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7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8.xml" ContentType="application/vnd.openxmlformats-officedocument.themeOverride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696" r:id="rId3"/>
    <p:sldId id="258" r:id="rId4"/>
    <p:sldId id="1689" r:id="rId5"/>
    <p:sldId id="1697" r:id="rId6"/>
    <p:sldId id="1698" r:id="rId7"/>
    <p:sldId id="263" r:id="rId8"/>
    <p:sldId id="1694" r:id="rId9"/>
    <p:sldId id="1695" r:id="rId10"/>
    <p:sldId id="1688" r:id="rId11"/>
    <p:sldId id="1692" r:id="rId12"/>
    <p:sldId id="264" r:id="rId13"/>
    <p:sldId id="1691" r:id="rId14"/>
    <p:sldId id="1693" r:id="rId15"/>
    <p:sldId id="1700" r:id="rId16"/>
    <p:sldId id="1702" r:id="rId17"/>
    <p:sldId id="265" r:id="rId18"/>
    <p:sldId id="1701" r:id="rId19"/>
    <p:sldId id="1690" r:id="rId20"/>
    <p:sldId id="1704" r:id="rId21"/>
    <p:sldId id="1703" r:id="rId22"/>
    <p:sldId id="266" r:id="rId23"/>
    <p:sldId id="1699" r:id="rId24"/>
    <p:sldId id="1705" r:id="rId25"/>
    <p:sldId id="1707" r:id="rId26"/>
    <p:sldId id="1708" r:id="rId27"/>
    <p:sldId id="267" r:id="rId28"/>
    <p:sldId id="1711" r:id="rId29"/>
    <p:sldId id="1713" r:id="rId30"/>
    <p:sldId id="1714" r:id="rId31"/>
    <p:sldId id="1712" r:id="rId32"/>
    <p:sldId id="261" r:id="rId33"/>
    <p:sldId id="304" r:id="rId34"/>
    <p:sldId id="305" r:id="rId35"/>
    <p:sldId id="260" r:id="rId36"/>
    <p:sldId id="1683" r:id="rId37"/>
    <p:sldId id="1684" r:id="rId38"/>
    <p:sldId id="1685" r:id="rId39"/>
    <p:sldId id="1686" r:id="rId40"/>
    <p:sldId id="1687" r:id="rId41"/>
    <p:sldId id="1715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8395"/>
    <a:srgbClr val="4276AA"/>
    <a:srgbClr val="2E313E"/>
    <a:srgbClr val="454A5D"/>
    <a:srgbClr val="CEE7FC"/>
    <a:srgbClr val="F2F2F2"/>
    <a:srgbClr val="5C627C"/>
    <a:srgbClr val="F66F6C"/>
    <a:srgbClr val="A2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788" y="7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副标题 2">
            <a:extLst>
              <a:ext uri="{FF2B5EF4-FFF2-40B4-BE49-F238E27FC236}">
                <a16:creationId xmlns:a16="http://schemas.microsoft.com/office/drawing/2014/main" xmlns="" id="{1EA99074-9B7B-4EBC-A519-273F12770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39" y="2958935"/>
            <a:ext cx="8742412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67" name="标题 1">
            <a:extLst>
              <a:ext uri="{FF2B5EF4-FFF2-40B4-BE49-F238E27FC236}">
                <a16:creationId xmlns:a16="http://schemas.microsoft.com/office/drawing/2014/main" xmlns="" id="{B09511D9-E403-4811-983A-52060E3EE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39" y="1589103"/>
            <a:ext cx="8742412" cy="133552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68" name="文本占位符 13">
            <a:extLst>
              <a:ext uri="{FF2B5EF4-FFF2-40B4-BE49-F238E27FC236}">
                <a16:creationId xmlns:a16="http://schemas.microsoft.com/office/drawing/2014/main" xmlns="" id="{37832C9E-77D0-41C7-8700-8B7F8E9189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8939" y="4432625"/>
            <a:ext cx="874241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69" name="文本占位符 13">
            <a:extLst>
              <a:ext uri="{FF2B5EF4-FFF2-40B4-BE49-F238E27FC236}">
                <a16:creationId xmlns:a16="http://schemas.microsoft.com/office/drawing/2014/main" xmlns="" id="{E05AB4C4-04B4-458D-BC10-93EE656C8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8939" y="4752987"/>
            <a:ext cx="874241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标题 1">
            <a:extLst>
              <a:ext uri="{FF2B5EF4-FFF2-40B4-BE49-F238E27FC236}">
                <a16:creationId xmlns:a16="http://schemas.microsoft.com/office/drawing/2014/main" xmlns="" id="{B2A76E07-1F20-4025-BCEE-A5B6DFD91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048" y="133045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6" name="文本占位符 2">
            <a:extLst>
              <a:ext uri="{FF2B5EF4-FFF2-40B4-BE49-F238E27FC236}">
                <a16:creationId xmlns:a16="http://schemas.microsoft.com/office/drawing/2014/main" xmlns="" id="{5DD77099-4081-4766-AF78-C134F623F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16164" y="2225801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>
            <a:extLst>
              <a:ext uri="{FF2B5EF4-FFF2-40B4-BE49-F238E27FC236}">
                <a16:creationId xmlns:a16="http://schemas.microsoft.com/office/drawing/2014/main" xmlns="" id="{49C482DF-2CB9-4FD0-96AD-870DB2376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xmlns="" id="{7860F7EA-343F-460F-A535-8CCED835A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ABC2A02-EA35-4500-831D-FC0BB5CC4927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日期占位符 3">
            <a:extLst>
              <a:ext uri="{FF2B5EF4-FFF2-40B4-BE49-F238E27FC236}">
                <a16:creationId xmlns:a16="http://schemas.microsoft.com/office/drawing/2014/main" xmlns="" id="{7584B221-DA78-4B29-9D86-6819239B02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2018/8/27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xmlns="" id="{0FAFA05A-3109-437E-A1D6-DC81056366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xmlns="" id="{42DA001E-336C-4CE6-8718-577A5E2FF5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标题 1">
            <a:extLst>
              <a:ext uri="{FF2B5EF4-FFF2-40B4-BE49-F238E27FC236}">
                <a16:creationId xmlns:a16="http://schemas.microsoft.com/office/drawing/2014/main" xmlns="" id="{ADF39C51-4A27-4AB2-84EB-5044D13D42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1724" y="2288948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67" name="文本占位符 62">
            <a:extLst>
              <a:ext uri="{FF2B5EF4-FFF2-40B4-BE49-F238E27FC236}">
                <a16:creationId xmlns:a16="http://schemas.microsoft.com/office/drawing/2014/main" xmlns="" id="{05DAA5A7-5904-464C-90B7-8C45FBA258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01724" y="459518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868" name="文本占位符 13">
            <a:extLst>
              <a:ext uri="{FF2B5EF4-FFF2-40B4-BE49-F238E27FC236}">
                <a16:creationId xmlns:a16="http://schemas.microsoft.com/office/drawing/2014/main" xmlns="" id="{837A9957-E93C-437A-AC4A-93A219A780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01725" y="4298913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05551DB3-88F8-4F61-8BEE-5E72F53AA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C6308772-1E2F-400A-8D03-79D53FBA8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8B5B7DA-7427-49D4-97DD-2F2A88CA1E21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A33051C7-7F9A-412A-840F-314D504FE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2018/8/27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2042714C-E6C6-4D6C-A2B0-CFA4D7E84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CC5A4B9C-5220-46C9-A101-85F307012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2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67F787D-6393-4058-AC60-5E747A6B1949}"/>
              </a:ext>
            </a:extLst>
          </p:cNvPr>
          <p:cNvGrpSpPr/>
          <p:nvPr/>
        </p:nvGrpSpPr>
        <p:grpSpPr>
          <a:xfrm>
            <a:off x="4225592" y="3060130"/>
            <a:ext cx="4124125" cy="3555280"/>
            <a:chOff x="4315861" y="1186154"/>
            <a:chExt cx="4973801" cy="4287723"/>
          </a:xfrm>
        </p:grpSpPr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xmlns="" id="{BA9E7344-4DDF-4D60-A28A-001B76485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3162590"/>
              <a:ext cx="377052" cy="412438"/>
            </a:xfrm>
            <a:prstGeom prst="rect">
              <a:avLst/>
            </a:prstGeom>
            <a:solidFill>
              <a:srgbClr val="E6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xmlns="" id="{2E914212-84B4-43FF-98E4-81C8862AF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3162590"/>
              <a:ext cx="377052" cy="412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32554759-7045-4D03-BC34-D8736B692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095" y="2253320"/>
              <a:ext cx="668347" cy="1395212"/>
            </a:xfrm>
            <a:custGeom>
              <a:avLst/>
              <a:gdLst>
                <a:gd name="T0" fmla="*/ 364 w 491"/>
                <a:gd name="T1" fmla="*/ 0 h 1025"/>
                <a:gd name="T2" fmla="*/ 23 w 491"/>
                <a:gd name="T3" fmla="*/ 0 h 1025"/>
                <a:gd name="T4" fmla="*/ 23 w 491"/>
                <a:gd name="T5" fmla="*/ 141 h 1025"/>
                <a:gd name="T6" fmla="*/ 0 w 491"/>
                <a:gd name="T7" fmla="*/ 141 h 1025"/>
                <a:gd name="T8" fmla="*/ 0 w 491"/>
                <a:gd name="T9" fmla="*/ 1025 h 1025"/>
                <a:gd name="T10" fmla="*/ 165 w 491"/>
                <a:gd name="T11" fmla="*/ 1025 h 1025"/>
                <a:gd name="T12" fmla="*/ 165 w 491"/>
                <a:gd name="T13" fmla="*/ 334 h 1025"/>
                <a:gd name="T14" fmla="*/ 491 w 491"/>
                <a:gd name="T15" fmla="*/ 334 h 1025"/>
                <a:gd name="T16" fmla="*/ 491 w 491"/>
                <a:gd name="T17" fmla="*/ 141 h 1025"/>
                <a:gd name="T18" fmla="*/ 364 w 491"/>
                <a:gd name="T19" fmla="*/ 141 h 1025"/>
                <a:gd name="T20" fmla="*/ 364 w 491"/>
                <a:gd name="T21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1025">
                  <a:moveTo>
                    <a:pt x="364" y="0"/>
                  </a:moveTo>
                  <a:lnTo>
                    <a:pt x="23" y="0"/>
                  </a:lnTo>
                  <a:lnTo>
                    <a:pt x="23" y="141"/>
                  </a:lnTo>
                  <a:lnTo>
                    <a:pt x="0" y="141"/>
                  </a:lnTo>
                  <a:lnTo>
                    <a:pt x="0" y="1025"/>
                  </a:lnTo>
                  <a:lnTo>
                    <a:pt x="165" y="1025"/>
                  </a:lnTo>
                  <a:lnTo>
                    <a:pt x="165" y="334"/>
                  </a:lnTo>
                  <a:lnTo>
                    <a:pt x="491" y="334"/>
                  </a:lnTo>
                  <a:lnTo>
                    <a:pt x="491" y="141"/>
                  </a:lnTo>
                  <a:lnTo>
                    <a:pt x="364" y="141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E6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6A6D3624-EB77-474E-90B4-1AA81FA15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095" y="2253320"/>
              <a:ext cx="668347" cy="1395212"/>
            </a:xfrm>
            <a:custGeom>
              <a:avLst/>
              <a:gdLst>
                <a:gd name="T0" fmla="*/ 364 w 491"/>
                <a:gd name="T1" fmla="*/ 0 h 1025"/>
                <a:gd name="T2" fmla="*/ 23 w 491"/>
                <a:gd name="T3" fmla="*/ 0 h 1025"/>
                <a:gd name="T4" fmla="*/ 23 w 491"/>
                <a:gd name="T5" fmla="*/ 141 h 1025"/>
                <a:gd name="T6" fmla="*/ 0 w 491"/>
                <a:gd name="T7" fmla="*/ 141 h 1025"/>
                <a:gd name="T8" fmla="*/ 0 w 491"/>
                <a:gd name="T9" fmla="*/ 1025 h 1025"/>
                <a:gd name="T10" fmla="*/ 165 w 491"/>
                <a:gd name="T11" fmla="*/ 1025 h 1025"/>
                <a:gd name="T12" fmla="*/ 165 w 491"/>
                <a:gd name="T13" fmla="*/ 334 h 1025"/>
                <a:gd name="T14" fmla="*/ 491 w 491"/>
                <a:gd name="T15" fmla="*/ 334 h 1025"/>
                <a:gd name="T16" fmla="*/ 491 w 491"/>
                <a:gd name="T17" fmla="*/ 141 h 1025"/>
                <a:gd name="T18" fmla="*/ 364 w 491"/>
                <a:gd name="T19" fmla="*/ 141 h 1025"/>
                <a:gd name="T20" fmla="*/ 364 w 491"/>
                <a:gd name="T21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1025">
                  <a:moveTo>
                    <a:pt x="364" y="0"/>
                  </a:moveTo>
                  <a:lnTo>
                    <a:pt x="23" y="0"/>
                  </a:lnTo>
                  <a:lnTo>
                    <a:pt x="23" y="141"/>
                  </a:lnTo>
                  <a:lnTo>
                    <a:pt x="0" y="141"/>
                  </a:lnTo>
                  <a:lnTo>
                    <a:pt x="0" y="1025"/>
                  </a:lnTo>
                  <a:lnTo>
                    <a:pt x="165" y="1025"/>
                  </a:lnTo>
                  <a:lnTo>
                    <a:pt x="165" y="334"/>
                  </a:lnTo>
                  <a:lnTo>
                    <a:pt x="491" y="334"/>
                  </a:lnTo>
                  <a:lnTo>
                    <a:pt x="491" y="141"/>
                  </a:lnTo>
                  <a:lnTo>
                    <a:pt x="364" y="141"/>
                  </a:lnTo>
                  <a:lnTo>
                    <a:pt x="3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220B6573-FE90-4F59-B13D-78D585206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3238817"/>
              <a:ext cx="735045" cy="1621168"/>
            </a:xfrm>
            <a:custGeom>
              <a:avLst/>
              <a:gdLst>
                <a:gd name="T0" fmla="*/ 540 w 540"/>
                <a:gd name="T1" fmla="*/ 0 h 1191"/>
                <a:gd name="T2" fmla="*/ 0 w 540"/>
                <a:gd name="T3" fmla="*/ 0 h 1191"/>
                <a:gd name="T4" fmla="*/ 0 w 540"/>
                <a:gd name="T5" fmla="*/ 473 h 1191"/>
                <a:gd name="T6" fmla="*/ 507 w 540"/>
                <a:gd name="T7" fmla="*/ 473 h 1191"/>
                <a:gd name="T8" fmla="*/ 507 w 540"/>
                <a:gd name="T9" fmla="*/ 534 h 1191"/>
                <a:gd name="T10" fmla="*/ 484 w 540"/>
                <a:gd name="T11" fmla="*/ 534 h 1191"/>
                <a:gd name="T12" fmla="*/ 484 w 540"/>
                <a:gd name="T13" fmla="*/ 1191 h 1191"/>
                <a:gd name="T14" fmla="*/ 540 w 540"/>
                <a:gd name="T15" fmla="*/ 1191 h 1191"/>
                <a:gd name="T16" fmla="*/ 540 w 540"/>
                <a:gd name="T17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0" h="1191">
                  <a:moveTo>
                    <a:pt x="540" y="0"/>
                  </a:moveTo>
                  <a:lnTo>
                    <a:pt x="0" y="0"/>
                  </a:lnTo>
                  <a:lnTo>
                    <a:pt x="0" y="473"/>
                  </a:lnTo>
                  <a:lnTo>
                    <a:pt x="507" y="473"/>
                  </a:lnTo>
                  <a:lnTo>
                    <a:pt x="507" y="534"/>
                  </a:lnTo>
                  <a:lnTo>
                    <a:pt x="484" y="534"/>
                  </a:lnTo>
                  <a:lnTo>
                    <a:pt x="484" y="1191"/>
                  </a:lnTo>
                  <a:lnTo>
                    <a:pt x="540" y="1191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E6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C0CEEBFF-93B3-4A9C-B7B0-A3F7227EA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3238817"/>
              <a:ext cx="735045" cy="1621168"/>
            </a:xfrm>
            <a:custGeom>
              <a:avLst/>
              <a:gdLst>
                <a:gd name="T0" fmla="*/ 540 w 540"/>
                <a:gd name="T1" fmla="*/ 0 h 1191"/>
                <a:gd name="T2" fmla="*/ 0 w 540"/>
                <a:gd name="T3" fmla="*/ 0 h 1191"/>
                <a:gd name="T4" fmla="*/ 0 w 540"/>
                <a:gd name="T5" fmla="*/ 473 h 1191"/>
                <a:gd name="T6" fmla="*/ 507 w 540"/>
                <a:gd name="T7" fmla="*/ 473 h 1191"/>
                <a:gd name="T8" fmla="*/ 507 w 540"/>
                <a:gd name="T9" fmla="*/ 534 h 1191"/>
                <a:gd name="T10" fmla="*/ 484 w 540"/>
                <a:gd name="T11" fmla="*/ 534 h 1191"/>
                <a:gd name="T12" fmla="*/ 484 w 540"/>
                <a:gd name="T13" fmla="*/ 1191 h 1191"/>
                <a:gd name="T14" fmla="*/ 540 w 540"/>
                <a:gd name="T15" fmla="*/ 1191 h 1191"/>
                <a:gd name="T16" fmla="*/ 540 w 540"/>
                <a:gd name="T17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0" h="1191">
                  <a:moveTo>
                    <a:pt x="540" y="0"/>
                  </a:moveTo>
                  <a:lnTo>
                    <a:pt x="0" y="0"/>
                  </a:lnTo>
                  <a:lnTo>
                    <a:pt x="0" y="473"/>
                  </a:lnTo>
                  <a:lnTo>
                    <a:pt x="507" y="473"/>
                  </a:lnTo>
                  <a:lnTo>
                    <a:pt x="507" y="534"/>
                  </a:lnTo>
                  <a:lnTo>
                    <a:pt x="484" y="534"/>
                  </a:lnTo>
                  <a:lnTo>
                    <a:pt x="484" y="1191"/>
                  </a:lnTo>
                  <a:lnTo>
                    <a:pt x="540" y="1191"/>
                  </a:lnTo>
                  <a:lnTo>
                    <a:pt x="5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xmlns="" id="{5E96EE1A-BC18-4EC1-97AE-1DDFF3C83C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4975" y="2423469"/>
              <a:ext cx="808550" cy="739122"/>
            </a:xfrm>
            <a:custGeom>
              <a:avLst/>
              <a:gdLst>
                <a:gd name="T0" fmla="*/ 104 w 594"/>
                <a:gd name="T1" fmla="*/ 16 h 543"/>
                <a:gd name="T2" fmla="*/ 0 w 594"/>
                <a:gd name="T3" fmla="*/ 16 h 543"/>
                <a:gd name="T4" fmla="*/ 0 w 594"/>
                <a:gd name="T5" fmla="*/ 209 h 543"/>
                <a:gd name="T6" fmla="*/ 104 w 594"/>
                <a:gd name="T7" fmla="*/ 209 h 543"/>
                <a:gd name="T8" fmla="*/ 104 w 594"/>
                <a:gd name="T9" fmla="*/ 16 h 543"/>
                <a:gd name="T10" fmla="*/ 594 w 594"/>
                <a:gd name="T11" fmla="*/ 0 h 543"/>
                <a:gd name="T12" fmla="*/ 239 w 594"/>
                <a:gd name="T13" fmla="*/ 0 h 543"/>
                <a:gd name="T14" fmla="*/ 239 w 594"/>
                <a:gd name="T15" fmla="*/ 543 h 543"/>
                <a:gd name="T16" fmla="*/ 594 w 594"/>
                <a:gd name="T17" fmla="*/ 543 h 543"/>
                <a:gd name="T18" fmla="*/ 594 w 594"/>
                <a:gd name="T1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4" h="543">
                  <a:moveTo>
                    <a:pt x="104" y="16"/>
                  </a:moveTo>
                  <a:lnTo>
                    <a:pt x="0" y="16"/>
                  </a:lnTo>
                  <a:lnTo>
                    <a:pt x="0" y="209"/>
                  </a:lnTo>
                  <a:lnTo>
                    <a:pt x="104" y="209"/>
                  </a:lnTo>
                  <a:lnTo>
                    <a:pt x="104" y="16"/>
                  </a:lnTo>
                  <a:close/>
                  <a:moveTo>
                    <a:pt x="594" y="0"/>
                  </a:moveTo>
                  <a:lnTo>
                    <a:pt x="239" y="0"/>
                  </a:lnTo>
                  <a:lnTo>
                    <a:pt x="239" y="543"/>
                  </a:lnTo>
                  <a:lnTo>
                    <a:pt x="594" y="543"/>
                  </a:lnTo>
                  <a:lnTo>
                    <a:pt x="594" y="0"/>
                  </a:lnTo>
                  <a:close/>
                </a:path>
              </a:pathLst>
            </a:custGeom>
            <a:solidFill>
              <a:srgbClr val="E6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F4D24BEC-2158-469B-AB8E-BDD79DA7A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4975" y="2423469"/>
              <a:ext cx="808550" cy="739122"/>
            </a:xfrm>
            <a:custGeom>
              <a:avLst/>
              <a:gdLst>
                <a:gd name="T0" fmla="*/ 104 w 594"/>
                <a:gd name="T1" fmla="*/ 16 h 543"/>
                <a:gd name="T2" fmla="*/ 0 w 594"/>
                <a:gd name="T3" fmla="*/ 16 h 543"/>
                <a:gd name="T4" fmla="*/ 0 w 594"/>
                <a:gd name="T5" fmla="*/ 209 h 543"/>
                <a:gd name="T6" fmla="*/ 104 w 594"/>
                <a:gd name="T7" fmla="*/ 209 h 543"/>
                <a:gd name="T8" fmla="*/ 104 w 594"/>
                <a:gd name="T9" fmla="*/ 16 h 543"/>
                <a:gd name="T10" fmla="*/ 594 w 594"/>
                <a:gd name="T11" fmla="*/ 0 h 543"/>
                <a:gd name="T12" fmla="*/ 239 w 594"/>
                <a:gd name="T13" fmla="*/ 0 h 543"/>
                <a:gd name="T14" fmla="*/ 239 w 594"/>
                <a:gd name="T15" fmla="*/ 543 h 543"/>
                <a:gd name="T16" fmla="*/ 594 w 594"/>
                <a:gd name="T17" fmla="*/ 543 h 543"/>
                <a:gd name="T18" fmla="*/ 594 w 594"/>
                <a:gd name="T1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4" h="543">
                  <a:moveTo>
                    <a:pt x="104" y="16"/>
                  </a:moveTo>
                  <a:lnTo>
                    <a:pt x="0" y="16"/>
                  </a:lnTo>
                  <a:lnTo>
                    <a:pt x="0" y="209"/>
                  </a:lnTo>
                  <a:lnTo>
                    <a:pt x="104" y="209"/>
                  </a:lnTo>
                  <a:lnTo>
                    <a:pt x="104" y="16"/>
                  </a:lnTo>
                  <a:moveTo>
                    <a:pt x="594" y="0"/>
                  </a:moveTo>
                  <a:lnTo>
                    <a:pt x="239" y="0"/>
                  </a:lnTo>
                  <a:lnTo>
                    <a:pt x="239" y="543"/>
                  </a:lnTo>
                  <a:lnTo>
                    <a:pt x="594" y="543"/>
                  </a:lnTo>
                  <a:lnTo>
                    <a:pt x="5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DE08CCEF-BF31-4CF2-874B-5E8AA0B3B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519" y="3162590"/>
              <a:ext cx="554006" cy="1400657"/>
            </a:xfrm>
            <a:custGeom>
              <a:avLst/>
              <a:gdLst>
                <a:gd name="T0" fmla="*/ 407 w 407"/>
                <a:gd name="T1" fmla="*/ 0 h 1029"/>
                <a:gd name="T2" fmla="*/ 52 w 407"/>
                <a:gd name="T3" fmla="*/ 0 h 1029"/>
                <a:gd name="T4" fmla="*/ 52 w 407"/>
                <a:gd name="T5" fmla="*/ 305 h 1029"/>
                <a:gd name="T6" fmla="*/ 0 w 407"/>
                <a:gd name="T7" fmla="*/ 305 h 1029"/>
                <a:gd name="T8" fmla="*/ 0 w 407"/>
                <a:gd name="T9" fmla="*/ 901 h 1029"/>
                <a:gd name="T10" fmla="*/ 110 w 407"/>
                <a:gd name="T11" fmla="*/ 901 h 1029"/>
                <a:gd name="T12" fmla="*/ 110 w 407"/>
                <a:gd name="T13" fmla="*/ 1029 h 1029"/>
                <a:gd name="T14" fmla="*/ 225 w 407"/>
                <a:gd name="T15" fmla="*/ 1029 h 1029"/>
                <a:gd name="T16" fmla="*/ 225 w 407"/>
                <a:gd name="T17" fmla="*/ 303 h 1029"/>
                <a:gd name="T18" fmla="*/ 407 w 407"/>
                <a:gd name="T19" fmla="*/ 303 h 1029"/>
                <a:gd name="T20" fmla="*/ 407 w 407"/>
                <a:gd name="T21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7" h="1029">
                  <a:moveTo>
                    <a:pt x="407" y="0"/>
                  </a:moveTo>
                  <a:lnTo>
                    <a:pt x="52" y="0"/>
                  </a:lnTo>
                  <a:lnTo>
                    <a:pt x="52" y="305"/>
                  </a:lnTo>
                  <a:lnTo>
                    <a:pt x="0" y="305"/>
                  </a:lnTo>
                  <a:lnTo>
                    <a:pt x="0" y="901"/>
                  </a:lnTo>
                  <a:lnTo>
                    <a:pt x="110" y="901"/>
                  </a:lnTo>
                  <a:lnTo>
                    <a:pt x="110" y="1029"/>
                  </a:lnTo>
                  <a:lnTo>
                    <a:pt x="225" y="1029"/>
                  </a:lnTo>
                  <a:lnTo>
                    <a:pt x="225" y="303"/>
                  </a:lnTo>
                  <a:lnTo>
                    <a:pt x="407" y="303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4E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xmlns="" id="{6A73000F-E925-459A-9042-85CA958B3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519" y="3162590"/>
              <a:ext cx="554006" cy="1400657"/>
            </a:xfrm>
            <a:custGeom>
              <a:avLst/>
              <a:gdLst>
                <a:gd name="T0" fmla="*/ 407 w 407"/>
                <a:gd name="T1" fmla="*/ 0 h 1029"/>
                <a:gd name="T2" fmla="*/ 52 w 407"/>
                <a:gd name="T3" fmla="*/ 0 h 1029"/>
                <a:gd name="T4" fmla="*/ 52 w 407"/>
                <a:gd name="T5" fmla="*/ 305 h 1029"/>
                <a:gd name="T6" fmla="*/ 0 w 407"/>
                <a:gd name="T7" fmla="*/ 305 h 1029"/>
                <a:gd name="T8" fmla="*/ 0 w 407"/>
                <a:gd name="T9" fmla="*/ 901 h 1029"/>
                <a:gd name="T10" fmla="*/ 110 w 407"/>
                <a:gd name="T11" fmla="*/ 901 h 1029"/>
                <a:gd name="T12" fmla="*/ 110 w 407"/>
                <a:gd name="T13" fmla="*/ 1029 h 1029"/>
                <a:gd name="T14" fmla="*/ 225 w 407"/>
                <a:gd name="T15" fmla="*/ 1029 h 1029"/>
                <a:gd name="T16" fmla="*/ 225 w 407"/>
                <a:gd name="T17" fmla="*/ 303 h 1029"/>
                <a:gd name="T18" fmla="*/ 407 w 407"/>
                <a:gd name="T19" fmla="*/ 303 h 1029"/>
                <a:gd name="T20" fmla="*/ 407 w 407"/>
                <a:gd name="T21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7" h="1029">
                  <a:moveTo>
                    <a:pt x="407" y="0"/>
                  </a:moveTo>
                  <a:lnTo>
                    <a:pt x="52" y="0"/>
                  </a:lnTo>
                  <a:lnTo>
                    <a:pt x="52" y="305"/>
                  </a:lnTo>
                  <a:lnTo>
                    <a:pt x="0" y="305"/>
                  </a:lnTo>
                  <a:lnTo>
                    <a:pt x="0" y="901"/>
                  </a:lnTo>
                  <a:lnTo>
                    <a:pt x="110" y="901"/>
                  </a:lnTo>
                  <a:lnTo>
                    <a:pt x="110" y="1029"/>
                  </a:lnTo>
                  <a:lnTo>
                    <a:pt x="225" y="1029"/>
                  </a:lnTo>
                  <a:lnTo>
                    <a:pt x="225" y="303"/>
                  </a:lnTo>
                  <a:lnTo>
                    <a:pt x="407" y="303"/>
                  </a:lnTo>
                  <a:lnTo>
                    <a:pt x="4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E8AE6150-AD8C-4A0B-B507-BE6296B9E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042" y="1504671"/>
              <a:ext cx="1338053" cy="3559491"/>
            </a:xfrm>
            <a:custGeom>
              <a:avLst/>
              <a:gdLst>
                <a:gd name="T0" fmla="*/ 96 w 983"/>
                <a:gd name="T1" fmla="*/ 1164 h 2615"/>
                <a:gd name="T2" fmla="*/ 86 w 983"/>
                <a:gd name="T3" fmla="*/ 1059 h 2615"/>
                <a:gd name="T4" fmla="*/ 86 w 983"/>
                <a:gd name="T5" fmla="*/ 936 h 2615"/>
                <a:gd name="T6" fmla="*/ 557 w 983"/>
                <a:gd name="T7" fmla="*/ 1828 h 2615"/>
                <a:gd name="T8" fmla="*/ 630 w 983"/>
                <a:gd name="T9" fmla="*/ 1828 h 2615"/>
                <a:gd name="T10" fmla="*/ 620 w 983"/>
                <a:gd name="T11" fmla="*/ 1849 h 2615"/>
                <a:gd name="T12" fmla="*/ 568 w 983"/>
                <a:gd name="T13" fmla="*/ 1743 h 2615"/>
                <a:gd name="T14" fmla="*/ 736 w 983"/>
                <a:gd name="T15" fmla="*/ 1667 h 2615"/>
                <a:gd name="T16" fmla="*/ 630 w 983"/>
                <a:gd name="T17" fmla="*/ 1725 h 2615"/>
                <a:gd name="T18" fmla="*/ 451 w 983"/>
                <a:gd name="T19" fmla="*/ 1640 h 2615"/>
                <a:gd name="T20" fmla="*/ 747 w 983"/>
                <a:gd name="T21" fmla="*/ 1621 h 2615"/>
                <a:gd name="T22" fmla="*/ 451 w 983"/>
                <a:gd name="T23" fmla="*/ 1432 h 2615"/>
                <a:gd name="T24" fmla="*/ 441 w 983"/>
                <a:gd name="T25" fmla="*/ 1488 h 2615"/>
                <a:gd name="T26" fmla="*/ 736 w 983"/>
                <a:gd name="T27" fmla="*/ 1507 h 2615"/>
                <a:gd name="T28" fmla="*/ 557 w 983"/>
                <a:gd name="T29" fmla="*/ 1382 h 2615"/>
                <a:gd name="T30" fmla="*/ 630 w 983"/>
                <a:gd name="T31" fmla="*/ 1382 h 2615"/>
                <a:gd name="T32" fmla="*/ 620 w 983"/>
                <a:gd name="T33" fmla="*/ 1401 h 2615"/>
                <a:gd name="T34" fmla="*/ 568 w 983"/>
                <a:gd name="T35" fmla="*/ 1299 h 2615"/>
                <a:gd name="T36" fmla="*/ 736 w 983"/>
                <a:gd name="T37" fmla="*/ 1223 h 2615"/>
                <a:gd name="T38" fmla="*/ 630 w 983"/>
                <a:gd name="T39" fmla="*/ 1279 h 2615"/>
                <a:gd name="T40" fmla="*/ 451 w 983"/>
                <a:gd name="T41" fmla="*/ 1164 h 2615"/>
                <a:gd name="T42" fmla="*/ 747 w 983"/>
                <a:gd name="T43" fmla="*/ 1146 h 2615"/>
                <a:gd name="T44" fmla="*/ 451 w 983"/>
                <a:gd name="T45" fmla="*/ 984 h 2615"/>
                <a:gd name="T46" fmla="*/ 441 w 983"/>
                <a:gd name="T47" fmla="*/ 1040 h 2615"/>
                <a:gd name="T48" fmla="*/ 736 w 983"/>
                <a:gd name="T49" fmla="*/ 1059 h 2615"/>
                <a:gd name="T50" fmla="*/ 557 w 983"/>
                <a:gd name="T51" fmla="*/ 936 h 2615"/>
                <a:gd name="T52" fmla="*/ 630 w 983"/>
                <a:gd name="T53" fmla="*/ 936 h 2615"/>
                <a:gd name="T54" fmla="*/ 620 w 983"/>
                <a:gd name="T55" fmla="*/ 957 h 2615"/>
                <a:gd name="T56" fmla="*/ 555 w 983"/>
                <a:gd name="T57" fmla="*/ 745 h 2615"/>
                <a:gd name="T58" fmla="*/ 707 w 983"/>
                <a:gd name="T59" fmla="*/ 675 h 2615"/>
                <a:gd name="T60" fmla="*/ 611 w 983"/>
                <a:gd name="T61" fmla="*/ 727 h 2615"/>
                <a:gd name="T62" fmla="*/ 449 w 983"/>
                <a:gd name="T63" fmla="*/ 648 h 2615"/>
                <a:gd name="T64" fmla="*/ 717 w 983"/>
                <a:gd name="T65" fmla="*/ 631 h 2615"/>
                <a:gd name="T66" fmla="*/ 449 w 983"/>
                <a:gd name="T67" fmla="*/ 484 h 2615"/>
                <a:gd name="T68" fmla="*/ 441 w 983"/>
                <a:gd name="T69" fmla="*/ 536 h 2615"/>
                <a:gd name="T70" fmla="*/ 707 w 983"/>
                <a:gd name="T71" fmla="*/ 554 h 2615"/>
                <a:gd name="T72" fmla="*/ 285 w 983"/>
                <a:gd name="T73" fmla="*/ 268 h 2615"/>
                <a:gd name="T74" fmla="*/ 381 w 983"/>
                <a:gd name="T75" fmla="*/ 554 h 2615"/>
                <a:gd name="T76" fmla="*/ 391 w 983"/>
                <a:gd name="T77" fmla="*/ 631 h 2615"/>
                <a:gd name="T78" fmla="*/ 381 w 983"/>
                <a:gd name="T79" fmla="*/ 675 h 2615"/>
                <a:gd name="T80" fmla="*/ 381 w 983"/>
                <a:gd name="T81" fmla="*/ 880 h 2615"/>
                <a:gd name="T82" fmla="*/ 381 w 983"/>
                <a:gd name="T83" fmla="*/ 1040 h 2615"/>
                <a:gd name="T84" fmla="*/ 391 w 983"/>
                <a:gd name="T85" fmla="*/ 1146 h 2615"/>
                <a:gd name="T86" fmla="*/ 391 w 983"/>
                <a:gd name="T87" fmla="*/ 1299 h 2615"/>
                <a:gd name="T88" fmla="*/ 381 w 983"/>
                <a:gd name="T89" fmla="*/ 1401 h 2615"/>
                <a:gd name="T90" fmla="*/ 285 w 983"/>
                <a:gd name="T91" fmla="*/ 1507 h 2615"/>
                <a:gd name="T92" fmla="*/ 285 w 983"/>
                <a:gd name="T93" fmla="*/ 1667 h 2615"/>
                <a:gd name="T94" fmla="*/ 381 w 983"/>
                <a:gd name="T95" fmla="*/ 1772 h 2615"/>
                <a:gd name="T96" fmla="*/ 275 w 983"/>
                <a:gd name="T97" fmla="*/ 1828 h 2615"/>
                <a:gd name="T98" fmla="*/ 223 w 983"/>
                <a:gd name="T99" fmla="*/ 2615 h 2615"/>
                <a:gd name="T100" fmla="*/ 796 w 983"/>
                <a:gd name="T101" fmla="*/ 1828 h 2615"/>
                <a:gd name="T102" fmla="*/ 807 w 983"/>
                <a:gd name="T103" fmla="*/ 1725 h 2615"/>
                <a:gd name="T104" fmla="*/ 807 w 983"/>
                <a:gd name="T105" fmla="*/ 1565 h 2615"/>
                <a:gd name="T106" fmla="*/ 880 w 983"/>
                <a:gd name="T107" fmla="*/ 1432 h 2615"/>
                <a:gd name="T108" fmla="*/ 880 w 983"/>
                <a:gd name="T109" fmla="*/ 1299 h 2615"/>
                <a:gd name="T110" fmla="*/ 807 w 983"/>
                <a:gd name="T111" fmla="*/ 1164 h 2615"/>
                <a:gd name="T112" fmla="*/ 796 w 983"/>
                <a:gd name="T113" fmla="*/ 1059 h 2615"/>
                <a:gd name="T114" fmla="*/ 796 w 983"/>
                <a:gd name="T115" fmla="*/ 936 h 2615"/>
                <a:gd name="T116" fmla="*/ 794 w 983"/>
                <a:gd name="T117" fmla="*/ 268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83" h="2615">
                  <a:moveTo>
                    <a:pt x="152" y="855"/>
                  </a:moveTo>
                  <a:lnTo>
                    <a:pt x="0" y="855"/>
                  </a:lnTo>
                  <a:lnTo>
                    <a:pt x="0" y="1274"/>
                  </a:lnTo>
                  <a:lnTo>
                    <a:pt x="96" y="1274"/>
                  </a:lnTo>
                  <a:lnTo>
                    <a:pt x="96" y="1223"/>
                  </a:lnTo>
                  <a:lnTo>
                    <a:pt x="152" y="1223"/>
                  </a:lnTo>
                  <a:lnTo>
                    <a:pt x="152" y="1164"/>
                  </a:lnTo>
                  <a:lnTo>
                    <a:pt x="96" y="1164"/>
                  </a:lnTo>
                  <a:lnTo>
                    <a:pt x="86" y="1164"/>
                  </a:lnTo>
                  <a:lnTo>
                    <a:pt x="86" y="1146"/>
                  </a:lnTo>
                  <a:lnTo>
                    <a:pt x="96" y="1146"/>
                  </a:lnTo>
                  <a:lnTo>
                    <a:pt x="96" y="1090"/>
                  </a:lnTo>
                  <a:lnTo>
                    <a:pt x="152" y="1090"/>
                  </a:lnTo>
                  <a:lnTo>
                    <a:pt x="152" y="1059"/>
                  </a:lnTo>
                  <a:lnTo>
                    <a:pt x="96" y="1059"/>
                  </a:lnTo>
                  <a:lnTo>
                    <a:pt x="86" y="1059"/>
                  </a:lnTo>
                  <a:lnTo>
                    <a:pt x="86" y="1040"/>
                  </a:lnTo>
                  <a:lnTo>
                    <a:pt x="96" y="1040"/>
                  </a:lnTo>
                  <a:lnTo>
                    <a:pt x="96" y="984"/>
                  </a:lnTo>
                  <a:lnTo>
                    <a:pt x="152" y="984"/>
                  </a:lnTo>
                  <a:lnTo>
                    <a:pt x="152" y="957"/>
                  </a:lnTo>
                  <a:lnTo>
                    <a:pt x="96" y="957"/>
                  </a:lnTo>
                  <a:lnTo>
                    <a:pt x="86" y="957"/>
                  </a:lnTo>
                  <a:lnTo>
                    <a:pt x="86" y="936"/>
                  </a:lnTo>
                  <a:lnTo>
                    <a:pt x="96" y="936"/>
                  </a:lnTo>
                  <a:lnTo>
                    <a:pt x="96" y="880"/>
                  </a:lnTo>
                  <a:lnTo>
                    <a:pt x="152" y="880"/>
                  </a:lnTo>
                  <a:lnTo>
                    <a:pt x="152" y="855"/>
                  </a:lnTo>
                  <a:close/>
                  <a:moveTo>
                    <a:pt x="451" y="1828"/>
                  </a:moveTo>
                  <a:lnTo>
                    <a:pt x="451" y="1772"/>
                  </a:lnTo>
                  <a:lnTo>
                    <a:pt x="557" y="1772"/>
                  </a:lnTo>
                  <a:lnTo>
                    <a:pt x="557" y="1828"/>
                  </a:lnTo>
                  <a:lnTo>
                    <a:pt x="568" y="1828"/>
                  </a:lnTo>
                  <a:lnTo>
                    <a:pt x="568" y="1849"/>
                  </a:lnTo>
                  <a:lnTo>
                    <a:pt x="557" y="1849"/>
                  </a:lnTo>
                  <a:lnTo>
                    <a:pt x="451" y="1849"/>
                  </a:lnTo>
                  <a:lnTo>
                    <a:pt x="441" y="1849"/>
                  </a:lnTo>
                  <a:lnTo>
                    <a:pt x="441" y="1828"/>
                  </a:lnTo>
                  <a:lnTo>
                    <a:pt x="451" y="1828"/>
                  </a:lnTo>
                  <a:close/>
                  <a:moveTo>
                    <a:pt x="630" y="1828"/>
                  </a:moveTo>
                  <a:lnTo>
                    <a:pt x="630" y="1772"/>
                  </a:lnTo>
                  <a:lnTo>
                    <a:pt x="736" y="1772"/>
                  </a:lnTo>
                  <a:lnTo>
                    <a:pt x="736" y="1828"/>
                  </a:lnTo>
                  <a:lnTo>
                    <a:pt x="747" y="1828"/>
                  </a:lnTo>
                  <a:lnTo>
                    <a:pt x="747" y="1849"/>
                  </a:lnTo>
                  <a:lnTo>
                    <a:pt x="736" y="1849"/>
                  </a:lnTo>
                  <a:lnTo>
                    <a:pt x="630" y="1849"/>
                  </a:lnTo>
                  <a:lnTo>
                    <a:pt x="620" y="1849"/>
                  </a:lnTo>
                  <a:lnTo>
                    <a:pt x="620" y="1828"/>
                  </a:lnTo>
                  <a:lnTo>
                    <a:pt x="630" y="1828"/>
                  </a:lnTo>
                  <a:close/>
                  <a:moveTo>
                    <a:pt x="451" y="1725"/>
                  </a:moveTo>
                  <a:lnTo>
                    <a:pt x="451" y="1667"/>
                  </a:lnTo>
                  <a:lnTo>
                    <a:pt x="557" y="1667"/>
                  </a:lnTo>
                  <a:lnTo>
                    <a:pt x="557" y="1725"/>
                  </a:lnTo>
                  <a:lnTo>
                    <a:pt x="568" y="1725"/>
                  </a:lnTo>
                  <a:lnTo>
                    <a:pt x="568" y="1743"/>
                  </a:lnTo>
                  <a:lnTo>
                    <a:pt x="557" y="1743"/>
                  </a:lnTo>
                  <a:lnTo>
                    <a:pt x="451" y="1743"/>
                  </a:lnTo>
                  <a:lnTo>
                    <a:pt x="441" y="1743"/>
                  </a:lnTo>
                  <a:lnTo>
                    <a:pt x="441" y="1725"/>
                  </a:lnTo>
                  <a:lnTo>
                    <a:pt x="451" y="1725"/>
                  </a:lnTo>
                  <a:close/>
                  <a:moveTo>
                    <a:pt x="630" y="1725"/>
                  </a:moveTo>
                  <a:lnTo>
                    <a:pt x="630" y="1667"/>
                  </a:lnTo>
                  <a:lnTo>
                    <a:pt x="736" y="1667"/>
                  </a:lnTo>
                  <a:lnTo>
                    <a:pt x="736" y="1725"/>
                  </a:lnTo>
                  <a:lnTo>
                    <a:pt x="747" y="1725"/>
                  </a:lnTo>
                  <a:lnTo>
                    <a:pt x="747" y="1743"/>
                  </a:lnTo>
                  <a:lnTo>
                    <a:pt x="736" y="1743"/>
                  </a:lnTo>
                  <a:lnTo>
                    <a:pt x="630" y="1743"/>
                  </a:lnTo>
                  <a:lnTo>
                    <a:pt x="620" y="1743"/>
                  </a:lnTo>
                  <a:lnTo>
                    <a:pt x="620" y="1725"/>
                  </a:lnTo>
                  <a:lnTo>
                    <a:pt x="630" y="1725"/>
                  </a:lnTo>
                  <a:close/>
                  <a:moveTo>
                    <a:pt x="451" y="1621"/>
                  </a:moveTo>
                  <a:lnTo>
                    <a:pt x="451" y="1565"/>
                  </a:lnTo>
                  <a:lnTo>
                    <a:pt x="557" y="1565"/>
                  </a:lnTo>
                  <a:lnTo>
                    <a:pt x="557" y="1621"/>
                  </a:lnTo>
                  <a:lnTo>
                    <a:pt x="568" y="1621"/>
                  </a:lnTo>
                  <a:lnTo>
                    <a:pt x="568" y="1640"/>
                  </a:lnTo>
                  <a:lnTo>
                    <a:pt x="557" y="1640"/>
                  </a:lnTo>
                  <a:lnTo>
                    <a:pt x="451" y="1640"/>
                  </a:lnTo>
                  <a:lnTo>
                    <a:pt x="441" y="1640"/>
                  </a:lnTo>
                  <a:lnTo>
                    <a:pt x="441" y="1621"/>
                  </a:lnTo>
                  <a:lnTo>
                    <a:pt x="451" y="1621"/>
                  </a:lnTo>
                  <a:close/>
                  <a:moveTo>
                    <a:pt x="630" y="1621"/>
                  </a:moveTo>
                  <a:lnTo>
                    <a:pt x="630" y="1565"/>
                  </a:lnTo>
                  <a:lnTo>
                    <a:pt x="736" y="1565"/>
                  </a:lnTo>
                  <a:lnTo>
                    <a:pt x="736" y="1621"/>
                  </a:lnTo>
                  <a:lnTo>
                    <a:pt x="747" y="1621"/>
                  </a:lnTo>
                  <a:lnTo>
                    <a:pt x="747" y="1640"/>
                  </a:lnTo>
                  <a:lnTo>
                    <a:pt x="736" y="1640"/>
                  </a:lnTo>
                  <a:lnTo>
                    <a:pt x="630" y="1640"/>
                  </a:lnTo>
                  <a:lnTo>
                    <a:pt x="620" y="1640"/>
                  </a:lnTo>
                  <a:lnTo>
                    <a:pt x="620" y="1621"/>
                  </a:lnTo>
                  <a:lnTo>
                    <a:pt x="630" y="1621"/>
                  </a:lnTo>
                  <a:close/>
                  <a:moveTo>
                    <a:pt x="451" y="1488"/>
                  </a:moveTo>
                  <a:lnTo>
                    <a:pt x="451" y="1432"/>
                  </a:lnTo>
                  <a:lnTo>
                    <a:pt x="557" y="1432"/>
                  </a:lnTo>
                  <a:lnTo>
                    <a:pt x="557" y="1488"/>
                  </a:lnTo>
                  <a:lnTo>
                    <a:pt x="568" y="1488"/>
                  </a:lnTo>
                  <a:lnTo>
                    <a:pt x="568" y="1507"/>
                  </a:lnTo>
                  <a:lnTo>
                    <a:pt x="557" y="1507"/>
                  </a:lnTo>
                  <a:lnTo>
                    <a:pt x="451" y="1507"/>
                  </a:lnTo>
                  <a:lnTo>
                    <a:pt x="441" y="1507"/>
                  </a:lnTo>
                  <a:lnTo>
                    <a:pt x="441" y="1488"/>
                  </a:lnTo>
                  <a:lnTo>
                    <a:pt x="451" y="1488"/>
                  </a:lnTo>
                  <a:close/>
                  <a:moveTo>
                    <a:pt x="630" y="1488"/>
                  </a:moveTo>
                  <a:lnTo>
                    <a:pt x="630" y="1432"/>
                  </a:lnTo>
                  <a:lnTo>
                    <a:pt x="736" y="1432"/>
                  </a:lnTo>
                  <a:lnTo>
                    <a:pt x="736" y="1488"/>
                  </a:lnTo>
                  <a:lnTo>
                    <a:pt x="747" y="1488"/>
                  </a:lnTo>
                  <a:lnTo>
                    <a:pt x="747" y="1507"/>
                  </a:lnTo>
                  <a:lnTo>
                    <a:pt x="736" y="1507"/>
                  </a:lnTo>
                  <a:lnTo>
                    <a:pt x="630" y="1507"/>
                  </a:lnTo>
                  <a:lnTo>
                    <a:pt x="620" y="1507"/>
                  </a:lnTo>
                  <a:lnTo>
                    <a:pt x="620" y="1488"/>
                  </a:lnTo>
                  <a:lnTo>
                    <a:pt x="630" y="1488"/>
                  </a:lnTo>
                  <a:close/>
                  <a:moveTo>
                    <a:pt x="451" y="1382"/>
                  </a:moveTo>
                  <a:lnTo>
                    <a:pt x="451" y="1324"/>
                  </a:lnTo>
                  <a:lnTo>
                    <a:pt x="557" y="1324"/>
                  </a:lnTo>
                  <a:lnTo>
                    <a:pt x="557" y="1382"/>
                  </a:lnTo>
                  <a:lnTo>
                    <a:pt x="568" y="1382"/>
                  </a:lnTo>
                  <a:lnTo>
                    <a:pt x="568" y="1401"/>
                  </a:lnTo>
                  <a:lnTo>
                    <a:pt x="557" y="1401"/>
                  </a:lnTo>
                  <a:lnTo>
                    <a:pt x="451" y="1401"/>
                  </a:lnTo>
                  <a:lnTo>
                    <a:pt x="441" y="1401"/>
                  </a:lnTo>
                  <a:lnTo>
                    <a:pt x="441" y="1382"/>
                  </a:lnTo>
                  <a:lnTo>
                    <a:pt x="451" y="1382"/>
                  </a:lnTo>
                  <a:close/>
                  <a:moveTo>
                    <a:pt x="630" y="1382"/>
                  </a:moveTo>
                  <a:lnTo>
                    <a:pt x="630" y="1324"/>
                  </a:lnTo>
                  <a:lnTo>
                    <a:pt x="736" y="1324"/>
                  </a:lnTo>
                  <a:lnTo>
                    <a:pt x="736" y="1382"/>
                  </a:lnTo>
                  <a:lnTo>
                    <a:pt x="747" y="1382"/>
                  </a:lnTo>
                  <a:lnTo>
                    <a:pt x="747" y="1401"/>
                  </a:lnTo>
                  <a:lnTo>
                    <a:pt x="736" y="1401"/>
                  </a:lnTo>
                  <a:lnTo>
                    <a:pt x="630" y="1401"/>
                  </a:lnTo>
                  <a:lnTo>
                    <a:pt x="620" y="1401"/>
                  </a:lnTo>
                  <a:lnTo>
                    <a:pt x="620" y="1382"/>
                  </a:lnTo>
                  <a:lnTo>
                    <a:pt x="630" y="1382"/>
                  </a:lnTo>
                  <a:close/>
                  <a:moveTo>
                    <a:pt x="451" y="1279"/>
                  </a:moveTo>
                  <a:lnTo>
                    <a:pt x="451" y="1223"/>
                  </a:lnTo>
                  <a:lnTo>
                    <a:pt x="557" y="1223"/>
                  </a:lnTo>
                  <a:lnTo>
                    <a:pt x="557" y="1279"/>
                  </a:lnTo>
                  <a:lnTo>
                    <a:pt x="568" y="1279"/>
                  </a:lnTo>
                  <a:lnTo>
                    <a:pt x="568" y="1299"/>
                  </a:lnTo>
                  <a:lnTo>
                    <a:pt x="557" y="1299"/>
                  </a:lnTo>
                  <a:lnTo>
                    <a:pt x="451" y="1299"/>
                  </a:lnTo>
                  <a:lnTo>
                    <a:pt x="441" y="1299"/>
                  </a:lnTo>
                  <a:lnTo>
                    <a:pt x="441" y="1279"/>
                  </a:lnTo>
                  <a:lnTo>
                    <a:pt x="451" y="1279"/>
                  </a:lnTo>
                  <a:close/>
                  <a:moveTo>
                    <a:pt x="630" y="1279"/>
                  </a:moveTo>
                  <a:lnTo>
                    <a:pt x="630" y="1223"/>
                  </a:lnTo>
                  <a:lnTo>
                    <a:pt x="736" y="1223"/>
                  </a:lnTo>
                  <a:lnTo>
                    <a:pt x="736" y="1279"/>
                  </a:lnTo>
                  <a:lnTo>
                    <a:pt x="747" y="1279"/>
                  </a:lnTo>
                  <a:lnTo>
                    <a:pt x="747" y="1299"/>
                  </a:lnTo>
                  <a:lnTo>
                    <a:pt x="736" y="1299"/>
                  </a:lnTo>
                  <a:lnTo>
                    <a:pt x="630" y="1299"/>
                  </a:lnTo>
                  <a:lnTo>
                    <a:pt x="620" y="1299"/>
                  </a:lnTo>
                  <a:lnTo>
                    <a:pt x="620" y="1279"/>
                  </a:lnTo>
                  <a:lnTo>
                    <a:pt x="630" y="1279"/>
                  </a:lnTo>
                  <a:close/>
                  <a:moveTo>
                    <a:pt x="451" y="1146"/>
                  </a:moveTo>
                  <a:lnTo>
                    <a:pt x="451" y="1090"/>
                  </a:lnTo>
                  <a:lnTo>
                    <a:pt x="557" y="1090"/>
                  </a:lnTo>
                  <a:lnTo>
                    <a:pt x="557" y="1146"/>
                  </a:lnTo>
                  <a:lnTo>
                    <a:pt x="568" y="1146"/>
                  </a:lnTo>
                  <a:lnTo>
                    <a:pt x="568" y="1164"/>
                  </a:lnTo>
                  <a:lnTo>
                    <a:pt x="557" y="1164"/>
                  </a:lnTo>
                  <a:lnTo>
                    <a:pt x="451" y="1164"/>
                  </a:lnTo>
                  <a:lnTo>
                    <a:pt x="441" y="1164"/>
                  </a:lnTo>
                  <a:lnTo>
                    <a:pt x="441" y="1146"/>
                  </a:lnTo>
                  <a:lnTo>
                    <a:pt x="451" y="1146"/>
                  </a:lnTo>
                  <a:close/>
                  <a:moveTo>
                    <a:pt x="630" y="1146"/>
                  </a:moveTo>
                  <a:lnTo>
                    <a:pt x="630" y="1090"/>
                  </a:lnTo>
                  <a:lnTo>
                    <a:pt x="736" y="1090"/>
                  </a:lnTo>
                  <a:lnTo>
                    <a:pt x="736" y="1146"/>
                  </a:lnTo>
                  <a:lnTo>
                    <a:pt x="747" y="1146"/>
                  </a:lnTo>
                  <a:lnTo>
                    <a:pt x="747" y="1164"/>
                  </a:lnTo>
                  <a:lnTo>
                    <a:pt x="736" y="1164"/>
                  </a:lnTo>
                  <a:lnTo>
                    <a:pt x="630" y="1164"/>
                  </a:lnTo>
                  <a:lnTo>
                    <a:pt x="620" y="1164"/>
                  </a:lnTo>
                  <a:lnTo>
                    <a:pt x="620" y="1146"/>
                  </a:lnTo>
                  <a:lnTo>
                    <a:pt x="630" y="1146"/>
                  </a:lnTo>
                  <a:close/>
                  <a:moveTo>
                    <a:pt x="451" y="1040"/>
                  </a:moveTo>
                  <a:lnTo>
                    <a:pt x="451" y="984"/>
                  </a:lnTo>
                  <a:lnTo>
                    <a:pt x="557" y="984"/>
                  </a:lnTo>
                  <a:lnTo>
                    <a:pt x="557" y="1040"/>
                  </a:lnTo>
                  <a:lnTo>
                    <a:pt x="568" y="1040"/>
                  </a:lnTo>
                  <a:lnTo>
                    <a:pt x="568" y="1059"/>
                  </a:lnTo>
                  <a:lnTo>
                    <a:pt x="557" y="1059"/>
                  </a:lnTo>
                  <a:lnTo>
                    <a:pt x="451" y="1059"/>
                  </a:lnTo>
                  <a:lnTo>
                    <a:pt x="441" y="1059"/>
                  </a:lnTo>
                  <a:lnTo>
                    <a:pt x="441" y="1040"/>
                  </a:lnTo>
                  <a:lnTo>
                    <a:pt x="451" y="1040"/>
                  </a:lnTo>
                  <a:close/>
                  <a:moveTo>
                    <a:pt x="630" y="1040"/>
                  </a:moveTo>
                  <a:lnTo>
                    <a:pt x="630" y="984"/>
                  </a:lnTo>
                  <a:lnTo>
                    <a:pt x="736" y="984"/>
                  </a:lnTo>
                  <a:lnTo>
                    <a:pt x="736" y="1040"/>
                  </a:lnTo>
                  <a:lnTo>
                    <a:pt x="747" y="1040"/>
                  </a:lnTo>
                  <a:lnTo>
                    <a:pt x="747" y="1059"/>
                  </a:lnTo>
                  <a:lnTo>
                    <a:pt x="736" y="1059"/>
                  </a:lnTo>
                  <a:lnTo>
                    <a:pt x="630" y="1059"/>
                  </a:lnTo>
                  <a:lnTo>
                    <a:pt x="620" y="1059"/>
                  </a:lnTo>
                  <a:lnTo>
                    <a:pt x="620" y="1040"/>
                  </a:lnTo>
                  <a:lnTo>
                    <a:pt x="630" y="1040"/>
                  </a:lnTo>
                  <a:close/>
                  <a:moveTo>
                    <a:pt x="451" y="936"/>
                  </a:moveTo>
                  <a:lnTo>
                    <a:pt x="451" y="880"/>
                  </a:lnTo>
                  <a:lnTo>
                    <a:pt x="557" y="880"/>
                  </a:lnTo>
                  <a:lnTo>
                    <a:pt x="557" y="936"/>
                  </a:lnTo>
                  <a:lnTo>
                    <a:pt x="568" y="936"/>
                  </a:lnTo>
                  <a:lnTo>
                    <a:pt x="568" y="957"/>
                  </a:lnTo>
                  <a:lnTo>
                    <a:pt x="557" y="957"/>
                  </a:lnTo>
                  <a:lnTo>
                    <a:pt x="451" y="957"/>
                  </a:lnTo>
                  <a:lnTo>
                    <a:pt x="441" y="957"/>
                  </a:lnTo>
                  <a:lnTo>
                    <a:pt x="441" y="936"/>
                  </a:lnTo>
                  <a:lnTo>
                    <a:pt x="451" y="936"/>
                  </a:lnTo>
                  <a:close/>
                  <a:moveTo>
                    <a:pt x="630" y="936"/>
                  </a:moveTo>
                  <a:lnTo>
                    <a:pt x="630" y="880"/>
                  </a:lnTo>
                  <a:lnTo>
                    <a:pt x="736" y="880"/>
                  </a:lnTo>
                  <a:lnTo>
                    <a:pt x="736" y="936"/>
                  </a:lnTo>
                  <a:lnTo>
                    <a:pt x="747" y="936"/>
                  </a:lnTo>
                  <a:lnTo>
                    <a:pt x="747" y="957"/>
                  </a:lnTo>
                  <a:lnTo>
                    <a:pt x="736" y="957"/>
                  </a:lnTo>
                  <a:lnTo>
                    <a:pt x="630" y="957"/>
                  </a:lnTo>
                  <a:lnTo>
                    <a:pt x="620" y="957"/>
                  </a:lnTo>
                  <a:lnTo>
                    <a:pt x="620" y="936"/>
                  </a:lnTo>
                  <a:lnTo>
                    <a:pt x="630" y="936"/>
                  </a:lnTo>
                  <a:close/>
                  <a:moveTo>
                    <a:pt x="449" y="727"/>
                  </a:moveTo>
                  <a:lnTo>
                    <a:pt x="449" y="675"/>
                  </a:lnTo>
                  <a:lnTo>
                    <a:pt x="545" y="675"/>
                  </a:lnTo>
                  <a:lnTo>
                    <a:pt x="545" y="727"/>
                  </a:lnTo>
                  <a:lnTo>
                    <a:pt x="555" y="727"/>
                  </a:lnTo>
                  <a:lnTo>
                    <a:pt x="555" y="745"/>
                  </a:lnTo>
                  <a:lnTo>
                    <a:pt x="545" y="745"/>
                  </a:lnTo>
                  <a:lnTo>
                    <a:pt x="449" y="745"/>
                  </a:lnTo>
                  <a:lnTo>
                    <a:pt x="441" y="745"/>
                  </a:lnTo>
                  <a:lnTo>
                    <a:pt x="441" y="727"/>
                  </a:lnTo>
                  <a:lnTo>
                    <a:pt x="449" y="727"/>
                  </a:lnTo>
                  <a:close/>
                  <a:moveTo>
                    <a:pt x="611" y="727"/>
                  </a:moveTo>
                  <a:lnTo>
                    <a:pt x="611" y="675"/>
                  </a:lnTo>
                  <a:lnTo>
                    <a:pt x="707" y="675"/>
                  </a:lnTo>
                  <a:lnTo>
                    <a:pt x="707" y="727"/>
                  </a:lnTo>
                  <a:lnTo>
                    <a:pt x="717" y="727"/>
                  </a:lnTo>
                  <a:lnTo>
                    <a:pt x="717" y="745"/>
                  </a:lnTo>
                  <a:lnTo>
                    <a:pt x="707" y="745"/>
                  </a:lnTo>
                  <a:lnTo>
                    <a:pt x="611" y="745"/>
                  </a:lnTo>
                  <a:lnTo>
                    <a:pt x="601" y="745"/>
                  </a:lnTo>
                  <a:lnTo>
                    <a:pt x="601" y="727"/>
                  </a:lnTo>
                  <a:lnTo>
                    <a:pt x="611" y="727"/>
                  </a:lnTo>
                  <a:close/>
                  <a:moveTo>
                    <a:pt x="449" y="631"/>
                  </a:moveTo>
                  <a:lnTo>
                    <a:pt x="449" y="577"/>
                  </a:lnTo>
                  <a:lnTo>
                    <a:pt x="545" y="577"/>
                  </a:lnTo>
                  <a:lnTo>
                    <a:pt x="545" y="631"/>
                  </a:lnTo>
                  <a:lnTo>
                    <a:pt x="555" y="631"/>
                  </a:lnTo>
                  <a:lnTo>
                    <a:pt x="555" y="648"/>
                  </a:lnTo>
                  <a:lnTo>
                    <a:pt x="545" y="648"/>
                  </a:lnTo>
                  <a:lnTo>
                    <a:pt x="449" y="648"/>
                  </a:lnTo>
                  <a:lnTo>
                    <a:pt x="441" y="648"/>
                  </a:lnTo>
                  <a:lnTo>
                    <a:pt x="441" y="631"/>
                  </a:lnTo>
                  <a:lnTo>
                    <a:pt x="449" y="631"/>
                  </a:lnTo>
                  <a:close/>
                  <a:moveTo>
                    <a:pt x="611" y="631"/>
                  </a:moveTo>
                  <a:lnTo>
                    <a:pt x="611" y="577"/>
                  </a:lnTo>
                  <a:lnTo>
                    <a:pt x="707" y="577"/>
                  </a:lnTo>
                  <a:lnTo>
                    <a:pt x="707" y="631"/>
                  </a:lnTo>
                  <a:lnTo>
                    <a:pt x="717" y="631"/>
                  </a:lnTo>
                  <a:lnTo>
                    <a:pt x="717" y="648"/>
                  </a:lnTo>
                  <a:lnTo>
                    <a:pt x="707" y="648"/>
                  </a:lnTo>
                  <a:lnTo>
                    <a:pt x="611" y="648"/>
                  </a:lnTo>
                  <a:lnTo>
                    <a:pt x="601" y="648"/>
                  </a:lnTo>
                  <a:lnTo>
                    <a:pt x="601" y="631"/>
                  </a:lnTo>
                  <a:lnTo>
                    <a:pt x="611" y="631"/>
                  </a:lnTo>
                  <a:close/>
                  <a:moveTo>
                    <a:pt x="449" y="536"/>
                  </a:moveTo>
                  <a:lnTo>
                    <a:pt x="449" y="484"/>
                  </a:lnTo>
                  <a:lnTo>
                    <a:pt x="545" y="484"/>
                  </a:lnTo>
                  <a:lnTo>
                    <a:pt x="545" y="536"/>
                  </a:lnTo>
                  <a:lnTo>
                    <a:pt x="555" y="536"/>
                  </a:lnTo>
                  <a:lnTo>
                    <a:pt x="555" y="554"/>
                  </a:lnTo>
                  <a:lnTo>
                    <a:pt x="545" y="554"/>
                  </a:lnTo>
                  <a:lnTo>
                    <a:pt x="449" y="554"/>
                  </a:lnTo>
                  <a:lnTo>
                    <a:pt x="441" y="554"/>
                  </a:lnTo>
                  <a:lnTo>
                    <a:pt x="441" y="536"/>
                  </a:lnTo>
                  <a:lnTo>
                    <a:pt x="449" y="536"/>
                  </a:lnTo>
                  <a:close/>
                  <a:moveTo>
                    <a:pt x="611" y="536"/>
                  </a:moveTo>
                  <a:lnTo>
                    <a:pt x="611" y="484"/>
                  </a:lnTo>
                  <a:lnTo>
                    <a:pt x="707" y="484"/>
                  </a:lnTo>
                  <a:lnTo>
                    <a:pt x="707" y="536"/>
                  </a:lnTo>
                  <a:lnTo>
                    <a:pt x="717" y="536"/>
                  </a:lnTo>
                  <a:lnTo>
                    <a:pt x="717" y="554"/>
                  </a:lnTo>
                  <a:lnTo>
                    <a:pt x="707" y="554"/>
                  </a:lnTo>
                  <a:lnTo>
                    <a:pt x="611" y="554"/>
                  </a:lnTo>
                  <a:lnTo>
                    <a:pt x="601" y="554"/>
                  </a:lnTo>
                  <a:lnTo>
                    <a:pt x="601" y="536"/>
                  </a:lnTo>
                  <a:lnTo>
                    <a:pt x="611" y="536"/>
                  </a:lnTo>
                  <a:close/>
                  <a:moveTo>
                    <a:pt x="657" y="0"/>
                  </a:moveTo>
                  <a:lnTo>
                    <a:pt x="325" y="0"/>
                  </a:lnTo>
                  <a:lnTo>
                    <a:pt x="325" y="268"/>
                  </a:lnTo>
                  <a:lnTo>
                    <a:pt x="285" y="268"/>
                  </a:lnTo>
                  <a:lnTo>
                    <a:pt x="285" y="536"/>
                  </a:lnTo>
                  <a:lnTo>
                    <a:pt x="285" y="536"/>
                  </a:lnTo>
                  <a:lnTo>
                    <a:pt x="285" y="484"/>
                  </a:lnTo>
                  <a:lnTo>
                    <a:pt x="381" y="484"/>
                  </a:lnTo>
                  <a:lnTo>
                    <a:pt x="381" y="536"/>
                  </a:lnTo>
                  <a:lnTo>
                    <a:pt x="391" y="536"/>
                  </a:lnTo>
                  <a:lnTo>
                    <a:pt x="391" y="554"/>
                  </a:lnTo>
                  <a:lnTo>
                    <a:pt x="381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5" y="631"/>
                  </a:lnTo>
                  <a:lnTo>
                    <a:pt x="285" y="631"/>
                  </a:lnTo>
                  <a:lnTo>
                    <a:pt x="285" y="577"/>
                  </a:lnTo>
                  <a:lnTo>
                    <a:pt x="381" y="577"/>
                  </a:lnTo>
                  <a:lnTo>
                    <a:pt x="381" y="631"/>
                  </a:lnTo>
                  <a:lnTo>
                    <a:pt x="391" y="631"/>
                  </a:lnTo>
                  <a:lnTo>
                    <a:pt x="391" y="648"/>
                  </a:lnTo>
                  <a:lnTo>
                    <a:pt x="381" y="648"/>
                  </a:lnTo>
                  <a:lnTo>
                    <a:pt x="285" y="648"/>
                  </a:lnTo>
                  <a:lnTo>
                    <a:pt x="285" y="648"/>
                  </a:lnTo>
                  <a:lnTo>
                    <a:pt x="285" y="727"/>
                  </a:lnTo>
                  <a:lnTo>
                    <a:pt x="285" y="727"/>
                  </a:lnTo>
                  <a:lnTo>
                    <a:pt x="285" y="675"/>
                  </a:lnTo>
                  <a:lnTo>
                    <a:pt x="381" y="675"/>
                  </a:lnTo>
                  <a:lnTo>
                    <a:pt x="381" y="727"/>
                  </a:lnTo>
                  <a:lnTo>
                    <a:pt x="391" y="727"/>
                  </a:lnTo>
                  <a:lnTo>
                    <a:pt x="391" y="745"/>
                  </a:lnTo>
                  <a:lnTo>
                    <a:pt x="381" y="745"/>
                  </a:lnTo>
                  <a:lnTo>
                    <a:pt x="285" y="745"/>
                  </a:lnTo>
                  <a:lnTo>
                    <a:pt x="285" y="745"/>
                  </a:lnTo>
                  <a:lnTo>
                    <a:pt x="285" y="880"/>
                  </a:lnTo>
                  <a:lnTo>
                    <a:pt x="381" y="880"/>
                  </a:lnTo>
                  <a:lnTo>
                    <a:pt x="381" y="936"/>
                  </a:lnTo>
                  <a:lnTo>
                    <a:pt x="391" y="936"/>
                  </a:lnTo>
                  <a:lnTo>
                    <a:pt x="391" y="957"/>
                  </a:lnTo>
                  <a:lnTo>
                    <a:pt x="381" y="957"/>
                  </a:lnTo>
                  <a:lnTo>
                    <a:pt x="285" y="957"/>
                  </a:lnTo>
                  <a:lnTo>
                    <a:pt x="285" y="984"/>
                  </a:lnTo>
                  <a:lnTo>
                    <a:pt x="381" y="984"/>
                  </a:lnTo>
                  <a:lnTo>
                    <a:pt x="381" y="1040"/>
                  </a:lnTo>
                  <a:lnTo>
                    <a:pt x="391" y="1040"/>
                  </a:lnTo>
                  <a:lnTo>
                    <a:pt x="391" y="1059"/>
                  </a:lnTo>
                  <a:lnTo>
                    <a:pt x="381" y="1059"/>
                  </a:lnTo>
                  <a:lnTo>
                    <a:pt x="285" y="1059"/>
                  </a:lnTo>
                  <a:lnTo>
                    <a:pt x="285" y="1090"/>
                  </a:lnTo>
                  <a:lnTo>
                    <a:pt x="381" y="1090"/>
                  </a:lnTo>
                  <a:lnTo>
                    <a:pt x="381" y="1146"/>
                  </a:lnTo>
                  <a:lnTo>
                    <a:pt x="391" y="1146"/>
                  </a:lnTo>
                  <a:lnTo>
                    <a:pt x="391" y="1164"/>
                  </a:lnTo>
                  <a:lnTo>
                    <a:pt x="381" y="1164"/>
                  </a:lnTo>
                  <a:lnTo>
                    <a:pt x="285" y="1164"/>
                  </a:lnTo>
                  <a:lnTo>
                    <a:pt x="285" y="1223"/>
                  </a:lnTo>
                  <a:lnTo>
                    <a:pt x="381" y="1223"/>
                  </a:lnTo>
                  <a:lnTo>
                    <a:pt x="381" y="1279"/>
                  </a:lnTo>
                  <a:lnTo>
                    <a:pt x="391" y="1279"/>
                  </a:lnTo>
                  <a:lnTo>
                    <a:pt x="391" y="1299"/>
                  </a:lnTo>
                  <a:lnTo>
                    <a:pt x="381" y="1299"/>
                  </a:lnTo>
                  <a:lnTo>
                    <a:pt x="285" y="1299"/>
                  </a:lnTo>
                  <a:lnTo>
                    <a:pt x="285" y="1324"/>
                  </a:lnTo>
                  <a:lnTo>
                    <a:pt x="381" y="1324"/>
                  </a:lnTo>
                  <a:lnTo>
                    <a:pt x="381" y="1382"/>
                  </a:lnTo>
                  <a:lnTo>
                    <a:pt x="391" y="1382"/>
                  </a:lnTo>
                  <a:lnTo>
                    <a:pt x="391" y="1401"/>
                  </a:lnTo>
                  <a:lnTo>
                    <a:pt x="381" y="1401"/>
                  </a:lnTo>
                  <a:lnTo>
                    <a:pt x="285" y="1401"/>
                  </a:lnTo>
                  <a:lnTo>
                    <a:pt x="285" y="1432"/>
                  </a:lnTo>
                  <a:lnTo>
                    <a:pt x="381" y="1432"/>
                  </a:lnTo>
                  <a:lnTo>
                    <a:pt x="381" y="1488"/>
                  </a:lnTo>
                  <a:lnTo>
                    <a:pt x="391" y="1488"/>
                  </a:lnTo>
                  <a:lnTo>
                    <a:pt x="391" y="1507"/>
                  </a:lnTo>
                  <a:lnTo>
                    <a:pt x="381" y="1507"/>
                  </a:lnTo>
                  <a:lnTo>
                    <a:pt x="285" y="1507"/>
                  </a:lnTo>
                  <a:lnTo>
                    <a:pt x="285" y="1565"/>
                  </a:lnTo>
                  <a:lnTo>
                    <a:pt x="381" y="1565"/>
                  </a:lnTo>
                  <a:lnTo>
                    <a:pt x="381" y="1621"/>
                  </a:lnTo>
                  <a:lnTo>
                    <a:pt x="391" y="1621"/>
                  </a:lnTo>
                  <a:lnTo>
                    <a:pt x="391" y="1640"/>
                  </a:lnTo>
                  <a:lnTo>
                    <a:pt x="381" y="1640"/>
                  </a:lnTo>
                  <a:lnTo>
                    <a:pt x="285" y="1640"/>
                  </a:lnTo>
                  <a:lnTo>
                    <a:pt x="285" y="1667"/>
                  </a:lnTo>
                  <a:lnTo>
                    <a:pt x="381" y="1667"/>
                  </a:lnTo>
                  <a:lnTo>
                    <a:pt x="381" y="1725"/>
                  </a:lnTo>
                  <a:lnTo>
                    <a:pt x="391" y="1725"/>
                  </a:lnTo>
                  <a:lnTo>
                    <a:pt x="391" y="1743"/>
                  </a:lnTo>
                  <a:lnTo>
                    <a:pt x="381" y="1743"/>
                  </a:lnTo>
                  <a:lnTo>
                    <a:pt x="285" y="1743"/>
                  </a:lnTo>
                  <a:lnTo>
                    <a:pt x="285" y="1772"/>
                  </a:lnTo>
                  <a:lnTo>
                    <a:pt x="381" y="1772"/>
                  </a:lnTo>
                  <a:lnTo>
                    <a:pt x="381" y="1828"/>
                  </a:lnTo>
                  <a:lnTo>
                    <a:pt x="391" y="1828"/>
                  </a:lnTo>
                  <a:lnTo>
                    <a:pt x="391" y="1849"/>
                  </a:lnTo>
                  <a:lnTo>
                    <a:pt x="381" y="1849"/>
                  </a:lnTo>
                  <a:lnTo>
                    <a:pt x="275" y="1849"/>
                  </a:lnTo>
                  <a:lnTo>
                    <a:pt x="264" y="1849"/>
                  </a:lnTo>
                  <a:lnTo>
                    <a:pt x="264" y="1828"/>
                  </a:lnTo>
                  <a:lnTo>
                    <a:pt x="275" y="1828"/>
                  </a:lnTo>
                  <a:lnTo>
                    <a:pt x="275" y="1801"/>
                  </a:lnTo>
                  <a:lnTo>
                    <a:pt x="223" y="1801"/>
                  </a:lnTo>
                  <a:lnTo>
                    <a:pt x="223" y="2465"/>
                  </a:lnTo>
                  <a:lnTo>
                    <a:pt x="532" y="2465"/>
                  </a:lnTo>
                  <a:lnTo>
                    <a:pt x="532" y="2525"/>
                  </a:lnTo>
                  <a:lnTo>
                    <a:pt x="499" y="2525"/>
                  </a:lnTo>
                  <a:lnTo>
                    <a:pt x="499" y="2615"/>
                  </a:lnTo>
                  <a:lnTo>
                    <a:pt x="223" y="2615"/>
                  </a:lnTo>
                  <a:lnTo>
                    <a:pt x="983" y="2615"/>
                  </a:lnTo>
                  <a:lnTo>
                    <a:pt x="728" y="2615"/>
                  </a:lnTo>
                  <a:lnTo>
                    <a:pt x="728" y="2119"/>
                  </a:lnTo>
                  <a:lnTo>
                    <a:pt x="880" y="2119"/>
                  </a:lnTo>
                  <a:lnTo>
                    <a:pt x="880" y="1849"/>
                  </a:lnTo>
                  <a:lnTo>
                    <a:pt x="807" y="1849"/>
                  </a:lnTo>
                  <a:lnTo>
                    <a:pt x="796" y="1849"/>
                  </a:lnTo>
                  <a:lnTo>
                    <a:pt x="796" y="1828"/>
                  </a:lnTo>
                  <a:lnTo>
                    <a:pt x="807" y="1828"/>
                  </a:lnTo>
                  <a:lnTo>
                    <a:pt x="807" y="1772"/>
                  </a:lnTo>
                  <a:lnTo>
                    <a:pt x="880" y="1772"/>
                  </a:lnTo>
                  <a:lnTo>
                    <a:pt x="880" y="1743"/>
                  </a:lnTo>
                  <a:lnTo>
                    <a:pt x="807" y="1743"/>
                  </a:lnTo>
                  <a:lnTo>
                    <a:pt x="796" y="1743"/>
                  </a:lnTo>
                  <a:lnTo>
                    <a:pt x="796" y="1725"/>
                  </a:lnTo>
                  <a:lnTo>
                    <a:pt x="807" y="1725"/>
                  </a:lnTo>
                  <a:lnTo>
                    <a:pt x="807" y="1667"/>
                  </a:lnTo>
                  <a:lnTo>
                    <a:pt x="880" y="1667"/>
                  </a:lnTo>
                  <a:lnTo>
                    <a:pt x="880" y="1640"/>
                  </a:lnTo>
                  <a:lnTo>
                    <a:pt x="807" y="1640"/>
                  </a:lnTo>
                  <a:lnTo>
                    <a:pt x="796" y="1640"/>
                  </a:lnTo>
                  <a:lnTo>
                    <a:pt x="796" y="1621"/>
                  </a:lnTo>
                  <a:lnTo>
                    <a:pt x="807" y="1621"/>
                  </a:lnTo>
                  <a:lnTo>
                    <a:pt x="807" y="1565"/>
                  </a:lnTo>
                  <a:lnTo>
                    <a:pt x="880" y="1565"/>
                  </a:lnTo>
                  <a:lnTo>
                    <a:pt x="880" y="1507"/>
                  </a:lnTo>
                  <a:lnTo>
                    <a:pt x="807" y="1507"/>
                  </a:lnTo>
                  <a:lnTo>
                    <a:pt x="796" y="1507"/>
                  </a:lnTo>
                  <a:lnTo>
                    <a:pt x="796" y="1488"/>
                  </a:lnTo>
                  <a:lnTo>
                    <a:pt x="807" y="1488"/>
                  </a:lnTo>
                  <a:lnTo>
                    <a:pt x="807" y="1432"/>
                  </a:lnTo>
                  <a:lnTo>
                    <a:pt x="880" y="1432"/>
                  </a:lnTo>
                  <a:lnTo>
                    <a:pt x="880" y="1401"/>
                  </a:lnTo>
                  <a:lnTo>
                    <a:pt x="807" y="1401"/>
                  </a:lnTo>
                  <a:lnTo>
                    <a:pt x="796" y="1401"/>
                  </a:lnTo>
                  <a:lnTo>
                    <a:pt x="796" y="1382"/>
                  </a:lnTo>
                  <a:lnTo>
                    <a:pt x="807" y="1382"/>
                  </a:lnTo>
                  <a:lnTo>
                    <a:pt x="807" y="1324"/>
                  </a:lnTo>
                  <a:lnTo>
                    <a:pt x="880" y="1324"/>
                  </a:lnTo>
                  <a:lnTo>
                    <a:pt x="880" y="1299"/>
                  </a:lnTo>
                  <a:lnTo>
                    <a:pt x="807" y="1299"/>
                  </a:lnTo>
                  <a:lnTo>
                    <a:pt x="796" y="1299"/>
                  </a:lnTo>
                  <a:lnTo>
                    <a:pt x="796" y="1279"/>
                  </a:lnTo>
                  <a:lnTo>
                    <a:pt x="807" y="1279"/>
                  </a:lnTo>
                  <a:lnTo>
                    <a:pt x="807" y="1223"/>
                  </a:lnTo>
                  <a:lnTo>
                    <a:pt x="880" y="1223"/>
                  </a:lnTo>
                  <a:lnTo>
                    <a:pt x="880" y="1164"/>
                  </a:lnTo>
                  <a:lnTo>
                    <a:pt x="807" y="1164"/>
                  </a:lnTo>
                  <a:lnTo>
                    <a:pt x="796" y="1164"/>
                  </a:lnTo>
                  <a:lnTo>
                    <a:pt x="796" y="1146"/>
                  </a:lnTo>
                  <a:lnTo>
                    <a:pt x="807" y="1146"/>
                  </a:lnTo>
                  <a:lnTo>
                    <a:pt x="807" y="1090"/>
                  </a:lnTo>
                  <a:lnTo>
                    <a:pt x="880" y="1090"/>
                  </a:lnTo>
                  <a:lnTo>
                    <a:pt x="880" y="1059"/>
                  </a:lnTo>
                  <a:lnTo>
                    <a:pt x="807" y="1059"/>
                  </a:lnTo>
                  <a:lnTo>
                    <a:pt x="796" y="1059"/>
                  </a:lnTo>
                  <a:lnTo>
                    <a:pt x="796" y="1040"/>
                  </a:lnTo>
                  <a:lnTo>
                    <a:pt x="807" y="1040"/>
                  </a:lnTo>
                  <a:lnTo>
                    <a:pt x="807" y="984"/>
                  </a:lnTo>
                  <a:lnTo>
                    <a:pt x="880" y="984"/>
                  </a:lnTo>
                  <a:lnTo>
                    <a:pt x="880" y="957"/>
                  </a:lnTo>
                  <a:lnTo>
                    <a:pt x="807" y="957"/>
                  </a:lnTo>
                  <a:lnTo>
                    <a:pt x="796" y="957"/>
                  </a:lnTo>
                  <a:lnTo>
                    <a:pt x="796" y="936"/>
                  </a:lnTo>
                  <a:lnTo>
                    <a:pt x="807" y="936"/>
                  </a:lnTo>
                  <a:lnTo>
                    <a:pt x="807" y="880"/>
                  </a:lnTo>
                  <a:lnTo>
                    <a:pt x="880" y="880"/>
                  </a:lnTo>
                  <a:lnTo>
                    <a:pt x="880" y="691"/>
                  </a:lnTo>
                  <a:lnTo>
                    <a:pt x="983" y="691"/>
                  </a:lnTo>
                  <a:lnTo>
                    <a:pt x="983" y="563"/>
                  </a:lnTo>
                  <a:lnTo>
                    <a:pt x="794" y="563"/>
                  </a:lnTo>
                  <a:lnTo>
                    <a:pt x="794" y="268"/>
                  </a:lnTo>
                  <a:lnTo>
                    <a:pt x="657" y="268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1090B57A-F212-4651-8D7D-746BECE97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042" y="1504671"/>
              <a:ext cx="1338053" cy="3559491"/>
            </a:xfrm>
            <a:custGeom>
              <a:avLst/>
              <a:gdLst>
                <a:gd name="T0" fmla="*/ 96 w 983"/>
                <a:gd name="T1" fmla="*/ 1164 h 2615"/>
                <a:gd name="T2" fmla="*/ 86 w 983"/>
                <a:gd name="T3" fmla="*/ 1059 h 2615"/>
                <a:gd name="T4" fmla="*/ 86 w 983"/>
                <a:gd name="T5" fmla="*/ 936 h 2615"/>
                <a:gd name="T6" fmla="*/ 557 w 983"/>
                <a:gd name="T7" fmla="*/ 1828 h 2615"/>
                <a:gd name="T8" fmla="*/ 630 w 983"/>
                <a:gd name="T9" fmla="*/ 1828 h 2615"/>
                <a:gd name="T10" fmla="*/ 620 w 983"/>
                <a:gd name="T11" fmla="*/ 1849 h 2615"/>
                <a:gd name="T12" fmla="*/ 568 w 983"/>
                <a:gd name="T13" fmla="*/ 1743 h 2615"/>
                <a:gd name="T14" fmla="*/ 736 w 983"/>
                <a:gd name="T15" fmla="*/ 1667 h 2615"/>
                <a:gd name="T16" fmla="*/ 630 w 983"/>
                <a:gd name="T17" fmla="*/ 1725 h 2615"/>
                <a:gd name="T18" fmla="*/ 451 w 983"/>
                <a:gd name="T19" fmla="*/ 1640 h 2615"/>
                <a:gd name="T20" fmla="*/ 747 w 983"/>
                <a:gd name="T21" fmla="*/ 1621 h 2615"/>
                <a:gd name="T22" fmla="*/ 451 w 983"/>
                <a:gd name="T23" fmla="*/ 1432 h 2615"/>
                <a:gd name="T24" fmla="*/ 441 w 983"/>
                <a:gd name="T25" fmla="*/ 1488 h 2615"/>
                <a:gd name="T26" fmla="*/ 736 w 983"/>
                <a:gd name="T27" fmla="*/ 1507 h 2615"/>
                <a:gd name="T28" fmla="*/ 557 w 983"/>
                <a:gd name="T29" fmla="*/ 1382 h 2615"/>
                <a:gd name="T30" fmla="*/ 630 w 983"/>
                <a:gd name="T31" fmla="*/ 1382 h 2615"/>
                <a:gd name="T32" fmla="*/ 620 w 983"/>
                <a:gd name="T33" fmla="*/ 1401 h 2615"/>
                <a:gd name="T34" fmla="*/ 568 w 983"/>
                <a:gd name="T35" fmla="*/ 1299 h 2615"/>
                <a:gd name="T36" fmla="*/ 736 w 983"/>
                <a:gd name="T37" fmla="*/ 1223 h 2615"/>
                <a:gd name="T38" fmla="*/ 630 w 983"/>
                <a:gd name="T39" fmla="*/ 1279 h 2615"/>
                <a:gd name="T40" fmla="*/ 451 w 983"/>
                <a:gd name="T41" fmla="*/ 1164 h 2615"/>
                <a:gd name="T42" fmla="*/ 747 w 983"/>
                <a:gd name="T43" fmla="*/ 1146 h 2615"/>
                <a:gd name="T44" fmla="*/ 451 w 983"/>
                <a:gd name="T45" fmla="*/ 984 h 2615"/>
                <a:gd name="T46" fmla="*/ 441 w 983"/>
                <a:gd name="T47" fmla="*/ 1040 h 2615"/>
                <a:gd name="T48" fmla="*/ 736 w 983"/>
                <a:gd name="T49" fmla="*/ 1059 h 2615"/>
                <a:gd name="T50" fmla="*/ 557 w 983"/>
                <a:gd name="T51" fmla="*/ 936 h 2615"/>
                <a:gd name="T52" fmla="*/ 630 w 983"/>
                <a:gd name="T53" fmla="*/ 936 h 2615"/>
                <a:gd name="T54" fmla="*/ 620 w 983"/>
                <a:gd name="T55" fmla="*/ 957 h 2615"/>
                <a:gd name="T56" fmla="*/ 555 w 983"/>
                <a:gd name="T57" fmla="*/ 745 h 2615"/>
                <a:gd name="T58" fmla="*/ 707 w 983"/>
                <a:gd name="T59" fmla="*/ 675 h 2615"/>
                <a:gd name="T60" fmla="*/ 611 w 983"/>
                <a:gd name="T61" fmla="*/ 727 h 2615"/>
                <a:gd name="T62" fmla="*/ 449 w 983"/>
                <a:gd name="T63" fmla="*/ 648 h 2615"/>
                <a:gd name="T64" fmla="*/ 717 w 983"/>
                <a:gd name="T65" fmla="*/ 631 h 2615"/>
                <a:gd name="T66" fmla="*/ 449 w 983"/>
                <a:gd name="T67" fmla="*/ 484 h 2615"/>
                <a:gd name="T68" fmla="*/ 441 w 983"/>
                <a:gd name="T69" fmla="*/ 536 h 2615"/>
                <a:gd name="T70" fmla="*/ 707 w 983"/>
                <a:gd name="T71" fmla="*/ 554 h 2615"/>
                <a:gd name="T72" fmla="*/ 285 w 983"/>
                <a:gd name="T73" fmla="*/ 268 h 2615"/>
                <a:gd name="T74" fmla="*/ 381 w 983"/>
                <a:gd name="T75" fmla="*/ 554 h 2615"/>
                <a:gd name="T76" fmla="*/ 391 w 983"/>
                <a:gd name="T77" fmla="*/ 631 h 2615"/>
                <a:gd name="T78" fmla="*/ 381 w 983"/>
                <a:gd name="T79" fmla="*/ 675 h 2615"/>
                <a:gd name="T80" fmla="*/ 381 w 983"/>
                <a:gd name="T81" fmla="*/ 880 h 2615"/>
                <a:gd name="T82" fmla="*/ 381 w 983"/>
                <a:gd name="T83" fmla="*/ 1040 h 2615"/>
                <a:gd name="T84" fmla="*/ 391 w 983"/>
                <a:gd name="T85" fmla="*/ 1146 h 2615"/>
                <a:gd name="T86" fmla="*/ 391 w 983"/>
                <a:gd name="T87" fmla="*/ 1299 h 2615"/>
                <a:gd name="T88" fmla="*/ 381 w 983"/>
                <a:gd name="T89" fmla="*/ 1401 h 2615"/>
                <a:gd name="T90" fmla="*/ 285 w 983"/>
                <a:gd name="T91" fmla="*/ 1507 h 2615"/>
                <a:gd name="T92" fmla="*/ 285 w 983"/>
                <a:gd name="T93" fmla="*/ 1667 h 2615"/>
                <a:gd name="T94" fmla="*/ 381 w 983"/>
                <a:gd name="T95" fmla="*/ 1772 h 2615"/>
                <a:gd name="T96" fmla="*/ 275 w 983"/>
                <a:gd name="T97" fmla="*/ 1828 h 2615"/>
                <a:gd name="T98" fmla="*/ 223 w 983"/>
                <a:gd name="T99" fmla="*/ 2615 h 2615"/>
                <a:gd name="T100" fmla="*/ 796 w 983"/>
                <a:gd name="T101" fmla="*/ 1828 h 2615"/>
                <a:gd name="T102" fmla="*/ 807 w 983"/>
                <a:gd name="T103" fmla="*/ 1725 h 2615"/>
                <a:gd name="T104" fmla="*/ 807 w 983"/>
                <a:gd name="T105" fmla="*/ 1565 h 2615"/>
                <a:gd name="T106" fmla="*/ 880 w 983"/>
                <a:gd name="T107" fmla="*/ 1432 h 2615"/>
                <a:gd name="T108" fmla="*/ 880 w 983"/>
                <a:gd name="T109" fmla="*/ 1299 h 2615"/>
                <a:gd name="T110" fmla="*/ 807 w 983"/>
                <a:gd name="T111" fmla="*/ 1164 h 2615"/>
                <a:gd name="T112" fmla="*/ 796 w 983"/>
                <a:gd name="T113" fmla="*/ 1059 h 2615"/>
                <a:gd name="T114" fmla="*/ 796 w 983"/>
                <a:gd name="T115" fmla="*/ 936 h 2615"/>
                <a:gd name="T116" fmla="*/ 794 w 983"/>
                <a:gd name="T117" fmla="*/ 268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83" h="2615">
                  <a:moveTo>
                    <a:pt x="152" y="855"/>
                  </a:moveTo>
                  <a:lnTo>
                    <a:pt x="0" y="855"/>
                  </a:lnTo>
                  <a:lnTo>
                    <a:pt x="0" y="1274"/>
                  </a:lnTo>
                  <a:lnTo>
                    <a:pt x="96" y="1274"/>
                  </a:lnTo>
                  <a:lnTo>
                    <a:pt x="96" y="1223"/>
                  </a:lnTo>
                  <a:lnTo>
                    <a:pt x="152" y="1223"/>
                  </a:lnTo>
                  <a:lnTo>
                    <a:pt x="152" y="1164"/>
                  </a:lnTo>
                  <a:lnTo>
                    <a:pt x="96" y="1164"/>
                  </a:lnTo>
                  <a:lnTo>
                    <a:pt x="86" y="1164"/>
                  </a:lnTo>
                  <a:lnTo>
                    <a:pt x="86" y="1146"/>
                  </a:lnTo>
                  <a:lnTo>
                    <a:pt x="96" y="1146"/>
                  </a:lnTo>
                  <a:lnTo>
                    <a:pt x="96" y="1090"/>
                  </a:lnTo>
                  <a:lnTo>
                    <a:pt x="152" y="1090"/>
                  </a:lnTo>
                  <a:lnTo>
                    <a:pt x="152" y="1059"/>
                  </a:lnTo>
                  <a:lnTo>
                    <a:pt x="96" y="1059"/>
                  </a:lnTo>
                  <a:lnTo>
                    <a:pt x="86" y="1059"/>
                  </a:lnTo>
                  <a:lnTo>
                    <a:pt x="86" y="1040"/>
                  </a:lnTo>
                  <a:lnTo>
                    <a:pt x="96" y="1040"/>
                  </a:lnTo>
                  <a:lnTo>
                    <a:pt x="96" y="984"/>
                  </a:lnTo>
                  <a:lnTo>
                    <a:pt x="152" y="984"/>
                  </a:lnTo>
                  <a:lnTo>
                    <a:pt x="152" y="957"/>
                  </a:lnTo>
                  <a:lnTo>
                    <a:pt x="96" y="957"/>
                  </a:lnTo>
                  <a:lnTo>
                    <a:pt x="86" y="957"/>
                  </a:lnTo>
                  <a:lnTo>
                    <a:pt x="86" y="936"/>
                  </a:lnTo>
                  <a:lnTo>
                    <a:pt x="96" y="936"/>
                  </a:lnTo>
                  <a:lnTo>
                    <a:pt x="96" y="880"/>
                  </a:lnTo>
                  <a:lnTo>
                    <a:pt x="152" y="880"/>
                  </a:lnTo>
                  <a:lnTo>
                    <a:pt x="152" y="855"/>
                  </a:lnTo>
                  <a:moveTo>
                    <a:pt x="451" y="1828"/>
                  </a:moveTo>
                  <a:lnTo>
                    <a:pt x="451" y="1772"/>
                  </a:lnTo>
                  <a:lnTo>
                    <a:pt x="557" y="1772"/>
                  </a:lnTo>
                  <a:lnTo>
                    <a:pt x="557" y="1828"/>
                  </a:lnTo>
                  <a:lnTo>
                    <a:pt x="568" y="1828"/>
                  </a:lnTo>
                  <a:lnTo>
                    <a:pt x="568" y="1849"/>
                  </a:lnTo>
                  <a:lnTo>
                    <a:pt x="557" y="1849"/>
                  </a:lnTo>
                  <a:lnTo>
                    <a:pt x="451" y="1849"/>
                  </a:lnTo>
                  <a:lnTo>
                    <a:pt x="441" y="1849"/>
                  </a:lnTo>
                  <a:lnTo>
                    <a:pt x="441" y="1828"/>
                  </a:lnTo>
                  <a:lnTo>
                    <a:pt x="451" y="1828"/>
                  </a:lnTo>
                  <a:moveTo>
                    <a:pt x="630" y="1828"/>
                  </a:moveTo>
                  <a:lnTo>
                    <a:pt x="630" y="1772"/>
                  </a:lnTo>
                  <a:lnTo>
                    <a:pt x="736" y="1772"/>
                  </a:lnTo>
                  <a:lnTo>
                    <a:pt x="736" y="1828"/>
                  </a:lnTo>
                  <a:lnTo>
                    <a:pt x="747" y="1828"/>
                  </a:lnTo>
                  <a:lnTo>
                    <a:pt x="747" y="1849"/>
                  </a:lnTo>
                  <a:lnTo>
                    <a:pt x="736" y="1849"/>
                  </a:lnTo>
                  <a:lnTo>
                    <a:pt x="630" y="1849"/>
                  </a:lnTo>
                  <a:lnTo>
                    <a:pt x="620" y="1849"/>
                  </a:lnTo>
                  <a:lnTo>
                    <a:pt x="620" y="1828"/>
                  </a:lnTo>
                  <a:lnTo>
                    <a:pt x="630" y="1828"/>
                  </a:lnTo>
                  <a:moveTo>
                    <a:pt x="451" y="1725"/>
                  </a:moveTo>
                  <a:lnTo>
                    <a:pt x="451" y="1667"/>
                  </a:lnTo>
                  <a:lnTo>
                    <a:pt x="557" y="1667"/>
                  </a:lnTo>
                  <a:lnTo>
                    <a:pt x="557" y="1725"/>
                  </a:lnTo>
                  <a:lnTo>
                    <a:pt x="568" y="1725"/>
                  </a:lnTo>
                  <a:lnTo>
                    <a:pt x="568" y="1743"/>
                  </a:lnTo>
                  <a:lnTo>
                    <a:pt x="557" y="1743"/>
                  </a:lnTo>
                  <a:lnTo>
                    <a:pt x="451" y="1743"/>
                  </a:lnTo>
                  <a:lnTo>
                    <a:pt x="441" y="1743"/>
                  </a:lnTo>
                  <a:lnTo>
                    <a:pt x="441" y="1725"/>
                  </a:lnTo>
                  <a:lnTo>
                    <a:pt x="451" y="1725"/>
                  </a:lnTo>
                  <a:moveTo>
                    <a:pt x="630" y="1725"/>
                  </a:moveTo>
                  <a:lnTo>
                    <a:pt x="630" y="1667"/>
                  </a:lnTo>
                  <a:lnTo>
                    <a:pt x="736" y="1667"/>
                  </a:lnTo>
                  <a:lnTo>
                    <a:pt x="736" y="1725"/>
                  </a:lnTo>
                  <a:lnTo>
                    <a:pt x="747" y="1725"/>
                  </a:lnTo>
                  <a:lnTo>
                    <a:pt x="747" y="1743"/>
                  </a:lnTo>
                  <a:lnTo>
                    <a:pt x="736" y="1743"/>
                  </a:lnTo>
                  <a:lnTo>
                    <a:pt x="630" y="1743"/>
                  </a:lnTo>
                  <a:lnTo>
                    <a:pt x="620" y="1743"/>
                  </a:lnTo>
                  <a:lnTo>
                    <a:pt x="620" y="1725"/>
                  </a:lnTo>
                  <a:lnTo>
                    <a:pt x="630" y="1725"/>
                  </a:lnTo>
                  <a:moveTo>
                    <a:pt x="451" y="1621"/>
                  </a:moveTo>
                  <a:lnTo>
                    <a:pt x="451" y="1565"/>
                  </a:lnTo>
                  <a:lnTo>
                    <a:pt x="557" y="1565"/>
                  </a:lnTo>
                  <a:lnTo>
                    <a:pt x="557" y="1621"/>
                  </a:lnTo>
                  <a:lnTo>
                    <a:pt x="568" y="1621"/>
                  </a:lnTo>
                  <a:lnTo>
                    <a:pt x="568" y="1640"/>
                  </a:lnTo>
                  <a:lnTo>
                    <a:pt x="557" y="1640"/>
                  </a:lnTo>
                  <a:lnTo>
                    <a:pt x="451" y="1640"/>
                  </a:lnTo>
                  <a:lnTo>
                    <a:pt x="441" y="1640"/>
                  </a:lnTo>
                  <a:lnTo>
                    <a:pt x="441" y="1621"/>
                  </a:lnTo>
                  <a:lnTo>
                    <a:pt x="451" y="1621"/>
                  </a:lnTo>
                  <a:moveTo>
                    <a:pt x="630" y="1621"/>
                  </a:moveTo>
                  <a:lnTo>
                    <a:pt x="630" y="1565"/>
                  </a:lnTo>
                  <a:lnTo>
                    <a:pt x="736" y="1565"/>
                  </a:lnTo>
                  <a:lnTo>
                    <a:pt x="736" y="1621"/>
                  </a:lnTo>
                  <a:lnTo>
                    <a:pt x="747" y="1621"/>
                  </a:lnTo>
                  <a:lnTo>
                    <a:pt x="747" y="1640"/>
                  </a:lnTo>
                  <a:lnTo>
                    <a:pt x="736" y="1640"/>
                  </a:lnTo>
                  <a:lnTo>
                    <a:pt x="630" y="1640"/>
                  </a:lnTo>
                  <a:lnTo>
                    <a:pt x="620" y="1640"/>
                  </a:lnTo>
                  <a:lnTo>
                    <a:pt x="620" y="1621"/>
                  </a:lnTo>
                  <a:lnTo>
                    <a:pt x="630" y="1621"/>
                  </a:lnTo>
                  <a:moveTo>
                    <a:pt x="451" y="1488"/>
                  </a:moveTo>
                  <a:lnTo>
                    <a:pt x="451" y="1432"/>
                  </a:lnTo>
                  <a:lnTo>
                    <a:pt x="557" y="1432"/>
                  </a:lnTo>
                  <a:lnTo>
                    <a:pt x="557" y="1488"/>
                  </a:lnTo>
                  <a:lnTo>
                    <a:pt x="568" y="1488"/>
                  </a:lnTo>
                  <a:lnTo>
                    <a:pt x="568" y="1507"/>
                  </a:lnTo>
                  <a:lnTo>
                    <a:pt x="557" y="1507"/>
                  </a:lnTo>
                  <a:lnTo>
                    <a:pt x="451" y="1507"/>
                  </a:lnTo>
                  <a:lnTo>
                    <a:pt x="441" y="1507"/>
                  </a:lnTo>
                  <a:lnTo>
                    <a:pt x="441" y="1488"/>
                  </a:lnTo>
                  <a:lnTo>
                    <a:pt x="451" y="1488"/>
                  </a:lnTo>
                  <a:moveTo>
                    <a:pt x="630" y="1488"/>
                  </a:moveTo>
                  <a:lnTo>
                    <a:pt x="630" y="1432"/>
                  </a:lnTo>
                  <a:lnTo>
                    <a:pt x="736" y="1432"/>
                  </a:lnTo>
                  <a:lnTo>
                    <a:pt x="736" y="1488"/>
                  </a:lnTo>
                  <a:lnTo>
                    <a:pt x="747" y="1488"/>
                  </a:lnTo>
                  <a:lnTo>
                    <a:pt x="747" y="1507"/>
                  </a:lnTo>
                  <a:lnTo>
                    <a:pt x="736" y="1507"/>
                  </a:lnTo>
                  <a:lnTo>
                    <a:pt x="630" y="1507"/>
                  </a:lnTo>
                  <a:lnTo>
                    <a:pt x="620" y="1507"/>
                  </a:lnTo>
                  <a:lnTo>
                    <a:pt x="620" y="1488"/>
                  </a:lnTo>
                  <a:lnTo>
                    <a:pt x="630" y="1488"/>
                  </a:lnTo>
                  <a:moveTo>
                    <a:pt x="451" y="1382"/>
                  </a:moveTo>
                  <a:lnTo>
                    <a:pt x="451" y="1324"/>
                  </a:lnTo>
                  <a:lnTo>
                    <a:pt x="557" y="1324"/>
                  </a:lnTo>
                  <a:lnTo>
                    <a:pt x="557" y="1382"/>
                  </a:lnTo>
                  <a:lnTo>
                    <a:pt x="568" y="1382"/>
                  </a:lnTo>
                  <a:lnTo>
                    <a:pt x="568" y="1401"/>
                  </a:lnTo>
                  <a:lnTo>
                    <a:pt x="557" y="1401"/>
                  </a:lnTo>
                  <a:lnTo>
                    <a:pt x="451" y="1401"/>
                  </a:lnTo>
                  <a:lnTo>
                    <a:pt x="441" y="1401"/>
                  </a:lnTo>
                  <a:lnTo>
                    <a:pt x="441" y="1382"/>
                  </a:lnTo>
                  <a:lnTo>
                    <a:pt x="451" y="1382"/>
                  </a:lnTo>
                  <a:moveTo>
                    <a:pt x="630" y="1382"/>
                  </a:moveTo>
                  <a:lnTo>
                    <a:pt x="630" y="1324"/>
                  </a:lnTo>
                  <a:lnTo>
                    <a:pt x="736" y="1324"/>
                  </a:lnTo>
                  <a:lnTo>
                    <a:pt x="736" y="1382"/>
                  </a:lnTo>
                  <a:lnTo>
                    <a:pt x="747" y="1382"/>
                  </a:lnTo>
                  <a:lnTo>
                    <a:pt x="747" y="1401"/>
                  </a:lnTo>
                  <a:lnTo>
                    <a:pt x="736" y="1401"/>
                  </a:lnTo>
                  <a:lnTo>
                    <a:pt x="630" y="1401"/>
                  </a:lnTo>
                  <a:lnTo>
                    <a:pt x="620" y="1401"/>
                  </a:lnTo>
                  <a:lnTo>
                    <a:pt x="620" y="1382"/>
                  </a:lnTo>
                  <a:lnTo>
                    <a:pt x="630" y="1382"/>
                  </a:lnTo>
                  <a:moveTo>
                    <a:pt x="451" y="1279"/>
                  </a:moveTo>
                  <a:lnTo>
                    <a:pt x="451" y="1223"/>
                  </a:lnTo>
                  <a:lnTo>
                    <a:pt x="557" y="1223"/>
                  </a:lnTo>
                  <a:lnTo>
                    <a:pt x="557" y="1279"/>
                  </a:lnTo>
                  <a:lnTo>
                    <a:pt x="568" y="1279"/>
                  </a:lnTo>
                  <a:lnTo>
                    <a:pt x="568" y="1299"/>
                  </a:lnTo>
                  <a:lnTo>
                    <a:pt x="557" y="1299"/>
                  </a:lnTo>
                  <a:lnTo>
                    <a:pt x="451" y="1299"/>
                  </a:lnTo>
                  <a:lnTo>
                    <a:pt x="441" y="1299"/>
                  </a:lnTo>
                  <a:lnTo>
                    <a:pt x="441" y="1279"/>
                  </a:lnTo>
                  <a:lnTo>
                    <a:pt x="451" y="1279"/>
                  </a:lnTo>
                  <a:moveTo>
                    <a:pt x="630" y="1279"/>
                  </a:moveTo>
                  <a:lnTo>
                    <a:pt x="630" y="1223"/>
                  </a:lnTo>
                  <a:lnTo>
                    <a:pt x="736" y="1223"/>
                  </a:lnTo>
                  <a:lnTo>
                    <a:pt x="736" y="1279"/>
                  </a:lnTo>
                  <a:lnTo>
                    <a:pt x="747" y="1279"/>
                  </a:lnTo>
                  <a:lnTo>
                    <a:pt x="747" y="1299"/>
                  </a:lnTo>
                  <a:lnTo>
                    <a:pt x="736" y="1299"/>
                  </a:lnTo>
                  <a:lnTo>
                    <a:pt x="630" y="1299"/>
                  </a:lnTo>
                  <a:lnTo>
                    <a:pt x="620" y="1299"/>
                  </a:lnTo>
                  <a:lnTo>
                    <a:pt x="620" y="1279"/>
                  </a:lnTo>
                  <a:lnTo>
                    <a:pt x="630" y="1279"/>
                  </a:lnTo>
                  <a:moveTo>
                    <a:pt x="451" y="1146"/>
                  </a:moveTo>
                  <a:lnTo>
                    <a:pt x="451" y="1090"/>
                  </a:lnTo>
                  <a:lnTo>
                    <a:pt x="557" y="1090"/>
                  </a:lnTo>
                  <a:lnTo>
                    <a:pt x="557" y="1146"/>
                  </a:lnTo>
                  <a:lnTo>
                    <a:pt x="568" y="1146"/>
                  </a:lnTo>
                  <a:lnTo>
                    <a:pt x="568" y="1164"/>
                  </a:lnTo>
                  <a:lnTo>
                    <a:pt x="557" y="1164"/>
                  </a:lnTo>
                  <a:lnTo>
                    <a:pt x="451" y="1164"/>
                  </a:lnTo>
                  <a:lnTo>
                    <a:pt x="441" y="1164"/>
                  </a:lnTo>
                  <a:lnTo>
                    <a:pt x="441" y="1146"/>
                  </a:lnTo>
                  <a:lnTo>
                    <a:pt x="451" y="1146"/>
                  </a:lnTo>
                  <a:moveTo>
                    <a:pt x="630" y="1146"/>
                  </a:moveTo>
                  <a:lnTo>
                    <a:pt x="630" y="1090"/>
                  </a:lnTo>
                  <a:lnTo>
                    <a:pt x="736" y="1090"/>
                  </a:lnTo>
                  <a:lnTo>
                    <a:pt x="736" y="1146"/>
                  </a:lnTo>
                  <a:lnTo>
                    <a:pt x="747" y="1146"/>
                  </a:lnTo>
                  <a:lnTo>
                    <a:pt x="747" y="1164"/>
                  </a:lnTo>
                  <a:lnTo>
                    <a:pt x="736" y="1164"/>
                  </a:lnTo>
                  <a:lnTo>
                    <a:pt x="630" y="1164"/>
                  </a:lnTo>
                  <a:lnTo>
                    <a:pt x="620" y="1164"/>
                  </a:lnTo>
                  <a:lnTo>
                    <a:pt x="620" y="1146"/>
                  </a:lnTo>
                  <a:lnTo>
                    <a:pt x="630" y="1146"/>
                  </a:lnTo>
                  <a:moveTo>
                    <a:pt x="451" y="1040"/>
                  </a:moveTo>
                  <a:lnTo>
                    <a:pt x="451" y="984"/>
                  </a:lnTo>
                  <a:lnTo>
                    <a:pt x="557" y="984"/>
                  </a:lnTo>
                  <a:lnTo>
                    <a:pt x="557" y="1040"/>
                  </a:lnTo>
                  <a:lnTo>
                    <a:pt x="568" y="1040"/>
                  </a:lnTo>
                  <a:lnTo>
                    <a:pt x="568" y="1059"/>
                  </a:lnTo>
                  <a:lnTo>
                    <a:pt x="557" y="1059"/>
                  </a:lnTo>
                  <a:lnTo>
                    <a:pt x="451" y="1059"/>
                  </a:lnTo>
                  <a:lnTo>
                    <a:pt x="441" y="1059"/>
                  </a:lnTo>
                  <a:lnTo>
                    <a:pt x="441" y="1040"/>
                  </a:lnTo>
                  <a:lnTo>
                    <a:pt x="451" y="1040"/>
                  </a:lnTo>
                  <a:moveTo>
                    <a:pt x="630" y="1040"/>
                  </a:moveTo>
                  <a:lnTo>
                    <a:pt x="630" y="984"/>
                  </a:lnTo>
                  <a:lnTo>
                    <a:pt x="736" y="984"/>
                  </a:lnTo>
                  <a:lnTo>
                    <a:pt x="736" y="1040"/>
                  </a:lnTo>
                  <a:lnTo>
                    <a:pt x="747" y="1040"/>
                  </a:lnTo>
                  <a:lnTo>
                    <a:pt x="747" y="1059"/>
                  </a:lnTo>
                  <a:lnTo>
                    <a:pt x="736" y="1059"/>
                  </a:lnTo>
                  <a:lnTo>
                    <a:pt x="630" y="1059"/>
                  </a:lnTo>
                  <a:lnTo>
                    <a:pt x="620" y="1059"/>
                  </a:lnTo>
                  <a:lnTo>
                    <a:pt x="620" y="1040"/>
                  </a:lnTo>
                  <a:lnTo>
                    <a:pt x="630" y="1040"/>
                  </a:lnTo>
                  <a:moveTo>
                    <a:pt x="451" y="936"/>
                  </a:moveTo>
                  <a:lnTo>
                    <a:pt x="451" y="880"/>
                  </a:lnTo>
                  <a:lnTo>
                    <a:pt x="557" y="880"/>
                  </a:lnTo>
                  <a:lnTo>
                    <a:pt x="557" y="936"/>
                  </a:lnTo>
                  <a:lnTo>
                    <a:pt x="568" y="936"/>
                  </a:lnTo>
                  <a:lnTo>
                    <a:pt x="568" y="957"/>
                  </a:lnTo>
                  <a:lnTo>
                    <a:pt x="557" y="957"/>
                  </a:lnTo>
                  <a:lnTo>
                    <a:pt x="451" y="957"/>
                  </a:lnTo>
                  <a:lnTo>
                    <a:pt x="441" y="957"/>
                  </a:lnTo>
                  <a:lnTo>
                    <a:pt x="441" y="936"/>
                  </a:lnTo>
                  <a:lnTo>
                    <a:pt x="451" y="936"/>
                  </a:lnTo>
                  <a:moveTo>
                    <a:pt x="630" y="936"/>
                  </a:moveTo>
                  <a:lnTo>
                    <a:pt x="630" y="880"/>
                  </a:lnTo>
                  <a:lnTo>
                    <a:pt x="736" y="880"/>
                  </a:lnTo>
                  <a:lnTo>
                    <a:pt x="736" y="936"/>
                  </a:lnTo>
                  <a:lnTo>
                    <a:pt x="747" y="936"/>
                  </a:lnTo>
                  <a:lnTo>
                    <a:pt x="747" y="957"/>
                  </a:lnTo>
                  <a:lnTo>
                    <a:pt x="736" y="957"/>
                  </a:lnTo>
                  <a:lnTo>
                    <a:pt x="630" y="957"/>
                  </a:lnTo>
                  <a:lnTo>
                    <a:pt x="620" y="957"/>
                  </a:lnTo>
                  <a:lnTo>
                    <a:pt x="620" y="936"/>
                  </a:lnTo>
                  <a:lnTo>
                    <a:pt x="630" y="936"/>
                  </a:lnTo>
                  <a:moveTo>
                    <a:pt x="449" y="727"/>
                  </a:moveTo>
                  <a:lnTo>
                    <a:pt x="449" y="675"/>
                  </a:lnTo>
                  <a:lnTo>
                    <a:pt x="545" y="675"/>
                  </a:lnTo>
                  <a:lnTo>
                    <a:pt x="545" y="727"/>
                  </a:lnTo>
                  <a:lnTo>
                    <a:pt x="555" y="727"/>
                  </a:lnTo>
                  <a:lnTo>
                    <a:pt x="555" y="745"/>
                  </a:lnTo>
                  <a:lnTo>
                    <a:pt x="545" y="745"/>
                  </a:lnTo>
                  <a:lnTo>
                    <a:pt x="449" y="745"/>
                  </a:lnTo>
                  <a:lnTo>
                    <a:pt x="441" y="745"/>
                  </a:lnTo>
                  <a:lnTo>
                    <a:pt x="441" y="727"/>
                  </a:lnTo>
                  <a:lnTo>
                    <a:pt x="449" y="727"/>
                  </a:lnTo>
                  <a:moveTo>
                    <a:pt x="611" y="727"/>
                  </a:moveTo>
                  <a:lnTo>
                    <a:pt x="611" y="675"/>
                  </a:lnTo>
                  <a:lnTo>
                    <a:pt x="707" y="675"/>
                  </a:lnTo>
                  <a:lnTo>
                    <a:pt x="707" y="727"/>
                  </a:lnTo>
                  <a:lnTo>
                    <a:pt x="717" y="727"/>
                  </a:lnTo>
                  <a:lnTo>
                    <a:pt x="717" y="745"/>
                  </a:lnTo>
                  <a:lnTo>
                    <a:pt x="707" y="745"/>
                  </a:lnTo>
                  <a:lnTo>
                    <a:pt x="611" y="745"/>
                  </a:lnTo>
                  <a:lnTo>
                    <a:pt x="601" y="745"/>
                  </a:lnTo>
                  <a:lnTo>
                    <a:pt x="601" y="727"/>
                  </a:lnTo>
                  <a:lnTo>
                    <a:pt x="611" y="727"/>
                  </a:lnTo>
                  <a:moveTo>
                    <a:pt x="449" y="631"/>
                  </a:moveTo>
                  <a:lnTo>
                    <a:pt x="449" y="577"/>
                  </a:lnTo>
                  <a:lnTo>
                    <a:pt x="545" y="577"/>
                  </a:lnTo>
                  <a:lnTo>
                    <a:pt x="545" y="631"/>
                  </a:lnTo>
                  <a:lnTo>
                    <a:pt x="555" y="631"/>
                  </a:lnTo>
                  <a:lnTo>
                    <a:pt x="555" y="648"/>
                  </a:lnTo>
                  <a:lnTo>
                    <a:pt x="545" y="648"/>
                  </a:lnTo>
                  <a:lnTo>
                    <a:pt x="449" y="648"/>
                  </a:lnTo>
                  <a:lnTo>
                    <a:pt x="441" y="648"/>
                  </a:lnTo>
                  <a:lnTo>
                    <a:pt x="441" y="631"/>
                  </a:lnTo>
                  <a:lnTo>
                    <a:pt x="449" y="631"/>
                  </a:lnTo>
                  <a:moveTo>
                    <a:pt x="611" y="631"/>
                  </a:moveTo>
                  <a:lnTo>
                    <a:pt x="611" y="577"/>
                  </a:lnTo>
                  <a:lnTo>
                    <a:pt x="707" y="577"/>
                  </a:lnTo>
                  <a:lnTo>
                    <a:pt x="707" y="631"/>
                  </a:lnTo>
                  <a:lnTo>
                    <a:pt x="717" y="631"/>
                  </a:lnTo>
                  <a:lnTo>
                    <a:pt x="717" y="648"/>
                  </a:lnTo>
                  <a:lnTo>
                    <a:pt x="707" y="648"/>
                  </a:lnTo>
                  <a:lnTo>
                    <a:pt x="611" y="648"/>
                  </a:lnTo>
                  <a:lnTo>
                    <a:pt x="601" y="648"/>
                  </a:lnTo>
                  <a:lnTo>
                    <a:pt x="601" y="631"/>
                  </a:lnTo>
                  <a:lnTo>
                    <a:pt x="611" y="631"/>
                  </a:lnTo>
                  <a:moveTo>
                    <a:pt x="449" y="536"/>
                  </a:moveTo>
                  <a:lnTo>
                    <a:pt x="449" y="484"/>
                  </a:lnTo>
                  <a:lnTo>
                    <a:pt x="545" y="484"/>
                  </a:lnTo>
                  <a:lnTo>
                    <a:pt x="545" y="536"/>
                  </a:lnTo>
                  <a:lnTo>
                    <a:pt x="555" y="536"/>
                  </a:lnTo>
                  <a:lnTo>
                    <a:pt x="555" y="554"/>
                  </a:lnTo>
                  <a:lnTo>
                    <a:pt x="545" y="554"/>
                  </a:lnTo>
                  <a:lnTo>
                    <a:pt x="449" y="554"/>
                  </a:lnTo>
                  <a:lnTo>
                    <a:pt x="441" y="554"/>
                  </a:lnTo>
                  <a:lnTo>
                    <a:pt x="441" y="536"/>
                  </a:lnTo>
                  <a:lnTo>
                    <a:pt x="449" y="536"/>
                  </a:lnTo>
                  <a:moveTo>
                    <a:pt x="611" y="536"/>
                  </a:moveTo>
                  <a:lnTo>
                    <a:pt x="611" y="484"/>
                  </a:lnTo>
                  <a:lnTo>
                    <a:pt x="707" y="484"/>
                  </a:lnTo>
                  <a:lnTo>
                    <a:pt x="707" y="536"/>
                  </a:lnTo>
                  <a:lnTo>
                    <a:pt x="717" y="536"/>
                  </a:lnTo>
                  <a:lnTo>
                    <a:pt x="717" y="554"/>
                  </a:lnTo>
                  <a:lnTo>
                    <a:pt x="707" y="554"/>
                  </a:lnTo>
                  <a:lnTo>
                    <a:pt x="611" y="554"/>
                  </a:lnTo>
                  <a:lnTo>
                    <a:pt x="601" y="554"/>
                  </a:lnTo>
                  <a:lnTo>
                    <a:pt x="601" y="536"/>
                  </a:lnTo>
                  <a:lnTo>
                    <a:pt x="611" y="536"/>
                  </a:lnTo>
                  <a:moveTo>
                    <a:pt x="657" y="0"/>
                  </a:moveTo>
                  <a:lnTo>
                    <a:pt x="325" y="0"/>
                  </a:lnTo>
                  <a:lnTo>
                    <a:pt x="325" y="268"/>
                  </a:lnTo>
                  <a:lnTo>
                    <a:pt x="285" y="268"/>
                  </a:lnTo>
                  <a:lnTo>
                    <a:pt x="285" y="536"/>
                  </a:lnTo>
                  <a:lnTo>
                    <a:pt x="285" y="536"/>
                  </a:lnTo>
                  <a:lnTo>
                    <a:pt x="285" y="484"/>
                  </a:lnTo>
                  <a:lnTo>
                    <a:pt x="381" y="484"/>
                  </a:lnTo>
                  <a:lnTo>
                    <a:pt x="381" y="536"/>
                  </a:lnTo>
                  <a:lnTo>
                    <a:pt x="391" y="536"/>
                  </a:lnTo>
                  <a:lnTo>
                    <a:pt x="391" y="554"/>
                  </a:lnTo>
                  <a:lnTo>
                    <a:pt x="381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5" y="631"/>
                  </a:lnTo>
                  <a:lnTo>
                    <a:pt x="285" y="631"/>
                  </a:lnTo>
                  <a:lnTo>
                    <a:pt x="285" y="577"/>
                  </a:lnTo>
                  <a:lnTo>
                    <a:pt x="381" y="577"/>
                  </a:lnTo>
                  <a:lnTo>
                    <a:pt x="381" y="631"/>
                  </a:lnTo>
                  <a:lnTo>
                    <a:pt x="391" y="631"/>
                  </a:lnTo>
                  <a:lnTo>
                    <a:pt x="391" y="648"/>
                  </a:lnTo>
                  <a:lnTo>
                    <a:pt x="381" y="648"/>
                  </a:lnTo>
                  <a:lnTo>
                    <a:pt x="285" y="648"/>
                  </a:lnTo>
                  <a:lnTo>
                    <a:pt x="285" y="648"/>
                  </a:lnTo>
                  <a:lnTo>
                    <a:pt x="285" y="727"/>
                  </a:lnTo>
                  <a:lnTo>
                    <a:pt x="285" y="727"/>
                  </a:lnTo>
                  <a:lnTo>
                    <a:pt x="285" y="675"/>
                  </a:lnTo>
                  <a:lnTo>
                    <a:pt x="381" y="675"/>
                  </a:lnTo>
                  <a:lnTo>
                    <a:pt x="381" y="727"/>
                  </a:lnTo>
                  <a:lnTo>
                    <a:pt x="391" y="727"/>
                  </a:lnTo>
                  <a:lnTo>
                    <a:pt x="391" y="745"/>
                  </a:lnTo>
                  <a:lnTo>
                    <a:pt x="381" y="745"/>
                  </a:lnTo>
                  <a:lnTo>
                    <a:pt x="285" y="745"/>
                  </a:lnTo>
                  <a:lnTo>
                    <a:pt x="285" y="745"/>
                  </a:lnTo>
                  <a:lnTo>
                    <a:pt x="285" y="880"/>
                  </a:lnTo>
                  <a:lnTo>
                    <a:pt x="381" y="880"/>
                  </a:lnTo>
                  <a:lnTo>
                    <a:pt x="381" y="936"/>
                  </a:lnTo>
                  <a:lnTo>
                    <a:pt x="391" y="936"/>
                  </a:lnTo>
                  <a:lnTo>
                    <a:pt x="391" y="957"/>
                  </a:lnTo>
                  <a:lnTo>
                    <a:pt x="381" y="957"/>
                  </a:lnTo>
                  <a:lnTo>
                    <a:pt x="285" y="957"/>
                  </a:lnTo>
                  <a:lnTo>
                    <a:pt x="285" y="984"/>
                  </a:lnTo>
                  <a:lnTo>
                    <a:pt x="381" y="984"/>
                  </a:lnTo>
                  <a:lnTo>
                    <a:pt x="381" y="1040"/>
                  </a:lnTo>
                  <a:lnTo>
                    <a:pt x="391" y="1040"/>
                  </a:lnTo>
                  <a:lnTo>
                    <a:pt x="391" y="1059"/>
                  </a:lnTo>
                  <a:lnTo>
                    <a:pt x="381" y="1059"/>
                  </a:lnTo>
                  <a:lnTo>
                    <a:pt x="285" y="1059"/>
                  </a:lnTo>
                  <a:lnTo>
                    <a:pt x="285" y="1090"/>
                  </a:lnTo>
                  <a:lnTo>
                    <a:pt x="381" y="1090"/>
                  </a:lnTo>
                  <a:lnTo>
                    <a:pt x="381" y="1146"/>
                  </a:lnTo>
                  <a:lnTo>
                    <a:pt x="391" y="1146"/>
                  </a:lnTo>
                  <a:lnTo>
                    <a:pt x="391" y="1164"/>
                  </a:lnTo>
                  <a:lnTo>
                    <a:pt x="381" y="1164"/>
                  </a:lnTo>
                  <a:lnTo>
                    <a:pt x="285" y="1164"/>
                  </a:lnTo>
                  <a:lnTo>
                    <a:pt x="285" y="1223"/>
                  </a:lnTo>
                  <a:lnTo>
                    <a:pt x="381" y="1223"/>
                  </a:lnTo>
                  <a:lnTo>
                    <a:pt x="381" y="1279"/>
                  </a:lnTo>
                  <a:lnTo>
                    <a:pt x="391" y="1279"/>
                  </a:lnTo>
                  <a:lnTo>
                    <a:pt x="391" y="1299"/>
                  </a:lnTo>
                  <a:lnTo>
                    <a:pt x="381" y="1299"/>
                  </a:lnTo>
                  <a:lnTo>
                    <a:pt x="285" y="1299"/>
                  </a:lnTo>
                  <a:lnTo>
                    <a:pt x="285" y="1324"/>
                  </a:lnTo>
                  <a:lnTo>
                    <a:pt x="381" y="1324"/>
                  </a:lnTo>
                  <a:lnTo>
                    <a:pt x="381" y="1382"/>
                  </a:lnTo>
                  <a:lnTo>
                    <a:pt x="391" y="1382"/>
                  </a:lnTo>
                  <a:lnTo>
                    <a:pt x="391" y="1401"/>
                  </a:lnTo>
                  <a:lnTo>
                    <a:pt x="381" y="1401"/>
                  </a:lnTo>
                  <a:lnTo>
                    <a:pt x="285" y="1401"/>
                  </a:lnTo>
                  <a:lnTo>
                    <a:pt x="285" y="1432"/>
                  </a:lnTo>
                  <a:lnTo>
                    <a:pt x="381" y="1432"/>
                  </a:lnTo>
                  <a:lnTo>
                    <a:pt x="381" y="1488"/>
                  </a:lnTo>
                  <a:lnTo>
                    <a:pt x="391" y="1488"/>
                  </a:lnTo>
                  <a:lnTo>
                    <a:pt x="391" y="1507"/>
                  </a:lnTo>
                  <a:lnTo>
                    <a:pt x="381" y="1507"/>
                  </a:lnTo>
                  <a:lnTo>
                    <a:pt x="285" y="1507"/>
                  </a:lnTo>
                  <a:lnTo>
                    <a:pt x="285" y="1565"/>
                  </a:lnTo>
                  <a:lnTo>
                    <a:pt x="381" y="1565"/>
                  </a:lnTo>
                  <a:lnTo>
                    <a:pt x="381" y="1621"/>
                  </a:lnTo>
                  <a:lnTo>
                    <a:pt x="391" y="1621"/>
                  </a:lnTo>
                  <a:lnTo>
                    <a:pt x="391" y="1640"/>
                  </a:lnTo>
                  <a:lnTo>
                    <a:pt x="381" y="1640"/>
                  </a:lnTo>
                  <a:lnTo>
                    <a:pt x="285" y="1640"/>
                  </a:lnTo>
                  <a:lnTo>
                    <a:pt x="285" y="1667"/>
                  </a:lnTo>
                  <a:lnTo>
                    <a:pt x="381" y="1667"/>
                  </a:lnTo>
                  <a:lnTo>
                    <a:pt x="381" y="1725"/>
                  </a:lnTo>
                  <a:lnTo>
                    <a:pt x="391" y="1725"/>
                  </a:lnTo>
                  <a:lnTo>
                    <a:pt x="391" y="1743"/>
                  </a:lnTo>
                  <a:lnTo>
                    <a:pt x="381" y="1743"/>
                  </a:lnTo>
                  <a:lnTo>
                    <a:pt x="285" y="1743"/>
                  </a:lnTo>
                  <a:lnTo>
                    <a:pt x="285" y="1772"/>
                  </a:lnTo>
                  <a:lnTo>
                    <a:pt x="381" y="1772"/>
                  </a:lnTo>
                  <a:lnTo>
                    <a:pt x="381" y="1828"/>
                  </a:lnTo>
                  <a:lnTo>
                    <a:pt x="391" y="1828"/>
                  </a:lnTo>
                  <a:lnTo>
                    <a:pt x="391" y="1849"/>
                  </a:lnTo>
                  <a:lnTo>
                    <a:pt x="381" y="1849"/>
                  </a:lnTo>
                  <a:lnTo>
                    <a:pt x="275" y="1849"/>
                  </a:lnTo>
                  <a:lnTo>
                    <a:pt x="264" y="1849"/>
                  </a:lnTo>
                  <a:lnTo>
                    <a:pt x="264" y="1828"/>
                  </a:lnTo>
                  <a:lnTo>
                    <a:pt x="275" y="1828"/>
                  </a:lnTo>
                  <a:lnTo>
                    <a:pt x="275" y="1801"/>
                  </a:lnTo>
                  <a:lnTo>
                    <a:pt x="223" y="1801"/>
                  </a:lnTo>
                  <a:lnTo>
                    <a:pt x="223" y="2465"/>
                  </a:lnTo>
                  <a:lnTo>
                    <a:pt x="532" y="2465"/>
                  </a:lnTo>
                  <a:lnTo>
                    <a:pt x="532" y="2525"/>
                  </a:lnTo>
                  <a:lnTo>
                    <a:pt x="499" y="2525"/>
                  </a:lnTo>
                  <a:lnTo>
                    <a:pt x="499" y="2615"/>
                  </a:lnTo>
                  <a:lnTo>
                    <a:pt x="223" y="2615"/>
                  </a:lnTo>
                  <a:lnTo>
                    <a:pt x="983" y="2615"/>
                  </a:lnTo>
                  <a:lnTo>
                    <a:pt x="728" y="2615"/>
                  </a:lnTo>
                  <a:lnTo>
                    <a:pt x="728" y="2119"/>
                  </a:lnTo>
                  <a:lnTo>
                    <a:pt x="880" y="2119"/>
                  </a:lnTo>
                  <a:lnTo>
                    <a:pt x="880" y="1849"/>
                  </a:lnTo>
                  <a:lnTo>
                    <a:pt x="807" y="1849"/>
                  </a:lnTo>
                  <a:lnTo>
                    <a:pt x="796" y="1849"/>
                  </a:lnTo>
                  <a:lnTo>
                    <a:pt x="796" y="1828"/>
                  </a:lnTo>
                  <a:lnTo>
                    <a:pt x="807" y="1828"/>
                  </a:lnTo>
                  <a:lnTo>
                    <a:pt x="807" y="1772"/>
                  </a:lnTo>
                  <a:lnTo>
                    <a:pt x="880" y="1772"/>
                  </a:lnTo>
                  <a:lnTo>
                    <a:pt x="880" y="1743"/>
                  </a:lnTo>
                  <a:lnTo>
                    <a:pt x="807" y="1743"/>
                  </a:lnTo>
                  <a:lnTo>
                    <a:pt x="796" y="1743"/>
                  </a:lnTo>
                  <a:lnTo>
                    <a:pt x="796" y="1725"/>
                  </a:lnTo>
                  <a:lnTo>
                    <a:pt x="807" y="1725"/>
                  </a:lnTo>
                  <a:lnTo>
                    <a:pt x="807" y="1667"/>
                  </a:lnTo>
                  <a:lnTo>
                    <a:pt x="880" y="1667"/>
                  </a:lnTo>
                  <a:lnTo>
                    <a:pt x="880" y="1640"/>
                  </a:lnTo>
                  <a:lnTo>
                    <a:pt x="807" y="1640"/>
                  </a:lnTo>
                  <a:lnTo>
                    <a:pt x="796" y="1640"/>
                  </a:lnTo>
                  <a:lnTo>
                    <a:pt x="796" y="1621"/>
                  </a:lnTo>
                  <a:lnTo>
                    <a:pt x="807" y="1621"/>
                  </a:lnTo>
                  <a:lnTo>
                    <a:pt x="807" y="1565"/>
                  </a:lnTo>
                  <a:lnTo>
                    <a:pt x="880" y="1565"/>
                  </a:lnTo>
                  <a:lnTo>
                    <a:pt x="880" y="1507"/>
                  </a:lnTo>
                  <a:lnTo>
                    <a:pt x="807" y="1507"/>
                  </a:lnTo>
                  <a:lnTo>
                    <a:pt x="796" y="1507"/>
                  </a:lnTo>
                  <a:lnTo>
                    <a:pt x="796" y="1488"/>
                  </a:lnTo>
                  <a:lnTo>
                    <a:pt x="807" y="1488"/>
                  </a:lnTo>
                  <a:lnTo>
                    <a:pt x="807" y="1432"/>
                  </a:lnTo>
                  <a:lnTo>
                    <a:pt x="880" y="1432"/>
                  </a:lnTo>
                  <a:lnTo>
                    <a:pt x="880" y="1401"/>
                  </a:lnTo>
                  <a:lnTo>
                    <a:pt x="807" y="1401"/>
                  </a:lnTo>
                  <a:lnTo>
                    <a:pt x="796" y="1401"/>
                  </a:lnTo>
                  <a:lnTo>
                    <a:pt x="796" y="1382"/>
                  </a:lnTo>
                  <a:lnTo>
                    <a:pt x="807" y="1382"/>
                  </a:lnTo>
                  <a:lnTo>
                    <a:pt x="807" y="1324"/>
                  </a:lnTo>
                  <a:lnTo>
                    <a:pt x="880" y="1324"/>
                  </a:lnTo>
                  <a:lnTo>
                    <a:pt x="880" y="1299"/>
                  </a:lnTo>
                  <a:lnTo>
                    <a:pt x="807" y="1299"/>
                  </a:lnTo>
                  <a:lnTo>
                    <a:pt x="796" y="1299"/>
                  </a:lnTo>
                  <a:lnTo>
                    <a:pt x="796" y="1279"/>
                  </a:lnTo>
                  <a:lnTo>
                    <a:pt x="807" y="1279"/>
                  </a:lnTo>
                  <a:lnTo>
                    <a:pt x="807" y="1223"/>
                  </a:lnTo>
                  <a:lnTo>
                    <a:pt x="880" y="1223"/>
                  </a:lnTo>
                  <a:lnTo>
                    <a:pt x="880" y="1164"/>
                  </a:lnTo>
                  <a:lnTo>
                    <a:pt x="807" y="1164"/>
                  </a:lnTo>
                  <a:lnTo>
                    <a:pt x="796" y="1164"/>
                  </a:lnTo>
                  <a:lnTo>
                    <a:pt x="796" y="1146"/>
                  </a:lnTo>
                  <a:lnTo>
                    <a:pt x="807" y="1146"/>
                  </a:lnTo>
                  <a:lnTo>
                    <a:pt x="807" y="1090"/>
                  </a:lnTo>
                  <a:lnTo>
                    <a:pt x="880" y="1090"/>
                  </a:lnTo>
                  <a:lnTo>
                    <a:pt x="880" y="1059"/>
                  </a:lnTo>
                  <a:lnTo>
                    <a:pt x="807" y="1059"/>
                  </a:lnTo>
                  <a:lnTo>
                    <a:pt x="796" y="1059"/>
                  </a:lnTo>
                  <a:lnTo>
                    <a:pt x="796" y="1040"/>
                  </a:lnTo>
                  <a:lnTo>
                    <a:pt x="807" y="1040"/>
                  </a:lnTo>
                  <a:lnTo>
                    <a:pt x="807" y="984"/>
                  </a:lnTo>
                  <a:lnTo>
                    <a:pt x="880" y="984"/>
                  </a:lnTo>
                  <a:lnTo>
                    <a:pt x="880" y="957"/>
                  </a:lnTo>
                  <a:lnTo>
                    <a:pt x="807" y="957"/>
                  </a:lnTo>
                  <a:lnTo>
                    <a:pt x="796" y="957"/>
                  </a:lnTo>
                  <a:lnTo>
                    <a:pt x="796" y="936"/>
                  </a:lnTo>
                  <a:lnTo>
                    <a:pt x="807" y="936"/>
                  </a:lnTo>
                  <a:lnTo>
                    <a:pt x="807" y="880"/>
                  </a:lnTo>
                  <a:lnTo>
                    <a:pt x="880" y="880"/>
                  </a:lnTo>
                  <a:lnTo>
                    <a:pt x="880" y="691"/>
                  </a:lnTo>
                  <a:lnTo>
                    <a:pt x="983" y="691"/>
                  </a:lnTo>
                  <a:lnTo>
                    <a:pt x="983" y="563"/>
                  </a:lnTo>
                  <a:lnTo>
                    <a:pt x="794" y="563"/>
                  </a:lnTo>
                  <a:lnTo>
                    <a:pt x="794" y="268"/>
                  </a:lnTo>
                  <a:lnTo>
                    <a:pt x="657" y="268"/>
                  </a:lnTo>
                  <a:lnTo>
                    <a:pt x="6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2F0477F9-E483-4356-92E5-6A7BD46D3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445248"/>
              <a:ext cx="140204" cy="1943767"/>
            </a:xfrm>
            <a:custGeom>
              <a:avLst/>
              <a:gdLst>
                <a:gd name="T0" fmla="*/ 0 w 103"/>
                <a:gd name="T1" fmla="*/ 0 h 1428"/>
                <a:gd name="T2" fmla="*/ 33 w 103"/>
                <a:gd name="T3" fmla="*/ 189 h 1428"/>
                <a:gd name="T4" fmla="*/ 43 w 103"/>
                <a:gd name="T5" fmla="*/ 245 h 1428"/>
                <a:gd name="T6" fmla="*/ 33 w 103"/>
                <a:gd name="T7" fmla="*/ 266 h 1428"/>
                <a:gd name="T8" fmla="*/ 0 w 103"/>
                <a:gd name="T9" fmla="*/ 293 h 1428"/>
                <a:gd name="T10" fmla="*/ 33 w 103"/>
                <a:gd name="T11" fmla="*/ 349 h 1428"/>
                <a:gd name="T12" fmla="*/ 43 w 103"/>
                <a:gd name="T13" fmla="*/ 368 h 1428"/>
                <a:gd name="T14" fmla="*/ 0 w 103"/>
                <a:gd name="T15" fmla="*/ 368 h 1428"/>
                <a:gd name="T16" fmla="*/ 33 w 103"/>
                <a:gd name="T17" fmla="*/ 399 h 1428"/>
                <a:gd name="T18" fmla="*/ 43 w 103"/>
                <a:gd name="T19" fmla="*/ 455 h 1428"/>
                <a:gd name="T20" fmla="*/ 33 w 103"/>
                <a:gd name="T21" fmla="*/ 473 h 1428"/>
                <a:gd name="T22" fmla="*/ 0 w 103"/>
                <a:gd name="T23" fmla="*/ 532 h 1428"/>
                <a:gd name="T24" fmla="*/ 33 w 103"/>
                <a:gd name="T25" fmla="*/ 588 h 1428"/>
                <a:gd name="T26" fmla="*/ 43 w 103"/>
                <a:gd name="T27" fmla="*/ 608 h 1428"/>
                <a:gd name="T28" fmla="*/ 0 w 103"/>
                <a:gd name="T29" fmla="*/ 608 h 1428"/>
                <a:gd name="T30" fmla="*/ 33 w 103"/>
                <a:gd name="T31" fmla="*/ 633 h 1428"/>
                <a:gd name="T32" fmla="*/ 43 w 103"/>
                <a:gd name="T33" fmla="*/ 691 h 1428"/>
                <a:gd name="T34" fmla="*/ 33 w 103"/>
                <a:gd name="T35" fmla="*/ 710 h 1428"/>
                <a:gd name="T36" fmla="*/ 0 w 103"/>
                <a:gd name="T37" fmla="*/ 741 h 1428"/>
                <a:gd name="T38" fmla="*/ 33 w 103"/>
                <a:gd name="T39" fmla="*/ 797 h 1428"/>
                <a:gd name="T40" fmla="*/ 43 w 103"/>
                <a:gd name="T41" fmla="*/ 816 h 1428"/>
                <a:gd name="T42" fmla="*/ 0 w 103"/>
                <a:gd name="T43" fmla="*/ 816 h 1428"/>
                <a:gd name="T44" fmla="*/ 33 w 103"/>
                <a:gd name="T45" fmla="*/ 874 h 1428"/>
                <a:gd name="T46" fmla="*/ 43 w 103"/>
                <a:gd name="T47" fmla="*/ 930 h 1428"/>
                <a:gd name="T48" fmla="*/ 33 w 103"/>
                <a:gd name="T49" fmla="*/ 949 h 1428"/>
                <a:gd name="T50" fmla="*/ 0 w 103"/>
                <a:gd name="T51" fmla="*/ 976 h 1428"/>
                <a:gd name="T52" fmla="*/ 33 w 103"/>
                <a:gd name="T53" fmla="*/ 1034 h 1428"/>
                <a:gd name="T54" fmla="*/ 43 w 103"/>
                <a:gd name="T55" fmla="*/ 1052 h 1428"/>
                <a:gd name="T56" fmla="*/ 0 w 103"/>
                <a:gd name="T57" fmla="*/ 1052 h 1428"/>
                <a:gd name="T58" fmla="*/ 33 w 103"/>
                <a:gd name="T59" fmla="*/ 1081 h 1428"/>
                <a:gd name="T60" fmla="*/ 43 w 103"/>
                <a:gd name="T61" fmla="*/ 1137 h 1428"/>
                <a:gd name="T62" fmla="*/ 33 w 103"/>
                <a:gd name="T63" fmla="*/ 1158 h 1428"/>
                <a:gd name="T64" fmla="*/ 0 w 103"/>
                <a:gd name="T65" fmla="*/ 1428 h 1428"/>
                <a:gd name="T66" fmla="*/ 101 w 103"/>
                <a:gd name="T67" fmla="*/ 884 h 1428"/>
                <a:gd name="T68" fmla="*/ 103 w 103"/>
                <a:gd name="T69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428">
                  <a:moveTo>
                    <a:pt x="103" y="0"/>
                  </a:moveTo>
                  <a:lnTo>
                    <a:pt x="0" y="0"/>
                  </a:lnTo>
                  <a:lnTo>
                    <a:pt x="0" y="189"/>
                  </a:lnTo>
                  <a:lnTo>
                    <a:pt x="33" y="189"/>
                  </a:lnTo>
                  <a:lnTo>
                    <a:pt x="33" y="245"/>
                  </a:lnTo>
                  <a:lnTo>
                    <a:pt x="43" y="245"/>
                  </a:lnTo>
                  <a:lnTo>
                    <a:pt x="43" y="266"/>
                  </a:lnTo>
                  <a:lnTo>
                    <a:pt x="33" y="266"/>
                  </a:lnTo>
                  <a:lnTo>
                    <a:pt x="0" y="266"/>
                  </a:lnTo>
                  <a:lnTo>
                    <a:pt x="0" y="293"/>
                  </a:lnTo>
                  <a:lnTo>
                    <a:pt x="33" y="293"/>
                  </a:lnTo>
                  <a:lnTo>
                    <a:pt x="33" y="349"/>
                  </a:lnTo>
                  <a:lnTo>
                    <a:pt x="43" y="349"/>
                  </a:lnTo>
                  <a:lnTo>
                    <a:pt x="43" y="368"/>
                  </a:lnTo>
                  <a:lnTo>
                    <a:pt x="33" y="368"/>
                  </a:lnTo>
                  <a:lnTo>
                    <a:pt x="0" y="368"/>
                  </a:lnTo>
                  <a:lnTo>
                    <a:pt x="0" y="399"/>
                  </a:lnTo>
                  <a:lnTo>
                    <a:pt x="33" y="399"/>
                  </a:lnTo>
                  <a:lnTo>
                    <a:pt x="33" y="455"/>
                  </a:lnTo>
                  <a:lnTo>
                    <a:pt x="43" y="455"/>
                  </a:lnTo>
                  <a:lnTo>
                    <a:pt x="43" y="473"/>
                  </a:lnTo>
                  <a:lnTo>
                    <a:pt x="33" y="473"/>
                  </a:lnTo>
                  <a:lnTo>
                    <a:pt x="0" y="473"/>
                  </a:lnTo>
                  <a:lnTo>
                    <a:pt x="0" y="532"/>
                  </a:lnTo>
                  <a:lnTo>
                    <a:pt x="33" y="532"/>
                  </a:lnTo>
                  <a:lnTo>
                    <a:pt x="33" y="588"/>
                  </a:lnTo>
                  <a:lnTo>
                    <a:pt x="43" y="588"/>
                  </a:lnTo>
                  <a:lnTo>
                    <a:pt x="43" y="608"/>
                  </a:lnTo>
                  <a:lnTo>
                    <a:pt x="33" y="608"/>
                  </a:lnTo>
                  <a:lnTo>
                    <a:pt x="0" y="608"/>
                  </a:lnTo>
                  <a:lnTo>
                    <a:pt x="0" y="633"/>
                  </a:lnTo>
                  <a:lnTo>
                    <a:pt x="33" y="633"/>
                  </a:lnTo>
                  <a:lnTo>
                    <a:pt x="33" y="691"/>
                  </a:lnTo>
                  <a:lnTo>
                    <a:pt x="43" y="691"/>
                  </a:lnTo>
                  <a:lnTo>
                    <a:pt x="43" y="710"/>
                  </a:lnTo>
                  <a:lnTo>
                    <a:pt x="33" y="710"/>
                  </a:lnTo>
                  <a:lnTo>
                    <a:pt x="0" y="710"/>
                  </a:lnTo>
                  <a:lnTo>
                    <a:pt x="0" y="741"/>
                  </a:lnTo>
                  <a:lnTo>
                    <a:pt x="33" y="741"/>
                  </a:lnTo>
                  <a:lnTo>
                    <a:pt x="33" y="797"/>
                  </a:lnTo>
                  <a:lnTo>
                    <a:pt x="43" y="797"/>
                  </a:lnTo>
                  <a:lnTo>
                    <a:pt x="43" y="816"/>
                  </a:lnTo>
                  <a:lnTo>
                    <a:pt x="33" y="816"/>
                  </a:lnTo>
                  <a:lnTo>
                    <a:pt x="0" y="816"/>
                  </a:lnTo>
                  <a:lnTo>
                    <a:pt x="0" y="874"/>
                  </a:lnTo>
                  <a:lnTo>
                    <a:pt x="33" y="874"/>
                  </a:lnTo>
                  <a:lnTo>
                    <a:pt x="33" y="930"/>
                  </a:lnTo>
                  <a:lnTo>
                    <a:pt x="43" y="930"/>
                  </a:lnTo>
                  <a:lnTo>
                    <a:pt x="43" y="949"/>
                  </a:lnTo>
                  <a:lnTo>
                    <a:pt x="33" y="949"/>
                  </a:lnTo>
                  <a:lnTo>
                    <a:pt x="0" y="949"/>
                  </a:lnTo>
                  <a:lnTo>
                    <a:pt x="0" y="976"/>
                  </a:lnTo>
                  <a:lnTo>
                    <a:pt x="33" y="976"/>
                  </a:lnTo>
                  <a:lnTo>
                    <a:pt x="33" y="1034"/>
                  </a:lnTo>
                  <a:lnTo>
                    <a:pt x="43" y="1034"/>
                  </a:lnTo>
                  <a:lnTo>
                    <a:pt x="43" y="1052"/>
                  </a:lnTo>
                  <a:lnTo>
                    <a:pt x="33" y="1052"/>
                  </a:lnTo>
                  <a:lnTo>
                    <a:pt x="0" y="1052"/>
                  </a:lnTo>
                  <a:lnTo>
                    <a:pt x="0" y="1081"/>
                  </a:lnTo>
                  <a:lnTo>
                    <a:pt x="33" y="1081"/>
                  </a:lnTo>
                  <a:lnTo>
                    <a:pt x="33" y="1137"/>
                  </a:lnTo>
                  <a:lnTo>
                    <a:pt x="43" y="1137"/>
                  </a:lnTo>
                  <a:lnTo>
                    <a:pt x="43" y="1158"/>
                  </a:lnTo>
                  <a:lnTo>
                    <a:pt x="33" y="1158"/>
                  </a:lnTo>
                  <a:lnTo>
                    <a:pt x="0" y="1158"/>
                  </a:lnTo>
                  <a:lnTo>
                    <a:pt x="0" y="1428"/>
                  </a:lnTo>
                  <a:lnTo>
                    <a:pt x="101" y="1428"/>
                  </a:lnTo>
                  <a:lnTo>
                    <a:pt x="101" y="884"/>
                  </a:lnTo>
                  <a:lnTo>
                    <a:pt x="103" y="88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93C8F996-6A92-4403-93D3-B06CBB08F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445248"/>
              <a:ext cx="140204" cy="1943767"/>
            </a:xfrm>
            <a:custGeom>
              <a:avLst/>
              <a:gdLst>
                <a:gd name="T0" fmla="*/ 0 w 103"/>
                <a:gd name="T1" fmla="*/ 0 h 1428"/>
                <a:gd name="T2" fmla="*/ 33 w 103"/>
                <a:gd name="T3" fmla="*/ 189 h 1428"/>
                <a:gd name="T4" fmla="*/ 43 w 103"/>
                <a:gd name="T5" fmla="*/ 245 h 1428"/>
                <a:gd name="T6" fmla="*/ 33 w 103"/>
                <a:gd name="T7" fmla="*/ 266 h 1428"/>
                <a:gd name="T8" fmla="*/ 0 w 103"/>
                <a:gd name="T9" fmla="*/ 293 h 1428"/>
                <a:gd name="T10" fmla="*/ 33 w 103"/>
                <a:gd name="T11" fmla="*/ 349 h 1428"/>
                <a:gd name="T12" fmla="*/ 43 w 103"/>
                <a:gd name="T13" fmla="*/ 368 h 1428"/>
                <a:gd name="T14" fmla="*/ 0 w 103"/>
                <a:gd name="T15" fmla="*/ 368 h 1428"/>
                <a:gd name="T16" fmla="*/ 33 w 103"/>
                <a:gd name="T17" fmla="*/ 399 h 1428"/>
                <a:gd name="T18" fmla="*/ 43 w 103"/>
                <a:gd name="T19" fmla="*/ 455 h 1428"/>
                <a:gd name="T20" fmla="*/ 33 w 103"/>
                <a:gd name="T21" fmla="*/ 473 h 1428"/>
                <a:gd name="T22" fmla="*/ 0 w 103"/>
                <a:gd name="T23" fmla="*/ 532 h 1428"/>
                <a:gd name="T24" fmla="*/ 33 w 103"/>
                <a:gd name="T25" fmla="*/ 588 h 1428"/>
                <a:gd name="T26" fmla="*/ 43 w 103"/>
                <a:gd name="T27" fmla="*/ 608 h 1428"/>
                <a:gd name="T28" fmla="*/ 0 w 103"/>
                <a:gd name="T29" fmla="*/ 608 h 1428"/>
                <a:gd name="T30" fmla="*/ 33 w 103"/>
                <a:gd name="T31" fmla="*/ 633 h 1428"/>
                <a:gd name="T32" fmla="*/ 43 w 103"/>
                <a:gd name="T33" fmla="*/ 691 h 1428"/>
                <a:gd name="T34" fmla="*/ 33 w 103"/>
                <a:gd name="T35" fmla="*/ 710 h 1428"/>
                <a:gd name="T36" fmla="*/ 0 w 103"/>
                <a:gd name="T37" fmla="*/ 741 h 1428"/>
                <a:gd name="T38" fmla="*/ 33 w 103"/>
                <a:gd name="T39" fmla="*/ 797 h 1428"/>
                <a:gd name="T40" fmla="*/ 43 w 103"/>
                <a:gd name="T41" fmla="*/ 816 h 1428"/>
                <a:gd name="T42" fmla="*/ 0 w 103"/>
                <a:gd name="T43" fmla="*/ 816 h 1428"/>
                <a:gd name="T44" fmla="*/ 33 w 103"/>
                <a:gd name="T45" fmla="*/ 874 h 1428"/>
                <a:gd name="T46" fmla="*/ 43 w 103"/>
                <a:gd name="T47" fmla="*/ 930 h 1428"/>
                <a:gd name="T48" fmla="*/ 33 w 103"/>
                <a:gd name="T49" fmla="*/ 949 h 1428"/>
                <a:gd name="T50" fmla="*/ 0 w 103"/>
                <a:gd name="T51" fmla="*/ 976 h 1428"/>
                <a:gd name="T52" fmla="*/ 33 w 103"/>
                <a:gd name="T53" fmla="*/ 1034 h 1428"/>
                <a:gd name="T54" fmla="*/ 43 w 103"/>
                <a:gd name="T55" fmla="*/ 1052 h 1428"/>
                <a:gd name="T56" fmla="*/ 0 w 103"/>
                <a:gd name="T57" fmla="*/ 1052 h 1428"/>
                <a:gd name="T58" fmla="*/ 33 w 103"/>
                <a:gd name="T59" fmla="*/ 1081 h 1428"/>
                <a:gd name="T60" fmla="*/ 43 w 103"/>
                <a:gd name="T61" fmla="*/ 1137 h 1428"/>
                <a:gd name="T62" fmla="*/ 33 w 103"/>
                <a:gd name="T63" fmla="*/ 1158 h 1428"/>
                <a:gd name="T64" fmla="*/ 0 w 103"/>
                <a:gd name="T65" fmla="*/ 1428 h 1428"/>
                <a:gd name="T66" fmla="*/ 101 w 103"/>
                <a:gd name="T67" fmla="*/ 884 h 1428"/>
                <a:gd name="T68" fmla="*/ 103 w 103"/>
                <a:gd name="T69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428">
                  <a:moveTo>
                    <a:pt x="103" y="0"/>
                  </a:moveTo>
                  <a:lnTo>
                    <a:pt x="0" y="0"/>
                  </a:lnTo>
                  <a:lnTo>
                    <a:pt x="0" y="189"/>
                  </a:lnTo>
                  <a:lnTo>
                    <a:pt x="33" y="189"/>
                  </a:lnTo>
                  <a:lnTo>
                    <a:pt x="33" y="245"/>
                  </a:lnTo>
                  <a:lnTo>
                    <a:pt x="43" y="245"/>
                  </a:lnTo>
                  <a:lnTo>
                    <a:pt x="43" y="266"/>
                  </a:lnTo>
                  <a:lnTo>
                    <a:pt x="33" y="266"/>
                  </a:lnTo>
                  <a:lnTo>
                    <a:pt x="0" y="266"/>
                  </a:lnTo>
                  <a:lnTo>
                    <a:pt x="0" y="293"/>
                  </a:lnTo>
                  <a:lnTo>
                    <a:pt x="33" y="293"/>
                  </a:lnTo>
                  <a:lnTo>
                    <a:pt x="33" y="349"/>
                  </a:lnTo>
                  <a:lnTo>
                    <a:pt x="43" y="349"/>
                  </a:lnTo>
                  <a:lnTo>
                    <a:pt x="43" y="368"/>
                  </a:lnTo>
                  <a:lnTo>
                    <a:pt x="33" y="368"/>
                  </a:lnTo>
                  <a:lnTo>
                    <a:pt x="0" y="368"/>
                  </a:lnTo>
                  <a:lnTo>
                    <a:pt x="0" y="399"/>
                  </a:lnTo>
                  <a:lnTo>
                    <a:pt x="33" y="399"/>
                  </a:lnTo>
                  <a:lnTo>
                    <a:pt x="33" y="455"/>
                  </a:lnTo>
                  <a:lnTo>
                    <a:pt x="43" y="455"/>
                  </a:lnTo>
                  <a:lnTo>
                    <a:pt x="43" y="473"/>
                  </a:lnTo>
                  <a:lnTo>
                    <a:pt x="33" y="473"/>
                  </a:lnTo>
                  <a:lnTo>
                    <a:pt x="0" y="473"/>
                  </a:lnTo>
                  <a:lnTo>
                    <a:pt x="0" y="532"/>
                  </a:lnTo>
                  <a:lnTo>
                    <a:pt x="33" y="532"/>
                  </a:lnTo>
                  <a:lnTo>
                    <a:pt x="33" y="588"/>
                  </a:lnTo>
                  <a:lnTo>
                    <a:pt x="43" y="588"/>
                  </a:lnTo>
                  <a:lnTo>
                    <a:pt x="43" y="608"/>
                  </a:lnTo>
                  <a:lnTo>
                    <a:pt x="33" y="608"/>
                  </a:lnTo>
                  <a:lnTo>
                    <a:pt x="0" y="608"/>
                  </a:lnTo>
                  <a:lnTo>
                    <a:pt x="0" y="633"/>
                  </a:lnTo>
                  <a:lnTo>
                    <a:pt x="33" y="633"/>
                  </a:lnTo>
                  <a:lnTo>
                    <a:pt x="33" y="691"/>
                  </a:lnTo>
                  <a:lnTo>
                    <a:pt x="43" y="691"/>
                  </a:lnTo>
                  <a:lnTo>
                    <a:pt x="43" y="710"/>
                  </a:lnTo>
                  <a:lnTo>
                    <a:pt x="33" y="710"/>
                  </a:lnTo>
                  <a:lnTo>
                    <a:pt x="0" y="710"/>
                  </a:lnTo>
                  <a:lnTo>
                    <a:pt x="0" y="741"/>
                  </a:lnTo>
                  <a:lnTo>
                    <a:pt x="33" y="741"/>
                  </a:lnTo>
                  <a:lnTo>
                    <a:pt x="33" y="797"/>
                  </a:lnTo>
                  <a:lnTo>
                    <a:pt x="43" y="797"/>
                  </a:lnTo>
                  <a:lnTo>
                    <a:pt x="43" y="816"/>
                  </a:lnTo>
                  <a:lnTo>
                    <a:pt x="33" y="816"/>
                  </a:lnTo>
                  <a:lnTo>
                    <a:pt x="0" y="816"/>
                  </a:lnTo>
                  <a:lnTo>
                    <a:pt x="0" y="874"/>
                  </a:lnTo>
                  <a:lnTo>
                    <a:pt x="33" y="874"/>
                  </a:lnTo>
                  <a:lnTo>
                    <a:pt x="33" y="930"/>
                  </a:lnTo>
                  <a:lnTo>
                    <a:pt x="43" y="930"/>
                  </a:lnTo>
                  <a:lnTo>
                    <a:pt x="43" y="949"/>
                  </a:lnTo>
                  <a:lnTo>
                    <a:pt x="33" y="949"/>
                  </a:lnTo>
                  <a:lnTo>
                    <a:pt x="0" y="949"/>
                  </a:lnTo>
                  <a:lnTo>
                    <a:pt x="0" y="976"/>
                  </a:lnTo>
                  <a:lnTo>
                    <a:pt x="33" y="976"/>
                  </a:lnTo>
                  <a:lnTo>
                    <a:pt x="33" y="1034"/>
                  </a:lnTo>
                  <a:lnTo>
                    <a:pt x="43" y="1034"/>
                  </a:lnTo>
                  <a:lnTo>
                    <a:pt x="43" y="1052"/>
                  </a:lnTo>
                  <a:lnTo>
                    <a:pt x="33" y="1052"/>
                  </a:lnTo>
                  <a:lnTo>
                    <a:pt x="0" y="1052"/>
                  </a:lnTo>
                  <a:lnTo>
                    <a:pt x="0" y="1081"/>
                  </a:lnTo>
                  <a:lnTo>
                    <a:pt x="33" y="1081"/>
                  </a:lnTo>
                  <a:lnTo>
                    <a:pt x="33" y="1137"/>
                  </a:lnTo>
                  <a:lnTo>
                    <a:pt x="43" y="1137"/>
                  </a:lnTo>
                  <a:lnTo>
                    <a:pt x="43" y="1158"/>
                  </a:lnTo>
                  <a:lnTo>
                    <a:pt x="33" y="1158"/>
                  </a:lnTo>
                  <a:lnTo>
                    <a:pt x="0" y="1158"/>
                  </a:lnTo>
                  <a:lnTo>
                    <a:pt x="0" y="1428"/>
                  </a:lnTo>
                  <a:lnTo>
                    <a:pt x="101" y="1428"/>
                  </a:lnTo>
                  <a:lnTo>
                    <a:pt x="101" y="884"/>
                  </a:lnTo>
                  <a:lnTo>
                    <a:pt x="103" y="884"/>
                  </a:lnTo>
                  <a:lnTo>
                    <a:pt x="1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2AC383FD-9BA3-4010-A61F-EBEA81770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042" y="3238817"/>
              <a:ext cx="303547" cy="1621168"/>
            </a:xfrm>
            <a:custGeom>
              <a:avLst/>
              <a:gdLst>
                <a:gd name="T0" fmla="*/ 96 w 223"/>
                <a:gd name="T1" fmla="*/ 0 h 1191"/>
                <a:gd name="T2" fmla="*/ 0 w 223"/>
                <a:gd name="T3" fmla="*/ 0 h 1191"/>
                <a:gd name="T4" fmla="*/ 0 w 223"/>
                <a:gd name="T5" fmla="*/ 1191 h 1191"/>
                <a:gd name="T6" fmla="*/ 223 w 223"/>
                <a:gd name="T7" fmla="*/ 1191 h 1191"/>
                <a:gd name="T8" fmla="*/ 223 w 223"/>
                <a:gd name="T9" fmla="*/ 527 h 1191"/>
                <a:gd name="T10" fmla="*/ 200 w 223"/>
                <a:gd name="T11" fmla="*/ 527 h 1191"/>
                <a:gd name="T12" fmla="*/ 200 w 223"/>
                <a:gd name="T13" fmla="*/ 554 h 1191"/>
                <a:gd name="T14" fmla="*/ 212 w 223"/>
                <a:gd name="T15" fmla="*/ 554 h 1191"/>
                <a:gd name="T16" fmla="*/ 212 w 223"/>
                <a:gd name="T17" fmla="*/ 575 h 1191"/>
                <a:gd name="T18" fmla="*/ 200 w 223"/>
                <a:gd name="T19" fmla="*/ 575 h 1191"/>
                <a:gd name="T20" fmla="*/ 96 w 223"/>
                <a:gd name="T21" fmla="*/ 575 h 1191"/>
                <a:gd name="T22" fmla="*/ 86 w 223"/>
                <a:gd name="T23" fmla="*/ 575 h 1191"/>
                <a:gd name="T24" fmla="*/ 86 w 223"/>
                <a:gd name="T25" fmla="*/ 554 h 1191"/>
                <a:gd name="T26" fmla="*/ 96 w 223"/>
                <a:gd name="T27" fmla="*/ 554 h 1191"/>
                <a:gd name="T28" fmla="*/ 96 w 223"/>
                <a:gd name="T29" fmla="*/ 498 h 1191"/>
                <a:gd name="T30" fmla="*/ 152 w 223"/>
                <a:gd name="T31" fmla="*/ 498 h 1191"/>
                <a:gd name="T32" fmla="*/ 152 w 223"/>
                <a:gd name="T33" fmla="*/ 469 h 1191"/>
                <a:gd name="T34" fmla="*/ 96 w 223"/>
                <a:gd name="T35" fmla="*/ 469 h 1191"/>
                <a:gd name="T36" fmla="*/ 86 w 223"/>
                <a:gd name="T37" fmla="*/ 469 h 1191"/>
                <a:gd name="T38" fmla="*/ 86 w 223"/>
                <a:gd name="T39" fmla="*/ 451 h 1191"/>
                <a:gd name="T40" fmla="*/ 96 w 223"/>
                <a:gd name="T41" fmla="*/ 451 h 1191"/>
                <a:gd name="T42" fmla="*/ 96 w 223"/>
                <a:gd name="T43" fmla="*/ 393 h 1191"/>
                <a:gd name="T44" fmla="*/ 152 w 223"/>
                <a:gd name="T45" fmla="*/ 393 h 1191"/>
                <a:gd name="T46" fmla="*/ 152 w 223"/>
                <a:gd name="T47" fmla="*/ 366 h 1191"/>
                <a:gd name="T48" fmla="*/ 96 w 223"/>
                <a:gd name="T49" fmla="*/ 366 h 1191"/>
                <a:gd name="T50" fmla="*/ 86 w 223"/>
                <a:gd name="T51" fmla="*/ 366 h 1191"/>
                <a:gd name="T52" fmla="*/ 86 w 223"/>
                <a:gd name="T53" fmla="*/ 347 h 1191"/>
                <a:gd name="T54" fmla="*/ 96 w 223"/>
                <a:gd name="T55" fmla="*/ 347 h 1191"/>
                <a:gd name="T56" fmla="*/ 96 w 223"/>
                <a:gd name="T57" fmla="*/ 291 h 1191"/>
                <a:gd name="T58" fmla="*/ 152 w 223"/>
                <a:gd name="T59" fmla="*/ 291 h 1191"/>
                <a:gd name="T60" fmla="*/ 152 w 223"/>
                <a:gd name="T61" fmla="*/ 233 h 1191"/>
                <a:gd name="T62" fmla="*/ 96 w 223"/>
                <a:gd name="T63" fmla="*/ 233 h 1191"/>
                <a:gd name="T64" fmla="*/ 86 w 223"/>
                <a:gd name="T65" fmla="*/ 233 h 1191"/>
                <a:gd name="T66" fmla="*/ 86 w 223"/>
                <a:gd name="T67" fmla="*/ 214 h 1191"/>
                <a:gd name="T68" fmla="*/ 96 w 223"/>
                <a:gd name="T69" fmla="*/ 214 h 1191"/>
                <a:gd name="T70" fmla="*/ 96 w 223"/>
                <a:gd name="T71" fmla="*/ 158 h 1191"/>
                <a:gd name="T72" fmla="*/ 152 w 223"/>
                <a:gd name="T73" fmla="*/ 158 h 1191"/>
                <a:gd name="T74" fmla="*/ 152 w 223"/>
                <a:gd name="T75" fmla="*/ 127 h 1191"/>
                <a:gd name="T76" fmla="*/ 96 w 223"/>
                <a:gd name="T77" fmla="*/ 127 h 1191"/>
                <a:gd name="T78" fmla="*/ 86 w 223"/>
                <a:gd name="T79" fmla="*/ 127 h 1191"/>
                <a:gd name="T80" fmla="*/ 86 w 223"/>
                <a:gd name="T81" fmla="*/ 108 h 1191"/>
                <a:gd name="T82" fmla="*/ 96 w 223"/>
                <a:gd name="T83" fmla="*/ 108 h 1191"/>
                <a:gd name="T84" fmla="*/ 96 w 223"/>
                <a:gd name="T85" fmla="*/ 50 h 1191"/>
                <a:gd name="T86" fmla="*/ 152 w 223"/>
                <a:gd name="T87" fmla="*/ 50 h 1191"/>
                <a:gd name="T88" fmla="*/ 152 w 223"/>
                <a:gd name="T89" fmla="*/ 25 h 1191"/>
                <a:gd name="T90" fmla="*/ 96 w 223"/>
                <a:gd name="T91" fmla="*/ 25 h 1191"/>
                <a:gd name="T92" fmla="*/ 86 w 223"/>
                <a:gd name="T93" fmla="*/ 25 h 1191"/>
                <a:gd name="T94" fmla="*/ 86 w 223"/>
                <a:gd name="T95" fmla="*/ 5 h 1191"/>
                <a:gd name="T96" fmla="*/ 96 w 223"/>
                <a:gd name="T97" fmla="*/ 5 h 1191"/>
                <a:gd name="T98" fmla="*/ 96 w 223"/>
                <a:gd name="T99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3" h="1191">
                  <a:moveTo>
                    <a:pt x="96" y="0"/>
                  </a:moveTo>
                  <a:lnTo>
                    <a:pt x="0" y="0"/>
                  </a:lnTo>
                  <a:lnTo>
                    <a:pt x="0" y="1191"/>
                  </a:lnTo>
                  <a:lnTo>
                    <a:pt x="223" y="1191"/>
                  </a:lnTo>
                  <a:lnTo>
                    <a:pt x="223" y="527"/>
                  </a:lnTo>
                  <a:lnTo>
                    <a:pt x="200" y="527"/>
                  </a:lnTo>
                  <a:lnTo>
                    <a:pt x="200" y="554"/>
                  </a:lnTo>
                  <a:lnTo>
                    <a:pt x="212" y="554"/>
                  </a:lnTo>
                  <a:lnTo>
                    <a:pt x="212" y="575"/>
                  </a:lnTo>
                  <a:lnTo>
                    <a:pt x="200" y="575"/>
                  </a:lnTo>
                  <a:lnTo>
                    <a:pt x="96" y="575"/>
                  </a:lnTo>
                  <a:lnTo>
                    <a:pt x="86" y="575"/>
                  </a:lnTo>
                  <a:lnTo>
                    <a:pt x="86" y="554"/>
                  </a:lnTo>
                  <a:lnTo>
                    <a:pt x="96" y="554"/>
                  </a:lnTo>
                  <a:lnTo>
                    <a:pt x="96" y="498"/>
                  </a:lnTo>
                  <a:lnTo>
                    <a:pt x="152" y="498"/>
                  </a:lnTo>
                  <a:lnTo>
                    <a:pt x="152" y="469"/>
                  </a:lnTo>
                  <a:lnTo>
                    <a:pt x="96" y="469"/>
                  </a:lnTo>
                  <a:lnTo>
                    <a:pt x="86" y="469"/>
                  </a:lnTo>
                  <a:lnTo>
                    <a:pt x="86" y="451"/>
                  </a:lnTo>
                  <a:lnTo>
                    <a:pt x="96" y="451"/>
                  </a:lnTo>
                  <a:lnTo>
                    <a:pt x="96" y="393"/>
                  </a:lnTo>
                  <a:lnTo>
                    <a:pt x="152" y="393"/>
                  </a:lnTo>
                  <a:lnTo>
                    <a:pt x="152" y="366"/>
                  </a:lnTo>
                  <a:lnTo>
                    <a:pt x="96" y="366"/>
                  </a:lnTo>
                  <a:lnTo>
                    <a:pt x="86" y="366"/>
                  </a:lnTo>
                  <a:lnTo>
                    <a:pt x="86" y="347"/>
                  </a:lnTo>
                  <a:lnTo>
                    <a:pt x="96" y="347"/>
                  </a:lnTo>
                  <a:lnTo>
                    <a:pt x="96" y="291"/>
                  </a:lnTo>
                  <a:lnTo>
                    <a:pt x="152" y="291"/>
                  </a:lnTo>
                  <a:lnTo>
                    <a:pt x="152" y="233"/>
                  </a:lnTo>
                  <a:lnTo>
                    <a:pt x="96" y="233"/>
                  </a:lnTo>
                  <a:lnTo>
                    <a:pt x="86" y="233"/>
                  </a:lnTo>
                  <a:lnTo>
                    <a:pt x="86" y="214"/>
                  </a:lnTo>
                  <a:lnTo>
                    <a:pt x="96" y="214"/>
                  </a:lnTo>
                  <a:lnTo>
                    <a:pt x="96" y="158"/>
                  </a:lnTo>
                  <a:lnTo>
                    <a:pt x="152" y="158"/>
                  </a:lnTo>
                  <a:lnTo>
                    <a:pt x="152" y="127"/>
                  </a:lnTo>
                  <a:lnTo>
                    <a:pt x="96" y="127"/>
                  </a:lnTo>
                  <a:lnTo>
                    <a:pt x="86" y="127"/>
                  </a:lnTo>
                  <a:lnTo>
                    <a:pt x="86" y="108"/>
                  </a:lnTo>
                  <a:lnTo>
                    <a:pt x="96" y="108"/>
                  </a:lnTo>
                  <a:lnTo>
                    <a:pt x="96" y="50"/>
                  </a:lnTo>
                  <a:lnTo>
                    <a:pt x="152" y="50"/>
                  </a:lnTo>
                  <a:lnTo>
                    <a:pt x="152" y="25"/>
                  </a:lnTo>
                  <a:lnTo>
                    <a:pt x="96" y="25"/>
                  </a:lnTo>
                  <a:lnTo>
                    <a:pt x="86" y="25"/>
                  </a:lnTo>
                  <a:lnTo>
                    <a:pt x="86" y="5"/>
                  </a:lnTo>
                  <a:lnTo>
                    <a:pt x="96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xmlns="" id="{B40CEAB8-4176-40A7-9CE7-16DFDF36F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042" y="3238817"/>
              <a:ext cx="303547" cy="1621168"/>
            </a:xfrm>
            <a:custGeom>
              <a:avLst/>
              <a:gdLst>
                <a:gd name="T0" fmla="*/ 96 w 223"/>
                <a:gd name="T1" fmla="*/ 0 h 1191"/>
                <a:gd name="T2" fmla="*/ 0 w 223"/>
                <a:gd name="T3" fmla="*/ 0 h 1191"/>
                <a:gd name="T4" fmla="*/ 0 w 223"/>
                <a:gd name="T5" fmla="*/ 1191 h 1191"/>
                <a:gd name="T6" fmla="*/ 223 w 223"/>
                <a:gd name="T7" fmla="*/ 1191 h 1191"/>
                <a:gd name="T8" fmla="*/ 223 w 223"/>
                <a:gd name="T9" fmla="*/ 527 h 1191"/>
                <a:gd name="T10" fmla="*/ 200 w 223"/>
                <a:gd name="T11" fmla="*/ 527 h 1191"/>
                <a:gd name="T12" fmla="*/ 200 w 223"/>
                <a:gd name="T13" fmla="*/ 554 h 1191"/>
                <a:gd name="T14" fmla="*/ 212 w 223"/>
                <a:gd name="T15" fmla="*/ 554 h 1191"/>
                <a:gd name="T16" fmla="*/ 212 w 223"/>
                <a:gd name="T17" fmla="*/ 575 h 1191"/>
                <a:gd name="T18" fmla="*/ 200 w 223"/>
                <a:gd name="T19" fmla="*/ 575 h 1191"/>
                <a:gd name="T20" fmla="*/ 96 w 223"/>
                <a:gd name="T21" fmla="*/ 575 h 1191"/>
                <a:gd name="T22" fmla="*/ 86 w 223"/>
                <a:gd name="T23" fmla="*/ 575 h 1191"/>
                <a:gd name="T24" fmla="*/ 86 w 223"/>
                <a:gd name="T25" fmla="*/ 554 h 1191"/>
                <a:gd name="T26" fmla="*/ 96 w 223"/>
                <a:gd name="T27" fmla="*/ 554 h 1191"/>
                <a:gd name="T28" fmla="*/ 96 w 223"/>
                <a:gd name="T29" fmla="*/ 498 h 1191"/>
                <a:gd name="T30" fmla="*/ 152 w 223"/>
                <a:gd name="T31" fmla="*/ 498 h 1191"/>
                <a:gd name="T32" fmla="*/ 152 w 223"/>
                <a:gd name="T33" fmla="*/ 469 h 1191"/>
                <a:gd name="T34" fmla="*/ 96 w 223"/>
                <a:gd name="T35" fmla="*/ 469 h 1191"/>
                <a:gd name="T36" fmla="*/ 86 w 223"/>
                <a:gd name="T37" fmla="*/ 469 h 1191"/>
                <a:gd name="T38" fmla="*/ 86 w 223"/>
                <a:gd name="T39" fmla="*/ 451 h 1191"/>
                <a:gd name="T40" fmla="*/ 96 w 223"/>
                <a:gd name="T41" fmla="*/ 451 h 1191"/>
                <a:gd name="T42" fmla="*/ 96 w 223"/>
                <a:gd name="T43" fmla="*/ 393 h 1191"/>
                <a:gd name="T44" fmla="*/ 152 w 223"/>
                <a:gd name="T45" fmla="*/ 393 h 1191"/>
                <a:gd name="T46" fmla="*/ 152 w 223"/>
                <a:gd name="T47" fmla="*/ 366 h 1191"/>
                <a:gd name="T48" fmla="*/ 96 w 223"/>
                <a:gd name="T49" fmla="*/ 366 h 1191"/>
                <a:gd name="T50" fmla="*/ 86 w 223"/>
                <a:gd name="T51" fmla="*/ 366 h 1191"/>
                <a:gd name="T52" fmla="*/ 86 w 223"/>
                <a:gd name="T53" fmla="*/ 347 h 1191"/>
                <a:gd name="T54" fmla="*/ 96 w 223"/>
                <a:gd name="T55" fmla="*/ 347 h 1191"/>
                <a:gd name="T56" fmla="*/ 96 w 223"/>
                <a:gd name="T57" fmla="*/ 291 h 1191"/>
                <a:gd name="T58" fmla="*/ 152 w 223"/>
                <a:gd name="T59" fmla="*/ 291 h 1191"/>
                <a:gd name="T60" fmla="*/ 152 w 223"/>
                <a:gd name="T61" fmla="*/ 233 h 1191"/>
                <a:gd name="T62" fmla="*/ 96 w 223"/>
                <a:gd name="T63" fmla="*/ 233 h 1191"/>
                <a:gd name="T64" fmla="*/ 86 w 223"/>
                <a:gd name="T65" fmla="*/ 233 h 1191"/>
                <a:gd name="T66" fmla="*/ 86 w 223"/>
                <a:gd name="T67" fmla="*/ 214 h 1191"/>
                <a:gd name="T68" fmla="*/ 96 w 223"/>
                <a:gd name="T69" fmla="*/ 214 h 1191"/>
                <a:gd name="T70" fmla="*/ 96 w 223"/>
                <a:gd name="T71" fmla="*/ 158 h 1191"/>
                <a:gd name="T72" fmla="*/ 152 w 223"/>
                <a:gd name="T73" fmla="*/ 158 h 1191"/>
                <a:gd name="T74" fmla="*/ 152 w 223"/>
                <a:gd name="T75" fmla="*/ 127 h 1191"/>
                <a:gd name="T76" fmla="*/ 96 w 223"/>
                <a:gd name="T77" fmla="*/ 127 h 1191"/>
                <a:gd name="T78" fmla="*/ 86 w 223"/>
                <a:gd name="T79" fmla="*/ 127 h 1191"/>
                <a:gd name="T80" fmla="*/ 86 w 223"/>
                <a:gd name="T81" fmla="*/ 108 h 1191"/>
                <a:gd name="T82" fmla="*/ 96 w 223"/>
                <a:gd name="T83" fmla="*/ 108 h 1191"/>
                <a:gd name="T84" fmla="*/ 96 w 223"/>
                <a:gd name="T85" fmla="*/ 50 h 1191"/>
                <a:gd name="T86" fmla="*/ 152 w 223"/>
                <a:gd name="T87" fmla="*/ 50 h 1191"/>
                <a:gd name="T88" fmla="*/ 152 w 223"/>
                <a:gd name="T89" fmla="*/ 25 h 1191"/>
                <a:gd name="T90" fmla="*/ 96 w 223"/>
                <a:gd name="T91" fmla="*/ 25 h 1191"/>
                <a:gd name="T92" fmla="*/ 86 w 223"/>
                <a:gd name="T93" fmla="*/ 25 h 1191"/>
                <a:gd name="T94" fmla="*/ 86 w 223"/>
                <a:gd name="T95" fmla="*/ 5 h 1191"/>
                <a:gd name="T96" fmla="*/ 96 w 223"/>
                <a:gd name="T97" fmla="*/ 5 h 1191"/>
                <a:gd name="T98" fmla="*/ 96 w 223"/>
                <a:gd name="T99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3" h="1191">
                  <a:moveTo>
                    <a:pt x="96" y="0"/>
                  </a:moveTo>
                  <a:lnTo>
                    <a:pt x="0" y="0"/>
                  </a:lnTo>
                  <a:lnTo>
                    <a:pt x="0" y="1191"/>
                  </a:lnTo>
                  <a:lnTo>
                    <a:pt x="223" y="1191"/>
                  </a:lnTo>
                  <a:lnTo>
                    <a:pt x="223" y="527"/>
                  </a:lnTo>
                  <a:lnTo>
                    <a:pt x="200" y="527"/>
                  </a:lnTo>
                  <a:lnTo>
                    <a:pt x="200" y="554"/>
                  </a:lnTo>
                  <a:lnTo>
                    <a:pt x="212" y="554"/>
                  </a:lnTo>
                  <a:lnTo>
                    <a:pt x="212" y="575"/>
                  </a:lnTo>
                  <a:lnTo>
                    <a:pt x="200" y="575"/>
                  </a:lnTo>
                  <a:lnTo>
                    <a:pt x="96" y="575"/>
                  </a:lnTo>
                  <a:lnTo>
                    <a:pt x="86" y="575"/>
                  </a:lnTo>
                  <a:lnTo>
                    <a:pt x="86" y="554"/>
                  </a:lnTo>
                  <a:lnTo>
                    <a:pt x="96" y="554"/>
                  </a:lnTo>
                  <a:lnTo>
                    <a:pt x="96" y="498"/>
                  </a:lnTo>
                  <a:lnTo>
                    <a:pt x="152" y="498"/>
                  </a:lnTo>
                  <a:lnTo>
                    <a:pt x="152" y="469"/>
                  </a:lnTo>
                  <a:lnTo>
                    <a:pt x="96" y="469"/>
                  </a:lnTo>
                  <a:lnTo>
                    <a:pt x="86" y="469"/>
                  </a:lnTo>
                  <a:lnTo>
                    <a:pt x="86" y="451"/>
                  </a:lnTo>
                  <a:lnTo>
                    <a:pt x="96" y="451"/>
                  </a:lnTo>
                  <a:lnTo>
                    <a:pt x="96" y="393"/>
                  </a:lnTo>
                  <a:lnTo>
                    <a:pt x="152" y="393"/>
                  </a:lnTo>
                  <a:lnTo>
                    <a:pt x="152" y="366"/>
                  </a:lnTo>
                  <a:lnTo>
                    <a:pt x="96" y="366"/>
                  </a:lnTo>
                  <a:lnTo>
                    <a:pt x="86" y="366"/>
                  </a:lnTo>
                  <a:lnTo>
                    <a:pt x="86" y="347"/>
                  </a:lnTo>
                  <a:lnTo>
                    <a:pt x="96" y="347"/>
                  </a:lnTo>
                  <a:lnTo>
                    <a:pt x="96" y="291"/>
                  </a:lnTo>
                  <a:lnTo>
                    <a:pt x="152" y="291"/>
                  </a:lnTo>
                  <a:lnTo>
                    <a:pt x="152" y="233"/>
                  </a:lnTo>
                  <a:lnTo>
                    <a:pt x="96" y="233"/>
                  </a:lnTo>
                  <a:lnTo>
                    <a:pt x="86" y="233"/>
                  </a:lnTo>
                  <a:lnTo>
                    <a:pt x="86" y="214"/>
                  </a:lnTo>
                  <a:lnTo>
                    <a:pt x="96" y="214"/>
                  </a:lnTo>
                  <a:lnTo>
                    <a:pt x="96" y="158"/>
                  </a:lnTo>
                  <a:lnTo>
                    <a:pt x="152" y="158"/>
                  </a:lnTo>
                  <a:lnTo>
                    <a:pt x="152" y="127"/>
                  </a:lnTo>
                  <a:lnTo>
                    <a:pt x="96" y="127"/>
                  </a:lnTo>
                  <a:lnTo>
                    <a:pt x="86" y="127"/>
                  </a:lnTo>
                  <a:lnTo>
                    <a:pt x="86" y="108"/>
                  </a:lnTo>
                  <a:lnTo>
                    <a:pt x="96" y="108"/>
                  </a:lnTo>
                  <a:lnTo>
                    <a:pt x="96" y="50"/>
                  </a:lnTo>
                  <a:lnTo>
                    <a:pt x="152" y="50"/>
                  </a:lnTo>
                  <a:lnTo>
                    <a:pt x="152" y="25"/>
                  </a:lnTo>
                  <a:lnTo>
                    <a:pt x="96" y="25"/>
                  </a:lnTo>
                  <a:lnTo>
                    <a:pt x="86" y="25"/>
                  </a:lnTo>
                  <a:lnTo>
                    <a:pt x="86" y="5"/>
                  </a:lnTo>
                  <a:lnTo>
                    <a:pt x="96" y="5"/>
                  </a:lnTo>
                  <a:lnTo>
                    <a:pt x="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1">
              <a:extLst>
                <a:ext uri="{FF2B5EF4-FFF2-40B4-BE49-F238E27FC236}">
                  <a16:creationId xmlns:a16="http://schemas.microsoft.com/office/drawing/2014/main" xmlns="" id="{15F3DC40-B7E8-4847-A514-FCD3DFCCE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702511"/>
              <a:ext cx="7622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">
              <a:extLst>
                <a:ext uri="{FF2B5EF4-FFF2-40B4-BE49-F238E27FC236}">
                  <a16:creationId xmlns:a16="http://schemas.microsoft.com/office/drawing/2014/main" xmlns="" id="{5FB03722-D1E8-43BA-BCAF-27E44E27E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702511"/>
              <a:ext cx="7622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xmlns="" id="{54BF986F-CECF-4FC2-AB33-943FC1852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702511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>
              <a:extLst>
                <a:ext uri="{FF2B5EF4-FFF2-40B4-BE49-F238E27FC236}">
                  <a16:creationId xmlns:a16="http://schemas.microsoft.com/office/drawing/2014/main" xmlns="" id="{D0D8388D-094F-40A8-A282-737359043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702511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xmlns="" id="{79BD1C63-38A2-4A98-8190-F845080BB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702511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6">
              <a:extLst>
                <a:ext uri="{FF2B5EF4-FFF2-40B4-BE49-F238E27FC236}">
                  <a16:creationId xmlns:a16="http://schemas.microsoft.com/office/drawing/2014/main" xmlns="" id="{AB21BD11-BDD8-4EA8-B923-2B03CB4FB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702511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xmlns="" id="{5B33513B-115A-42B1-8E22-B6CDAD23E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702511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xmlns="" id="{C041FA23-AE06-4A13-8AF6-5B5788FD2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702511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xmlns="" id="{61CC64A9-EE40-489C-94A5-9A323AC5B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702511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xmlns="" id="{F7A62679-BDB8-4F60-8C35-4E2616B47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702511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1">
              <a:extLst>
                <a:ext uri="{FF2B5EF4-FFF2-40B4-BE49-F238E27FC236}">
                  <a16:creationId xmlns:a16="http://schemas.microsoft.com/office/drawing/2014/main" xmlns="" id="{22C5B8BE-D2A2-4327-8596-FDB5DE3E3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702511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2">
              <a:extLst>
                <a:ext uri="{FF2B5EF4-FFF2-40B4-BE49-F238E27FC236}">
                  <a16:creationId xmlns:a16="http://schemas.microsoft.com/office/drawing/2014/main" xmlns="" id="{FC6E3367-07A3-4CFA-BF1D-2EF864BC7A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702511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3">
              <a:extLst>
                <a:ext uri="{FF2B5EF4-FFF2-40B4-BE49-F238E27FC236}">
                  <a16:creationId xmlns:a16="http://schemas.microsoft.com/office/drawing/2014/main" xmlns="" id="{72B391C9-F1CD-4347-AAA9-C37874F1F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844073"/>
              <a:ext cx="7622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4">
              <a:extLst>
                <a:ext uri="{FF2B5EF4-FFF2-40B4-BE49-F238E27FC236}">
                  <a16:creationId xmlns:a16="http://schemas.microsoft.com/office/drawing/2014/main" xmlns="" id="{364C557C-BA27-4215-A924-030C4006D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844073"/>
              <a:ext cx="7622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5">
              <a:extLst>
                <a:ext uri="{FF2B5EF4-FFF2-40B4-BE49-F238E27FC236}">
                  <a16:creationId xmlns:a16="http://schemas.microsoft.com/office/drawing/2014/main" xmlns="" id="{0037B0EF-9DA5-4C4C-92BA-1F7421DB1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844073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6">
              <a:extLst>
                <a:ext uri="{FF2B5EF4-FFF2-40B4-BE49-F238E27FC236}">
                  <a16:creationId xmlns:a16="http://schemas.microsoft.com/office/drawing/2014/main" xmlns="" id="{4403303A-64FC-4069-8A66-3C7DF6965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844073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xmlns="" id="{895F948F-2DD7-432F-A060-DD76C3231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844073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>
              <a:extLst>
                <a:ext uri="{FF2B5EF4-FFF2-40B4-BE49-F238E27FC236}">
                  <a16:creationId xmlns:a16="http://schemas.microsoft.com/office/drawing/2014/main" xmlns="" id="{0784144C-7F03-4942-AF3C-1EE4AC2B9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844073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>
              <a:extLst>
                <a:ext uri="{FF2B5EF4-FFF2-40B4-BE49-F238E27FC236}">
                  <a16:creationId xmlns:a16="http://schemas.microsoft.com/office/drawing/2014/main" xmlns="" id="{1E47DA8F-8C86-48DE-83B1-BCE416406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844073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">
              <a:extLst>
                <a:ext uri="{FF2B5EF4-FFF2-40B4-BE49-F238E27FC236}">
                  <a16:creationId xmlns:a16="http://schemas.microsoft.com/office/drawing/2014/main" xmlns="" id="{36F48A53-A341-4D64-9A8F-F3FC580EC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844073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1">
              <a:extLst>
                <a:ext uri="{FF2B5EF4-FFF2-40B4-BE49-F238E27FC236}">
                  <a16:creationId xmlns:a16="http://schemas.microsoft.com/office/drawing/2014/main" xmlns="" id="{92F7BA19-447F-481A-9422-11FF8714E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844073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2">
              <a:extLst>
                <a:ext uri="{FF2B5EF4-FFF2-40B4-BE49-F238E27FC236}">
                  <a16:creationId xmlns:a16="http://schemas.microsoft.com/office/drawing/2014/main" xmlns="" id="{45AA1909-6B99-4440-943C-B8157856D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844073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3">
              <a:extLst>
                <a:ext uri="{FF2B5EF4-FFF2-40B4-BE49-F238E27FC236}">
                  <a16:creationId xmlns:a16="http://schemas.microsoft.com/office/drawing/2014/main" xmlns="" id="{00A42F26-CAC3-453C-BD28-1A9359A1B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844073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4">
              <a:extLst>
                <a:ext uri="{FF2B5EF4-FFF2-40B4-BE49-F238E27FC236}">
                  <a16:creationId xmlns:a16="http://schemas.microsoft.com/office/drawing/2014/main" xmlns="" id="{AEF76738-9EF4-4BA1-B1BC-1D00E40AB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844073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5">
              <a:extLst>
                <a:ext uri="{FF2B5EF4-FFF2-40B4-BE49-F238E27FC236}">
                  <a16:creationId xmlns:a16="http://schemas.microsoft.com/office/drawing/2014/main" xmlns="" id="{52689CC9-F242-4DBC-A056-B4DEE640A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988359"/>
              <a:ext cx="7622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6">
              <a:extLst>
                <a:ext uri="{FF2B5EF4-FFF2-40B4-BE49-F238E27FC236}">
                  <a16:creationId xmlns:a16="http://schemas.microsoft.com/office/drawing/2014/main" xmlns="" id="{393DDE31-F5CF-45F4-8697-8ECE3E4C9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2988359"/>
              <a:ext cx="7622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7">
              <a:extLst>
                <a:ext uri="{FF2B5EF4-FFF2-40B4-BE49-F238E27FC236}">
                  <a16:creationId xmlns:a16="http://schemas.microsoft.com/office/drawing/2014/main" xmlns="" id="{4EE1FF16-C6F3-428C-80C2-1FAB9F546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988359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8">
              <a:extLst>
                <a:ext uri="{FF2B5EF4-FFF2-40B4-BE49-F238E27FC236}">
                  <a16:creationId xmlns:a16="http://schemas.microsoft.com/office/drawing/2014/main" xmlns="" id="{452478D7-51F9-4DDC-AD6C-FBB5E7292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988359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9">
              <a:extLst>
                <a:ext uri="{FF2B5EF4-FFF2-40B4-BE49-F238E27FC236}">
                  <a16:creationId xmlns:a16="http://schemas.microsoft.com/office/drawing/2014/main" xmlns="" id="{EF07914B-A44B-42B3-A929-FCE7EFC47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988359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0">
              <a:extLst>
                <a:ext uri="{FF2B5EF4-FFF2-40B4-BE49-F238E27FC236}">
                  <a16:creationId xmlns:a16="http://schemas.microsoft.com/office/drawing/2014/main" xmlns="" id="{8F50090A-E8CE-4FD3-8482-E54336BA7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2988359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1">
              <a:extLst>
                <a:ext uri="{FF2B5EF4-FFF2-40B4-BE49-F238E27FC236}">
                  <a16:creationId xmlns:a16="http://schemas.microsoft.com/office/drawing/2014/main" xmlns="" id="{9BECFB21-DFE5-49A5-BF3E-EB1600A1D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988359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2">
              <a:extLst>
                <a:ext uri="{FF2B5EF4-FFF2-40B4-BE49-F238E27FC236}">
                  <a16:creationId xmlns:a16="http://schemas.microsoft.com/office/drawing/2014/main" xmlns="" id="{28EADB7D-FEB7-45D3-92AE-9D151626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2988359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3">
              <a:extLst>
                <a:ext uri="{FF2B5EF4-FFF2-40B4-BE49-F238E27FC236}">
                  <a16:creationId xmlns:a16="http://schemas.microsoft.com/office/drawing/2014/main" xmlns="" id="{0596C11A-C799-4895-A5D3-4C4C92932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988359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4">
              <a:extLst>
                <a:ext uri="{FF2B5EF4-FFF2-40B4-BE49-F238E27FC236}">
                  <a16:creationId xmlns:a16="http://schemas.microsoft.com/office/drawing/2014/main" xmlns="" id="{1DBB3814-82B2-40A8-8075-80E8E1649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2988359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5">
              <a:extLst>
                <a:ext uri="{FF2B5EF4-FFF2-40B4-BE49-F238E27FC236}">
                  <a16:creationId xmlns:a16="http://schemas.microsoft.com/office/drawing/2014/main" xmlns="" id="{CBF3A29C-AFEE-40D0-8241-AFD1A7904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988359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6">
              <a:extLst>
                <a:ext uri="{FF2B5EF4-FFF2-40B4-BE49-F238E27FC236}">
                  <a16:creationId xmlns:a16="http://schemas.microsoft.com/office/drawing/2014/main" xmlns="" id="{2783F609-9EC7-4062-874C-B1A06F406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2988359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>
              <a:extLst>
                <a:ext uri="{FF2B5EF4-FFF2-40B4-BE49-F238E27FC236}">
                  <a16:creationId xmlns:a16="http://schemas.microsoft.com/office/drawing/2014/main" xmlns="" id="{AE771F61-C47C-4437-BF0B-5DB0A8A39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2778737"/>
              <a:ext cx="114341" cy="28585"/>
            </a:xfrm>
            <a:custGeom>
              <a:avLst/>
              <a:gdLst>
                <a:gd name="T0" fmla="*/ 84 w 84"/>
                <a:gd name="T1" fmla="*/ 0 h 21"/>
                <a:gd name="T2" fmla="*/ 11 w 84"/>
                <a:gd name="T3" fmla="*/ 0 h 21"/>
                <a:gd name="T4" fmla="*/ 0 w 84"/>
                <a:gd name="T5" fmla="*/ 0 h 21"/>
                <a:gd name="T6" fmla="*/ 0 w 84"/>
                <a:gd name="T7" fmla="*/ 21 h 21"/>
                <a:gd name="T8" fmla="*/ 11 w 84"/>
                <a:gd name="T9" fmla="*/ 21 h 21"/>
                <a:gd name="T10" fmla="*/ 84 w 84"/>
                <a:gd name="T11" fmla="*/ 21 h 21"/>
                <a:gd name="T12" fmla="*/ 84 w 8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1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84" y="2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>
              <a:extLst>
                <a:ext uri="{FF2B5EF4-FFF2-40B4-BE49-F238E27FC236}">
                  <a16:creationId xmlns:a16="http://schemas.microsoft.com/office/drawing/2014/main" xmlns="" id="{029D965F-AAAC-4D18-AEE7-F3B4A5767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2778737"/>
              <a:ext cx="114341" cy="28585"/>
            </a:xfrm>
            <a:custGeom>
              <a:avLst/>
              <a:gdLst>
                <a:gd name="T0" fmla="*/ 84 w 84"/>
                <a:gd name="T1" fmla="*/ 0 h 21"/>
                <a:gd name="T2" fmla="*/ 11 w 84"/>
                <a:gd name="T3" fmla="*/ 0 h 21"/>
                <a:gd name="T4" fmla="*/ 0 w 84"/>
                <a:gd name="T5" fmla="*/ 0 h 21"/>
                <a:gd name="T6" fmla="*/ 0 w 84"/>
                <a:gd name="T7" fmla="*/ 21 h 21"/>
                <a:gd name="T8" fmla="*/ 11 w 84"/>
                <a:gd name="T9" fmla="*/ 21 h 21"/>
                <a:gd name="T10" fmla="*/ 84 w 84"/>
                <a:gd name="T11" fmla="*/ 21 h 21"/>
                <a:gd name="T12" fmla="*/ 84 w 8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1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84" y="21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xmlns="" id="{FCFC1CCE-65E7-49BF-B6AD-BC4CA407E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778737"/>
              <a:ext cx="58532" cy="28585"/>
            </a:xfrm>
            <a:custGeom>
              <a:avLst/>
              <a:gdLst>
                <a:gd name="T0" fmla="*/ 43 w 43"/>
                <a:gd name="T1" fmla="*/ 0 h 21"/>
                <a:gd name="T2" fmla="*/ 33 w 43"/>
                <a:gd name="T3" fmla="*/ 0 h 21"/>
                <a:gd name="T4" fmla="*/ 0 w 43"/>
                <a:gd name="T5" fmla="*/ 0 h 21"/>
                <a:gd name="T6" fmla="*/ 0 w 43"/>
                <a:gd name="T7" fmla="*/ 21 h 21"/>
                <a:gd name="T8" fmla="*/ 33 w 43"/>
                <a:gd name="T9" fmla="*/ 21 h 21"/>
                <a:gd name="T10" fmla="*/ 43 w 43"/>
                <a:gd name="T11" fmla="*/ 21 h 21"/>
                <a:gd name="T12" fmla="*/ 43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3" y="21"/>
                  </a:lnTo>
                  <a:lnTo>
                    <a:pt x="43" y="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>
              <a:extLst>
                <a:ext uri="{FF2B5EF4-FFF2-40B4-BE49-F238E27FC236}">
                  <a16:creationId xmlns:a16="http://schemas.microsoft.com/office/drawing/2014/main" xmlns="" id="{C967FCA5-6CC0-453D-81F3-63CE0ABD0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778737"/>
              <a:ext cx="58532" cy="28585"/>
            </a:xfrm>
            <a:custGeom>
              <a:avLst/>
              <a:gdLst>
                <a:gd name="T0" fmla="*/ 43 w 43"/>
                <a:gd name="T1" fmla="*/ 0 h 21"/>
                <a:gd name="T2" fmla="*/ 33 w 43"/>
                <a:gd name="T3" fmla="*/ 0 h 21"/>
                <a:gd name="T4" fmla="*/ 0 w 43"/>
                <a:gd name="T5" fmla="*/ 0 h 21"/>
                <a:gd name="T6" fmla="*/ 0 w 43"/>
                <a:gd name="T7" fmla="*/ 21 h 21"/>
                <a:gd name="T8" fmla="*/ 33 w 43"/>
                <a:gd name="T9" fmla="*/ 21 h 21"/>
                <a:gd name="T10" fmla="*/ 43 w 43"/>
                <a:gd name="T11" fmla="*/ 21 h 21"/>
                <a:gd name="T12" fmla="*/ 43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3" y="21"/>
                  </a:lnTo>
                  <a:lnTo>
                    <a:pt x="43" y="21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>
              <a:extLst>
                <a:ext uri="{FF2B5EF4-FFF2-40B4-BE49-F238E27FC236}">
                  <a16:creationId xmlns:a16="http://schemas.microsoft.com/office/drawing/2014/main" xmlns="" id="{DB86D8B4-F08D-4162-BA64-65E86AC41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2920299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>
              <a:extLst>
                <a:ext uri="{FF2B5EF4-FFF2-40B4-BE49-F238E27FC236}">
                  <a16:creationId xmlns:a16="http://schemas.microsoft.com/office/drawing/2014/main" xmlns="" id="{C091E01D-235D-4EE8-9CFC-62F55046C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2920299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>
              <a:extLst>
                <a:ext uri="{FF2B5EF4-FFF2-40B4-BE49-F238E27FC236}">
                  <a16:creationId xmlns:a16="http://schemas.microsoft.com/office/drawing/2014/main" xmlns="" id="{3289013A-AFE0-46EC-BC77-D824BA8C7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920299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>
              <a:extLst>
                <a:ext uri="{FF2B5EF4-FFF2-40B4-BE49-F238E27FC236}">
                  <a16:creationId xmlns:a16="http://schemas.microsoft.com/office/drawing/2014/main" xmlns="" id="{ACE39F8E-0AA7-4AAC-B693-BED9E2106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2920299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5">
              <a:extLst>
                <a:ext uri="{FF2B5EF4-FFF2-40B4-BE49-F238E27FC236}">
                  <a16:creationId xmlns:a16="http://schemas.microsoft.com/office/drawing/2014/main" xmlns="" id="{5C3CDA32-F935-4007-807B-B243F5436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064585"/>
              <a:ext cx="114341" cy="24501"/>
            </a:xfrm>
            <a:custGeom>
              <a:avLst/>
              <a:gdLst>
                <a:gd name="T0" fmla="*/ 84 w 84"/>
                <a:gd name="T1" fmla="*/ 0 h 18"/>
                <a:gd name="T2" fmla="*/ 11 w 84"/>
                <a:gd name="T3" fmla="*/ 0 h 18"/>
                <a:gd name="T4" fmla="*/ 0 w 84"/>
                <a:gd name="T5" fmla="*/ 0 h 18"/>
                <a:gd name="T6" fmla="*/ 0 w 84"/>
                <a:gd name="T7" fmla="*/ 18 h 18"/>
                <a:gd name="T8" fmla="*/ 11 w 84"/>
                <a:gd name="T9" fmla="*/ 18 h 18"/>
                <a:gd name="T10" fmla="*/ 84 w 84"/>
                <a:gd name="T11" fmla="*/ 18 h 18"/>
                <a:gd name="T12" fmla="*/ 84 w 8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8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1" y="18"/>
                  </a:lnTo>
                  <a:lnTo>
                    <a:pt x="84" y="1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>
              <a:extLst>
                <a:ext uri="{FF2B5EF4-FFF2-40B4-BE49-F238E27FC236}">
                  <a16:creationId xmlns:a16="http://schemas.microsoft.com/office/drawing/2014/main" xmlns="" id="{02FE2E2F-EB3E-4DE9-9BC6-AA5500D0D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064585"/>
              <a:ext cx="114341" cy="24501"/>
            </a:xfrm>
            <a:custGeom>
              <a:avLst/>
              <a:gdLst>
                <a:gd name="T0" fmla="*/ 84 w 84"/>
                <a:gd name="T1" fmla="*/ 0 h 18"/>
                <a:gd name="T2" fmla="*/ 11 w 84"/>
                <a:gd name="T3" fmla="*/ 0 h 18"/>
                <a:gd name="T4" fmla="*/ 0 w 84"/>
                <a:gd name="T5" fmla="*/ 0 h 18"/>
                <a:gd name="T6" fmla="*/ 0 w 84"/>
                <a:gd name="T7" fmla="*/ 18 h 18"/>
                <a:gd name="T8" fmla="*/ 11 w 84"/>
                <a:gd name="T9" fmla="*/ 18 h 18"/>
                <a:gd name="T10" fmla="*/ 84 w 84"/>
                <a:gd name="T11" fmla="*/ 18 h 18"/>
                <a:gd name="T12" fmla="*/ 84 w 8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8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1" y="18"/>
                  </a:lnTo>
                  <a:lnTo>
                    <a:pt x="84" y="18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>
              <a:extLst>
                <a:ext uri="{FF2B5EF4-FFF2-40B4-BE49-F238E27FC236}">
                  <a16:creationId xmlns:a16="http://schemas.microsoft.com/office/drawing/2014/main" xmlns="" id="{358C9DCC-F827-473C-B590-019539032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064585"/>
              <a:ext cx="58532" cy="24501"/>
            </a:xfrm>
            <a:custGeom>
              <a:avLst/>
              <a:gdLst>
                <a:gd name="T0" fmla="*/ 43 w 43"/>
                <a:gd name="T1" fmla="*/ 0 h 18"/>
                <a:gd name="T2" fmla="*/ 33 w 43"/>
                <a:gd name="T3" fmla="*/ 0 h 18"/>
                <a:gd name="T4" fmla="*/ 0 w 43"/>
                <a:gd name="T5" fmla="*/ 0 h 18"/>
                <a:gd name="T6" fmla="*/ 0 w 43"/>
                <a:gd name="T7" fmla="*/ 18 h 18"/>
                <a:gd name="T8" fmla="*/ 33 w 43"/>
                <a:gd name="T9" fmla="*/ 18 h 18"/>
                <a:gd name="T10" fmla="*/ 43 w 43"/>
                <a:gd name="T11" fmla="*/ 18 h 18"/>
                <a:gd name="T12" fmla="*/ 43 w 4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43" y="1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>
              <a:extLst>
                <a:ext uri="{FF2B5EF4-FFF2-40B4-BE49-F238E27FC236}">
                  <a16:creationId xmlns:a16="http://schemas.microsoft.com/office/drawing/2014/main" xmlns="" id="{1F1B1F6B-A6F1-4561-BE8A-BFD5666B9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064585"/>
              <a:ext cx="58532" cy="24501"/>
            </a:xfrm>
            <a:custGeom>
              <a:avLst/>
              <a:gdLst>
                <a:gd name="T0" fmla="*/ 43 w 43"/>
                <a:gd name="T1" fmla="*/ 0 h 18"/>
                <a:gd name="T2" fmla="*/ 33 w 43"/>
                <a:gd name="T3" fmla="*/ 0 h 18"/>
                <a:gd name="T4" fmla="*/ 0 w 43"/>
                <a:gd name="T5" fmla="*/ 0 h 18"/>
                <a:gd name="T6" fmla="*/ 0 w 43"/>
                <a:gd name="T7" fmla="*/ 18 h 18"/>
                <a:gd name="T8" fmla="*/ 33 w 43"/>
                <a:gd name="T9" fmla="*/ 18 h 18"/>
                <a:gd name="T10" fmla="*/ 43 w 43"/>
                <a:gd name="T11" fmla="*/ 18 h 18"/>
                <a:gd name="T12" fmla="*/ 43 w 4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43" y="18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>
              <a:extLst>
                <a:ext uri="{FF2B5EF4-FFF2-40B4-BE49-F238E27FC236}">
                  <a16:creationId xmlns:a16="http://schemas.microsoft.com/office/drawing/2014/main" xmlns="" id="{01430655-3AEC-482B-B99F-A775E3C29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2778737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>
              <a:extLst>
                <a:ext uri="{FF2B5EF4-FFF2-40B4-BE49-F238E27FC236}">
                  <a16:creationId xmlns:a16="http://schemas.microsoft.com/office/drawing/2014/main" xmlns="" id="{42F5EC4F-6DAD-43AD-A35B-E8B83E742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2778737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xmlns="" id="{1766D8F1-7C55-4EB1-93B9-A2605391C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292029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>
              <a:extLst>
                <a:ext uri="{FF2B5EF4-FFF2-40B4-BE49-F238E27FC236}">
                  <a16:creationId xmlns:a16="http://schemas.microsoft.com/office/drawing/2014/main" xmlns="" id="{63050CC0-6753-4D0C-AF48-2672AF246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292029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>
              <a:extLst>
                <a:ext uri="{FF2B5EF4-FFF2-40B4-BE49-F238E27FC236}">
                  <a16:creationId xmlns:a16="http://schemas.microsoft.com/office/drawing/2014/main" xmlns="" id="{E29DA7AB-E699-434B-9C15-0AA16D915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064585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>
              <a:extLst>
                <a:ext uri="{FF2B5EF4-FFF2-40B4-BE49-F238E27FC236}">
                  <a16:creationId xmlns:a16="http://schemas.microsoft.com/office/drawing/2014/main" xmlns="" id="{98B6D3A2-C2AA-486F-9623-04285B6EC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064585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>
              <a:extLst>
                <a:ext uri="{FF2B5EF4-FFF2-40B4-BE49-F238E27FC236}">
                  <a16:creationId xmlns:a16="http://schemas.microsoft.com/office/drawing/2014/main" xmlns="" id="{DADBD688-710D-4285-B972-6B183CBE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778737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>
              <a:extLst>
                <a:ext uri="{FF2B5EF4-FFF2-40B4-BE49-F238E27FC236}">
                  <a16:creationId xmlns:a16="http://schemas.microsoft.com/office/drawing/2014/main" xmlns="" id="{02DF5275-1D38-41D5-A9FA-4B232CB74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778737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>
              <a:extLst>
                <a:ext uri="{FF2B5EF4-FFF2-40B4-BE49-F238E27FC236}">
                  <a16:creationId xmlns:a16="http://schemas.microsoft.com/office/drawing/2014/main" xmlns="" id="{AEEB03B7-0D17-402B-A72E-DB7A54787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92029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>
              <a:extLst>
                <a:ext uri="{FF2B5EF4-FFF2-40B4-BE49-F238E27FC236}">
                  <a16:creationId xmlns:a16="http://schemas.microsoft.com/office/drawing/2014/main" xmlns="" id="{78530D17-A4B1-400B-B7EF-C07A0A102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92029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>
              <a:extLst>
                <a:ext uri="{FF2B5EF4-FFF2-40B4-BE49-F238E27FC236}">
                  <a16:creationId xmlns:a16="http://schemas.microsoft.com/office/drawing/2014/main" xmlns="" id="{53BE7E37-C2FA-4C00-8F83-2F2883259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064585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>
              <a:extLst>
                <a:ext uri="{FF2B5EF4-FFF2-40B4-BE49-F238E27FC236}">
                  <a16:creationId xmlns:a16="http://schemas.microsoft.com/office/drawing/2014/main" xmlns="" id="{A17788AA-2296-407C-A592-241B5E02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064585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1">
              <a:extLst>
                <a:ext uri="{FF2B5EF4-FFF2-40B4-BE49-F238E27FC236}">
                  <a16:creationId xmlns:a16="http://schemas.microsoft.com/office/drawing/2014/main" xmlns="" id="{D6BB1F33-2469-46E3-87EE-3E3090F10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778737"/>
              <a:ext cx="144287" cy="28585"/>
            </a:xfrm>
            <a:custGeom>
              <a:avLst/>
              <a:gdLst>
                <a:gd name="T0" fmla="*/ 106 w 106"/>
                <a:gd name="T1" fmla="*/ 0 h 21"/>
                <a:gd name="T2" fmla="*/ 96 w 106"/>
                <a:gd name="T3" fmla="*/ 0 h 21"/>
                <a:gd name="T4" fmla="*/ 0 w 106"/>
                <a:gd name="T5" fmla="*/ 0 h 21"/>
                <a:gd name="T6" fmla="*/ 0 w 106"/>
                <a:gd name="T7" fmla="*/ 21 h 21"/>
                <a:gd name="T8" fmla="*/ 96 w 106"/>
                <a:gd name="T9" fmla="*/ 21 h 21"/>
                <a:gd name="T10" fmla="*/ 106 w 106"/>
                <a:gd name="T11" fmla="*/ 21 h 21"/>
                <a:gd name="T12" fmla="*/ 106 w 10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1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96" y="21"/>
                  </a:lnTo>
                  <a:lnTo>
                    <a:pt x="106" y="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2">
              <a:extLst>
                <a:ext uri="{FF2B5EF4-FFF2-40B4-BE49-F238E27FC236}">
                  <a16:creationId xmlns:a16="http://schemas.microsoft.com/office/drawing/2014/main" xmlns="" id="{EC8C56C5-3B8C-436B-8768-3DB293837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778737"/>
              <a:ext cx="144287" cy="28585"/>
            </a:xfrm>
            <a:custGeom>
              <a:avLst/>
              <a:gdLst>
                <a:gd name="T0" fmla="*/ 106 w 106"/>
                <a:gd name="T1" fmla="*/ 0 h 21"/>
                <a:gd name="T2" fmla="*/ 96 w 106"/>
                <a:gd name="T3" fmla="*/ 0 h 21"/>
                <a:gd name="T4" fmla="*/ 0 w 106"/>
                <a:gd name="T5" fmla="*/ 0 h 21"/>
                <a:gd name="T6" fmla="*/ 0 w 106"/>
                <a:gd name="T7" fmla="*/ 21 h 21"/>
                <a:gd name="T8" fmla="*/ 96 w 106"/>
                <a:gd name="T9" fmla="*/ 21 h 21"/>
                <a:gd name="T10" fmla="*/ 106 w 106"/>
                <a:gd name="T11" fmla="*/ 21 h 21"/>
                <a:gd name="T12" fmla="*/ 106 w 10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1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96" y="21"/>
                  </a:lnTo>
                  <a:lnTo>
                    <a:pt x="106" y="21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>
              <a:extLst>
                <a:ext uri="{FF2B5EF4-FFF2-40B4-BE49-F238E27FC236}">
                  <a16:creationId xmlns:a16="http://schemas.microsoft.com/office/drawing/2014/main" xmlns="" id="{2407445C-7164-48CE-9191-96E53E896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920299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4">
              <a:extLst>
                <a:ext uri="{FF2B5EF4-FFF2-40B4-BE49-F238E27FC236}">
                  <a16:creationId xmlns:a16="http://schemas.microsoft.com/office/drawing/2014/main" xmlns="" id="{6ECA67F6-F9FB-40B5-AEF4-CB9C422C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920299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>
              <a:extLst>
                <a:ext uri="{FF2B5EF4-FFF2-40B4-BE49-F238E27FC236}">
                  <a16:creationId xmlns:a16="http://schemas.microsoft.com/office/drawing/2014/main" xmlns="" id="{C4BAF172-3F05-484A-BC50-51931581B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064585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18 h 18"/>
                <a:gd name="T8" fmla="*/ 96 w 106"/>
                <a:gd name="T9" fmla="*/ 18 h 18"/>
                <a:gd name="T10" fmla="*/ 106 w 106"/>
                <a:gd name="T11" fmla="*/ 18 h 18"/>
                <a:gd name="T12" fmla="*/ 106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>
              <a:extLst>
                <a:ext uri="{FF2B5EF4-FFF2-40B4-BE49-F238E27FC236}">
                  <a16:creationId xmlns:a16="http://schemas.microsoft.com/office/drawing/2014/main" xmlns="" id="{49CE1C17-1E6A-4C94-8AA4-F3DD0B779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064585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18 h 18"/>
                <a:gd name="T8" fmla="*/ 96 w 106"/>
                <a:gd name="T9" fmla="*/ 18 h 18"/>
                <a:gd name="T10" fmla="*/ 106 w 106"/>
                <a:gd name="T11" fmla="*/ 18 h 18"/>
                <a:gd name="T12" fmla="*/ 106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>
              <a:extLst>
                <a:ext uri="{FF2B5EF4-FFF2-40B4-BE49-F238E27FC236}">
                  <a16:creationId xmlns:a16="http://schemas.microsoft.com/office/drawing/2014/main" xmlns="" id="{142CEE71-A13D-416F-813A-7750B1608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2778737"/>
              <a:ext cx="89839" cy="28585"/>
            </a:xfrm>
            <a:custGeom>
              <a:avLst/>
              <a:gdLst>
                <a:gd name="T0" fmla="*/ 66 w 66"/>
                <a:gd name="T1" fmla="*/ 0 h 21"/>
                <a:gd name="T2" fmla="*/ 10 w 66"/>
                <a:gd name="T3" fmla="*/ 0 h 21"/>
                <a:gd name="T4" fmla="*/ 0 w 66"/>
                <a:gd name="T5" fmla="*/ 0 h 21"/>
                <a:gd name="T6" fmla="*/ 0 w 66"/>
                <a:gd name="T7" fmla="*/ 21 h 21"/>
                <a:gd name="T8" fmla="*/ 10 w 66"/>
                <a:gd name="T9" fmla="*/ 21 h 21"/>
                <a:gd name="T10" fmla="*/ 66 w 66"/>
                <a:gd name="T11" fmla="*/ 21 h 21"/>
                <a:gd name="T12" fmla="*/ 66 w 6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1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66" y="2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>
              <a:extLst>
                <a:ext uri="{FF2B5EF4-FFF2-40B4-BE49-F238E27FC236}">
                  <a16:creationId xmlns:a16="http://schemas.microsoft.com/office/drawing/2014/main" xmlns="" id="{CF43886C-6C59-4487-B35C-53BEC2F9E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2778737"/>
              <a:ext cx="89839" cy="28585"/>
            </a:xfrm>
            <a:custGeom>
              <a:avLst/>
              <a:gdLst>
                <a:gd name="T0" fmla="*/ 66 w 66"/>
                <a:gd name="T1" fmla="*/ 0 h 21"/>
                <a:gd name="T2" fmla="*/ 10 w 66"/>
                <a:gd name="T3" fmla="*/ 0 h 21"/>
                <a:gd name="T4" fmla="*/ 0 w 66"/>
                <a:gd name="T5" fmla="*/ 0 h 21"/>
                <a:gd name="T6" fmla="*/ 0 w 66"/>
                <a:gd name="T7" fmla="*/ 21 h 21"/>
                <a:gd name="T8" fmla="*/ 10 w 66"/>
                <a:gd name="T9" fmla="*/ 21 h 21"/>
                <a:gd name="T10" fmla="*/ 66 w 66"/>
                <a:gd name="T11" fmla="*/ 21 h 21"/>
                <a:gd name="T12" fmla="*/ 66 w 6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1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66" y="21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>
              <a:extLst>
                <a:ext uri="{FF2B5EF4-FFF2-40B4-BE49-F238E27FC236}">
                  <a16:creationId xmlns:a16="http://schemas.microsoft.com/office/drawing/2014/main" xmlns="" id="{64DE6CF3-2188-473F-9509-1354ABEFF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2920299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0">
              <a:extLst>
                <a:ext uri="{FF2B5EF4-FFF2-40B4-BE49-F238E27FC236}">
                  <a16:creationId xmlns:a16="http://schemas.microsoft.com/office/drawing/2014/main" xmlns="" id="{9F3DD31A-527C-485F-93B9-FFBD16AE2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2920299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>
              <a:extLst>
                <a:ext uri="{FF2B5EF4-FFF2-40B4-BE49-F238E27FC236}">
                  <a16:creationId xmlns:a16="http://schemas.microsoft.com/office/drawing/2014/main" xmlns="" id="{33C3417C-8226-45CF-A4E1-2DCCCC387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064585"/>
              <a:ext cx="89839" cy="24501"/>
            </a:xfrm>
            <a:custGeom>
              <a:avLst/>
              <a:gdLst>
                <a:gd name="T0" fmla="*/ 66 w 66"/>
                <a:gd name="T1" fmla="*/ 0 h 18"/>
                <a:gd name="T2" fmla="*/ 10 w 66"/>
                <a:gd name="T3" fmla="*/ 0 h 18"/>
                <a:gd name="T4" fmla="*/ 0 w 66"/>
                <a:gd name="T5" fmla="*/ 0 h 18"/>
                <a:gd name="T6" fmla="*/ 0 w 66"/>
                <a:gd name="T7" fmla="*/ 18 h 18"/>
                <a:gd name="T8" fmla="*/ 10 w 66"/>
                <a:gd name="T9" fmla="*/ 18 h 18"/>
                <a:gd name="T10" fmla="*/ 66 w 66"/>
                <a:gd name="T11" fmla="*/ 18 h 18"/>
                <a:gd name="T12" fmla="*/ 66 w 6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8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66" y="1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>
              <a:extLst>
                <a:ext uri="{FF2B5EF4-FFF2-40B4-BE49-F238E27FC236}">
                  <a16:creationId xmlns:a16="http://schemas.microsoft.com/office/drawing/2014/main" xmlns="" id="{73FEE55F-4543-4834-9ABF-2E04C1068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064585"/>
              <a:ext cx="89839" cy="24501"/>
            </a:xfrm>
            <a:custGeom>
              <a:avLst/>
              <a:gdLst>
                <a:gd name="T0" fmla="*/ 66 w 66"/>
                <a:gd name="T1" fmla="*/ 0 h 18"/>
                <a:gd name="T2" fmla="*/ 10 w 66"/>
                <a:gd name="T3" fmla="*/ 0 h 18"/>
                <a:gd name="T4" fmla="*/ 0 w 66"/>
                <a:gd name="T5" fmla="*/ 0 h 18"/>
                <a:gd name="T6" fmla="*/ 0 w 66"/>
                <a:gd name="T7" fmla="*/ 18 h 18"/>
                <a:gd name="T8" fmla="*/ 10 w 66"/>
                <a:gd name="T9" fmla="*/ 18 h 18"/>
                <a:gd name="T10" fmla="*/ 66 w 66"/>
                <a:gd name="T11" fmla="*/ 18 h 18"/>
                <a:gd name="T12" fmla="*/ 66 w 6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8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66" y="18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3">
              <a:extLst>
                <a:ext uri="{FF2B5EF4-FFF2-40B4-BE49-F238E27FC236}">
                  <a16:creationId xmlns:a16="http://schemas.microsoft.com/office/drawing/2014/main" xmlns="" id="{0F34556C-DE85-45D8-A06D-0F039FF2A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163482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4">
              <a:extLst>
                <a:ext uri="{FF2B5EF4-FFF2-40B4-BE49-F238E27FC236}">
                  <a16:creationId xmlns:a16="http://schemas.microsoft.com/office/drawing/2014/main" xmlns="" id="{D4E681E4-BE4F-48A6-9674-2E458FA85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163482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5">
              <a:extLst>
                <a:ext uri="{FF2B5EF4-FFF2-40B4-BE49-F238E27FC236}">
                  <a16:creationId xmlns:a16="http://schemas.microsoft.com/office/drawing/2014/main" xmlns="" id="{7AFCAF6B-7BC8-4286-BE10-0CE87EF73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163482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6">
              <a:extLst>
                <a:ext uri="{FF2B5EF4-FFF2-40B4-BE49-F238E27FC236}">
                  <a16:creationId xmlns:a16="http://schemas.microsoft.com/office/drawing/2014/main" xmlns="" id="{EBC0D9CC-BE67-44A9-B93B-819B6E12E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163482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xmlns="" id="{3D605E9A-510F-4EB9-A770-C16FF00FF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163482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8">
              <a:extLst>
                <a:ext uri="{FF2B5EF4-FFF2-40B4-BE49-F238E27FC236}">
                  <a16:creationId xmlns:a16="http://schemas.microsoft.com/office/drawing/2014/main" xmlns="" id="{C47EB746-EA31-4C5D-B8C5-7BC02E940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163482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9">
              <a:extLst>
                <a:ext uri="{FF2B5EF4-FFF2-40B4-BE49-F238E27FC236}">
                  <a16:creationId xmlns:a16="http://schemas.microsoft.com/office/drawing/2014/main" xmlns="" id="{A80E78F8-E26C-4E10-A9A7-5905F6628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290072"/>
              <a:ext cx="130674" cy="73504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0">
              <a:extLst>
                <a:ext uri="{FF2B5EF4-FFF2-40B4-BE49-F238E27FC236}">
                  <a16:creationId xmlns:a16="http://schemas.microsoft.com/office/drawing/2014/main" xmlns="" id="{7C5C44A6-C472-4021-9282-E7286240C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290072"/>
              <a:ext cx="130674" cy="7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1">
              <a:extLst>
                <a:ext uri="{FF2B5EF4-FFF2-40B4-BE49-F238E27FC236}">
                  <a16:creationId xmlns:a16="http://schemas.microsoft.com/office/drawing/2014/main" xmlns="" id="{3FC07C43-7CDB-491A-9045-3CF8AB2AA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290072"/>
              <a:ext cx="130674" cy="73504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2">
              <a:extLst>
                <a:ext uri="{FF2B5EF4-FFF2-40B4-BE49-F238E27FC236}">
                  <a16:creationId xmlns:a16="http://schemas.microsoft.com/office/drawing/2014/main" xmlns="" id="{3F533F3F-5D14-4B19-AFC2-E0C7A2F8F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290072"/>
              <a:ext cx="130674" cy="7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3">
              <a:extLst>
                <a:ext uri="{FF2B5EF4-FFF2-40B4-BE49-F238E27FC236}">
                  <a16:creationId xmlns:a16="http://schemas.microsoft.com/office/drawing/2014/main" xmlns="" id="{DA2BC147-CB7C-446A-A17D-373541B8D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290072"/>
              <a:ext cx="130674" cy="73504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4">
              <a:extLst>
                <a:ext uri="{FF2B5EF4-FFF2-40B4-BE49-F238E27FC236}">
                  <a16:creationId xmlns:a16="http://schemas.microsoft.com/office/drawing/2014/main" xmlns="" id="{96440CEE-E158-47BE-9C4B-86FEFA954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290072"/>
              <a:ext cx="130674" cy="7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5">
              <a:extLst>
                <a:ext uri="{FF2B5EF4-FFF2-40B4-BE49-F238E27FC236}">
                  <a16:creationId xmlns:a16="http://schemas.microsoft.com/office/drawing/2014/main" xmlns="" id="{4823D60D-0729-44EB-A525-D8E9E111E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423469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xmlns="" id="{0A380CCB-9EFD-4CD1-BB66-0CD8F5B50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2423469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7">
              <a:extLst>
                <a:ext uri="{FF2B5EF4-FFF2-40B4-BE49-F238E27FC236}">
                  <a16:creationId xmlns:a16="http://schemas.microsoft.com/office/drawing/2014/main" xmlns="" id="{633D421C-891F-415C-8CD1-D9F07C637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423469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08">
              <a:extLst>
                <a:ext uri="{FF2B5EF4-FFF2-40B4-BE49-F238E27FC236}">
                  <a16:creationId xmlns:a16="http://schemas.microsoft.com/office/drawing/2014/main" xmlns="" id="{6607F5D5-ABD4-4B8A-98B0-F3AB5C3E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219" y="2423469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09">
              <a:extLst>
                <a:ext uri="{FF2B5EF4-FFF2-40B4-BE49-F238E27FC236}">
                  <a16:creationId xmlns:a16="http://schemas.microsoft.com/office/drawing/2014/main" xmlns="" id="{2593B77D-E52B-4604-9D07-AE42FB1C6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423469"/>
              <a:ext cx="130674" cy="7078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0">
              <a:extLst>
                <a:ext uri="{FF2B5EF4-FFF2-40B4-BE49-F238E27FC236}">
                  <a16:creationId xmlns:a16="http://schemas.microsoft.com/office/drawing/2014/main" xmlns="" id="{9CB75275-9230-4365-82D7-02E95D685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732" y="2423469"/>
              <a:ext cx="130674" cy="7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xmlns="" id="{C19D6E26-8A14-4BEF-911D-B5A0915B0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234265"/>
              <a:ext cx="157899" cy="24501"/>
            </a:xfrm>
            <a:custGeom>
              <a:avLst/>
              <a:gdLst>
                <a:gd name="T0" fmla="*/ 116 w 116"/>
                <a:gd name="T1" fmla="*/ 0 h 18"/>
                <a:gd name="T2" fmla="*/ 106 w 116"/>
                <a:gd name="T3" fmla="*/ 0 h 18"/>
                <a:gd name="T4" fmla="*/ 10 w 116"/>
                <a:gd name="T5" fmla="*/ 0 h 18"/>
                <a:gd name="T6" fmla="*/ 0 w 116"/>
                <a:gd name="T7" fmla="*/ 0 h 18"/>
                <a:gd name="T8" fmla="*/ 0 w 116"/>
                <a:gd name="T9" fmla="*/ 18 h 18"/>
                <a:gd name="T10" fmla="*/ 10 w 116"/>
                <a:gd name="T11" fmla="*/ 18 h 18"/>
                <a:gd name="T12" fmla="*/ 106 w 116"/>
                <a:gd name="T13" fmla="*/ 18 h 18"/>
                <a:gd name="T14" fmla="*/ 116 w 116"/>
                <a:gd name="T15" fmla="*/ 18 h 18"/>
                <a:gd name="T16" fmla="*/ 116 w 11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8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6" y="18"/>
                  </a:lnTo>
                  <a:lnTo>
                    <a:pt x="116" y="1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xmlns="" id="{4ECA774F-D294-45CC-9BB6-B530AEB7D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234265"/>
              <a:ext cx="157899" cy="24501"/>
            </a:xfrm>
            <a:custGeom>
              <a:avLst/>
              <a:gdLst>
                <a:gd name="T0" fmla="*/ 116 w 116"/>
                <a:gd name="T1" fmla="*/ 0 h 18"/>
                <a:gd name="T2" fmla="*/ 106 w 116"/>
                <a:gd name="T3" fmla="*/ 0 h 18"/>
                <a:gd name="T4" fmla="*/ 10 w 116"/>
                <a:gd name="T5" fmla="*/ 0 h 18"/>
                <a:gd name="T6" fmla="*/ 0 w 116"/>
                <a:gd name="T7" fmla="*/ 0 h 18"/>
                <a:gd name="T8" fmla="*/ 0 w 116"/>
                <a:gd name="T9" fmla="*/ 18 h 18"/>
                <a:gd name="T10" fmla="*/ 10 w 116"/>
                <a:gd name="T11" fmla="*/ 18 h 18"/>
                <a:gd name="T12" fmla="*/ 106 w 116"/>
                <a:gd name="T13" fmla="*/ 18 h 18"/>
                <a:gd name="T14" fmla="*/ 116 w 116"/>
                <a:gd name="T15" fmla="*/ 18 h 18"/>
                <a:gd name="T16" fmla="*/ 116 w 11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8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6" y="18"/>
                  </a:lnTo>
                  <a:lnTo>
                    <a:pt x="116" y="18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xmlns="" id="{260F883F-2B41-4D5B-966D-CB19AA42C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363576"/>
              <a:ext cx="157899" cy="23140"/>
            </a:xfrm>
            <a:custGeom>
              <a:avLst/>
              <a:gdLst>
                <a:gd name="T0" fmla="*/ 116 w 116"/>
                <a:gd name="T1" fmla="*/ 0 h 17"/>
                <a:gd name="T2" fmla="*/ 106 w 116"/>
                <a:gd name="T3" fmla="*/ 0 h 17"/>
                <a:gd name="T4" fmla="*/ 10 w 116"/>
                <a:gd name="T5" fmla="*/ 0 h 17"/>
                <a:gd name="T6" fmla="*/ 0 w 116"/>
                <a:gd name="T7" fmla="*/ 0 h 17"/>
                <a:gd name="T8" fmla="*/ 0 w 116"/>
                <a:gd name="T9" fmla="*/ 17 h 17"/>
                <a:gd name="T10" fmla="*/ 10 w 116"/>
                <a:gd name="T11" fmla="*/ 17 h 17"/>
                <a:gd name="T12" fmla="*/ 106 w 116"/>
                <a:gd name="T13" fmla="*/ 17 h 17"/>
                <a:gd name="T14" fmla="*/ 116 w 116"/>
                <a:gd name="T15" fmla="*/ 17 h 17"/>
                <a:gd name="T16" fmla="*/ 116 w 1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7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10" y="17"/>
                  </a:lnTo>
                  <a:lnTo>
                    <a:pt x="106" y="17"/>
                  </a:lnTo>
                  <a:lnTo>
                    <a:pt x="116" y="17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xmlns="" id="{E008BD6C-1817-447A-90E6-E0DA9D6BD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363576"/>
              <a:ext cx="157899" cy="23140"/>
            </a:xfrm>
            <a:custGeom>
              <a:avLst/>
              <a:gdLst>
                <a:gd name="T0" fmla="*/ 116 w 116"/>
                <a:gd name="T1" fmla="*/ 0 h 17"/>
                <a:gd name="T2" fmla="*/ 106 w 116"/>
                <a:gd name="T3" fmla="*/ 0 h 17"/>
                <a:gd name="T4" fmla="*/ 10 w 116"/>
                <a:gd name="T5" fmla="*/ 0 h 17"/>
                <a:gd name="T6" fmla="*/ 0 w 116"/>
                <a:gd name="T7" fmla="*/ 0 h 17"/>
                <a:gd name="T8" fmla="*/ 0 w 116"/>
                <a:gd name="T9" fmla="*/ 17 h 17"/>
                <a:gd name="T10" fmla="*/ 10 w 116"/>
                <a:gd name="T11" fmla="*/ 17 h 17"/>
                <a:gd name="T12" fmla="*/ 106 w 116"/>
                <a:gd name="T13" fmla="*/ 17 h 17"/>
                <a:gd name="T14" fmla="*/ 116 w 116"/>
                <a:gd name="T15" fmla="*/ 17 h 17"/>
                <a:gd name="T16" fmla="*/ 116 w 1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7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10" y="17"/>
                  </a:lnTo>
                  <a:lnTo>
                    <a:pt x="106" y="17"/>
                  </a:lnTo>
                  <a:lnTo>
                    <a:pt x="116" y="17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xmlns="" id="{228831D6-47F2-480E-BD16-5C2A259FB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494250"/>
              <a:ext cx="157899" cy="24501"/>
            </a:xfrm>
            <a:custGeom>
              <a:avLst/>
              <a:gdLst>
                <a:gd name="T0" fmla="*/ 116 w 116"/>
                <a:gd name="T1" fmla="*/ 0 h 18"/>
                <a:gd name="T2" fmla="*/ 106 w 116"/>
                <a:gd name="T3" fmla="*/ 0 h 18"/>
                <a:gd name="T4" fmla="*/ 10 w 116"/>
                <a:gd name="T5" fmla="*/ 0 h 18"/>
                <a:gd name="T6" fmla="*/ 0 w 116"/>
                <a:gd name="T7" fmla="*/ 0 h 18"/>
                <a:gd name="T8" fmla="*/ 0 w 116"/>
                <a:gd name="T9" fmla="*/ 18 h 18"/>
                <a:gd name="T10" fmla="*/ 10 w 116"/>
                <a:gd name="T11" fmla="*/ 18 h 18"/>
                <a:gd name="T12" fmla="*/ 106 w 116"/>
                <a:gd name="T13" fmla="*/ 18 h 18"/>
                <a:gd name="T14" fmla="*/ 116 w 116"/>
                <a:gd name="T15" fmla="*/ 18 h 18"/>
                <a:gd name="T16" fmla="*/ 116 w 11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8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6" y="18"/>
                  </a:lnTo>
                  <a:lnTo>
                    <a:pt x="116" y="1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xmlns="" id="{A633DB32-EE41-44CB-9C18-47C2B2251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120" y="2494250"/>
              <a:ext cx="157899" cy="24501"/>
            </a:xfrm>
            <a:custGeom>
              <a:avLst/>
              <a:gdLst>
                <a:gd name="T0" fmla="*/ 116 w 116"/>
                <a:gd name="T1" fmla="*/ 0 h 18"/>
                <a:gd name="T2" fmla="*/ 106 w 116"/>
                <a:gd name="T3" fmla="*/ 0 h 18"/>
                <a:gd name="T4" fmla="*/ 10 w 116"/>
                <a:gd name="T5" fmla="*/ 0 h 18"/>
                <a:gd name="T6" fmla="*/ 0 w 116"/>
                <a:gd name="T7" fmla="*/ 0 h 18"/>
                <a:gd name="T8" fmla="*/ 0 w 116"/>
                <a:gd name="T9" fmla="*/ 18 h 18"/>
                <a:gd name="T10" fmla="*/ 10 w 116"/>
                <a:gd name="T11" fmla="*/ 18 h 18"/>
                <a:gd name="T12" fmla="*/ 106 w 116"/>
                <a:gd name="T13" fmla="*/ 18 h 18"/>
                <a:gd name="T14" fmla="*/ 116 w 116"/>
                <a:gd name="T15" fmla="*/ 18 h 18"/>
                <a:gd name="T16" fmla="*/ 116 w 11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8">
                  <a:moveTo>
                    <a:pt x="116" y="0"/>
                  </a:moveTo>
                  <a:lnTo>
                    <a:pt x="10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6" y="18"/>
                  </a:lnTo>
                  <a:lnTo>
                    <a:pt x="116" y="18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xmlns="" id="{084444B6-F1C8-4AA2-A358-F325C2737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234265"/>
              <a:ext cx="155176" cy="24501"/>
            </a:xfrm>
            <a:custGeom>
              <a:avLst/>
              <a:gdLst>
                <a:gd name="T0" fmla="*/ 114 w 114"/>
                <a:gd name="T1" fmla="*/ 0 h 18"/>
                <a:gd name="T2" fmla="*/ 104 w 114"/>
                <a:gd name="T3" fmla="*/ 0 h 18"/>
                <a:gd name="T4" fmla="*/ 8 w 114"/>
                <a:gd name="T5" fmla="*/ 0 h 18"/>
                <a:gd name="T6" fmla="*/ 0 w 114"/>
                <a:gd name="T7" fmla="*/ 0 h 18"/>
                <a:gd name="T8" fmla="*/ 0 w 114"/>
                <a:gd name="T9" fmla="*/ 18 h 18"/>
                <a:gd name="T10" fmla="*/ 8 w 114"/>
                <a:gd name="T11" fmla="*/ 18 h 18"/>
                <a:gd name="T12" fmla="*/ 104 w 114"/>
                <a:gd name="T13" fmla="*/ 18 h 18"/>
                <a:gd name="T14" fmla="*/ 114 w 114"/>
                <a:gd name="T15" fmla="*/ 18 h 18"/>
                <a:gd name="T16" fmla="*/ 114 w 1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8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04" y="18"/>
                  </a:lnTo>
                  <a:lnTo>
                    <a:pt x="114" y="1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xmlns="" id="{BF30C9E1-0C0C-4C55-8F9F-6EF345373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234265"/>
              <a:ext cx="155176" cy="24501"/>
            </a:xfrm>
            <a:custGeom>
              <a:avLst/>
              <a:gdLst>
                <a:gd name="T0" fmla="*/ 114 w 114"/>
                <a:gd name="T1" fmla="*/ 0 h 18"/>
                <a:gd name="T2" fmla="*/ 104 w 114"/>
                <a:gd name="T3" fmla="*/ 0 h 18"/>
                <a:gd name="T4" fmla="*/ 8 w 114"/>
                <a:gd name="T5" fmla="*/ 0 h 18"/>
                <a:gd name="T6" fmla="*/ 0 w 114"/>
                <a:gd name="T7" fmla="*/ 0 h 18"/>
                <a:gd name="T8" fmla="*/ 0 w 114"/>
                <a:gd name="T9" fmla="*/ 18 h 18"/>
                <a:gd name="T10" fmla="*/ 8 w 114"/>
                <a:gd name="T11" fmla="*/ 18 h 18"/>
                <a:gd name="T12" fmla="*/ 104 w 114"/>
                <a:gd name="T13" fmla="*/ 18 h 18"/>
                <a:gd name="T14" fmla="*/ 114 w 114"/>
                <a:gd name="T15" fmla="*/ 18 h 18"/>
                <a:gd name="T16" fmla="*/ 114 w 1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8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04" y="18"/>
                  </a:lnTo>
                  <a:lnTo>
                    <a:pt x="114" y="1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xmlns="" id="{AF3C4D6D-DFB8-4E2B-B74E-257B66462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363576"/>
              <a:ext cx="155176" cy="23140"/>
            </a:xfrm>
            <a:custGeom>
              <a:avLst/>
              <a:gdLst>
                <a:gd name="T0" fmla="*/ 114 w 114"/>
                <a:gd name="T1" fmla="*/ 0 h 17"/>
                <a:gd name="T2" fmla="*/ 104 w 114"/>
                <a:gd name="T3" fmla="*/ 0 h 17"/>
                <a:gd name="T4" fmla="*/ 8 w 114"/>
                <a:gd name="T5" fmla="*/ 0 h 17"/>
                <a:gd name="T6" fmla="*/ 0 w 114"/>
                <a:gd name="T7" fmla="*/ 0 h 17"/>
                <a:gd name="T8" fmla="*/ 0 w 114"/>
                <a:gd name="T9" fmla="*/ 17 h 17"/>
                <a:gd name="T10" fmla="*/ 8 w 114"/>
                <a:gd name="T11" fmla="*/ 17 h 17"/>
                <a:gd name="T12" fmla="*/ 104 w 114"/>
                <a:gd name="T13" fmla="*/ 17 h 17"/>
                <a:gd name="T14" fmla="*/ 114 w 114"/>
                <a:gd name="T15" fmla="*/ 17 h 17"/>
                <a:gd name="T16" fmla="*/ 114 w 1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7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104" y="17"/>
                  </a:lnTo>
                  <a:lnTo>
                    <a:pt x="114" y="1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xmlns="" id="{EE51B1B4-D756-4DE2-A008-3D32C18A8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363576"/>
              <a:ext cx="155176" cy="23140"/>
            </a:xfrm>
            <a:custGeom>
              <a:avLst/>
              <a:gdLst>
                <a:gd name="T0" fmla="*/ 114 w 114"/>
                <a:gd name="T1" fmla="*/ 0 h 17"/>
                <a:gd name="T2" fmla="*/ 104 w 114"/>
                <a:gd name="T3" fmla="*/ 0 h 17"/>
                <a:gd name="T4" fmla="*/ 8 w 114"/>
                <a:gd name="T5" fmla="*/ 0 h 17"/>
                <a:gd name="T6" fmla="*/ 0 w 114"/>
                <a:gd name="T7" fmla="*/ 0 h 17"/>
                <a:gd name="T8" fmla="*/ 0 w 114"/>
                <a:gd name="T9" fmla="*/ 17 h 17"/>
                <a:gd name="T10" fmla="*/ 8 w 114"/>
                <a:gd name="T11" fmla="*/ 17 h 17"/>
                <a:gd name="T12" fmla="*/ 104 w 114"/>
                <a:gd name="T13" fmla="*/ 17 h 17"/>
                <a:gd name="T14" fmla="*/ 114 w 114"/>
                <a:gd name="T15" fmla="*/ 17 h 17"/>
                <a:gd name="T16" fmla="*/ 114 w 1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7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104" y="17"/>
                  </a:lnTo>
                  <a:lnTo>
                    <a:pt x="114" y="1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xmlns="" id="{45F60C0D-2CAE-4337-9ADD-550340BB3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494250"/>
              <a:ext cx="155176" cy="24501"/>
            </a:xfrm>
            <a:custGeom>
              <a:avLst/>
              <a:gdLst>
                <a:gd name="T0" fmla="*/ 114 w 114"/>
                <a:gd name="T1" fmla="*/ 0 h 18"/>
                <a:gd name="T2" fmla="*/ 104 w 114"/>
                <a:gd name="T3" fmla="*/ 0 h 18"/>
                <a:gd name="T4" fmla="*/ 8 w 114"/>
                <a:gd name="T5" fmla="*/ 0 h 18"/>
                <a:gd name="T6" fmla="*/ 0 w 114"/>
                <a:gd name="T7" fmla="*/ 0 h 18"/>
                <a:gd name="T8" fmla="*/ 0 w 114"/>
                <a:gd name="T9" fmla="*/ 18 h 18"/>
                <a:gd name="T10" fmla="*/ 8 w 114"/>
                <a:gd name="T11" fmla="*/ 18 h 18"/>
                <a:gd name="T12" fmla="*/ 104 w 114"/>
                <a:gd name="T13" fmla="*/ 18 h 18"/>
                <a:gd name="T14" fmla="*/ 114 w 114"/>
                <a:gd name="T15" fmla="*/ 18 h 18"/>
                <a:gd name="T16" fmla="*/ 114 w 1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8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04" y="18"/>
                  </a:lnTo>
                  <a:lnTo>
                    <a:pt x="114" y="1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xmlns="" id="{FE625293-6E96-4D59-8922-0423E8033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2494250"/>
              <a:ext cx="155176" cy="24501"/>
            </a:xfrm>
            <a:custGeom>
              <a:avLst/>
              <a:gdLst>
                <a:gd name="T0" fmla="*/ 114 w 114"/>
                <a:gd name="T1" fmla="*/ 0 h 18"/>
                <a:gd name="T2" fmla="*/ 104 w 114"/>
                <a:gd name="T3" fmla="*/ 0 h 18"/>
                <a:gd name="T4" fmla="*/ 8 w 114"/>
                <a:gd name="T5" fmla="*/ 0 h 18"/>
                <a:gd name="T6" fmla="*/ 0 w 114"/>
                <a:gd name="T7" fmla="*/ 0 h 18"/>
                <a:gd name="T8" fmla="*/ 0 w 114"/>
                <a:gd name="T9" fmla="*/ 18 h 18"/>
                <a:gd name="T10" fmla="*/ 8 w 114"/>
                <a:gd name="T11" fmla="*/ 18 h 18"/>
                <a:gd name="T12" fmla="*/ 104 w 114"/>
                <a:gd name="T13" fmla="*/ 18 h 18"/>
                <a:gd name="T14" fmla="*/ 114 w 114"/>
                <a:gd name="T15" fmla="*/ 18 h 18"/>
                <a:gd name="T16" fmla="*/ 114 w 1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8">
                  <a:moveTo>
                    <a:pt x="114" y="0"/>
                  </a:moveTo>
                  <a:lnTo>
                    <a:pt x="10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04" y="18"/>
                  </a:lnTo>
                  <a:lnTo>
                    <a:pt x="114" y="1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3">
              <a:extLst>
                <a:ext uri="{FF2B5EF4-FFF2-40B4-BE49-F238E27FC236}">
                  <a16:creationId xmlns:a16="http://schemas.microsoft.com/office/drawing/2014/main" xmlns="" id="{58EAA744-2F59-4CEA-BA06-A8792051E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234265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0 h 18"/>
                <a:gd name="T8" fmla="*/ 0 w 106"/>
                <a:gd name="T9" fmla="*/ 18 h 18"/>
                <a:gd name="T10" fmla="*/ 0 w 106"/>
                <a:gd name="T11" fmla="*/ 18 h 18"/>
                <a:gd name="T12" fmla="*/ 96 w 106"/>
                <a:gd name="T13" fmla="*/ 18 h 18"/>
                <a:gd name="T14" fmla="*/ 106 w 106"/>
                <a:gd name="T15" fmla="*/ 18 h 18"/>
                <a:gd name="T16" fmla="*/ 106 w 10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4">
              <a:extLst>
                <a:ext uri="{FF2B5EF4-FFF2-40B4-BE49-F238E27FC236}">
                  <a16:creationId xmlns:a16="http://schemas.microsoft.com/office/drawing/2014/main" xmlns="" id="{A403D1E5-8807-498F-A5E1-A285663B3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234265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0 h 18"/>
                <a:gd name="T8" fmla="*/ 0 w 106"/>
                <a:gd name="T9" fmla="*/ 18 h 18"/>
                <a:gd name="T10" fmla="*/ 0 w 106"/>
                <a:gd name="T11" fmla="*/ 18 h 18"/>
                <a:gd name="T12" fmla="*/ 96 w 106"/>
                <a:gd name="T13" fmla="*/ 18 h 18"/>
                <a:gd name="T14" fmla="*/ 106 w 106"/>
                <a:gd name="T15" fmla="*/ 18 h 18"/>
                <a:gd name="T16" fmla="*/ 106 w 10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5">
              <a:extLst>
                <a:ext uri="{FF2B5EF4-FFF2-40B4-BE49-F238E27FC236}">
                  <a16:creationId xmlns:a16="http://schemas.microsoft.com/office/drawing/2014/main" xmlns="" id="{98024CAA-312E-4A9C-9806-80D01DFCD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363576"/>
              <a:ext cx="144287" cy="23140"/>
            </a:xfrm>
            <a:custGeom>
              <a:avLst/>
              <a:gdLst>
                <a:gd name="T0" fmla="*/ 106 w 106"/>
                <a:gd name="T1" fmla="*/ 0 h 17"/>
                <a:gd name="T2" fmla="*/ 96 w 106"/>
                <a:gd name="T3" fmla="*/ 0 h 17"/>
                <a:gd name="T4" fmla="*/ 0 w 106"/>
                <a:gd name="T5" fmla="*/ 0 h 17"/>
                <a:gd name="T6" fmla="*/ 0 w 106"/>
                <a:gd name="T7" fmla="*/ 0 h 17"/>
                <a:gd name="T8" fmla="*/ 0 w 106"/>
                <a:gd name="T9" fmla="*/ 17 h 17"/>
                <a:gd name="T10" fmla="*/ 0 w 106"/>
                <a:gd name="T11" fmla="*/ 17 h 17"/>
                <a:gd name="T12" fmla="*/ 9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96" y="17"/>
                  </a:lnTo>
                  <a:lnTo>
                    <a:pt x="106" y="1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>
              <a:extLst>
                <a:ext uri="{FF2B5EF4-FFF2-40B4-BE49-F238E27FC236}">
                  <a16:creationId xmlns:a16="http://schemas.microsoft.com/office/drawing/2014/main" xmlns="" id="{EC9E3E6C-8E66-49BD-A7A1-2619881AA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363576"/>
              <a:ext cx="144287" cy="23140"/>
            </a:xfrm>
            <a:custGeom>
              <a:avLst/>
              <a:gdLst>
                <a:gd name="T0" fmla="*/ 106 w 106"/>
                <a:gd name="T1" fmla="*/ 0 h 17"/>
                <a:gd name="T2" fmla="*/ 96 w 106"/>
                <a:gd name="T3" fmla="*/ 0 h 17"/>
                <a:gd name="T4" fmla="*/ 0 w 106"/>
                <a:gd name="T5" fmla="*/ 0 h 17"/>
                <a:gd name="T6" fmla="*/ 0 w 106"/>
                <a:gd name="T7" fmla="*/ 0 h 17"/>
                <a:gd name="T8" fmla="*/ 0 w 106"/>
                <a:gd name="T9" fmla="*/ 17 h 17"/>
                <a:gd name="T10" fmla="*/ 0 w 106"/>
                <a:gd name="T11" fmla="*/ 17 h 17"/>
                <a:gd name="T12" fmla="*/ 96 w 106"/>
                <a:gd name="T13" fmla="*/ 17 h 17"/>
                <a:gd name="T14" fmla="*/ 106 w 106"/>
                <a:gd name="T15" fmla="*/ 17 h 17"/>
                <a:gd name="T16" fmla="*/ 106 w 10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7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96" y="17"/>
                  </a:lnTo>
                  <a:lnTo>
                    <a:pt x="106" y="17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7">
              <a:extLst>
                <a:ext uri="{FF2B5EF4-FFF2-40B4-BE49-F238E27FC236}">
                  <a16:creationId xmlns:a16="http://schemas.microsoft.com/office/drawing/2014/main" xmlns="" id="{FF617FE9-434E-4CC8-A297-6B6E5BF6C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494250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0 h 18"/>
                <a:gd name="T8" fmla="*/ 0 w 106"/>
                <a:gd name="T9" fmla="*/ 18 h 18"/>
                <a:gd name="T10" fmla="*/ 0 w 106"/>
                <a:gd name="T11" fmla="*/ 18 h 18"/>
                <a:gd name="T12" fmla="*/ 96 w 106"/>
                <a:gd name="T13" fmla="*/ 18 h 18"/>
                <a:gd name="T14" fmla="*/ 106 w 106"/>
                <a:gd name="T15" fmla="*/ 18 h 18"/>
                <a:gd name="T16" fmla="*/ 106 w 10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>
              <a:extLst>
                <a:ext uri="{FF2B5EF4-FFF2-40B4-BE49-F238E27FC236}">
                  <a16:creationId xmlns:a16="http://schemas.microsoft.com/office/drawing/2014/main" xmlns="" id="{2F8EA31B-1CCF-4C5A-93BF-B87BA14EA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2494250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0 h 18"/>
                <a:gd name="T8" fmla="*/ 0 w 106"/>
                <a:gd name="T9" fmla="*/ 18 h 18"/>
                <a:gd name="T10" fmla="*/ 0 w 106"/>
                <a:gd name="T11" fmla="*/ 18 h 18"/>
                <a:gd name="T12" fmla="*/ 96 w 106"/>
                <a:gd name="T13" fmla="*/ 18 h 18"/>
                <a:gd name="T14" fmla="*/ 106 w 106"/>
                <a:gd name="T15" fmla="*/ 18 h 18"/>
                <a:gd name="T16" fmla="*/ 106 w 10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29">
              <a:extLst>
                <a:ext uri="{FF2B5EF4-FFF2-40B4-BE49-F238E27FC236}">
                  <a16:creationId xmlns:a16="http://schemas.microsoft.com/office/drawing/2014/main" xmlns="" id="{6DA4DAC1-727E-46E8-9617-5CCA05D32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169396"/>
              <a:ext cx="76227" cy="6942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0">
              <a:extLst>
                <a:ext uri="{FF2B5EF4-FFF2-40B4-BE49-F238E27FC236}">
                  <a16:creationId xmlns:a16="http://schemas.microsoft.com/office/drawing/2014/main" xmlns="" id="{E4BCF088-B57C-498B-A80D-43C8CA378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169396"/>
              <a:ext cx="76227" cy="69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1">
              <a:extLst>
                <a:ext uri="{FF2B5EF4-FFF2-40B4-BE49-F238E27FC236}">
                  <a16:creationId xmlns:a16="http://schemas.microsoft.com/office/drawing/2014/main" xmlns="" id="{32C78426-AFDC-4C99-B00E-C5720C628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238817"/>
              <a:ext cx="76227" cy="680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2">
              <a:extLst>
                <a:ext uri="{FF2B5EF4-FFF2-40B4-BE49-F238E27FC236}">
                  <a16:creationId xmlns:a16="http://schemas.microsoft.com/office/drawing/2014/main" xmlns="" id="{8352BAAF-F8CE-4BE5-B99A-C0E78D7CE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238817"/>
              <a:ext cx="76227" cy="6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3">
              <a:extLst>
                <a:ext uri="{FF2B5EF4-FFF2-40B4-BE49-F238E27FC236}">
                  <a16:creationId xmlns:a16="http://schemas.microsoft.com/office/drawing/2014/main" xmlns="" id="{253CF2EC-1C9B-453C-ADD4-49066640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169396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4">
              <a:extLst>
                <a:ext uri="{FF2B5EF4-FFF2-40B4-BE49-F238E27FC236}">
                  <a16:creationId xmlns:a16="http://schemas.microsoft.com/office/drawing/2014/main" xmlns="" id="{A452B4AA-849E-4567-BB96-6BE0CFD0D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169396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35">
              <a:extLst>
                <a:ext uri="{FF2B5EF4-FFF2-40B4-BE49-F238E27FC236}">
                  <a16:creationId xmlns:a16="http://schemas.microsoft.com/office/drawing/2014/main" xmlns="" id="{4969E2BB-419F-48B8-B9DA-4F5BAE79F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169396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6">
              <a:extLst>
                <a:ext uri="{FF2B5EF4-FFF2-40B4-BE49-F238E27FC236}">
                  <a16:creationId xmlns:a16="http://schemas.microsoft.com/office/drawing/2014/main" xmlns="" id="{041D671C-BF3A-40B6-B6F1-15703088A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169396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7">
              <a:extLst>
                <a:ext uri="{FF2B5EF4-FFF2-40B4-BE49-F238E27FC236}">
                  <a16:creationId xmlns:a16="http://schemas.microsoft.com/office/drawing/2014/main" xmlns="" id="{6C737D8F-0FEE-456C-97E6-C01BB8645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169396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8">
              <a:extLst>
                <a:ext uri="{FF2B5EF4-FFF2-40B4-BE49-F238E27FC236}">
                  <a16:creationId xmlns:a16="http://schemas.microsoft.com/office/drawing/2014/main" xmlns="" id="{B4225C47-08D5-4600-9348-5B8BC8B82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169396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39">
              <a:extLst>
                <a:ext uri="{FF2B5EF4-FFF2-40B4-BE49-F238E27FC236}">
                  <a16:creationId xmlns:a16="http://schemas.microsoft.com/office/drawing/2014/main" xmlns="" id="{300DCFFE-7892-4CD6-A5F3-2B5E264FD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169396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40">
              <a:extLst>
                <a:ext uri="{FF2B5EF4-FFF2-40B4-BE49-F238E27FC236}">
                  <a16:creationId xmlns:a16="http://schemas.microsoft.com/office/drawing/2014/main" xmlns="" id="{701D4ACB-05A0-4C00-AD9D-35769D51B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169396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41">
              <a:extLst>
                <a:ext uri="{FF2B5EF4-FFF2-40B4-BE49-F238E27FC236}">
                  <a16:creationId xmlns:a16="http://schemas.microsoft.com/office/drawing/2014/main" xmlns="" id="{3725689F-1185-4B14-BBB8-3B8756BFC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169396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42">
              <a:extLst>
                <a:ext uri="{FF2B5EF4-FFF2-40B4-BE49-F238E27FC236}">
                  <a16:creationId xmlns:a16="http://schemas.microsoft.com/office/drawing/2014/main" xmlns="" id="{967EE8AA-07D9-400B-AA47-1A40EBFD3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169396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43">
              <a:extLst>
                <a:ext uri="{FF2B5EF4-FFF2-40B4-BE49-F238E27FC236}">
                  <a16:creationId xmlns:a16="http://schemas.microsoft.com/office/drawing/2014/main" xmlns="" id="{C5FAA386-CE04-4ADE-A46C-0066DC65C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306876"/>
              <a:ext cx="76227" cy="78948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44">
              <a:extLst>
                <a:ext uri="{FF2B5EF4-FFF2-40B4-BE49-F238E27FC236}">
                  <a16:creationId xmlns:a16="http://schemas.microsoft.com/office/drawing/2014/main" xmlns="" id="{FDFA5961-F173-4840-9A22-DD52DFFE7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306876"/>
              <a:ext cx="7622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45">
              <a:extLst>
                <a:ext uri="{FF2B5EF4-FFF2-40B4-BE49-F238E27FC236}">
                  <a16:creationId xmlns:a16="http://schemas.microsoft.com/office/drawing/2014/main" xmlns="" id="{F7CEC2E8-8F87-4118-BEB7-1C0C36B34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306876"/>
              <a:ext cx="130674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6">
              <a:extLst>
                <a:ext uri="{FF2B5EF4-FFF2-40B4-BE49-F238E27FC236}">
                  <a16:creationId xmlns:a16="http://schemas.microsoft.com/office/drawing/2014/main" xmlns="" id="{A2CF3AA7-7F8D-49BE-A305-8A6A59034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306876"/>
              <a:ext cx="130674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47">
              <a:extLst>
                <a:ext uri="{FF2B5EF4-FFF2-40B4-BE49-F238E27FC236}">
                  <a16:creationId xmlns:a16="http://schemas.microsoft.com/office/drawing/2014/main" xmlns="" id="{9C617CE1-BDAE-4AB0-BFF5-0C6E17155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306876"/>
              <a:ext cx="14428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48">
              <a:extLst>
                <a:ext uri="{FF2B5EF4-FFF2-40B4-BE49-F238E27FC236}">
                  <a16:creationId xmlns:a16="http://schemas.microsoft.com/office/drawing/2014/main" xmlns="" id="{DD45A8CF-ECE2-4D0B-BBD6-CBD23B76D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306876"/>
              <a:ext cx="14428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49">
              <a:extLst>
                <a:ext uri="{FF2B5EF4-FFF2-40B4-BE49-F238E27FC236}">
                  <a16:creationId xmlns:a16="http://schemas.microsoft.com/office/drawing/2014/main" xmlns="" id="{A2FD05D5-01BB-40E4-AB42-EE4047320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306876"/>
              <a:ext cx="14428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50">
              <a:extLst>
                <a:ext uri="{FF2B5EF4-FFF2-40B4-BE49-F238E27FC236}">
                  <a16:creationId xmlns:a16="http://schemas.microsoft.com/office/drawing/2014/main" xmlns="" id="{419ABB5E-12C0-40B6-A510-B2AB9841E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306876"/>
              <a:ext cx="14428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51">
              <a:extLst>
                <a:ext uri="{FF2B5EF4-FFF2-40B4-BE49-F238E27FC236}">
                  <a16:creationId xmlns:a16="http://schemas.microsoft.com/office/drawing/2014/main" xmlns="" id="{883C4CCE-5745-453E-B721-BF3459C51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306876"/>
              <a:ext cx="9936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52">
              <a:extLst>
                <a:ext uri="{FF2B5EF4-FFF2-40B4-BE49-F238E27FC236}">
                  <a16:creationId xmlns:a16="http://schemas.microsoft.com/office/drawing/2014/main" xmlns="" id="{A995DB42-BB08-4FEB-BDFE-2B992735C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306876"/>
              <a:ext cx="9936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53">
              <a:extLst>
                <a:ext uri="{FF2B5EF4-FFF2-40B4-BE49-F238E27FC236}">
                  <a16:creationId xmlns:a16="http://schemas.microsoft.com/office/drawing/2014/main" xmlns="" id="{939FEE58-5682-4391-9FE6-0365AF3B1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306876"/>
              <a:ext cx="44920" cy="78948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54">
              <a:extLst>
                <a:ext uri="{FF2B5EF4-FFF2-40B4-BE49-F238E27FC236}">
                  <a16:creationId xmlns:a16="http://schemas.microsoft.com/office/drawing/2014/main" xmlns="" id="{26768A23-BBDC-4BE3-9E88-DC2643335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306876"/>
              <a:ext cx="44920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5">
              <a:extLst>
                <a:ext uri="{FF2B5EF4-FFF2-40B4-BE49-F238E27FC236}">
                  <a16:creationId xmlns:a16="http://schemas.microsoft.com/office/drawing/2014/main" xmlns="" id="{72B1934E-D302-44A4-B16F-D6CB9A3E8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453883"/>
              <a:ext cx="76227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56">
              <a:extLst>
                <a:ext uri="{FF2B5EF4-FFF2-40B4-BE49-F238E27FC236}">
                  <a16:creationId xmlns:a16="http://schemas.microsoft.com/office/drawing/2014/main" xmlns="" id="{E1669A0F-2B8B-4167-8111-62DF46632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453883"/>
              <a:ext cx="7622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57">
              <a:extLst>
                <a:ext uri="{FF2B5EF4-FFF2-40B4-BE49-F238E27FC236}">
                  <a16:creationId xmlns:a16="http://schemas.microsoft.com/office/drawing/2014/main" xmlns="" id="{68E0F854-4D34-4250-97D5-71B39BA1B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453883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58">
              <a:extLst>
                <a:ext uri="{FF2B5EF4-FFF2-40B4-BE49-F238E27FC236}">
                  <a16:creationId xmlns:a16="http://schemas.microsoft.com/office/drawing/2014/main" xmlns="" id="{8F3BA20B-A6CE-4B59-BF99-FD00EEDA2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453883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59">
              <a:extLst>
                <a:ext uri="{FF2B5EF4-FFF2-40B4-BE49-F238E27FC236}">
                  <a16:creationId xmlns:a16="http://schemas.microsoft.com/office/drawing/2014/main" xmlns="" id="{2C10262C-526C-4EEB-AF25-F877D6EE6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453883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60">
              <a:extLst>
                <a:ext uri="{FF2B5EF4-FFF2-40B4-BE49-F238E27FC236}">
                  <a16:creationId xmlns:a16="http://schemas.microsoft.com/office/drawing/2014/main" xmlns="" id="{E439BA62-1CA1-45CF-B94A-A14416AE5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453883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61">
              <a:extLst>
                <a:ext uri="{FF2B5EF4-FFF2-40B4-BE49-F238E27FC236}">
                  <a16:creationId xmlns:a16="http://schemas.microsoft.com/office/drawing/2014/main" xmlns="" id="{D4CCA8CC-234F-4443-B1D4-176E52475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453883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62">
              <a:extLst>
                <a:ext uri="{FF2B5EF4-FFF2-40B4-BE49-F238E27FC236}">
                  <a16:creationId xmlns:a16="http://schemas.microsoft.com/office/drawing/2014/main" xmlns="" id="{562C8734-39D9-47CE-9CC7-A54541CB5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4" y="3453883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63">
              <a:extLst>
                <a:ext uri="{FF2B5EF4-FFF2-40B4-BE49-F238E27FC236}">
                  <a16:creationId xmlns:a16="http://schemas.microsoft.com/office/drawing/2014/main" xmlns="" id="{AC9151A1-80EB-4B0C-A699-FFDF75D0D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453883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64">
              <a:extLst>
                <a:ext uri="{FF2B5EF4-FFF2-40B4-BE49-F238E27FC236}">
                  <a16:creationId xmlns:a16="http://schemas.microsoft.com/office/drawing/2014/main" xmlns="" id="{20275182-3B9C-4619-B5AD-9AA7EA489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453883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65">
              <a:extLst>
                <a:ext uri="{FF2B5EF4-FFF2-40B4-BE49-F238E27FC236}">
                  <a16:creationId xmlns:a16="http://schemas.microsoft.com/office/drawing/2014/main" xmlns="" id="{923E82D2-2319-4A20-BCF6-67A48E9F9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453883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66">
              <a:extLst>
                <a:ext uri="{FF2B5EF4-FFF2-40B4-BE49-F238E27FC236}">
                  <a16:creationId xmlns:a16="http://schemas.microsoft.com/office/drawing/2014/main" xmlns="" id="{1BB0FBB0-27F5-4527-B0D5-65B65E5E3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2" y="3453883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">
              <a:extLst>
                <a:ext uri="{FF2B5EF4-FFF2-40B4-BE49-F238E27FC236}">
                  <a16:creationId xmlns:a16="http://schemas.microsoft.com/office/drawing/2014/main" xmlns="" id="{49635173-59A7-4939-B2B0-5A58367C7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245622"/>
              <a:ext cx="114341" cy="27225"/>
            </a:xfrm>
            <a:custGeom>
              <a:avLst/>
              <a:gdLst>
                <a:gd name="T0" fmla="*/ 84 w 84"/>
                <a:gd name="T1" fmla="*/ 0 h 20"/>
                <a:gd name="T2" fmla="*/ 11 w 84"/>
                <a:gd name="T3" fmla="*/ 0 h 20"/>
                <a:gd name="T4" fmla="*/ 0 w 84"/>
                <a:gd name="T5" fmla="*/ 0 h 20"/>
                <a:gd name="T6" fmla="*/ 0 w 84"/>
                <a:gd name="T7" fmla="*/ 20 h 20"/>
                <a:gd name="T8" fmla="*/ 11 w 84"/>
                <a:gd name="T9" fmla="*/ 20 h 20"/>
                <a:gd name="T10" fmla="*/ 84 w 84"/>
                <a:gd name="T11" fmla="*/ 20 h 20"/>
                <a:gd name="T12" fmla="*/ 84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" y="20"/>
                  </a:lnTo>
                  <a:lnTo>
                    <a:pt x="84" y="2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8">
              <a:extLst>
                <a:ext uri="{FF2B5EF4-FFF2-40B4-BE49-F238E27FC236}">
                  <a16:creationId xmlns:a16="http://schemas.microsoft.com/office/drawing/2014/main" xmlns="" id="{439E5CDB-044E-4107-B318-591D8BB7D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245622"/>
              <a:ext cx="114341" cy="27225"/>
            </a:xfrm>
            <a:custGeom>
              <a:avLst/>
              <a:gdLst>
                <a:gd name="T0" fmla="*/ 84 w 84"/>
                <a:gd name="T1" fmla="*/ 0 h 20"/>
                <a:gd name="T2" fmla="*/ 11 w 84"/>
                <a:gd name="T3" fmla="*/ 0 h 20"/>
                <a:gd name="T4" fmla="*/ 0 w 84"/>
                <a:gd name="T5" fmla="*/ 0 h 20"/>
                <a:gd name="T6" fmla="*/ 0 w 84"/>
                <a:gd name="T7" fmla="*/ 20 h 20"/>
                <a:gd name="T8" fmla="*/ 11 w 84"/>
                <a:gd name="T9" fmla="*/ 20 h 20"/>
                <a:gd name="T10" fmla="*/ 84 w 84"/>
                <a:gd name="T11" fmla="*/ 20 h 20"/>
                <a:gd name="T12" fmla="*/ 84 w 8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1" y="20"/>
                  </a:lnTo>
                  <a:lnTo>
                    <a:pt x="84" y="20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9">
              <a:extLst>
                <a:ext uri="{FF2B5EF4-FFF2-40B4-BE49-F238E27FC236}">
                  <a16:creationId xmlns:a16="http://schemas.microsoft.com/office/drawing/2014/main" xmlns="" id="{0FFBF673-CA72-4DD4-8CCB-39C54DD3F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245622"/>
              <a:ext cx="58532" cy="27225"/>
            </a:xfrm>
            <a:custGeom>
              <a:avLst/>
              <a:gdLst>
                <a:gd name="T0" fmla="*/ 43 w 43"/>
                <a:gd name="T1" fmla="*/ 0 h 20"/>
                <a:gd name="T2" fmla="*/ 33 w 43"/>
                <a:gd name="T3" fmla="*/ 0 h 20"/>
                <a:gd name="T4" fmla="*/ 0 w 43"/>
                <a:gd name="T5" fmla="*/ 0 h 20"/>
                <a:gd name="T6" fmla="*/ 0 w 43"/>
                <a:gd name="T7" fmla="*/ 20 h 20"/>
                <a:gd name="T8" fmla="*/ 33 w 43"/>
                <a:gd name="T9" fmla="*/ 20 h 20"/>
                <a:gd name="T10" fmla="*/ 43 w 43"/>
                <a:gd name="T11" fmla="*/ 20 h 20"/>
                <a:gd name="T12" fmla="*/ 43 w 4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33" y="20"/>
                  </a:lnTo>
                  <a:lnTo>
                    <a:pt x="43" y="2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0">
              <a:extLst>
                <a:ext uri="{FF2B5EF4-FFF2-40B4-BE49-F238E27FC236}">
                  <a16:creationId xmlns:a16="http://schemas.microsoft.com/office/drawing/2014/main" xmlns="" id="{3B88DE4C-74F4-49E9-A31C-BE533CA50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245622"/>
              <a:ext cx="58532" cy="27225"/>
            </a:xfrm>
            <a:custGeom>
              <a:avLst/>
              <a:gdLst>
                <a:gd name="T0" fmla="*/ 43 w 43"/>
                <a:gd name="T1" fmla="*/ 0 h 20"/>
                <a:gd name="T2" fmla="*/ 33 w 43"/>
                <a:gd name="T3" fmla="*/ 0 h 20"/>
                <a:gd name="T4" fmla="*/ 0 w 43"/>
                <a:gd name="T5" fmla="*/ 0 h 20"/>
                <a:gd name="T6" fmla="*/ 0 w 43"/>
                <a:gd name="T7" fmla="*/ 20 h 20"/>
                <a:gd name="T8" fmla="*/ 33 w 43"/>
                <a:gd name="T9" fmla="*/ 20 h 20"/>
                <a:gd name="T10" fmla="*/ 43 w 43"/>
                <a:gd name="T11" fmla="*/ 20 h 20"/>
                <a:gd name="T12" fmla="*/ 43 w 4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33" y="20"/>
                  </a:lnTo>
                  <a:lnTo>
                    <a:pt x="43" y="20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1">
              <a:extLst>
                <a:ext uri="{FF2B5EF4-FFF2-40B4-BE49-F238E27FC236}">
                  <a16:creationId xmlns:a16="http://schemas.microsoft.com/office/drawing/2014/main" xmlns="" id="{3640994B-2F7A-4E4F-8095-525895307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385824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2">
              <a:extLst>
                <a:ext uri="{FF2B5EF4-FFF2-40B4-BE49-F238E27FC236}">
                  <a16:creationId xmlns:a16="http://schemas.microsoft.com/office/drawing/2014/main" xmlns="" id="{675A17A4-D06F-432B-BDAD-7A1670A07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385824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3">
              <a:extLst>
                <a:ext uri="{FF2B5EF4-FFF2-40B4-BE49-F238E27FC236}">
                  <a16:creationId xmlns:a16="http://schemas.microsoft.com/office/drawing/2014/main" xmlns="" id="{1ABCB004-22A7-45D5-8AEA-5569FD9B9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385824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4">
              <a:extLst>
                <a:ext uri="{FF2B5EF4-FFF2-40B4-BE49-F238E27FC236}">
                  <a16:creationId xmlns:a16="http://schemas.microsoft.com/office/drawing/2014/main" xmlns="" id="{6E4E8545-966F-4110-9C13-F0A1D8073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385824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5">
              <a:extLst>
                <a:ext uri="{FF2B5EF4-FFF2-40B4-BE49-F238E27FC236}">
                  <a16:creationId xmlns:a16="http://schemas.microsoft.com/office/drawing/2014/main" xmlns="" id="{3C72FA31-D65B-4308-8214-511556249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530109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6">
              <a:extLst>
                <a:ext uri="{FF2B5EF4-FFF2-40B4-BE49-F238E27FC236}">
                  <a16:creationId xmlns:a16="http://schemas.microsoft.com/office/drawing/2014/main" xmlns="" id="{7F52110B-4C4B-43E3-A1F2-1B10266D7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2" y="3530109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7">
              <a:extLst>
                <a:ext uri="{FF2B5EF4-FFF2-40B4-BE49-F238E27FC236}">
                  <a16:creationId xmlns:a16="http://schemas.microsoft.com/office/drawing/2014/main" xmlns="" id="{148D1B43-4EA8-4DED-9E5C-A8141F708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530109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8">
              <a:extLst>
                <a:ext uri="{FF2B5EF4-FFF2-40B4-BE49-F238E27FC236}">
                  <a16:creationId xmlns:a16="http://schemas.microsoft.com/office/drawing/2014/main" xmlns="" id="{F64DB1C0-0715-487F-BB45-B113DB734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530109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9">
              <a:extLst>
                <a:ext uri="{FF2B5EF4-FFF2-40B4-BE49-F238E27FC236}">
                  <a16:creationId xmlns:a16="http://schemas.microsoft.com/office/drawing/2014/main" xmlns="" id="{0C017D45-1D0B-499F-ACFA-B155C4B73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245622"/>
              <a:ext cx="172872" cy="27225"/>
            </a:xfrm>
            <a:custGeom>
              <a:avLst/>
              <a:gdLst>
                <a:gd name="T0" fmla="*/ 127 w 127"/>
                <a:gd name="T1" fmla="*/ 0 h 20"/>
                <a:gd name="T2" fmla="*/ 116 w 127"/>
                <a:gd name="T3" fmla="*/ 0 h 20"/>
                <a:gd name="T4" fmla="*/ 10 w 127"/>
                <a:gd name="T5" fmla="*/ 0 h 20"/>
                <a:gd name="T6" fmla="*/ 0 w 127"/>
                <a:gd name="T7" fmla="*/ 0 h 20"/>
                <a:gd name="T8" fmla="*/ 0 w 127"/>
                <a:gd name="T9" fmla="*/ 20 h 20"/>
                <a:gd name="T10" fmla="*/ 10 w 127"/>
                <a:gd name="T11" fmla="*/ 20 h 20"/>
                <a:gd name="T12" fmla="*/ 116 w 127"/>
                <a:gd name="T13" fmla="*/ 20 h 20"/>
                <a:gd name="T14" fmla="*/ 127 w 127"/>
                <a:gd name="T15" fmla="*/ 20 h 20"/>
                <a:gd name="T16" fmla="*/ 127 w 1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0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116" y="20"/>
                  </a:lnTo>
                  <a:lnTo>
                    <a:pt x="127" y="2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0">
              <a:extLst>
                <a:ext uri="{FF2B5EF4-FFF2-40B4-BE49-F238E27FC236}">
                  <a16:creationId xmlns:a16="http://schemas.microsoft.com/office/drawing/2014/main" xmlns="" id="{DB46E766-447E-400A-8941-A855331B6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245622"/>
              <a:ext cx="172872" cy="27225"/>
            </a:xfrm>
            <a:custGeom>
              <a:avLst/>
              <a:gdLst>
                <a:gd name="T0" fmla="*/ 127 w 127"/>
                <a:gd name="T1" fmla="*/ 0 h 20"/>
                <a:gd name="T2" fmla="*/ 116 w 127"/>
                <a:gd name="T3" fmla="*/ 0 h 20"/>
                <a:gd name="T4" fmla="*/ 10 w 127"/>
                <a:gd name="T5" fmla="*/ 0 h 20"/>
                <a:gd name="T6" fmla="*/ 0 w 127"/>
                <a:gd name="T7" fmla="*/ 0 h 20"/>
                <a:gd name="T8" fmla="*/ 0 w 127"/>
                <a:gd name="T9" fmla="*/ 20 h 20"/>
                <a:gd name="T10" fmla="*/ 10 w 127"/>
                <a:gd name="T11" fmla="*/ 20 h 20"/>
                <a:gd name="T12" fmla="*/ 116 w 127"/>
                <a:gd name="T13" fmla="*/ 20 h 20"/>
                <a:gd name="T14" fmla="*/ 127 w 127"/>
                <a:gd name="T15" fmla="*/ 20 h 20"/>
                <a:gd name="T16" fmla="*/ 127 w 1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0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116" y="20"/>
                  </a:lnTo>
                  <a:lnTo>
                    <a:pt x="127" y="2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1">
              <a:extLst>
                <a:ext uri="{FF2B5EF4-FFF2-40B4-BE49-F238E27FC236}">
                  <a16:creationId xmlns:a16="http://schemas.microsoft.com/office/drawing/2014/main" xmlns="" id="{FD965D96-3EE9-432E-8DB2-51B38A9CD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385824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2">
              <a:extLst>
                <a:ext uri="{FF2B5EF4-FFF2-40B4-BE49-F238E27FC236}">
                  <a16:creationId xmlns:a16="http://schemas.microsoft.com/office/drawing/2014/main" xmlns="" id="{EAB589C8-BB6C-42D5-B8E4-51846C25E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385824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3">
              <a:extLst>
                <a:ext uri="{FF2B5EF4-FFF2-40B4-BE49-F238E27FC236}">
                  <a16:creationId xmlns:a16="http://schemas.microsoft.com/office/drawing/2014/main" xmlns="" id="{1E04A172-AF01-43D7-8F4A-077530B2B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53010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4">
              <a:extLst>
                <a:ext uri="{FF2B5EF4-FFF2-40B4-BE49-F238E27FC236}">
                  <a16:creationId xmlns:a16="http://schemas.microsoft.com/office/drawing/2014/main" xmlns="" id="{09B3CF39-0F44-4634-841C-1E39D5B53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2" y="353010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5">
              <a:extLst>
                <a:ext uri="{FF2B5EF4-FFF2-40B4-BE49-F238E27FC236}">
                  <a16:creationId xmlns:a16="http://schemas.microsoft.com/office/drawing/2014/main" xmlns="" id="{EEA3C208-8C84-40E5-98E2-9503E5A41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245622"/>
              <a:ext cx="172872" cy="27225"/>
            </a:xfrm>
            <a:custGeom>
              <a:avLst/>
              <a:gdLst>
                <a:gd name="T0" fmla="*/ 127 w 127"/>
                <a:gd name="T1" fmla="*/ 0 h 20"/>
                <a:gd name="T2" fmla="*/ 116 w 127"/>
                <a:gd name="T3" fmla="*/ 0 h 20"/>
                <a:gd name="T4" fmla="*/ 10 w 127"/>
                <a:gd name="T5" fmla="*/ 0 h 20"/>
                <a:gd name="T6" fmla="*/ 0 w 127"/>
                <a:gd name="T7" fmla="*/ 0 h 20"/>
                <a:gd name="T8" fmla="*/ 0 w 127"/>
                <a:gd name="T9" fmla="*/ 20 h 20"/>
                <a:gd name="T10" fmla="*/ 10 w 127"/>
                <a:gd name="T11" fmla="*/ 20 h 20"/>
                <a:gd name="T12" fmla="*/ 116 w 127"/>
                <a:gd name="T13" fmla="*/ 20 h 20"/>
                <a:gd name="T14" fmla="*/ 127 w 127"/>
                <a:gd name="T15" fmla="*/ 20 h 20"/>
                <a:gd name="T16" fmla="*/ 127 w 1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0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116" y="20"/>
                  </a:lnTo>
                  <a:lnTo>
                    <a:pt x="127" y="2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6">
              <a:extLst>
                <a:ext uri="{FF2B5EF4-FFF2-40B4-BE49-F238E27FC236}">
                  <a16:creationId xmlns:a16="http://schemas.microsoft.com/office/drawing/2014/main" xmlns="" id="{3D35FE25-435C-4DBE-901D-ED6A7337F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245622"/>
              <a:ext cx="172872" cy="27225"/>
            </a:xfrm>
            <a:custGeom>
              <a:avLst/>
              <a:gdLst>
                <a:gd name="T0" fmla="*/ 127 w 127"/>
                <a:gd name="T1" fmla="*/ 0 h 20"/>
                <a:gd name="T2" fmla="*/ 116 w 127"/>
                <a:gd name="T3" fmla="*/ 0 h 20"/>
                <a:gd name="T4" fmla="*/ 10 w 127"/>
                <a:gd name="T5" fmla="*/ 0 h 20"/>
                <a:gd name="T6" fmla="*/ 0 w 127"/>
                <a:gd name="T7" fmla="*/ 0 h 20"/>
                <a:gd name="T8" fmla="*/ 0 w 127"/>
                <a:gd name="T9" fmla="*/ 20 h 20"/>
                <a:gd name="T10" fmla="*/ 10 w 127"/>
                <a:gd name="T11" fmla="*/ 20 h 20"/>
                <a:gd name="T12" fmla="*/ 116 w 127"/>
                <a:gd name="T13" fmla="*/ 20 h 20"/>
                <a:gd name="T14" fmla="*/ 127 w 127"/>
                <a:gd name="T15" fmla="*/ 20 h 20"/>
                <a:gd name="T16" fmla="*/ 127 w 1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0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116" y="20"/>
                  </a:lnTo>
                  <a:lnTo>
                    <a:pt x="127" y="2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7">
              <a:extLst>
                <a:ext uri="{FF2B5EF4-FFF2-40B4-BE49-F238E27FC236}">
                  <a16:creationId xmlns:a16="http://schemas.microsoft.com/office/drawing/2014/main" xmlns="" id="{618B6CF0-A940-4FF7-B893-50765D68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385824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8">
              <a:extLst>
                <a:ext uri="{FF2B5EF4-FFF2-40B4-BE49-F238E27FC236}">
                  <a16:creationId xmlns:a16="http://schemas.microsoft.com/office/drawing/2014/main" xmlns="" id="{CAC4EAC4-33EF-4E3D-B0B2-B93CED269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385824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9">
              <a:extLst>
                <a:ext uri="{FF2B5EF4-FFF2-40B4-BE49-F238E27FC236}">
                  <a16:creationId xmlns:a16="http://schemas.microsoft.com/office/drawing/2014/main" xmlns="" id="{8FEBF67C-13A4-4BBD-B5F8-A9D0578F4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53010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0">
              <a:extLst>
                <a:ext uri="{FF2B5EF4-FFF2-40B4-BE49-F238E27FC236}">
                  <a16:creationId xmlns:a16="http://schemas.microsoft.com/office/drawing/2014/main" xmlns="" id="{D8FE6D51-6C73-4118-BFF4-BF0C085FE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530109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1">
              <a:extLst>
                <a:ext uri="{FF2B5EF4-FFF2-40B4-BE49-F238E27FC236}">
                  <a16:creationId xmlns:a16="http://schemas.microsoft.com/office/drawing/2014/main" xmlns="" id="{C3C7410E-23A8-4ECB-BD3E-BA1A1AF2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245622"/>
              <a:ext cx="144287" cy="27225"/>
            </a:xfrm>
            <a:custGeom>
              <a:avLst/>
              <a:gdLst>
                <a:gd name="T0" fmla="*/ 106 w 106"/>
                <a:gd name="T1" fmla="*/ 0 h 20"/>
                <a:gd name="T2" fmla="*/ 96 w 106"/>
                <a:gd name="T3" fmla="*/ 0 h 20"/>
                <a:gd name="T4" fmla="*/ 0 w 106"/>
                <a:gd name="T5" fmla="*/ 0 h 20"/>
                <a:gd name="T6" fmla="*/ 0 w 106"/>
                <a:gd name="T7" fmla="*/ 20 h 20"/>
                <a:gd name="T8" fmla="*/ 96 w 106"/>
                <a:gd name="T9" fmla="*/ 20 h 20"/>
                <a:gd name="T10" fmla="*/ 106 w 106"/>
                <a:gd name="T11" fmla="*/ 20 h 20"/>
                <a:gd name="T12" fmla="*/ 106 w 10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0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2">
              <a:extLst>
                <a:ext uri="{FF2B5EF4-FFF2-40B4-BE49-F238E27FC236}">
                  <a16:creationId xmlns:a16="http://schemas.microsoft.com/office/drawing/2014/main" xmlns="" id="{AAD6FF2D-95E3-4614-A50E-CA4D2161C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245622"/>
              <a:ext cx="144287" cy="27225"/>
            </a:xfrm>
            <a:custGeom>
              <a:avLst/>
              <a:gdLst>
                <a:gd name="T0" fmla="*/ 106 w 106"/>
                <a:gd name="T1" fmla="*/ 0 h 20"/>
                <a:gd name="T2" fmla="*/ 96 w 106"/>
                <a:gd name="T3" fmla="*/ 0 h 20"/>
                <a:gd name="T4" fmla="*/ 0 w 106"/>
                <a:gd name="T5" fmla="*/ 0 h 20"/>
                <a:gd name="T6" fmla="*/ 0 w 106"/>
                <a:gd name="T7" fmla="*/ 20 h 20"/>
                <a:gd name="T8" fmla="*/ 96 w 106"/>
                <a:gd name="T9" fmla="*/ 20 h 20"/>
                <a:gd name="T10" fmla="*/ 106 w 106"/>
                <a:gd name="T11" fmla="*/ 20 h 20"/>
                <a:gd name="T12" fmla="*/ 106 w 10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0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96" y="20"/>
                  </a:lnTo>
                  <a:lnTo>
                    <a:pt x="106" y="20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3">
              <a:extLst>
                <a:ext uri="{FF2B5EF4-FFF2-40B4-BE49-F238E27FC236}">
                  <a16:creationId xmlns:a16="http://schemas.microsoft.com/office/drawing/2014/main" xmlns="" id="{D3FD0110-78DA-407D-879D-B007AC5E0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385824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4">
              <a:extLst>
                <a:ext uri="{FF2B5EF4-FFF2-40B4-BE49-F238E27FC236}">
                  <a16:creationId xmlns:a16="http://schemas.microsoft.com/office/drawing/2014/main" xmlns="" id="{A5DDE4CB-579D-4302-B257-2A6E70C33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385824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5">
              <a:extLst>
                <a:ext uri="{FF2B5EF4-FFF2-40B4-BE49-F238E27FC236}">
                  <a16:creationId xmlns:a16="http://schemas.microsoft.com/office/drawing/2014/main" xmlns="" id="{C952197C-DBFC-4E7E-A7D8-B66847E4F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530109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6">
              <a:extLst>
                <a:ext uri="{FF2B5EF4-FFF2-40B4-BE49-F238E27FC236}">
                  <a16:creationId xmlns:a16="http://schemas.microsoft.com/office/drawing/2014/main" xmlns="" id="{4FD86280-5DA6-4C97-8F37-F148D9A80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530109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7">
              <a:extLst>
                <a:ext uri="{FF2B5EF4-FFF2-40B4-BE49-F238E27FC236}">
                  <a16:creationId xmlns:a16="http://schemas.microsoft.com/office/drawing/2014/main" xmlns="" id="{2E7CDFD1-A743-4E8A-95A2-274206DC8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245622"/>
              <a:ext cx="89839" cy="2722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0 h 20"/>
                <a:gd name="T4" fmla="*/ 0 w 66"/>
                <a:gd name="T5" fmla="*/ 0 h 20"/>
                <a:gd name="T6" fmla="*/ 0 w 66"/>
                <a:gd name="T7" fmla="*/ 20 h 20"/>
                <a:gd name="T8" fmla="*/ 10 w 66"/>
                <a:gd name="T9" fmla="*/ 20 h 20"/>
                <a:gd name="T10" fmla="*/ 66 w 66"/>
                <a:gd name="T11" fmla="*/ 20 h 20"/>
                <a:gd name="T12" fmla="*/ 66 w 6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66" y="2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8">
              <a:extLst>
                <a:ext uri="{FF2B5EF4-FFF2-40B4-BE49-F238E27FC236}">
                  <a16:creationId xmlns:a16="http://schemas.microsoft.com/office/drawing/2014/main" xmlns="" id="{FB8B5207-A749-4FA4-A07B-AE22EE742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245622"/>
              <a:ext cx="89839" cy="2722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0 h 20"/>
                <a:gd name="T4" fmla="*/ 0 w 66"/>
                <a:gd name="T5" fmla="*/ 0 h 20"/>
                <a:gd name="T6" fmla="*/ 0 w 66"/>
                <a:gd name="T7" fmla="*/ 20 h 20"/>
                <a:gd name="T8" fmla="*/ 10 w 66"/>
                <a:gd name="T9" fmla="*/ 20 h 20"/>
                <a:gd name="T10" fmla="*/ 66 w 66"/>
                <a:gd name="T11" fmla="*/ 20 h 20"/>
                <a:gd name="T12" fmla="*/ 66 w 6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66" y="20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9">
              <a:extLst>
                <a:ext uri="{FF2B5EF4-FFF2-40B4-BE49-F238E27FC236}">
                  <a16:creationId xmlns:a16="http://schemas.microsoft.com/office/drawing/2014/main" xmlns="" id="{5F67B2F8-69CA-4512-9DD7-3181F07AE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385824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0">
              <a:extLst>
                <a:ext uri="{FF2B5EF4-FFF2-40B4-BE49-F238E27FC236}">
                  <a16:creationId xmlns:a16="http://schemas.microsoft.com/office/drawing/2014/main" xmlns="" id="{387359D4-DD74-4331-8567-5119E7F0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385824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1">
              <a:extLst>
                <a:ext uri="{FF2B5EF4-FFF2-40B4-BE49-F238E27FC236}">
                  <a16:creationId xmlns:a16="http://schemas.microsoft.com/office/drawing/2014/main" xmlns="" id="{F4BAEC8E-4937-4048-8F72-C4AA585C4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530109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2">
              <a:extLst>
                <a:ext uri="{FF2B5EF4-FFF2-40B4-BE49-F238E27FC236}">
                  <a16:creationId xmlns:a16="http://schemas.microsoft.com/office/drawing/2014/main" xmlns="" id="{9F1B3A23-9B0D-43FE-B751-4B1E77FCB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530109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203">
              <a:extLst>
                <a:ext uri="{FF2B5EF4-FFF2-40B4-BE49-F238E27FC236}">
                  <a16:creationId xmlns:a16="http://schemas.microsoft.com/office/drawing/2014/main" xmlns="" id="{598E5ED3-918A-4269-A1C5-9F12098AF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634920"/>
              <a:ext cx="76227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204">
              <a:extLst>
                <a:ext uri="{FF2B5EF4-FFF2-40B4-BE49-F238E27FC236}">
                  <a16:creationId xmlns:a16="http://schemas.microsoft.com/office/drawing/2014/main" xmlns="" id="{572F28CF-484C-4F6F-9DE7-E73987F09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6" y="3634920"/>
              <a:ext cx="7622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206">
              <a:extLst>
                <a:ext uri="{FF2B5EF4-FFF2-40B4-BE49-F238E27FC236}">
                  <a16:creationId xmlns:a16="http://schemas.microsoft.com/office/drawing/2014/main" xmlns="" id="{B5E4245B-7656-4082-9C6E-A07C0B71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634920"/>
              <a:ext cx="130674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7">
              <a:extLst>
                <a:ext uri="{FF2B5EF4-FFF2-40B4-BE49-F238E27FC236}">
                  <a16:creationId xmlns:a16="http://schemas.microsoft.com/office/drawing/2014/main" xmlns="" id="{27A1CFFA-0D1B-4CAC-A3FD-BCBB4A250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634920"/>
              <a:ext cx="130674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08">
              <a:extLst>
                <a:ext uri="{FF2B5EF4-FFF2-40B4-BE49-F238E27FC236}">
                  <a16:creationId xmlns:a16="http://schemas.microsoft.com/office/drawing/2014/main" xmlns="" id="{AC13F215-B480-46B0-8E73-70D7E6DBA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634920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209">
              <a:extLst>
                <a:ext uri="{FF2B5EF4-FFF2-40B4-BE49-F238E27FC236}">
                  <a16:creationId xmlns:a16="http://schemas.microsoft.com/office/drawing/2014/main" xmlns="" id="{9CAA0CBB-C7B0-4D54-AEAF-20BE62C58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634920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210">
              <a:extLst>
                <a:ext uri="{FF2B5EF4-FFF2-40B4-BE49-F238E27FC236}">
                  <a16:creationId xmlns:a16="http://schemas.microsoft.com/office/drawing/2014/main" xmlns="" id="{388C2A50-CDB5-46B5-A91F-0A309A925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634920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211">
              <a:extLst>
                <a:ext uri="{FF2B5EF4-FFF2-40B4-BE49-F238E27FC236}">
                  <a16:creationId xmlns:a16="http://schemas.microsoft.com/office/drawing/2014/main" xmlns="" id="{0DF1AAA7-7EC0-46F2-85FB-09E0673FB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634920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12">
              <a:extLst>
                <a:ext uri="{FF2B5EF4-FFF2-40B4-BE49-F238E27FC236}">
                  <a16:creationId xmlns:a16="http://schemas.microsoft.com/office/drawing/2014/main" xmlns="" id="{4B61A6FE-CF6B-4F19-AC23-554BE96A9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634920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13">
              <a:extLst>
                <a:ext uri="{FF2B5EF4-FFF2-40B4-BE49-F238E27FC236}">
                  <a16:creationId xmlns:a16="http://schemas.microsoft.com/office/drawing/2014/main" xmlns="" id="{AE969419-33A0-4553-9BC1-02D04EE9E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634920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14">
              <a:extLst>
                <a:ext uri="{FF2B5EF4-FFF2-40B4-BE49-F238E27FC236}">
                  <a16:creationId xmlns:a16="http://schemas.microsoft.com/office/drawing/2014/main" xmlns="" id="{84814A70-DB04-4A8C-AD0E-82153356B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634920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15">
              <a:extLst>
                <a:ext uri="{FF2B5EF4-FFF2-40B4-BE49-F238E27FC236}">
                  <a16:creationId xmlns:a16="http://schemas.microsoft.com/office/drawing/2014/main" xmlns="" id="{D804434B-6055-450A-9021-C3C90D498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634920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216">
              <a:extLst>
                <a:ext uri="{FF2B5EF4-FFF2-40B4-BE49-F238E27FC236}">
                  <a16:creationId xmlns:a16="http://schemas.microsoft.com/office/drawing/2014/main" xmlns="" id="{8FE13A83-2E12-4FA6-B279-953893385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8" y="3773760"/>
              <a:ext cx="76227" cy="78948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17">
              <a:extLst>
                <a:ext uri="{FF2B5EF4-FFF2-40B4-BE49-F238E27FC236}">
                  <a16:creationId xmlns:a16="http://schemas.microsoft.com/office/drawing/2014/main" xmlns="" id="{1A6BD0B7-FE90-4725-8E30-8EDCECB60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718" y="3773760"/>
              <a:ext cx="7622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18">
              <a:extLst>
                <a:ext uri="{FF2B5EF4-FFF2-40B4-BE49-F238E27FC236}">
                  <a16:creationId xmlns:a16="http://schemas.microsoft.com/office/drawing/2014/main" xmlns="" id="{1860AE60-90D6-4DEA-9C57-01B8FEE12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773760"/>
              <a:ext cx="130674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19">
              <a:extLst>
                <a:ext uri="{FF2B5EF4-FFF2-40B4-BE49-F238E27FC236}">
                  <a16:creationId xmlns:a16="http://schemas.microsoft.com/office/drawing/2014/main" xmlns="" id="{39C8F0E3-9636-4994-8D63-E99997BBF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8983" y="3773760"/>
              <a:ext cx="130674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20">
              <a:extLst>
                <a:ext uri="{FF2B5EF4-FFF2-40B4-BE49-F238E27FC236}">
                  <a16:creationId xmlns:a16="http://schemas.microsoft.com/office/drawing/2014/main" xmlns="" id="{426F176A-BA30-4D6F-9F56-794865B0C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773760"/>
              <a:ext cx="14428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21">
              <a:extLst>
                <a:ext uri="{FF2B5EF4-FFF2-40B4-BE49-F238E27FC236}">
                  <a16:creationId xmlns:a16="http://schemas.microsoft.com/office/drawing/2014/main" xmlns="" id="{42A0B06F-A34E-4070-842D-D327D83E1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773760"/>
              <a:ext cx="14428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22">
              <a:extLst>
                <a:ext uri="{FF2B5EF4-FFF2-40B4-BE49-F238E27FC236}">
                  <a16:creationId xmlns:a16="http://schemas.microsoft.com/office/drawing/2014/main" xmlns="" id="{AFF4D628-0667-4245-B9F3-5F147B3E8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773760"/>
              <a:ext cx="14428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23">
              <a:extLst>
                <a:ext uri="{FF2B5EF4-FFF2-40B4-BE49-F238E27FC236}">
                  <a16:creationId xmlns:a16="http://schemas.microsoft.com/office/drawing/2014/main" xmlns="" id="{5013D342-6910-4BA8-9E52-CCE6D5420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773760"/>
              <a:ext cx="14428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24">
              <a:extLst>
                <a:ext uri="{FF2B5EF4-FFF2-40B4-BE49-F238E27FC236}">
                  <a16:creationId xmlns:a16="http://schemas.microsoft.com/office/drawing/2014/main" xmlns="" id="{FDCAA13B-87FA-4058-A52B-6F8DD1011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773760"/>
              <a:ext cx="99367" cy="78948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25">
              <a:extLst>
                <a:ext uri="{FF2B5EF4-FFF2-40B4-BE49-F238E27FC236}">
                  <a16:creationId xmlns:a16="http://schemas.microsoft.com/office/drawing/2014/main" xmlns="" id="{EC17649F-C4D1-4346-9D31-704710555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773760"/>
              <a:ext cx="99367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26">
              <a:extLst>
                <a:ext uri="{FF2B5EF4-FFF2-40B4-BE49-F238E27FC236}">
                  <a16:creationId xmlns:a16="http://schemas.microsoft.com/office/drawing/2014/main" xmlns="" id="{00162BBC-08C3-47D3-8E9F-D97AF1ACD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773760"/>
              <a:ext cx="44920" cy="78948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27">
              <a:extLst>
                <a:ext uri="{FF2B5EF4-FFF2-40B4-BE49-F238E27FC236}">
                  <a16:creationId xmlns:a16="http://schemas.microsoft.com/office/drawing/2014/main" xmlns="" id="{3FF9199F-4693-431B-9D58-8E7BEB068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773760"/>
              <a:ext cx="44920" cy="78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8">
              <a:extLst>
                <a:ext uri="{FF2B5EF4-FFF2-40B4-BE49-F238E27FC236}">
                  <a16:creationId xmlns:a16="http://schemas.microsoft.com/office/drawing/2014/main" xmlns="" id="{C67CF0B5-2A22-4FD3-8CC5-3B2CA0DEB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718" y="3916684"/>
              <a:ext cx="141563" cy="76226"/>
            </a:xfrm>
            <a:custGeom>
              <a:avLst/>
              <a:gdLst>
                <a:gd name="T0" fmla="*/ 56 w 104"/>
                <a:gd name="T1" fmla="*/ 0 h 56"/>
                <a:gd name="T2" fmla="*/ 0 w 104"/>
                <a:gd name="T3" fmla="*/ 0 h 56"/>
                <a:gd name="T4" fmla="*/ 0 w 104"/>
                <a:gd name="T5" fmla="*/ 56 h 56"/>
                <a:gd name="T6" fmla="*/ 104 w 104"/>
                <a:gd name="T7" fmla="*/ 56 h 56"/>
                <a:gd name="T8" fmla="*/ 104 w 104"/>
                <a:gd name="T9" fmla="*/ 29 h 56"/>
                <a:gd name="T10" fmla="*/ 56 w 104"/>
                <a:gd name="T11" fmla="*/ 29 h 56"/>
                <a:gd name="T12" fmla="*/ 56 w 10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6">
                  <a:moveTo>
                    <a:pt x="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04" y="56"/>
                  </a:lnTo>
                  <a:lnTo>
                    <a:pt x="104" y="29"/>
                  </a:lnTo>
                  <a:lnTo>
                    <a:pt x="56" y="29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9">
              <a:extLst>
                <a:ext uri="{FF2B5EF4-FFF2-40B4-BE49-F238E27FC236}">
                  <a16:creationId xmlns:a16="http://schemas.microsoft.com/office/drawing/2014/main" xmlns="" id="{1A3E219B-02E8-456C-AD42-4D8E6924A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718" y="3916684"/>
              <a:ext cx="141563" cy="76226"/>
            </a:xfrm>
            <a:custGeom>
              <a:avLst/>
              <a:gdLst>
                <a:gd name="T0" fmla="*/ 56 w 104"/>
                <a:gd name="T1" fmla="*/ 0 h 56"/>
                <a:gd name="T2" fmla="*/ 0 w 104"/>
                <a:gd name="T3" fmla="*/ 0 h 56"/>
                <a:gd name="T4" fmla="*/ 0 w 104"/>
                <a:gd name="T5" fmla="*/ 56 h 56"/>
                <a:gd name="T6" fmla="*/ 104 w 104"/>
                <a:gd name="T7" fmla="*/ 56 h 56"/>
                <a:gd name="T8" fmla="*/ 104 w 104"/>
                <a:gd name="T9" fmla="*/ 29 h 56"/>
                <a:gd name="T10" fmla="*/ 56 w 104"/>
                <a:gd name="T11" fmla="*/ 29 h 56"/>
                <a:gd name="T12" fmla="*/ 56 w 10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6">
                  <a:moveTo>
                    <a:pt x="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04" y="56"/>
                  </a:lnTo>
                  <a:lnTo>
                    <a:pt x="104" y="29"/>
                  </a:lnTo>
                  <a:lnTo>
                    <a:pt x="56" y="29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0">
              <a:extLst>
                <a:ext uri="{FF2B5EF4-FFF2-40B4-BE49-F238E27FC236}">
                  <a16:creationId xmlns:a16="http://schemas.microsoft.com/office/drawing/2014/main" xmlns="" id="{6A65A4FE-1FE1-428B-8ED0-A1C113C94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371" y="3916684"/>
              <a:ext cx="144287" cy="76226"/>
            </a:xfrm>
            <a:custGeom>
              <a:avLst/>
              <a:gdLst>
                <a:gd name="T0" fmla="*/ 106 w 106"/>
                <a:gd name="T1" fmla="*/ 0 h 56"/>
                <a:gd name="T2" fmla="*/ 10 w 106"/>
                <a:gd name="T3" fmla="*/ 0 h 56"/>
                <a:gd name="T4" fmla="*/ 10 w 106"/>
                <a:gd name="T5" fmla="*/ 29 h 56"/>
                <a:gd name="T6" fmla="*/ 0 w 106"/>
                <a:gd name="T7" fmla="*/ 29 h 56"/>
                <a:gd name="T8" fmla="*/ 0 w 106"/>
                <a:gd name="T9" fmla="*/ 56 h 56"/>
                <a:gd name="T10" fmla="*/ 106 w 106"/>
                <a:gd name="T11" fmla="*/ 56 h 56"/>
                <a:gd name="T12" fmla="*/ 106 w 10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6">
                  <a:moveTo>
                    <a:pt x="106" y="0"/>
                  </a:move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106" y="56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1">
              <a:extLst>
                <a:ext uri="{FF2B5EF4-FFF2-40B4-BE49-F238E27FC236}">
                  <a16:creationId xmlns:a16="http://schemas.microsoft.com/office/drawing/2014/main" xmlns="" id="{A5D19D10-F426-409C-9D42-286104177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371" y="3916684"/>
              <a:ext cx="144287" cy="76226"/>
            </a:xfrm>
            <a:custGeom>
              <a:avLst/>
              <a:gdLst>
                <a:gd name="T0" fmla="*/ 106 w 106"/>
                <a:gd name="T1" fmla="*/ 0 h 56"/>
                <a:gd name="T2" fmla="*/ 10 w 106"/>
                <a:gd name="T3" fmla="*/ 0 h 56"/>
                <a:gd name="T4" fmla="*/ 10 w 106"/>
                <a:gd name="T5" fmla="*/ 29 h 56"/>
                <a:gd name="T6" fmla="*/ 0 w 106"/>
                <a:gd name="T7" fmla="*/ 29 h 56"/>
                <a:gd name="T8" fmla="*/ 0 w 106"/>
                <a:gd name="T9" fmla="*/ 56 h 56"/>
                <a:gd name="T10" fmla="*/ 106 w 106"/>
                <a:gd name="T11" fmla="*/ 56 h 56"/>
                <a:gd name="T12" fmla="*/ 106 w 10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6">
                  <a:moveTo>
                    <a:pt x="106" y="0"/>
                  </a:move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106" y="56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32">
              <a:extLst>
                <a:ext uri="{FF2B5EF4-FFF2-40B4-BE49-F238E27FC236}">
                  <a16:creationId xmlns:a16="http://schemas.microsoft.com/office/drawing/2014/main" xmlns="" id="{58DA2734-3041-4099-B4BF-88DC7846C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916684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33">
              <a:extLst>
                <a:ext uri="{FF2B5EF4-FFF2-40B4-BE49-F238E27FC236}">
                  <a16:creationId xmlns:a16="http://schemas.microsoft.com/office/drawing/2014/main" xmlns="" id="{6C6E6215-2B90-47BC-B7FF-43A6FB1E0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942" y="3916684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34">
              <a:extLst>
                <a:ext uri="{FF2B5EF4-FFF2-40B4-BE49-F238E27FC236}">
                  <a16:creationId xmlns:a16="http://schemas.microsoft.com/office/drawing/2014/main" xmlns="" id="{4C13A34D-211F-44D7-9544-2047895F2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916684"/>
              <a:ext cx="14428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35">
              <a:extLst>
                <a:ext uri="{FF2B5EF4-FFF2-40B4-BE49-F238E27FC236}">
                  <a16:creationId xmlns:a16="http://schemas.microsoft.com/office/drawing/2014/main" xmlns="" id="{C8DBA4D5-0018-4627-8E4E-1C6C59A1E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8595" y="3916684"/>
              <a:ext cx="14428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36">
              <a:extLst>
                <a:ext uri="{FF2B5EF4-FFF2-40B4-BE49-F238E27FC236}">
                  <a16:creationId xmlns:a16="http://schemas.microsoft.com/office/drawing/2014/main" xmlns="" id="{5ED8605C-5E8B-44C0-8727-5D930C96B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916684"/>
              <a:ext cx="99367" cy="76226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37">
              <a:extLst>
                <a:ext uri="{FF2B5EF4-FFF2-40B4-BE49-F238E27FC236}">
                  <a16:creationId xmlns:a16="http://schemas.microsoft.com/office/drawing/2014/main" xmlns="" id="{FBAF1A8F-48E7-425C-92DE-F47FA46C7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526" y="3916684"/>
              <a:ext cx="99367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38">
              <a:extLst>
                <a:ext uri="{FF2B5EF4-FFF2-40B4-BE49-F238E27FC236}">
                  <a16:creationId xmlns:a16="http://schemas.microsoft.com/office/drawing/2014/main" xmlns="" id="{A9A93E59-9B4D-4569-940F-728082752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916684"/>
              <a:ext cx="44920" cy="76226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39">
              <a:extLst>
                <a:ext uri="{FF2B5EF4-FFF2-40B4-BE49-F238E27FC236}">
                  <a16:creationId xmlns:a16="http://schemas.microsoft.com/office/drawing/2014/main" xmlns="" id="{B03DB2A0-0F9F-4728-923D-FC7646E22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894" y="3916684"/>
              <a:ext cx="44920" cy="76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0">
              <a:extLst>
                <a:ext uri="{FF2B5EF4-FFF2-40B4-BE49-F238E27FC236}">
                  <a16:creationId xmlns:a16="http://schemas.microsoft.com/office/drawing/2014/main" xmlns="" id="{113920E9-7A2A-4421-95AD-380F60CD3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711147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1">
              <a:extLst>
                <a:ext uri="{FF2B5EF4-FFF2-40B4-BE49-F238E27FC236}">
                  <a16:creationId xmlns:a16="http://schemas.microsoft.com/office/drawing/2014/main" xmlns="" id="{241791EA-374E-44DD-85C8-38751988D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711147"/>
              <a:ext cx="58532" cy="25863"/>
            </a:xfrm>
            <a:custGeom>
              <a:avLst/>
              <a:gdLst>
                <a:gd name="T0" fmla="*/ 43 w 43"/>
                <a:gd name="T1" fmla="*/ 0 h 19"/>
                <a:gd name="T2" fmla="*/ 33 w 43"/>
                <a:gd name="T3" fmla="*/ 0 h 19"/>
                <a:gd name="T4" fmla="*/ 0 w 43"/>
                <a:gd name="T5" fmla="*/ 0 h 19"/>
                <a:gd name="T6" fmla="*/ 0 w 43"/>
                <a:gd name="T7" fmla="*/ 19 h 19"/>
                <a:gd name="T8" fmla="*/ 33 w 43"/>
                <a:gd name="T9" fmla="*/ 19 h 19"/>
                <a:gd name="T10" fmla="*/ 43 w 43"/>
                <a:gd name="T11" fmla="*/ 19 h 19"/>
                <a:gd name="T12" fmla="*/ 43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3" y="19"/>
                  </a:lnTo>
                  <a:lnTo>
                    <a:pt x="43" y="1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2">
              <a:extLst>
                <a:ext uri="{FF2B5EF4-FFF2-40B4-BE49-F238E27FC236}">
                  <a16:creationId xmlns:a16="http://schemas.microsoft.com/office/drawing/2014/main" xmlns="" id="{6D9E98EF-C9D6-4AB3-9776-02029331F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711147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3">
              <a:extLst>
                <a:ext uri="{FF2B5EF4-FFF2-40B4-BE49-F238E27FC236}">
                  <a16:creationId xmlns:a16="http://schemas.microsoft.com/office/drawing/2014/main" xmlns="" id="{D960933D-6360-43AC-B0C5-1D1445346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711147"/>
              <a:ext cx="114341" cy="25863"/>
            </a:xfrm>
            <a:custGeom>
              <a:avLst/>
              <a:gdLst>
                <a:gd name="T0" fmla="*/ 84 w 84"/>
                <a:gd name="T1" fmla="*/ 0 h 19"/>
                <a:gd name="T2" fmla="*/ 11 w 84"/>
                <a:gd name="T3" fmla="*/ 0 h 19"/>
                <a:gd name="T4" fmla="*/ 0 w 84"/>
                <a:gd name="T5" fmla="*/ 0 h 19"/>
                <a:gd name="T6" fmla="*/ 0 w 84"/>
                <a:gd name="T7" fmla="*/ 19 h 19"/>
                <a:gd name="T8" fmla="*/ 11 w 84"/>
                <a:gd name="T9" fmla="*/ 19 h 19"/>
                <a:gd name="T10" fmla="*/ 84 w 84"/>
                <a:gd name="T11" fmla="*/ 19 h 19"/>
                <a:gd name="T12" fmla="*/ 84 w 8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84" y="19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4">
              <a:extLst>
                <a:ext uri="{FF2B5EF4-FFF2-40B4-BE49-F238E27FC236}">
                  <a16:creationId xmlns:a16="http://schemas.microsoft.com/office/drawing/2014/main" xmlns="" id="{310F5286-4390-4B00-9ABE-2DA0FD5CA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852709"/>
              <a:ext cx="58532" cy="24501"/>
            </a:xfrm>
            <a:custGeom>
              <a:avLst/>
              <a:gdLst>
                <a:gd name="T0" fmla="*/ 43 w 43"/>
                <a:gd name="T1" fmla="*/ 0 h 18"/>
                <a:gd name="T2" fmla="*/ 33 w 43"/>
                <a:gd name="T3" fmla="*/ 0 h 18"/>
                <a:gd name="T4" fmla="*/ 0 w 43"/>
                <a:gd name="T5" fmla="*/ 0 h 18"/>
                <a:gd name="T6" fmla="*/ 0 w 43"/>
                <a:gd name="T7" fmla="*/ 18 h 18"/>
                <a:gd name="T8" fmla="*/ 33 w 43"/>
                <a:gd name="T9" fmla="*/ 18 h 18"/>
                <a:gd name="T10" fmla="*/ 43 w 43"/>
                <a:gd name="T11" fmla="*/ 18 h 18"/>
                <a:gd name="T12" fmla="*/ 43 w 4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43" y="1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5">
              <a:extLst>
                <a:ext uri="{FF2B5EF4-FFF2-40B4-BE49-F238E27FC236}">
                  <a16:creationId xmlns:a16="http://schemas.microsoft.com/office/drawing/2014/main" xmlns="" id="{B7585972-DC16-4453-84F2-4063199FD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852709"/>
              <a:ext cx="58532" cy="24501"/>
            </a:xfrm>
            <a:custGeom>
              <a:avLst/>
              <a:gdLst>
                <a:gd name="T0" fmla="*/ 43 w 43"/>
                <a:gd name="T1" fmla="*/ 0 h 18"/>
                <a:gd name="T2" fmla="*/ 33 w 43"/>
                <a:gd name="T3" fmla="*/ 0 h 18"/>
                <a:gd name="T4" fmla="*/ 0 w 43"/>
                <a:gd name="T5" fmla="*/ 0 h 18"/>
                <a:gd name="T6" fmla="*/ 0 w 43"/>
                <a:gd name="T7" fmla="*/ 18 h 18"/>
                <a:gd name="T8" fmla="*/ 33 w 43"/>
                <a:gd name="T9" fmla="*/ 18 h 18"/>
                <a:gd name="T10" fmla="*/ 43 w 43"/>
                <a:gd name="T11" fmla="*/ 18 h 18"/>
                <a:gd name="T12" fmla="*/ 43 w 4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43" y="18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6">
              <a:extLst>
                <a:ext uri="{FF2B5EF4-FFF2-40B4-BE49-F238E27FC236}">
                  <a16:creationId xmlns:a16="http://schemas.microsoft.com/office/drawing/2014/main" xmlns="" id="{568F9376-0A49-466F-9F7F-5C24A5DFC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852709"/>
              <a:ext cx="114341" cy="24501"/>
            </a:xfrm>
            <a:custGeom>
              <a:avLst/>
              <a:gdLst>
                <a:gd name="T0" fmla="*/ 84 w 84"/>
                <a:gd name="T1" fmla="*/ 0 h 18"/>
                <a:gd name="T2" fmla="*/ 11 w 84"/>
                <a:gd name="T3" fmla="*/ 0 h 18"/>
                <a:gd name="T4" fmla="*/ 0 w 84"/>
                <a:gd name="T5" fmla="*/ 0 h 18"/>
                <a:gd name="T6" fmla="*/ 0 w 84"/>
                <a:gd name="T7" fmla="*/ 18 h 18"/>
                <a:gd name="T8" fmla="*/ 11 w 84"/>
                <a:gd name="T9" fmla="*/ 18 h 18"/>
                <a:gd name="T10" fmla="*/ 84 w 84"/>
                <a:gd name="T11" fmla="*/ 18 h 18"/>
                <a:gd name="T12" fmla="*/ 84 w 8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8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1" y="18"/>
                  </a:lnTo>
                  <a:lnTo>
                    <a:pt x="84" y="1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7">
              <a:extLst>
                <a:ext uri="{FF2B5EF4-FFF2-40B4-BE49-F238E27FC236}">
                  <a16:creationId xmlns:a16="http://schemas.microsoft.com/office/drawing/2014/main" xmlns="" id="{C3067529-F195-4A21-8C2B-8D76CC912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852709"/>
              <a:ext cx="114341" cy="24501"/>
            </a:xfrm>
            <a:custGeom>
              <a:avLst/>
              <a:gdLst>
                <a:gd name="T0" fmla="*/ 84 w 84"/>
                <a:gd name="T1" fmla="*/ 0 h 18"/>
                <a:gd name="T2" fmla="*/ 11 w 84"/>
                <a:gd name="T3" fmla="*/ 0 h 18"/>
                <a:gd name="T4" fmla="*/ 0 w 84"/>
                <a:gd name="T5" fmla="*/ 0 h 18"/>
                <a:gd name="T6" fmla="*/ 0 w 84"/>
                <a:gd name="T7" fmla="*/ 18 h 18"/>
                <a:gd name="T8" fmla="*/ 11 w 84"/>
                <a:gd name="T9" fmla="*/ 18 h 18"/>
                <a:gd name="T10" fmla="*/ 84 w 84"/>
                <a:gd name="T11" fmla="*/ 18 h 18"/>
                <a:gd name="T12" fmla="*/ 84 w 8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8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1" y="18"/>
                  </a:lnTo>
                  <a:lnTo>
                    <a:pt x="84" y="18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8">
              <a:extLst>
                <a:ext uri="{FF2B5EF4-FFF2-40B4-BE49-F238E27FC236}">
                  <a16:creationId xmlns:a16="http://schemas.microsoft.com/office/drawing/2014/main" xmlns="" id="{CBAE4BE4-E469-4CF1-B281-4D680BD67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992910"/>
              <a:ext cx="58532" cy="28585"/>
            </a:xfrm>
            <a:custGeom>
              <a:avLst/>
              <a:gdLst>
                <a:gd name="T0" fmla="*/ 43 w 43"/>
                <a:gd name="T1" fmla="*/ 0 h 21"/>
                <a:gd name="T2" fmla="*/ 33 w 43"/>
                <a:gd name="T3" fmla="*/ 0 h 21"/>
                <a:gd name="T4" fmla="*/ 0 w 43"/>
                <a:gd name="T5" fmla="*/ 0 h 21"/>
                <a:gd name="T6" fmla="*/ 0 w 43"/>
                <a:gd name="T7" fmla="*/ 21 h 21"/>
                <a:gd name="T8" fmla="*/ 33 w 43"/>
                <a:gd name="T9" fmla="*/ 21 h 21"/>
                <a:gd name="T10" fmla="*/ 43 w 43"/>
                <a:gd name="T11" fmla="*/ 21 h 21"/>
                <a:gd name="T12" fmla="*/ 43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3" y="21"/>
                  </a:lnTo>
                  <a:lnTo>
                    <a:pt x="43" y="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9">
              <a:extLst>
                <a:ext uri="{FF2B5EF4-FFF2-40B4-BE49-F238E27FC236}">
                  <a16:creationId xmlns:a16="http://schemas.microsoft.com/office/drawing/2014/main" xmlns="" id="{2CF6B2C1-3F70-464E-88CC-67AAAC7D9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4" y="3992910"/>
              <a:ext cx="58532" cy="28585"/>
            </a:xfrm>
            <a:custGeom>
              <a:avLst/>
              <a:gdLst>
                <a:gd name="T0" fmla="*/ 43 w 43"/>
                <a:gd name="T1" fmla="*/ 0 h 21"/>
                <a:gd name="T2" fmla="*/ 33 w 43"/>
                <a:gd name="T3" fmla="*/ 0 h 21"/>
                <a:gd name="T4" fmla="*/ 0 w 43"/>
                <a:gd name="T5" fmla="*/ 0 h 21"/>
                <a:gd name="T6" fmla="*/ 0 w 43"/>
                <a:gd name="T7" fmla="*/ 21 h 21"/>
                <a:gd name="T8" fmla="*/ 33 w 43"/>
                <a:gd name="T9" fmla="*/ 21 h 21"/>
                <a:gd name="T10" fmla="*/ 43 w 43"/>
                <a:gd name="T11" fmla="*/ 21 h 21"/>
                <a:gd name="T12" fmla="*/ 43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43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3" y="21"/>
                  </a:lnTo>
                  <a:lnTo>
                    <a:pt x="43" y="21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0">
              <a:extLst>
                <a:ext uri="{FF2B5EF4-FFF2-40B4-BE49-F238E27FC236}">
                  <a16:creationId xmlns:a16="http://schemas.microsoft.com/office/drawing/2014/main" xmlns="" id="{23FAFAAB-1F02-44B0-B44F-AEB44B9E6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992910"/>
              <a:ext cx="114341" cy="28585"/>
            </a:xfrm>
            <a:custGeom>
              <a:avLst/>
              <a:gdLst>
                <a:gd name="T0" fmla="*/ 84 w 84"/>
                <a:gd name="T1" fmla="*/ 0 h 21"/>
                <a:gd name="T2" fmla="*/ 11 w 84"/>
                <a:gd name="T3" fmla="*/ 0 h 21"/>
                <a:gd name="T4" fmla="*/ 0 w 84"/>
                <a:gd name="T5" fmla="*/ 0 h 21"/>
                <a:gd name="T6" fmla="*/ 0 w 84"/>
                <a:gd name="T7" fmla="*/ 21 h 21"/>
                <a:gd name="T8" fmla="*/ 11 w 84"/>
                <a:gd name="T9" fmla="*/ 21 h 21"/>
                <a:gd name="T10" fmla="*/ 84 w 84"/>
                <a:gd name="T11" fmla="*/ 21 h 21"/>
                <a:gd name="T12" fmla="*/ 84 w 8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1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84" y="2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1">
              <a:extLst>
                <a:ext uri="{FF2B5EF4-FFF2-40B4-BE49-F238E27FC236}">
                  <a16:creationId xmlns:a16="http://schemas.microsoft.com/office/drawing/2014/main" xmlns="" id="{B9416035-2D9C-42E0-A582-4615F7DE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553" y="3992910"/>
              <a:ext cx="114341" cy="28585"/>
            </a:xfrm>
            <a:custGeom>
              <a:avLst/>
              <a:gdLst>
                <a:gd name="T0" fmla="*/ 84 w 84"/>
                <a:gd name="T1" fmla="*/ 0 h 21"/>
                <a:gd name="T2" fmla="*/ 11 w 84"/>
                <a:gd name="T3" fmla="*/ 0 h 21"/>
                <a:gd name="T4" fmla="*/ 0 w 84"/>
                <a:gd name="T5" fmla="*/ 0 h 21"/>
                <a:gd name="T6" fmla="*/ 0 w 84"/>
                <a:gd name="T7" fmla="*/ 21 h 21"/>
                <a:gd name="T8" fmla="*/ 11 w 84"/>
                <a:gd name="T9" fmla="*/ 21 h 21"/>
                <a:gd name="T10" fmla="*/ 84 w 84"/>
                <a:gd name="T11" fmla="*/ 21 h 21"/>
                <a:gd name="T12" fmla="*/ 84 w 8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1">
                  <a:moveTo>
                    <a:pt x="84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84" y="21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2">
              <a:extLst>
                <a:ext uri="{FF2B5EF4-FFF2-40B4-BE49-F238E27FC236}">
                  <a16:creationId xmlns:a16="http://schemas.microsoft.com/office/drawing/2014/main" xmlns="" id="{3F376645-2A4F-484A-AA79-F29FC7FE5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711147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3">
              <a:extLst>
                <a:ext uri="{FF2B5EF4-FFF2-40B4-BE49-F238E27FC236}">
                  <a16:creationId xmlns:a16="http://schemas.microsoft.com/office/drawing/2014/main" xmlns="" id="{4D0AA67F-AFA1-4B5E-9524-109B20EB1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711147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4">
              <a:extLst>
                <a:ext uri="{FF2B5EF4-FFF2-40B4-BE49-F238E27FC236}">
                  <a16:creationId xmlns:a16="http://schemas.microsoft.com/office/drawing/2014/main" xmlns="" id="{FA1577C2-818A-4617-8D92-3B56AD1CE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852709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5">
              <a:extLst>
                <a:ext uri="{FF2B5EF4-FFF2-40B4-BE49-F238E27FC236}">
                  <a16:creationId xmlns:a16="http://schemas.microsoft.com/office/drawing/2014/main" xmlns="" id="{5FA9A486-6D26-40B7-8BC4-93FAA1D8F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852709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6">
              <a:extLst>
                <a:ext uri="{FF2B5EF4-FFF2-40B4-BE49-F238E27FC236}">
                  <a16:creationId xmlns:a16="http://schemas.microsoft.com/office/drawing/2014/main" xmlns="" id="{4CDADE6E-34BE-4E85-91F9-B3D019DC2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7">
              <a:extLst>
                <a:ext uri="{FF2B5EF4-FFF2-40B4-BE49-F238E27FC236}">
                  <a16:creationId xmlns:a16="http://schemas.microsoft.com/office/drawing/2014/main" xmlns="" id="{73C58915-5E1D-4EC1-9EA6-72051C0EB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983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8">
              <a:extLst>
                <a:ext uri="{FF2B5EF4-FFF2-40B4-BE49-F238E27FC236}">
                  <a16:creationId xmlns:a16="http://schemas.microsoft.com/office/drawing/2014/main" xmlns="" id="{B782E9F7-B275-49EF-9781-D380770B1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711147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9">
              <a:extLst>
                <a:ext uri="{FF2B5EF4-FFF2-40B4-BE49-F238E27FC236}">
                  <a16:creationId xmlns:a16="http://schemas.microsoft.com/office/drawing/2014/main" xmlns="" id="{31D87C40-0068-43BE-AB4C-554B377AB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711147"/>
              <a:ext cx="172872" cy="25863"/>
            </a:xfrm>
            <a:custGeom>
              <a:avLst/>
              <a:gdLst>
                <a:gd name="T0" fmla="*/ 127 w 127"/>
                <a:gd name="T1" fmla="*/ 0 h 19"/>
                <a:gd name="T2" fmla="*/ 116 w 127"/>
                <a:gd name="T3" fmla="*/ 0 h 19"/>
                <a:gd name="T4" fmla="*/ 10 w 127"/>
                <a:gd name="T5" fmla="*/ 0 h 19"/>
                <a:gd name="T6" fmla="*/ 0 w 127"/>
                <a:gd name="T7" fmla="*/ 0 h 19"/>
                <a:gd name="T8" fmla="*/ 0 w 127"/>
                <a:gd name="T9" fmla="*/ 19 h 19"/>
                <a:gd name="T10" fmla="*/ 10 w 127"/>
                <a:gd name="T11" fmla="*/ 19 h 19"/>
                <a:gd name="T12" fmla="*/ 116 w 127"/>
                <a:gd name="T13" fmla="*/ 19 h 19"/>
                <a:gd name="T14" fmla="*/ 127 w 127"/>
                <a:gd name="T15" fmla="*/ 19 h 19"/>
                <a:gd name="T16" fmla="*/ 127 w 12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9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16" y="19"/>
                  </a:lnTo>
                  <a:lnTo>
                    <a:pt x="127" y="19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0">
              <a:extLst>
                <a:ext uri="{FF2B5EF4-FFF2-40B4-BE49-F238E27FC236}">
                  <a16:creationId xmlns:a16="http://schemas.microsoft.com/office/drawing/2014/main" xmlns="" id="{2FDE8175-E72E-4D73-8535-E127E2528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852709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1">
              <a:extLst>
                <a:ext uri="{FF2B5EF4-FFF2-40B4-BE49-F238E27FC236}">
                  <a16:creationId xmlns:a16="http://schemas.microsoft.com/office/drawing/2014/main" xmlns="" id="{605577E0-7C97-452F-8B71-DABB113A0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852709"/>
              <a:ext cx="172872" cy="24501"/>
            </a:xfrm>
            <a:custGeom>
              <a:avLst/>
              <a:gdLst>
                <a:gd name="T0" fmla="*/ 127 w 127"/>
                <a:gd name="T1" fmla="*/ 0 h 18"/>
                <a:gd name="T2" fmla="*/ 116 w 127"/>
                <a:gd name="T3" fmla="*/ 0 h 18"/>
                <a:gd name="T4" fmla="*/ 10 w 127"/>
                <a:gd name="T5" fmla="*/ 0 h 18"/>
                <a:gd name="T6" fmla="*/ 0 w 127"/>
                <a:gd name="T7" fmla="*/ 0 h 18"/>
                <a:gd name="T8" fmla="*/ 0 w 127"/>
                <a:gd name="T9" fmla="*/ 18 h 18"/>
                <a:gd name="T10" fmla="*/ 10 w 127"/>
                <a:gd name="T11" fmla="*/ 18 h 18"/>
                <a:gd name="T12" fmla="*/ 116 w 127"/>
                <a:gd name="T13" fmla="*/ 18 h 18"/>
                <a:gd name="T14" fmla="*/ 127 w 127"/>
                <a:gd name="T15" fmla="*/ 18 h 18"/>
                <a:gd name="T16" fmla="*/ 127 w 12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16" y="18"/>
                  </a:lnTo>
                  <a:lnTo>
                    <a:pt x="127" y="18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2">
              <a:extLst>
                <a:ext uri="{FF2B5EF4-FFF2-40B4-BE49-F238E27FC236}">
                  <a16:creationId xmlns:a16="http://schemas.microsoft.com/office/drawing/2014/main" xmlns="" id="{261BAF2C-2979-4CA2-9833-8632447D0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3">
              <a:extLst>
                <a:ext uri="{FF2B5EF4-FFF2-40B4-BE49-F238E27FC236}">
                  <a16:creationId xmlns:a16="http://schemas.microsoft.com/office/drawing/2014/main" xmlns="" id="{EE76CDD4-A064-4589-9B2C-D7531EED2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30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6 w 127"/>
                <a:gd name="T3" fmla="*/ 0 h 21"/>
                <a:gd name="T4" fmla="*/ 10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0 w 127"/>
                <a:gd name="T11" fmla="*/ 21 h 21"/>
                <a:gd name="T12" fmla="*/ 116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6" y="21"/>
                  </a:lnTo>
                  <a:lnTo>
                    <a:pt x="127" y="2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4">
              <a:extLst>
                <a:ext uri="{FF2B5EF4-FFF2-40B4-BE49-F238E27FC236}">
                  <a16:creationId xmlns:a16="http://schemas.microsoft.com/office/drawing/2014/main" xmlns="" id="{83F2B30E-0D8F-4383-A8DA-32B598FDB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711147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5">
              <a:extLst>
                <a:ext uri="{FF2B5EF4-FFF2-40B4-BE49-F238E27FC236}">
                  <a16:creationId xmlns:a16="http://schemas.microsoft.com/office/drawing/2014/main" xmlns="" id="{8A34856A-98AE-4812-B5DD-02E4C94E6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711147"/>
              <a:ext cx="144287" cy="25863"/>
            </a:xfrm>
            <a:custGeom>
              <a:avLst/>
              <a:gdLst>
                <a:gd name="T0" fmla="*/ 106 w 106"/>
                <a:gd name="T1" fmla="*/ 0 h 19"/>
                <a:gd name="T2" fmla="*/ 96 w 106"/>
                <a:gd name="T3" fmla="*/ 0 h 19"/>
                <a:gd name="T4" fmla="*/ 0 w 106"/>
                <a:gd name="T5" fmla="*/ 0 h 19"/>
                <a:gd name="T6" fmla="*/ 0 w 106"/>
                <a:gd name="T7" fmla="*/ 19 h 19"/>
                <a:gd name="T8" fmla="*/ 96 w 106"/>
                <a:gd name="T9" fmla="*/ 19 h 19"/>
                <a:gd name="T10" fmla="*/ 106 w 106"/>
                <a:gd name="T11" fmla="*/ 19 h 19"/>
                <a:gd name="T12" fmla="*/ 106 w 1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96" y="19"/>
                  </a:lnTo>
                  <a:lnTo>
                    <a:pt x="106" y="19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6">
              <a:extLst>
                <a:ext uri="{FF2B5EF4-FFF2-40B4-BE49-F238E27FC236}">
                  <a16:creationId xmlns:a16="http://schemas.microsoft.com/office/drawing/2014/main" xmlns="" id="{7F5A3D74-6544-467D-9883-CC4F5C461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852709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18 h 18"/>
                <a:gd name="T8" fmla="*/ 96 w 106"/>
                <a:gd name="T9" fmla="*/ 18 h 18"/>
                <a:gd name="T10" fmla="*/ 106 w 106"/>
                <a:gd name="T11" fmla="*/ 18 h 18"/>
                <a:gd name="T12" fmla="*/ 106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7">
              <a:extLst>
                <a:ext uri="{FF2B5EF4-FFF2-40B4-BE49-F238E27FC236}">
                  <a16:creationId xmlns:a16="http://schemas.microsoft.com/office/drawing/2014/main" xmlns="" id="{4BD45197-F328-4B53-92FF-7479F1778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3" y="3852709"/>
              <a:ext cx="144287" cy="24501"/>
            </a:xfrm>
            <a:custGeom>
              <a:avLst/>
              <a:gdLst>
                <a:gd name="T0" fmla="*/ 106 w 106"/>
                <a:gd name="T1" fmla="*/ 0 h 18"/>
                <a:gd name="T2" fmla="*/ 96 w 106"/>
                <a:gd name="T3" fmla="*/ 0 h 18"/>
                <a:gd name="T4" fmla="*/ 0 w 106"/>
                <a:gd name="T5" fmla="*/ 0 h 18"/>
                <a:gd name="T6" fmla="*/ 0 w 106"/>
                <a:gd name="T7" fmla="*/ 18 h 18"/>
                <a:gd name="T8" fmla="*/ 96 w 106"/>
                <a:gd name="T9" fmla="*/ 18 h 18"/>
                <a:gd name="T10" fmla="*/ 106 w 106"/>
                <a:gd name="T11" fmla="*/ 18 h 18"/>
                <a:gd name="T12" fmla="*/ 106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106" y="0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96" y="18"/>
                  </a:lnTo>
                  <a:lnTo>
                    <a:pt x="106" y="18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8">
              <a:extLst>
                <a:ext uri="{FF2B5EF4-FFF2-40B4-BE49-F238E27FC236}">
                  <a16:creationId xmlns:a16="http://schemas.microsoft.com/office/drawing/2014/main" xmlns="" id="{17245A5A-275B-4C1A-A9A0-B3DEDD749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398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7 w 127"/>
                <a:gd name="T3" fmla="*/ 0 h 21"/>
                <a:gd name="T4" fmla="*/ 11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1 w 127"/>
                <a:gd name="T11" fmla="*/ 21 h 21"/>
                <a:gd name="T12" fmla="*/ 117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7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117" y="21"/>
                  </a:lnTo>
                  <a:lnTo>
                    <a:pt x="127" y="2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9">
              <a:extLst>
                <a:ext uri="{FF2B5EF4-FFF2-40B4-BE49-F238E27FC236}">
                  <a16:creationId xmlns:a16="http://schemas.microsoft.com/office/drawing/2014/main" xmlns="" id="{A6C0D150-35E2-4E80-BE72-AF7C0E43D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398" y="3992910"/>
              <a:ext cx="172872" cy="28585"/>
            </a:xfrm>
            <a:custGeom>
              <a:avLst/>
              <a:gdLst>
                <a:gd name="T0" fmla="*/ 127 w 127"/>
                <a:gd name="T1" fmla="*/ 0 h 21"/>
                <a:gd name="T2" fmla="*/ 117 w 127"/>
                <a:gd name="T3" fmla="*/ 0 h 21"/>
                <a:gd name="T4" fmla="*/ 11 w 127"/>
                <a:gd name="T5" fmla="*/ 0 h 21"/>
                <a:gd name="T6" fmla="*/ 0 w 127"/>
                <a:gd name="T7" fmla="*/ 0 h 21"/>
                <a:gd name="T8" fmla="*/ 0 w 127"/>
                <a:gd name="T9" fmla="*/ 21 h 21"/>
                <a:gd name="T10" fmla="*/ 11 w 127"/>
                <a:gd name="T11" fmla="*/ 21 h 21"/>
                <a:gd name="T12" fmla="*/ 117 w 127"/>
                <a:gd name="T13" fmla="*/ 21 h 21"/>
                <a:gd name="T14" fmla="*/ 127 w 127"/>
                <a:gd name="T15" fmla="*/ 21 h 21"/>
                <a:gd name="T16" fmla="*/ 127 w 1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">
                  <a:moveTo>
                    <a:pt x="127" y="0"/>
                  </a:moveTo>
                  <a:lnTo>
                    <a:pt x="117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21"/>
                  </a:lnTo>
                  <a:lnTo>
                    <a:pt x="117" y="21"/>
                  </a:lnTo>
                  <a:lnTo>
                    <a:pt x="127" y="21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0">
              <a:extLst>
                <a:ext uri="{FF2B5EF4-FFF2-40B4-BE49-F238E27FC236}">
                  <a16:creationId xmlns:a16="http://schemas.microsoft.com/office/drawing/2014/main" xmlns="" id="{F29A8FF2-5421-44DA-93E0-2674ACC57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711147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1">
              <a:extLst>
                <a:ext uri="{FF2B5EF4-FFF2-40B4-BE49-F238E27FC236}">
                  <a16:creationId xmlns:a16="http://schemas.microsoft.com/office/drawing/2014/main" xmlns="" id="{AAFF19A2-6E47-4403-A6C5-E5100CA7C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711147"/>
              <a:ext cx="89839" cy="25863"/>
            </a:xfrm>
            <a:custGeom>
              <a:avLst/>
              <a:gdLst>
                <a:gd name="T0" fmla="*/ 66 w 66"/>
                <a:gd name="T1" fmla="*/ 0 h 19"/>
                <a:gd name="T2" fmla="*/ 10 w 66"/>
                <a:gd name="T3" fmla="*/ 0 h 19"/>
                <a:gd name="T4" fmla="*/ 0 w 66"/>
                <a:gd name="T5" fmla="*/ 0 h 19"/>
                <a:gd name="T6" fmla="*/ 0 w 66"/>
                <a:gd name="T7" fmla="*/ 19 h 19"/>
                <a:gd name="T8" fmla="*/ 10 w 66"/>
                <a:gd name="T9" fmla="*/ 19 h 19"/>
                <a:gd name="T10" fmla="*/ 66 w 66"/>
                <a:gd name="T11" fmla="*/ 19 h 19"/>
                <a:gd name="T12" fmla="*/ 66 w 6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9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66" y="1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2">
              <a:extLst>
                <a:ext uri="{FF2B5EF4-FFF2-40B4-BE49-F238E27FC236}">
                  <a16:creationId xmlns:a16="http://schemas.microsoft.com/office/drawing/2014/main" xmlns="" id="{96743261-0364-46B3-8E16-9BA3D557E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852709"/>
              <a:ext cx="89839" cy="24501"/>
            </a:xfrm>
            <a:custGeom>
              <a:avLst/>
              <a:gdLst>
                <a:gd name="T0" fmla="*/ 66 w 66"/>
                <a:gd name="T1" fmla="*/ 0 h 18"/>
                <a:gd name="T2" fmla="*/ 10 w 66"/>
                <a:gd name="T3" fmla="*/ 0 h 18"/>
                <a:gd name="T4" fmla="*/ 0 w 66"/>
                <a:gd name="T5" fmla="*/ 0 h 18"/>
                <a:gd name="T6" fmla="*/ 0 w 66"/>
                <a:gd name="T7" fmla="*/ 18 h 18"/>
                <a:gd name="T8" fmla="*/ 10 w 66"/>
                <a:gd name="T9" fmla="*/ 18 h 18"/>
                <a:gd name="T10" fmla="*/ 66 w 66"/>
                <a:gd name="T11" fmla="*/ 18 h 18"/>
                <a:gd name="T12" fmla="*/ 66 w 6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8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66" y="1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3">
              <a:extLst>
                <a:ext uri="{FF2B5EF4-FFF2-40B4-BE49-F238E27FC236}">
                  <a16:creationId xmlns:a16="http://schemas.microsoft.com/office/drawing/2014/main" xmlns="" id="{AB25BA33-E8BC-42B2-AABC-149F09E03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852709"/>
              <a:ext cx="89839" cy="24501"/>
            </a:xfrm>
            <a:custGeom>
              <a:avLst/>
              <a:gdLst>
                <a:gd name="T0" fmla="*/ 66 w 66"/>
                <a:gd name="T1" fmla="*/ 0 h 18"/>
                <a:gd name="T2" fmla="*/ 10 w 66"/>
                <a:gd name="T3" fmla="*/ 0 h 18"/>
                <a:gd name="T4" fmla="*/ 0 w 66"/>
                <a:gd name="T5" fmla="*/ 0 h 18"/>
                <a:gd name="T6" fmla="*/ 0 w 66"/>
                <a:gd name="T7" fmla="*/ 18 h 18"/>
                <a:gd name="T8" fmla="*/ 10 w 66"/>
                <a:gd name="T9" fmla="*/ 18 h 18"/>
                <a:gd name="T10" fmla="*/ 66 w 66"/>
                <a:gd name="T11" fmla="*/ 18 h 18"/>
                <a:gd name="T12" fmla="*/ 66 w 6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8">
                  <a:moveTo>
                    <a:pt x="66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66" y="18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4">
              <a:extLst>
                <a:ext uri="{FF2B5EF4-FFF2-40B4-BE49-F238E27FC236}">
                  <a16:creationId xmlns:a16="http://schemas.microsoft.com/office/drawing/2014/main" xmlns="" id="{02139EBF-3C7D-4F84-969F-D83C8315C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992910"/>
              <a:ext cx="171510" cy="28585"/>
            </a:xfrm>
            <a:custGeom>
              <a:avLst/>
              <a:gdLst>
                <a:gd name="T0" fmla="*/ 126 w 126"/>
                <a:gd name="T1" fmla="*/ 0 h 21"/>
                <a:gd name="T2" fmla="*/ 114 w 126"/>
                <a:gd name="T3" fmla="*/ 0 h 21"/>
                <a:gd name="T4" fmla="*/ 10 w 126"/>
                <a:gd name="T5" fmla="*/ 0 h 21"/>
                <a:gd name="T6" fmla="*/ 0 w 126"/>
                <a:gd name="T7" fmla="*/ 0 h 21"/>
                <a:gd name="T8" fmla="*/ 0 w 126"/>
                <a:gd name="T9" fmla="*/ 21 h 21"/>
                <a:gd name="T10" fmla="*/ 10 w 126"/>
                <a:gd name="T11" fmla="*/ 21 h 21"/>
                <a:gd name="T12" fmla="*/ 114 w 126"/>
                <a:gd name="T13" fmla="*/ 21 h 21"/>
                <a:gd name="T14" fmla="*/ 126 w 126"/>
                <a:gd name="T15" fmla="*/ 21 h 21"/>
                <a:gd name="T16" fmla="*/ 126 w 126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21">
                  <a:moveTo>
                    <a:pt x="126" y="0"/>
                  </a:moveTo>
                  <a:lnTo>
                    <a:pt x="1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4" y="21"/>
                  </a:lnTo>
                  <a:lnTo>
                    <a:pt x="126" y="2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5">
              <a:extLst>
                <a:ext uri="{FF2B5EF4-FFF2-40B4-BE49-F238E27FC236}">
                  <a16:creationId xmlns:a16="http://schemas.microsoft.com/office/drawing/2014/main" xmlns="" id="{D1174DCA-78F3-4361-914B-F15CDDE12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105" y="3992910"/>
              <a:ext cx="171510" cy="28585"/>
            </a:xfrm>
            <a:custGeom>
              <a:avLst/>
              <a:gdLst>
                <a:gd name="T0" fmla="*/ 126 w 126"/>
                <a:gd name="T1" fmla="*/ 0 h 21"/>
                <a:gd name="T2" fmla="*/ 114 w 126"/>
                <a:gd name="T3" fmla="*/ 0 h 21"/>
                <a:gd name="T4" fmla="*/ 10 w 126"/>
                <a:gd name="T5" fmla="*/ 0 h 21"/>
                <a:gd name="T6" fmla="*/ 0 w 126"/>
                <a:gd name="T7" fmla="*/ 0 h 21"/>
                <a:gd name="T8" fmla="*/ 0 w 126"/>
                <a:gd name="T9" fmla="*/ 21 h 21"/>
                <a:gd name="T10" fmla="*/ 10 w 126"/>
                <a:gd name="T11" fmla="*/ 21 h 21"/>
                <a:gd name="T12" fmla="*/ 114 w 126"/>
                <a:gd name="T13" fmla="*/ 21 h 21"/>
                <a:gd name="T14" fmla="*/ 126 w 126"/>
                <a:gd name="T15" fmla="*/ 21 h 21"/>
                <a:gd name="T16" fmla="*/ 126 w 126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21">
                  <a:moveTo>
                    <a:pt x="126" y="0"/>
                  </a:moveTo>
                  <a:lnTo>
                    <a:pt x="1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114" y="21"/>
                  </a:lnTo>
                  <a:lnTo>
                    <a:pt x="126" y="21"/>
                  </a:lnTo>
                  <a:lnTo>
                    <a:pt x="1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6">
              <a:extLst>
                <a:ext uri="{FF2B5EF4-FFF2-40B4-BE49-F238E27FC236}">
                  <a16:creationId xmlns:a16="http://schemas.microsoft.com/office/drawing/2014/main" xmlns="" id="{72473313-95D4-4D75-BFB1-B8B6AEE53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2" y="2707955"/>
              <a:ext cx="107534" cy="940576"/>
            </a:xfrm>
            <a:custGeom>
              <a:avLst/>
              <a:gdLst>
                <a:gd name="T0" fmla="*/ 79 w 79"/>
                <a:gd name="T1" fmla="*/ 0 h 691"/>
                <a:gd name="T2" fmla="*/ 0 w 79"/>
                <a:gd name="T3" fmla="*/ 0 h 691"/>
                <a:gd name="T4" fmla="*/ 0 w 79"/>
                <a:gd name="T5" fmla="*/ 112 h 691"/>
                <a:gd name="T6" fmla="*/ 35 w 79"/>
                <a:gd name="T7" fmla="*/ 112 h 691"/>
                <a:gd name="T8" fmla="*/ 35 w 79"/>
                <a:gd name="T9" fmla="*/ 160 h 691"/>
                <a:gd name="T10" fmla="*/ 0 w 79"/>
                <a:gd name="T11" fmla="*/ 160 h 691"/>
                <a:gd name="T12" fmla="*/ 0 w 79"/>
                <a:gd name="T13" fmla="*/ 229 h 691"/>
                <a:gd name="T14" fmla="*/ 35 w 79"/>
                <a:gd name="T15" fmla="*/ 229 h 691"/>
                <a:gd name="T16" fmla="*/ 35 w 79"/>
                <a:gd name="T17" fmla="*/ 276 h 691"/>
                <a:gd name="T18" fmla="*/ 0 w 79"/>
                <a:gd name="T19" fmla="*/ 276 h 691"/>
                <a:gd name="T20" fmla="*/ 0 w 79"/>
                <a:gd name="T21" fmla="*/ 345 h 691"/>
                <a:gd name="T22" fmla="*/ 35 w 79"/>
                <a:gd name="T23" fmla="*/ 345 h 691"/>
                <a:gd name="T24" fmla="*/ 35 w 79"/>
                <a:gd name="T25" fmla="*/ 392 h 691"/>
                <a:gd name="T26" fmla="*/ 0 w 79"/>
                <a:gd name="T27" fmla="*/ 392 h 691"/>
                <a:gd name="T28" fmla="*/ 0 w 79"/>
                <a:gd name="T29" fmla="*/ 461 h 691"/>
                <a:gd name="T30" fmla="*/ 35 w 79"/>
                <a:gd name="T31" fmla="*/ 461 h 691"/>
                <a:gd name="T32" fmla="*/ 35 w 79"/>
                <a:gd name="T33" fmla="*/ 509 h 691"/>
                <a:gd name="T34" fmla="*/ 0 w 79"/>
                <a:gd name="T35" fmla="*/ 509 h 691"/>
                <a:gd name="T36" fmla="*/ 0 w 79"/>
                <a:gd name="T37" fmla="*/ 577 h 691"/>
                <a:gd name="T38" fmla="*/ 35 w 79"/>
                <a:gd name="T39" fmla="*/ 577 h 691"/>
                <a:gd name="T40" fmla="*/ 35 w 79"/>
                <a:gd name="T41" fmla="*/ 625 h 691"/>
                <a:gd name="T42" fmla="*/ 0 w 79"/>
                <a:gd name="T43" fmla="*/ 625 h 691"/>
                <a:gd name="T44" fmla="*/ 0 w 79"/>
                <a:gd name="T45" fmla="*/ 691 h 691"/>
                <a:gd name="T46" fmla="*/ 79 w 79"/>
                <a:gd name="T47" fmla="*/ 691 h 691"/>
                <a:gd name="T48" fmla="*/ 79 w 79"/>
                <a:gd name="T4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91">
                  <a:moveTo>
                    <a:pt x="79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35" y="112"/>
                  </a:lnTo>
                  <a:lnTo>
                    <a:pt x="35" y="160"/>
                  </a:lnTo>
                  <a:lnTo>
                    <a:pt x="0" y="160"/>
                  </a:lnTo>
                  <a:lnTo>
                    <a:pt x="0" y="229"/>
                  </a:lnTo>
                  <a:lnTo>
                    <a:pt x="35" y="229"/>
                  </a:lnTo>
                  <a:lnTo>
                    <a:pt x="35" y="276"/>
                  </a:lnTo>
                  <a:lnTo>
                    <a:pt x="0" y="276"/>
                  </a:lnTo>
                  <a:lnTo>
                    <a:pt x="0" y="345"/>
                  </a:lnTo>
                  <a:lnTo>
                    <a:pt x="35" y="345"/>
                  </a:lnTo>
                  <a:lnTo>
                    <a:pt x="35" y="392"/>
                  </a:lnTo>
                  <a:lnTo>
                    <a:pt x="0" y="392"/>
                  </a:lnTo>
                  <a:lnTo>
                    <a:pt x="0" y="461"/>
                  </a:lnTo>
                  <a:lnTo>
                    <a:pt x="35" y="461"/>
                  </a:lnTo>
                  <a:lnTo>
                    <a:pt x="35" y="509"/>
                  </a:lnTo>
                  <a:lnTo>
                    <a:pt x="0" y="509"/>
                  </a:lnTo>
                  <a:lnTo>
                    <a:pt x="0" y="577"/>
                  </a:lnTo>
                  <a:lnTo>
                    <a:pt x="35" y="577"/>
                  </a:lnTo>
                  <a:lnTo>
                    <a:pt x="35" y="625"/>
                  </a:lnTo>
                  <a:lnTo>
                    <a:pt x="0" y="625"/>
                  </a:lnTo>
                  <a:lnTo>
                    <a:pt x="0" y="691"/>
                  </a:lnTo>
                  <a:lnTo>
                    <a:pt x="79" y="69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7">
              <a:extLst>
                <a:ext uri="{FF2B5EF4-FFF2-40B4-BE49-F238E27FC236}">
                  <a16:creationId xmlns:a16="http://schemas.microsoft.com/office/drawing/2014/main" xmlns="" id="{5F1C6110-9BBA-4077-9D13-DE2FE8D77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2" y="2707955"/>
              <a:ext cx="107534" cy="940576"/>
            </a:xfrm>
            <a:custGeom>
              <a:avLst/>
              <a:gdLst>
                <a:gd name="T0" fmla="*/ 79 w 79"/>
                <a:gd name="T1" fmla="*/ 0 h 691"/>
                <a:gd name="T2" fmla="*/ 0 w 79"/>
                <a:gd name="T3" fmla="*/ 0 h 691"/>
                <a:gd name="T4" fmla="*/ 0 w 79"/>
                <a:gd name="T5" fmla="*/ 112 h 691"/>
                <a:gd name="T6" fmla="*/ 35 w 79"/>
                <a:gd name="T7" fmla="*/ 112 h 691"/>
                <a:gd name="T8" fmla="*/ 35 w 79"/>
                <a:gd name="T9" fmla="*/ 160 h 691"/>
                <a:gd name="T10" fmla="*/ 0 w 79"/>
                <a:gd name="T11" fmla="*/ 160 h 691"/>
                <a:gd name="T12" fmla="*/ 0 w 79"/>
                <a:gd name="T13" fmla="*/ 229 h 691"/>
                <a:gd name="T14" fmla="*/ 35 w 79"/>
                <a:gd name="T15" fmla="*/ 229 h 691"/>
                <a:gd name="T16" fmla="*/ 35 w 79"/>
                <a:gd name="T17" fmla="*/ 276 h 691"/>
                <a:gd name="T18" fmla="*/ 0 w 79"/>
                <a:gd name="T19" fmla="*/ 276 h 691"/>
                <a:gd name="T20" fmla="*/ 0 w 79"/>
                <a:gd name="T21" fmla="*/ 345 h 691"/>
                <a:gd name="T22" fmla="*/ 35 w 79"/>
                <a:gd name="T23" fmla="*/ 345 h 691"/>
                <a:gd name="T24" fmla="*/ 35 w 79"/>
                <a:gd name="T25" fmla="*/ 392 h 691"/>
                <a:gd name="T26" fmla="*/ 0 w 79"/>
                <a:gd name="T27" fmla="*/ 392 h 691"/>
                <a:gd name="T28" fmla="*/ 0 w 79"/>
                <a:gd name="T29" fmla="*/ 461 h 691"/>
                <a:gd name="T30" fmla="*/ 35 w 79"/>
                <a:gd name="T31" fmla="*/ 461 h 691"/>
                <a:gd name="T32" fmla="*/ 35 w 79"/>
                <a:gd name="T33" fmla="*/ 509 h 691"/>
                <a:gd name="T34" fmla="*/ 0 w 79"/>
                <a:gd name="T35" fmla="*/ 509 h 691"/>
                <a:gd name="T36" fmla="*/ 0 w 79"/>
                <a:gd name="T37" fmla="*/ 577 h 691"/>
                <a:gd name="T38" fmla="*/ 35 w 79"/>
                <a:gd name="T39" fmla="*/ 577 h 691"/>
                <a:gd name="T40" fmla="*/ 35 w 79"/>
                <a:gd name="T41" fmla="*/ 625 h 691"/>
                <a:gd name="T42" fmla="*/ 0 w 79"/>
                <a:gd name="T43" fmla="*/ 625 h 691"/>
                <a:gd name="T44" fmla="*/ 0 w 79"/>
                <a:gd name="T45" fmla="*/ 691 h 691"/>
                <a:gd name="T46" fmla="*/ 79 w 79"/>
                <a:gd name="T47" fmla="*/ 691 h 691"/>
                <a:gd name="T48" fmla="*/ 79 w 79"/>
                <a:gd name="T4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91">
                  <a:moveTo>
                    <a:pt x="79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35" y="112"/>
                  </a:lnTo>
                  <a:lnTo>
                    <a:pt x="35" y="160"/>
                  </a:lnTo>
                  <a:lnTo>
                    <a:pt x="0" y="160"/>
                  </a:lnTo>
                  <a:lnTo>
                    <a:pt x="0" y="229"/>
                  </a:lnTo>
                  <a:lnTo>
                    <a:pt x="35" y="229"/>
                  </a:lnTo>
                  <a:lnTo>
                    <a:pt x="35" y="276"/>
                  </a:lnTo>
                  <a:lnTo>
                    <a:pt x="0" y="276"/>
                  </a:lnTo>
                  <a:lnTo>
                    <a:pt x="0" y="345"/>
                  </a:lnTo>
                  <a:lnTo>
                    <a:pt x="35" y="345"/>
                  </a:lnTo>
                  <a:lnTo>
                    <a:pt x="35" y="392"/>
                  </a:lnTo>
                  <a:lnTo>
                    <a:pt x="0" y="392"/>
                  </a:lnTo>
                  <a:lnTo>
                    <a:pt x="0" y="461"/>
                  </a:lnTo>
                  <a:lnTo>
                    <a:pt x="35" y="461"/>
                  </a:lnTo>
                  <a:lnTo>
                    <a:pt x="35" y="509"/>
                  </a:lnTo>
                  <a:lnTo>
                    <a:pt x="0" y="509"/>
                  </a:lnTo>
                  <a:lnTo>
                    <a:pt x="0" y="577"/>
                  </a:lnTo>
                  <a:lnTo>
                    <a:pt x="35" y="577"/>
                  </a:lnTo>
                  <a:lnTo>
                    <a:pt x="35" y="625"/>
                  </a:lnTo>
                  <a:lnTo>
                    <a:pt x="0" y="625"/>
                  </a:lnTo>
                  <a:lnTo>
                    <a:pt x="0" y="691"/>
                  </a:lnTo>
                  <a:lnTo>
                    <a:pt x="79" y="691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8">
              <a:extLst>
                <a:ext uri="{FF2B5EF4-FFF2-40B4-BE49-F238E27FC236}">
                  <a16:creationId xmlns:a16="http://schemas.microsoft.com/office/drawing/2014/main" xmlns="" id="{128A983C-ACD0-4AE9-9C89-E66D5FDA70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3" y="2707955"/>
              <a:ext cx="443749" cy="940576"/>
            </a:xfrm>
            <a:custGeom>
              <a:avLst/>
              <a:gdLst>
                <a:gd name="T0" fmla="*/ 112 w 326"/>
                <a:gd name="T1" fmla="*/ 577 h 691"/>
                <a:gd name="T2" fmla="*/ 197 w 326"/>
                <a:gd name="T3" fmla="*/ 577 h 691"/>
                <a:gd name="T4" fmla="*/ 197 w 326"/>
                <a:gd name="T5" fmla="*/ 625 h 691"/>
                <a:gd name="T6" fmla="*/ 83 w 326"/>
                <a:gd name="T7" fmla="*/ 625 h 691"/>
                <a:gd name="T8" fmla="*/ 83 w 326"/>
                <a:gd name="T9" fmla="*/ 577 h 691"/>
                <a:gd name="T10" fmla="*/ 112 w 326"/>
                <a:gd name="T11" fmla="*/ 577 h 691"/>
                <a:gd name="T12" fmla="*/ 112 w 326"/>
                <a:gd name="T13" fmla="*/ 461 h 691"/>
                <a:gd name="T14" fmla="*/ 197 w 326"/>
                <a:gd name="T15" fmla="*/ 461 h 691"/>
                <a:gd name="T16" fmla="*/ 197 w 326"/>
                <a:gd name="T17" fmla="*/ 509 h 691"/>
                <a:gd name="T18" fmla="*/ 83 w 326"/>
                <a:gd name="T19" fmla="*/ 509 h 691"/>
                <a:gd name="T20" fmla="*/ 83 w 326"/>
                <a:gd name="T21" fmla="*/ 461 h 691"/>
                <a:gd name="T22" fmla="*/ 112 w 326"/>
                <a:gd name="T23" fmla="*/ 461 h 691"/>
                <a:gd name="T24" fmla="*/ 112 w 326"/>
                <a:gd name="T25" fmla="*/ 345 h 691"/>
                <a:gd name="T26" fmla="*/ 197 w 326"/>
                <a:gd name="T27" fmla="*/ 345 h 691"/>
                <a:gd name="T28" fmla="*/ 197 w 326"/>
                <a:gd name="T29" fmla="*/ 392 h 691"/>
                <a:gd name="T30" fmla="*/ 83 w 326"/>
                <a:gd name="T31" fmla="*/ 392 h 691"/>
                <a:gd name="T32" fmla="*/ 83 w 326"/>
                <a:gd name="T33" fmla="*/ 345 h 691"/>
                <a:gd name="T34" fmla="*/ 112 w 326"/>
                <a:gd name="T35" fmla="*/ 345 h 691"/>
                <a:gd name="T36" fmla="*/ 112 w 326"/>
                <a:gd name="T37" fmla="*/ 229 h 691"/>
                <a:gd name="T38" fmla="*/ 197 w 326"/>
                <a:gd name="T39" fmla="*/ 229 h 691"/>
                <a:gd name="T40" fmla="*/ 197 w 326"/>
                <a:gd name="T41" fmla="*/ 276 h 691"/>
                <a:gd name="T42" fmla="*/ 83 w 326"/>
                <a:gd name="T43" fmla="*/ 276 h 691"/>
                <a:gd name="T44" fmla="*/ 83 w 326"/>
                <a:gd name="T45" fmla="*/ 229 h 691"/>
                <a:gd name="T46" fmla="*/ 112 w 326"/>
                <a:gd name="T47" fmla="*/ 229 h 691"/>
                <a:gd name="T48" fmla="*/ 112 w 326"/>
                <a:gd name="T49" fmla="*/ 112 h 691"/>
                <a:gd name="T50" fmla="*/ 197 w 326"/>
                <a:gd name="T51" fmla="*/ 112 h 691"/>
                <a:gd name="T52" fmla="*/ 197 w 326"/>
                <a:gd name="T53" fmla="*/ 160 h 691"/>
                <a:gd name="T54" fmla="*/ 83 w 326"/>
                <a:gd name="T55" fmla="*/ 160 h 691"/>
                <a:gd name="T56" fmla="*/ 83 w 326"/>
                <a:gd name="T57" fmla="*/ 112 h 691"/>
                <a:gd name="T58" fmla="*/ 112 w 326"/>
                <a:gd name="T59" fmla="*/ 112 h 691"/>
                <a:gd name="T60" fmla="*/ 326 w 326"/>
                <a:gd name="T61" fmla="*/ 0 h 691"/>
                <a:gd name="T62" fmla="*/ 0 w 326"/>
                <a:gd name="T63" fmla="*/ 0 h 691"/>
                <a:gd name="T64" fmla="*/ 0 w 326"/>
                <a:gd name="T65" fmla="*/ 691 h 691"/>
                <a:gd name="T66" fmla="*/ 326 w 326"/>
                <a:gd name="T67" fmla="*/ 691 h 691"/>
                <a:gd name="T68" fmla="*/ 326 w 326"/>
                <a:gd name="T69" fmla="*/ 625 h 691"/>
                <a:gd name="T70" fmla="*/ 247 w 326"/>
                <a:gd name="T71" fmla="*/ 625 h 691"/>
                <a:gd name="T72" fmla="*/ 247 w 326"/>
                <a:gd name="T73" fmla="*/ 577 h 691"/>
                <a:gd name="T74" fmla="*/ 274 w 326"/>
                <a:gd name="T75" fmla="*/ 577 h 691"/>
                <a:gd name="T76" fmla="*/ 326 w 326"/>
                <a:gd name="T77" fmla="*/ 577 h 691"/>
                <a:gd name="T78" fmla="*/ 326 w 326"/>
                <a:gd name="T79" fmla="*/ 509 h 691"/>
                <a:gd name="T80" fmla="*/ 247 w 326"/>
                <a:gd name="T81" fmla="*/ 509 h 691"/>
                <a:gd name="T82" fmla="*/ 247 w 326"/>
                <a:gd name="T83" fmla="*/ 461 h 691"/>
                <a:gd name="T84" fmla="*/ 274 w 326"/>
                <a:gd name="T85" fmla="*/ 461 h 691"/>
                <a:gd name="T86" fmla="*/ 326 w 326"/>
                <a:gd name="T87" fmla="*/ 461 h 691"/>
                <a:gd name="T88" fmla="*/ 326 w 326"/>
                <a:gd name="T89" fmla="*/ 392 h 691"/>
                <a:gd name="T90" fmla="*/ 247 w 326"/>
                <a:gd name="T91" fmla="*/ 392 h 691"/>
                <a:gd name="T92" fmla="*/ 247 w 326"/>
                <a:gd name="T93" fmla="*/ 345 h 691"/>
                <a:gd name="T94" fmla="*/ 274 w 326"/>
                <a:gd name="T95" fmla="*/ 345 h 691"/>
                <a:gd name="T96" fmla="*/ 326 w 326"/>
                <a:gd name="T97" fmla="*/ 345 h 691"/>
                <a:gd name="T98" fmla="*/ 326 w 326"/>
                <a:gd name="T99" fmla="*/ 276 h 691"/>
                <a:gd name="T100" fmla="*/ 247 w 326"/>
                <a:gd name="T101" fmla="*/ 276 h 691"/>
                <a:gd name="T102" fmla="*/ 247 w 326"/>
                <a:gd name="T103" fmla="*/ 229 h 691"/>
                <a:gd name="T104" fmla="*/ 274 w 326"/>
                <a:gd name="T105" fmla="*/ 229 h 691"/>
                <a:gd name="T106" fmla="*/ 326 w 326"/>
                <a:gd name="T107" fmla="*/ 229 h 691"/>
                <a:gd name="T108" fmla="*/ 326 w 326"/>
                <a:gd name="T109" fmla="*/ 160 h 691"/>
                <a:gd name="T110" fmla="*/ 247 w 326"/>
                <a:gd name="T111" fmla="*/ 160 h 691"/>
                <a:gd name="T112" fmla="*/ 247 w 326"/>
                <a:gd name="T113" fmla="*/ 112 h 691"/>
                <a:gd name="T114" fmla="*/ 274 w 326"/>
                <a:gd name="T115" fmla="*/ 112 h 691"/>
                <a:gd name="T116" fmla="*/ 326 w 326"/>
                <a:gd name="T117" fmla="*/ 112 h 691"/>
                <a:gd name="T118" fmla="*/ 326 w 326"/>
                <a:gd name="T11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6" h="691">
                  <a:moveTo>
                    <a:pt x="112" y="577"/>
                  </a:moveTo>
                  <a:lnTo>
                    <a:pt x="197" y="577"/>
                  </a:lnTo>
                  <a:lnTo>
                    <a:pt x="197" y="625"/>
                  </a:lnTo>
                  <a:lnTo>
                    <a:pt x="83" y="625"/>
                  </a:lnTo>
                  <a:lnTo>
                    <a:pt x="83" y="577"/>
                  </a:lnTo>
                  <a:lnTo>
                    <a:pt x="112" y="577"/>
                  </a:lnTo>
                  <a:close/>
                  <a:moveTo>
                    <a:pt x="112" y="461"/>
                  </a:moveTo>
                  <a:lnTo>
                    <a:pt x="197" y="461"/>
                  </a:lnTo>
                  <a:lnTo>
                    <a:pt x="197" y="509"/>
                  </a:lnTo>
                  <a:lnTo>
                    <a:pt x="83" y="509"/>
                  </a:lnTo>
                  <a:lnTo>
                    <a:pt x="83" y="461"/>
                  </a:lnTo>
                  <a:lnTo>
                    <a:pt x="112" y="461"/>
                  </a:lnTo>
                  <a:close/>
                  <a:moveTo>
                    <a:pt x="112" y="345"/>
                  </a:moveTo>
                  <a:lnTo>
                    <a:pt x="197" y="345"/>
                  </a:lnTo>
                  <a:lnTo>
                    <a:pt x="197" y="392"/>
                  </a:lnTo>
                  <a:lnTo>
                    <a:pt x="83" y="392"/>
                  </a:lnTo>
                  <a:lnTo>
                    <a:pt x="83" y="345"/>
                  </a:lnTo>
                  <a:lnTo>
                    <a:pt x="112" y="345"/>
                  </a:lnTo>
                  <a:close/>
                  <a:moveTo>
                    <a:pt x="112" y="229"/>
                  </a:moveTo>
                  <a:lnTo>
                    <a:pt x="197" y="229"/>
                  </a:lnTo>
                  <a:lnTo>
                    <a:pt x="197" y="276"/>
                  </a:lnTo>
                  <a:lnTo>
                    <a:pt x="83" y="276"/>
                  </a:lnTo>
                  <a:lnTo>
                    <a:pt x="83" y="229"/>
                  </a:lnTo>
                  <a:lnTo>
                    <a:pt x="112" y="229"/>
                  </a:lnTo>
                  <a:close/>
                  <a:moveTo>
                    <a:pt x="112" y="112"/>
                  </a:moveTo>
                  <a:lnTo>
                    <a:pt x="197" y="112"/>
                  </a:lnTo>
                  <a:lnTo>
                    <a:pt x="197" y="160"/>
                  </a:lnTo>
                  <a:lnTo>
                    <a:pt x="83" y="160"/>
                  </a:lnTo>
                  <a:lnTo>
                    <a:pt x="83" y="112"/>
                  </a:lnTo>
                  <a:lnTo>
                    <a:pt x="112" y="112"/>
                  </a:lnTo>
                  <a:close/>
                  <a:moveTo>
                    <a:pt x="326" y="0"/>
                  </a:moveTo>
                  <a:lnTo>
                    <a:pt x="0" y="0"/>
                  </a:lnTo>
                  <a:lnTo>
                    <a:pt x="0" y="691"/>
                  </a:lnTo>
                  <a:lnTo>
                    <a:pt x="326" y="691"/>
                  </a:lnTo>
                  <a:lnTo>
                    <a:pt x="326" y="625"/>
                  </a:lnTo>
                  <a:lnTo>
                    <a:pt x="247" y="625"/>
                  </a:lnTo>
                  <a:lnTo>
                    <a:pt x="247" y="577"/>
                  </a:lnTo>
                  <a:lnTo>
                    <a:pt x="274" y="577"/>
                  </a:lnTo>
                  <a:lnTo>
                    <a:pt x="326" y="577"/>
                  </a:lnTo>
                  <a:lnTo>
                    <a:pt x="326" y="509"/>
                  </a:lnTo>
                  <a:lnTo>
                    <a:pt x="247" y="509"/>
                  </a:lnTo>
                  <a:lnTo>
                    <a:pt x="247" y="461"/>
                  </a:lnTo>
                  <a:lnTo>
                    <a:pt x="274" y="461"/>
                  </a:lnTo>
                  <a:lnTo>
                    <a:pt x="326" y="461"/>
                  </a:lnTo>
                  <a:lnTo>
                    <a:pt x="326" y="392"/>
                  </a:lnTo>
                  <a:lnTo>
                    <a:pt x="247" y="392"/>
                  </a:lnTo>
                  <a:lnTo>
                    <a:pt x="247" y="345"/>
                  </a:lnTo>
                  <a:lnTo>
                    <a:pt x="274" y="345"/>
                  </a:lnTo>
                  <a:lnTo>
                    <a:pt x="326" y="345"/>
                  </a:lnTo>
                  <a:lnTo>
                    <a:pt x="326" y="276"/>
                  </a:lnTo>
                  <a:lnTo>
                    <a:pt x="247" y="276"/>
                  </a:lnTo>
                  <a:lnTo>
                    <a:pt x="247" y="229"/>
                  </a:lnTo>
                  <a:lnTo>
                    <a:pt x="274" y="229"/>
                  </a:lnTo>
                  <a:lnTo>
                    <a:pt x="326" y="229"/>
                  </a:lnTo>
                  <a:lnTo>
                    <a:pt x="326" y="160"/>
                  </a:lnTo>
                  <a:lnTo>
                    <a:pt x="247" y="160"/>
                  </a:lnTo>
                  <a:lnTo>
                    <a:pt x="247" y="112"/>
                  </a:lnTo>
                  <a:lnTo>
                    <a:pt x="274" y="112"/>
                  </a:lnTo>
                  <a:lnTo>
                    <a:pt x="326" y="112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9">
              <a:extLst>
                <a:ext uri="{FF2B5EF4-FFF2-40B4-BE49-F238E27FC236}">
                  <a16:creationId xmlns:a16="http://schemas.microsoft.com/office/drawing/2014/main" xmlns="" id="{D796AC70-06F4-4EDA-A40D-CE33DCEDB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3" y="2707955"/>
              <a:ext cx="443749" cy="940576"/>
            </a:xfrm>
            <a:custGeom>
              <a:avLst/>
              <a:gdLst>
                <a:gd name="T0" fmla="*/ 112 w 326"/>
                <a:gd name="T1" fmla="*/ 577 h 691"/>
                <a:gd name="T2" fmla="*/ 197 w 326"/>
                <a:gd name="T3" fmla="*/ 577 h 691"/>
                <a:gd name="T4" fmla="*/ 197 w 326"/>
                <a:gd name="T5" fmla="*/ 625 h 691"/>
                <a:gd name="T6" fmla="*/ 83 w 326"/>
                <a:gd name="T7" fmla="*/ 625 h 691"/>
                <a:gd name="T8" fmla="*/ 83 w 326"/>
                <a:gd name="T9" fmla="*/ 577 h 691"/>
                <a:gd name="T10" fmla="*/ 112 w 326"/>
                <a:gd name="T11" fmla="*/ 577 h 691"/>
                <a:gd name="T12" fmla="*/ 112 w 326"/>
                <a:gd name="T13" fmla="*/ 461 h 691"/>
                <a:gd name="T14" fmla="*/ 197 w 326"/>
                <a:gd name="T15" fmla="*/ 461 h 691"/>
                <a:gd name="T16" fmla="*/ 197 w 326"/>
                <a:gd name="T17" fmla="*/ 509 h 691"/>
                <a:gd name="T18" fmla="*/ 83 w 326"/>
                <a:gd name="T19" fmla="*/ 509 h 691"/>
                <a:gd name="T20" fmla="*/ 83 w 326"/>
                <a:gd name="T21" fmla="*/ 461 h 691"/>
                <a:gd name="T22" fmla="*/ 112 w 326"/>
                <a:gd name="T23" fmla="*/ 461 h 691"/>
                <a:gd name="T24" fmla="*/ 112 w 326"/>
                <a:gd name="T25" fmla="*/ 345 h 691"/>
                <a:gd name="T26" fmla="*/ 197 w 326"/>
                <a:gd name="T27" fmla="*/ 345 h 691"/>
                <a:gd name="T28" fmla="*/ 197 w 326"/>
                <a:gd name="T29" fmla="*/ 392 h 691"/>
                <a:gd name="T30" fmla="*/ 83 w 326"/>
                <a:gd name="T31" fmla="*/ 392 h 691"/>
                <a:gd name="T32" fmla="*/ 83 w 326"/>
                <a:gd name="T33" fmla="*/ 345 h 691"/>
                <a:gd name="T34" fmla="*/ 112 w 326"/>
                <a:gd name="T35" fmla="*/ 345 h 691"/>
                <a:gd name="T36" fmla="*/ 112 w 326"/>
                <a:gd name="T37" fmla="*/ 229 h 691"/>
                <a:gd name="T38" fmla="*/ 197 w 326"/>
                <a:gd name="T39" fmla="*/ 229 h 691"/>
                <a:gd name="T40" fmla="*/ 197 w 326"/>
                <a:gd name="T41" fmla="*/ 276 h 691"/>
                <a:gd name="T42" fmla="*/ 83 w 326"/>
                <a:gd name="T43" fmla="*/ 276 h 691"/>
                <a:gd name="T44" fmla="*/ 83 w 326"/>
                <a:gd name="T45" fmla="*/ 229 h 691"/>
                <a:gd name="T46" fmla="*/ 112 w 326"/>
                <a:gd name="T47" fmla="*/ 229 h 691"/>
                <a:gd name="T48" fmla="*/ 112 w 326"/>
                <a:gd name="T49" fmla="*/ 112 h 691"/>
                <a:gd name="T50" fmla="*/ 197 w 326"/>
                <a:gd name="T51" fmla="*/ 112 h 691"/>
                <a:gd name="T52" fmla="*/ 197 w 326"/>
                <a:gd name="T53" fmla="*/ 160 h 691"/>
                <a:gd name="T54" fmla="*/ 83 w 326"/>
                <a:gd name="T55" fmla="*/ 160 h 691"/>
                <a:gd name="T56" fmla="*/ 83 w 326"/>
                <a:gd name="T57" fmla="*/ 112 h 691"/>
                <a:gd name="T58" fmla="*/ 112 w 326"/>
                <a:gd name="T59" fmla="*/ 112 h 691"/>
                <a:gd name="T60" fmla="*/ 326 w 326"/>
                <a:gd name="T61" fmla="*/ 0 h 691"/>
                <a:gd name="T62" fmla="*/ 0 w 326"/>
                <a:gd name="T63" fmla="*/ 0 h 691"/>
                <a:gd name="T64" fmla="*/ 0 w 326"/>
                <a:gd name="T65" fmla="*/ 691 h 691"/>
                <a:gd name="T66" fmla="*/ 326 w 326"/>
                <a:gd name="T67" fmla="*/ 691 h 691"/>
                <a:gd name="T68" fmla="*/ 326 w 326"/>
                <a:gd name="T69" fmla="*/ 625 h 691"/>
                <a:gd name="T70" fmla="*/ 247 w 326"/>
                <a:gd name="T71" fmla="*/ 625 h 691"/>
                <a:gd name="T72" fmla="*/ 247 w 326"/>
                <a:gd name="T73" fmla="*/ 577 h 691"/>
                <a:gd name="T74" fmla="*/ 274 w 326"/>
                <a:gd name="T75" fmla="*/ 577 h 691"/>
                <a:gd name="T76" fmla="*/ 326 w 326"/>
                <a:gd name="T77" fmla="*/ 577 h 691"/>
                <a:gd name="T78" fmla="*/ 326 w 326"/>
                <a:gd name="T79" fmla="*/ 509 h 691"/>
                <a:gd name="T80" fmla="*/ 247 w 326"/>
                <a:gd name="T81" fmla="*/ 509 h 691"/>
                <a:gd name="T82" fmla="*/ 247 w 326"/>
                <a:gd name="T83" fmla="*/ 461 h 691"/>
                <a:gd name="T84" fmla="*/ 274 w 326"/>
                <a:gd name="T85" fmla="*/ 461 h 691"/>
                <a:gd name="T86" fmla="*/ 326 w 326"/>
                <a:gd name="T87" fmla="*/ 461 h 691"/>
                <a:gd name="T88" fmla="*/ 326 w 326"/>
                <a:gd name="T89" fmla="*/ 392 h 691"/>
                <a:gd name="T90" fmla="*/ 247 w 326"/>
                <a:gd name="T91" fmla="*/ 392 h 691"/>
                <a:gd name="T92" fmla="*/ 247 w 326"/>
                <a:gd name="T93" fmla="*/ 345 h 691"/>
                <a:gd name="T94" fmla="*/ 274 w 326"/>
                <a:gd name="T95" fmla="*/ 345 h 691"/>
                <a:gd name="T96" fmla="*/ 326 w 326"/>
                <a:gd name="T97" fmla="*/ 345 h 691"/>
                <a:gd name="T98" fmla="*/ 326 w 326"/>
                <a:gd name="T99" fmla="*/ 276 h 691"/>
                <a:gd name="T100" fmla="*/ 247 w 326"/>
                <a:gd name="T101" fmla="*/ 276 h 691"/>
                <a:gd name="T102" fmla="*/ 247 w 326"/>
                <a:gd name="T103" fmla="*/ 229 h 691"/>
                <a:gd name="T104" fmla="*/ 274 w 326"/>
                <a:gd name="T105" fmla="*/ 229 h 691"/>
                <a:gd name="T106" fmla="*/ 326 w 326"/>
                <a:gd name="T107" fmla="*/ 229 h 691"/>
                <a:gd name="T108" fmla="*/ 326 w 326"/>
                <a:gd name="T109" fmla="*/ 160 h 691"/>
                <a:gd name="T110" fmla="*/ 247 w 326"/>
                <a:gd name="T111" fmla="*/ 160 h 691"/>
                <a:gd name="T112" fmla="*/ 247 w 326"/>
                <a:gd name="T113" fmla="*/ 112 h 691"/>
                <a:gd name="T114" fmla="*/ 274 w 326"/>
                <a:gd name="T115" fmla="*/ 112 h 691"/>
                <a:gd name="T116" fmla="*/ 326 w 326"/>
                <a:gd name="T117" fmla="*/ 112 h 691"/>
                <a:gd name="T118" fmla="*/ 326 w 326"/>
                <a:gd name="T11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6" h="691">
                  <a:moveTo>
                    <a:pt x="112" y="577"/>
                  </a:moveTo>
                  <a:lnTo>
                    <a:pt x="197" y="577"/>
                  </a:lnTo>
                  <a:lnTo>
                    <a:pt x="197" y="625"/>
                  </a:lnTo>
                  <a:lnTo>
                    <a:pt x="83" y="625"/>
                  </a:lnTo>
                  <a:lnTo>
                    <a:pt x="83" y="577"/>
                  </a:lnTo>
                  <a:lnTo>
                    <a:pt x="112" y="577"/>
                  </a:lnTo>
                  <a:moveTo>
                    <a:pt x="112" y="461"/>
                  </a:moveTo>
                  <a:lnTo>
                    <a:pt x="197" y="461"/>
                  </a:lnTo>
                  <a:lnTo>
                    <a:pt x="197" y="509"/>
                  </a:lnTo>
                  <a:lnTo>
                    <a:pt x="83" y="509"/>
                  </a:lnTo>
                  <a:lnTo>
                    <a:pt x="83" y="461"/>
                  </a:lnTo>
                  <a:lnTo>
                    <a:pt x="112" y="461"/>
                  </a:lnTo>
                  <a:moveTo>
                    <a:pt x="112" y="345"/>
                  </a:moveTo>
                  <a:lnTo>
                    <a:pt x="197" y="345"/>
                  </a:lnTo>
                  <a:lnTo>
                    <a:pt x="197" y="392"/>
                  </a:lnTo>
                  <a:lnTo>
                    <a:pt x="83" y="392"/>
                  </a:lnTo>
                  <a:lnTo>
                    <a:pt x="83" y="345"/>
                  </a:lnTo>
                  <a:lnTo>
                    <a:pt x="112" y="345"/>
                  </a:lnTo>
                  <a:moveTo>
                    <a:pt x="112" y="229"/>
                  </a:moveTo>
                  <a:lnTo>
                    <a:pt x="197" y="229"/>
                  </a:lnTo>
                  <a:lnTo>
                    <a:pt x="197" y="276"/>
                  </a:lnTo>
                  <a:lnTo>
                    <a:pt x="83" y="276"/>
                  </a:lnTo>
                  <a:lnTo>
                    <a:pt x="83" y="229"/>
                  </a:lnTo>
                  <a:lnTo>
                    <a:pt x="112" y="229"/>
                  </a:lnTo>
                  <a:moveTo>
                    <a:pt x="112" y="112"/>
                  </a:moveTo>
                  <a:lnTo>
                    <a:pt x="197" y="112"/>
                  </a:lnTo>
                  <a:lnTo>
                    <a:pt x="197" y="160"/>
                  </a:lnTo>
                  <a:lnTo>
                    <a:pt x="83" y="160"/>
                  </a:lnTo>
                  <a:lnTo>
                    <a:pt x="83" y="112"/>
                  </a:lnTo>
                  <a:lnTo>
                    <a:pt x="112" y="112"/>
                  </a:lnTo>
                  <a:moveTo>
                    <a:pt x="326" y="0"/>
                  </a:moveTo>
                  <a:lnTo>
                    <a:pt x="0" y="0"/>
                  </a:lnTo>
                  <a:lnTo>
                    <a:pt x="0" y="691"/>
                  </a:lnTo>
                  <a:lnTo>
                    <a:pt x="326" y="691"/>
                  </a:lnTo>
                  <a:lnTo>
                    <a:pt x="326" y="625"/>
                  </a:lnTo>
                  <a:lnTo>
                    <a:pt x="247" y="625"/>
                  </a:lnTo>
                  <a:lnTo>
                    <a:pt x="247" y="577"/>
                  </a:lnTo>
                  <a:lnTo>
                    <a:pt x="274" y="577"/>
                  </a:lnTo>
                  <a:lnTo>
                    <a:pt x="326" y="577"/>
                  </a:lnTo>
                  <a:lnTo>
                    <a:pt x="326" y="509"/>
                  </a:lnTo>
                  <a:lnTo>
                    <a:pt x="247" y="509"/>
                  </a:lnTo>
                  <a:lnTo>
                    <a:pt x="247" y="461"/>
                  </a:lnTo>
                  <a:lnTo>
                    <a:pt x="274" y="461"/>
                  </a:lnTo>
                  <a:lnTo>
                    <a:pt x="326" y="461"/>
                  </a:lnTo>
                  <a:lnTo>
                    <a:pt x="326" y="392"/>
                  </a:lnTo>
                  <a:lnTo>
                    <a:pt x="247" y="392"/>
                  </a:lnTo>
                  <a:lnTo>
                    <a:pt x="247" y="345"/>
                  </a:lnTo>
                  <a:lnTo>
                    <a:pt x="274" y="345"/>
                  </a:lnTo>
                  <a:lnTo>
                    <a:pt x="326" y="345"/>
                  </a:lnTo>
                  <a:lnTo>
                    <a:pt x="326" y="276"/>
                  </a:lnTo>
                  <a:lnTo>
                    <a:pt x="247" y="276"/>
                  </a:lnTo>
                  <a:lnTo>
                    <a:pt x="247" y="229"/>
                  </a:lnTo>
                  <a:lnTo>
                    <a:pt x="274" y="229"/>
                  </a:lnTo>
                  <a:lnTo>
                    <a:pt x="326" y="229"/>
                  </a:lnTo>
                  <a:lnTo>
                    <a:pt x="326" y="160"/>
                  </a:lnTo>
                  <a:lnTo>
                    <a:pt x="247" y="160"/>
                  </a:lnTo>
                  <a:lnTo>
                    <a:pt x="247" y="112"/>
                  </a:lnTo>
                  <a:lnTo>
                    <a:pt x="274" y="112"/>
                  </a:lnTo>
                  <a:lnTo>
                    <a:pt x="326" y="112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0">
              <a:extLst>
                <a:ext uri="{FF2B5EF4-FFF2-40B4-BE49-F238E27FC236}">
                  <a16:creationId xmlns:a16="http://schemas.microsoft.com/office/drawing/2014/main" xmlns="" id="{4D8C45E9-9CE0-4CB4-B2E3-A9BC4061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975" y="2707955"/>
              <a:ext cx="206901" cy="1681060"/>
            </a:xfrm>
            <a:custGeom>
              <a:avLst/>
              <a:gdLst>
                <a:gd name="T0" fmla="*/ 104 w 152"/>
                <a:gd name="T1" fmla="*/ 0 h 1235"/>
                <a:gd name="T2" fmla="*/ 0 w 152"/>
                <a:gd name="T3" fmla="*/ 0 h 1235"/>
                <a:gd name="T4" fmla="*/ 0 w 152"/>
                <a:gd name="T5" fmla="*/ 691 h 1235"/>
                <a:gd name="T6" fmla="*/ 44 w 152"/>
                <a:gd name="T7" fmla="*/ 691 h 1235"/>
                <a:gd name="T8" fmla="*/ 44 w 152"/>
                <a:gd name="T9" fmla="*/ 693 h 1235"/>
                <a:gd name="T10" fmla="*/ 121 w 152"/>
                <a:gd name="T11" fmla="*/ 693 h 1235"/>
                <a:gd name="T12" fmla="*/ 121 w 152"/>
                <a:gd name="T13" fmla="*/ 741 h 1235"/>
                <a:gd name="T14" fmla="*/ 44 w 152"/>
                <a:gd name="T15" fmla="*/ 741 h 1235"/>
                <a:gd name="T16" fmla="*/ 44 w 152"/>
                <a:gd name="T17" fmla="*/ 809 h 1235"/>
                <a:gd name="T18" fmla="*/ 121 w 152"/>
                <a:gd name="T19" fmla="*/ 809 h 1235"/>
                <a:gd name="T20" fmla="*/ 121 w 152"/>
                <a:gd name="T21" fmla="*/ 857 h 1235"/>
                <a:gd name="T22" fmla="*/ 44 w 152"/>
                <a:gd name="T23" fmla="*/ 857 h 1235"/>
                <a:gd name="T24" fmla="*/ 44 w 152"/>
                <a:gd name="T25" fmla="*/ 926 h 1235"/>
                <a:gd name="T26" fmla="*/ 121 w 152"/>
                <a:gd name="T27" fmla="*/ 926 h 1235"/>
                <a:gd name="T28" fmla="*/ 121 w 152"/>
                <a:gd name="T29" fmla="*/ 973 h 1235"/>
                <a:gd name="T30" fmla="*/ 44 w 152"/>
                <a:gd name="T31" fmla="*/ 973 h 1235"/>
                <a:gd name="T32" fmla="*/ 44 w 152"/>
                <a:gd name="T33" fmla="*/ 1042 h 1235"/>
                <a:gd name="T34" fmla="*/ 121 w 152"/>
                <a:gd name="T35" fmla="*/ 1042 h 1235"/>
                <a:gd name="T36" fmla="*/ 121 w 152"/>
                <a:gd name="T37" fmla="*/ 1090 h 1235"/>
                <a:gd name="T38" fmla="*/ 44 w 152"/>
                <a:gd name="T39" fmla="*/ 1090 h 1235"/>
                <a:gd name="T40" fmla="*/ 44 w 152"/>
                <a:gd name="T41" fmla="*/ 1235 h 1235"/>
                <a:gd name="T42" fmla="*/ 152 w 152"/>
                <a:gd name="T43" fmla="*/ 1235 h 1235"/>
                <a:gd name="T44" fmla="*/ 152 w 152"/>
                <a:gd name="T45" fmla="*/ 639 h 1235"/>
                <a:gd name="T46" fmla="*/ 104 w 152"/>
                <a:gd name="T47" fmla="*/ 639 h 1235"/>
                <a:gd name="T48" fmla="*/ 104 w 152"/>
                <a:gd name="T49" fmla="*/ 625 h 1235"/>
                <a:gd name="T50" fmla="*/ 6 w 152"/>
                <a:gd name="T51" fmla="*/ 625 h 1235"/>
                <a:gd name="T52" fmla="*/ 6 w 152"/>
                <a:gd name="T53" fmla="*/ 577 h 1235"/>
                <a:gd name="T54" fmla="*/ 33 w 152"/>
                <a:gd name="T55" fmla="*/ 577 h 1235"/>
                <a:gd name="T56" fmla="*/ 104 w 152"/>
                <a:gd name="T57" fmla="*/ 577 h 1235"/>
                <a:gd name="T58" fmla="*/ 104 w 152"/>
                <a:gd name="T59" fmla="*/ 509 h 1235"/>
                <a:gd name="T60" fmla="*/ 6 w 152"/>
                <a:gd name="T61" fmla="*/ 509 h 1235"/>
                <a:gd name="T62" fmla="*/ 6 w 152"/>
                <a:gd name="T63" fmla="*/ 461 h 1235"/>
                <a:gd name="T64" fmla="*/ 33 w 152"/>
                <a:gd name="T65" fmla="*/ 461 h 1235"/>
                <a:gd name="T66" fmla="*/ 104 w 152"/>
                <a:gd name="T67" fmla="*/ 461 h 1235"/>
                <a:gd name="T68" fmla="*/ 104 w 152"/>
                <a:gd name="T69" fmla="*/ 392 h 1235"/>
                <a:gd name="T70" fmla="*/ 6 w 152"/>
                <a:gd name="T71" fmla="*/ 392 h 1235"/>
                <a:gd name="T72" fmla="*/ 6 w 152"/>
                <a:gd name="T73" fmla="*/ 345 h 1235"/>
                <a:gd name="T74" fmla="*/ 33 w 152"/>
                <a:gd name="T75" fmla="*/ 345 h 1235"/>
                <a:gd name="T76" fmla="*/ 104 w 152"/>
                <a:gd name="T77" fmla="*/ 345 h 1235"/>
                <a:gd name="T78" fmla="*/ 104 w 152"/>
                <a:gd name="T79" fmla="*/ 276 h 1235"/>
                <a:gd name="T80" fmla="*/ 6 w 152"/>
                <a:gd name="T81" fmla="*/ 276 h 1235"/>
                <a:gd name="T82" fmla="*/ 6 w 152"/>
                <a:gd name="T83" fmla="*/ 229 h 1235"/>
                <a:gd name="T84" fmla="*/ 33 w 152"/>
                <a:gd name="T85" fmla="*/ 229 h 1235"/>
                <a:gd name="T86" fmla="*/ 104 w 152"/>
                <a:gd name="T87" fmla="*/ 229 h 1235"/>
                <a:gd name="T88" fmla="*/ 104 w 152"/>
                <a:gd name="T89" fmla="*/ 160 h 1235"/>
                <a:gd name="T90" fmla="*/ 6 w 152"/>
                <a:gd name="T91" fmla="*/ 160 h 1235"/>
                <a:gd name="T92" fmla="*/ 6 w 152"/>
                <a:gd name="T93" fmla="*/ 112 h 1235"/>
                <a:gd name="T94" fmla="*/ 33 w 152"/>
                <a:gd name="T95" fmla="*/ 112 h 1235"/>
                <a:gd name="T96" fmla="*/ 104 w 152"/>
                <a:gd name="T97" fmla="*/ 112 h 1235"/>
                <a:gd name="T98" fmla="*/ 104 w 152"/>
                <a:gd name="T9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35">
                  <a:moveTo>
                    <a:pt x="104" y="0"/>
                  </a:moveTo>
                  <a:lnTo>
                    <a:pt x="0" y="0"/>
                  </a:lnTo>
                  <a:lnTo>
                    <a:pt x="0" y="691"/>
                  </a:lnTo>
                  <a:lnTo>
                    <a:pt x="44" y="691"/>
                  </a:lnTo>
                  <a:lnTo>
                    <a:pt x="44" y="693"/>
                  </a:lnTo>
                  <a:lnTo>
                    <a:pt x="121" y="693"/>
                  </a:lnTo>
                  <a:lnTo>
                    <a:pt x="121" y="741"/>
                  </a:lnTo>
                  <a:lnTo>
                    <a:pt x="44" y="741"/>
                  </a:lnTo>
                  <a:lnTo>
                    <a:pt x="44" y="809"/>
                  </a:lnTo>
                  <a:lnTo>
                    <a:pt x="121" y="809"/>
                  </a:lnTo>
                  <a:lnTo>
                    <a:pt x="121" y="857"/>
                  </a:lnTo>
                  <a:lnTo>
                    <a:pt x="44" y="857"/>
                  </a:lnTo>
                  <a:lnTo>
                    <a:pt x="44" y="926"/>
                  </a:lnTo>
                  <a:lnTo>
                    <a:pt x="121" y="926"/>
                  </a:lnTo>
                  <a:lnTo>
                    <a:pt x="121" y="973"/>
                  </a:lnTo>
                  <a:lnTo>
                    <a:pt x="44" y="973"/>
                  </a:lnTo>
                  <a:lnTo>
                    <a:pt x="44" y="1042"/>
                  </a:lnTo>
                  <a:lnTo>
                    <a:pt x="121" y="1042"/>
                  </a:lnTo>
                  <a:lnTo>
                    <a:pt x="121" y="1090"/>
                  </a:lnTo>
                  <a:lnTo>
                    <a:pt x="44" y="1090"/>
                  </a:lnTo>
                  <a:lnTo>
                    <a:pt x="44" y="1235"/>
                  </a:lnTo>
                  <a:lnTo>
                    <a:pt x="152" y="1235"/>
                  </a:lnTo>
                  <a:lnTo>
                    <a:pt x="152" y="639"/>
                  </a:lnTo>
                  <a:lnTo>
                    <a:pt x="104" y="639"/>
                  </a:lnTo>
                  <a:lnTo>
                    <a:pt x="104" y="625"/>
                  </a:lnTo>
                  <a:lnTo>
                    <a:pt x="6" y="625"/>
                  </a:lnTo>
                  <a:lnTo>
                    <a:pt x="6" y="577"/>
                  </a:lnTo>
                  <a:lnTo>
                    <a:pt x="33" y="577"/>
                  </a:lnTo>
                  <a:lnTo>
                    <a:pt x="104" y="577"/>
                  </a:lnTo>
                  <a:lnTo>
                    <a:pt x="104" y="509"/>
                  </a:lnTo>
                  <a:lnTo>
                    <a:pt x="6" y="509"/>
                  </a:lnTo>
                  <a:lnTo>
                    <a:pt x="6" y="461"/>
                  </a:lnTo>
                  <a:lnTo>
                    <a:pt x="33" y="461"/>
                  </a:lnTo>
                  <a:lnTo>
                    <a:pt x="104" y="461"/>
                  </a:lnTo>
                  <a:lnTo>
                    <a:pt x="104" y="392"/>
                  </a:lnTo>
                  <a:lnTo>
                    <a:pt x="6" y="392"/>
                  </a:lnTo>
                  <a:lnTo>
                    <a:pt x="6" y="345"/>
                  </a:lnTo>
                  <a:lnTo>
                    <a:pt x="33" y="345"/>
                  </a:lnTo>
                  <a:lnTo>
                    <a:pt x="104" y="345"/>
                  </a:lnTo>
                  <a:lnTo>
                    <a:pt x="104" y="276"/>
                  </a:lnTo>
                  <a:lnTo>
                    <a:pt x="6" y="276"/>
                  </a:lnTo>
                  <a:lnTo>
                    <a:pt x="6" y="229"/>
                  </a:lnTo>
                  <a:lnTo>
                    <a:pt x="33" y="229"/>
                  </a:lnTo>
                  <a:lnTo>
                    <a:pt x="104" y="229"/>
                  </a:lnTo>
                  <a:lnTo>
                    <a:pt x="104" y="160"/>
                  </a:lnTo>
                  <a:lnTo>
                    <a:pt x="6" y="160"/>
                  </a:lnTo>
                  <a:lnTo>
                    <a:pt x="6" y="112"/>
                  </a:lnTo>
                  <a:lnTo>
                    <a:pt x="33" y="112"/>
                  </a:lnTo>
                  <a:lnTo>
                    <a:pt x="104" y="11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1">
              <a:extLst>
                <a:ext uri="{FF2B5EF4-FFF2-40B4-BE49-F238E27FC236}">
                  <a16:creationId xmlns:a16="http://schemas.microsoft.com/office/drawing/2014/main" xmlns="" id="{3B5544AD-50F7-42D1-9BDE-FDEAE20AF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975" y="2707955"/>
              <a:ext cx="206901" cy="1681060"/>
            </a:xfrm>
            <a:custGeom>
              <a:avLst/>
              <a:gdLst>
                <a:gd name="T0" fmla="*/ 104 w 152"/>
                <a:gd name="T1" fmla="*/ 0 h 1235"/>
                <a:gd name="T2" fmla="*/ 0 w 152"/>
                <a:gd name="T3" fmla="*/ 0 h 1235"/>
                <a:gd name="T4" fmla="*/ 0 w 152"/>
                <a:gd name="T5" fmla="*/ 691 h 1235"/>
                <a:gd name="T6" fmla="*/ 44 w 152"/>
                <a:gd name="T7" fmla="*/ 691 h 1235"/>
                <a:gd name="T8" fmla="*/ 44 w 152"/>
                <a:gd name="T9" fmla="*/ 693 h 1235"/>
                <a:gd name="T10" fmla="*/ 121 w 152"/>
                <a:gd name="T11" fmla="*/ 693 h 1235"/>
                <a:gd name="T12" fmla="*/ 121 w 152"/>
                <a:gd name="T13" fmla="*/ 741 h 1235"/>
                <a:gd name="T14" fmla="*/ 44 w 152"/>
                <a:gd name="T15" fmla="*/ 741 h 1235"/>
                <a:gd name="T16" fmla="*/ 44 w 152"/>
                <a:gd name="T17" fmla="*/ 809 h 1235"/>
                <a:gd name="T18" fmla="*/ 121 w 152"/>
                <a:gd name="T19" fmla="*/ 809 h 1235"/>
                <a:gd name="T20" fmla="*/ 121 w 152"/>
                <a:gd name="T21" fmla="*/ 857 h 1235"/>
                <a:gd name="T22" fmla="*/ 44 w 152"/>
                <a:gd name="T23" fmla="*/ 857 h 1235"/>
                <a:gd name="T24" fmla="*/ 44 w 152"/>
                <a:gd name="T25" fmla="*/ 926 h 1235"/>
                <a:gd name="T26" fmla="*/ 121 w 152"/>
                <a:gd name="T27" fmla="*/ 926 h 1235"/>
                <a:gd name="T28" fmla="*/ 121 w 152"/>
                <a:gd name="T29" fmla="*/ 973 h 1235"/>
                <a:gd name="T30" fmla="*/ 44 w 152"/>
                <a:gd name="T31" fmla="*/ 973 h 1235"/>
                <a:gd name="T32" fmla="*/ 44 w 152"/>
                <a:gd name="T33" fmla="*/ 1042 h 1235"/>
                <a:gd name="T34" fmla="*/ 121 w 152"/>
                <a:gd name="T35" fmla="*/ 1042 h 1235"/>
                <a:gd name="T36" fmla="*/ 121 w 152"/>
                <a:gd name="T37" fmla="*/ 1090 h 1235"/>
                <a:gd name="T38" fmla="*/ 44 w 152"/>
                <a:gd name="T39" fmla="*/ 1090 h 1235"/>
                <a:gd name="T40" fmla="*/ 44 w 152"/>
                <a:gd name="T41" fmla="*/ 1235 h 1235"/>
                <a:gd name="T42" fmla="*/ 152 w 152"/>
                <a:gd name="T43" fmla="*/ 1235 h 1235"/>
                <a:gd name="T44" fmla="*/ 152 w 152"/>
                <a:gd name="T45" fmla="*/ 639 h 1235"/>
                <a:gd name="T46" fmla="*/ 104 w 152"/>
                <a:gd name="T47" fmla="*/ 639 h 1235"/>
                <a:gd name="T48" fmla="*/ 104 w 152"/>
                <a:gd name="T49" fmla="*/ 625 h 1235"/>
                <a:gd name="T50" fmla="*/ 6 w 152"/>
                <a:gd name="T51" fmla="*/ 625 h 1235"/>
                <a:gd name="T52" fmla="*/ 6 w 152"/>
                <a:gd name="T53" fmla="*/ 577 h 1235"/>
                <a:gd name="T54" fmla="*/ 33 w 152"/>
                <a:gd name="T55" fmla="*/ 577 h 1235"/>
                <a:gd name="T56" fmla="*/ 104 w 152"/>
                <a:gd name="T57" fmla="*/ 577 h 1235"/>
                <a:gd name="T58" fmla="*/ 104 w 152"/>
                <a:gd name="T59" fmla="*/ 509 h 1235"/>
                <a:gd name="T60" fmla="*/ 6 w 152"/>
                <a:gd name="T61" fmla="*/ 509 h 1235"/>
                <a:gd name="T62" fmla="*/ 6 w 152"/>
                <a:gd name="T63" fmla="*/ 461 h 1235"/>
                <a:gd name="T64" fmla="*/ 33 w 152"/>
                <a:gd name="T65" fmla="*/ 461 h 1235"/>
                <a:gd name="T66" fmla="*/ 104 w 152"/>
                <a:gd name="T67" fmla="*/ 461 h 1235"/>
                <a:gd name="T68" fmla="*/ 104 w 152"/>
                <a:gd name="T69" fmla="*/ 392 h 1235"/>
                <a:gd name="T70" fmla="*/ 6 w 152"/>
                <a:gd name="T71" fmla="*/ 392 h 1235"/>
                <a:gd name="T72" fmla="*/ 6 w 152"/>
                <a:gd name="T73" fmla="*/ 345 h 1235"/>
                <a:gd name="T74" fmla="*/ 33 w 152"/>
                <a:gd name="T75" fmla="*/ 345 h 1235"/>
                <a:gd name="T76" fmla="*/ 104 w 152"/>
                <a:gd name="T77" fmla="*/ 345 h 1235"/>
                <a:gd name="T78" fmla="*/ 104 w 152"/>
                <a:gd name="T79" fmla="*/ 276 h 1235"/>
                <a:gd name="T80" fmla="*/ 6 w 152"/>
                <a:gd name="T81" fmla="*/ 276 h 1235"/>
                <a:gd name="T82" fmla="*/ 6 w 152"/>
                <a:gd name="T83" fmla="*/ 229 h 1235"/>
                <a:gd name="T84" fmla="*/ 33 w 152"/>
                <a:gd name="T85" fmla="*/ 229 h 1235"/>
                <a:gd name="T86" fmla="*/ 104 w 152"/>
                <a:gd name="T87" fmla="*/ 229 h 1235"/>
                <a:gd name="T88" fmla="*/ 104 w 152"/>
                <a:gd name="T89" fmla="*/ 160 h 1235"/>
                <a:gd name="T90" fmla="*/ 6 w 152"/>
                <a:gd name="T91" fmla="*/ 160 h 1235"/>
                <a:gd name="T92" fmla="*/ 6 w 152"/>
                <a:gd name="T93" fmla="*/ 112 h 1235"/>
                <a:gd name="T94" fmla="*/ 33 w 152"/>
                <a:gd name="T95" fmla="*/ 112 h 1235"/>
                <a:gd name="T96" fmla="*/ 104 w 152"/>
                <a:gd name="T97" fmla="*/ 112 h 1235"/>
                <a:gd name="T98" fmla="*/ 104 w 152"/>
                <a:gd name="T99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35">
                  <a:moveTo>
                    <a:pt x="104" y="0"/>
                  </a:moveTo>
                  <a:lnTo>
                    <a:pt x="0" y="0"/>
                  </a:lnTo>
                  <a:lnTo>
                    <a:pt x="0" y="691"/>
                  </a:lnTo>
                  <a:lnTo>
                    <a:pt x="44" y="691"/>
                  </a:lnTo>
                  <a:lnTo>
                    <a:pt x="44" y="693"/>
                  </a:lnTo>
                  <a:lnTo>
                    <a:pt x="121" y="693"/>
                  </a:lnTo>
                  <a:lnTo>
                    <a:pt x="121" y="741"/>
                  </a:lnTo>
                  <a:lnTo>
                    <a:pt x="44" y="741"/>
                  </a:lnTo>
                  <a:lnTo>
                    <a:pt x="44" y="809"/>
                  </a:lnTo>
                  <a:lnTo>
                    <a:pt x="121" y="809"/>
                  </a:lnTo>
                  <a:lnTo>
                    <a:pt x="121" y="857"/>
                  </a:lnTo>
                  <a:lnTo>
                    <a:pt x="44" y="857"/>
                  </a:lnTo>
                  <a:lnTo>
                    <a:pt x="44" y="926"/>
                  </a:lnTo>
                  <a:lnTo>
                    <a:pt x="121" y="926"/>
                  </a:lnTo>
                  <a:lnTo>
                    <a:pt x="121" y="973"/>
                  </a:lnTo>
                  <a:lnTo>
                    <a:pt x="44" y="973"/>
                  </a:lnTo>
                  <a:lnTo>
                    <a:pt x="44" y="1042"/>
                  </a:lnTo>
                  <a:lnTo>
                    <a:pt x="121" y="1042"/>
                  </a:lnTo>
                  <a:lnTo>
                    <a:pt x="121" y="1090"/>
                  </a:lnTo>
                  <a:lnTo>
                    <a:pt x="44" y="1090"/>
                  </a:lnTo>
                  <a:lnTo>
                    <a:pt x="44" y="1235"/>
                  </a:lnTo>
                  <a:lnTo>
                    <a:pt x="152" y="1235"/>
                  </a:lnTo>
                  <a:lnTo>
                    <a:pt x="152" y="639"/>
                  </a:lnTo>
                  <a:lnTo>
                    <a:pt x="104" y="639"/>
                  </a:lnTo>
                  <a:lnTo>
                    <a:pt x="104" y="625"/>
                  </a:lnTo>
                  <a:lnTo>
                    <a:pt x="6" y="625"/>
                  </a:lnTo>
                  <a:lnTo>
                    <a:pt x="6" y="577"/>
                  </a:lnTo>
                  <a:lnTo>
                    <a:pt x="33" y="577"/>
                  </a:lnTo>
                  <a:lnTo>
                    <a:pt x="104" y="577"/>
                  </a:lnTo>
                  <a:lnTo>
                    <a:pt x="104" y="509"/>
                  </a:lnTo>
                  <a:lnTo>
                    <a:pt x="6" y="509"/>
                  </a:lnTo>
                  <a:lnTo>
                    <a:pt x="6" y="461"/>
                  </a:lnTo>
                  <a:lnTo>
                    <a:pt x="33" y="461"/>
                  </a:lnTo>
                  <a:lnTo>
                    <a:pt x="104" y="461"/>
                  </a:lnTo>
                  <a:lnTo>
                    <a:pt x="104" y="392"/>
                  </a:lnTo>
                  <a:lnTo>
                    <a:pt x="6" y="392"/>
                  </a:lnTo>
                  <a:lnTo>
                    <a:pt x="6" y="345"/>
                  </a:lnTo>
                  <a:lnTo>
                    <a:pt x="33" y="345"/>
                  </a:lnTo>
                  <a:lnTo>
                    <a:pt x="104" y="345"/>
                  </a:lnTo>
                  <a:lnTo>
                    <a:pt x="104" y="276"/>
                  </a:lnTo>
                  <a:lnTo>
                    <a:pt x="6" y="276"/>
                  </a:lnTo>
                  <a:lnTo>
                    <a:pt x="6" y="229"/>
                  </a:lnTo>
                  <a:lnTo>
                    <a:pt x="33" y="229"/>
                  </a:lnTo>
                  <a:lnTo>
                    <a:pt x="104" y="229"/>
                  </a:lnTo>
                  <a:lnTo>
                    <a:pt x="104" y="160"/>
                  </a:lnTo>
                  <a:lnTo>
                    <a:pt x="6" y="160"/>
                  </a:lnTo>
                  <a:lnTo>
                    <a:pt x="6" y="112"/>
                  </a:lnTo>
                  <a:lnTo>
                    <a:pt x="33" y="112"/>
                  </a:lnTo>
                  <a:lnTo>
                    <a:pt x="104" y="112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282">
              <a:extLst>
                <a:ext uri="{FF2B5EF4-FFF2-40B4-BE49-F238E27FC236}">
                  <a16:creationId xmlns:a16="http://schemas.microsoft.com/office/drawing/2014/main" xmlns="" id="{A7480981-5580-435D-8657-3FCD8ACCA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3577750"/>
              <a:ext cx="47643" cy="811265"/>
            </a:xfrm>
            <a:prstGeom prst="rect">
              <a:avLst/>
            </a:prstGeom>
            <a:solidFill>
              <a:srgbClr val="B8D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283">
              <a:extLst>
                <a:ext uri="{FF2B5EF4-FFF2-40B4-BE49-F238E27FC236}">
                  <a16:creationId xmlns:a16="http://schemas.microsoft.com/office/drawing/2014/main" xmlns="" id="{AEE5B7B3-A3DC-47CF-A7BB-31C80A3BB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3577750"/>
              <a:ext cx="47643" cy="811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4">
              <a:extLst>
                <a:ext uri="{FF2B5EF4-FFF2-40B4-BE49-F238E27FC236}">
                  <a16:creationId xmlns:a16="http://schemas.microsoft.com/office/drawing/2014/main" xmlns="" id="{A756AACF-DF27-4B1C-A109-7402496FF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2860408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5">
              <a:extLst>
                <a:ext uri="{FF2B5EF4-FFF2-40B4-BE49-F238E27FC236}">
                  <a16:creationId xmlns:a16="http://schemas.microsoft.com/office/drawing/2014/main" xmlns="" id="{552079E8-35FF-4C2A-9C12-2EC6CC99A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2860408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6">
              <a:extLst>
                <a:ext uri="{FF2B5EF4-FFF2-40B4-BE49-F238E27FC236}">
                  <a16:creationId xmlns:a16="http://schemas.microsoft.com/office/drawing/2014/main" xmlns="" id="{19B8946E-3F1F-4646-BD18-E1A07ED9B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019667"/>
              <a:ext cx="155176" cy="63977"/>
            </a:xfrm>
            <a:custGeom>
              <a:avLst/>
              <a:gdLst>
                <a:gd name="T0" fmla="*/ 114 w 114"/>
                <a:gd name="T1" fmla="*/ 0 h 47"/>
                <a:gd name="T2" fmla="*/ 29 w 114"/>
                <a:gd name="T3" fmla="*/ 0 h 47"/>
                <a:gd name="T4" fmla="*/ 29 w 114"/>
                <a:gd name="T5" fmla="*/ 47 h 47"/>
                <a:gd name="T6" fmla="*/ 0 w 114"/>
                <a:gd name="T7" fmla="*/ 47 h 47"/>
                <a:gd name="T8" fmla="*/ 0 w 114"/>
                <a:gd name="T9" fmla="*/ 0 h 47"/>
                <a:gd name="T10" fmla="*/ 0 w 114"/>
                <a:gd name="T11" fmla="*/ 47 h 47"/>
                <a:gd name="T12" fmla="*/ 114 w 114"/>
                <a:gd name="T13" fmla="*/ 47 h 47"/>
                <a:gd name="T14" fmla="*/ 114 w 11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7">
                  <a:moveTo>
                    <a:pt x="114" y="0"/>
                  </a:moveTo>
                  <a:lnTo>
                    <a:pt x="29" y="0"/>
                  </a:lnTo>
                  <a:lnTo>
                    <a:pt x="29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14" y="4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7">
              <a:extLst>
                <a:ext uri="{FF2B5EF4-FFF2-40B4-BE49-F238E27FC236}">
                  <a16:creationId xmlns:a16="http://schemas.microsoft.com/office/drawing/2014/main" xmlns="" id="{C6556A12-5558-452A-B306-8579EEB96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019667"/>
              <a:ext cx="155176" cy="63977"/>
            </a:xfrm>
            <a:custGeom>
              <a:avLst/>
              <a:gdLst>
                <a:gd name="T0" fmla="*/ 114 w 114"/>
                <a:gd name="T1" fmla="*/ 0 h 47"/>
                <a:gd name="T2" fmla="*/ 29 w 114"/>
                <a:gd name="T3" fmla="*/ 0 h 47"/>
                <a:gd name="T4" fmla="*/ 29 w 114"/>
                <a:gd name="T5" fmla="*/ 47 h 47"/>
                <a:gd name="T6" fmla="*/ 0 w 114"/>
                <a:gd name="T7" fmla="*/ 47 h 47"/>
                <a:gd name="T8" fmla="*/ 0 w 114"/>
                <a:gd name="T9" fmla="*/ 0 h 47"/>
                <a:gd name="T10" fmla="*/ 0 w 114"/>
                <a:gd name="T11" fmla="*/ 47 h 47"/>
                <a:gd name="T12" fmla="*/ 114 w 114"/>
                <a:gd name="T13" fmla="*/ 47 h 47"/>
                <a:gd name="T14" fmla="*/ 114 w 11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7">
                  <a:moveTo>
                    <a:pt x="114" y="0"/>
                  </a:moveTo>
                  <a:lnTo>
                    <a:pt x="29" y="0"/>
                  </a:lnTo>
                  <a:lnTo>
                    <a:pt x="29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14" y="4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8">
              <a:extLst>
                <a:ext uri="{FF2B5EF4-FFF2-40B4-BE49-F238E27FC236}">
                  <a16:creationId xmlns:a16="http://schemas.microsoft.com/office/drawing/2014/main" xmlns="" id="{9D7BCCFF-0BED-4270-A8D1-14FDE30C3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177563"/>
              <a:ext cx="155176" cy="63977"/>
            </a:xfrm>
            <a:custGeom>
              <a:avLst/>
              <a:gdLst>
                <a:gd name="T0" fmla="*/ 114 w 114"/>
                <a:gd name="T1" fmla="*/ 0 h 47"/>
                <a:gd name="T2" fmla="*/ 29 w 114"/>
                <a:gd name="T3" fmla="*/ 0 h 47"/>
                <a:gd name="T4" fmla="*/ 29 w 114"/>
                <a:gd name="T5" fmla="*/ 47 h 47"/>
                <a:gd name="T6" fmla="*/ 0 w 114"/>
                <a:gd name="T7" fmla="*/ 47 h 47"/>
                <a:gd name="T8" fmla="*/ 0 w 114"/>
                <a:gd name="T9" fmla="*/ 0 h 47"/>
                <a:gd name="T10" fmla="*/ 0 w 114"/>
                <a:gd name="T11" fmla="*/ 47 h 47"/>
                <a:gd name="T12" fmla="*/ 114 w 114"/>
                <a:gd name="T13" fmla="*/ 47 h 47"/>
                <a:gd name="T14" fmla="*/ 114 w 11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7">
                  <a:moveTo>
                    <a:pt x="114" y="0"/>
                  </a:moveTo>
                  <a:lnTo>
                    <a:pt x="29" y="0"/>
                  </a:lnTo>
                  <a:lnTo>
                    <a:pt x="29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14" y="4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9">
              <a:extLst>
                <a:ext uri="{FF2B5EF4-FFF2-40B4-BE49-F238E27FC236}">
                  <a16:creationId xmlns:a16="http://schemas.microsoft.com/office/drawing/2014/main" xmlns="" id="{0C73C802-6F51-4A28-844F-453FCFAFD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177563"/>
              <a:ext cx="155176" cy="63977"/>
            </a:xfrm>
            <a:custGeom>
              <a:avLst/>
              <a:gdLst>
                <a:gd name="T0" fmla="*/ 114 w 114"/>
                <a:gd name="T1" fmla="*/ 0 h 47"/>
                <a:gd name="T2" fmla="*/ 29 w 114"/>
                <a:gd name="T3" fmla="*/ 0 h 47"/>
                <a:gd name="T4" fmla="*/ 29 w 114"/>
                <a:gd name="T5" fmla="*/ 47 h 47"/>
                <a:gd name="T6" fmla="*/ 0 w 114"/>
                <a:gd name="T7" fmla="*/ 47 h 47"/>
                <a:gd name="T8" fmla="*/ 0 w 114"/>
                <a:gd name="T9" fmla="*/ 0 h 47"/>
                <a:gd name="T10" fmla="*/ 0 w 114"/>
                <a:gd name="T11" fmla="*/ 47 h 47"/>
                <a:gd name="T12" fmla="*/ 114 w 114"/>
                <a:gd name="T13" fmla="*/ 47 h 47"/>
                <a:gd name="T14" fmla="*/ 114 w 114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7">
                  <a:moveTo>
                    <a:pt x="114" y="0"/>
                  </a:moveTo>
                  <a:lnTo>
                    <a:pt x="29" y="0"/>
                  </a:lnTo>
                  <a:lnTo>
                    <a:pt x="29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14" y="4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0">
              <a:extLst>
                <a:ext uri="{FF2B5EF4-FFF2-40B4-BE49-F238E27FC236}">
                  <a16:creationId xmlns:a16="http://schemas.microsoft.com/office/drawing/2014/main" xmlns="" id="{2158BB65-1F71-419E-BF14-D6433251D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335461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1">
              <a:extLst>
                <a:ext uri="{FF2B5EF4-FFF2-40B4-BE49-F238E27FC236}">
                  <a16:creationId xmlns:a16="http://schemas.microsoft.com/office/drawing/2014/main" xmlns="" id="{339D4E6A-FDC6-4B8C-B1AF-0C279B6A8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335461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2">
              <a:extLst>
                <a:ext uri="{FF2B5EF4-FFF2-40B4-BE49-F238E27FC236}">
                  <a16:creationId xmlns:a16="http://schemas.microsoft.com/office/drawing/2014/main" xmlns="" id="{96E79173-7753-4941-A659-47357E652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493357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93">
              <a:extLst>
                <a:ext uri="{FF2B5EF4-FFF2-40B4-BE49-F238E27FC236}">
                  <a16:creationId xmlns:a16="http://schemas.microsoft.com/office/drawing/2014/main" xmlns="" id="{AC0FAC9D-DB6E-4A86-A7CC-9728012B3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493357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4">
              <a:extLst>
                <a:ext uri="{FF2B5EF4-FFF2-40B4-BE49-F238E27FC236}">
                  <a16:creationId xmlns:a16="http://schemas.microsoft.com/office/drawing/2014/main" xmlns="" id="{7C768F22-DAAB-40E9-8447-35EAF6335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2860408"/>
              <a:ext cx="47643" cy="65337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5">
              <a:extLst>
                <a:ext uri="{FF2B5EF4-FFF2-40B4-BE49-F238E27FC236}">
                  <a16:creationId xmlns:a16="http://schemas.microsoft.com/office/drawing/2014/main" xmlns="" id="{9609C475-4D86-4057-8C61-26BBAD326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2860408"/>
              <a:ext cx="47643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6">
              <a:extLst>
                <a:ext uri="{FF2B5EF4-FFF2-40B4-BE49-F238E27FC236}">
                  <a16:creationId xmlns:a16="http://schemas.microsoft.com/office/drawing/2014/main" xmlns="" id="{638FF860-AE87-4D91-A11F-A3AEB85D8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2860408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7">
              <a:extLst>
                <a:ext uri="{FF2B5EF4-FFF2-40B4-BE49-F238E27FC236}">
                  <a16:creationId xmlns:a16="http://schemas.microsoft.com/office/drawing/2014/main" xmlns="" id="{B55104DA-008F-4321-925D-21117C5EF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2860408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298">
              <a:extLst>
                <a:ext uri="{FF2B5EF4-FFF2-40B4-BE49-F238E27FC236}">
                  <a16:creationId xmlns:a16="http://schemas.microsoft.com/office/drawing/2014/main" xmlns="" id="{AA808EEE-707B-4818-A8FD-AB0715193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019667"/>
              <a:ext cx="47643" cy="63977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99">
              <a:extLst>
                <a:ext uri="{FF2B5EF4-FFF2-40B4-BE49-F238E27FC236}">
                  <a16:creationId xmlns:a16="http://schemas.microsoft.com/office/drawing/2014/main" xmlns="" id="{97A9D756-F84F-4294-81F2-D372C68B9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019667"/>
              <a:ext cx="47643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0">
              <a:extLst>
                <a:ext uri="{FF2B5EF4-FFF2-40B4-BE49-F238E27FC236}">
                  <a16:creationId xmlns:a16="http://schemas.microsoft.com/office/drawing/2014/main" xmlns="" id="{9A4FFD6B-F250-45A4-B5B8-4321399B9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019667"/>
              <a:ext cx="107534" cy="63977"/>
            </a:xfrm>
            <a:custGeom>
              <a:avLst/>
              <a:gdLst>
                <a:gd name="T0" fmla="*/ 79 w 79"/>
                <a:gd name="T1" fmla="*/ 0 h 47"/>
                <a:gd name="T2" fmla="*/ 27 w 79"/>
                <a:gd name="T3" fmla="*/ 0 h 47"/>
                <a:gd name="T4" fmla="*/ 27 w 79"/>
                <a:gd name="T5" fmla="*/ 47 h 47"/>
                <a:gd name="T6" fmla="*/ 0 w 79"/>
                <a:gd name="T7" fmla="*/ 47 h 47"/>
                <a:gd name="T8" fmla="*/ 0 w 79"/>
                <a:gd name="T9" fmla="*/ 0 h 47"/>
                <a:gd name="T10" fmla="*/ 0 w 79"/>
                <a:gd name="T11" fmla="*/ 47 h 47"/>
                <a:gd name="T12" fmla="*/ 79 w 79"/>
                <a:gd name="T13" fmla="*/ 47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1">
              <a:extLst>
                <a:ext uri="{FF2B5EF4-FFF2-40B4-BE49-F238E27FC236}">
                  <a16:creationId xmlns:a16="http://schemas.microsoft.com/office/drawing/2014/main" xmlns="" id="{6EB4AF03-E814-4F55-95FA-CE6D25521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019667"/>
              <a:ext cx="107534" cy="63977"/>
            </a:xfrm>
            <a:custGeom>
              <a:avLst/>
              <a:gdLst>
                <a:gd name="T0" fmla="*/ 79 w 79"/>
                <a:gd name="T1" fmla="*/ 0 h 47"/>
                <a:gd name="T2" fmla="*/ 27 w 79"/>
                <a:gd name="T3" fmla="*/ 0 h 47"/>
                <a:gd name="T4" fmla="*/ 27 w 79"/>
                <a:gd name="T5" fmla="*/ 47 h 47"/>
                <a:gd name="T6" fmla="*/ 0 w 79"/>
                <a:gd name="T7" fmla="*/ 47 h 47"/>
                <a:gd name="T8" fmla="*/ 0 w 79"/>
                <a:gd name="T9" fmla="*/ 0 h 47"/>
                <a:gd name="T10" fmla="*/ 0 w 79"/>
                <a:gd name="T11" fmla="*/ 47 h 47"/>
                <a:gd name="T12" fmla="*/ 79 w 79"/>
                <a:gd name="T13" fmla="*/ 47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302">
              <a:extLst>
                <a:ext uri="{FF2B5EF4-FFF2-40B4-BE49-F238E27FC236}">
                  <a16:creationId xmlns:a16="http://schemas.microsoft.com/office/drawing/2014/main" xmlns="" id="{F5B1F7F0-F5CE-4371-A40D-3822E7E11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177563"/>
              <a:ext cx="47643" cy="63977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303">
              <a:extLst>
                <a:ext uri="{FF2B5EF4-FFF2-40B4-BE49-F238E27FC236}">
                  <a16:creationId xmlns:a16="http://schemas.microsoft.com/office/drawing/2014/main" xmlns="" id="{DFB0294A-3D4F-4871-8E14-57B5C4C91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177563"/>
              <a:ext cx="47643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4">
              <a:extLst>
                <a:ext uri="{FF2B5EF4-FFF2-40B4-BE49-F238E27FC236}">
                  <a16:creationId xmlns:a16="http://schemas.microsoft.com/office/drawing/2014/main" xmlns="" id="{DD1B5250-D973-4270-BF23-5B43FCCC2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177563"/>
              <a:ext cx="107534" cy="63977"/>
            </a:xfrm>
            <a:custGeom>
              <a:avLst/>
              <a:gdLst>
                <a:gd name="T0" fmla="*/ 79 w 79"/>
                <a:gd name="T1" fmla="*/ 0 h 47"/>
                <a:gd name="T2" fmla="*/ 27 w 79"/>
                <a:gd name="T3" fmla="*/ 0 h 47"/>
                <a:gd name="T4" fmla="*/ 27 w 79"/>
                <a:gd name="T5" fmla="*/ 47 h 47"/>
                <a:gd name="T6" fmla="*/ 0 w 79"/>
                <a:gd name="T7" fmla="*/ 47 h 47"/>
                <a:gd name="T8" fmla="*/ 0 w 79"/>
                <a:gd name="T9" fmla="*/ 0 h 47"/>
                <a:gd name="T10" fmla="*/ 0 w 79"/>
                <a:gd name="T11" fmla="*/ 47 h 47"/>
                <a:gd name="T12" fmla="*/ 79 w 79"/>
                <a:gd name="T13" fmla="*/ 47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5">
              <a:extLst>
                <a:ext uri="{FF2B5EF4-FFF2-40B4-BE49-F238E27FC236}">
                  <a16:creationId xmlns:a16="http://schemas.microsoft.com/office/drawing/2014/main" xmlns="" id="{7C37AD4A-E085-4187-A1F0-8364B5BC4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177563"/>
              <a:ext cx="107534" cy="63977"/>
            </a:xfrm>
            <a:custGeom>
              <a:avLst/>
              <a:gdLst>
                <a:gd name="T0" fmla="*/ 79 w 79"/>
                <a:gd name="T1" fmla="*/ 0 h 47"/>
                <a:gd name="T2" fmla="*/ 27 w 79"/>
                <a:gd name="T3" fmla="*/ 0 h 47"/>
                <a:gd name="T4" fmla="*/ 27 w 79"/>
                <a:gd name="T5" fmla="*/ 47 h 47"/>
                <a:gd name="T6" fmla="*/ 0 w 79"/>
                <a:gd name="T7" fmla="*/ 47 h 47"/>
                <a:gd name="T8" fmla="*/ 0 w 79"/>
                <a:gd name="T9" fmla="*/ 0 h 47"/>
                <a:gd name="T10" fmla="*/ 0 w 79"/>
                <a:gd name="T11" fmla="*/ 47 h 47"/>
                <a:gd name="T12" fmla="*/ 79 w 79"/>
                <a:gd name="T13" fmla="*/ 47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79" y="47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306">
              <a:extLst>
                <a:ext uri="{FF2B5EF4-FFF2-40B4-BE49-F238E27FC236}">
                  <a16:creationId xmlns:a16="http://schemas.microsoft.com/office/drawing/2014/main" xmlns="" id="{D5302C40-AB8A-4937-8483-CF3D77468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335461"/>
              <a:ext cx="47643" cy="65337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307">
              <a:extLst>
                <a:ext uri="{FF2B5EF4-FFF2-40B4-BE49-F238E27FC236}">
                  <a16:creationId xmlns:a16="http://schemas.microsoft.com/office/drawing/2014/main" xmlns="" id="{813BEB7B-C453-4A70-9E65-D98E6FFB6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335461"/>
              <a:ext cx="47643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8">
              <a:extLst>
                <a:ext uri="{FF2B5EF4-FFF2-40B4-BE49-F238E27FC236}">
                  <a16:creationId xmlns:a16="http://schemas.microsoft.com/office/drawing/2014/main" xmlns="" id="{7A594115-712E-4A3E-84E2-1734DB23D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335461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9">
              <a:extLst>
                <a:ext uri="{FF2B5EF4-FFF2-40B4-BE49-F238E27FC236}">
                  <a16:creationId xmlns:a16="http://schemas.microsoft.com/office/drawing/2014/main" xmlns="" id="{02699200-EDE8-44EF-ACEB-686B9BABA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335461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310">
              <a:extLst>
                <a:ext uri="{FF2B5EF4-FFF2-40B4-BE49-F238E27FC236}">
                  <a16:creationId xmlns:a16="http://schemas.microsoft.com/office/drawing/2014/main" xmlns="" id="{B6F1DE08-B04C-4F97-ADD6-0FA49ABD9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493357"/>
              <a:ext cx="47643" cy="65337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311">
              <a:extLst>
                <a:ext uri="{FF2B5EF4-FFF2-40B4-BE49-F238E27FC236}">
                  <a16:creationId xmlns:a16="http://schemas.microsoft.com/office/drawing/2014/main" xmlns="" id="{B823A82A-B86C-4DD7-A335-15A2DAF3E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2" y="3493357"/>
              <a:ext cx="47643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12">
              <a:extLst>
                <a:ext uri="{FF2B5EF4-FFF2-40B4-BE49-F238E27FC236}">
                  <a16:creationId xmlns:a16="http://schemas.microsoft.com/office/drawing/2014/main" xmlns="" id="{968CB930-0561-4B9F-B186-9D14FDFDC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493357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13">
              <a:extLst>
                <a:ext uri="{FF2B5EF4-FFF2-40B4-BE49-F238E27FC236}">
                  <a16:creationId xmlns:a16="http://schemas.microsoft.com/office/drawing/2014/main" xmlns="" id="{A2E392FC-B0E7-4922-8D69-8C58A6F3B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493357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4">
              <a:extLst>
                <a:ext uri="{FF2B5EF4-FFF2-40B4-BE49-F238E27FC236}">
                  <a16:creationId xmlns:a16="http://schemas.microsoft.com/office/drawing/2014/main" xmlns="" id="{8F5DFDB5-6A6F-471B-8F93-AD4AAAB8E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2860408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5">
              <a:extLst>
                <a:ext uri="{FF2B5EF4-FFF2-40B4-BE49-F238E27FC236}">
                  <a16:creationId xmlns:a16="http://schemas.microsoft.com/office/drawing/2014/main" xmlns="" id="{62B46665-E38A-45EC-843A-AF1CFBEBC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2860408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6">
              <a:extLst>
                <a:ext uri="{FF2B5EF4-FFF2-40B4-BE49-F238E27FC236}">
                  <a16:creationId xmlns:a16="http://schemas.microsoft.com/office/drawing/2014/main" xmlns="" id="{4F52812E-3181-4261-8DA3-AFB4862F1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019667"/>
              <a:ext cx="133396" cy="63977"/>
            </a:xfrm>
            <a:custGeom>
              <a:avLst/>
              <a:gdLst>
                <a:gd name="T0" fmla="*/ 98 w 98"/>
                <a:gd name="T1" fmla="*/ 0 h 47"/>
                <a:gd name="T2" fmla="*/ 27 w 98"/>
                <a:gd name="T3" fmla="*/ 0 h 47"/>
                <a:gd name="T4" fmla="*/ 27 w 98"/>
                <a:gd name="T5" fmla="*/ 47 h 47"/>
                <a:gd name="T6" fmla="*/ 0 w 98"/>
                <a:gd name="T7" fmla="*/ 47 h 47"/>
                <a:gd name="T8" fmla="*/ 0 w 98"/>
                <a:gd name="T9" fmla="*/ 0 h 47"/>
                <a:gd name="T10" fmla="*/ 0 w 98"/>
                <a:gd name="T11" fmla="*/ 47 h 47"/>
                <a:gd name="T12" fmla="*/ 98 w 98"/>
                <a:gd name="T13" fmla="*/ 47 h 47"/>
                <a:gd name="T14" fmla="*/ 98 w 9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7">
                  <a:moveTo>
                    <a:pt x="9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98" y="4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7">
              <a:extLst>
                <a:ext uri="{FF2B5EF4-FFF2-40B4-BE49-F238E27FC236}">
                  <a16:creationId xmlns:a16="http://schemas.microsoft.com/office/drawing/2014/main" xmlns="" id="{DFF30C1B-A0F3-4EC7-95E4-C410AD249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019667"/>
              <a:ext cx="133396" cy="63977"/>
            </a:xfrm>
            <a:custGeom>
              <a:avLst/>
              <a:gdLst>
                <a:gd name="T0" fmla="*/ 98 w 98"/>
                <a:gd name="T1" fmla="*/ 0 h 47"/>
                <a:gd name="T2" fmla="*/ 27 w 98"/>
                <a:gd name="T3" fmla="*/ 0 h 47"/>
                <a:gd name="T4" fmla="*/ 27 w 98"/>
                <a:gd name="T5" fmla="*/ 47 h 47"/>
                <a:gd name="T6" fmla="*/ 0 w 98"/>
                <a:gd name="T7" fmla="*/ 47 h 47"/>
                <a:gd name="T8" fmla="*/ 0 w 98"/>
                <a:gd name="T9" fmla="*/ 0 h 47"/>
                <a:gd name="T10" fmla="*/ 0 w 98"/>
                <a:gd name="T11" fmla="*/ 47 h 47"/>
                <a:gd name="T12" fmla="*/ 98 w 98"/>
                <a:gd name="T13" fmla="*/ 47 h 47"/>
                <a:gd name="T14" fmla="*/ 98 w 9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7">
                  <a:moveTo>
                    <a:pt x="9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98" y="47"/>
                  </a:lnTo>
                  <a:lnTo>
                    <a:pt x="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8">
              <a:extLst>
                <a:ext uri="{FF2B5EF4-FFF2-40B4-BE49-F238E27FC236}">
                  <a16:creationId xmlns:a16="http://schemas.microsoft.com/office/drawing/2014/main" xmlns="" id="{8A66BEE8-F329-42D9-AC73-2193CBEFB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177563"/>
              <a:ext cx="133396" cy="63977"/>
            </a:xfrm>
            <a:custGeom>
              <a:avLst/>
              <a:gdLst>
                <a:gd name="T0" fmla="*/ 98 w 98"/>
                <a:gd name="T1" fmla="*/ 0 h 47"/>
                <a:gd name="T2" fmla="*/ 27 w 98"/>
                <a:gd name="T3" fmla="*/ 0 h 47"/>
                <a:gd name="T4" fmla="*/ 27 w 98"/>
                <a:gd name="T5" fmla="*/ 47 h 47"/>
                <a:gd name="T6" fmla="*/ 0 w 98"/>
                <a:gd name="T7" fmla="*/ 47 h 47"/>
                <a:gd name="T8" fmla="*/ 0 w 98"/>
                <a:gd name="T9" fmla="*/ 0 h 47"/>
                <a:gd name="T10" fmla="*/ 0 w 98"/>
                <a:gd name="T11" fmla="*/ 47 h 47"/>
                <a:gd name="T12" fmla="*/ 98 w 98"/>
                <a:gd name="T13" fmla="*/ 47 h 47"/>
                <a:gd name="T14" fmla="*/ 98 w 9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7">
                  <a:moveTo>
                    <a:pt x="9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98" y="4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9">
              <a:extLst>
                <a:ext uri="{FF2B5EF4-FFF2-40B4-BE49-F238E27FC236}">
                  <a16:creationId xmlns:a16="http://schemas.microsoft.com/office/drawing/2014/main" xmlns="" id="{27D97655-8939-45E2-92AE-CBE8A947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177563"/>
              <a:ext cx="133396" cy="63977"/>
            </a:xfrm>
            <a:custGeom>
              <a:avLst/>
              <a:gdLst>
                <a:gd name="T0" fmla="*/ 98 w 98"/>
                <a:gd name="T1" fmla="*/ 0 h 47"/>
                <a:gd name="T2" fmla="*/ 27 w 98"/>
                <a:gd name="T3" fmla="*/ 0 h 47"/>
                <a:gd name="T4" fmla="*/ 27 w 98"/>
                <a:gd name="T5" fmla="*/ 47 h 47"/>
                <a:gd name="T6" fmla="*/ 0 w 98"/>
                <a:gd name="T7" fmla="*/ 47 h 47"/>
                <a:gd name="T8" fmla="*/ 0 w 98"/>
                <a:gd name="T9" fmla="*/ 0 h 47"/>
                <a:gd name="T10" fmla="*/ 0 w 98"/>
                <a:gd name="T11" fmla="*/ 47 h 47"/>
                <a:gd name="T12" fmla="*/ 98 w 98"/>
                <a:gd name="T13" fmla="*/ 47 h 47"/>
                <a:gd name="T14" fmla="*/ 98 w 9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7">
                  <a:moveTo>
                    <a:pt x="9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98" y="47"/>
                  </a:lnTo>
                  <a:lnTo>
                    <a:pt x="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0">
              <a:extLst>
                <a:ext uri="{FF2B5EF4-FFF2-40B4-BE49-F238E27FC236}">
                  <a16:creationId xmlns:a16="http://schemas.microsoft.com/office/drawing/2014/main" xmlns="" id="{F9BFBDB8-00B8-4106-9986-00978407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335461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1">
              <a:extLst>
                <a:ext uri="{FF2B5EF4-FFF2-40B4-BE49-F238E27FC236}">
                  <a16:creationId xmlns:a16="http://schemas.microsoft.com/office/drawing/2014/main" xmlns="" id="{92BF2711-05F2-487F-B00D-E516A1157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335461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22">
              <a:extLst>
                <a:ext uri="{FF2B5EF4-FFF2-40B4-BE49-F238E27FC236}">
                  <a16:creationId xmlns:a16="http://schemas.microsoft.com/office/drawing/2014/main" xmlns="" id="{78FC763B-BEA7-425C-9AD6-0D29AF002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493357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23">
              <a:extLst>
                <a:ext uri="{FF2B5EF4-FFF2-40B4-BE49-F238E27FC236}">
                  <a16:creationId xmlns:a16="http://schemas.microsoft.com/office/drawing/2014/main" xmlns="" id="{F89E98CB-396E-459A-9623-97D549D51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493357"/>
              <a:ext cx="133396" cy="65337"/>
            </a:xfrm>
            <a:custGeom>
              <a:avLst/>
              <a:gdLst>
                <a:gd name="T0" fmla="*/ 98 w 98"/>
                <a:gd name="T1" fmla="*/ 0 h 48"/>
                <a:gd name="T2" fmla="*/ 27 w 98"/>
                <a:gd name="T3" fmla="*/ 0 h 48"/>
                <a:gd name="T4" fmla="*/ 27 w 98"/>
                <a:gd name="T5" fmla="*/ 48 h 48"/>
                <a:gd name="T6" fmla="*/ 0 w 98"/>
                <a:gd name="T7" fmla="*/ 48 h 48"/>
                <a:gd name="T8" fmla="*/ 0 w 98"/>
                <a:gd name="T9" fmla="*/ 0 h 48"/>
                <a:gd name="T10" fmla="*/ 0 w 98"/>
                <a:gd name="T11" fmla="*/ 48 h 48"/>
                <a:gd name="T12" fmla="*/ 98 w 98"/>
                <a:gd name="T13" fmla="*/ 48 h 48"/>
                <a:gd name="T14" fmla="*/ 98 w 9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8">
                  <a:moveTo>
                    <a:pt x="9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98" y="48"/>
                  </a:lnTo>
                  <a:lnTo>
                    <a:pt x="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4">
              <a:extLst>
                <a:ext uri="{FF2B5EF4-FFF2-40B4-BE49-F238E27FC236}">
                  <a16:creationId xmlns:a16="http://schemas.microsoft.com/office/drawing/2014/main" xmlns="" id="{17B95297-E297-4F70-8003-FED5CA921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651255"/>
              <a:ext cx="104812" cy="65337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5">
              <a:extLst>
                <a:ext uri="{FF2B5EF4-FFF2-40B4-BE49-F238E27FC236}">
                  <a16:creationId xmlns:a16="http://schemas.microsoft.com/office/drawing/2014/main" xmlns="" id="{1BB1F228-8167-41BC-BA68-9DB1E69C6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651255"/>
              <a:ext cx="10481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6">
              <a:extLst>
                <a:ext uri="{FF2B5EF4-FFF2-40B4-BE49-F238E27FC236}">
                  <a16:creationId xmlns:a16="http://schemas.microsoft.com/office/drawing/2014/main" xmlns="" id="{1D7B8E19-9444-4556-9614-C70E6739C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809151"/>
              <a:ext cx="104812" cy="65337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7">
              <a:extLst>
                <a:ext uri="{FF2B5EF4-FFF2-40B4-BE49-F238E27FC236}">
                  <a16:creationId xmlns:a16="http://schemas.microsoft.com/office/drawing/2014/main" xmlns="" id="{789102E9-AFEA-4D6F-91EA-10B1DCEB9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809151"/>
              <a:ext cx="10481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28">
              <a:extLst>
                <a:ext uri="{FF2B5EF4-FFF2-40B4-BE49-F238E27FC236}">
                  <a16:creationId xmlns:a16="http://schemas.microsoft.com/office/drawing/2014/main" xmlns="" id="{8B061E82-EFF7-4A20-947B-5C14575B4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968409"/>
              <a:ext cx="104812" cy="63977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29">
              <a:extLst>
                <a:ext uri="{FF2B5EF4-FFF2-40B4-BE49-F238E27FC236}">
                  <a16:creationId xmlns:a16="http://schemas.microsoft.com/office/drawing/2014/main" xmlns="" id="{87C33E03-C2DA-4FAE-9104-C337656D2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3968409"/>
              <a:ext cx="10481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0">
              <a:extLst>
                <a:ext uri="{FF2B5EF4-FFF2-40B4-BE49-F238E27FC236}">
                  <a16:creationId xmlns:a16="http://schemas.microsoft.com/office/drawing/2014/main" xmlns="" id="{DDF9A97C-6470-4671-A198-432D7255C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4126305"/>
              <a:ext cx="104812" cy="65337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1">
              <a:extLst>
                <a:ext uri="{FF2B5EF4-FFF2-40B4-BE49-F238E27FC236}">
                  <a16:creationId xmlns:a16="http://schemas.microsoft.com/office/drawing/2014/main" xmlns="" id="{686C2627-1706-4981-8662-386E26C42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869" y="4126305"/>
              <a:ext cx="10481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332">
              <a:extLst>
                <a:ext uri="{FF2B5EF4-FFF2-40B4-BE49-F238E27FC236}">
                  <a16:creationId xmlns:a16="http://schemas.microsoft.com/office/drawing/2014/main" xmlns="" id="{7702AD77-441D-492A-BE18-754C2DE48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2860408"/>
              <a:ext cx="39476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333">
              <a:extLst>
                <a:ext uri="{FF2B5EF4-FFF2-40B4-BE49-F238E27FC236}">
                  <a16:creationId xmlns:a16="http://schemas.microsoft.com/office/drawing/2014/main" xmlns="" id="{15876EF4-866D-4DFA-8691-0497C1105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2860408"/>
              <a:ext cx="39476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334">
              <a:extLst>
                <a:ext uri="{FF2B5EF4-FFF2-40B4-BE49-F238E27FC236}">
                  <a16:creationId xmlns:a16="http://schemas.microsoft.com/office/drawing/2014/main" xmlns="" id="{5DDBC686-6620-4B97-9326-FE0F81E98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019667"/>
              <a:ext cx="39476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335">
              <a:extLst>
                <a:ext uri="{FF2B5EF4-FFF2-40B4-BE49-F238E27FC236}">
                  <a16:creationId xmlns:a16="http://schemas.microsoft.com/office/drawing/2014/main" xmlns="" id="{1F8BC2B7-EB69-469A-A14D-32382C570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019667"/>
              <a:ext cx="39476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336">
              <a:extLst>
                <a:ext uri="{FF2B5EF4-FFF2-40B4-BE49-F238E27FC236}">
                  <a16:creationId xmlns:a16="http://schemas.microsoft.com/office/drawing/2014/main" xmlns="" id="{AF34F39C-6693-4F97-850A-0ED156C2C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177563"/>
              <a:ext cx="39476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337">
              <a:extLst>
                <a:ext uri="{FF2B5EF4-FFF2-40B4-BE49-F238E27FC236}">
                  <a16:creationId xmlns:a16="http://schemas.microsoft.com/office/drawing/2014/main" xmlns="" id="{52E42302-0647-45E7-9EC3-9575B619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177563"/>
              <a:ext cx="39476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338">
              <a:extLst>
                <a:ext uri="{FF2B5EF4-FFF2-40B4-BE49-F238E27FC236}">
                  <a16:creationId xmlns:a16="http://schemas.microsoft.com/office/drawing/2014/main" xmlns="" id="{60DC1EE7-D62D-445A-83F5-3E29AC883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335461"/>
              <a:ext cx="39476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339">
              <a:extLst>
                <a:ext uri="{FF2B5EF4-FFF2-40B4-BE49-F238E27FC236}">
                  <a16:creationId xmlns:a16="http://schemas.microsoft.com/office/drawing/2014/main" xmlns="" id="{D7472241-6B1D-4EC2-9967-3E7BA7B83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335461"/>
              <a:ext cx="39476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340">
              <a:extLst>
                <a:ext uri="{FF2B5EF4-FFF2-40B4-BE49-F238E27FC236}">
                  <a16:creationId xmlns:a16="http://schemas.microsoft.com/office/drawing/2014/main" xmlns="" id="{8E5F602E-2EFA-4D52-9E4B-E8AE166B3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493357"/>
              <a:ext cx="39476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341">
              <a:extLst>
                <a:ext uri="{FF2B5EF4-FFF2-40B4-BE49-F238E27FC236}">
                  <a16:creationId xmlns:a16="http://schemas.microsoft.com/office/drawing/2014/main" xmlns="" id="{9EE16E5C-1203-4986-8A92-F0B8EE4E1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493357"/>
              <a:ext cx="39476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342">
              <a:extLst>
                <a:ext uri="{FF2B5EF4-FFF2-40B4-BE49-F238E27FC236}">
                  <a16:creationId xmlns:a16="http://schemas.microsoft.com/office/drawing/2014/main" xmlns="" id="{B2425043-C61F-4198-9686-3EFBD87E4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2860408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343">
              <a:extLst>
                <a:ext uri="{FF2B5EF4-FFF2-40B4-BE49-F238E27FC236}">
                  <a16:creationId xmlns:a16="http://schemas.microsoft.com/office/drawing/2014/main" xmlns="" id="{169DFBB1-D978-4213-9937-06F94D692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2860408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344">
              <a:extLst>
                <a:ext uri="{FF2B5EF4-FFF2-40B4-BE49-F238E27FC236}">
                  <a16:creationId xmlns:a16="http://schemas.microsoft.com/office/drawing/2014/main" xmlns="" id="{7B9BABB8-922D-4A7B-8D1F-B15484D02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019667"/>
              <a:ext cx="36752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45">
              <a:extLst>
                <a:ext uri="{FF2B5EF4-FFF2-40B4-BE49-F238E27FC236}">
                  <a16:creationId xmlns:a16="http://schemas.microsoft.com/office/drawing/2014/main" xmlns="" id="{4FC72DC8-ED9A-4E6F-A162-84EB374EE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019667"/>
              <a:ext cx="3675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346">
              <a:extLst>
                <a:ext uri="{FF2B5EF4-FFF2-40B4-BE49-F238E27FC236}">
                  <a16:creationId xmlns:a16="http://schemas.microsoft.com/office/drawing/2014/main" xmlns="" id="{5A4D4E2D-44CE-48C1-97F1-162305C20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177563"/>
              <a:ext cx="36752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347">
              <a:extLst>
                <a:ext uri="{FF2B5EF4-FFF2-40B4-BE49-F238E27FC236}">
                  <a16:creationId xmlns:a16="http://schemas.microsoft.com/office/drawing/2014/main" xmlns="" id="{5BF3543C-C6E6-4A6C-81F6-BE036EE96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177563"/>
              <a:ext cx="3675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348">
              <a:extLst>
                <a:ext uri="{FF2B5EF4-FFF2-40B4-BE49-F238E27FC236}">
                  <a16:creationId xmlns:a16="http://schemas.microsoft.com/office/drawing/2014/main" xmlns="" id="{EBD61DCE-5DC2-44A0-9FE5-DFDA59C9D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335461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349">
              <a:extLst>
                <a:ext uri="{FF2B5EF4-FFF2-40B4-BE49-F238E27FC236}">
                  <a16:creationId xmlns:a16="http://schemas.microsoft.com/office/drawing/2014/main" xmlns="" id="{A3F9A706-7FAF-4389-9B4B-FF529858A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335461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Rectangle 350">
              <a:extLst>
                <a:ext uri="{FF2B5EF4-FFF2-40B4-BE49-F238E27FC236}">
                  <a16:creationId xmlns:a16="http://schemas.microsoft.com/office/drawing/2014/main" xmlns="" id="{56E1404F-C1BB-4DB5-9C85-57E831AC1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493357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351">
              <a:extLst>
                <a:ext uri="{FF2B5EF4-FFF2-40B4-BE49-F238E27FC236}">
                  <a16:creationId xmlns:a16="http://schemas.microsoft.com/office/drawing/2014/main" xmlns="" id="{F5A29A1B-912C-4838-9753-57AD044F9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493357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352">
              <a:extLst>
                <a:ext uri="{FF2B5EF4-FFF2-40B4-BE49-F238E27FC236}">
                  <a16:creationId xmlns:a16="http://schemas.microsoft.com/office/drawing/2014/main" xmlns="" id="{294FBA6E-E9AF-44A4-B054-E6C6F3757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2860408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353">
              <a:extLst>
                <a:ext uri="{FF2B5EF4-FFF2-40B4-BE49-F238E27FC236}">
                  <a16:creationId xmlns:a16="http://schemas.microsoft.com/office/drawing/2014/main" xmlns="" id="{1BEBB010-75C0-4621-A887-9C31519EF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2860408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354">
              <a:extLst>
                <a:ext uri="{FF2B5EF4-FFF2-40B4-BE49-F238E27FC236}">
                  <a16:creationId xmlns:a16="http://schemas.microsoft.com/office/drawing/2014/main" xmlns="" id="{8982A835-6A41-473A-A859-5E1C027F8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019667"/>
              <a:ext cx="36752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355">
              <a:extLst>
                <a:ext uri="{FF2B5EF4-FFF2-40B4-BE49-F238E27FC236}">
                  <a16:creationId xmlns:a16="http://schemas.microsoft.com/office/drawing/2014/main" xmlns="" id="{82F0C100-C292-4D0F-9A31-4EBF6969B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019667"/>
              <a:ext cx="3675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356">
              <a:extLst>
                <a:ext uri="{FF2B5EF4-FFF2-40B4-BE49-F238E27FC236}">
                  <a16:creationId xmlns:a16="http://schemas.microsoft.com/office/drawing/2014/main" xmlns="" id="{FBBBD4F1-D9C0-4093-BA61-037C115FE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177563"/>
              <a:ext cx="36752" cy="6397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357">
              <a:extLst>
                <a:ext uri="{FF2B5EF4-FFF2-40B4-BE49-F238E27FC236}">
                  <a16:creationId xmlns:a16="http://schemas.microsoft.com/office/drawing/2014/main" xmlns="" id="{0877F818-6EAE-4BAE-A0D8-21D059F0A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177563"/>
              <a:ext cx="3675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Rectangle 358">
              <a:extLst>
                <a:ext uri="{FF2B5EF4-FFF2-40B4-BE49-F238E27FC236}">
                  <a16:creationId xmlns:a16="http://schemas.microsoft.com/office/drawing/2014/main" xmlns="" id="{3544B5B4-4F28-44E4-9434-F1EC2BB04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335461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Rectangle 359">
              <a:extLst>
                <a:ext uri="{FF2B5EF4-FFF2-40B4-BE49-F238E27FC236}">
                  <a16:creationId xmlns:a16="http://schemas.microsoft.com/office/drawing/2014/main" xmlns="" id="{E98F69F8-DAA5-4C97-B18D-815AD9C94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335461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Rectangle 360">
              <a:extLst>
                <a:ext uri="{FF2B5EF4-FFF2-40B4-BE49-F238E27FC236}">
                  <a16:creationId xmlns:a16="http://schemas.microsoft.com/office/drawing/2014/main" xmlns="" id="{59F6A537-1C27-4838-AA07-D69463A17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493357"/>
              <a:ext cx="36752" cy="65337"/>
            </a:xfrm>
            <a:prstGeom prst="rect">
              <a:avLst/>
            </a:prstGeom>
            <a:solidFill>
              <a:srgbClr val="74A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Rectangle 361">
              <a:extLst>
                <a:ext uri="{FF2B5EF4-FFF2-40B4-BE49-F238E27FC236}">
                  <a16:creationId xmlns:a16="http://schemas.microsoft.com/office/drawing/2014/main" xmlns="" id="{569AA4AD-9FFE-4378-9C1F-7CAAAE9C3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493357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62">
              <a:extLst>
                <a:ext uri="{FF2B5EF4-FFF2-40B4-BE49-F238E27FC236}">
                  <a16:creationId xmlns:a16="http://schemas.microsoft.com/office/drawing/2014/main" xmlns="" id="{6593543D-E2BA-4687-BFD2-2E591B01E1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576" y="3575028"/>
              <a:ext cx="319880" cy="1489133"/>
            </a:xfrm>
            <a:custGeom>
              <a:avLst/>
              <a:gdLst>
                <a:gd name="T0" fmla="*/ 31 w 235"/>
                <a:gd name="T1" fmla="*/ 1056 h 1094"/>
                <a:gd name="T2" fmla="*/ 31 w 235"/>
                <a:gd name="T3" fmla="*/ 892 h 1094"/>
                <a:gd name="T4" fmla="*/ 116 w 235"/>
                <a:gd name="T5" fmla="*/ 892 h 1094"/>
                <a:gd name="T6" fmla="*/ 116 w 235"/>
                <a:gd name="T7" fmla="*/ 1056 h 1094"/>
                <a:gd name="T8" fmla="*/ 31 w 235"/>
                <a:gd name="T9" fmla="*/ 1056 h 1094"/>
                <a:gd name="T10" fmla="*/ 31 w 235"/>
                <a:gd name="T11" fmla="*/ 814 h 1094"/>
                <a:gd name="T12" fmla="*/ 31 w 235"/>
                <a:gd name="T13" fmla="*/ 650 h 1094"/>
                <a:gd name="T14" fmla="*/ 116 w 235"/>
                <a:gd name="T15" fmla="*/ 650 h 1094"/>
                <a:gd name="T16" fmla="*/ 116 w 235"/>
                <a:gd name="T17" fmla="*/ 814 h 1094"/>
                <a:gd name="T18" fmla="*/ 31 w 235"/>
                <a:gd name="T19" fmla="*/ 814 h 1094"/>
                <a:gd name="T20" fmla="*/ 31 w 235"/>
                <a:gd name="T21" fmla="*/ 571 h 1094"/>
                <a:gd name="T22" fmla="*/ 31 w 235"/>
                <a:gd name="T23" fmla="*/ 405 h 1094"/>
                <a:gd name="T24" fmla="*/ 116 w 235"/>
                <a:gd name="T25" fmla="*/ 405 h 1094"/>
                <a:gd name="T26" fmla="*/ 116 w 235"/>
                <a:gd name="T27" fmla="*/ 571 h 1094"/>
                <a:gd name="T28" fmla="*/ 31 w 235"/>
                <a:gd name="T29" fmla="*/ 571 h 1094"/>
                <a:gd name="T30" fmla="*/ 31 w 235"/>
                <a:gd name="T31" fmla="*/ 326 h 1094"/>
                <a:gd name="T32" fmla="*/ 31 w 235"/>
                <a:gd name="T33" fmla="*/ 162 h 1094"/>
                <a:gd name="T34" fmla="*/ 116 w 235"/>
                <a:gd name="T35" fmla="*/ 162 h 1094"/>
                <a:gd name="T36" fmla="*/ 116 w 235"/>
                <a:gd name="T37" fmla="*/ 326 h 1094"/>
                <a:gd name="T38" fmla="*/ 31 w 235"/>
                <a:gd name="T39" fmla="*/ 326 h 1094"/>
                <a:gd name="T40" fmla="*/ 235 w 235"/>
                <a:gd name="T41" fmla="*/ 0 h 1094"/>
                <a:gd name="T42" fmla="*/ 0 w 235"/>
                <a:gd name="T43" fmla="*/ 0 h 1094"/>
                <a:gd name="T44" fmla="*/ 0 w 235"/>
                <a:gd name="T45" fmla="*/ 1094 h 1094"/>
                <a:gd name="T46" fmla="*/ 235 w 235"/>
                <a:gd name="T47" fmla="*/ 1094 h 1094"/>
                <a:gd name="T48" fmla="*/ 235 w 235"/>
                <a:gd name="T4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5" h="1094">
                  <a:moveTo>
                    <a:pt x="31" y="1056"/>
                  </a:moveTo>
                  <a:lnTo>
                    <a:pt x="31" y="892"/>
                  </a:lnTo>
                  <a:lnTo>
                    <a:pt x="116" y="892"/>
                  </a:lnTo>
                  <a:lnTo>
                    <a:pt x="116" y="1056"/>
                  </a:lnTo>
                  <a:lnTo>
                    <a:pt x="31" y="1056"/>
                  </a:lnTo>
                  <a:close/>
                  <a:moveTo>
                    <a:pt x="31" y="814"/>
                  </a:moveTo>
                  <a:lnTo>
                    <a:pt x="31" y="650"/>
                  </a:lnTo>
                  <a:lnTo>
                    <a:pt x="116" y="650"/>
                  </a:lnTo>
                  <a:lnTo>
                    <a:pt x="116" y="814"/>
                  </a:lnTo>
                  <a:lnTo>
                    <a:pt x="31" y="814"/>
                  </a:lnTo>
                  <a:close/>
                  <a:moveTo>
                    <a:pt x="31" y="571"/>
                  </a:moveTo>
                  <a:lnTo>
                    <a:pt x="31" y="405"/>
                  </a:lnTo>
                  <a:lnTo>
                    <a:pt x="116" y="405"/>
                  </a:lnTo>
                  <a:lnTo>
                    <a:pt x="116" y="571"/>
                  </a:lnTo>
                  <a:lnTo>
                    <a:pt x="31" y="571"/>
                  </a:lnTo>
                  <a:close/>
                  <a:moveTo>
                    <a:pt x="31" y="326"/>
                  </a:moveTo>
                  <a:lnTo>
                    <a:pt x="31" y="162"/>
                  </a:lnTo>
                  <a:lnTo>
                    <a:pt x="116" y="162"/>
                  </a:lnTo>
                  <a:lnTo>
                    <a:pt x="116" y="326"/>
                  </a:lnTo>
                  <a:lnTo>
                    <a:pt x="31" y="326"/>
                  </a:lnTo>
                  <a:close/>
                  <a:moveTo>
                    <a:pt x="235" y="0"/>
                  </a:moveTo>
                  <a:lnTo>
                    <a:pt x="0" y="0"/>
                  </a:lnTo>
                  <a:lnTo>
                    <a:pt x="0" y="1094"/>
                  </a:lnTo>
                  <a:lnTo>
                    <a:pt x="235" y="1094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63">
              <a:extLst>
                <a:ext uri="{FF2B5EF4-FFF2-40B4-BE49-F238E27FC236}">
                  <a16:creationId xmlns:a16="http://schemas.microsoft.com/office/drawing/2014/main" xmlns="" id="{7FE85A4F-095F-450B-AC38-90E1C57E72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576" y="3575028"/>
              <a:ext cx="319880" cy="1489133"/>
            </a:xfrm>
            <a:custGeom>
              <a:avLst/>
              <a:gdLst>
                <a:gd name="T0" fmla="*/ 31 w 235"/>
                <a:gd name="T1" fmla="*/ 1056 h 1094"/>
                <a:gd name="T2" fmla="*/ 31 w 235"/>
                <a:gd name="T3" fmla="*/ 892 h 1094"/>
                <a:gd name="T4" fmla="*/ 116 w 235"/>
                <a:gd name="T5" fmla="*/ 892 h 1094"/>
                <a:gd name="T6" fmla="*/ 116 w 235"/>
                <a:gd name="T7" fmla="*/ 1056 h 1094"/>
                <a:gd name="T8" fmla="*/ 31 w 235"/>
                <a:gd name="T9" fmla="*/ 1056 h 1094"/>
                <a:gd name="T10" fmla="*/ 31 w 235"/>
                <a:gd name="T11" fmla="*/ 814 h 1094"/>
                <a:gd name="T12" fmla="*/ 31 w 235"/>
                <a:gd name="T13" fmla="*/ 650 h 1094"/>
                <a:gd name="T14" fmla="*/ 116 w 235"/>
                <a:gd name="T15" fmla="*/ 650 h 1094"/>
                <a:gd name="T16" fmla="*/ 116 w 235"/>
                <a:gd name="T17" fmla="*/ 814 h 1094"/>
                <a:gd name="T18" fmla="*/ 31 w 235"/>
                <a:gd name="T19" fmla="*/ 814 h 1094"/>
                <a:gd name="T20" fmla="*/ 31 w 235"/>
                <a:gd name="T21" fmla="*/ 571 h 1094"/>
                <a:gd name="T22" fmla="*/ 31 w 235"/>
                <a:gd name="T23" fmla="*/ 405 h 1094"/>
                <a:gd name="T24" fmla="*/ 116 w 235"/>
                <a:gd name="T25" fmla="*/ 405 h 1094"/>
                <a:gd name="T26" fmla="*/ 116 w 235"/>
                <a:gd name="T27" fmla="*/ 571 h 1094"/>
                <a:gd name="T28" fmla="*/ 31 w 235"/>
                <a:gd name="T29" fmla="*/ 571 h 1094"/>
                <a:gd name="T30" fmla="*/ 31 w 235"/>
                <a:gd name="T31" fmla="*/ 326 h 1094"/>
                <a:gd name="T32" fmla="*/ 31 w 235"/>
                <a:gd name="T33" fmla="*/ 162 h 1094"/>
                <a:gd name="T34" fmla="*/ 116 w 235"/>
                <a:gd name="T35" fmla="*/ 162 h 1094"/>
                <a:gd name="T36" fmla="*/ 116 w 235"/>
                <a:gd name="T37" fmla="*/ 326 h 1094"/>
                <a:gd name="T38" fmla="*/ 31 w 235"/>
                <a:gd name="T39" fmla="*/ 326 h 1094"/>
                <a:gd name="T40" fmla="*/ 235 w 235"/>
                <a:gd name="T41" fmla="*/ 0 h 1094"/>
                <a:gd name="T42" fmla="*/ 0 w 235"/>
                <a:gd name="T43" fmla="*/ 0 h 1094"/>
                <a:gd name="T44" fmla="*/ 0 w 235"/>
                <a:gd name="T45" fmla="*/ 1094 h 1094"/>
                <a:gd name="T46" fmla="*/ 235 w 235"/>
                <a:gd name="T47" fmla="*/ 1094 h 1094"/>
                <a:gd name="T48" fmla="*/ 235 w 235"/>
                <a:gd name="T4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5" h="1094">
                  <a:moveTo>
                    <a:pt x="31" y="1056"/>
                  </a:moveTo>
                  <a:lnTo>
                    <a:pt x="31" y="892"/>
                  </a:lnTo>
                  <a:lnTo>
                    <a:pt x="116" y="892"/>
                  </a:lnTo>
                  <a:lnTo>
                    <a:pt x="116" y="1056"/>
                  </a:lnTo>
                  <a:lnTo>
                    <a:pt x="31" y="1056"/>
                  </a:lnTo>
                  <a:moveTo>
                    <a:pt x="31" y="814"/>
                  </a:moveTo>
                  <a:lnTo>
                    <a:pt x="31" y="650"/>
                  </a:lnTo>
                  <a:lnTo>
                    <a:pt x="116" y="650"/>
                  </a:lnTo>
                  <a:lnTo>
                    <a:pt x="116" y="814"/>
                  </a:lnTo>
                  <a:lnTo>
                    <a:pt x="31" y="814"/>
                  </a:lnTo>
                  <a:moveTo>
                    <a:pt x="31" y="571"/>
                  </a:moveTo>
                  <a:lnTo>
                    <a:pt x="31" y="405"/>
                  </a:lnTo>
                  <a:lnTo>
                    <a:pt x="116" y="405"/>
                  </a:lnTo>
                  <a:lnTo>
                    <a:pt x="116" y="571"/>
                  </a:lnTo>
                  <a:lnTo>
                    <a:pt x="31" y="571"/>
                  </a:lnTo>
                  <a:moveTo>
                    <a:pt x="31" y="326"/>
                  </a:moveTo>
                  <a:lnTo>
                    <a:pt x="31" y="162"/>
                  </a:lnTo>
                  <a:lnTo>
                    <a:pt x="116" y="162"/>
                  </a:lnTo>
                  <a:lnTo>
                    <a:pt x="116" y="326"/>
                  </a:lnTo>
                  <a:lnTo>
                    <a:pt x="31" y="326"/>
                  </a:lnTo>
                  <a:moveTo>
                    <a:pt x="235" y="0"/>
                  </a:moveTo>
                  <a:lnTo>
                    <a:pt x="0" y="0"/>
                  </a:lnTo>
                  <a:lnTo>
                    <a:pt x="0" y="1094"/>
                  </a:lnTo>
                  <a:lnTo>
                    <a:pt x="235" y="1094"/>
                  </a:lnTo>
                  <a:lnTo>
                    <a:pt x="2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4">
              <a:extLst>
                <a:ext uri="{FF2B5EF4-FFF2-40B4-BE49-F238E27FC236}">
                  <a16:creationId xmlns:a16="http://schemas.microsoft.com/office/drawing/2014/main" xmlns="" id="{2C381CC4-59BA-449C-BC9A-AC336C94AF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5788" y="3575028"/>
              <a:ext cx="624788" cy="1489133"/>
            </a:xfrm>
            <a:custGeom>
              <a:avLst/>
              <a:gdLst>
                <a:gd name="T0" fmla="*/ 313 w 459"/>
                <a:gd name="T1" fmla="*/ 1056 h 1094"/>
                <a:gd name="T2" fmla="*/ 313 w 459"/>
                <a:gd name="T3" fmla="*/ 892 h 1094"/>
                <a:gd name="T4" fmla="*/ 399 w 459"/>
                <a:gd name="T5" fmla="*/ 892 h 1094"/>
                <a:gd name="T6" fmla="*/ 399 w 459"/>
                <a:gd name="T7" fmla="*/ 1056 h 1094"/>
                <a:gd name="T8" fmla="*/ 313 w 459"/>
                <a:gd name="T9" fmla="*/ 1056 h 1094"/>
                <a:gd name="T10" fmla="*/ 139 w 459"/>
                <a:gd name="T11" fmla="*/ 1056 h 1094"/>
                <a:gd name="T12" fmla="*/ 139 w 459"/>
                <a:gd name="T13" fmla="*/ 892 h 1094"/>
                <a:gd name="T14" fmla="*/ 224 w 459"/>
                <a:gd name="T15" fmla="*/ 892 h 1094"/>
                <a:gd name="T16" fmla="*/ 224 w 459"/>
                <a:gd name="T17" fmla="*/ 1056 h 1094"/>
                <a:gd name="T18" fmla="*/ 139 w 459"/>
                <a:gd name="T19" fmla="*/ 1056 h 1094"/>
                <a:gd name="T20" fmla="*/ 313 w 459"/>
                <a:gd name="T21" fmla="*/ 814 h 1094"/>
                <a:gd name="T22" fmla="*/ 313 w 459"/>
                <a:gd name="T23" fmla="*/ 650 h 1094"/>
                <a:gd name="T24" fmla="*/ 399 w 459"/>
                <a:gd name="T25" fmla="*/ 650 h 1094"/>
                <a:gd name="T26" fmla="*/ 399 w 459"/>
                <a:gd name="T27" fmla="*/ 814 h 1094"/>
                <a:gd name="T28" fmla="*/ 313 w 459"/>
                <a:gd name="T29" fmla="*/ 814 h 1094"/>
                <a:gd name="T30" fmla="*/ 313 w 459"/>
                <a:gd name="T31" fmla="*/ 571 h 1094"/>
                <a:gd name="T32" fmla="*/ 313 w 459"/>
                <a:gd name="T33" fmla="*/ 405 h 1094"/>
                <a:gd name="T34" fmla="*/ 399 w 459"/>
                <a:gd name="T35" fmla="*/ 405 h 1094"/>
                <a:gd name="T36" fmla="*/ 399 w 459"/>
                <a:gd name="T37" fmla="*/ 571 h 1094"/>
                <a:gd name="T38" fmla="*/ 313 w 459"/>
                <a:gd name="T39" fmla="*/ 571 h 1094"/>
                <a:gd name="T40" fmla="*/ 313 w 459"/>
                <a:gd name="T41" fmla="*/ 326 h 1094"/>
                <a:gd name="T42" fmla="*/ 313 w 459"/>
                <a:gd name="T43" fmla="*/ 162 h 1094"/>
                <a:gd name="T44" fmla="*/ 399 w 459"/>
                <a:gd name="T45" fmla="*/ 162 h 1094"/>
                <a:gd name="T46" fmla="*/ 399 w 459"/>
                <a:gd name="T47" fmla="*/ 326 h 1094"/>
                <a:gd name="T48" fmla="*/ 313 w 459"/>
                <a:gd name="T49" fmla="*/ 326 h 1094"/>
                <a:gd name="T50" fmla="*/ 459 w 459"/>
                <a:gd name="T51" fmla="*/ 0 h 1094"/>
                <a:gd name="T52" fmla="*/ 182 w 459"/>
                <a:gd name="T53" fmla="*/ 0 h 1094"/>
                <a:gd name="T54" fmla="*/ 182 w 459"/>
                <a:gd name="T55" fmla="*/ 162 h 1094"/>
                <a:gd name="T56" fmla="*/ 224 w 459"/>
                <a:gd name="T57" fmla="*/ 162 h 1094"/>
                <a:gd name="T58" fmla="*/ 224 w 459"/>
                <a:gd name="T59" fmla="*/ 326 h 1094"/>
                <a:gd name="T60" fmla="*/ 182 w 459"/>
                <a:gd name="T61" fmla="*/ 326 h 1094"/>
                <a:gd name="T62" fmla="*/ 182 w 459"/>
                <a:gd name="T63" fmla="*/ 405 h 1094"/>
                <a:gd name="T64" fmla="*/ 224 w 459"/>
                <a:gd name="T65" fmla="*/ 405 h 1094"/>
                <a:gd name="T66" fmla="*/ 224 w 459"/>
                <a:gd name="T67" fmla="*/ 571 h 1094"/>
                <a:gd name="T68" fmla="*/ 182 w 459"/>
                <a:gd name="T69" fmla="*/ 571 h 1094"/>
                <a:gd name="T70" fmla="*/ 182 w 459"/>
                <a:gd name="T71" fmla="*/ 650 h 1094"/>
                <a:gd name="T72" fmla="*/ 224 w 459"/>
                <a:gd name="T73" fmla="*/ 650 h 1094"/>
                <a:gd name="T74" fmla="*/ 224 w 459"/>
                <a:gd name="T75" fmla="*/ 814 h 1094"/>
                <a:gd name="T76" fmla="*/ 139 w 459"/>
                <a:gd name="T77" fmla="*/ 814 h 1094"/>
                <a:gd name="T78" fmla="*/ 139 w 459"/>
                <a:gd name="T79" fmla="*/ 733 h 1094"/>
                <a:gd name="T80" fmla="*/ 41 w 459"/>
                <a:gd name="T81" fmla="*/ 733 h 1094"/>
                <a:gd name="T82" fmla="*/ 41 w 459"/>
                <a:gd name="T83" fmla="*/ 1094 h 1094"/>
                <a:gd name="T84" fmla="*/ 0 w 459"/>
                <a:gd name="T85" fmla="*/ 1094 h 1094"/>
                <a:gd name="T86" fmla="*/ 459 w 459"/>
                <a:gd name="T87" fmla="*/ 1094 h 1094"/>
                <a:gd name="T88" fmla="*/ 459 w 459"/>
                <a:gd name="T8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9" h="1094">
                  <a:moveTo>
                    <a:pt x="313" y="1056"/>
                  </a:moveTo>
                  <a:lnTo>
                    <a:pt x="313" y="892"/>
                  </a:lnTo>
                  <a:lnTo>
                    <a:pt x="399" y="892"/>
                  </a:lnTo>
                  <a:lnTo>
                    <a:pt x="399" y="1056"/>
                  </a:lnTo>
                  <a:lnTo>
                    <a:pt x="313" y="1056"/>
                  </a:lnTo>
                  <a:close/>
                  <a:moveTo>
                    <a:pt x="139" y="1056"/>
                  </a:moveTo>
                  <a:lnTo>
                    <a:pt x="139" y="892"/>
                  </a:lnTo>
                  <a:lnTo>
                    <a:pt x="224" y="892"/>
                  </a:lnTo>
                  <a:lnTo>
                    <a:pt x="224" y="1056"/>
                  </a:lnTo>
                  <a:lnTo>
                    <a:pt x="139" y="1056"/>
                  </a:lnTo>
                  <a:close/>
                  <a:moveTo>
                    <a:pt x="313" y="814"/>
                  </a:moveTo>
                  <a:lnTo>
                    <a:pt x="313" y="650"/>
                  </a:lnTo>
                  <a:lnTo>
                    <a:pt x="399" y="650"/>
                  </a:lnTo>
                  <a:lnTo>
                    <a:pt x="399" y="814"/>
                  </a:lnTo>
                  <a:lnTo>
                    <a:pt x="313" y="814"/>
                  </a:lnTo>
                  <a:close/>
                  <a:moveTo>
                    <a:pt x="313" y="571"/>
                  </a:moveTo>
                  <a:lnTo>
                    <a:pt x="313" y="405"/>
                  </a:lnTo>
                  <a:lnTo>
                    <a:pt x="399" y="405"/>
                  </a:lnTo>
                  <a:lnTo>
                    <a:pt x="399" y="571"/>
                  </a:lnTo>
                  <a:lnTo>
                    <a:pt x="313" y="571"/>
                  </a:lnTo>
                  <a:close/>
                  <a:moveTo>
                    <a:pt x="313" y="326"/>
                  </a:moveTo>
                  <a:lnTo>
                    <a:pt x="313" y="162"/>
                  </a:lnTo>
                  <a:lnTo>
                    <a:pt x="399" y="162"/>
                  </a:lnTo>
                  <a:lnTo>
                    <a:pt x="399" y="326"/>
                  </a:lnTo>
                  <a:lnTo>
                    <a:pt x="313" y="326"/>
                  </a:lnTo>
                  <a:close/>
                  <a:moveTo>
                    <a:pt x="459" y="0"/>
                  </a:moveTo>
                  <a:lnTo>
                    <a:pt x="182" y="0"/>
                  </a:lnTo>
                  <a:lnTo>
                    <a:pt x="182" y="162"/>
                  </a:lnTo>
                  <a:lnTo>
                    <a:pt x="224" y="162"/>
                  </a:lnTo>
                  <a:lnTo>
                    <a:pt x="224" y="326"/>
                  </a:lnTo>
                  <a:lnTo>
                    <a:pt x="182" y="326"/>
                  </a:lnTo>
                  <a:lnTo>
                    <a:pt x="182" y="405"/>
                  </a:lnTo>
                  <a:lnTo>
                    <a:pt x="224" y="405"/>
                  </a:lnTo>
                  <a:lnTo>
                    <a:pt x="224" y="571"/>
                  </a:lnTo>
                  <a:lnTo>
                    <a:pt x="182" y="571"/>
                  </a:lnTo>
                  <a:lnTo>
                    <a:pt x="182" y="650"/>
                  </a:lnTo>
                  <a:lnTo>
                    <a:pt x="224" y="650"/>
                  </a:lnTo>
                  <a:lnTo>
                    <a:pt x="224" y="814"/>
                  </a:lnTo>
                  <a:lnTo>
                    <a:pt x="139" y="814"/>
                  </a:lnTo>
                  <a:lnTo>
                    <a:pt x="139" y="733"/>
                  </a:lnTo>
                  <a:lnTo>
                    <a:pt x="41" y="733"/>
                  </a:lnTo>
                  <a:lnTo>
                    <a:pt x="41" y="1094"/>
                  </a:lnTo>
                  <a:lnTo>
                    <a:pt x="0" y="1094"/>
                  </a:lnTo>
                  <a:lnTo>
                    <a:pt x="459" y="1094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5">
              <a:extLst>
                <a:ext uri="{FF2B5EF4-FFF2-40B4-BE49-F238E27FC236}">
                  <a16:creationId xmlns:a16="http://schemas.microsoft.com/office/drawing/2014/main" xmlns="" id="{E1CA444C-9AA4-426C-B9EE-AE48CFE18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5788" y="3575028"/>
              <a:ext cx="624788" cy="1489133"/>
            </a:xfrm>
            <a:custGeom>
              <a:avLst/>
              <a:gdLst>
                <a:gd name="T0" fmla="*/ 313 w 459"/>
                <a:gd name="T1" fmla="*/ 1056 h 1094"/>
                <a:gd name="T2" fmla="*/ 313 w 459"/>
                <a:gd name="T3" fmla="*/ 892 h 1094"/>
                <a:gd name="T4" fmla="*/ 399 w 459"/>
                <a:gd name="T5" fmla="*/ 892 h 1094"/>
                <a:gd name="T6" fmla="*/ 399 w 459"/>
                <a:gd name="T7" fmla="*/ 1056 h 1094"/>
                <a:gd name="T8" fmla="*/ 313 w 459"/>
                <a:gd name="T9" fmla="*/ 1056 h 1094"/>
                <a:gd name="T10" fmla="*/ 139 w 459"/>
                <a:gd name="T11" fmla="*/ 1056 h 1094"/>
                <a:gd name="T12" fmla="*/ 139 w 459"/>
                <a:gd name="T13" fmla="*/ 892 h 1094"/>
                <a:gd name="T14" fmla="*/ 224 w 459"/>
                <a:gd name="T15" fmla="*/ 892 h 1094"/>
                <a:gd name="T16" fmla="*/ 224 w 459"/>
                <a:gd name="T17" fmla="*/ 1056 h 1094"/>
                <a:gd name="T18" fmla="*/ 139 w 459"/>
                <a:gd name="T19" fmla="*/ 1056 h 1094"/>
                <a:gd name="T20" fmla="*/ 313 w 459"/>
                <a:gd name="T21" fmla="*/ 814 h 1094"/>
                <a:gd name="T22" fmla="*/ 313 w 459"/>
                <a:gd name="T23" fmla="*/ 650 h 1094"/>
                <a:gd name="T24" fmla="*/ 399 w 459"/>
                <a:gd name="T25" fmla="*/ 650 h 1094"/>
                <a:gd name="T26" fmla="*/ 399 w 459"/>
                <a:gd name="T27" fmla="*/ 814 h 1094"/>
                <a:gd name="T28" fmla="*/ 313 w 459"/>
                <a:gd name="T29" fmla="*/ 814 h 1094"/>
                <a:gd name="T30" fmla="*/ 313 w 459"/>
                <a:gd name="T31" fmla="*/ 571 h 1094"/>
                <a:gd name="T32" fmla="*/ 313 w 459"/>
                <a:gd name="T33" fmla="*/ 405 h 1094"/>
                <a:gd name="T34" fmla="*/ 399 w 459"/>
                <a:gd name="T35" fmla="*/ 405 h 1094"/>
                <a:gd name="T36" fmla="*/ 399 w 459"/>
                <a:gd name="T37" fmla="*/ 571 h 1094"/>
                <a:gd name="T38" fmla="*/ 313 w 459"/>
                <a:gd name="T39" fmla="*/ 571 h 1094"/>
                <a:gd name="T40" fmla="*/ 313 w 459"/>
                <a:gd name="T41" fmla="*/ 326 h 1094"/>
                <a:gd name="T42" fmla="*/ 313 w 459"/>
                <a:gd name="T43" fmla="*/ 162 h 1094"/>
                <a:gd name="T44" fmla="*/ 399 w 459"/>
                <a:gd name="T45" fmla="*/ 162 h 1094"/>
                <a:gd name="T46" fmla="*/ 399 w 459"/>
                <a:gd name="T47" fmla="*/ 326 h 1094"/>
                <a:gd name="T48" fmla="*/ 313 w 459"/>
                <a:gd name="T49" fmla="*/ 326 h 1094"/>
                <a:gd name="T50" fmla="*/ 459 w 459"/>
                <a:gd name="T51" fmla="*/ 0 h 1094"/>
                <a:gd name="T52" fmla="*/ 182 w 459"/>
                <a:gd name="T53" fmla="*/ 0 h 1094"/>
                <a:gd name="T54" fmla="*/ 182 w 459"/>
                <a:gd name="T55" fmla="*/ 162 h 1094"/>
                <a:gd name="T56" fmla="*/ 224 w 459"/>
                <a:gd name="T57" fmla="*/ 162 h 1094"/>
                <a:gd name="T58" fmla="*/ 224 w 459"/>
                <a:gd name="T59" fmla="*/ 326 h 1094"/>
                <a:gd name="T60" fmla="*/ 182 w 459"/>
                <a:gd name="T61" fmla="*/ 326 h 1094"/>
                <a:gd name="T62" fmla="*/ 182 w 459"/>
                <a:gd name="T63" fmla="*/ 405 h 1094"/>
                <a:gd name="T64" fmla="*/ 224 w 459"/>
                <a:gd name="T65" fmla="*/ 405 h 1094"/>
                <a:gd name="T66" fmla="*/ 224 w 459"/>
                <a:gd name="T67" fmla="*/ 571 h 1094"/>
                <a:gd name="T68" fmla="*/ 182 w 459"/>
                <a:gd name="T69" fmla="*/ 571 h 1094"/>
                <a:gd name="T70" fmla="*/ 182 w 459"/>
                <a:gd name="T71" fmla="*/ 650 h 1094"/>
                <a:gd name="T72" fmla="*/ 224 w 459"/>
                <a:gd name="T73" fmla="*/ 650 h 1094"/>
                <a:gd name="T74" fmla="*/ 224 w 459"/>
                <a:gd name="T75" fmla="*/ 814 h 1094"/>
                <a:gd name="T76" fmla="*/ 139 w 459"/>
                <a:gd name="T77" fmla="*/ 814 h 1094"/>
                <a:gd name="T78" fmla="*/ 139 w 459"/>
                <a:gd name="T79" fmla="*/ 733 h 1094"/>
                <a:gd name="T80" fmla="*/ 41 w 459"/>
                <a:gd name="T81" fmla="*/ 733 h 1094"/>
                <a:gd name="T82" fmla="*/ 41 w 459"/>
                <a:gd name="T83" fmla="*/ 1094 h 1094"/>
                <a:gd name="T84" fmla="*/ 0 w 459"/>
                <a:gd name="T85" fmla="*/ 1094 h 1094"/>
                <a:gd name="T86" fmla="*/ 459 w 459"/>
                <a:gd name="T87" fmla="*/ 1094 h 1094"/>
                <a:gd name="T88" fmla="*/ 459 w 459"/>
                <a:gd name="T8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9" h="1094">
                  <a:moveTo>
                    <a:pt x="313" y="1056"/>
                  </a:moveTo>
                  <a:lnTo>
                    <a:pt x="313" y="892"/>
                  </a:lnTo>
                  <a:lnTo>
                    <a:pt x="399" y="892"/>
                  </a:lnTo>
                  <a:lnTo>
                    <a:pt x="399" y="1056"/>
                  </a:lnTo>
                  <a:lnTo>
                    <a:pt x="313" y="1056"/>
                  </a:lnTo>
                  <a:moveTo>
                    <a:pt x="139" y="1056"/>
                  </a:moveTo>
                  <a:lnTo>
                    <a:pt x="139" y="892"/>
                  </a:lnTo>
                  <a:lnTo>
                    <a:pt x="224" y="892"/>
                  </a:lnTo>
                  <a:lnTo>
                    <a:pt x="224" y="1056"/>
                  </a:lnTo>
                  <a:lnTo>
                    <a:pt x="139" y="1056"/>
                  </a:lnTo>
                  <a:moveTo>
                    <a:pt x="313" y="814"/>
                  </a:moveTo>
                  <a:lnTo>
                    <a:pt x="313" y="650"/>
                  </a:lnTo>
                  <a:lnTo>
                    <a:pt x="399" y="650"/>
                  </a:lnTo>
                  <a:lnTo>
                    <a:pt x="399" y="814"/>
                  </a:lnTo>
                  <a:lnTo>
                    <a:pt x="313" y="814"/>
                  </a:lnTo>
                  <a:moveTo>
                    <a:pt x="313" y="571"/>
                  </a:moveTo>
                  <a:lnTo>
                    <a:pt x="313" y="405"/>
                  </a:lnTo>
                  <a:lnTo>
                    <a:pt x="399" y="405"/>
                  </a:lnTo>
                  <a:lnTo>
                    <a:pt x="399" y="571"/>
                  </a:lnTo>
                  <a:lnTo>
                    <a:pt x="313" y="571"/>
                  </a:lnTo>
                  <a:moveTo>
                    <a:pt x="313" y="326"/>
                  </a:moveTo>
                  <a:lnTo>
                    <a:pt x="313" y="162"/>
                  </a:lnTo>
                  <a:lnTo>
                    <a:pt x="399" y="162"/>
                  </a:lnTo>
                  <a:lnTo>
                    <a:pt x="399" y="326"/>
                  </a:lnTo>
                  <a:lnTo>
                    <a:pt x="313" y="326"/>
                  </a:lnTo>
                  <a:moveTo>
                    <a:pt x="459" y="0"/>
                  </a:moveTo>
                  <a:lnTo>
                    <a:pt x="182" y="0"/>
                  </a:lnTo>
                  <a:lnTo>
                    <a:pt x="182" y="162"/>
                  </a:lnTo>
                  <a:lnTo>
                    <a:pt x="224" y="162"/>
                  </a:lnTo>
                  <a:lnTo>
                    <a:pt x="224" y="326"/>
                  </a:lnTo>
                  <a:lnTo>
                    <a:pt x="182" y="326"/>
                  </a:lnTo>
                  <a:lnTo>
                    <a:pt x="182" y="405"/>
                  </a:lnTo>
                  <a:lnTo>
                    <a:pt x="224" y="405"/>
                  </a:lnTo>
                  <a:lnTo>
                    <a:pt x="224" y="571"/>
                  </a:lnTo>
                  <a:lnTo>
                    <a:pt x="182" y="571"/>
                  </a:lnTo>
                  <a:lnTo>
                    <a:pt x="182" y="650"/>
                  </a:lnTo>
                  <a:lnTo>
                    <a:pt x="224" y="650"/>
                  </a:lnTo>
                  <a:lnTo>
                    <a:pt x="224" y="814"/>
                  </a:lnTo>
                  <a:lnTo>
                    <a:pt x="139" y="814"/>
                  </a:lnTo>
                  <a:lnTo>
                    <a:pt x="139" y="733"/>
                  </a:lnTo>
                  <a:lnTo>
                    <a:pt x="41" y="733"/>
                  </a:lnTo>
                  <a:lnTo>
                    <a:pt x="41" y="1094"/>
                  </a:lnTo>
                  <a:lnTo>
                    <a:pt x="0" y="1094"/>
                  </a:lnTo>
                  <a:lnTo>
                    <a:pt x="459" y="1094"/>
                  </a:lnTo>
                  <a:lnTo>
                    <a:pt x="4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6">
              <a:extLst>
                <a:ext uri="{FF2B5EF4-FFF2-40B4-BE49-F238E27FC236}">
                  <a16:creationId xmlns:a16="http://schemas.microsoft.com/office/drawing/2014/main" xmlns="" id="{2B273B97-E56F-4370-8CE3-7DDF52C66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5788" y="3575028"/>
              <a:ext cx="247737" cy="997748"/>
            </a:xfrm>
            <a:custGeom>
              <a:avLst/>
              <a:gdLst>
                <a:gd name="T0" fmla="*/ 182 w 182"/>
                <a:gd name="T1" fmla="*/ 0 h 733"/>
                <a:gd name="T2" fmla="*/ 0 w 182"/>
                <a:gd name="T3" fmla="*/ 0 h 733"/>
                <a:gd name="T4" fmla="*/ 0 w 182"/>
                <a:gd name="T5" fmla="*/ 726 h 733"/>
                <a:gd name="T6" fmla="*/ 41 w 182"/>
                <a:gd name="T7" fmla="*/ 726 h 733"/>
                <a:gd name="T8" fmla="*/ 41 w 182"/>
                <a:gd name="T9" fmla="*/ 733 h 733"/>
                <a:gd name="T10" fmla="*/ 139 w 182"/>
                <a:gd name="T11" fmla="*/ 733 h 733"/>
                <a:gd name="T12" fmla="*/ 139 w 182"/>
                <a:gd name="T13" fmla="*/ 650 h 733"/>
                <a:gd name="T14" fmla="*/ 182 w 182"/>
                <a:gd name="T15" fmla="*/ 650 h 733"/>
                <a:gd name="T16" fmla="*/ 182 w 182"/>
                <a:gd name="T17" fmla="*/ 571 h 733"/>
                <a:gd name="T18" fmla="*/ 139 w 182"/>
                <a:gd name="T19" fmla="*/ 571 h 733"/>
                <a:gd name="T20" fmla="*/ 139 w 182"/>
                <a:gd name="T21" fmla="*/ 405 h 733"/>
                <a:gd name="T22" fmla="*/ 182 w 182"/>
                <a:gd name="T23" fmla="*/ 405 h 733"/>
                <a:gd name="T24" fmla="*/ 182 w 182"/>
                <a:gd name="T25" fmla="*/ 326 h 733"/>
                <a:gd name="T26" fmla="*/ 139 w 182"/>
                <a:gd name="T27" fmla="*/ 326 h 733"/>
                <a:gd name="T28" fmla="*/ 139 w 182"/>
                <a:gd name="T29" fmla="*/ 162 h 733"/>
                <a:gd name="T30" fmla="*/ 182 w 182"/>
                <a:gd name="T31" fmla="*/ 162 h 733"/>
                <a:gd name="T32" fmla="*/ 182 w 182"/>
                <a:gd name="T33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733">
                  <a:moveTo>
                    <a:pt x="182" y="0"/>
                  </a:moveTo>
                  <a:lnTo>
                    <a:pt x="0" y="0"/>
                  </a:lnTo>
                  <a:lnTo>
                    <a:pt x="0" y="726"/>
                  </a:lnTo>
                  <a:lnTo>
                    <a:pt x="41" y="726"/>
                  </a:lnTo>
                  <a:lnTo>
                    <a:pt x="41" y="733"/>
                  </a:lnTo>
                  <a:lnTo>
                    <a:pt x="139" y="733"/>
                  </a:lnTo>
                  <a:lnTo>
                    <a:pt x="139" y="650"/>
                  </a:lnTo>
                  <a:lnTo>
                    <a:pt x="182" y="650"/>
                  </a:lnTo>
                  <a:lnTo>
                    <a:pt x="182" y="571"/>
                  </a:lnTo>
                  <a:lnTo>
                    <a:pt x="139" y="571"/>
                  </a:lnTo>
                  <a:lnTo>
                    <a:pt x="139" y="405"/>
                  </a:lnTo>
                  <a:lnTo>
                    <a:pt x="182" y="405"/>
                  </a:lnTo>
                  <a:lnTo>
                    <a:pt x="182" y="326"/>
                  </a:lnTo>
                  <a:lnTo>
                    <a:pt x="139" y="326"/>
                  </a:lnTo>
                  <a:lnTo>
                    <a:pt x="139" y="162"/>
                  </a:lnTo>
                  <a:lnTo>
                    <a:pt x="182" y="16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B8D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7">
              <a:extLst>
                <a:ext uri="{FF2B5EF4-FFF2-40B4-BE49-F238E27FC236}">
                  <a16:creationId xmlns:a16="http://schemas.microsoft.com/office/drawing/2014/main" xmlns="" id="{3F690DDD-F971-41EF-812B-234001922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5788" y="3575028"/>
              <a:ext cx="247737" cy="997748"/>
            </a:xfrm>
            <a:custGeom>
              <a:avLst/>
              <a:gdLst>
                <a:gd name="T0" fmla="*/ 182 w 182"/>
                <a:gd name="T1" fmla="*/ 0 h 733"/>
                <a:gd name="T2" fmla="*/ 0 w 182"/>
                <a:gd name="T3" fmla="*/ 0 h 733"/>
                <a:gd name="T4" fmla="*/ 0 w 182"/>
                <a:gd name="T5" fmla="*/ 726 h 733"/>
                <a:gd name="T6" fmla="*/ 41 w 182"/>
                <a:gd name="T7" fmla="*/ 726 h 733"/>
                <a:gd name="T8" fmla="*/ 41 w 182"/>
                <a:gd name="T9" fmla="*/ 733 h 733"/>
                <a:gd name="T10" fmla="*/ 139 w 182"/>
                <a:gd name="T11" fmla="*/ 733 h 733"/>
                <a:gd name="T12" fmla="*/ 139 w 182"/>
                <a:gd name="T13" fmla="*/ 650 h 733"/>
                <a:gd name="T14" fmla="*/ 182 w 182"/>
                <a:gd name="T15" fmla="*/ 650 h 733"/>
                <a:gd name="T16" fmla="*/ 182 w 182"/>
                <a:gd name="T17" fmla="*/ 571 h 733"/>
                <a:gd name="T18" fmla="*/ 139 w 182"/>
                <a:gd name="T19" fmla="*/ 571 h 733"/>
                <a:gd name="T20" fmla="*/ 139 w 182"/>
                <a:gd name="T21" fmla="*/ 405 h 733"/>
                <a:gd name="T22" fmla="*/ 182 w 182"/>
                <a:gd name="T23" fmla="*/ 405 h 733"/>
                <a:gd name="T24" fmla="*/ 182 w 182"/>
                <a:gd name="T25" fmla="*/ 326 h 733"/>
                <a:gd name="T26" fmla="*/ 139 w 182"/>
                <a:gd name="T27" fmla="*/ 326 h 733"/>
                <a:gd name="T28" fmla="*/ 139 w 182"/>
                <a:gd name="T29" fmla="*/ 162 h 733"/>
                <a:gd name="T30" fmla="*/ 182 w 182"/>
                <a:gd name="T31" fmla="*/ 162 h 733"/>
                <a:gd name="T32" fmla="*/ 182 w 182"/>
                <a:gd name="T33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733">
                  <a:moveTo>
                    <a:pt x="182" y="0"/>
                  </a:moveTo>
                  <a:lnTo>
                    <a:pt x="0" y="0"/>
                  </a:lnTo>
                  <a:lnTo>
                    <a:pt x="0" y="726"/>
                  </a:lnTo>
                  <a:lnTo>
                    <a:pt x="41" y="726"/>
                  </a:lnTo>
                  <a:lnTo>
                    <a:pt x="41" y="733"/>
                  </a:lnTo>
                  <a:lnTo>
                    <a:pt x="139" y="733"/>
                  </a:lnTo>
                  <a:lnTo>
                    <a:pt x="139" y="650"/>
                  </a:lnTo>
                  <a:lnTo>
                    <a:pt x="182" y="650"/>
                  </a:lnTo>
                  <a:lnTo>
                    <a:pt x="182" y="571"/>
                  </a:lnTo>
                  <a:lnTo>
                    <a:pt x="139" y="571"/>
                  </a:lnTo>
                  <a:lnTo>
                    <a:pt x="139" y="405"/>
                  </a:lnTo>
                  <a:lnTo>
                    <a:pt x="182" y="405"/>
                  </a:lnTo>
                  <a:lnTo>
                    <a:pt x="182" y="326"/>
                  </a:lnTo>
                  <a:lnTo>
                    <a:pt x="139" y="326"/>
                  </a:lnTo>
                  <a:lnTo>
                    <a:pt x="139" y="162"/>
                  </a:lnTo>
                  <a:lnTo>
                    <a:pt x="182" y="162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368">
              <a:extLst>
                <a:ext uri="{FF2B5EF4-FFF2-40B4-BE49-F238E27FC236}">
                  <a16:creationId xmlns:a16="http://schemas.microsoft.com/office/drawing/2014/main" xmlns="" id="{9FD0733D-E09E-4448-84D3-AD1F83DE0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3795540"/>
              <a:ext cx="57169" cy="22323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Rectangle 369">
              <a:extLst>
                <a:ext uri="{FF2B5EF4-FFF2-40B4-BE49-F238E27FC236}">
                  <a16:creationId xmlns:a16="http://schemas.microsoft.com/office/drawing/2014/main" xmlns="" id="{3CE8D506-0B60-469E-BD05-9F977E79A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3795540"/>
              <a:ext cx="57169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Rectangle 370">
              <a:extLst>
                <a:ext uri="{FF2B5EF4-FFF2-40B4-BE49-F238E27FC236}">
                  <a16:creationId xmlns:a16="http://schemas.microsoft.com/office/drawing/2014/main" xmlns="" id="{E948D4B1-F60E-4ABA-AD6B-4DAD54E64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3795540"/>
              <a:ext cx="58532" cy="223233"/>
            </a:xfrm>
            <a:prstGeom prst="rect">
              <a:avLst/>
            </a:prstGeom>
            <a:solidFill>
              <a:srgbClr val="7EB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371">
              <a:extLst>
                <a:ext uri="{FF2B5EF4-FFF2-40B4-BE49-F238E27FC236}">
                  <a16:creationId xmlns:a16="http://schemas.microsoft.com/office/drawing/2014/main" xmlns="" id="{1E3BD249-F071-4EC6-A5C5-EFF5E547E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3795540"/>
              <a:ext cx="58532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72">
              <a:extLst>
                <a:ext uri="{FF2B5EF4-FFF2-40B4-BE49-F238E27FC236}">
                  <a16:creationId xmlns:a16="http://schemas.microsoft.com/office/drawing/2014/main" xmlns="" id="{D4076B0B-EE4A-4BE6-A1B9-91FE38A20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4126305"/>
              <a:ext cx="57169" cy="225955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373">
              <a:extLst>
                <a:ext uri="{FF2B5EF4-FFF2-40B4-BE49-F238E27FC236}">
                  <a16:creationId xmlns:a16="http://schemas.microsoft.com/office/drawing/2014/main" xmlns="" id="{A9772D3C-7499-49CF-9F75-73968B00F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3525" y="4126305"/>
              <a:ext cx="57169" cy="22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374">
              <a:extLst>
                <a:ext uri="{FF2B5EF4-FFF2-40B4-BE49-F238E27FC236}">
                  <a16:creationId xmlns:a16="http://schemas.microsoft.com/office/drawing/2014/main" xmlns="" id="{540BB0EC-A475-4461-8BB0-9FA6E0AE0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126305"/>
              <a:ext cx="58532" cy="225955"/>
            </a:xfrm>
            <a:prstGeom prst="rect">
              <a:avLst/>
            </a:prstGeom>
            <a:solidFill>
              <a:srgbClr val="7EB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375">
              <a:extLst>
                <a:ext uri="{FF2B5EF4-FFF2-40B4-BE49-F238E27FC236}">
                  <a16:creationId xmlns:a16="http://schemas.microsoft.com/office/drawing/2014/main" xmlns="" id="{81BF9285-785F-4D6D-9069-2006519B8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126305"/>
              <a:ext cx="58532" cy="22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6">
              <a:extLst>
                <a:ext uri="{FF2B5EF4-FFF2-40B4-BE49-F238E27FC236}">
                  <a16:creationId xmlns:a16="http://schemas.microsoft.com/office/drawing/2014/main" xmlns="" id="{44A5C8F1-3ED1-4DE6-8153-595C1B568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4994" y="4459796"/>
              <a:ext cx="115702" cy="223233"/>
            </a:xfrm>
            <a:custGeom>
              <a:avLst/>
              <a:gdLst>
                <a:gd name="T0" fmla="*/ 85 w 85"/>
                <a:gd name="T1" fmla="*/ 0 h 164"/>
                <a:gd name="T2" fmla="*/ 43 w 85"/>
                <a:gd name="T3" fmla="*/ 0 h 164"/>
                <a:gd name="T4" fmla="*/ 43 w 85"/>
                <a:gd name="T5" fmla="*/ 83 h 164"/>
                <a:gd name="T6" fmla="*/ 0 w 85"/>
                <a:gd name="T7" fmla="*/ 83 h 164"/>
                <a:gd name="T8" fmla="*/ 0 w 85"/>
                <a:gd name="T9" fmla="*/ 164 h 164"/>
                <a:gd name="T10" fmla="*/ 85 w 85"/>
                <a:gd name="T11" fmla="*/ 164 h 164"/>
                <a:gd name="T12" fmla="*/ 85 w 85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64">
                  <a:moveTo>
                    <a:pt x="85" y="0"/>
                  </a:moveTo>
                  <a:lnTo>
                    <a:pt x="43" y="0"/>
                  </a:lnTo>
                  <a:lnTo>
                    <a:pt x="43" y="83"/>
                  </a:lnTo>
                  <a:lnTo>
                    <a:pt x="0" y="83"/>
                  </a:lnTo>
                  <a:lnTo>
                    <a:pt x="0" y="164"/>
                  </a:lnTo>
                  <a:lnTo>
                    <a:pt x="85" y="16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7">
              <a:extLst>
                <a:ext uri="{FF2B5EF4-FFF2-40B4-BE49-F238E27FC236}">
                  <a16:creationId xmlns:a16="http://schemas.microsoft.com/office/drawing/2014/main" xmlns="" id="{7045B142-B32A-480F-BFA5-CB8314E44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4994" y="4459796"/>
              <a:ext cx="115702" cy="223233"/>
            </a:xfrm>
            <a:custGeom>
              <a:avLst/>
              <a:gdLst>
                <a:gd name="T0" fmla="*/ 85 w 85"/>
                <a:gd name="T1" fmla="*/ 0 h 164"/>
                <a:gd name="T2" fmla="*/ 43 w 85"/>
                <a:gd name="T3" fmla="*/ 0 h 164"/>
                <a:gd name="T4" fmla="*/ 43 w 85"/>
                <a:gd name="T5" fmla="*/ 83 h 164"/>
                <a:gd name="T6" fmla="*/ 0 w 85"/>
                <a:gd name="T7" fmla="*/ 83 h 164"/>
                <a:gd name="T8" fmla="*/ 0 w 85"/>
                <a:gd name="T9" fmla="*/ 164 h 164"/>
                <a:gd name="T10" fmla="*/ 85 w 85"/>
                <a:gd name="T11" fmla="*/ 164 h 164"/>
                <a:gd name="T12" fmla="*/ 85 w 85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64">
                  <a:moveTo>
                    <a:pt x="85" y="0"/>
                  </a:moveTo>
                  <a:lnTo>
                    <a:pt x="43" y="0"/>
                  </a:lnTo>
                  <a:lnTo>
                    <a:pt x="43" y="83"/>
                  </a:lnTo>
                  <a:lnTo>
                    <a:pt x="0" y="83"/>
                  </a:lnTo>
                  <a:lnTo>
                    <a:pt x="0" y="164"/>
                  </a:lnTo>
                  <a:lnTo>
                    <a:pt x="85" y="164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Rectangle 378">
              <a:extLst>
                <a:ext uri="{FF2B5EF4-FFF2-40B4-BE49-F238E27FC236}">
                  <a16:creationId xmlns:a16="http://schemas.microsoft.com/office/drawing/2014/main" xmlns="" id="{F5DD00EA-05AE-4A78-932E-C5557E629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459796"/>
              <a:ext cx="58532" cy="112978"/>
            </a:xfrm>
            <a:prstGeom prst="rect">
              <a:avLst/>
            </a:prstGeom>
            <a:solidFill>
              <a:srgbClr val="7EB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379">
              <a:extLst>
                <a:ext uri="{FF2B5EF4-FFF2-40B4-BE49-F238E27FC236}">
                  <a16:creationId xmlns:a16="http://schemas.microsoft.com/office/drawing/2014/main" xmlns="" id="{9D3BB696-0892-4FD3-8FEB-5007F3D22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459796"/>
              <a:ext cx="58532" cy="112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380">
              <a:extLst>
                <a:ext uri="{FF2B5EF4-FFF2-40B4-BE49-F238E27FC236}">
                  <a16:creationId xmlns:a16="http://schemas.microsoft.com/office/drawing/2014/main" xmlns="" id="{C1A91072-DDB5-44FC-8534-814BDD745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789201"/>
              <a:ext cx="115702" cy="22323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381">
              <a:extLst>
                <a:ext uri="{FF2B5EF4-FFF2-40B4-BE49-F238E27FC236}">
                  <a16:creationId xmlns:a16="http://schemas.microsoft.com/office/drawing/2014/main" xmlns="" id="{DEF2C0B9-5A74-4F8F-9EC5-F153C8E86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994" y="4789201"/>
              <a:ext cx="115702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382">
              <a:extLst>
                <a:ext uri="{FF2B5EF4-FFF2-40B4-BE49-F238E27FC236}">
                  <a16:creationId xmlns:a16="http://schemas.microsoft.com/office/drawing/2014/main" xmlns="" id="{17D47F07-CD61-4C60-8F58-FE4855F8C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3795540"/>
              <a:ext cx="117063" cy="22323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Rectangle 383">
              <a:extLst>
                <a:ext uri="{FF2B5EF4-FFF2-40B4-BE49-F238E27FC236}">
                  <a16:creationId xmlns:a16="http://schemas.microsoft.com/office/drawing/2014/main" xmlns="" id="{3D3C7505-9465-4C0F-BEA6-35BB5AF27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3795540"/>
              <a:ext cx="117063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Rectangle 384">
              <a:extLst>
                <a:ext uri="{FF2B5EF4-FFF2-40B4-BE49-F238E27FC236}">
                  <a16:creationId xmlns:a16="http://schemas.microsoft.com/office/drawing/2014/main" xmlns="" id="{AC63A148-133C-4587-8BDB-C0A2E3A24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126305"/>
              <a:ext cx="117063" cy="225955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Rectangle 385">
              <a:extLst>
                <a:ext uri="{FF2B5EF4-FFF2-40B4-BE49-F238E27FC236}">
                  <a16:creationId xmlns:a16="http://schemas.microsoft.com/office/drawing/2014/main" xmlns="" id="{623B000B-691E-45F9-A16C-C106DA07C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126305"/>
              <a:ext cx="117063" cy="22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Rectangle 386">
              <a:extLst>
                <a:ext uri="{FF2B5EF4-FFF2-40B4-BE49-F238E27FC236}">
                  <a16:creationId xmlns:a16="http://schemas.microsoft.com/office/drawing/2014/main" xmlns="" id="{71EDA930-A0A4-499F-BE0E-CD51B543C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459796"/>
              <a:ext cx="117063" cy="22323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Rectangle 387">
              <a:extLst>
                <a:ext uri="{FF2B5EF4-FFF2-40B4-BE49-F238E27FC236}">
                  <a16:creationId xmlns:a16="http://schemas.microsoft.com/office/drawing/2014/main" xmlns="" id="{35FC393B-FC17-47A0-AEA3-B42B55F36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459796"/>
              <a:ext cx="117063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Rectangle 388">
              <a:extLst>
                <a:ext uri="{FF2B5EF4-FFF2-40B4-BE49-F238E27FC236}">
                  <a16:creationId xmlns:a16="http://schemas.microsoft.com/office/drawing/2014/main" xmlns="" id="{2FB3C7C3-61CE-43EB-900C-A2638FAE6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789201"/>
              <a:ext cx="117063" cy="22323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Rectangle 389">
              <a:extLst>
                <a:ext uri="{FF2B5EF4-FFF2-40B4-BE49-F238E27FC236}">
                  <a16:creationId xmlns:a16="http://schemas.microsoft.com/office/drawing/2014/main" xmlns="" id="{3D8FE2B7-DA21-45C3-A4C8-5F39C6066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842" y="4789201"/>
              <a:ext cx="117063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390">
              <a:extLst>
                <a:ext uri="{FF2B5EF4-FFF2-40B4-BE49-F238E27FC236}">
                  <a16:creationId xmlns:a16="http://schemas.microsoft.com/office/drawing/2014/main" xmlns="" id="{156C1CCD-AE64-4882-B0DF-AFD513891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3795540"/>
              <a:ext cx="115702" cy="223233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391">
              <a:extLst>
                <a:ext uri="{FF2B5EF4-FFF2-40B4-BE49-F238E27FC236}">
                  <a16:creationId xmlns:a16="http://schemas.microsoft.com/office/drawing/2014/main" xmlns="" id="{C66C7A66-8D9D-4468-AC8A-35A9A0897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3795540"/>
              <a:ext cx="115702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Rectangle 392">
              <a:extLst>
                <a:ext uri="{FF2B5EF4-FFF2-40B4-BE49-F238E27FC236}">
                  <a16:creationId xmlns:a16="http://schemas.microsoft.com/office/drawing/2014/main" xmlns="" id="{8DB328E9-29F0-4CB7-82EF-1EF6368FD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126305"/>
              <a:ext cx="115702" cy="225955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393">
              <a:extLst>
                <a:ext uri="{FF2B5EF4-FFF2-40B4-BE49-F238E27FC236}">
                  <a16:creationId xmlns:a16="http://schemas.microsoft.com/office/drawing/2014/main" xmlns="" id="{F0C4B6EA-EB84-4BAC-9A88-85B2EEB81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126305"/>
              <a:ext cx="115702" cy="22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Rectangle 394">
              <a:extLst>
                <a:ext uri="{FF2B5EF4-FFF2-40B4-BE49-F238E27FC236}">
                  <a16:creationId xmlns:a16="http://schemas.microsoft.com/office/drawing/2014/main" xmlns="" id="{FC02CF03-FD74-48EA-9F30-F101843DA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459796"/>
              <a:ext cx="115702" cy="223233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395">
              <a:extLst>
                <a:ext uri="{FF2B5EF4-FFF2-40B4-BE49-F238E27FC236}">
                  <a16:creationId xmlns:a16="http://schemas.microsoft.com/office/drawing/2014/main" xmlns="" id="{F8D86216-18F4-440D-850D-3D4959624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459796"/>
              <a:ext cx="115702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Rectangle 396">
              <a:extLst>
                <a:ext uri="{FF2B5EF4-FFF2-40B4-BE49-F238E27FC236}">
                  <a16:creationId xmlns:a16="http://schemas.microsoft.com/office/drawing/2014/main" xmlns="" id="{4E7D5685-5A7A-4808-905B-DCC945222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789201"/>
              <a:ext cx="115702" cy="223233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Rectangle 397">
              <a:extLst>
                <a:ext uri="{FF2B5EF4-FFF2-40B4-BE49-F238E27FC236}">
                  <a16:creationId xmlns:a16="http://schemas.microsoft.com/office/drawing/2014/main" xmlns="" id="{52951A8C-7AB9-492C-A8A9-CAF063BE9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773" y="4789201"/>
              <a:ext cx="115702" cy="22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98">
              <a:extLst>
                <a:ext uri="{FF2B5EF4-FFF2-40B4-BE49-F238E27FC236}">
                  <a16:creationId xmlns:a16="http://schemas.microsoft.com/office/drawing/2014/main" xmlns="" id="{A9899388-12CC-4BA5-87A5-93C973FBD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067" y="3882655"/>
              <a:ext cx="240931" cy="1181506"/>
            </a:xfrm>
            <a:custGeom>
              <a:avLst/>
              <a:gdLst>
                <a:gd name="T0" fmla="*/ 177 w 177"/>
                <a:gd name="T1" fmla="*/ 0 h 868"/>
                <a:gd name="T2" fmla="*/ 0 w 177"/>
                <a:gd name="T3" fmla="*/ 0 h 868"/>
                <a:gd name="T4" fmla="*/ 0 w 177"/>
                <a:gd name="T5" fmla="*/ 61 h 868"/>
                <a:gd name="T6" fmla="*/ 17 w 177"/>
                <a:gd name="T7" fmla="*/ 61 h 868"/>
                <a:gd name="T8" fmla="*/ 17 w 177"/>
                <a:gd name="T9" fmla="*/ 868 h 868"/>
                <a:gd name="T10" fmla="*/ 177 w 177"/>
                <a:gd name="T11" fmla="*/ 868 h 868"/>
                <a:gd name="T12" fmla="*/ 177 w 177"/>
                <a:gd name="T13" fmla="*/ 853 h 868"/>
                <a:gd name="T14" fmla="*/ 133 w 177"/>
                <a:gd name="T15" fmla="*/ 853 h 868"/>
                <a:gd name="T16" fmla="*/ 133 w 177"/>
                <a:gd name="T17" fmla="*/ 866 h 868"/>
                <a:gd name="T18" fmla="*/ 115 w 177"/>
                <a:gd name="T19" fmla="*/ 866 h 868"/>
                <a:gd name="T20" fmla="*/ 115 w 177"/>
                <a:gd name="T21" fmla="*/ 210 h 868"/>
                <a:gd name="T22" fmla="*/ 133 w 177"/>
                <a:gd name="T23" fmla="*/ 210 h 868"/>
                <a:gd name="T24" fmla="*/ 133 w 177"/>
                <a:gd name="T25" fmla="*/ 218 h 868"/>
                <a:gd name="T26" fmla="*/ 177 w 177"/>
                <a:gd name="T27" fmla="*/ 218 h 868"/>
                <a:gd name="T28" fmla="*/ 177 w 177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868">
                  <a:moveTo>
                    <a:pt x="177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17" y="61"/>
                  </a:lnTo>
                  <a:lnTo>
                    <a:pt x="17" y="868"/>
                  </a:lnTo>
                  <a:lnTo>
                    <a:pt x="177" y="868"/>
                  </a:lnTo>
                  <a:lnTo>
                    <a:pt x="177" y="853"/>
                  </a:lnTo>
                  <a:lnTo>
                    <a:pt x="133" y="853"/>
                  </a:lnTo>
                  <a:lnTo>
                    <a:pt x="133" y="866"/>
                  </a:lnTo>
                  <a:lnTo>
                    <a:pt x="115" y="866"/>
                  </a:lnTo>
                  <a:lnTo>
                    <a:pt x="115" y="210"/>
                  </a:lnTo>
                  <a:lnTo>
                    <a:pt x="133" y="210"/>
                  </a:lnTo>
                  <a:lnTo>
                    <a:pt x="133" y="218"/>
                  </a:lnTo>
                  <a:lnTo>
                    <a:pt x="177" y="218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99">
              <a:extLst>
                <a:ext uri="{FF2B5EF4-FFF2-40B4-BE49-F238E27FC236}">
                  <a16:creationId xmlns:a16="http://schemas.microsoft.com/office/drawing/2014/main" xmlns="" id="{8C425FA9-8CB3-4FBB-A261-A80FDAB86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067" y="3882655"/>
              <a:ext cx="240931" cy="1181506"/>
            </a:xfrm>
            <a:custGeom>
              <a:avLst/>
              <a:gdLst>
                <a:gd name="T0" fmla="*/ 177 w 177"/>
                <a:gd name="T1" fmla="*/ 0 h 868"/>
                <a:gd name="T2" fmla="*/ 0 w 177"/>
                <a:gd name="T3" fmla="*/ 0 h 868"/>
                <a:gd name="T4" fmla="*/ 0 w 177"/>
                <a:gd name="T5" fmla="*/ 61 h 868"/>
                <a:gd name="T6" fmla="*/ 17 w 177"/>
                <a:gd name="T7" fmla="*/ 61 h 868"/>
                <a:gd name="T8" fmla="*/ 17 w 177"/>
                <a:gd name="T9" fmla="*/ 868 h 868"/>
                <a:gd name="T10" fmla="*/ 177 w 177"/>
                <a:gd name="T11" fmla="*/ 868 h 868"/>
                <a:gd name="T12" fmla="*/ 177 w 177"/>
                <a:gd name="T13" fmla="*/ 853 h 868"/>
                <a:gd name="T14" fmla="*/ 133 w 177"/>
                <a:gd name="T15" fmla="*/ 853 h 868"/>
                <a:gd name="T16" fmla="*/ 133 w 177"/>
                <a:gd name="T17" fmla="*/ 866 h 868"/>
                <a:gd name="T18" fmla="*/ 115 w 177"/>
                <a:gd name="T19" fmla="*/ 866 h 868"/>
                <a:gd name="T20" fmla="*/ 115 w 177"/>
                <a:gd name="T21" fmla="*/ 210 h 868"/>
                <a:gd name="T22" fmla="*/ 133 w 177"/>
                <a:gd name="T23" fmla="*/ 210 h 868"/>
                <a:gd name="T24" fmla="*/ 133 w 177"/>
                <a:gd name="T25" fmla="*/ 218 h 868"/>
                <a:gd name="T26" fmla="*/ 177 w 177"/>
                <a:gd name="T27" fmla="*/ 218 h 868"/>
                <a:gd name="T28" fmla="*/ 177 w 177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868">
                  <a:moveTo>
                    <a:pt x="177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17" y="61"/>
                  </a:lnTo>
                  <a:lnTo>
                    <a:pt x="17" y="868"/>
                  </a:lnTo>
                  <a:lnTo>
                    <a:pt x="177" y="868"/>
                  </a:lnTo>
                  <a:lnTo>
                    <a:pt x="177" y="853"/>
                  </a:lnTo>
                  <a:lnTo>
                    <a:pt x="133" y="853"/>
                  </a:lnTo>
                  <a:lnTo>
                    <a:pt x="133" y="866"/>
                  </a:lnTo>
                  <a:lnTo>
                    <a:pt x="115" y="866"/>
                  </a:lnTo>
                  <a:lnTo>
                    <a:pt x="115" y="210"/>
                  </a:lnTo>
                  <a:lnTo>
                    <a:pt x="133" y="210"/>
                  </a:lnTo>
                  <a:lnTo>
                    <a:pt x="133" y="218"/>
                  </a:lnTo>
                  <a:lnTo>
                    <a:pt x="177" y="218"/>
                  </a:lnTo>
                  <a:lnTo>
                    <a:pt x="1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00">
              <a:extLst>
                <a:ext uri="{FF2B5EF4-FFF2-40B4-BE49-F238E27FC236}">
                  <a16:creationId xmlns:a16="http://schemas.microsoft.com/office/drawing/2014/main" xmlns="" id="{6538C1FA-B065-4F1D-984A-57150DADF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999" y="3882655"/>
              <a:ext cx="690125" cy="1181506"/>
            </a:xfrm>
            <a:custGeom>
              <a:avLst/>
              <a:gdLst>
                <a:gd name="T0" fmla="*/ 141 w 507"/>
                <a:gd name="T1" fmla="*/ 853 h 868"/>
                <a:gd name="T2" fmla="*/ 0 w 507"/>
                <a:gd name="T3" fmla="*/ 853 h 868"/>
                <a:gd name="T4" fmla="*/ 0 w 507"/>
                <a:gd name="T5" fmla="*/ 868 h 868"/>
                <a:gd name="T6" fmla="*/ 484 w 507"/>
                <a:gd name="T7" fmla="*/ 868 h 868"/>
                <a:gd name="T8" fmla="*/ 366 w 507"/>
                <a:gd name="T9" fmla="*/ 868 h 868"/>
                <a:gd name="T10" fmla="*/ 347 w 507"/>
                <a:gd name="T11" fmla="*/ 868 h 868"/>
                <a:gd name="T12" fmla="*/ 141 w 507"/>
                <a:gd name="T13" fmla="*/ 868 h 868"/>
                <a:gd name="T14" fmla="*/ 141 w 507"/>
                <a:gd name="T15" fmla="*/ 853 h 868"/>
                <a:gd name="T16" fmla="*/ 507 w 507"/>
                <a:gd name="T17" fmla="*/ 0 h 868"/>
                <a:gd name="T18" fmla="*/ 0 w 507"/>
                <a:gd name="T19" fmla="*/ 0 h 868"/>
                <a:gd name="T20" fmla="*/ 0 w 507"/>
                <a:gd name="T21" fmla="*/ 218 h 868"/>
                <a:gd name="T22" fmla="*/ 347 w 507"/>
                <a:gd name="T23" fmla="*/ 218 h 868"/>
                <a:gd name="T24" fmla="*/ 347 w 507"/>
                <a:gd name="T25" fmla="*/ 212 h 868"/>
                <a:gd name="T26" fmla="*/ 366 w 507"/>
                <a:gd name="T27" fmla="*/ 212 h 868"/>
                <a:gd name="T28" fmla="*/ 366 w 507"/>
                <a:gd name="T29" fmla="*/ 718 h 868"/>
                <a:gd name="T30" fmla="*/ 484 w 507"/>
                <a:gd name="T31" fmla="*/ 718 h 868"/>
                <a:gd name="T32" fmla="*/ 484 w 507"/>
                <a:gd name="T33" fmla="*/ 61 h 868"/>
                <a:gd name="T34" fmla="*/ 507 w 507"/>
                <a:gd name="T35" fmla="*/ 61 h 868"/>
                <a:gd name="T36" fmla="*/ 507 w 507"/>
                <a:gd name="T37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7" h="868">
                  <a:moveTo>
                    <a:pt x="141" y="853"/>
                  </a:moveTo>
                  <a:lnTo>
                    <a:pt x="0" y="853"/>
                  </a:lnTo>
                  <a:lnTo>
                    <a:pt x="0" y="868"/>
                  </a:lnTo>
                  <a:lnTo>
                    <a:pt x="484" y="868"/>
                  </a:lnTo>
                  <a:lnTo>
                    <a:pt x="366" y="868"/>
                  </a:lnTo>
                  <a:lnTo>
                    <a:pt x="347" y="868"/>
                  </a:lnTo>
                  <a:lnTo>
                    <a:pt x="141" y="868"/>
                  </a:lnTo>
                  <a:lnTo>
                    <a:pt x="141" y="853"/>
                  </a:lnTo>
                  <a:close/>
                  <a:moveTo>
                    <a:pt x="507" y="0"/>
                  </a:moveTo>
                  <a:lnTo>
                    <a:pt x="0" y="0"/>
                  </a:lnTo>
                  <a:lnTo>
                    <a:pt x="0" y="218"/>
                  </a:lnTo>
                  <a:lnTo>
                    <a:pt x="347" y="218"/>
                  </a:lnTo>
                  <a:lnTo>
                    <a:pt x="347" y="212"/>
                  </a:lnTo>
                  <a:lnTo>
                    <a:pt x="366" y="212"/>
                  </a:lnTo>
                  <a:lnTo>
                    <a:pt x="366" y="718"/>
                  </a:lnTo>
                  <a:lnTo>
                    <a:pt x="484" y="718"/>
                  </a:lnTo>
                  <a:lnTo>
                    <a:pt x="484" y="61"/>
                  </a:lnTo>
                  <a:lnTo>
                    <a:pt x="507" y="61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01">
              <a:extLst>
                <a:ext uri="{FF2B5EF4-FFF2-40B4-BE49-F238E27FC236}">
                  <a16:creationId xmlns:a16="http://schemas.microsoft.com/office/drawing/2014/main" xmlns="" id="{1CC2F96C-A0AC-434D-8C1C-20D821DBB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999" y="3882655"/>
              <a:ext cx="690125" cy="1181506"/>
            </a:xfrm>
            <a:custGeom>
              <a:avLst/>
              <a:gdLst>
                <a:gd name="T0" fmla="*/ 141 w 507"/>
                <a:gd name="T1" fmla="*/ 853 h 868"/>
                <a:gd name="T2" fmla="*/ 0 w 507"/>
                <a:gd name="T3" fmla="*/ 853 h 868"/>
                <a:gd name="T4" fmla="*/ 0 w 507"/>
                <a:gd name="T5" fmla="*/ 868 h 868"/>
                <a:gd name="T6" fmla="*/ 484 w 507"/>
                <a:gd name="T7" fmla="*/ 868 h 868"/>
                <a:gd name="T8" fmla="*/ 366 w 507"/>
                <a:gd name="T9" fmla="*/ 868 h 868"/>
                <a:gd name="T10" fmla="*/ 347 w 507"/>
                <a:gd name="T11" fmla="*/ 868 h 868"/>
                <a:gd name="T12" fmla="*/ 141 w 507"/>
                <a:gd name="T13" fmla="*/ 868 h 868"/>
                <a:gd name="T14" fmla="*/ 141 w 507"/>
                <a:gd name="T15" fmla="*/ 853 h 868"/>
                <a:gd name="T16" fmla="*/ 507 w 507"/>
                <a:gd name="T17" fmla="*/ 0 h 868"/>
                <a:gd name="T18" fmla="*/ 0 w 507"/>
                <a:gd name="T19" fmla="*/ 0 h 868"/>
                <a:gd name="T20" fmla="*/ 0 w 507"/>
                <a:gd name="T21" fmla="*/ 218 h 868"/>
                <a:gd name="T22" fmla="*/ 347 w 507"/>
                <a:gd name="T23" fmla="*/ 218 h 868"/>
                <a:gd name="T24" fmla="*/ 347 w 507"/>
                <a:gd name="T25" fmla="*/ 212 h 868"/>
                <a:gd name="T26" fmla="*/ 366 w 507"/>
                <a:gd name="T27" fmla="*/ 212 h 868"/>
                <a:gd name="T28" fmla="*/ 366 w 507"/>
                <a:gd name="T29" fmla="*/ 718 h 868"/>
                <a:gd name="T30" fmla="*/ 484 w 507"/>
                <a:gd name="T31" fmla="*/ 718 h 868"/>
                <a:gd name="T32" fmla="*/ 484 w 507"/>
                <a:gd name="T33" fmla="*/ 61 h 868"/>
                <a:gd name="T34" fmla="*/ 507 w 507"/>
                <a:gd name="T35" fmla="*/ 61 h 868"/>
                <a:gd name="T36" fmla="*/ 507 w 507"/>
                <a:gd name="T37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7" h="868">
                  <a:moveTo>
                    <a:pt x="141" y="853"/>
                  </a:moveTo>
                  <a:lnTo>
                    <a:pt x="0" y="853"/>
                  </a:lnTo>
                  <a:lnTo>
                    <a:pt x="0" y="868"/>
                  </a:lnTo>
                  <a:lnTo>
                    <a:pt x="484" y="868"/>
                  </a:lnTo>
                  <a:lnTo>
                    <a:pt x="366" y="868"/>
                  </a:lnTo>
                  <a:lnTo>
                    <a:pt x="347" y="868"/>
                  </a:lnTo>
                  <a:lnTo>
                    <a:pt x="141" y="868"/>
                  </a:lnTo>
                  <a:lnTo>
                    <a:pt x="141" y="853"/>
                  </a:lnTo>
                  <a:moveTo>
                    <a:pt x="507" y="0"/>
                  </a:moveTo>
                  <a:lnTo>
                    <a:pt x="0" y="0"/>
                  </a:lnTo>
                  <a:lnTo>
                    <a:pt x="0" y="218"/>
                  </a:lnTo>
                  <a:lnTo>
                    <a:pt x="347" y="218"/>
                  </a:lnTo>
                  <a:lnTo>
                    <a:pt x="347" y="212"/>
                  </a:lnTo>
                  <a:lnTo>
                    <a:pt x="366" y="212"/>
                  </a:lnTo>
                  <a:lnTo>
                    <a:pt x="366" y="718"/>
                  </a:lnTo>
                  <a:lnTo>
                    <a:pt x="484" y="718"/>
                  </a:lnTo>
                  <a:lnTo>
                    <a:pt x="484" y="61"/>
                  </a:lnTo>
                  <a:lnTo>
                    <a:pt x="507" y="61"/>
                  </a:lnTo>
                  <a:lnTo>
                    <a:pt x="5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Rectangle 402">
              <a:extLst>
                <a:ext uri="{FF2B5EF4-FFF2-40B4-BE49-F238E27FC236}">
                  <a16:creationId xmlns:a16="http://schemas.microsoft.com/office/drawing/2014/main" xmlns="" id="{502B3645-EEE3-4774-BADB-67560DD5D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6" y="4284203"/>
              <a:ext cx="59892" cy="47642"/>
            </a:xfrm>
            <a:prstGeom prst="rect">
              <a:avLst/>
            </a:pr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Rectangle 403">
              <a:extLst>
                <a:ext uri="{FF2B5EF4-FFF2-40B4-BE49-F238E27FC236}">
                  <a16:creationId xmlns:a16="http://schemas.microsoft.com/office/drawing/2014/main" xmlns="" id="{AB73F9E9-07CB-403B-9D18-0CEC217B3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6" y="4284203"/>
              <a:ext cx="59892" cy="4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Rectangle 404">
              <a:extLst>
                <a:ext uri="{FF2B5EF4-FFF2-40B4-BE49-F238E27FC236}">
                  <a16:creationId xmlns:a16="http://schemas.microsoft.com/office/drawing/2014/main" xmlns="" id="{6C47216E-408A-4C2C-8028-CAB2AFD4D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284203"/>
              <a:ext cx="472334" cy="47642"/>
            </a:xfrm>
            <a:prstGeom prst="rect">
              <a:avLst/>
            </a:pr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405">
              <a:extLst>
                <a:ext uri="{FF2B5EF4-FFF2-40B4-BE49-F238E27FC236}">
                  <a16:creationId xmlns:a16="http://schemas.microsoft.com/office/drawing/2014/main" xmlns="" id="{FCD4A801-FF19-49B5-983B-04A01DB55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284203"/>
              <a:ext cx="472334" cy="4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407">
              <a:extLst>
                <a:ext uri="{FF2B5EF4-FFF2-40B4-BE49-F238E27FC236}">
                  <a16:creationId xmlns:a16="http://schemas.microsoft.com/office/drawing/2014/main" xmlns="" id="{F34B637F-E1CB-4E3E-BCD3-BB6EC7459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436657"/>
              <a:ext cx="59892" cy="47642"/>
            </a:xfrm>
            <a:prstGeom prst="rect">
              <a:avLst/>
            </a:pr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408">
              <a:extLst>
                <a:ext uri="{FF2B5EF4-FFF2-40B4-BE49-F238E27FC236}">
                  <a16:creationId xmlns:a16="http://schemas.microsoft.com/office/drawing/2014/main" xmlns="" id="{3EDD7610-40F7-4D33-A062-D03729529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436657"/>
              <a:ext cx="59892" cy="4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409">
              <a:extLst>
                <a:ext uri="{FF2B5EF4-FFF2-40B4-BE49-F238E27FC236}">
                  <a16:creationId xmlns:a16="http://schemas.microsoft.com/office/drawing/2014/main" xmlns="" id="{8B0EF3DD-F9CD-442F-BB71-D4AD82794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436657"/>
              <a:ext cx="472334" cy="47642"/>
            </a:xfrm>
            <a:prstGeom prst="rect">
              <a:avLst/>
            </a:pr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410">
              <a:extLst>
                <a:ext uri="{FF2B5EF4-FFF2-40B4-BE49-F238E27FC236}">
                  <a16:creationId xmlns:a16="http://schemas.microsoft.com/office/drawing/2014/main" xmlns="" id="{E2BB440B-49FE-4AFD-8D31-B0A880227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436657"/>
              <a:ext cx="472334" cy="4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411">
              <a:extLst>
                <a:ext uri="{FF2B5EF4-FFF2-40B4-BE49-F238E27FC236}">
                  <a16:creationId xmlns:a16="http://schemas.microsoft.com/office/drawing/2014/main" xmlns="" id="{E3FF7908-8A68-4F8A-8920-C910A956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586386"/>
              <a:ext cx="59892" cy="50364"/>
            </a:xfrm>
            <a:prstGeom prst="rect">
              <a:avLst/>
            </a:pr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412">
              <a:extLst>
                <a:ext uri="{FF2B5EF4-FFF2-40B4-BE49-F238E27FC236}">
                  <a16:creationId xmlns:a16="http://schemas.microsoft.com/office/drawing/2014/main" xmlns="" id="{E0952AE2-A7A8-46B6-ADEC-C23D7F712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586386"/>
              <a:ext cx="59892" cy="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413">
              <a:extLst>
                <a:ext uri="{FF2B5EF4-FFF2-40B4-BE49-F238E27FC236}">
                  <a16:creationId xmlns:a16="http://schemas.microsoft.com/office/drawing/2014/main" xmlns="" id="{07EAA022-52C5-4F40-8F65-58165BB48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586386"/>
              <a:ext cx="472334" cy="50364"/>
            </a:xfrm>
            <a:prstGeom prst="rect">
              <a:avLst/>
            </a:pr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414">
              <a:extLst>
                <a:ext uri="{FF2B5EF4-FFF2-40B4-BE49-F238E27FC236}">
                  <a16:creationId xmlns:a16="http://schemas.microsoft.com/office/drawing/2014/main" xmlns="" id="{882F644F-DA3A-49B4-964A-F5E31C88D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586386"/>
              <a:ext cx="472334" cy="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415">
              <a:extLst>
                <a:ext uri="{FF2B5EF4-FFF2-40B4-BE49-F238E27FC236}">
                  <a16:creationId xmlns:a16="http://schemas.microsoft.com/office/drawing/2014/main" xmlns="" id="{BDA9AB67-0556-403C-8F0E-4D6E5F800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738838"/>
              <a:ext cx="59892" cy="50364"/>
            </a:xfrm>
            <a:prstGeom prst="rect">
              <a:avLst/>
            </a:pr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Rectangle 416">
              <a:extLst>
                <a:ext uri="{FF2B5EF4-FFF2-40B4-BE49-F238E27FC236}">
                  <a16:creationId xmlns:a16="http://schemas.microsoft.com/office/drawing/2014/main" xmlns="" id="{08969F4D-EE30-4C3D-9CD4-E5303C3EC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738838"/>
              <a:ext cx="59892" cy="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417">
              <a:extLst>
                <a:ext uri="{FF2B5EF4-FFF2-40B4-BE49-F238E27FC236}">
                  <a16:creationId xmlns:a16="http://schemas.microsoft.com/office/drawing/2014/main" xmlns="" id="{FC4AEF85-1908-450C-84C5-CAE5DDCA9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738838"/>
              <a:ext cx="472334" cy="50364"/>
            </a:xfrm>
            <a:prstGeom prst="rect">
              <a:avLst/>
            </a:pr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Rectangle 418">
              <a:extLst>
                <a:ext uri="{FF2B5EF4-FFF2-40B4-BE49-F238E27FC236}">
                  <a16:creationId xmlns:a16="http://schemas.microsoft.com/office/drawing/2014/main" xmlns="" id="{B8F8F78A-97F0-4089-A95F-2C9E2A83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738838"/>
              <a:ext cx="472334" cy="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Rectangle 419">
              <a:extLst>
                <a:ext uri="{FF2B5EF4-FFF2-40B4-BE49-F238E27FC236}">
                  <a16:creationId xmlns:a16="http://schemas.microsoft.com/office/drawing/2014/main" xmlns="" id="{4123DDC9-D26B-46BB-9BF4-EE7969D52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891291"/>
              <a:ext cx="59892" cy="50364"/>
            </a:xfrm>
            <a:prstGeom prst="rect">
              <a:avLst/>
            </a:pr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Rectangle 420">
              <a:extLst>
                <a:ext uri="{FF2B5EF4-FFF2-40B4-BE49-F238E27FC236}">
                  <a16:creationId xmlns:a16="http://schemas.microsoft.com/office/drawing/2014/main" xmlns="" id="{9C57B4C7-506D-4743-AE48-84061F18D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891291"/>
              <a:ext cx="59892" cy="50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1">
              <a:extLst>
                <a:ext uri="{FF2B5EF4-FFF2-40B4-BE49-F238E27FC236}">
                  <a16:creationId xmlns:a16="http://schemas.microsoft.com/office/drawing/2014/main" xmlns="" id="{B1B807DE-0ADE-4A1A-AC73-B3B516BE4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4891291"/>
              <a:ext cx="191928" cy="50364"/>
            </a:xfrm>
            <a:custGeom>
              <a:avLst/>
              <a:gdLst>
                <a:gd name="T0" fmla="*/ 118 w 141"/>
                <a:gd name="T1" fmla="*/ 0 h 37"/>
                <a:gd name="T2" fmla="*/ 0 w 141"/>
                <a:gd name="T3" fmla="*/ 0 h 37"/>
                <a:gd name="T4" fmla="*/ 0 w 141"/>
                <a:gd name="T5" fmla="*/ 37 h 37"/>
                <a:gd name="T6" fmla="*/ 141 w 141"/>
                <a:gd name="T7" fmla="*/ 37 h 37"/>
                <a:gd name="T8" fmla="*/ 118 w 141"/>
                <a:gd name="T9" fmla="*/ 37 h 37"/>
                <a:gd name="T10" fmla="*/ 118 w 141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37">
                  <a:moveTo>
                    <a:pt x="118" y="0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141" y="37"/>
                  </a:lnTo>
                  <a:lnTo>
                    <a:pt x="118" y="37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22">
              <a:extLst>
                <a:ext uri="{FF2B5EF4-FFF2-40B4-BE49-F238E27FC236}">
                  <a16:creationId xmlns:a16="http://schemas.microsoft.com/office/drawing/2014/main" xmlns="" id="{5BD424DA-7752-4438-96EE-199354442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4891291"/>
              <a:ext cx="191928" cy="50364"/>
            </a:xfrm>
            <a:custGeom>
              <a:avLst/>
              <a:gdLst>
                <a:gd name="T0" fmla="*/ 118 w 141"/>
                <a:gd name="T1" fmla="*/ 0 h 37"/>
                <a:gd name="T2" fmla="*/ 0 w 141"/>
                <a:gd name="T3" fmla="*/ 0 h 37"/>
                <a:gd name="T4" fmla="*/ 0 w 141"/>
                <a:gd name="T5" fmla="*/ 37 h 37"/>
                <a:gd name="T6" fmla="*/ 141 w 141"/>
                <a:gd name="T7" fmla="*/ 37 h 37"/>
                <a:gd name="T8" fmla="*/ 118 w 141"/>
                <a:gd name="T9" fmla="*/ 37 h 37"/>
                <a:gd name="T10" fmla="*/ 118 w 141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37">
                  <a:moveTo>
                    <a:pt x="118" y="0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141" y="37"/>
                  </a:lnTo>
                  <a:lnTo>
                    <a:pt x="118" y="37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Rectangle 423">
              <a:extLst>
                <a:ext uri="{FF2B5EF4-FFF2-40B4-BE49-F238E27FC236}">
                  <a16:creationId xmlns:a16="http://schemas.microsoft.com/office/drawing/2014/main" xmlns="" id="{5D532525-A203-4CB2-B87C-02C93A9FA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179393"/>
              <a:ext cx="59892" cy="10481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Rectangle 424">
              <a:extLst>
                <a:ext uri="{FF2B5EF4-FFF2-40B4-BE49-F238E27FC236}">
                  <a16:creationId xmlns:a16="http://schemas.microsoft.com/office/drawing/2014/main" xmlns="" id="{79F42CD3-DEA6-40B1-8FC3-995DE854D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179393"/>
              <a:ext cx="59892" cy="10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425">
              <a:extLst>
                <a:ext uri="{FF2B5EF4-FFF2-40B4-BE49-F238E27FC236}">
                  <a16:creationId xmlns:a16="http://schemas.microsoft.com/office/drawing/2014/main" xmlns="" id="{2A3EFF9C-9481-4341-8EAE-DC6B64534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179393"/>
              <a:ext cx="472334" cy="104811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Rectangle 426">
              <a:extLst>
                <a:ext uri="{FF2B5EF4-FFF2-40B4-BE49-F238E27FC236}">
                  <a16:creationId xmlns:a16="http://schemas.microsoft.com/office/drawing/2014/main" xmlns="" id="{1BA8B66E-EF5B-45C1-B654-166242FAA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179393"/>
              <a:ext cx="472334" cy="10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Rectangle 427">
              <a:extLst>
                <a:ext uri="{FF2B5EF4-FFF2-40B4-BE49-F238E27FC236}">
                  <a16:creationId xmlns:a16="http://schemas.microsoft.com/office/drawing/2014/main" xmlns="" id="{DAFD9333-78F5-411B-9275-E10D79B54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331845"/>
              <a:ext cx="59892" cy="104811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8">
              <a:extLst>
                <a:ext uri="{FF2B5EF4-FFF2-40B4-BE49-F238E27FC236}">
                  <a16:creationId xmlns:a16="http://schemas.microsoft.com/office/drawing/2014/main" xmlns="" id="{D6275C04-5854-42D5-8ABF-D66A5F30C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331845"/>
              <a:ext cx="59892" cy="10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29">
              <a:extLst>
                <a:ext uri="{FF2B5EF4-FFF2-40B4-BE49-F238E27FC236}">
                  <a16:creationId xmlns:a16="http://schemas.microsoft.com/office/drawing/2014/main" xmlns="" id="{FEA3873B-D220-4EDB-B8D1-D394E5754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331845"/>
              <a:ext cx="472334" cy="104811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0">
              <a:extLst>
                <a:ext uri="{FF2B5EF4-FFF2-40B4-BE49-F238E27FC236}">
                  <a16:creationId xmlns:a16="http://schemas.microsoft.com/office/drawing/2014/main" xmlns="" id="{DEAC52C7-A71B-4A5D-A60C-D3B9C3C3E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331845"/>
              <a:ext cx="472334" cy="10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1">
              <a:extLst>
                <a:ext uri="{FF2B5EF4-FFF2-40B4-BE49-F238E27FC236}">
                  <a16:creationId xmlns:a16="http://schemas.microsoft.com/office/drawing/2014/main" xmlns="" id="{270A01B7-4550-49C9-8226-64816E3F4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484298"/>
              <a:ext cx="59892" cy="102089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2">
              <a:extLst>
                <a:ext uri="{FF2B5EF4-FFF2-40B4-BE49-F238E27FC236}">
                  <a16:creationId xmlns:a16="http://schemas.microsoft.com/office/drawing/2014/main" xmlns="" id="{A5B6A619-8845-4D9C-8E33-87382323B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484298"/>
              <a:ext cx="59892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3">
              <a:extLst>
                <a:ext uri="{FF2B5EF4-FFF2-40B4-BE49-F238E27FC236}">
                  <a16:creationId xmlns:a16="http://schemas.microsoft.com/office/drawing/2014/main" xmlns="" id="{0116A4E1-7F8D-470E-8A72-A518444B3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484298"/>
              <a:ext cx="472334" cy="102089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4">
              <a:extLst>
                <a:ext uri="{FF2B5EF4-FFF2-40B4-BE49-F238E27FC236}">
                  <a16:creationId xmlns:a16="http://schemas.microsoft.com/office/drawing/2014/main" xmlns="" id="{B3397EB6-EE7B-43A5-88DB-261ACE2C0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484298"/>
              <a:ext cx="472334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5">
              <a:extLst>
                <a:ext uri="{FF2B5EF4-FFF2-40B4-BE49-F238E27FC236}">
                  <a16:creationId xmlns:a16="http://schemas.microsoft.com/office/drawing/2014/main" xmlns="" id="{FA9EEFAE-6EF3-4D87-BAF6-4803F22F7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636749"/>
              <a:ext cx="59892" cy="102089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6">
              <a:extLst>
                <a:ext uri="{FF2B5EF4-FFF2-40B4-BE49-F238E27FC236}">
                  <a16:creationId xmlns:a16="http://schemas.microsoft.com/office/drawing/2014/main" xmlns="" id="{5D7A7E85-3C33-4FAA-882D-6F2B6B52F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636749"/>
              <a:ext cx="59892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7">
              <a:extLst>
                <a:ext uri="{FF2B5EF4-FFF2-40B4-BE49-F238E27FC236}">
                  <a16:creationId xmlns:a16="http://schemas.microsoft.com/office/drawing/2014/main" xmlns="" id="{A02D8AE9-FCE0-4259-B4B9-C3785D72F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636749"/>
              <a:ext cx="472334" cy="102089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8">
              <a:extLst>
                <a:ext uri="{FF2B5EF4-FFF2-40B4-BE49-F238E27FC236}">
                  <a16:creationId xmlns:a16="http://schemas.microsoft.com/office/drawing/2014/main" xmlns="" id="{52779C09-828C-4140-8421-63B4CF38C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636749"/>
              <a:ext cx="472334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39">
              <a:extLst>
                <a:ext uri="{FF2B5EF4-FFF2-40B4-BE49-F238E27FC236}">
                  <a16:creationId xmlns:a16="http://schemas.microsoft.com/office/drawing/2014/main" xmlns="" id="{B4F300DA-C90C-4C2F-A2AD-373AB4AC6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941654"/>
              <a:ext cx="59892" cy="102089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0">
              <a:extLst>
                <a:ext uri="{FF2B5EF4-FFF2-40B4-BE49-F238E27FC236}">
                  <a16:creationId xmlns:a16="http://schemas.microsoft.com/office/drawing/2014/main" xmlns="" id="{E0E8B0B0-E84A-4269-9DE8-FB4140327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941654"/>
              <a:ext cx="59892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1">
              <a:extLst>
                <a:ext uri="{FF2B5EF4-FFF2-40B4-BE49-F238E27FC236}">
                  <a16:creationId xmlns:a16="http://schemas.microsoft.com/office/drawing/2014/main" xmlns="" id="{2F734174-B5D2-4FC6-B058-B309C4A5C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941654"/>
              <a:ext cx="191928" cy="102089"/>
            </a:xfrm>
            <a:prstGeom prst="rect">
              <a:avLst/>
            </a:pr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2">
              <a:extLst>
                <a:ext uri="{FF2B5EF4-FFF2-40B4-BE49-F238E27FC236}">
                  <a16:creationId xmlns:a16="http://schemas.microsoft.com/office/drawing/2014/main" xmlns="" id="{B84A1233-ED08-4E6A-A5C3-A20CEF4E7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999" y="4941654"/>
              <a:ext cx="191928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3">
              <a:extLst>
                <a:ext uri="{FF2B5EF4-FFF2-40B4-BE49-F238E27FC236}">
                  <a16:creationId xmlns:a16="http://schemas.microsoft.com/office/drawing/2014/main" xmlns="" id="{BD76655B-EA65-43A8-8135-DB4CB3D8B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789201"/>
              <a:ext cx="59892" cy="102089"/>
            </a:xfrm>
            <a:prstGeom prst="rect">
              <a:avLst/>
            </a:prstGeom>
            <a:solidFill>
              <a:srgbClr val="9CC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4">
              <a:extLst>
                <a:ext uri="{FF2B5EF4-FFF2-40B4-BE49-F238E27FC236}">
                  <a16:creationId xmlns:a16="http://schemas.microsoft.com/office/drawing/2014/main" xmlns="" id="{A98CE9D7-991D-4C43-9032-F900BE53A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789201"/>
              <a:ext cx="59892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45">
              <a:extLst>
                <a:ext uri="{FF2B5EF4-FFF2-40B4-BE49-F238E27FC236}">
                  <a16:creationId xmlns:a16="http://schemas.microsoft.com/office/drawing/2014/main" xmlns="" id="{BA5B9BCC-0788-441A-98A1-B48A0A657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4789201"/>
              <a:ext cx="472334" cy="102089"/>
            </a:xfrm>
            <a:custGeom>
              <a:avLst/>
              <a:gdLst>
                <a:gd name="T0" fmla="*/ 347 w 347"/>
                <a:gd name="T1" fmla="*/ 0 h 75"/>
                <a:gd name="T2" fmla="*/ 0 w 347"/>
                <a:gd name="T3" fmla="*/ 0 h 75"/>
                <a:gd name="T4" fmla="*/ 0 w 347"/>
                <a:gd name="T5" fmla="*/ 75 h 75"/>
                <a:gd name="T6" fmla="*/ 118 w 347"/>
                <a:gd name="T7" fmla="*/ 75 h 75"/>
                <a:gd name="T8" fmla="*/ 118 w 347"/>
                <a:gd name="T9" fmla="*/ 52 h 75"/>
                <a:gd name="T10" fmla="*/ 347 w 347"/>
                <a:gd name="T11" fmla="*/ 52 h 75"/>
                <a:gd name="T12" fmla="*/ 347 w 347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75">
                  <a:moveTo>
                    <a:pt x="347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8" y="75"/>
                  </a:lnTo>
                  <a:lnTo>
                    <a:pt x="118" y="52"/>
                  </a:lnTo>
                  <a:lnTo>
                    <a:pt x="347" y="52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46">
              <a:extLst>
                <a:ext uri="{FF2B5EF4-FFF2-40B4-BE49-F238E27FC236}">
                  <a16:creationId xmlns:a16="http://schemas.microsoft.com/office/drawing/2014/main" xmlns="" id="{ED13DEA8-9AE8-4D67-8C82-88FCC67D1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999" y="4789201"/>
              <a:ext cx="472334" cy="102089"/>
            </a:xfrm>
            <a:custGeom>
              <a:avLst/>
              <a:gdLst>
                <a:gd name="T0" fmla="*/ 347 w 347"/>
                <a:gd name="T1" fmla="*/ 0 h 75"/>
                <a:gd name="T2" fmla="*/ 0 w 347"/>
                <a:gd name="T3" fmla="*/ 0 h 75"/>
                <a:gd name="T4" fmla="*/ 0 w 347"/>
                <a:gd name="T5" fmla="*/ 75 h 75"/>
                <a:gd name="T6" fmla="*/ 118 w 347"/>
                <a:gd name="T7" fmla="*/ 75 h 75"/>
                <a:gd name="T8" fmla="*/ 118 w 347"/>
                <a:gd name="T9" fmla="*/ 52 h 75"/>
                <a:gd name="T10" fmla="*/ 347 w 347"/>
                <a:gd name="T11" fmla="*/ 52 h 75"/>
                <a:gd name="T12" fmla="*/ 347 w 347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75">
                  <a:moveTo>
                    <a:pt x="347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8" y="75"/>
                  </a:lnTo>
                  <a:lnTo>
                    <a:pt x="118" y="52"/>
                  </a:lnTo>
                  <a:lnTo>
                    <a:pt x="347" y="52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47">
              <a:extLst>
                <a:ext uri="{FF2B5EF4-FFF2-40B4-BE49-F238E27FC236}">
                  <a16:creationId xmlns:a16="http://schemas.microsoft.com/office/drawing/2014/main" xmlns="" id="{0FE95FEE-D332-4AFA-B25D-C22EB85D2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604" y="4168503"/>
              <a:ext cx="24502" cy="892935"/>
            </a:xfrm>
            <a:custGeom>
              <a:avLst/>
              <a:gdLst>
                <a:gd name="T0" fmla="*/ 18 w 18"/>
                <a:gd name="T1" fmla="*/ 0 h 656"/>
                <a:gd name="T2" fmla="*/ 0 w 18"/>
                <a:gd name="T3" fmla="*/ 0 h 656"/>
                <a:gd name="T4" fmla="*/ 0 w 18"/>
                <a:gd name="T5" fmla="*/ 656 h 656"/>
                <a:gd name="T6" fmla="*/ 18 w 18"/>
                <a:gd name="T7" fmla="*/ 656 h 656"/>
                <a:gd name="T8" fmla="*/ 18 w 18"/>
                <a:gd name="T9" fmla="*/ 643 h 656"/>
                <a:gd name="T10" fmla="*/ 18 w 18"/>
                <a:gd name="T11" fmla="*/ 568 h 656"/>
                <a:gd name="T12" fmla="*/ 18 w 18"/>
                <a:gd name="T13" fmla="*/ 531 h 656"/>
                <a:gd name="T14" fmla="*/ 18 w 18"/>
                <a:gd name="T15" fmla="*/ 456 h 656"/>
                <a:gd name="T16" fmla="*/ 18 w 18"/>
                <a:gd name="T17" fmla="*/ 419 h 656"/>
                <a:gd name="T18" fmla="*/ 18 w 18"/>
                <a:gd name="T19" fmla="*/ 344 h 656"/>
                <a:gd name="T20" fmla="*/ 18 w 18"/>
                <a:gd name="T21" fmla="*/ 307 h 656"/>
                <a:gd name="T22" fmla="*/ 18 w 18"/>
                <a:gd name="T23" fmla="*/ 232 h 656"/>
                <a:gd name="T24" fmla="*/ 18 w 18"/>
                <a:gd name="T25" fmla="*/ 197 h 656"/>
                <a:gd name="T26" fmla="*/ 18 w 18"/>
                <a:gd name="T27" fmla="*/ 120 h 656"/>
                <a:gd name="T28" fmla="*/ 18 w 18"/>
                <a:gd name="T29" fmla="*/ 85 h 656"/>
                <a:gd name="T30" fmla="*/ 18 w 18"/>
                <a:gd name="T31" fmla="*/ 8 h 656"/>
                <a:gd name="T32" fmla="*/ 18 w 18"/>
                <a:gd name="T33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56">
                  <a:moveTo>
                    <a:pt x="18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18" y="656"/>
                  </a:lnTo>
                  <a:lnTo>
                    <a:pt x="18" y="643"/>
                  </a:lnTo>
                  <a:lnTo>
                    <a:pt x="18" y="568"/>
                  </a:lnTo>
                  <a:lnTo>
                    <a:pt x="18" y="531"/>
                  </a:lnTo>
                  <a:lnTo>
                    <a:pt x="18" y="456"/>
                  </a:lnTo>
                  <a:lnTo>
                    <a:pt x="18" y="419"/>
                  </a:lnTo>
                  <a:lnTo>
                    <a:pt x="18" y="344"/>
                  </a:lnTo>
                  <a:lnTo>
                    <a:pt x="18" y="307"/>
                  </a:lnTo>
                  <a:lnTo>
                    <a:pt x="18" y="232"/>
                  </a:lnTo>
                  <a:lnTo>
                    <a:pt x="18" y="197"/>
                  </a:lnTo>
                  <a:lnTo>
                    <a:pt x="18" y="120"/>
                  </a:lnTo>
                  <a:lnTo>
                    <a:pt x="18" y="85"/>
                  </a:lnTo>
                  <a:lnTo>
                    <a:pt x="18" y="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8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48">
              <a:extLst>
                <a:ext uri="{FF2B5EF4-FFF2-40B4-BE49-F238E27FC236}">
                  <a16:creationId xmlns:a16="http://schemas.microsoft.com/office/drawing/2014/main" xmlns="" id="{FFD26067-0D05-4E84-9138-F8F03F77F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604" y="4168503"/>
              <a:ext cx="24502" cy="892935"/>
            </a:xfrm>
            <a:custGeom>
              <a:avLst/>
              <a:gdLst>
                <a:gd name="T0" fmla="*/ 18 w 18"/>
                <a:gd name="T1" fmla="*/ 0 h 656"/>
                <a:gd name="T2" fmla="*/ 0 w 18"/>
                <a:gd name="T3" fmla="*/ 0 h 656"/>
                <a:gd name="T4" fmla="*/ 0 w 18"/>
                <a:gd name="T5" fmla="*/ 656 h 656"/>
                <a:gd name="T6" fmla="*/ 18 w 18"/>
                <a:gd name="T7" fmla="*/ 656 h 656"/>
                <a:gd name="T8" fmla="*/ 18 w 18"/>
                <a:gd name="T9" fmla="*/ 643 h 656"/>
                <a:gd name="T10" fmla="*/ 18 w 18"/>
                <a:gd name="T11" fmla="*/ 568 h 656"/>
                <a:gd name="T12" fmla="*/ 18 w 18"/>
                <a:gd name="T13" fmla="*/ 531 h 656"/>
                <a:gd name="T14" fmla="*/ 18 w 18"/>
                <a:gd name="T15" fmla="*/ 456 h 656"/>
                <a:gd name="T16" fmla="*/ 18 w 18"/>
                <a:gd name="T17" fmla="*/ 419 h 656"/>
                <a:gd name="T18" fmla="*/ 18 w 18"/>
                <a:gd name="T19" fmla="*/ 344 h 656"/>
                <a:gd name="T20" fmla="*/ 18 w 18"/>
                <a:gd name="T21" fmla="*/ 307 h 656"/>
                <a:gd name="T22" fmla="*/ 18 w 18"/>
                <a:gd name="T23" fmla="*/ 232 h 656"/>
                <a:gd name="T24" fmla="*/ 18 w 18"/>
                <a:gd name="T25" fmla="*/ 197 h 656"/>
                <a:gd name="T26" fmla="*/ 18 w 18"/>
                <a:gd name="T27" fmla="*/ 120 h 656"/>
                <a:gd name="T28" fmla="*/ 18 w 18"/>
                <a:gd name="T29" fmla="*/ 85 h 656"/>
                <a:gd name="T30" fmla="*/ 18 w 18"/>
                <a:gd name="T31" fmla="*/ 8 h 656"/>
                <a:gd name="T32" fmla="*/ 18 w 18"/>
                <a:gd name="T33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56">
                  <a:moveTo>
                    <a:pt x="18" y="0"/>
                  </a:moveTo>
                  <a:lnTo>
                    <a:pt x="0" y="0"/>
                  </a:lnTo>
                  <a:lnTo>
                    <a:pt x="0" y="656"/>
                  </a:lnTo>
                  <a:lnTo>
                    <a:pt x="18" y="656"/>
                  </a:lnTo>
                  <a:lnTo>
                    <a:pt x="18" y="643"/>
                  </a:lnTo>
                  <a:lnTo>
                    <a:pt x="18" y="568"/>
                  </a:lnTo>
                  <a:lnTo>
                    <a:pt x="18" y="531"/>
                  </a:lnTo>
                  <a:lnTo>
                    <a:pt x="18" y="456"/>
                  </a:lnTo>
                  <a:lnTo>
                    <a:pt x="18" y="419"/>
                  </a:lnTo>
                  <a:lnTo>
                    <a:pt x="18" y="344"/>
                  </a:lnTo>
                  <a:lnTo>
                    <a:pt x="18" y="307"/>
                  </a:lnTo>
                  <a:lnTo>
                    <a:pt x="18" y="232"/>
                  </a:lnTo>
                  <a:lnTo>
                    <a:pt x="18" y="197"/>
                  </a:lnTo>
                  <a:lnTo>
                    <a:pt x="18" y="120"/>
                  </a:lnTo>
                  <a:lnTo>
                    <a:pt x="18" y="85"/>
                  </a:lnTo>
                  <a:lnTo>
                    <a:pt x="18" y="8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49">
              <a:extLst>
                <a:ext uri="{FF2B5EF4-FFF2-40B4-BE49-F238E27FC236}">
                  <a16:creationId xmlns:a16="http://schemas.microsoft.com/office/drawing/2014/main" xmlns="" id="{9705F2EF-B92B-4B68-BB5B-A907D0E0F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332" y="4171226"/>
              <a:ext cx="25863" cy="688758"/>
            </a:xfrm>
            <a:custGeom>
              <a:avLst/>
              <a:gdLst>
                <a:gd name="T0" fmla="*/ 19 w 19"/>
                <a:gd name="T1" fmla="*/ 0 h 506"/>
                <a:gd name="T2" fmla="*/ 0 w 19"/>
                <a:gd name="T3" fmla="*/ 0 h 506"/>
                <a:gd name="T4" fmla="*/ 0 w 19"/>
                <a:gd name="T5" fmla="*/ 6 h 506"/>
                <a:gd name="T6" fmla="*/ 0 w 19"/>
                <a:gd name="T7" fmla="*/ 83 h 506"/>
                <a:gd name="T8" fmla="*/ 0 w 19"/>
                <a:gd name="T9" fmla="*/ 118 h 506"/>
                <a:gd name="T10" fmla="*/ 0 w 19"/>
                <a:gd name="T11" fmla="*/ 195 h 506"/>
                <a:gd name="T12" fmla="*/ 0 w 19"/>
                <a:gd name="T13" fmla="*/ 230 h 506"/>
                <a:gd name="T14" fmla="*/ 0 w 19"/>
                <a:gd name="T15" fmla="*/ 305 h 506"/>
                <a:gd name="T16" fmla="*/ 0 w 19"/>
                <a:gd name="T17" fmla="*/ 342 h 506"/>
                <a:gd name="T18" fmla="*/ 0 w 19"/>
                <a:gd name="T19" fmla="*/ 417 h 506"/>
                <a:gd name="T20" fmla="*/ 0 w 19"/>
                <a:gd name="T21" fmla="*/ 454 h 506"/>
                <a:gd name="T22" fmla="*/ 0 w 19"/>
                <a:gd name="T23" fmla="*/ 506 h 506"/>
                <a:gd name="T24" fmla="*/ 19 w 19"/>
                <a:gd name="T25" fmla="*/ 506 h 506"/>
                <a:gd name="T26" fmla="*/ 19 w 19"/>
                <a:gd name="T2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506">
                  <a:moveTo>
                    <a:pt x="19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83"/>
                  </a:lnTo>
                  <a:lnTo>
                    <a:pt x="0" y="118"/>
                  </a:lnTo>
                  <a:lnTo>
                    <a:pt x="0" y="195"/>
                  </a:lnTo>
                  <a:lnTo>
                    <a:pt x="0" y="230"/>
                  </a:lnTo>
                  <a:lnTo>
                    <a:pt x="0" y="305"/>
                  </a:lnTo>
                  <a:lnTo>
                    <a:pt x="0" y="342"/>
                  </a:lnTo>
                  <a:lnTo>
                    <a:pt x="0" y="417"/>
                  </a:lnTo>
                  <a:lnTo>
                    <a:pt x="0" y="454"/>
                  </a:lnTo>
                  <a:lnTo>
                    <a:pt x="0" y="506"/>
                  </a:lnTo>
                  <a:lnTo>
                    <a:pt x="19" y="50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50">
              <a:extLst>
                <a:ext uri="{FF2B5EF4-FFF2-40B4-BE49-F238E27FC236}">
                  <a16:creationId xmlns:a16="http://schemas.microsoft.com/office/drawing/2014/main" xmlns="" id="{C782ECA7-BC42-4045-A499-D81F068FC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332" y="4171226"/>
              <a:ext cx="25863" cy="688758"/>
            </a:xfrm>
            <a:custGeom>
              <a:avLst/>
              <a:gdLst>
                <a:gd name="T0" fmla="*/ 19 w 19"/>
                <a:gd name="T1" fmla="*/ 0 h 506"/>
                <a:gd name="T2" fmla="*/ 0 w 19"/>
                <a:gd name="T3" fmla="*/ 0 h 506"/>
                <a:gd name="T4" fmla="*/ 0 w 19"/>
                <a:gd name="T5" fmla="*/ 6 h 506"/>
                <a:gd name="T6" fmla="*/ 0 w 19"/>
                <a:gd name="T7" fmla="*/ 83 h 506"/>
                <a:gd name="T8" fmla="*/ 0 w 19"/>
                <a:gd name="T9" fmla="*/ 118 h 506"/>
                <a:gd name="T10" fmla="*/ 0 w 19"/>
                <a:gd name="T11" fmla="*/ 195 h 506"/>
                <a:gd name="T12" fmla="*/ 0 w 19"/>
                <a:gd name="T13" fmla="*/ 230 h 506"/>
                <a:gd name="T14" fmla="*/ 0 w 19"/>
                <a:gd name="T15" fmla="*/ 305 h 506"/>
                <a:gd name="T16" fmla="*/ 0 w 19"/>
                <a:gd name="T17" fmla="*/ 342 h 506"/>
                <a:gd name="T18" fmla="*/ 0 w 19"/>
                <a:gd name="T19" fmla="*/ 417 h 506"/>
                <a:gd name="T20" fmla="*/ 0 w 19"/>
                <a:gd name="T21" fmla="*/ 454 h 506"/>
                <a:gd name="T22" fmla="*/ 0 w 19"/>
                <a:gd name="T23" fmla="*/ 506 h 506"/>
                <a:gd name="T24" fmla="*/ 19 w 19"/>
                <a:gd name="T25" fmla="*/ 506 h 506"/>
                <a:gd name="T26" fmla="*/ 19 w 19"/>
                <a:gd name="T2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506">
                  <a:moveTo>
                    <a:pt x="19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83"/>
                  </a:lnTo>
                  <a:lnTo>
                    <a:pt x="0" y="118"/>
                  </a:lnTo>
                  <a:lnTo>
                    <a:pt x="0" y="195"/>
                  </a:lnTo>
                  <a:lnTo>
                    <a:pt x="0" y="230"/>
                  </a:lnTo>
                  <a:lnTo>
                    <a:pt x="0" y="305"/>
                  </a:lnTo>
                  <a:lnTo>
                    <a:pt x="0" y="342"/>
                  </a:lnTo>
                  <a:lnTo>
                    <a:pt x="0" y="417"/>
                  </a:lnTo>
                  <a:lnTo>
                    <a:pt x="0" y="454"/>
                  </a:lnTo>
                  <a:lnTo>
                    <a:pt x="0" y="506"/>
                  </a:lnTo>
                  <a:lnTo>
                    <a:pt x="19" y="506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1">
              <a:extLst>
                <a:ext uri="{FF2B5EF4-FFF2-40B4-BE49-F238E27FC236}">
                  <a16:creationId xmlns:a16="http://schemas.microsoft.com/office/drawing/2014/main" xmlns="" id="{FB73052C-7AA2-4F9A-B146-F31130573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4815" y="4859984"/>
              <a:ext cx="76227" cy="204177"/>
            </a:xfrm>
            <a:prstGeom prst="rect">
              <a:avLst/>
            </a:prstGeom>
            <a:solidFill>
              <a:srgbClr val="AFD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2">
              <a:extLst>
                <a:ext uri="{FF2B5EF4-FFF2-40B4-BE49-F238E27FC236}">
                  <a16:creationId xmlns:a16="http://schemas.microsoft.com/office/drawing/2014/main" xmlns="" id="{749EBAE8-E259-4617-8499-C52410711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4815" y="4859984"/>
              <a:ext cx="76227" cy="204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53">
              <a:extLst>
                <a:ext uri="{FF2B5EF4-FFF2-40B4-BE49-F238E27FC236}">
                  <a16:creationId xmlns:a16="http://schemas.microsoft.com/office/drawing/2014/main" xmlns="" id="{1398C4AD-7950-4D55-B6C5-0A29C17F3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589" y="4859984"/>
              <a:ext cx="420609" cy="204177"/>
            </a:xfrm>
            <a:custGeom>
              <a:avLst/>
              <a:gdLst>
                <a:gd name="T0" fmla="*/ 309 w 309"/>
                <a:gd name="T1" fmla="*/ 0 h 150"/>
                <a:gd name="T2" fmla="*/ 0 w 309"/>
                <a:gd name="T3" fmla="*/ 0 h 150"/>
                <a:gd name="T4" fmla="*/ 0 w 309"/>
                <a:gd name="T5" fmla="*/ 150 h 150"/>
                <a:gd name="T6" fmla="*/ 276 w 309"/>
                <a:gd name="T7" fmla="*/ 150 h 150"/>
                <a:gd name="T8" fmla="*/ 276 w 309"/>
                <a:gd name="T9" fmla="*/ 60 h 150"/>
                <a:gd name="T10" fmla="*/ 309 w 309"/>
                <a:gd name="T11" fmla="*/ 60 h 150"/>
                <a:gd name="T12" fmla="*/ 309 w 309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50">
                  <a:moveTo>
                    <a:pt x="309" y="0"/>
                  </a:moveTo>
                  <a:lnTo>
                    <a:pt x="0" y="0"/>
                  </a:lnTo>
                  <a:lnTo>
                    <a:pt x="0" y="150"/>
                  </a:lnTo>
                  <a:lnTo>
                    <a:pt x="276" y="150"/>
                  </a:lnTo>
                  <a:lnTo>
                    <a:pt x="276" y="60"/>
                  </a:lnTo>
                  <a:lnTo>
                    <a:pt x="309" y="60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A9D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54">
              <a:extLst>
                <a:ext uri="{FF2B5EF4-FFF2-40B4-BE49-F238E27FC236}">
                  <a16:creationId xmlns:a16="http://schemas.microsoft.com/office/drawing/2014/main" xmlns="" id="{E1233227-5F35-4097-B629-8429EEE37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589" y="4859984"/>
              <a:ext cx="420609" cy="204177"/>
            </a:xfrm>
            <a:custGeom>
              <a:avLst/>
              <a:gdLst>
                <a:gd name="T0" fmla="*/ 309 w 309"/>
                <a:gd name="T1" fmla="*/ 0 h 150"/>
                <a:gd name="T2" fmla="*/ 0 w 309"/>
                <a:gd name="T3" fmla="*/ 0 h 150"/>
                <a:gd name="T4" fmla="*/ 0 w 309"/>
                <a:gd name="T5" fmla="*/ 150 h 150"/>
                <a:gd name="T6" fmla="*/ 276 w 309"/>
                <a:gd name="T7" fmla="*/ 150 h 150"/>
                <a:gd name="T8" fmla="*/ 276 w 309"/>
                <a:gd name="T9" fmla="*/ 60 h 150"/>
                <a:gd name="T10" fmla="*/ 309 w 309"/>
                <a:gd name="T11" fmla="*/ 60 h 150"/>
                <a:gd name="T12" fmla="*/ 309 w 309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50">
                  <a:moveTo>
                    <a:pt x="309" y="0"/>
                  </a:moveTo>
                  <a:lnTo>
                    <a:pt x="0" y="0"/>
                  </a:lnTo>
                  <a:lnTo>
                    <a:pt x="0" y="150"/>
                  </a:lnTo>
                  <a:lnTo>
                    <a:pt x="276" y="150"/>
                  </a:lnTo>
                  <a:lnTo>
                    <a:pt x="276" y="60"/>
                  </a:lnTo>
                  <a:lnTo>
                    <a:pt x="309" y="60"/>
                  </a:lnTo>
                  <a:lnTo>
                    <a:pt x="3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5">
              <a:extLst>
                <a:ext uri="{FF2B5EF4-FFF2-40B4-BE49-F238E27FC236}">
                  <a16:creationId xmlns:a16="http://schemas.microsoft.com/office/drawing/2014/main" xmlns="" id="{92A5EE28-B0ED-42CC-957F-F278B11AB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042" y="4859984"/>
              <a:ext cx="303547" cy="204177"/>
            </a:xfrm>
            <a:prstGeom prst="rect">
              <a:avLst/>
            </a:prstGeom>
            <a:solidFill>
              <a:srgbClr val="A6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6">
              <a:extLst>
                <a:ext uri="{FF2B5EF4-FFF2-40B4-BE49-F238E27FC236}">
                  <a16:creationId xmlns:a16="http://schemas.microsoft.com/office/drawing/2014/main" xmlns="" id="{021E525D-8506-4A09-9839-D8A342F21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042" y="4859984"/>
              <a:ext cx="303547" cy="204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57">
              <a:extLst>
                <a:ext uri="{FF2B5EF4-FFF2-40B4-BE49-F238E27FC236}">
                  <a16:creationId xmlns:a16="http://schemas.microsoft.com/office/drawing/2014/main" xmlns="" id="{96922922-D2B6-40EA-BFDA-8F40C8599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6618" y="4859984"/>
              <a:ext cx="498197" cy="204177"/>
            </a:xfrm>
            <a:custGeom>
              <a:avLst/>
              <a:gdLst>
                <a:gd name="T0" fmla="*/ 229 w 366"/>
                <a:gd name="T1" fmla="*/ 135 h 150"/>
                <a:gd name="T2" fmla="*/ 23 w 366"/>
                <a:gd name="T3" fmla="*/ 135 h 150"/>
                <a:gd name="T4" fmla="*/ 23 w 366"/>
                <a:gd name="T5" fmla="*/ 150 h 150"/>
                <a:gd name="T6" fmla="*/ 229 w 366"/>
                <a:gd name="T7" fmla="*/ 150 h 150"/>
                <a:gd name="T8" fmla="*/ 229 w 366"/>
                <a:gd name="T9" fmla="*/ 135 h 150"/>
                <a:gd name="T10" fmla="*/ 229 w 366"/>
                <a:gd name="T11" fmla="*/ 23 h 150"/>
                <a:gd name="T12" fmla="*/ 0 w 366"/>
                <a:gd name="T13" fmla="*/ 23 h 150"/>
                <a:gd name="T14" fmla="*/ 0 w 366"/>
                <a:gd name="T15" fmla="*/ 60 h 150"/>
                <a:gd name="T16" fmla="*/ 23 w 366"/>
                <a:gd name="T17" fmla="*/ 60 h 150"/>
                <a:gd name="T18" fmla="*/ 229 w 366"/>
                <a:gd name="T19" fmla="*/ 60 h 150"/>
                <a:gd name="T20" fmla="*/ 229 w 366"/>
                <a:gd name="T21" fmla="*/ 23 h 150"/>
                <a:gd name="T22" fmla="*/ 366 w 366"/>
                <a:gd name="T23" fmla="*/ 0 h 150"/>
                <a:gd name="T24" fmla="*/ 248 w 366"/>
                <a:gd name="T25" fmla="*/ 0 h 150"/>
                <a:gd name="T26" fmla="*/ 248 w 366"/>
                <a:gd name="T27" fmla="*/ 150 h 150"/>
                <a:gd name="T28" fmla="*/ 366 w 366"/>
                <a:gd name="T29" fmla="*/ 150 h 150"/>
                <a:gd name="T30" fmla="*/ 366 w 366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" h="150">
                  <a:moveTo>
                    <a:pt x="229" y="135"/>
                  </a:moveTo>
                  <a:lnTo>
                    <a:pt x="23" y="135"/>
                  </a:lnTo>
                  <a:lnTo>
                    <a:pt x="23" y="150"/>
                  </a:lnTo>
                  <a:lnTo>
                    <a:pt x="229" y="150"/>
                  </a:lnTo>
                  <a:lnTo>
                    <a:pt x="229" y="135"/>
                  </a:lnTo>
                  <a:close/>
                  <a:moveTo>
                    <a:pt x="229" y="23"/>
                  </a:moveTo>
                  <a:lnTo>
                    <a:pt x="0" y="23"/>
                  </a:lnTo>
                  <a:lnTo>
                    <a:pt x="0" y="60"/>
                  </a:lnTo>
                  <a:lnTo>
                    <a:pt x="23" y="60"/>
                  </a:lnTo>
                  <a:lnTo>
                    <a:pt x="229" y="60"/>
                  </a:lnTo>
                  <a:lnTo>
                    <a:pt x="229" y="23"/>
                  </a:lnTo>
                  <a:close/>
                  <a:moveTo>
                    <a:pt x="366" y="0"/>
                  </a:moveTo>
                  <a:lnTo>
                    <a:pt x="248" y="0"/>
                  </a:lnTo>
                  <a:lnTo>
                    <a:pt x="248" y="150"/>
                  </a:lnTo>
                  <a:lnTo>
                    <a:pt x="366" y="150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A6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58">
              <a:extLst>
                <a:ext uri="{FF2B5EF4-FFF2-40B4-BE49-F238E27FC236}">
                  <a16:creationId xmlns:a16="http://schemas.microsoft.com/office/drawing/2014/main" xmlns="" id="{03B8B45C-71C2-4A41-8EE6-A8C2DB4A5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6618" y="4859984"/>
              <a:ext cx="498197" cy="204177"/>
            </a:xfrm>
            <a:custGeom>
              <a:avLst/>
              <a:gdLst>
                <a:gd name="T0" fmla="*/ 229 w 366"/>
                <a:gd name="T1" fmla="*/ 135 h 150"/>
                <a:gd name="T2" fmla="*/ 23 w 366"/>
                <a:gd name="T3" fmla="*/ 135 h 150"/>
                <a:gd name="T4" fmla="*/ 23 w 366"/>
                <a:gd name="T5" fmla="*/ 150 h 150"/>
                <a:gd name="T6" fmla="*/ 229 w 366"/>
                <a:gd name="T7" fmla="*/ 150 h 150"/>
                <a:gd name="T8" fmla="*/ 229 w 366"/>
                <a:gd name="T9" fmla="*/ 135 h 150"/>
                <a:gd name="T10" fmla="*/ 229 w 366"/>
                <a:gd name="T11" fmla="*/ 23 h 150"/>
                <a:gd name="T12" fmla="*/ 0 w 366"/>
                <a:gd name="T13" fmla="*/ 23 h 150"/>
                <a:gd name="T14" fmla="*/ 0 w 366"/>
                <a:gd name="T15" fmla="*/ 60 h 150"/>
                <a:gd name="T16" fmla="*/ 23 w 366"/>
                <a:gd name="T17" fmla="*/ 60 h 150"/>
                <a:gd name="T18" fmla="*/ 229 w 366"/>
                <a:gd name="T19" fmla="*/ 60 h 150"/>
                <a:gd name="T20" fmla="*/ 229 w 366"/>
                <a:gd name="T21" fmla="*/ 23 h 150"/>
                <a:gd name="T22" fmla="*/ 366 w 366"/>
                <a:gd name="T23" fmla="*/ 0 h 150"/>
                <a:gd name="T24" fmla="*/ 248 w 366"/>
                <a:gd name="T25" fmla="*/ 0 h 150"/>
                <a:gd name="T26" fmla="*/ 248 w 366"/>
                <a:gd name="T27" fmla="*/ 150 h 150"/>
                <a:gd name="T28" fmla="*/ 366 w 366"/>
                <a:gd name="T29" fmla="*/ 150 h 150"/>
                <a:gd name="T30" fmla="*/ 366 w 366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" h="150">
                  <a:moveTo>
                    <a:pt x="229" y="135"/>
                  </a:moveTo>
                  <a:lnTo>
                    <a:pt x="23" y="135"/>
                  </a:lnTo>
                  <a:lnTo>
                    <a:pt x="23" y="150"/>
                  </a:lnTo>
                  <a:lnTo>
                    <a:pt x="229" y="150"/>
                  </a:lnTo>
                  <a:lnTo>
                    <a:pt x="229" y="135"/>
                  </a:lnTo>
                  <a:moveTo>
                    <a:pt x="229" y="23"/>
                  </a:moveTo>
                  <a:lnTo>
                    <a:pt x="0" y="23"/>
                  </a:lnTo>
                  <a:lnTo>
                    <a:pt x="0" y="60"/>
                  </a:lnTo>
                  <a:lnTo>
                    <a:pt x="23" y="60"/>
                  </a:lnTo>
                  <a:lnTo>
                    <a:pt x="229" y="60"/>
                  </a:lnTo>
                  <a:lnTo>
                    <a:pt x="229" y="23"/>
                  </a:lnTo>
                  <a:moveTo>
                    <a:pt x="366" y="0"/>
                  </a:moveTo>
                  <a:lnTo>
                    <a:pt x="248" y="0"/>
                  </a:lnTo>
                  <a:lnTo>
                    <a:pt x="248" y="150"/>
                  </a:lnTo>
                  <a:lnTo>
                    <a:pt x="366" y="150"/>
                  </a:lnTo>
                  <a:lnTo>
                    <a:pt x="3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59">
              <a:extLst>
                <a:ext uri="{FF2B5EF4-FFF2-40B4-BE49-F238E27FC236}">
                  <a16:creationId xmlns:a16="http://schemas.microsoft.com/office/drawing/2014/main" xmlns="" id="{5DF63265-0A1C-47B0-B414-D1DF2B89D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7927" y="4941654"/>
              <a:ext cx="280406" cy="102089"/>
            </a:xfrm>
            <a:prstGeom prst="rect">
              <a:avLst/>
            </a:prstGeom>
            <a:solidFill>
              <a:srgbClr val="9AC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0">
              <a:extLst>
                <a:ext uri="{FF2B5EF4-FFF2-40B4-BE49-F238E27FC236}">
                  <a16:creationId xmlns:a16="http://schemas.microsoft.com/office/drawing/2014/main" xmlns="" id="{7E5D6665-BC00-455E-AF02-7AB53C0FE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7927" y="4941654"/>
              <a:ext cx="280406" cy="10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1">
              <a:extLst>
                <a:ext uri="{FF2B5EF4-FFF2-40B4-BE49-F238E27FC236}">
                  <a16:creationId xmlns:a16="http://schemas.microsoft.com/office/drawing/2014/main" xmlns="" id="{0C0538BA-0DC5-4404-B5DB-694B6BD9D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618" y="4859984"/>
              <a:ext cx="311713" cy="31308"/>
            </a:xfrm>
            <a:prstGeom prst="rect">
              <a:avLst/>
            </a:prstGeom>
            <a:solidFill>
              <a:srgbClr val="9AC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2">
              <a:extLst>
                <a:ext uri="{FF2B5EF4-FFF2-40B4-BE49-F238E27FC236}">
                  <a16:creationId xmlns:a16="http://schemas.microsoft.com/office/drawing/2014/main" xmlns="" id="{8EA61314-89DB-49B7-B4A7-83FC605DD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618" y="4859984"/>
              <a:ext cx="311713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63">
              <a:extLst>
                <a:ext uri="{FF2B5EF4-FFF2-40B4-BE49-F238E27FC236}">
                  <a16:creationId xmlns:a16="http://schemas.microsoft.com/office/drawing/2014/main" xmlns="" id="{9B2EF1A9-EEF0-4064-AB5C-B697DD857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332" y="4859984"/>
              <a:ext cx="25863" cy="204177"/>
            </a:xfrm>
            <a:custGeom>
              <a:avLst/>
              <a:gdLst>
                <a:gd name="T0" fmla="*/ 19 w 19"/>
                <a:gd name="T1" fmla="*/ 0 h 150"/>
                <a:gd name="T2" fmla="*/ 0 w 19"/>
                <a:gd name="T3" fmla="*/ 0 h 150"/>
                <a:gd name="T4" fmla="*/ 0 w 19"/>
                <a:gd name="T5" fmla="*/ 23 h 150"/>
                <a:gd name="T6" fmla="*/ 0 w 19"/>
                <a:gd name="T7" fmla="*/ 60 h 150"/>
                <a:gd name="T8" fmla="*/ 0 w 19"/>
                <a:gd name="T9" fmla="*/ 135 h 150"/>
                <a:gd name="T10" fmla="*/ 0 w 19"/>
                <a:gd name="T11" fmla="*/ 150 h 150"/>
                <a:gd name="T12" fmla="*/ 19 w 19"/>
                <a:gd name="T13" fmla="*/ 150 h 150"/>
                <a:gd name="T14" fmla="*/ 19 w 19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0" y="60"/>
                  </a:lnTo>
                  <a:lnTo>
                    <a:pt x="0" y="135"/>
                  </a:lnTo>
                  <a:lnTo>
                    <a:pt x="0" y="150"/>
                  </a:lnTo>
                  <a:lnTo>
                    <a:pt x="19" y="15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FC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64">
              <a:extLst>
                <a:ext uri="{FF2B5EF4-FFF2-40B4-BE49-F238E27FC236}">
                  <a16:creationId xmlns:a16="http://schemas.microsoft.com/office/drawing/2014/main" xmlns="" id="{EFBC390C-6D3D-4B2E-9424-B4CBC979E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332" y="4859984"/>
              <a:ext cx="25863" cy="204177"/>
            </a:xfrm>
            <a:custGeom>
              <a:avLst/>
              <a:gdLst>
                <a:gd name="T0" fmla="*/ 19 w 19"/>
                <a:gd name="T1" fmla="*/ 0 h 150"/>
                <a:gd name="T2" fmla="*/ 0 w 19"/>
                <a:gd name="T3" fmla="*/ 0 h 150"/>
                <a:gd name="T4" fmla="*/ 0 w 19"/>
                <a:gd name="T5" fmla="*/ 23 h 150"/>
                <a:gd name="T6" fmla="*/ 0 w 19"/>
                <a:gd name="T7" fmla="*/ 60 h 150"/>
                <a:gd name="T8" fmla="*/ 0 w 19"/>
                <a:gd name="T9" fmla="*/ 135 h 150"/>
                <a:gd name="T10" fmla="*/ 0 w 19"/>
                <a:gd name="T11" fmla="*/ 150 h 150"/>
                <a:gd name="T12" fmla="*/ 19 w 19"/>
                <a:gd name="T13" fmla="*/ 150 h 150"/>
                <a:gd name="T14" fmla="*/ 19 w 19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0" y="60"/>
                  </a:lnTo>
                  <a:lnTo>
                    <a:pt x="0" y="135"/>
                  </a:lnTo>
                  <a:lnTo>
                    <a:pt x="0" y="150"/>
                  </a:lnTo>
                  <a:lnTo>
                    <a:pt x="19" y="15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65">
              <a:extLst>
                <a:ext uri="{FF2B5EF4-FFF2-40B4-BE49-F238E27FC236}">
                  <a16:creationId xmlns:a16="http://schemas.microsoft.com/office/drawing/2014/main" xmlns="" id="{17CD5B5D-F541-452A-A320-D9BC02EFF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9095" y="4572775"/>
              <a:ext cx="224597" cy="491387"/>
            </a:xfrm>
            <a:custGeom>
              <a:avLst/>
              <a:gdLst>
                <a:gd name="T0" fmla="*/ 165 w 165"/>
                <a:gd name="T1" fmla="*/ 311 h 361"/>
                <a:gd name="T2" fmla="*/ 0 w 165"/>
                <a:gd name="T3" fmla="*/ 311 h 361"/>
                <a:gd name="T4" fmla="*/ 0 w 165"/>
                <a:gd name="T5" fmla="*/ 361 h 361"/>
                <a:gd name="T6" fmla="*/ 165 w 165"/>
                <a:gd name="T7" fmla="*/ 361 h 361"/>
                <a:gd name="T8" fmla="*/ 165 w 165"/>
                <a:gd name="T9" fmla="*/ 311 h 361"/>
                <a:gd name="T10" fmla="*/ 165 w 165"/>
                <a:gd name="T11" fmla="*/ 141 h 361"/>
                <a:gd name="T12" fmla="*/ 0 w 165"/>
                <a:gd name="T13" fmla="*/ 141 h 361"/>
                <a:gd name="T14" fmla="*/ 0 w 165"/>
                <a:gd name="T15" fmla="*/ 197 h 361"/>
                <a:gd name="T16" fmla="*/ 165 w 165"/>
                <a:gd name="T17" fmla="*/ 197 h 361"/>
                <a:gd name="T18" fmla="*/ 165 w 165"/>
                <a:gd name="T19" fmla="*/ 141 h 361"/>
                <a:gd name="T20" fmla="*/ 165 w 165"/>
                <a:gd name="T21" fmla="*/ 0 h 361"/>
                <a:gd name="T22" fmla="*/ 0 w 165"/>
                <a:gd name="T23" fmla="*/ 0 h 361"/>
                <a:gd name="T24" fmla="*/ 0 w 165"/>
                <a:gd name="T25" fmla="*/ 27 h 361"/>
                <a:gd name="T26" fmla="*/ 165 w 165"/>
                <a:gd name="T27" fmla="*/ 27 h 361"/>
                <a:gd name="T28" fmla="*/ 165 w 165"/>
                <a:gd name="T2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361">
                  <a:moveTo>
                    <a:pt x="165" y="311"/>
                  </a:moveTo>
                  <a:lnTo>
                    <a:pt x="0" y="311"/>
                  </a:lnTo>
                  <a:lnTo>
                    <a:pt x="0" y="361"/>
                  </a:lnTo>
                  <a:lnTo>
                    <a:pt x="165" y="361"/>
                  </a:lnTo>
                  <a:lnTo>
                    <a:pt x="165" y="311"/>
                  </a:lnTo>
                  <a:close/>
                  <a:moveTo>
                    <a:pt x="165" y="141"/>
                  </a:moveTo>
                  <a:lnTo>
                    <a:pt x="0" y="141"/>
                  </a:lnTo>
                  <a:lnTo>
                    <a:pt x="0" y="197"/>
                  </a:lnTo>
                  <a:lnTo>
                    <a:pt x="165" y="197"/>
                  </a:lnTo>
                  <a:lnTo>
                    <a:pt x="165" y="141"/>
                  </a:lnTo>
                  <a:close/>
                  <a:moveTo>
                    <a:pt x="165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65" y="27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66">
              <a:extLst>
                <a:ext uri="{FF2B5EF4-FFF2-40B4-BE49-F238E27FC236}">
                  <a16:creationId xmlns:a16="http://schemas.microsoft.com/office/drawing/2014/main" xmlns="" id="{0945D044-135A-416A-926B-C864DE53F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9095" y="4572775"/>
              <a:ext cx="224597" cy="491387"/>
            </a:xfrm>
            <a:custGeom>
              <a:avLst/>
              <a:gdLst>
                <a:gd name="T0" fmla="*/ 165 w 165"/>
                <a:gd name="T1" fmla="*/ 311 h 361"/>
                <a:gd name="T2" fmla="*/ 0 w 165"/>
                <a:gd name="T3" fmla="*/ 311 h 361"/>
                <a:gd name="T4" fmla="*/ 0 w 165"/>
                <a:gd name="T5" fmla="*/ 361 h 361"/>
                <a:gd name="T6" fmla="*/ 165 w 165"/>
                <a:gd name="T7" fmla="*/ 361 h 361"/>
                <a:gd name="T8" fmla="*/ 165 w 165"/>
                <a:gd name="T9" fmla="*/ 311 h 361"/>
                <a:gd name="T10" fmla="*/ 165 w 165"/>
                <a:gd name="T11" fmla="*/ 141 h 361"/>
                <a:gd name="T12" fmla="*/ 0 w 165"/>
                <a:gd name="T13" fmla="*/ 141 h 361"/>
                <a:gd name="T14" fmla="*/ 0 w 165"/>
                <a:gd name="T15" fmla="*/ 197 h 361"/>
                <a:gd name="T16" fmla="*/ 165 w 165"/>
                <a:gd name="T17" fmla="*/ 197 h 361"/>
                <a:gd name="T18" fmla="*/ 165 w 165"/>
                <a:gd name="T19" fmla="*/ 141 h 361"/>
                <a:gd name="T20" fmla="*/ 165 w 165"/>
                <a:gd name="T21" fmla="*/ 0 h 361"/>
                <a:gd name="T22" fmla="*/ 0 w 165"/>
                <a:gd name="T23" fmla="*/ 0 h 361"/>
                <a:gd name="T24" fmla="*/ 0 w 165"/>
                <a:gd name="T25" fmla="*/ 27 h 361"/>
                <a:gd name="T26" fmla="*/ 165 w 165"/>
                <a:gd name="T27" fmla="*/ 27 h 361"/>
                <a:gd name="T28" fmla="*/ 165 w 165"/>
                <a:gd name="T2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361">
                  <a:moveTo>
                    <a:pt x="165" y="311"/>
                  </a:moveTo>
                  <a:lnTo>
                    <a:pt x="0" y="311"/>
                  </a:lnTo>
                  <a:lnTo>
                    <a:pt x="0" y="361"/>
                  </a:lnTo>
                  <a:lnTo>
                    <a:pt x="165" y="361"/>
                  </a:lnTo>
                  <a:lnTo>
                    <a:pt x="165" y="311"/>
                  </a:lnTo>
                  <a:moveTo>
                    <a:pt x="165" y="141"/>
                  </a:moveTo>
                  <a:lnTo>
                    <a:pt x="0" y="141"/>
                  </a:lnTo>
                  <a:lnTo>
                    <a:pt x="0" y="197"/>
                  </a:lnTo>
                  <a:lnTo>
                    <a:pt x="165" y="197"/>
                  </a:lnTo>
                  <a:lnTo>
                    <a:pt x="165" y="141"/>
                  </a:lnTo>
                  <a:moveTo>
                    <a:pt x="165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65" y="27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67">
              <a:extLst>
                <a:ext uri="{FF2B5EF4-FFF2-40B4-BE49-F238E27FC236}">
                  <a16:creationId xmlns:a16="http://schemas.microsoft.com/office/drawing/2014/main" xmlns="" id="{082814A1-696E-4442-A649-17AD106BF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095" y="3648533"/>
              <a:ext cx="224597" cy="924243"/>
            </a:xfrm>
            <a:custGeom>
              <a:avLst/>
              <a:gdLst>
                <a:gd name="T0" fmla="*/ 165 w 165"/>
                <a:gd name="T1" fmla="*/ 0 h 679"/>
                <a:gd name="T2" fmla="*/ 0 w 165"/>
                <a:gd name="T3" fmla="*/ 0 h 679"/>
                <a:gd name="T4" fmla="*/ 0 w 165"/>
                <a:gd name="T5" fmla="*/ 679 h 679"/>
                <a:gd name="T6" fmla="*/ 165 w 165"/>
                <a:gd name="T7" fmla="*/ 679 h 679"/>
                <a:gd name="T8" fmla="*/ 165 w 165"/>
                <a:gd name="T9" fmla="*/ 556 h 679"/>
                <a:gd name="T10" fmla="*/ 79 w 165"/>
                <a:gd name="T11" fmla="*/ 556 h 679"/>
                <a:gd name="T12" fmla="*/ 79 w 165"/>
                <a:gd name="T13" fmla="*/ 531 h 679"/>
                <a:gd name="T14" fmla="*/ 109 w 165"/>
                <a:gd name="T15" fmla="*/ 531 h 679"/>
                <a:gd name="T16" fmla="*/ 109 w 165"/>
                <a:gd name="T17" fmla="*/ 428 h 679"/>
                <a:gd name="T18" fmla="*/ 165 w 165"/>
                <a:gd name="T19" fmla="*/ 428 h 679"/>
                <a:gd name="T20" fmla="*/ 165 w 165"/>
                <a:gd name="T21" fmla="*/ 384 h 679"/>
                <a:gd name="T22" fmla="*/ 79 w 165"/>
                <a:gd name="T23" fmla="*/ 384 h 679"/>
                <a:gd name="T24" fmla="*/ 79 w 165"/>
                <a:gd name="T25" fmla="*/ 361 h 679"/>
                <a:gd name="T26" fmla="*/ 109 w 165"/>
                <a:gd name="T27" fmla="*/ 361 h 679"/>
                <a:gd name="T28" fmla="*/ 109 w 165"/>
                <a:gd name="T29" fmla="*/ 257 h 679"/>
                <a:gd name="T30" fmla="*/ 165 w 165"/>
                <a:gd name="T31" fmla="*/ 257 h 679"/>
                <a:gd name="T32" fmla="*/ 165 w 165"/>
                <a:gd name="T33" fmla="*/ 214 h 679"/>
                <a:gd name="T34" fmla="*/ 79 w 165"/>
                <a:gd name="T35" fmla="*/ 214 h 679"/>
                <a:gd name="T36" fmla="*/ 79 w 165"/>
                <a:gd name="T37" fmla="*/ 189 h 679"/>
                <a:gd name="T38" fmla="*/ 109 w 165"/>
                <a:gd name="T39" fmla="*/ 189 h 679"/>
                <a:gd name="T40" fmla="*/ 109 w 165"/>
                <a:gd name="T41" fmla="*/ 87 h 679"/>
                <a:gd name="T42" fmla="*/ 165 w 165"/>
                <a:gd name="T43" fmla="*/ 87 h 679"/>
                <a:gd name="T44" fmla="*/ 165 w 165"/>
                <a:gd name="T45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679">
                  <a:moveTo>
                    <a:pt x="165" y="0"/>
                  </a:moveTo>
                  <a:lnTo>
                    <a:pt x="0" y="0"/>
                  </a:lnTo>
                  <a:lnTo>
                    <a:pt x="0" y="679"/>
                  </a:lnTo>
                  <a:lnTo>
                    <a:pt x="165" y="679"/>
                  </a:lnTo>
                  <a:lnTo>
                    <a:pt x="165" y="556"/>
                  </a:lnTo>
                  <a:lnTo>
                    <a:pt x="79" y="556"/>
                  </a:lnTo>
                  <a:lnTo>
                    <a:pt x="79" y="531"/>
                  </a:lnTo>
                  <a:lnTo>
                    <a:pt x="109" y="531"/>
                  </a:lnTo>
                  <a:lnTo>
                    <a:pt x="109" y="428"/>
                  </a:lnTo>
                  <a:lnTo>
                    <a:pt x="165" y="428"/>
                  </a:lnTo>
                  <a:lnTo>
                    <a:pt x="165" y="384"/>
                  </a:lnTo>
                  <a:lnTo>
                    <a:pt x="79" y="384"/>
                  </a:lnTo>
                  <a:lnTo>
                    <a:pt x="79" y="361"/>
                  </a:lnTo>
                  <a:lnTo>
                    <a:pt x="109" y="361"/>
                  </a:lnTo>
                  <a:lnTo>
                    <a:pt x="109" y="257"/>
                  </a:lnTo>
                  <a:lnTo>
                    <a:pt x="165" y="257"/>
                  </a:lnTo>
                  <a:lnTo>
                    <a:pt x="165" y="214"/>
                  </a:lnTo>
                  <a:lnTo>
                    <a:pt x="79" y="214"/>
                  </a:lnTo>
                  <a:lnTo>
                    <a:pt x="79" y="189"/>
                  </a:lnTo>
                  <a:lnTo>
                    <a:pt x="109" y="189"/>
                  </a:lnTo>
                  <a:lnTo>
                    <a:pt x="109" y="87"/>
                  </a:lnTo>
                  <a:lnTo>
                    <a:pt x="165" y="87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C2E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68">
              <a:extLst>
                <a:ext uri="{FF2B5EF4-FFF2-40B4-BE49-F238E27FC236}">
                  <a16:creationId xmlns:a16="http://schemas.microsoft.com/office/drawing/2014/main" xmlns="" id="{CC177670-31A2-4C41-844F-330B54961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095" y="3648533"/>
              <a:ext cx="224597" cy="924243"/>
            </a:xfrm>
            <a:custGeom>
              <a:avLst/>
              <a:gdLst>
                <a:gd name="T0" fmla="*/ 165 w 165"/>
                <a:gd name="T1" fmla="*/ 0 h 679"/>
                <a:gd name="T2" fmla="*/ 0 w 165"/>
                <a:gd name="T3" fmla="*/ 0 h 679"/>
                <a:gd name="T4" fmla="*/ 0 w 165"/>
                <a:gd name="T5" fmla="*/ 679 h 679"/>
                <a:gd name="T6" fmla="*/ 165 w 165"/>
                <a:gd name="T7" fmla="*/ 679 h 679"/>
                <a:gd name="T8" fmla="*/ 165 w 165"/>
                <a:gd name="T9" fmla="*/ 556 h 679"/>
                <a:gd name="T10" fmla="*/ 79 w 165"/>
                <a:gd name="T11" fmla="*/ 556 h 679"/>
                <a:gd name="T12" fmla="*/ 79 w 165"/>
                <a:gd name="T13" fmla="*/ 531 h 679"/>
                <a:gd name="T14" fmla="*/ 109 w 165"/>
                <a:gd name="T15" fmla="*/ 531 h 679"/>
                <a:gd name="T16" fmla="*/ 109 w 165"/>
                <a:gd name="T17" fmla="*/ 428 h 679"/>
                <a:gd name="T18" fmla="*/ 165 w 165"/>
                <a:gd name="T19" fmla="*/ 428 h 679"/>
                <a:gd name="T20" fmla="*/ 165 w 165"/>
                <a:gd name="T21" fmla="*/ 384 h 679"/>
                <a:gd name="T22" fmla="*/ 79 w 165"/>
                <a:gd name="T23" fmla="*/ 384 h 679"/>
                <a:gd name="T24" fmla="*/ 79 w 165"/>
                <a:gd name="T25" fmla="*/ 361 h 679"/>
                <a:gd name="T26" fmla="*/ 109 w 165"/>
                <a:gd name="T27" fmla="*/ 361 h 679"/>
                <a:gd name="T28" fmla="*/ 109 w 165"/>
                <a:gd name="T29" fmla="*/ 257 h 679"/>
                <a:gd name="T30" fmla="*/ 165 w 165"/>
                <a:gd name="T31" fmla="*/ 257 h 679"/>
                <a:gd name="T32" fmla="*/ 165 w 165"/>
                <a:gd name="T33" fmla="*/ 214 h 679"/>
                <a:gd name="T34" fmla="*/ 79 w 165"/>
                <a:gd name="T35" fmla="*/ 214 h 679"/>
                <a:gd name="T36" fmla="*/ 79 w 165"/>
                <a:gd name="T37" fmla="*/ 189 h 679"/>
                <a:gd name="T38" fmla="*/ 109 w 165"/>
                <a:gd name="T39" fmla="*/ 189 h 679"/>
                <a:gd name="T40" fmla="*/ 109 w 165"/>
                <a:gd name="T41" fmla="*/ 87 h 679"/>
                <a:gd name="T42" fmla="*/ 165 w 165"/>
                <a:gd name="T43" fmla="*/ 87 h 679"/>
                <a:gd name="T44" fmla="*/ 165 w 165"/>
                <a:gd name="T45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679">
                  <a:moveTo>
                    <a:pt x="165" y="0"/>
                  </a:moveTo>
                  <a:lnTo>
                    <a:pt x="0" y="0"/>
                  </a:lnTo>
                  <a:lnTo>
                    <a:pt x="0" y="679"/>
                  </a:lnTo>
                  <a:lnTo>
                    <a:pt x="165" y="679"/>
                  </a:lnTo>
                  <a:lnTo>
                    <a:pt x="165" y="556"/>
                  </a:lnTo>
                  <a:lnTo>
                    <a:pt x="79" y="556"/>
                  </a:lnTo>
                  <a:lnTo>
                    <a:pt x="79" y="531"/>
                  </a:lnTo>
                  <a:lnTo>
                    <a:pt x="109" y="531"/>
                  </a:lnTo>
                  <a:lnTo>
                    <a:pt x="109" y="428"/>
                  </a:lnTo>
                  <a:lnTo>
                    <a:pt x="165" y="428"/>
                  </a:lnTo>
                  <a:lnTo>
                    <a:pt x="165" y="384"/>
                  </a:lnTo>
                  <a:lnTo>
                    <a:pt x="79" y="384"/>
                  </a:lnTo>
                  <a:lnTo>
                    <a:pt x="79" y="361"/>
                  </a:lnTo>
                  <a:lnTo>
                    <a:pt x="109" y="361"/>
                  </a:lnTo>
                  <a:lnTo>
                    <a:pt x="109" y="257"/>
                  </a:lnTo>
                  <a:lnTo>
                    <a:pt x="165" y="257"/>
                  </a:lnTo>
                  <a:lnTo>
                    <a:pt x="165" y="214"/>
                  </a:lnTo>
                  <a:lnTo>
                    <a:pt x="79" y="214"/>
                  </a:lnTo>
                  <a:lnTo>
                    <a:pt x="79" y="189"/>
                  </a:lnTo>
                  <a:lnTo>
                    <a:pt x="109" y="189"/>
                  </a:lnTo>
                  <a:lnTo>
                    <a:pt x="109" y="87"/>
                  </a:lnTo>
                  <a:lnTo>
                    <a:pt x="165" y="87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69">
              <a:extLst>
                <a:ext uri="{FF2B5EF4-FFF2-40B4-BE49-F238E27FC236}">
                  <a16:creationId xmlns:a16="http://schemas.microsoft.com/office/drawing/2014/main" xmlns="" id="{47C0EF83-09D1-408E-993D-57704ADB1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990" y="4389014"/>
              <a:ext cx="347105" cy="675146"/>
            </a:xfrm>
            <a:custGeom>
              <a:avLst/>
              <a:gdLst>
                <a:gd name="T0" fmla="*/ 152 w 255"/>
                <a:gd name="T1" fmla="*/ 0 h 496"/>
                <a:gd name="T2" fmla="*/ 0 w 255"/>
                <a:gd name="T3" fmla="*/ 0 h 496"/>
                <a:gd name="T4" fmla="*/ 0 w 255"/>
                <a:gd name="T5" fmla="*/ 496 h 496"/>
                <a:gd name="T6" fmla="*/ 255 w 255"/>
                <a:gd name="T7" fmla="*/ 496 h 496"/>
                <a:gd name="T8" fmla="*/ 255 w 255"/>
                <a:gd name="T9" fmla="*/ 446 h 496"/>
                <a:gd name="T10" fmla="*/ 133 w 255"/>
                <a:gd name="T11" fmla="*/ 446 h 496"/>
                <a:gd name="T12" fmla="*/ 133 w 255"/>
                <a:gd name="T13" fmla="*/ 332 h 496"/>
                <a:gd name="T14" fmla="*/ 255 w 255"/>
                <a:gd name="T15" fmla="*/ 332 h 496"/>
                <a:gd name="T16" fmla="*/ 255 w 255"/>
                <a:gd name="T17" fmla="*/ 276 h 496"/>
                <a:gd name="T18" fmla="*/ 133 w 255"/>
                <a:gd name="T19" fmla="*/ 276 h 496"/>
                <a:gd name="T20" fmla="*/ 133 w 255"/>
                <a:gd name="T21" fmla="*/ 162 h 496"/>
                <a:gd name="T22" fmla="*/ 255 w 255"/>
                <a:gd name="T23" fmla="*/ 162 h 496"/>
                <a:gd name="T24" fmla="*/ 255 w 255"/>
                <a:gd name="T25" fmla="*/ 135 h 496"/>
                <a:gd name="T26" fmla="*/ 152 w 255"/>
                <a:gd name="T27" fmla="*/ 135 h 496"/>
                <a:gd name="T28" fmla="*/ 152 w 255"/>
                <a:gd name="T2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496">
                  <a:moveTo>
                    <a:pt x="152" y="0"/>
                  </a:moveTo>
                  <a:lnTo>
                    <a:pt x="0" y="0"/>
                  </a:lnTo>
                  <a:lnTo>
                    <a:pt x="0" y="496"/>
                  </a:lnTo>
                  <a:lnTo>
                    <a:pt x="255" y="496"/>
                  </a:lnTo>
                  <a:lnTo>
                    <a:pt x="255" y="446"/>
                  </a:lnTo>
                  <a:lnTo>
                    <a:pt x="133" y="446"/>
                  </a:lnTo>
                  <a:lnTo>
                    <a:pt x="133" y="332"/>
                  </a:lnTo>
                  <a:lnTo>
                    <a:pt x="255" y="332"/>
                  </a:lnTo>
                  <a:lnTo>
                    <a:pt x="255" y="276"/>
                  </a:lnTo>
                  <a:lnTo>
                    <a:pt x="133" y="276"/>
                  </a:lnTo>
                  <a:lnTo>
                    <a:pt x="133" y="162"/>
                  </a:lnTo>
                  <a:lnTo>
                    <a:pt x="255" y="162"/>
                  </a:lnTo>
                  <a:lnTo>
                    <a:pt x="255" y="135"/>
                  </a:lnTo>
                  <a:lnTo>
                    <a:pt x="152" y="135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B5DB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70">
              <a:extLst>
                <a:ext uri="{FF2B5EF4-FFF2-40B4-BE49-F238E27FC236}">
                  <a16:creationId xmlns:a16="http://schemas.microsoft.com/office/drawing/2014/main" xmlns="" id="{9B5A89A4-9662-4625-B37E-2F50A64F1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990" y="4389014"/>
              <a:ext cx="347105" cy="675146"/>
            </a:xfrm>
            <a:custGeom>
              <a:avLst/>
              <a:gdLst>
                <a:gd name="T0" fmla="*/ 152 w 255"/>
                <a:gd name="T1" fmla="*/ 0 h 496"/>
                <a:gd name="T2" fmla="*/ 0 w 255"/>
                <a:gd name="T3" fmla="*/ 0 h 496"/>
                <a:gd name="T4" fmla="*/ 0 w 255"/>
                <a:gd name="T5" fmla="*/ 496 h 496"/>
                <a:gd name="T6" fmla="*/ 255 w 255"/>
                <a:gd name="T7" fmla="*/ 496 h 496"/>
                <a:gd name="T8" fmla="*/ 255 w 255"/>
                <a:gd name="T9" fmla="*/ 446 h 496"/>
                <a:gd name="T10" fmla="*/ 133 w 255"/>
                <a:gd name="T11" fmla="*/ 446 h 496"/>
                <a:gd name="T12" fmla="*/ 133 w 255"/>
                <a:gd name="T13" fmla="*/ 332 h 496"/>
                <a:gd name="T14" fmla="*/ 255 w 255"/>
                <a:gd name="T15" fmla="*/ 332 h 496"/>
                <a:gd name="T16" fmla="*/ 255 w 255"/>
                <a:gd name="T17" fmla="*/ 276 h 496"/>
                <a:gd name="T18" fmla="*/ 133 w 255"/>
                <a:gd name="T19" fmla="*/ 276 h 496"/>
                <a:gd name="T20" fmla="*/ 133 w 255"/>
                <a:gd name="T21" fmla="*/ 162 h 496"/>
                <a:gd name="T22" fmla="*/ 255 w 255"/>
                <a:gd name="T23" fmla="*/ 162 h 496"/>
                <a:gd name="T24" fmla="*/ 255 w 255"/>
                <a:gd name="T25" fmla="*/ 135 h 496"/>
                <a:gd name="T26" fmla="*/ 152 w 255"/>
                <a:gd name="T27" fmla="*/ 135 h 496"/>
                <a:gd name="T28" fmla="*/ 152 w 255"/>
                <a:gd name="T2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496">
                  <a:moveTo>
                    <a:pt x="152" y="0"/>
                  </a:moveTo>
                  <a:lnTo>
                    <a:pt x="0" y="0"/>
                  </a:lnTo>
                  <a:lnTo>
                    <a:pt x="0" y="496"/>
                  </a:lnTo>
                  <a:lnTo>
                    <a:pt x="255" y="496"/>
                  </a:lnTo>
                  <a:lnTo>
                    <a:pt x="255" y="446"/>
                  </a:lnTo>
                  <a:lnTo>
                    <a:pt x="133" y="446"/>
                  </a:lnTo>
                  <a:lnTo>
                    <a:pt x="133" y="332"/>
                  </a:lnTo>
                  <a:lnTo>
                    <a:pt x="255" y="332"/>
                  </a:lnTo>
                  <a:lnTo>
                    <a:pt x="255" y="276"/>
                  </a:lnTo>
                  <a:lnTo>
                    <a:pt x="133" y="276"/>
                  </a:lnTo>
                  <a:lnTo>
                    <a:pt x="133" y="162"/>
                  </a:lnTo>
                  <a:lnTo>
                    <a:pt x="255" y="162"/>
                  </a:lnTo>
                  <a:lnTo>
                    <a:pt x="255" y="135"/>
                  </a:lnTo>
                  <a:lnTo>
                    <a:pt x="152" y="135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71">
              <a:extLst>
                <a:ext uri="{FF2B5EF4-FFF2-40B4-BE49-F238E27FC236}">
                  <a16:creationId xmlns:a16="http://schemas.microsoft.com/office/drawing/2014/main" xmlns="" id="{18EB2AB5-1768-4708-A782-E87CB19EF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648533"/>
              <a:ext cx="140204" cy="924243"/>
            </a:xfrm>
            <a:custGeom>
              <a:avLst/>
              <a:gdLst>
                <a:gd name="T0" fmla="*/ 103 w 103"/>
                <a:gd name="T1" fmla="*/ 0 h 679"/>
                <a:gd name="T2" fmla="*/ 101 w 103"/>
                <a:gd name="T3" fmla="*/ 0 h 679"/>
                <a:gd name="T4" fmla="*/ 101 w 103"/>
                <a:gd name="T5" fmla="*/ 544 h 679"/>
                <a:gd name="T6" fmla="*/ 0 w 103"/>
                <a:gd name="T7" fmla="*/ 544 h 679"/>
                <a:gd name="T8" fmla="*/ 0 w 103"/>
                <a:gd name="T9" fmla="*/ 679 h 679"/>
                <a:gd name="T10" fmla="*/ 103 w 103"/>
                <a:gd name="T11" fmla="*/ 679 h 679"/>
                <a:gd name="T12" fmla="*/ 103 w 103"/>
                <a:gd name="T13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79">
                  <a:moveTo>
                    <a:pt x="103" y="0"/>
                  </a:moveTo>
                  <a:lnTo>
                    <a:pt x="101" y="0"/>
                  </a:lnTo>
                  <a:lnTo>
                    <a:pt x="101" y="544"/>
                  </a:lnTo>
                  <a:lnTo>
                    <a:pt x="0" y="544"/>
                  </a:lnTo>
                  <a:lnTo>
                    <a:pt x="0" y="679"/>
                  </a:lnTo>
                  <a:lnTo>
                    <a:pt x="103" y="679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AFD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72">
              <a:extLst>
                <a:ext uri="{FF2B5EF4-FFF2-40B4-BE49-F238E27FC236}">
                  <a16:creationId xmlns:a16="http://schemas.microsoft.com/office/drawing/2014/main" xmlns="" id="{202E3302-0DAD-49D6-A60E-F5EB6B885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892" y="3648533"/>
              <a:ext cx="140204" cy="924243"/>
            </a:xfrm>
            <a:custGeom>
              <a:avLst/>
              <a:gdLst>
                <a:gd name="T0" fmla="*/ 103 w 103"/>
                <a:gd name="T1" fmla="*/ 0 h 679"/>
                <a:gd name="T2" fmla="*/ 101 w 103"/>
                <a:gd name="T3" fmla="*/ 0 h 679"/>
                <a:gd name="T4" fmla="*/ 101 w 103"/>
                <a:gd name="T5" fmla="*/ 544 h 679"/>
                <a:gd name="T6" fmla="*/ 0 w 103"/>
                <a:gd name="T7" fmla="*/ 544 h 679"/>
                <a:gd name="T8" fmla="*/ 0 w 103"/>
                <a:gd name="T9" fmla="*/ 679 h 679"/>
                <a:gd name="T10" fmla="*/ 103 w 103"/>
                <a:gd name="T11" fmla="*/ 679 h 679"/>
                <a:gd name="T12" fmla="*/ 103 w 103"/>
                <a:gd name="T13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79">
                  <a:moveTo>
                    <a:pt x="103" y="0"/>
                  </a:moveTo>
                  <a:lnTo>
                    <a:pt x="101" y="0"/>
                  </a:lnTo>
                  <a:lnTo>
                    <a:pt x="101" y="544"/>
                  </a:lnTo>
                  <a:lnTo>
                    <a:pt x="0" y="544"/>
                  </a:lnTo>
                  <a:lnTo>
                    <a:pt x="0" y="679"/>
                  </a:lnTo>
                  <a:lnTo>
                    <a:pt x="103" y="679"/>
                  </a:lnTo>
                  <a:lnTo>
                    <a:pt x="1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473">
              <a:extLst>
                <a:ext uri="{FF2B5EF4-FFF2-40B4-BE49-F238E27FC236}">
                  <a16:creationId xmlns:a16="http://schemas.microsoft.com/office/drawing/2014/main" xmlns="" id="{A52FC8AE-A255-45EB-B492-007D52478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389014"/>
              <a:ext cx="149732" cy="174232"/>
            </a:xfrm>
            <a:prstGeom prst="rect">
              <a:avLst/>
            </a:prstGeom>
            <a:solidFill>
              <a:srgbClr val="B8D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Rectangle 474">
              <a:extLst>
                <a:ext uri="{FF2B5EF4-FFF2-40B4-BE49-F238E27FC236}">
                  <a16:creationId xmlns:a16="http://schemas.microsoft.com/office/drawing/2014/main" xmlns="" id="{16B3ECFB-B605-4144-85AB-36956D417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389014"/>
              <a:ext cx="149732" cy="174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75">
              <a:extLst>
                <a:ext uri="{FF2B5EF4-FFF2-40B4-BE49-F238E27FC236}">
                  <a16:creationId xmlns:a16="http://schemas.microsoft.com/office/drawing/2014/main" xmlns="" id="{492486C7-131A-4257-B210-B04C11BCD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692" y="3648533"/>
              <a:ext cx="551283" cy="960994"/>
            </a:xfrm>
            <a:custGeom>
              <a:avLst/>
              <a:gdLst>
                <a:gd name="T0" fmla="*/ 405 w 405"/>
                <a:gd name="T1" fmla="*/ 0 h 706"/>
                <a:gd name="T2" fmla="*/ 326 w 405"/>
                <a:gd name="T3" fmla="*/ 0 h 706"/>
                <a:gd name="T4" fmla="*/ 326 w 405"/>
                <a:gd name="T5" fmla="*/ 2 h 706"/>
                <a:gd name="T6" fmla="*/ 361 w 405"/>
                <a:gd name="T7" fmla="*/ 2 h 706"/>
                <a:gd name="T8" fmla="*/ 361 w 405"/>
                <a:gd name="T9" fmla="*/ 50 h 706"/>
                <a:gd name="T10" fmla="*/ 326 w 405"/>
                <a:gd name="T11" fmla="*/ 50 h 706"/>
                <a:gd name="T12" fmla="*/ 326 w 405"/>
                <a:gd name="T13" fmla="*/ 87 h 706"/>
                <a:gd name="T14" fmla="*/ 336 w 405"/>
                <a:gd name="T15" fmla="*/ 87 h 706"/>
                <a:gd name="T16" fmla="*/ 336 w 405"/>
                <a:gd name="T17" fmla="*/ 118 h 706"/>
                <a:gd name="T18" fmla="*/ 361 w 405"/>
                <a:gd name="T19" fmla="*/ 118 h 706"/>
                <a:gd name="T20" fmla="*/ 361 w 405"/>
                <a:gd name="T21" fmla="*/ 166 h 706"/>
                <a:gd name="T22" fmla="*/ 336 w 405"/>
                <a:gd name="T23" fmla="*/ 166 h 706"/>
                <a:gd name="T24" fmla="*/ 336 w 405"/>
                <a:gd name="T25" fmla="*/ 189 h 706"/>
                <a:gd name="T26" fmla="*/ 370 w 405"/>
                <a:gd name="T27" fmla="*/ 189 h 706"/>
                <a:gd name="T28" fmla="*/ 370 w 405"/>
                <a:gd name="T29" fmla="*/ 214 h 706"/>
                <a:gd name="T30" fmla="*/ 326 w 405"/>
                <a:gd name="T31" fmla="*/ 214 h 706"/>
                <a:gd name="T32" fmla="*/ 326 w 405"/>
                <a:gd name="T33" fmla="*/ 235 h 706"/>
                <a:gd name="T34" fmla="*/ 361 w 405"/>
                <a:gd name="T35" fmla="*/ 235 h 706"/>
                <a:gd name="T36" fmla="*/ 361 w 405"/>
                <a:gd name="T37" fmla="*/ 282 h 706"/>
                <a:gd name="T38" fmla="*/ 336 w 405"/>
                <a:gd name="T39" fmla="*/ 282 h 706"/>
                <a:gd name="T40" fmla="*/ 336 w 405"/>
                <a:gd name="T41" fmla="*/ 351 h 706"/>
                <a:gd name="T42" fmla="*/ 361 w 405"/>
                <a:gd name="T43" fmla="*/ 351 h 706"/>
                <a:gd name="T44" fmla="*/ 361 w 405"/>
                <a:gd name="T45" fmla="*/ 361 h 706"/>
                <a:gd name="T46" fmla="*/ 370 w 405"/>
                <a:gd name="T47" fmla="*/ 361 h 706"/>
                <a:gd name="T48" fmla="*/ 370 w 405"/>
                <a:gd name="T49" fmla="*/ 384 h 706"/>
                <a:gd name="T50" fmla="*/ 361 w 405"/>
                <a:gd name="T51" fmla="*/ 384 h 706"/>
                <a:gd name="T52" fmla="*/ 361 w 405"/>
                <a:gd name="T53" fmla="*/ 399 h 706"/>
                <a:gd name="T54" fmla="*/ 326 w 405"/>
                <a:gd name="T55" fmla="*/ 399 h 706"/>
                <a:gd name="T56" fmla="*/ 326 w 405"/>
                <a:gd name="T57" fmla="*/ 428 h 706"/>
                <a:gd name="T58" fmla="*/ 336 w 405"/>
                <a:gd name="T59" fmla="*/ 428 h 706"/>
                <a:gd name="T60" fmla="*/ 336 w 405"/>
                <a:gd name="T61" fmla="*/ 531 h 706"/>
                <a:gd name="T62" fmla="*/ 370 w 405"/>
                <a:gd name="T63" fmla="*/ 531 h 706"/>
                <a:gd name="T64" fmla="*/ 370 w 405"/>
                <a:gd name="T65" fmla="*/ 556 h 706"/>
                <a:gd name="T66" fmla="*/ 326 w 405"/>
                <a:gd name="T67" fmla="*/ 556 h 706"/>
                <a:gd name="T68" fmla="*/ 326 w 405"/>
                <a:gd name="T69" fmla="*/ 679 h 706"/>
                <a:gd name="T70" fmla="*/ 0 w 405"/>
                <a:gd name="T71" fmla="*/ 679 h 706"/>
                <a:gd name="T72" fmla="*/ 0 w 405"/>
                <a:gd name="T73" fmla="*/ 706 h 706"/>
                <a:gd name="T74" fmla="*/ 330 w 405"/>
                <a:gd name="T75" fmla="*/ 706 h 706"/>
                <a:gd name="T76" fmla="*/ 330 w 405"/>
                <a:gd name="T77" fmla="*/ 672 h 706"/>
                <a:gd name="T78" fmla="*/ 405 w 405"/>
                <a:gd name="T79" fmla="*/ 672 h 706"/>
                <a:gd name="T80" fmla="*/ 405 w 405"/>
                <a:gd name="T81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5" h="706">
                  <a:moveTo>
                    <a:pt x="405" y="0"/>
                  </a:moveTo>
                  <a:lnTo>
                    <a:pt x="326" y="0"/>
                  </a:lnTo>
                  <a:lnTo>
                    <a:pt x="326" y="2"/>
                  </a:lnTo>
                  <a:lnTo>
                    <a:pt x="361" y="2"/>
                  </a:lnTo>
                  <a:lnTo>
                    <a:pt x="361" y="50"/>
                  </a:lnTo>
                  <a:lnTo>
                    <a:pt x="326" y="50"/>
                  </a:lnTo>
                  <a:lnTo>
                    <a:pt x="326" y="87"/>
                  </a:lnTo>
                  <a:lnTo>
                    <a:pt x="336" y="87"/>
                  </a:lnTo>
                  <a:lnTo>
                    <a:pt x="336" y="118"/>
                  </a:lnTo>
                  <a:lnTo>
                    <a:pt x="361" y="118"/>
                  </a:lnTo>
                  <a:lnTo>
                    <a:pt x="361" y="166"/>
                  </a:lnTo>
                  <a:lnTo>
                    <a:pt x="336" y="166"/>
                  </a:lnTo>
                  <a:lnTo>
                    <a:pt x="336" y="189"/>
                  </a:lnTo>
                  <a:lnTo>
                    <a:pt x="370" y="189"/>
                  </a:lnTo>
                  <a:lnTo>
                    <a:pt x="370" y="214"/>
                  </a:lnTo>
                  <a:lnTo>
                    <a:pt x="326" y="214"/>
                  </a:lnTo>
                  <a:lnTo>
                    <a:pt x="326" y="235"/>
                  </a:lnTo>
                  <a:lnTo>
                    <a:pt x="361" y="235"/>
                  </a:lnTo>
                  <a:lnTo>
                    <a:pt x="361" y="282"/>
                  </a:lnTo>
                  <a:lnTo>
                    <a:pt x="336" y="282"/>
                  </a:lnTo>
                  <a:lnTo>
                    <a:pt x="336" y="351"/>
                  </a:lnTo>
                  <a:lnTo>
                    <a:pt x="361" y="351"/>
                  </a:lnTo>
                  <a:lnTo>
                    <a:pt x="361" y="361"/>
                  </a:lnTo>
                  <a:lnTo>
                    <a:pt x="370" y="361"/>
                  </a:lnTo>
                  <a:lnTo>
                    <a:pt x="370" y="384"/>
                  </a:lnTo>
                  <a:lnTo>
                    <a:pt x="361" y="384"/>
                  </a:lnTo>
                  <a:lnTo>
                    <a:pt x="361" y="399"/>
                  </a:lnTo>
                  <a:lnTo>
                    <a:pt x="326" y="399"/>
                  </a:lnTo>
                  <a:lnTo>
                    <a:pt x="326" y="428"/>
                  </a:lnTo>
                  <a:lnTo>
                    <a:pt x="336" y="428"/>
                  </a:lnTo>
                  <a:lnTo>
                    <a:pt x="336" y="531"/>
                  </a:lnTo>
                  <a:lnTo>
                    <a:pt x="370" y="531"/>
                  </a:lnTo>
                  <a:lnTo>
                    <a:pt x="370" y="556"/>
                  </a:lnTo>
                  <a:lnTo>
                    <a:pt x="326" y="556"/>
                  </a:lnTo>
                  <a:lnTo>
                    <a:pt x="326" y="679"/>
                  </a:lnTo>
                  <a:lnTo>
                    <a:pt x="0" y="679"/>
                  </a:lnTo>
                  <a:lnTo>
                    <a:pt x="0" y="706"/>
                  </a:lnTo>
                  <a:lnTo>
                    <a:pt x="330" y="706"/>
                  </a:lnTo>
                  <a:lnTo>
                    <a:pt x="330" y="672"/>
                  </a:lnTo>
                  <a:lnTo>
                    <a:pt x="405" y="672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5DB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76">
              <a:extLst>
                <a:ext uri="{FF2B5EF4-FFF2-40B4-BE49-F238E27FC236}">
                  <a16:creationId xmlns:a16="http://schemas.microsoft.com/office/drawing/2014/main" xmlns="" id="{15C6A9AE-29B5-4105-B33E-0E85AA07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692" y="3648533"/>
              <a:ext cx="551283" cy="960994"/>
            </a:xfrm>
            <a:custGeom>
              <a:avLst/>
              <a:gdLst>
                <a:gd name="T0" fmla="*/ 405 w 405"/>
                <a:gd name="T1" fmla="*/ 0 h 706"/>
                <a:gd name="T2" fmla="*/ 326 w 405"/>
                <a:gd name="T3" fmla="*/ 0 h 706"/>
                <a:gd name="T4" fmla="*/ 326 w 405"/>
                <a:gd name="T5" fmla="*/ 2 h 706"/>
                <a:gd name="T6" fmla="*/ 361 w 405"/>
                <a:gd name="T7" fmla="*/ 2 h 706"/>
                <a:gd name="T8" fmla="*/ 361 w 405"/>
                <a:gd name="T9" fmla="*/ 50 h 706"/>
                <a:gd name="T10" fmla="*/ 326 w 405"/>
                <a:gd name="T11" fmla="*/ 50 h 706"/>
                <a:gd name="T12" fmla="*/ 326 w 405"/>
                <a:gd name="T13" fmla="*/ 87 h 706"/>
                <a:gd name="T14" fmla="*/ 336 w 405"/>
                <a:gd name="T15" fmla="*/ 87 h 706"/>
                <a:gd name="T16" fmla="*/ 336 w 405"/>
                <a:gd name="T17" fmla="*/ 118 h 706"/>
                <a:gd name="T18" fmla="*/ 361 w 405"/>
                <a:gd name="T19" fmla="*/ 118 h 706"/>
                <a:gd name="T20" fmla="*/ 361 w 405"/>
                <a:gd name="T21" fmla="*/ 166 h 706"/>
                <a:gd name="T22" fmla="*/ 336 w 405"/>
                <a:gd name="T23" fmla="*/ 166 h 706"/>
                <a:gd name="T24" fmla="*/ 336 w 405"/>
                <a:gd name="T25" fmla="*/ 189 h 706"/>
                <a:gd name="T26" fmla="*/ 370 w 405"/>
                <a:gd name="T27" fmla="*/ 189 h 706"/>
                <a:gd name="T28" fmla="*/ 370 w 405"/>
                <a:gd name="T29" fmla="*/ 214 h 706"/>
                <a:gd name="T30" fmla="*/ 326 w 405"/>
                <a:gd name="T31" fmla="*/ 214 h 706"/>
                <a:gd name="T32" fmla="*/ 326 w 405"/>
                <a:gd name="T33" fmla="*/ 235 h 706"/>
                <a:gd name="T34" fmla="*/ 361 w 405"/>
                <a:gd name="T35" fmla="*/ 235 h 706"/>
                <a:gd name="T36" fmla="*/ 361 w 405"/>
                <a:gd name="T37" fmla="*/ 282 h 706"/>
                <a:gd name="T38" fmla="*/ 336 w 405"/>
                <a:gd name="T39" fmla="*/ 282 h 706"/>
                <a:gd name="T40" fmla="*/ 336 w 405"/>
                <a:gd name="T41" fmla="*/ 351 h 706"/>
                <a:gd name="T42" fmla="*/ 361 w 405"/>
                <a:gd name="T43" fmla="*/ 351 h 706"/>
                <a:gd name="T44" fmla="*/ 361 w 405"/>
                <a:gd name="T45" fmla="*/ 361 h 706"/>
                <a:gd name="T46" fmla="*/ 370 w 405"/>
                <a:gd name="T47" fmla="*/ 361 h 706"/>
                <a:gd name="T48" fmla="*/ 370 w 405"/>
                <a:gd name="T49" fmla="*/ 384 h 706"/>
                <a:gd name="T50" fmla="*/ 361 w 405"/>
                <a:gd name="T51" fmla="*/ 384 h 706"/>
                <a:gd name="T52" fmla="*/ 361 w 405"/>
                <a:gd name="T53" fmla="*/ 399 h 706"/>
                <a:gd name="T54" fmla="*/ 326 w 405"/>
                <a:gd name="T55" fmla="*/ 399 h 706"/>
                <a:gd name="T56" fmla="*/ 326 w 405"/>
                <a:gd name="T57" fmla="*/ 428 h 706"/>
                <a:gd name="T58" fmla="*/ 336 w 405"/>
                <a:gd name="T59" fmla="*/ 428 h 706"/>
                <a:gd name="T60" fmla="*/ 336 w 405"/>
                <a:gd name="T61" fmla="*/ 531 h 706"/>
                <a:gd name="T62" fmla="*/ 370 w 405"/>
                <a:gd name="T63" fmla="*/ 531 h 706"/>
                <a:gd name="T64" fmla="*/ 370 w 405"/>
                <a:gd name="T65" fmla="*/ 556 h 706"/>
                <a:gd name="T66" fmla="*/ 326 w 405"/>
                <a:gd name="T67" fmla="*/ 556 h 706"/>
                <a:gd name="T68" fmla="*/ 326 w 405"/>
                <a:gd name="T69" fmla="*/ 679 h 706"/>
                <a:gd name="T70" fmla="*/ 0 w 405"/>
                <a:gd name="T71" fmla="*/ 679 h 706"/>
                <a:gd name="T72" fmla="*/ 0 w 405"/>
                <a:gd name="T73" fmla="*/ 706 h 706"/>
                <a:gd name="T74" fmla="*/ 330 w 405"/>
                <a:gd name="T75" fmla="*/ 706 h 706"/>
                <a:gd name="T76" fmla="*/ 330 w 405"/>
                <a:gd name="T77" fmla="*/ 672 h 706"/>
                <a:gd name="T78" fmla="*/ 405 w 405"/>
                <a:gd name="T79" fmla="*/ 672 h 706"/>
                <a:gd name="T80" fmla="*/ 405 w 405"/>
                <a:gd name="T81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5" h="706">
                  <a:moveTo>
                    <a:pt x="405" y="0"/>
                  </a:moveTo>
                  <a:lnTo>
                    <a:pt x="326" y="0"/>
                  </a:lnTo>
                  <a:lnTo>
                    <a:pt x="326" y="2"/>
                  </a:lnTo>
                  <a:lnTo>
                    <a:pt x="361" y="2"/>
                  </a:lnTo>
                  <a:lnTo>
                    <a:pt x="361" y="50"/>
                  </a:lnTo>
                  <a:lnTo>
                    <a:pt x="326" y="50"/>
                  </a:lnTo>
                  <a:lnTo>
                    <a:pt x="326" y="87"/>
                  </a:lnTo>
                  <a:lnTo>
                    <a:pt x="336" y="87"/>
                  </a:lnTo>
                  <a:lnTo>
                    <a:pt x="336" y="118"/>
                  </a:lnTo>
                  <a:lnTo>
                    <a:pt x="361" y="118"/>
                  </a:lnTo>
                  <a:lnTo>
                    <a:pt x="361" y="166"/>
                  </a:lnTo>
                  <a:lnTo>
                    <a:pt x="336" y="166"/>
                  </a:lnTo>
                  <a:lnTo>
                    <a:pt x="336" y="189"/>
                  </a:lnTo>
                  <a:lnTo>
                    <a:pt x="370" y="189"/>
                  </a:lnTo>
                  <a:lnTo>
                    <a:pt x="370" y="214"/>
                  </a:lnTo>
                  <a:lnTo>
                    <a:pt x="326" y="214"/>
                  </a:lnTo>
                  <a:lnTo>
                    <a:pt x="326" y="235"/>
                  </a:lnTo>
                  <a:lnTo>
                    <a:pt x="361" y="235"/>
                  </a:lnTo>
                  <a:lnTo>
                    <a:pt x="361" y="282"/>
                  </a:lnTo>
                  <a:lnTo>
                    <a:pt x="336" y="282"/>
                  </a:lnTo>
                  <a:lnTo>
                    <a:pt x="336" y="351"/>
                  </a:lnTo>
                  <a:lnTo>
                    <a:pt x="361" y="351"/>
                  </a:lnTo>
                  <a:lnTo>
                    <a:pt x="361" y="361"/>
                  </a:lnTo>
                  <a:lnTo>
                    <a:pt x="370" y="361"/>
                  </a:lnTo>
                  <a:lnTo>
                    <a:pt x="370" y="384"/>
                  </a:lnTo>
                  <a:lnTo>
                    <a:pt x="361" y="384"/>
                  </a:lnTo>
                  <a:lnTo>
                    <a:pt x="361" y="399"/>
                  </a:lnTo>
                  <a:lnTo>
                    <a:pt x="326" y="399"/>
                  </a:lnTo>
                  <a:lnTo>
                    <a:pt x="326" y="428"/>
                  </a:lnTo>
                  <a:lnTo>
                    <a:pt x="336" y="428"/>
                  </a:lnTo>
                  <a:lnTo>
                    <a:pt x="336" y="531"/>
                  </a:lnTo>
                  <a:lnTo>
                    <a:pt x="370" y="531"/>
                  </a:lnTo>
                  <a:lnTo>
                    <a:pt x="370" y="556"/>
                  </a:lnTo>
                  <a:lnTo>
                    <a:pt x="326" y="556"/>
                  </a:lnTo>
                  <a:lnTo>
                    <a:pt x="326" y="679"/>
                  </a:lnTo>
                  <a:lnTo>
                    <a:pt x="0" y="679"/>
                  </a:lnTo>
                  <a:lnTo>
                    <a:pt x="0" y="706"/>
                  </a:lnTo>
                  <a:lnTo>
                    <a:pt x="330" y="706"/>
                  </a:lnTo>
                  <a:lnTo>
                    <a:pt x="330" y="672"/>
                  </a:lnTo>
                  <a:lnTo>
                    <a:pt x="405" y="672"/>
                  </a:lnTo>
                  <a:lnTo>
                    <a:pt x="4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77">
              <a:extLst>
                <a:ext uri="{FF2B5EF4-FFF2-40B4-BE49-F238E27FC236}">
                  <a16:creationId xmlns:a16="http://schemas.microsoft.com/office/drawing/2014/main" xmlns="" id="{CF928BA4-CE92-4AD7-A733-5A1C61B100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3648533"/>
              <a:ext cx="443749" cy="924243"/>
            </a:xfrm>
            <a:custGeom>
              <a:avLst/>
              <a:gdLst>
                <a:gd name="T0" fmla="*/ 326 w 326"/>
                <a:gd name="T1" fmla="*/ 556 h 679"/>
                <a:gd name="T2" fmla="*/ 0 w 326"/>
                <a:gd name="T3" fmla="*/ 556 h 679"/>
                <a:gd name="T4" fmla="*/ 0 w 326"/>
                <a:gd name="T5" fmla="*/ 679 h 679"/>
                <a:gd name="T6" fmla="*/ 326 w 326"/>
                <a:gd name="T7" fmla="*/ 679 h 679"/>
                <a:gd name="T8" fmla="*/ 326 w 326"/>
                <a:gd name="T9" fmla="*/ 556 h 679"/>
                <a:gd name="T10" fmla="*/ 247 w 326"/>
                <a:gd name="T11" fmla="*/ 384 h 679"/>
                <a:gd name="T12" fmla="*/ 197 w 326"/>
                <a:gd name="T13" fmla="*/ 384 h 679"/>
                <a:gd name="T14" fmla="*/ 197 w 326"/>
                <a:gd name="T15" fmla="*/ 399 h 679"/>
                <a:gd name="T16" fmla="*/ 83 w 326"/>
                <a:gd name="T17" fmla="*/ 399 h 679"/>
                <a:gd name="T18" fmla="*/ 83 w 326"/>
                <a:gd name="T19" fmla="*/ 384 h 679"/>
                <a:gd name="T20" fmla="*/ 0 w 326"/>
                <a:gd name="T21" fmla="*/ 384 h 679"/>
                <a:gd name="T22" fmla="*/ 0 w 326"/>
                <a:gd name="T23" fmla="*/ 428 h 679"/>
                <a:gd name="T24" fmla="*/ 326 w 326"/>
                <a:gd name="T25" fmla="*/ 428 h 679"/>
                <a:gd name="T26" fmla="*/ 326 w 326"/>
                <a:gd name="T27" fmla="*/ 399 h 679"/>
                <a:gd name="T28" fmla="*/ 247 w 326"/>
                <a:gd name="T29" fmla="*/ 399 h 679"/>
                <a:gd name="T30" fmla="*/ 247 w 326"/>
                <a:gd name="T31" fmla="*/ 384 h 679"/>
                <a:gd name="T32" fmla="*/ 326 w 326"/>
                <a:gd name="T33" fmla="*/ 214 h 679"/>
                <a:gd name="T34" fmla="*/ 0 w 326"/>
                <a:gd name="T35" fmla="*/ 214 h 679"/>
                <a:gd name="T36" fmla="*/ 0 w 326"/>
                <a:gd name="T37" fmla="*/ 257 h 679"/>
                <a:gd name="T38" fmla="*/ 83 w 326"/>
                <a:gd name="T39" fmla="*/ 257 h 679"/>
                <a:gd name="T40" fmla="*/ 83 w 326"/>
                <a:gd name="T41" fmla="*/ 235 h 679"/>
                <a:gd name="T42" fmla="*/ 112 w 326"/>
                <a:gd name="T43" fmla="*/ 235 h 679"/>
                <a:gd name="T44" fmla="*/ 197 w 326"/>
                <a:gd name="T45" fmla="*/ 235 h 679"/>
                <a:gd name="T46" fmla="*/ 197 w 326"/>
                <a:gd name="T47" fmla="*/ 257 h 679"/>
                <a:gd name="T48" fmla="*/ 247 w 326"/>
                <a:gd name="T49" fmla="*/ 257 h 679"/>
                <a:gd name="T50" fmla="*/ 247 w 326"/>
                <a:gd name="T51" fmla="*/ 235 h 679"/>
                <a:gd name="T52" fmla="*/ 274 w 326"/>
                <a:gd name="T53" fmla="*/ 235 h 679"/>
                <a:gd name="T54" fmla="*/ 326 w 326"/>
                <a:gd name="T55" fmla="*/ 235 h 679"/>
                <a:gd name="T56" fmla="*/ 326 w 326"/>
                <a:gd name="T57" fmla="*/ 214 h 679"/>
                <a:gd name="T58" fmla="*/ 112 w 326"/>
                <a:gd name="T59" fmla="*/ 2 h 679"/>
                <a:gd name="T60" fmla="*/ 197 w 326"/>
                <a:gd name="T61" fmla="*/ 2 h 679"/>
                <a:gd name="T62" fmla="*/ 197 w 326"/>
                <a:gd name="T63" fmla="*/ 50 h 679"/>
                <a:gd name="T64" fmla="*/ 83 w 326"/>
                <a:gd name="T65" fmla="*/ 50 h 679"/>
                <a:gd name="T66" fmla="*/ 83 w 326"/>
                <a:gd name="T67" fmla="*/ 2 h 679"/>
                <a:gd name="T68" fmla="*/ 112 w 326"/>
                <a:gd name="T69" fmla="*/ 2 h 679"/>
                <a:gd name="T70" fmla="*/ 326 w 326"/>
                <a:gd name="T71" fmla="*/ 0 h 679"/>
                <a:gd name="T72" fmla="*/ 0 w 326"/>
                <a:gd name="T73" fmla="*/ 0 h 679"/>
                <a:gd name="T74" fmla="*/ 0 w 326"/>
                <a:gd name="T75" fmla="*/ 87 h 679"/>
                <a:gd name="T76" fmla="*/ 326 w 326"/>
                <a:gd name="T77" fmla="*/ 87 h 679"/>
                <a:gd name="T78" fmla="*/ 326 w 326"/>
                <a:gd name="T79" fmla="*/ 50 h 679"/>
                <a:gd name="T80" fmla="*/ 247 w 326"/>
                <a:gd name="T81" fmla="*/ 50 h 679"/>
                <a:gd name="T82" fmla="*/ 247 w 326"/>
                <a:gd name="T83" fmla="*/ 2 h 679"/>
                <a:gd name="T84" fmla="*/ 274 w 326"/>
                <a:gd name="T85" fmla="*/ 2 h 679"/>
                <a:gd name="T86" fmla="*/ 326 w 326"/>
                <a:gd name="T87" fmla="*/ 2 h 679"/>
                <a:gd name="T88" fmla="*/ 326 w 326"/>
                <a:gd name="T8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6" h="679">
                  <a:moveTo>
                    <a:pt x="326" y="556"/>
                  </a:moveTo>
                  <a:lnTo>
                    <a:pt x="0" y="556"/>
                  </a:lnTo>
                  <a:lnTo>
                    <a:pt x="0" y="679"/>
                  </a:lnTo>
                  <a:lnTo>
                    <a:pt x="326" y="679"/>
                  </a:lnTo>
                  <a:lnTo>
                    <a:pt x="326" y="556"/>
                  </a:lnTo>
                  <a:close/>
                  <a:moveTo>
                    <a:pt x="247" y="384"/>
                  </a:moveTo>
                  <a:lnTo>
                    <a:pt x="197" y="384"/>
                  </a:lnTo>
                  <a:lnTo>
                    <a:pt x="197" y="399"/>
                  </a:lnTo>
                  <a:lnTo>
                    <a:pt x="83" y="399"/>
                  </a:lnTo>
                  <a:lnTo>
                    <a:pt x="83" y="384"/>
                  </a:lnTo>
                  <a:lnTo>
                    <a:pt x="0" y="384"/>
                  </a:lnTo>
                  <a:lnTo>
                    <a:pt x="0" y="428"/>
                  </a:lnTo>
                  <a:lnTo>
                    <a:pt x="326" y="428"/>
                  </a:lnTo>
                  <a:lnTo>
                    <a:pt x="326" y="399"/>
                  </a:lnTo>
                  <a:lnTo>
                    <a:pt x="247" y="399"/>
                  </a:lnTo>
                  <a:lnTo>
                    <a:pt x="247" y="384"/>
                  </a:lnTo>
                  <a:close/>
                  <a:moveTo>
                    <a:pt x="326" y="214"/>
                  </a:moveTo>
                  <a:lnTo>
                    <a:pt x="0" y="214"/>
                  </a:lnTo>
                  <a:lnTo>
                    <a:pt x="0" y="257"/>
                  </a:lnTo>
                  <a:lnTo>
                    <a:pt x="83" y="257"/>
                  </a:lnTo>
                  <a:lnTo>
                    <a:pt x="83" y="235"/>
                  </a:lnTo>
                  <a:lnTo>
                    <a:pt x="112" y="235"/>
                  </a:lnTo>
                  <a:lnTo>
                    <a:pt x="197" y="235"/>
                  </a:lnTo>
                  <a:lnTo>
                    <a:pt x="197" y="257"/>
                  </a:lnTo>
                  <a:lnTo>
                    <a:pt x="247" y="257"/>
                  </a:lnTo>
                  <a:lnTo>
                    <a:pt x="247" y="235"/>
                  </a:lnTo>
                  <a:lnTo>
                    <a:pt x="274" y="235"/>
                  </a:lnTo>
                  <a:lnTo>
                    <a:pt x="326" y="235"/>
                  </a:lnTo>
                  <a:lnTo>
                    <a:pt x="326" y="214"/>
                  </a:lnTo>
                  <a:close/>
                  <a:moveTo>
                    <a:pt x="112" y="2"/>
                  </a:moveTo>
                  <a:lnTo>
                    <a:pt x="197" y="2"/>
                  </a:lnTo>
                  <a:lnTo>
                    <a:pt x="197" y="50"/>
                  </a:lnTo>
                  <a:lnTo>
                    <a:pt x="83" y="50"/>
                  </a:lnTo>
                  <a:lnTo>
                    <a:pt x="83" y="2"/>
                  </a:lnTo>
                  <a:lnTo>
                    <a:pt x="112" y="2"/>
                  </a:lnTo>
                  <a:close/>
                  <a:moveTo>
                    <a:pt x="326" y="0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326" y="87"/>
                  </a:lnTo>
                  <a:lnTo>
                    <a:pt x="326" y="50"/>
                  </a:lnTo>
                  <a:lnTo>
                    <a:pt x="247" y="50"/>
                  </a:lnTo>
                  <a:lnTo>
                    <a:pt x="247" y="2"/>
                  </a:lnTo>
                  <a:lnTo>
                    <a:pt x="274" y="2"/>
                  </a:lnTo>
                  <a:lnTo>
                    <a:pt x="326" y="2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AFD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78">
              <a:extLst>
                <a:ext uri="{FF2B5EF4-FFF2-40B4-BE49-F238E27FC236}">
                  <a16:creationId xmlns:a16="http://schemas.microsoft.com/office/drawing/2014/main" xmlns="" id="{A3C7305F-63F3-4FD3-BFDE-38883B420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3648533"/>
              <a:ext cx="443749" cy="924243"/>
            </a:xfrm>
            <a:custGeom>
              <a:avLst/>
              <a:gdLst>
                <a:gd name="T0" fmla="*/ 326 w 326"/>
                <a:gd name="T1" fmla="*/ 556 h 679"/>
                <a:gd name="T2" fmla="*/ 0 w 326"/>
                <a:gd name="T3" fmla="*/ 556 h 679"/>
                <a:gd name="T4" fmla="*/ 0 w 326"/>
                <a:gd name="T5" fmla="*/ 679 h 679"/>
                <a:gd name="T6" fmla="*/ 326 w 326"/>
                <a:gd name="T7" fmla="*/ 679 h 679"/>
                <a:gd name="T8" fmla="*/ 326 w 326"/>
                <a:gd name="T9" fmla="*/ 556 h 679"/>
                <a:gd name="T10" fmla="*/ 247 w 326"/>
                <a:gd name="T11" fmla="*/ 384 h 679"/>
                <a:gd name="T12" fmla="*/ 197 w 326"/>
                <a:gd name="T13" fmla="*/ 384 h 679"/>
                <a:gd name="T14" fmla="*/ 197 w 326"/>
                <a:gd name="T15" fmla="*/ 399 h 679"/>
                <a:gd name="T16" fmla="*/ 83 w 326"/>
                <a:gd name="T17" fmla="*/ 399 h 679"/>
                <a:gd name="T18" fmla="*/ 83 w 326"/>
                <a:gd name="T19" fmla="*/ 384 h 679"/>
                <a:gd name="T20" fmla="*/ 0 w 326"/>
                <a:gd name="T21" fmla="*/ 384 h 679"/>
                <a:gd name="T22" fmla="*/ 0 w 326"/>
                <a:gd name="T23" fmla="*/ 428 h 679"/>
                <a:gd name="T24" fmla="*/ 326 w 326"/>
                <a:gd name="T25" fmla="*/ 428 h 679"/>
                <a:gd name="T26" fmla="*/ 326 w 326"/>
                <a:gd name="T27" fmla="*/ 399 h 679"/>
                <a:gd name="T28" fmla="*/ 247 w 326"/>
                <a:gd name="T29" fmla="*/ 399 h 679"/>
                <a:gd name="T30" fmla="*/ 247 w 326"/>
                <a:gd name="T31" fmla="*/ 384 h 679"/>
                <a:gd name="T32" fmla="*/ 326 w 326"/>
                <a:gd name="T33" fmla="*/ 214 h 679"/>
                <a:gd name="T34" fmla="*/ 0 w 326"/>
                <a:gd name="T35" fmla="*/ 214 h 679"/>
                <a:gd name="T36" fmla="*/ 0 w 326"/>
                <a:gd name="T37" fmla="*/ 257 h 679"/>
                <a:gd name="T38" fmla="*/ 83 w 326"/>
                <a:gd name="T39" fmla="*/ 257 h 679"/>
                <a:gd name="T40" fmla="*/ 83 w 326"/>
                <a:gd name="T41" fmla="*/ 235 h 679"/>
                <a:gd name="T42" fmla="*/ 112 w 326"/>
                <a:gd name="T43" fmla="*/ 235 h 679"/>
                <a:gd name="T44" fmla="*/ 197 w 326"/>
                <a:gd name="T45" fmla="*/ 235 h 679"/>
                <a:gd name="T46" fmla="*/ 197 w 326"/>
                <a:gd name="T47" fmla="*/ 257 h 679"/>
                <a:gd name="T48" fmla="*/ 247 w 326"/>
                <a:gd name="T49" fmla="*/ 257 h 679"/>
                <a:gd name="T50" fmla="*/ 247 w 326"/>
                <a:gd name="T51" fmla="*/ 235 h 679"/>
                <a:gd name="T52" fmla="*/ 274 w 326"/>
                <a:gd name="T53" fmla="*/ 235 h 679"/>
                <a:gd name="T54" fmla="*/ 326 w 326"/>
                <a:gd name="T55" fmla="*/ 235 h 679"/>
                <a:gd name="T56" fmla="*/ 326 w 326"/>
                <a:gd name="T57" fmla="*/ 214 h 679"/>
                <a:gd name="T58" fmla="*/ 112 w 326"/>
                <a:gd name="T59" fmla="*/ 2 h 679"/>
                <a:gd name="T60" fmla="*/ 197 w 326"/>
                <a:gd name="T61" fmla="*/ 2 h 679"/>
                <a:gd name="T62" fmla="*/ 197 w 326"/>
                <a:gd name="T63" fmla="*/ 50 h 679"/>
                <a:gd name="T64" fmla="*/ 83 w 326"/>
                <a:gd name="T65" fmla="*/ 50 h 679"/>
                <a:gd name="T66" fmla="*/ 83 w 326"/>
                <a:gd name="T67" fmla="*/ 2 h 679"/>
                <a:gd name="T68" fmla="*/ 112 w 326"/>
                <a:gd name="T69" fmla="*/ 2 h 679"/>
                <a:gd name="T70" fmla="*/ 326 w 326"/>
                <a:gd name="T71" fmla="*/ 0 h 679"/>
                <a:gd name="T72" fmla="*/ 0 w 326"/>
                <a:gd name="T73" fmla="*/ 0 h 679"/>
                <a:gd name="T74" fmla="*/ 0 w 326"/>
                <a:gd name="T75" fmla="*/ 87 h 679"/>
                <a:gd name="T76" fmla="*/ 326 w 326"/>
                <a:gd name="T77" fmla="*/ 87 h 679"/>
                <a:gd name="T78" fmla="*/ 326 w 326"/>
                <a:gd name="T79" fmla="*/ 50 h 679"/>
                <a:gd name="T80" fmla="*/ 247 w 326"/>
                <a:gd name="T81" fmla="*/ 50 h 679"/>
                <a:gd name="T82" fmla="*/ 247 w 326"/>
                <a:gd name="T83" fmla="*/ 2 h 679"/>
                <a:gd name="T84" fmla="*/ 274 w 326"/>
                <a:gd name="T85" fmla="*/ 2 h 679"/>
                <a:gd name="T86" fmla="*/ 326 w 326"/>
                <a:gd name="T87" fmla="*/ 2 h 679"/>
                <a:gd name="T88" fmla="*/ 326 w 326"/>
                <a:gd name="T8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6" h="679">
                  <a:moveTo>
                    <a:pt x="326" y="556"/>
                  </a:moveTo>
                  <a:lnTo>
                    <a:pt x="0" y="556"/>
                  </a:lnTo>
                  <a:lnTo>
                    <a:pt x="0" y="679"/>
                  </a:lnTo>
                  <a:lnTo>
                    <a:pt x="326" y="679"/>
                  </a:lnTo>
                  <a:lnTo>
                    <a:pt x="326" y="556"/>
                  </a:lnTo>
                  <a:moveTo>
                    <a:pt x="247" y="384"/>
                  </a:moveTo>
                  <a:lnTo>
                    <a:pt x="197" y="384"/>
                  </a:lnTo>
                  <a:lnTo>
                    <a:pt x="197" y="399"/>
                  </a:lnTo>
                  <a:lnTo>
                    <a:pt x="83" y="399"/>
                  </a:lnTo>
                  <a:lnTo>
                    <a:pt x="83" y="384"/>
                  </a:lnTo>
                  <a:lnTo>
                    <a:pt x="0" y="384"/>
                  </a:lnTo>
                  <a:lnTo>
                    <a:pt x="0" y="428"/>
                  </a:lnTo>
                  <a:lnTo>
                    <a:pt x="326" y="428"/>
                  </a:lnTo>
                  <a:lnTo>
                    <a:pt x="326" y="399"/>
                  </a:lnTo>
                  <a:lnTo>
                    <a:pt x="247" y="399"/>
                  </a:lnTo>
                  <a:lnTo>
                    <a:pt x="247" y="384"/>
                  </a:lnTo>
                  <a:moveTo>
                    <a:pt x="326" y="214"/>
                  </a:moveTo>
                  <a:lnTo>
                    <a:pt x="0" y="214"/>
                  </a:lnTo>
                  <a:lnTo>
                    <a:pt x="0" y="257"/>
                  </a:lnTo>
                  <a:lnTo>
                    <a:pt x="83" y="257"/>
                  </a:lnTo>
                  <a:lnTo>
                    <a:pt x="83" y="235"/>
                  </a:lnTo>
                  <a:lnTo>
                    <a:pt x="112" y="235"/>
                  </a:lnTo>
                  <a:lnTo>
                    <a:pt x="197" y="235"/>
                  </a:lnTo>
                  <a:lnTo>
                    <a:pt x="197" y="257"/>
                  </a:lnTo>
                  <a:lnTo>
                    <a:pt x="247" y="257"/>
                  </a:lnTo>
                  <a:lnTo>
                    <a:pt x="247" y="235"/>
                  </a:lnTo>
                  <a:lnTo>
                    <a:pt x="274" y="235"/>
                  </a:lnTo>
                  <a:lnTo>
                    <a:pt x="326" y="235"/>
                  </a:lnTo>
                  <a:lnTo>
                    <a:pt x="326" y="214"/>
                  </a:lnTo>
                  <a:moveTo>
                    <a:pt x="112" y="2"/>
                  </a:moveTo>
                  <a:lnTo>
                    <a:pt x="197" y="2"/>
                  </a:lnTo>
                  <a:lnTo>
                    <a:pt x="197" y="50"/>
                  </a:lnTo>
                  <a:lnTo>
                    <a:pt x="83" y="50"/>
                  </a:lnTo>
                  <a:lnTo>
                    <a:pt x="83" y="2"/>
                  </a:lnTo>
                  <a:lnTo>
                    <a:pt x="112" y="2"/>
                  </a:lnTo>
                  <a:moveTo>
                    <a:pt x="326" y="0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326" y="87"/>
                  </a:lnTo>
                  <a:lnTo>
                    <a:pt x="326" y="50"/>
                  </a:lnTo>
                  <a:lnTo>
                    <a:pt x="247" y="50"/>
                  </a:lnTo>
                  <a:lnTo>
                    <a:pt x="247" y="2"/>
                  </a:lnTo>
                  <a:lnTo>
                    <a:pt x="274" y="2"/>
                  </a:lnTo>
                  <a:lnTo>
                    <a:pt x="326" y="2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79">
              <a:extLst>
                <a:ext uri="{FF2B5EF4-FFF2-40B4-BE49-F238E27FC236}">
                  <a16:creationId xmlns:a16="http://schemas.microsoft.com/office/drawing/2014/main" xmlns="" id="{513E0B7C-217D-4A36-8943-FD5D74995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975" y="3648533"/>
              <a:ext cx="206901" cy="914713"/>
            </a:xfrm>
            <a:custGeom>
              <a:avLst/>
              <a:gdLst>
                <a:gd name="T0" fmla="*/ 44 w 152"/>
                <a:gd name="T1" fmla="*/ 0 h 672"/>
                <a:gd name="T2" fmla="*/ 0 w 152"/>
                <a:gd name="T3" fmla="*/ 0 h 672"/>
                <a:gd name="T4" fmla="*/ 0 w 152"/>
                <a:gd name="T5" fmla="*/ 672 h 672"/>
                <a:gd name="T6" fmla="*/ 152 w 152"/>
                <a:gd name="T7" fmla="*/ 672 h 672"/>
                <a:gd name="T8" fmla="*/ 152 w 152"/>
                <a:gd name="T9" fmla="*/ 544 h 672"/>
                <a:gd name="T10" fmla="*/ 44 w 152"/>
                <a:gd name="T11" fmla="*/ 544 h 672"/>
                <a:gd name="T12" fmla="*/ 44 w 152"/>
                <a:gd name="T13" fmla="*/ 399 h 672"/>
                <a:gd name="T14" fmla="*/ 6 w 152"/>
                <a:gd name="T15" fmla="*/ 399 h 672"/>
                <a:gd name="T16" fmla="*/ 6 w 152"/>
                <a:gd name="T17" fmla="*/ 351 h 672"/>
                <a:gd name="T18" fmla="*/ 33 w 152"/>
                <a:gd name="T19" fmla="*/ 351 h 672"/>
                <a:gd name="T20" fmla="*/ 44 w 152"/>
                <a:gd name="T21" fmla="*/ 351 h 672"/>
                <a:gd name="T22" fmla="*/ 44 w 152"/>
                <a:gd name="T23" fmla="*/ 282 h 672"/>
                <a:gd name="T24" fmla="*/ 6 w 152"/>
                <a:gd name="T25" fmla="*/ 282 h 672"/>
                <a:gd name="T26" fmla="*/ 6 w 152"/>
                <a:gd name="T27" fmla="*/ 235 h 672"/>
                <a:gd name="T28" fmla="*/ 33 w 152"/>
                <a:gd name="T29" fmla="*/ 235 h 672"/>
                <a:gd name="T30" fmla="*/ 44 w 152"/>
                <a:gd name="T31" fmla="*/ 235 h 672"/>
                <a:gd name="T32" fmla="*/ 44 w 152"/>
                <a:gd name="T33" fmla="*/ 166 h 672"/>
                <a:gd name="T34" fmla="*/ 6 w 152"/>
                <a:gd name="T35" fmla="*/ 166 h 672"/>
                <a:gd name="T36" fmla="*/ 6 w 152"/>
                <a:gd name="T37" fmla="*/ 118 h 672"/>
                <a:gd name="T38" fmla="*/ 33 w 152"/>
                <a:gd name="T39" fmla="*/ 118 h 672"/>
                <a:gd name="T40" fmla="*/ 44 w 152"/>
                <a:gd name="T41" fmla="*/ 118 h 672"/>
                <a:gd name="T42" fmla="*/ 44 w 152"/>
                <a:gd name="T43" fmla="*/ 50 h 672"/>
                <a:gd name="T44" fmla="*/ 6 w 152"/>
                <a:gd name="T45" fmla="*/ 50 h 672"/>
                <a:gd name="T46" fmla="*/ 6 w 152"/>
                <a:gd name="T47" fmla="*/ 2 h 672"/>
                <a:gd name="T48" fmla="*/ 33 w 152"/>
                <a:gd name="T49" fmla="*/ 2 h 672"/>
                <a:gd name="T50" fmla="*/ 44 w 152"/>
                <a:gd name="T51" fmla="*/ 2 h 672"/>
                <a:gd name="T52" fmla="*/ 44 w 152"/>
                <a:gd name="T5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672">
                  <a:moveTo>
                    <a:pt x="44" y="0"/>
                  </a:moveTo>
                  <a:lnTo>
                    <a:pt x="0" y="0"/>
                  </a:lnTo>
                  <a:lnTo>
                    <a:pt x="0" y="672"/>
                  </a:lnTo>
                  <a:lnTo>
                    <a:pt x="152" y="672"/>
                  </a:lnTo>
                  <a:lnTo>
                    <a:pt x="152" y="544"/>
                  </a:lnTo>
                  <a:lnTo>
                    <a:pt x="44" y="544"/>
                  </a:lnTo>
                  <a:lnTo>
                    <a:pt x="44" y="399"/>
                  </a:lnTo>
                  <a:lnTo>
                    <a:pt x="6" y="399"/>
                  </a:lnTo>
                  <a:lnTo>
                    <a:pt x="6" y="351"/>
                  </a:lnTo>
                  <a:lnTo>
                    <a:pt x="33" y="351"/>
                  </a:lnTo>
                  <a:lnTo>
                    <a:pt x="44" y="351"/>
                  </a:lnTo>
                  <a:lnTo>
                    <a:pt x="44" y="282"/>
                  </a:lnTo>
                  <a:lnTo>
                    <a:pt x="6" y="282"/>
                  </a:lnTo>
                  <a:lnTo>
                    <a:pt x="6" y="235"/>
                  </a:lnTo>
                  <a:lnTo>
                    <a:pt x="33" y="235"/>
                  </a:lnTo>
                  <a:lnTo>
                    <a:pt x="44" y="235"/>
                  </a:lnTo>
                  <a:lnTo>
                    <a:pt x="44" y="166"/>
                  </a:lnTo>
                  <a:lnTo>
                    <a:pt x="6" y="166"/>
                  </a:lnTo>
                  <a:lnTo>
                    <a:pt x="6" y="118"/>
                  </a:lnTo>
                  <a:lnTo>
                    <a:pt x="33" y="118"/>
                  </a:lnTo>
                  <a:lnTo>
                    <a:pt x="44" y="118"/>
                  </a:lnTo>
                  <a:lnTo>
                    <a:pt x="44" y="50"/>
                  </a:lnTo>
                  <a:lnTo>
                    <a:pt x="6" y="50"/>
                  </a:lnTo>
                  <a:lnTo>
                    <a:pt x="6" y="2"/>
                  </a:lnTo>
                  <a:lnTo>
                    <a:pt x="33" y="2"/>
                  </a:lnTo>
                  <a:lnTo>
                    <a:pt x="44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AFD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80">
              <a:extLst>
                <a:ext uri="{FF2B5EF4-FFF2-40B4-BE49-F238E27FC236}">
                  <a16:creationId xmlns:a16="http://schemas.microsoft.com/office/drawing/2014/main" xmlns="" id="{95CEE725-340D-4DCD-93E0-AD867A02A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975" y="3648533"/>
              <a:ext cx="206901" cy="914713"/>
            </a:xfrm>
            <a:custGeom>
              <a:avLst/>
              <a:gdLst>
                <a:gd name="T0" fmla="*/ 44 w 152"/>
                <a:gd name="T1" fmla="*/ 0 h 672"/>
                <a:gd name="T2" fmla="*/ 0 w 152"/>
                <a:gd name="T3" fmla="*/ 0 h 672"/>
                <a:gd name="T4" fmla="*/ 0 w 152"/>
                <a:gd name="T5" fmla="*/ 672 h 672"/>
                <a:gd name="T6" fmla="*/ 152 w 152"/>
                <a:gd name="T7" fmla="*/ 672 h 672"/>
                <a:gd name="T8" fmla="*/ 152 w 152"/>
                <a:gd name="T9" fmla="*/ 544 h 672"/>
                <a:gd name="T10" fmla="*/ 44 w 152"/>
                <a:gd name="T11" fmla="*/ 544 h 672"/>
                <a:gd name="T12" fmla="*/ 44 w 152"/>
                <a:gd name="T13" fmla="*/ 399 h 672"/>
                <a:gd name="T14" fmla="*/ 6 w 152"/>
                <a:gd name="T15" fmla="*/ 399 h 672"/>
                <a:gd name="T16" fmla="*/ 6 w 152"/>
                <a:gd name="T17" fmla="*/ 351 h 672"/>
                <a:gd name="T18" fmla="*/ 33 w 152"/>
                <a:gd name="T19" fmla="*/ 351 h 672"/>
                <a:gd name="T20" fmla="*/ 44 w 152"/>
                <a:gd name="T21" fmla="*/ 351 h 672"/>
                <a:gd name="T22" fmla="*/ 44 w 152"/>
                <a:gd name="T23" fmla="*/ 282 h 672"/>
                <a:gd name="T24" fmla="*/ 6 w 152"/>
                <a:gd name="T25" fmla="*/ 282 h 672"/>
                <a:gd name="T26" fmla="*/ 6 w 152"/>
                <a:gd name="T27" fmla="*/ 235 h 672"/>
                <a:gd name="T28" fmla="*/ 33 w 152"/>
                <a:gd name="T29" fmla="*/ 235 h 672"/>
                <a:gd name="T30" fmla="*/ 44 w 152"/>
                <a:gd name="T31" fmla="*/ 235 h 672"/>
                <a:gd name="T32" fmla="*/ 44 w 152"/>
                <a:gd name="T33" fmla="*/ 166 h 672"/>
                <a:gd name="T34" fmla="*/ 6 w 152"/>
                <a:gd name="T35" fmla="*/ 166 h 672"/>
                <a:gd name="T36" fmla="*/ 6 w 152"/>
                <a:gd name="T37" fmla="*/ 118 h 672"/>
                <a:gd name="T38" fmla="*/ 33 w 152"/>
                <a:gd name="T39" fmla="*/ 118 h 672"/>
                <a:gd name="T40" fmla="*/ 44 w 152"/>
                <a:gd name="T41" fmla="*/ 118 h 672"/>
                <a:gd name="T42" fmla="*/ 44 w 152"/>
                <a:gd name="T43" fmla="*/ 50 h 672"/>
                <a:gd name="T44" fmla="*/ 6 w 152"/>
                <a:gd name="T45" fmla="*/ 50 h 672"/>
                <a:gd name="T46" fmla="*/ 6 w 152"/>
                <a:gd name="T47" fmla="*/ 2 h 672"/>
                <a:gd name="T48" fmla="*/ 33 w 152"/>
                <a:gd name="T49" fmla="*/ 2 h 672"/>
                <a:gd name="T50" fmla="*/ 44 w 152"/>
                <a:gd name="T51" fmla="*/ 2 h 672"/>
                <a:gd name="T52" fmla="*/ 44 w 152"/>
                <a:gd name="T5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672">
                  <a:moveTo>
                    <a:pt x="44" y="0"/>
                  </a:moveTo>
                  <a:lnTo>
                    <a:pt x="0" y="0"/>
                  </a:lnTo>
                  <a:lnTo>
                    <a:pt x="0" y="672"/>
                  </a:lnTo>
                  <a:lnTo>
                    <a:pt x="152" y="672"/>
                  </a:lnTo>
                  <a:lnTo>
                    <a:pt x="152" y="544"/>
                  </a:lnTo>
                  <a:lnTo>
                    <a:pt x="44" y="544"/>
                  </a:lnTo>
                  <a:lnTo>
                    <a:pt x="44" y="399"/>
                  </a:lnTo>
                  <a:lnTo>
                    <a:pt x="6" y="399"/>
                  </a:lnTo>
                  <a:lnTo>
                    <a:pt x="6" y="351"/>
                  </a:lnTo>
                  <a:lnTo>
                    <a:pt x="33" y="351"/>
                  </a:lnTo>
                  <a:lnTo>
                    <a:pt x="44" y="351"/>
                  </a:lnTo>
                  <a:lnTo>
                    <a:pt x="44" y="282"/>
                  </a:lnTo>
                  <a:lnTo>
                    <a:pt x="6" y="282"/>
                  </a:lnTo>
                  <a:lnTo>
                    <a:pt x="6" y="235"/>
                  </a:lnTo>
                  <a:lnTo>
                    <a:pt x="33" y="235"/>
                  </a:lnTo>
                  <a:lnTo>
                    <a:pt x="44" y="235"/>
                  </a:lnTo>
                  <a:lnTo>
                    <a:pt x="44" y="166"/>
                  </a:lnTo>
                  <a:lnTo>
                    <a:pt x="6" y="166"/>
                  </a:lnTo>
                  <a:lnTo>
                    <a:pt x="6" y="118"/>
                  </a:lnTo>
                  <a:lnTo>
                    <a:pt x="33" y="118"/>
                  </a:lnTo>
                  <a:lnTo>
                    <a:pt x="44" y="118"/>
                  </a:lnTo>
                  <a:lnTo>
                    <a:pt x="44" y="50"/>
                  </a:lnTo>
                  <a:lnTo>
                    <a:pt x="6" y="50"/>
                  </a:lnTo>
                  <a:lnTo>
                    <a:pt x="6" y="2"/>
                  </a:lnTo>
                  <a:lnTo>
                    <a:pt x="33" y="2"/>
                  </a:lnTo>
                  <a:lnTo>
                    <a:pt x="44" y="2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Rectangle 481">
              <a:extLst>
                <a:ext uri="{FF2B5EF4-FFF2-40B4-BE49-F238E27FC236}">
                  <a16:creationId xmlns:a16="http://schemas.microsoft.com/office/drawing/2014/main" xmlns="" id="{217F610A-589A-4BD4-9F79-1E77FCC4D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389014"/>
              <a:ext cx="47643" cy="174232"/>
            </a:xfrm>
            <a:prstGeom prst="rect">
              <a:avLst/>
            </a:prstGeom>
            <a:solidFill>
              <a:srgbClr val="AAD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Rectangle 482">
              <a:extLst>
                <a:ext uri="{FF2B5EF4-FFF2-40B4-BE49-F238E27FC236}">
                  <a16:creationId xmlns:a16="http://schemas.microsoft.com/office/drawing/2014/main" xmlns="" id="{CFF7BFF8-3DBD-404E-B597-1B253FBFB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389014"/>
              <a:ext cx="47643" cy="174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83">
              <a:extLst>
                <a:ext uri="{FF2B5EF4-FFF2-40B4-BE49-F238E27FC236}">
                  <a16:creationId xmlns:a16="http://schemas.microsoft.com/office/drawing/2014/main" xmlns="" id="{AFD124A6-7876-4A6E-8E4F-7EA19577A6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4764701"/>
              <a:ext cx="758185" cy="299460"/>
            </a:xfrm>
            <a:custGeom>
              <a:avLst/>
              <a:gdLst>
                <a:gd name="T0" fmla="*/ 330 w 557"/>
                <a:gd name="T1" fmla="*/ 170 h 220"/>
                <a:gd name="T2" fmla="*/ 0 w 557"/>
                <a:gd name="T3" fmla="*/ 170 h 220"/>
                <a:gd name="T4" fmla="*/ 0 w 557"/>
                <a:gd name="T5" fmla="*/ 220 h 220"/>
                <a:gd name="T6" fmla="*/ 557 w 557"/>
                <a:gd name="T7" fmla="*/ 220 h 220"/>
                <a:gd name="T8" fmla="*/ 330 w 557"/>
                <a:gd name="T9" fmla="*/ 220 h 220"/>
                <a:gd name="T10" fmla="*/ 330 w 557"/>
                <a:gd name="T11" fmla="*/ 170 h 220"/>
                <a:gd name="T12" fmla="*/ 330 w 557"/>
                <a:gd name="T13" fmla="*/ 0 h 220"/>
                <a:gd name="T14" fmla="*/ 0 w 557"/>
                <a:gd name="T15" fmla="*/ 0 h 220"/>
                <a:gd name="T16" fmla="*/ 0 w 557"/>
                <a:gd name="T17" fmla="*/ 56 h 220"/>
                <a:gd name="T18" fmla="*/ 330 w 557"/>
                <a:gd name="T19" fmla="*/ 56 h 220"/>
                <a:gd name="T20" fmla="*/ 330 w 557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7" h="220">
                  <a:moveTo>
                    <a:pt x="330" y="170"/>
                  </a:moveTo>
                  <a:lnTo>
                    <a:pt x="0" y="170"/>
                  </a:lnTo>
                  <a:lnTo>
                    <a:pt x="0" y="220"/>
                  </a:lnTo>
                  <a:lnTo>
                    <a:pt x="557" y="220"/>
                  </a:lnTo>
                  <a:lnTo>
                    <a:pt x="330" y="220"/>
                  </a:lnTo>
                  <a:lnTo>
                    <a:pt x="330" y="170"/>
                  </a:lnTo>
                  <a:close/>
                  <a:moveTo>
                    <a:pt x="330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330" y="5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B5DB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84">
              <a:extLst>
                <a:ext uri="{FF2B5EF4-FFF2-40B4-BE49-F238E27FC236}">
                  <a16:creationId xmlns:a16="http://schemas.microsoft.com/office/drawing/2014/main" xmlns="" id="{5D274BD4-E236-49E8-AD9C-696280111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4764701"/>
              <a:ext cx="758185" cy="299460"/>
            </a:xfrm>
            <a:custGeom>
              <a:avLst/>
              <a:gdLst>
                <a:gd name="T0" fmla="*/ 330 w 557"/>
                <a:gd name="T1" fmla="*/ 170 h 220"/>
                <a:gd name="T2" fmla="*/ 0 w 557"/>
                <a:gd name="T3" fmla="*/ 170 h 220"/>
                <a:gd name="T4" fmla="*/ 0 w 557"/>
                <a:gd name="T5" fmla="*/ 220 h 220"/>
                <a:gd name="T6" fmla="*/ 557 w 557"/>
                <a:gd name="T7" fmla="*/ 220 h 220"/>
                <a:gd name="T8" fmla="*/ 330 w 557"/>
                <a:gd name="T9" fmla="*/ 220 h 220"/>
                <a:gd name="T10" fmla="*/ 330 w 557"/>
                <a:gd name="T11" fmla="*/ 170 h 220"/>
                <a:gd name="T12" fmla="*/ 330 w 557"/>
                <a:gd name="T13" fmla="*/ 0 h 220"/>
                <a:gd name="T14" fmla="*/ 0 w 557"/>
                <a:gd name="T15" fmla="*/ 0 h 220"/>
                <a:gd name="T16" fmla="*/ 0 w 557"/>
                <a:gd name="T17" fmla="*/ 56 h 220"/>
                <a:gd name="T18" fmla="*/ 330 w 557"/>
                <a:gd name="T19" fmla="*/ 56 h 220"/>
                <a:gd name="T20" fmla="*/ 330 w 557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7" h="220">
                  <a:moveTo>
                    <a:pt x="330" y="170"/>
                  </a:moveTo>
                  <a:lnTo>
                    <a:pt x="0" y="170"/>
                  </a:lnTo>
                  <a:lnTo>
                    <a:pt x="0" y="220"/>
                  </a:lnTo>
                  <a:lnTo>
                    <a:pt x="557" y="220"/>
                  </a:lnTo>
                  <a:lnTo>
                    <a:pt x="330" y="220"/>
                  </a:lnTo>
                  <a:lnTo>
                    <a:pt x="330" y="170"/>
                  </a:lnTo>
                  <a:moveTo>
                    <a:pt x="330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330" y="56"/>
                  </a:lnTo>
                  <a:lnTo>
                    <a:pt x="3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85">
              <a:extLst>
                <a:ext uri="{FF2B5EF4-FFF2-40B4-BE49-F238E27FC236}">
                  <a16:creationId xmlns:a16="http://schemas.microsoft.com/office/drawing/2014/main" xmlns="" id="{D3E5A44A-F69E-4D2B-8602-394F098D7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651255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86">
              <a:extLst>
                <a:ext uri="{FF2B5EF4-FFF2-40B4-BE49-F238E27FC236}">
                  <a16:creationId xmlns:a16="http://schemas.microsoft.com/office/drawing/2014/main" xmlns="" id="{993AA5C2-6DB3-41BE-B200-485D8CFB7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651255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Rectangle 487">
              <a:extLst>
                <a:ext uri="{FF2B5EF4-FFF2-40B4-BE49-F238E27FC236}">
                  <a16:creationId xmlns:a16="http://schemas.microsoft.com/office/drawing/2014/main" xmlns="" id="{D4C29D42-40FD-49D0-ABAD-33391E829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3968410"/>
              <a:ext cx="115702" cy="29947"/>
            </a:xfrm>
            <a:prstGeom prst="rect">
              <a:avLst/>
            </a:pr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Rectangle 488">
              <a:extLst>
                <a:ext uri="{FF2B5EF4-FFF2-40B4-BE49-F238E27FC236}">
                  <a16:creationId xmlns:a16="http://schemas.microsoft.com/office/drawing/2014/main" xmlns="" id="{EB3777E5-5BCB-45C6-A707-27A32A984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3968410"/>
              <a:ext cx="115702" cy="29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89">
              <a:extLst>
                <a:ext uri="{FF2B5EF4-FFF2-40B4-BE49-F238E27FC236}">
                  <a16:creationId xmlns:a16="http://schemas.microsoft.com/office/drawing/2014/main" xmlns="" id="{676AA431-2FAF-4FF8-A36E-A2F2C9D77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4171226"/>
              <a:ext cx="155176" cy="20418"/>
            </a:xfrm>
            <a:custGeom>
              <a:avLst/>
              <a:gdLst>
                <a:gd name="T0" fmla="*/ 114 w 114"/>
                <a:gd name="T1" fmla="*/ 0 h 15"/>
                <a:gd name="T2" fmla="*/ 29 w 114"/>
                <a:gd name="T3" fmla="*/ 0 h 15"/>
                <a:gd name="T4" fmla="*/ 29 w 114"/>
                <a:gd name="T5" fmla="*/ 15 h 15"/>
                <a:gd name="T6" fmla="*/ 0 w 114"/>
                <a:gd name="T7" fmla="*/ 15 h 15"/>
                <a:gd name="T8" fmla="*/ 0 w 114"/>
                <a:gd name="T9" fmla="*/ 0 h 15"/>
                <a:gd name="T10" fmla="*/ 0 w 114"/>
                <a:gd name="T11" fmla="*/ 15 h 15"/>
                <a:gd name="T12" fmla="*/ 114 w 114"/>
                <a:gd name="T13" fmla="*/ 15 h 15"/>
                <a:gd name="T14" fmla="*/ 114 w 114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5">
                  <a:moveTo>
                    <a:pt x="114" y="0"/>
                  </a:moveTo>
                  <a:lnTo>
                    <a:pt x="29" y="0"/>
                  </a:lnTo>
                  <a:lnTo>
                    <a:pt x="29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14" y="15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90">
              <a:extLst>
                <a:ext uri="{FF2B5EF4-FFF2-40B4-BE49-F238E27FC236}">
                  <a16:creationId xmlns:a16="http://schemas.microsoft.com/office/drawing/2014/main" xmlns="" id="{3BBB9B27-2E87-4988-80B9-D756619A2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4171226"/>
              <a:ext cx="155176" cy="20418"/>
            </a:xfrm>
            <a:custGeom>
              <a:avLst/>
              <a:gdLst>
                <a:gd name="T0" fmla="*/ 114 w 114"/>
                <a:gd name="T1" fmla="*/ 0 h 15"/>
                <a:gd name="T2" fmla="*/ 29 w 114"/>
                <a:gd name="T3" fmla="*/ 0 h 15"/>
                <a:gd name="T4" fmla="*/ 29 w 114"/>
                <a:gd name="T5" fmla="*/ 15 h 15"/>
                <a:gd name="T6" fmla="*/ 0 w 114"/>
                <a:gd name="T7" fmla="*/ 15 h 15"/>
                <a:gd name="T8" fmla="*/ 0 w 114"/>
                <a:gd name="T9" fmla="*/ 0 h 15"/>
                <a:gd name="T10" fmla="*/ 0 w 114"/>
                <a:gd name="T11" fmla="*/ 15 h 15"/>
                <a:gd name="T12" fmla="*/ 114 w 114"/>
                <a:gd name="T13" fmla="*/ 15 h 15"/>
                <a:gd name="T14" fmla="*/ 114 w 114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5">
                  <a:moveTo>
                    <a:pt x="114" y="0"/>
                  </a:moveTo>
                  <a:lnTo>
                    <a:pt x="29" y="0"/>
                  </a:lnTo>
                  <a:lnTo>
                    <a:pt x="29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14" y="15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Rectangle 491">
              <a:extLst>
                <a:ext uri="{FF2B5EF4-FFF2-40B4-BE49-F238E27FC236}">
                  <a16:creationId xmlns:a16="http://schemas.microsoft.com/office/drawing/2014/main" xmlns="" id="{2DF6CCD4-F917-4834-B393-3810C831C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651255"/>
              <a:ext cx="47643" cy="65337"/>
            </a:xfrm>
            <a:prstGeom prst="rect">
              <a:avLst/>
            </a:prstGeom>
            <a:solidFill>
              <a:srgbClr val="96C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Rectangle 492">
              <a:extLst>
                <a:ext uri="{FF2B5EF4-FFF2-40B4-BE49-F238E27FC236}">
                  <a16:creationId xmlns:a16="http://schemas.microsoft.com/office/drawing/2014/main" xmlns="" id="{CCC92242-DA2B-45E0-929B-FBB1999F3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651255"/>
              <a:ext cx="47643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93">
              <a:extLst>
                <a:ext uri="{FF2B5EF4-FFF2-40B4-BE49-F238E27FC236}">
                  <a16:creationId xmlns:a16="http://schemas.microsoft.com/office/drawing/2014/main" xmlns="" id="{189CF603-A37E-4EE3-ADB4-0EC35C9E5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651255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94">
              <a:extLst>
                <a:ext uri="{FF2B5EF4-FFF2-40B4-BE49-F238E27FC236}">
                  <a16:creationId xmlns:a16="http://schemas.microsoft.com/office/drawing/2014/main" xmlns="" id="{9A1B6D0E-5EDA-45B3-B991-41A15810E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651255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Rectangle 495">
              <a:extLst>
                <a:ext uri="{FF2B5EF4-FFF2-40B4-BE49-F238E27FC236}">
                  <a16:creationId xmlns:a16="http://schemas.microsoft.com/office/drawing/2014/main" xmlns="" id="{4CBCFD02-1C69-4AB7-8F4F-56251417E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1053" y="3809151"/>
              <a:ext cx="34030" cy="65337"/>
            </a:xfrm>
            <a:prstGeom prst="rect">
              <a:avLst/>
            </a:prstGeom>
            <a:solidFill>
              <a:srgbClr val="96C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Rectangle 496">
              <a:extLst>
                <a:ext uri="{FF2B5EF4-FFF2-40B4-BE49-F238E27FC236}">
                  <a16:creationId xmlns:a16="http://schemas.microsoft.com/office/drawing/2014/main" xmlns="" id="{49D22798-12FC-47D2-B042-C8A37C7F7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1053" y="3809151"/>
              <a:ext cx="34030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97">
              <a:extLst>
                <a:ext uri="{FF2B5EF4-FFF2-40B4-BE49-F238E27FC236}">
                  <a16:creationId xmlns:a16="http://schemas.microsoft.com/office/drawing/2014/main" xmlns="" id="{80698C0A-9FB5-4376-A300-97FD6B9DA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3968410"/>
              <a:ext cx="47643" cy="63977"/>
            </a:xfrm>
            <a:custGeom>
              <a:avLst/>
              <a:gdLst>
                <a:gd name="T0" fmla="*/ 35 w 35"/>
                <a:gd name="T1" fmla="*/ 0 h 47"/>
                <a:gd name="T2" fmla="*/ 0 w 35"/>
                <a:gd name="T3" fmla="*/ 0 h 47"/>
                <a:gd name="T4" fmla="*/ 0 w 35"/>
                <a:gd name="T5" fmla="*/ 22 h 47"/>
                <a:gd name="T6" fmla="*/ 10 w 35"/>
                <a:gd name="T7" fmla="*/ 22 h 47"/>
                <a:gd name="T8" fmla="*/ 10 w 35"/>
                <a:gd name="T9" fmla="*/ 47 h 47"/>
                <a:gd name="T10" fmla="*/ 35 w 35"/>
                <a:gd name="T11" fmla="*/ 47 h 47"/>
                <a:gd name="T12" fmla="*/ 35 w 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7">
                  <a:moveTo>
                    <a:pt x="35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0" y="47"/>
                  </a:lnTo>
                  <a:lnTo>
                    <a:pt x="35" y="4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96C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98">
              <a:extLst>
                <a:ext uri="{FF2B5EF4-FFF2-40B4-BE49-F238E27FC236}">
                  <a16:creationId xmlns:a16="http://schemas.microsoft.com/office/drawing/2014/main" xmlns="" id="{679CEBCC-2641-48C9-B862-F0FB2632E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3968410"/>
              <a:ext cx="47643" cy="63977"/>
            </a:xfrm>
            <a:custGeom>
              <a:avLst/>
              <a:gdLst>
                <a:gd name="T0" fmla="*/ 35 w 35"/>
                <a:gd name="T1" fmla="*/ 0 h 47"/>
                <a:gd name="T2" fmla="*/ 0 w 35"/>
                <a:gd name="T3" fmla="*/ 0 h 47"/>
                <a:gd name="T4" fmla="*/ 0 w 35"/>
                <a:gd name="T5" fmla="*/ 22 h 47"/>
                <a:gd name="T6" fmla="*/ 10 w 35"/>
                <a:gd name="T7" fmla="*/ 22 h 47"/>
                <a:gd name="T8" fmla="*/ 10 w 35"/>
                <a:gd name="T9" fmla="*/ 47 h 47"/>
                <a:gd name="T10" fmla="*/ 35 w 35"/>
                <a:gd name="T11" fmla="*/ 47 h 47"/>
                <a:gd name="T12" fmla="*/ 35 w 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7">
                  <a:moveTo>
                    <a:pt x="35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0" y="47"/>
                  </a:lnTo>
                  <a:lnTo>
                    <a:pt x="35" y="47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499">
              <a:extLst>
                <a:ext uri="{FF2B5EF4-FFF2-40B4-BE49-F238E27FC236}">
                  <a16:creationId xmlns:a16="http://schemas.microsoft.com/office/drawing/2014/main" xmlns="" id="{A7D2E27C-7CFB-4C71-A8F2-A315BB739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3968410"/>
              <a:ext cx="70782" cy="29947"/>
            </a:xfrm>
            <a:prstGeom prst="rect">
              <a:avLst/>
            </a:pr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500">
              <a:extLst>
                <a:ext uri="{FF2B5EF4-FFF2-40B4-BE49-F238E27FC236}">
                  <a16:creationId xmlns:a16="http://schemas.microsoft.com/office/drawing/2014/main" xmlns="" id="{D6B2D55F-5E00-4772-819E-8EFDD8CD5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3968410"/>
              <a:ext cx="70782" cy="29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1">
              <a:extLst>
                <a:ext uri="{FF2B5EF4-FFF2-40B4-BE49-F238E27FC236}">
                  <a16:creationId xmlns:a16="http://schemas.microsoft.com/office/drawing/2014/main" xmlns="" id="{60AA052C-A98B-4B29-84D8-E8BB7A2131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441" y="4126307"/>
              <a:ext cx="47643" cy="65337"/>
            </a:xfrm>
            <a:custGeom>
              <a:avLst/>
              <a:gdLst>
                <a:gd name="T0" fmla="*/ 35 w 35"/>
                <a:gd name="T1" fmla="*/ 33 h 48"/>
                <a:gd name="T2" fmla="*/ 0 w 35"/>
                <a:gd name="T3" fmla="*/ 33 h 48"/>
                <a:gd name="T4" fmla="*/ 0 w 35"/>
                <a:gd name="T5" fmla="*/ 48 h 48"/>
                <a:gd name="T6" fmla="*/ 35 w 35"/>
                <a:gd name="T7" fmla="*/ 48 h 48"/>
                <a:gd name="T8" fmla="*/ 35 w 35"/>
                <a:gd name="T9" fmla="*/ 33 h 48"/>
                <a:gd name="T10" fmla="*/ 35 w 35"/>
                <a:gd name="T11" fmla="*/ 0 h 48"/>
                <a:gd name="T12" fmla="*/ 10 w 35"/>
                <a:gd name="T13" fmla="*/ 0 h 48"/>
                <a:gd name="T14" fmla="*/ 10 w 35"/>
                <a:gd name="T15" fmla="*/ 10 h 48"/>
                <a:gd name="T16" fmla="*/ 35 w 35"/>
                <a:gd name="T17" fmla="*/ 10 h 48"/>
                <a:gd name="T18" fmla="*/ 35 w 35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8">
                  <a:moveTo>
                    <a:pt x="35" y="33"/>
                  </a:moveTo>
                  <a:lnTo>
                    <a:pt x="0" y="33"/>
                  </a:lnTo>
                  <a:lnTo>
                    <a:pt x="0" y="48"/>
                  </a:lnTo>
                  <a:lnTo>
                    <a:pt x="35" y="48"/>
                  </a:lnTo>
                  <a:lnTo>
                    <a:pt x="35" y="33"/>
                  </a:lnTo>
                  <a:close/>
                  <a:moveTo>
                    <a:pt x="35" y="0"/>
                  </a:moveTo>
                  <a:lnTo>
                    <a:pt x="10" y="0"/>
                  </a:lnTo>
                  <a:lnTo>
                    <a:pt x="10" y="10"/>
                  </a:lnTo>
                  <a:lnTo>
                    <a:pt x="35" y="1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96C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02">
              <a:extLst>
                <a:ext uri="{FF2B5EF4-FFF2-40B4-BE49-F238E27FC236}">
                  <a16:creationId xmlns:a16="http://schemas.microsoft.com/office/drawing/2014/main" xmlns="" id="{AC1520F8-194E-4F3A-9180-25238DD680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441" y="4126307"/>
              <a:ext cx="47643" cy="65337"/>
            </a:xfrm>
            <a:custGeom>
              <a:avLst/>
              <a:gdLst>
                <a:gd name="T0" fmla="*/ 35 w 35"/>
                <a:gd name="T1" fmla="*/ 33 h 48"/>
                <a:gd name="T2" fmla="*/ 0 w 35"/>
                <a:gd name="T3" fmla="*/ 33 h 48"/>
                <a:gd name="T4" fmla="*/ 0 w 35"/>
                <a:gd name="T5" fmla="*/ 48 h 48"/>
                <a:gd name="T6" fmla="*/ 35 w 35"/>
                <a:gd name="T7" fmla="*/ 48 h 48"/>
                <a:gd name="T8" fmla="*/ 35 w 35"/>
                <a:gd name="T9" fmla="*/ 33 h 48"/>
                <a:gd name="T10" fmla="*/ 35 w 35"/>
                <a:gd name="T11" fmla="*/ 0 h 48"/>
                <a:gd name="T12" fmla="*/ 10 w 35"/>
                <a:gd name="T13" fmla="*/ 0 h 48"/>
                <a:gd name="T14" fmla="*/ 10 w 35"/>
                <a:gd name="T15" fmla="*/ 10 h 48"/>
                <a:gd name="T16" fmla="*/ 35 w 35"/>
                <a:gd name="T17" fmla="*/ 10 h 48"/>
                <a:gd name="T18" fmla="*/ 35 w 35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8">
                  <a:moveTo>
                    <a:pt x="35" y="33"/>
                  </a:moveTo>
                  <a:lnTo>
                    <a:pt x="0" y="33"/>
                  </a:lnTo>
                  <a:lnTo>
                    <a:pt x="0" y="48"/>
                  </a:lnTo>
                  <a:lnTo>
                    <a:pt x="35" y="48"/>
                  </a:lnTo>
                  <a:lnTo>
                    <a:pt x="35" y="33"/>
                  </a:lnTo>
                  <a:moveTo>
                    <a:pt x="35" y="0"/>
                  </a:moveTo>
                  <a:lnTo>
                    <a:pt x="10" y="0"/>
                  </a:lnTo>
                  <a:lnTo>
                    <a:pt x="10" y="10"/>
                  </a:lnTo>
                  <a:lnTo>
                    <a:pt x="35" y="1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03">
              <a:extLst>
                <a:ext uri="{FF2B5EF4-FFF2-40B4-BE49-F238E27FC236}">
                  <a16:creationId xmlns:a16="http://schemas.microsoft.com/office/drawing/2014/main" xmlns="" id="{C0F5E3B2-1725-4EE6-BD1E-2F0A4DBA2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4171226"/>
              <a:ext cx="107534" cy="20418"/>
            </a:xfrm>
            <a:custGeom>
              <a:avLst/>
              <a:gdLst>
                <a:gd name="T0" fmla="*/ 79 w 79"/>
                <a:gd name="T1" fmla="*/ 0 h 15"/>
                <a:gd name="T2" fmla="*/ 27 w 79"/>
                <a:gd name="T3" fmla="*/ 0 h 15"/>
                <a:gd name="T4" fmla="*/ 27 w 79"/>
                <a:gd name="T5" fmla="*/ 15 h 15"/>
                <a:gd name="T6" fmla="*/ 0 w 79"/>
                <a:gd name="T7" fmla="*/ 15 h 15"/>
                <a:gd name="T8" fmla="*/ 0 w 79"/>
                <a:gd name="T9" fmla="*/ 0 h 15"/>
                <a:gd name="T10" fmla="*/ 0 w 79"/>
                <a:gd name="T11" fmla="*/ 15 h 15"/>
                <a:gd name="T12" fmla="*/ 79 w 79"/>
                <a:gd name="T13" fmla="*/ 15 h 15"/>
                <a:gd name="T14" fmla="*/ 79 w 7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5">
                  <a:moveTo>
                    <a:pt x="79" y="0"/>
                  </a:moveTo>
                  <a:lnTo>
                    <a:pt x="27" y="0"/>
                  </a:lnTo>
                  <a:lnTo>
                    <a:pt x="27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79" y="1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04">
              <a:extLst>
                <a:ext uri="{FF2B5EF4-FFF2-40B4-BE49-F238E27FC236}">
                  <a16:creationId xmlns:a16="http://schemas.microsoft.com/office/drawing/2014/main" xmlns="" id="{CC0402FD-985C-49A4-A20A-FB0421001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4171226"/>
              <a:ext cx="107534" cy="20418"/>
            </a:xfrm>
            <a:custGeom>
              <a:avLst/>
              <a:gdLst>
                <a:gd name="T0" fmla="*/ 79 w 79"/>
                <a:gd name="T1" fmla="*/ 0 h 15"/>
                <a:gd name="T2" fmla="*/ 27 w 79"/>
                <a:gd name="T3" fmla="*/ 0 h 15"/>
                <a:gd name="T4" fmla="*/ 27 w 79"/>
                <a:gd name="T5" fmla="*/ 15 h 15"/>
                <a:gd name="T6" fmla="*/ 0 w 79"/>
                <a:gd name="T7" fmla="*/ 15 h 15"/>
                <a:gd name="T8" fmla="*/ 0 w 79"/>
                <a:gd name="T9" fmla="*/ 0 h 15"/>
                <a:gd name="T10" fmla="*/ 0 w 79"/>
                <a:gd name="T11" fmla="*/ 15 h 15"/>
                <a:gd name="T12" fmla="*/ 79 w 79"/>
                <a:gd name="T13" fmla="*/ 15 h 15"/>
                <a:gd name="T14" fmla="*/ 79 w 7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5">
                  <a:moveTo>
                    <a:pt x="79" y="0"/>
                  </a:moveTo>
                  <a:lnTo>
                    <a:pt x="27" y="0"/>
                  </a:lnTo>
                  <a:lnTo>
                    <a:pt x="27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79" y="15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05">
              <a:extLst>
                <a:ext uri="{FF2B5EF4-FFF2-40B4-BE49-F238E27FC236}">
                  <a16:creationId xmlns:a16="http://schemas.microsoft.com/office/drawing/2014/main" xmlns="" id="{74D8757E-D806-446C-A31D-855AEB161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651255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06">
              <a:extLst>
                <a:ext uri="{FF2B5EF4-FFF2-40B4-BE49-F238E27FC236}">
                  <a16:creationId xmlns:a16="http://schemas.microsoft.com/office/drawing/2014/main" xmlns="" id="{47E1ED13-DBAC-402D-8C44-405D34666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651255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07">
              <a:extLst>
                <a:ext uri="{FF2B5EF4-FFF2-40B4-BE49-F238E27FC236}">
                  <a16:creationId xmlns:a16="http://schemas.microsoft.com/office/drawing/2014/main" xmlns="" id="{796DAFD3-B467-49E4-9A23-7AE52666E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809151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08">
              <a:extLst>
                <a:ext uri="{FF2B5EF4-FFF2-40B4-BE49-F238E27FC236}">
                  <a16:creationId xmlns:a16="http://schemas.microsoft.com/office/drawing/2014/main" xmlns="" id="{739E894B-710D-4110-8BBA-19B6B9054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809151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09">
              <a:extLst>
                <a:ext uri="{FF2B5EF4-FFF2-40B4-BE49-F238E27FC236}">
                  <a16:creationId xmlns:a16="http://schemas.microsoft.com/office/drawing/2014/main" xmlns="" id="{E0623516-A72A-4643-BC51-103C16944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968410"/>
              <a:ext cx="51725" cy="63977"/>
            </a:xfrm>
            <a:custGeom>
              <a:avLst/>
              <a:gdLst>
                <a:gd name="T0" fmla="*/ 38 w 38"/>
                <a:gd name="T1" fmla="*/ 0 h 47"/>
                <a:gd name="T2" fmla="*/ 27 w 38"/>
                <a:gd name="T3" fmla="*/ 0 h 47"/>
                <a:gd name="T4" fmla="*/ 27 w 38"/>
                <a:gd name="T5" fmla="*/ 47 h 47"/>
                <a:gd name="T6" fmla="*/ 0 w 38"/>
                <a:gd name="T7" fmla="*/ 47 h 47"/>
                <a:gd name="T8" fmla="*/ 0 w 38"/>
                <a:gd name="T9" fmla="*/ 0 h 47"/>
                <a:gd name="T10" fmla="*/ 0 w 38"/>
                <a:gd name="T11" fmla="*/ 47 h 47"/>
                <a:gd name="T12" fmla="*/ 38 w 38"/>
                <a:gd name="T13" fmla="*/ 47 h 47"/>
                <a:gd name="T14" fmla="*/ 38 w 3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7">
                  <a:moveTo>
                    <a:pt x="3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38" y="4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10">
              <a:extLst>
                <a:ext uri="{FF2B5EF4-FFF2-40B4-BE49-F238E27FC236}">
                  <a16:creationId xmlns:a16="http://schemas.microsoft.com/office/drawing/2014/main" xmlns="" id="{731674E9-25EC-4941-B819-6B087B08A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3968410"/>
              <a:ext cx="51725" cy="63977"/>
            </a:xfrm>
            <a:custGeom>
              <a:avLst/>
              <a:gdLst>
                <a:gd name="T0" fmla="*/ 38 w 38"/>
                <a:gd name="T1" fmla="*/ 0 h 47"/>
                <a:gd name="T2" fmla="*/ 27 w 38"/>
                <a:gd name="T3" fmla="*/ 0 h 47"/>
                <a:gd name="T4" fmla="*/ 27 w 38"/>
                <a:gd name="T5" fmla="*/ 47 h 47"/>
                <a:gd name="T6" fmla="*/ 0 w 38"/>
                <a:gd name="T7" fmla="*/ 47 h 47"/>
                <a:gd name="T8" fmla="*/ 0 w 38"/>
                <a:gd name="T9" fmla="*/ 0 h 47"/>
                <a:gd name="T10" fmla="*/ 0 w 38"/>
                <a:gd name="T11" fmla="*/ 47 h 47"/>
                <a:gd name="T12" fmla="*/ 38 w 38"/>
                <a:gd name="T13" fmla="*/ 47 h 47"/>
                <a:gd name="T14" fmla="*/ 38 w 3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7">
                  <a:moveTo>
                    <a:pt x="38" y="0"/>
                  </a:move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0" y="47"/>
                  </a:lnTo>
                  <a:lnTo>
                    <a:pt x="38" y="47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11">
              <a:extLst>
                <a:ext uri="{FF2B5EF4-FFF2-40B4-BE49-F238E27FC236}">
                  <a16:creationId xmlns:a16="http://schemas.microsoft.com/office/drawing/2014/main" xmlns="" id="{73A4856A-B037-45DF-8AEB-18961ACAD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4126307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2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12">
              <a:extLst>
                <a:ext uri="{FF2B5EF4-FFF2-40B4-BE49-F238E27FC236}">
                  <a16:creationId xmlns:a16="http://schemas.microsoft.com/office/drawing/2014/main" xmlns="" id="{55721880-740D-40E7-826F-E4C06CFBA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142" y="4126307"/>
              <a:ext cx="51725" cy="65337"/>
            </a:xfrm>
            <a:custGeom>
              <a:avLst/>
              <a:gdLst>
                <a:gd name="T0" fmla="*/ 38 w 38"/>
                <a:gd name="T1" fmla="*/ 0 h 48"/>
                <a:gd name="T2" fmla="*/ 27 w 38"/>
                <a:gd name="T3" fmla="*/ 0 h 48"/>
                <a:gd name="T4" fmla="*/ 27 w 38"/>
                <a:gd name="T5" fmla="*/ 48 h 48"/>
                <a:gd name="T6" fmla="*/ 0 w 38"/>
                <a:gd name="T7" fmla="*/ 48 h 48"/>
                <a:gd name="T8" fmla="*/ 0 w 38"/>
                <a:gd name="T9" fmla="*/ 0 h 48"/>
                <a:gd name="T10" fmla="*/ 0 w 38"/>
                <a:gd name="T11" fmla="*/ 48 h 48"/>
                <a:gd name="T12" fmla="*/ 38 w 38"/>
                <a:gd name="T13" fmla="*/ 48 h 48"/>
                <a:gd name="T14" fmla="*/ 38 w 3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38" y="48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Rectangle 513">
              <a:extLst>
                <a:ext uri="{FF2B5EF4-FFF2-40B4-BE49-F238E27FC236}">
                  <a16:creationId xmlns:a16="http://schemas.microsoft.com/office/drawing/2014/main" xmlns="" id="{CD806314-D1A0-4B83-8B10-BEC303F8C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651255"/>
              <a:ext cx="39476" cy="6533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514">
              <a:extLst>
                <a:ext uri="{FF2B5EF4-FFF2-40B4-BE49-F238E27FC236}">
                  <a16:creationId xmlns:a16="http://schemas.microsoft.com/office/drawing/2014/main" xmlns="" id="{78564364-FEA0-422D-8BFD-B18D94361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651255"/>
              <a:ext cx="39476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Rectangle 515">
              <a:extLst>
                <a:ext uri="{FF2B5EF4-FFF2-40B4-BE49-F238E27FC236}">
                  <a16:creationId xmlns:a16="http://schemas.microsoft.com/office/drawing/2014/main" xmlns="" id="{3B3CF09D-1AE6-413E-BDEB-D286FEE1C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968410"/>
              <a:ext cx="39476" cy="2994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Rectangle 516">
              <a:extLst>
                <a:ext uri="{FF2B5EF4-FFF2-40B4-BE49-F238E27FC236}">
                  <a16:creationId xmlns:a16="http://schemas.microsoft.com/office/drawing/2014/main" xmlns="" id="{F29E6B9D-584B-4163-A82A-0155A1376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968410"/>
              <a:ext cx="39476" cy="29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Rectangle 517">
              <a:extLst>
                <a:ext uri="{FF2B5EF4-FFF2-40B4-BE49-F238E27FC236}">
                  <a16:creationId xmlns:a16="http://schemas.microsoft.com/office/drawing/2014/main" xmlns="" id="{066ED312-943D-48FB-857B-102CE45EC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71226"/>
              <a:ext cx="39476" cy="20418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Rectangle 518">
              <a:extLst>
                <a:ext uri="{FF2B5EF4-FFF2-40B4-BE49-F238E27FC236}">
                  <a16:creationId xmlns:a16="http://schemas.microsoft.com/office/drawing/2014/main" xmlns="" id="{75AA1F6D-2957-4F8E-84C5-5FC259375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71226"/>
              <a:ext cx="39476" cy="20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Rectangle 519">
              <a:extLst>
                <a:ext uri="{FF2B5EF4-FFF2-40B4-BE49-F238E27FC236}">
                  <a16:creationId xmlns:a16="http://schemas.microsoft.com/office/drawing/2014/main" xmlns="" id="{67158FFC-C56B-4630-AEFC-7DF98B532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651255"/>
              <a:ext cx="36752" cy="6533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Rectangle 520">
              <a:extLst>
                <a:ext uri="{FF2B5EF4-FFF2-40B4-BE49-F238E27FC236}">
                  <a16:creationId xmlns:a16="http://schemas.microsoft.com/office/drawing/2014/main" xmlns="" id="{F2787BD5-5C84-40E3-BB86-5E057766E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651255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Rectangle 521">
              <a:extLst>
                <a:ext uri="{FF2B5EF4-FFF2-40B4-BE49-F238E27FC236}">
                  <a16:creationId xmlns:a16="http://schemas.microsoft.com/office/drawing/2014/main" xmlns="" id="{FB2969FD-83C5-4A0B-B46C-0FA5CCA79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968410"/>
              <a:ext cx="36752" cy="2994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Rectangle 522">
              <a:extLst>
                <a:ext uri="{FF2B5EF4-FFF2-40B4-BE49-F238E27FC236}">
                  <a16:creationId xmlns:a16="http://schemas.microsoft.com/office/drawing/2014/main" xmlns="" id="{9FECE606-7BE7-4D2C-B4DA-BF31B081A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968410"/>
              <a:ext cx="36752" cy="29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Rectangle 523">
              <a:extLst>
                <a:ext uri="{FF2B5EF4-FFF2-40B4-BE49-F238E27FC236}">
                  <a16:creationId xmlns:a16="http://schemas.microsoft.com/office/drawing/2014/main" xmlns="" id="{254E7374-2EFD-4E36-82FC-FB35B0E44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71226"/>
              <a:ext cx="36752" cy="20418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Rectangle 524">
              <a:extLst>
                <a:ext uri="{FF2B5EF4-FFF2-40B4-BE49-F238E27FC236}">
                  <a16:creationId xmlns:a16="http://schemas.microsoft.com/office/drawing/2014/main" xmlns="" id="{01B2E96A-77E3-4D3A-BF2D-52200DE81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71226"/>
              <a:ext cx="36752" cy="20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Rectangle 525">
              <a:extLst>
                <a:ext uri="{FF2B5EF4-FFF2-40B4-BE49-F238E27FC236}">
                  <a16:creationId xmlns:a16="http://schemas.microsoft.com/office/drawing/2014/main" xmlns="" id="{0B283F7F-A797-40C1-97F3-E5474717A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651255"/>
              <a:ext cx="36752" cy="6533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526">
              <a:extLst>
                <a:ext uri="{FF2B5EF4-FFF2-40B4-BE49-F238E27FC236}">
                  <a16:creationId xmlns:a16="http://schemas.microsoft.com/office/drawing/2014/main" xmlns="" id="{94BB0C2F-2E45-4026-A2BC-F19D7F609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651255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Rectangle 527">
              <a:extLst>
                <a:ext uri="{FF2B5EF4-FFF2-40B4-BE49-F238E27FC236}">
                  <a16:creationId xmlns:a16="http://schemas.microsoft.com/office/drawing/2014/main" xmlns="" id="{E5357F2B-7079-425F-AA9A-77DA339E5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809151"/>
              <a:ext cx="36752" cy="6533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Rectangle 528">
              <a:extLst>
                <a:ext uri="{FF2B5EF4-FFF2-40B4-BE49-F238E27FC236}">
                  <a16:creationId xmlns:a16="http://schemas.microsoft.com/office/drawing/2014/main" xmlns="" id="{554C372A-1730-44C0-AFBD-AC380C5ED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809151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Rectangle 529">
              <a:extLst>
                <a:ext uri="{FF2B5EF4-FFF2-40B4-BE49-F238E27FC236}">
                  <a16:creationId xmlns:a16="http://schemas.microsoft.com/office/drawing/2014/main" xmlns="" id="{3E7A2EAF-2011-44B9-A841-C322C061F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968410"/>
              <a:ext cx="36752" cy="6397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Rectangle 530">
              <a:extLst>
                <a:ext uri="{FF2B5EF4-FFF2-40B4-BE49-F238E27FC236}">
                  <a16:creationId xmlns:a16="http://schemas.microsoft.com/office/drawing/2014/main" xmlns="" id="{95B0293C-2BC5-43C0-AB0F-3C9D008176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3968410"/>
              <a:ext cx="36752" cy="6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Rectangle 531">
              <a:extLst>
                <a:ext uri="{FF2B5EF4-FFF2-40B4-BE49-F238E27FC236}">
                  <a16:creationId xmlns:a16="http://schemas.microsoft.com/office/drawing/2014/main" xmlns="" id="{2C255D3D-2802-46EA-A6F5-786AF8D5D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4126307"/>
              <a:ext cx="36752" cy="65337"/>
            </a:xfrm>
            <a:prstGeom prst="rect">
              <a:avLst/>
            </a:prstGeom>
            <a:solidFill>
              <a:srgbClr val="88B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Rectangle 532">
              <a:extLst>
                <a:ext uri="{FF2B5EF4-FFF2-40B4-BE49-F238E27FC236}">
                  <a16:creationId xmlns:a16="http://schemas.microsoft.com/office/drawing/2014/main" xmlns="" id="{3143670D-077A-4F98-8FB1-7C9385B11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142" y="4126307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Rectangle 533">
              <a:extLst>
                <a:ext uri="{FF2B5EF4-FFF2-40B4-BE49-F238E27FC236}">
                  <a16:creationId xmlns:a16="http://schemas.microsoft.com/office/drawing/2014/main" xmlns="" id="{F1A54221-AD44-4790-8799-F9AC352B5D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095" y="4609527"/>
              <a:ext cx="224597" cy="155174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Rectangle 534">
              <a:extLst>
                <a:ext uri="{FF2B5EF4-FFF2-40B4-BE49-F238E27FC236}">
                  <a16:creationId xmlns:a16="http://schemas.microsoft.com/office/drawing/2014/main" xmlns="" id="{6A35CB2F-3345-4C3B-B2B9-3080A8CBE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095" y="4609527"/>
              <a:ext cx="224597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Rectangle 535">
              <a:extLst>
                <a:ext uri="{FF2B5EF4-FFF2-40B4-BE49-F238E27FC236}">
                  <a16:creationId xmlns:a16="http://schemas.microsoft.com/office/drawing/2014/main" xmlns="" id="{5C0DDD18-EF07-4EFF-AFAE-C499F07B2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3030" y="4609527"/>
              <a:ext cx="166066" cy="155174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Rectangle 536">
              <a:extLst>
                <a:ext uri="{FF2B5EF4-FFF2-40B4-BE49-F238E27FC236}">
                  <a16:creationId xmlns:a16="http://schemas.microsoft.com/office/drawing/2014/main" xmlns="" id="{C65B4641-4387-4388-BC92-05985D0BE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3030" y="4609527"/>
              <a:ext cx="166066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Rectangle 537">
              <a:extLst>
                <a:ext uri="{FF2B5EF4-FFF2-40B4-BE49-F238E27FC236}">
                  <a16:creationId xmlns:a16="http://schemas.microsoft.com/office/drawing/2014/main" xmlns="" id="{7F9598E9-1B20-4AA7-93A4-EA7BA5BCF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609527"/>
              <a:ext cx="449194" cy="155174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Rectangle 538">
              <a:extLst>
                <a:ext uri="{FF2B5EF4-FFF2-40B4-BE49-F238E27FC236}">
                  <a16:creationId xmlns:a16="http://schemas.microsoft.com/office/drawing/2014/main" xmlns="" id="{E8347331-49B9-4895-8E74-0F7E77D6F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609527"/>
              <a:ext cx="449194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Rectangle 539">
              <a:extLst>
                <a:ext uri="{FF2B5EF4-FFF2-40B4-BE49-F238E27FC236}">
                  <a16:creationId xmlns:a16="http://schemas.microsoft.com/office/drawing/2014/main" xmlns="" id="{9321BA40-11CE-4738-A0D0-13F0842B8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095" y="4840927"/>
              <a:ext cx="224597" cy="155174"/>
            </a:xfrm>
            <a:prstGeom prst="rect">
              <a:avLst/>
            </a:prstGeom>
            <a:solidFill>
              <a:srgbClr val="91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Rectangle 540">
              <a:extLst>
                <a:ext uri="{FF2B5EF4-FFF2-40B4-BE49-F238E27FC236}">
                  <a16:creationId xmlns:a16="http://schemas.microsoft.com/office/drawing/2014/main" xmlns="" id="{7F353E0E-72F1-4B16-8BFA-354F32932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095" y="4840927"/>
              <a:ext cx="224597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Rectangle 541">
              <a:extLst>
                <a:ext uri="{FF2B5EF4-FFF2-40B4-BE49-F238E27FC236}">
                  <a16:creationId xmlns:a16="http://schemas.microsoft.com/office/drawing/2014/main" xmlns="" id="{4545D8D8-0354-4EF3-8287-671B5517C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3030" y="4840927"/>
              <a:ext cx="166066" cy="155174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Rectangle 542">
              <a:extLst>
                <a:ext uri="{FF2B5EF4-FFF2-40B4-BE49-F238E27FC236}">
                  <a16:creationId xmlns:a16="http://schemas.microsoft.com/office/drawing/2014/main" xmlns="" id="{D53DD754-3C62-4CB1-A58A-CE2E80E82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3030" y="4840927"/>
              <a:ext cx="166066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Rectangle 543">
              <a:extLst>
                <a:ext uri="{FF2B5EF4-FFF2-40B4-BE49-F238E27FC236}">
                  <a16:creationId xmlns:a16="http://schemas.microsoft.com/office/drawing/2014/main" xmlns="" id="{36C874DA-92CC-450E-9469-1A0649DDE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840927"/>
              <a:ext cx="449194" cy="155174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Rectangle 544">
              <a:extLst>
                <a:ext uri="{FF2B5EF4-FFF2-40B4-BE49-F238E27FC236}">
                  <a16:creationId xmlns:a16="http://schemas.microsoft.com/office/drawing/2014/main" xmlns="" id="{202B2944-AA07-4B39-9637-544CDC9AF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840927"/>
              <a:ext cx="449194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Rectangle 545">
              <a:extLst>
                <a:ext uri="{FF2B5EF4-FFF2-40B4-BE49-F238E27FC236}">
                  <a16:creationId xmlns:a16="http://schemas.microsoft.com/office/drawing/2014/main" xmlns="" id="{9BAC9666-F30D-4F91-B2AF-7B62870D9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3766955"/>
              <a:ext cx="76227" cy="138840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Rectangle 546">
              <a:extLst>
                <a:ext uri="{FF2B5EF4-FFF2-40B4-BE49-F238E27FC236}">
                  <a16:creationId xmlns:a16="http://schemas.microsoft.com/office/drawing/2014/main" xmlns="" id="{A2C48219-9FA1-4320-ADAF-ABC7A74A2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3766955"/>
              <a:ext cx="76227" cy="138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47">
              <a:extLst>
                <a:ext uri="{FF2B5EF4-FFF2-40B4-BE49-F238E27FC236}">
                  <a16:creationId xmlns:a16="http://schemas.microsoft.com/office/drawing/2014/main" xmlns="" id="{3BB34A3A-BE35-4C14-A481-6777C610C7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441" y="3766955"/>
              <a:ext cx="13612" cy="138840"/>
            </a:xfrm>
            <a:custGeom>
              <a:avLst/>
              <a:gdLst>
                <a:gd name="T0" fmla="*/ 10 w 10"/>
                <a:gd name="T1" fmla="*/ 79 h 102"/>
                <a:gd name="T2" fmla="*/ 0 w 10"/>
                <a:gd name="T3" fmla="*/ 79 h 102"/>
                <a:gd name="T4" fmla="*/ 0 w 10"/>
                <a:gd name="T5" fmla="*/ 102 h 102"/>
                <a:gd name="T6" fmla="*/ 10 w 10"/>
                <a:gd name="T7" fmla="*/ 102 h 102"/>
                <a:gd name="T8" fmla="*/ 10 w 10"/>
                <a:gd name="T9" fmla="*/ 79 h 102"/>
                <a:gd name="T10" fmla="*/ 10 w 10"/>
                <a:gd name="T11" fmla="*/ 0 h 102"/>
                <a:gd name="T12" fmla="*/ 0 w 10"/>
                <a:gd name="T13" fmla="*/ 0 h 102"/>
                <a:gd name="T14" fmla="*/ 0 w 10"/>
                <a:gd name="T15" fmla="*/ 31 h 102"/>
                <a:gd name="T16" fmla="*/ 10 w 10"/>
                <a:gd name="T17" fmla="*/ 31 h 102"/>
                <a:gd name="T18" fmla="*/ 10 w 10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2">
                  <a:moveTo>
                    <a:pt x="10" y="79"/>
                  </a:moveTo>
                  <a:lnTo>
                    <a:pt x="0" y="79"/>
                  </a:lnTo>
                  <a:lnTo>
                    <a:pt x="0" y="102"/>
                  </a:lnTo>
                  <a:lnTo>
                    <a:pt x="10" y="102"/>
                  </a:lnTo>
                  <a:lnTo>
                    <a:pt x="10" y="79"/>
                  </a:lnTo>
                  <a:close/>
                  <a:moveTo>
                    <a:pt x="1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10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48">
              <a:extLst>
                <a:ext uri="{FF2B5EF4-FFF2-40B4-BE49-F238E27FC236}">
                  <a16:creationId xmlns:a16="http://schemas.microsoft.com/office/drawing/2014/main" xmlns="" id="{E15135CD-4D18-4F4E-A429-5D2A99FD6D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441" y="3766955"/>
              <a:ext cx="13612" cy="138840"/>
            </a:xfrm>
            <a:custGeom>
              <a:avLst/>
              <a:gdLst>
                <a:gd name="T0" fmla="*/ 10 w 10"/>
                <a:gd name="T1" fmla="*/ 79 h 102"/>
                <a:gd name="T2" fmla="*/ 0 w 10"/>
                <a:gd name="T3" fmla="*/ 79 h 102"/>
                <a:gd name="T4" fmla="*/ 0 w 10"/>
                <a:gd name="T5" fmla="*/ 102 h 102"/>
                <a:gd name="T6" fmla="*/ 10 w 10"/>
                <a:gd name="T7" fmla="*/ 102 h 102"/>
                <a:gd name="T8" fmla="*/ 10 w 10"/>
                <a:gd name="T9" fmla="*/ 79 h 102"/>
                <a:gd name="T10" fmla="*/ 10 w 10"/>
                <a:gd name="T11" fmla="*/ 0 h 102"/>
                <a:gd name="T12" fmla="*/ 0 w 10"/>
                <a:gd name="T13" fmla="*/ 0 h 102"/>
                <a:gd name="T14" fmla="*/ 0 w 10"/>
                <a:gd name="T15" fmla="*/ 31 h 102"/>
                <a:gd name="T16" fmla="*/ 10 w 10"/>
                <a:gd name="T17" fmla="*/ 31 h 102"/>
                <a:gd name="T18" fmla="*/ 10 w 10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2">
                  <a:moveTo>
                    <a:pt x="10" y="79"/>
                  </a:moveTo>
                  <a:lnTo>
                    <a:pt x="0" y="79"/>
                  </a:lnTo>
                  <a:lnTo>
                    <a:pt x="0" y="102"/>
                  </a:lnTo>
                  <a:lnTo>
                    <a:pt x="10" y="102"/>
                  </a:lnTo>
                  <a:lnTo>
                    <a:pt x="10" y="79"/>
                  </a:lnTo>
                  <a:moveTo>
                    <a:pt x="1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10" y="3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49">
              <a:extLst>
                <a:ext uri="{FF2B5EF4-FFF2-40B4-BE49-F238E27FC236}">
                  <a16:creationId xmlns:a16="http://schemas.microsoft.com/office/drawing/2014/main" xmlns="" id="{865008D5-2469-4784-AE62-A9F0A3565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3766955"/>
              <a:ext cx="443749" cy="138840"/>
            </a:xfrm>
            <a:custGeom>
              <a:avLst/>
              <a:gdLst>
                <a:gd name="T0" fmla="*/ 112 w 326"/>
                <a:gd name="T1" fmla="*/ 31 h 102"/>
                <a:gd name="T2" fmla="*/ 197 w 326"/>
                <a:gd name="T3" fmla="*/ 31 h 102"/>
                <a:gd name="T4" fmla="*/ 197 w 326"/>
                <a:gd name="T5" fmla="*/ 79 h 102"/>
                <a:gd name="T6" fmla="*/ 83 w 326"/>
                <a:gd name="T7" fmla="*/ 79 h 102"/>
                <a:gd name="T8" fmla="*/ 83 w 326"/>
                <a:gd name="T9" fmla="*/ 31 h 102"/>
                <a:gd name="T10" fmla="*/ 112 w 326"/>
                <a:gd name="T11" fmla="*/ 31 h 102"/>
                <a:gd name="T12" fmla="*/ 326 w 326"/>
                <a:gd name="T13" fmla="*/ 0 h 102"/>
                <a:gd name="T14" fmla="*/ 0 w 326"/>
                <a:gd name="T15" fmla="*/ 0 h 102"/>
                <a:gd name="T16" fmla="*/ 0 w 326"/>
                <a:gd name="T17" fmla="*/ 102 h 102"/>
                <a:gd name="T18" fmla="*/ 326 w 326"/>
                <a:gd name="T19" fmla="*/ 102 h 102"/>
                <a:gd name="T20" fmla="*/ 326 w 326"/>
                <a:gd name="T21" fmla="*/ 79 h 102"/>
                <a:gd name="T22" fmla="*/ 247 w 326"/>
                <a:gd name="T23" fmla="*/ 79 h 102"/>
                <a:gd name="T24" fmla="*/ 247 w 326"/>
                <a:gd name="T25" fmla="*/ 31 h 102"/>
                <a:gd name="T26" fmla="*/ 274 w 326"/>
                <a:gd name="T27" fmla="*/ 31 h 102"/>
                <a:gd name="T28" fmla="*/ 326 w 326"/>
                <a:gd name="T29" fmla="*/ 31 h 102"/>
                <a:gd name="T30" fmla="*/ 326 w 326"/>
                <a:gd name="T3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6" h="102">
                  <a:moveTo>
                    <a:pt x="112" y="31"/>
                  </a:moveTo>
                  <a:lnTo>
                    <a:pt x="197" y="31"/>
                  </a:lnTo>
                  <a:lnTo>
                    <a:pt x="197" y="79"/>
                  </a:lnTo>
                  <a:lnTo>
                    <a:pt x="83" y="79"/>
                  </a:lnTo>
                  <a:lnTo>
                    <a:pt x="83" y="31"/>
                  </a:lnTo>
                  <a:lnTo>
                    <a:pt x="112" y="31"/>
                  </a:lnTo>
                  <a:close/>
                  <a:moveTo>
                    <a:pt x="326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326" y="102"/>
                  </a:lnTo>
                  <a:lnTo>
                    <a:pt x="326" y="79"/>
                  </a:lnTo>
                  <a:lnTo>
                    <a:pt x="247" y="79"/>
                  </a:lnTo>
                  <a:lnTo>
                    <a:pt x="247" y="31"/>
                  </a:lnTo>
                  <a:lnTo>
                    <a:pt x="274" y="31"/>
                  </a:lnTo>
                  <a:lnTo>
                    <a:pt x="326" y="31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76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50">
              <a:extLst>
                <a:ext uri="{FF2B5EF4-FFF2-40B4-BE49-F238E27FC236}">
                  <a16:creationId xmlns:a16="http://schemas.microsoft.com/office/drawing/2014/main" xmlns="" id="{6C9BD855-84D4-42F9-8F43-EC146268B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3766955"/>
              <a:ext cx="443749" cy="138840"/>
            </a:xfrm>
            <a:custGeom>
              <a:avLst/>
              <a:gdLst>
                <a:gd name="T0" fmla="*/ 112 w 326"/>
                <a:gd name="T1" fmla="*/ 31 h 102"/>
                <a:gd name="T2" fmla="*/ 197 w 326"/>
                <a:gd name="T3" fmla="*/ 31 h 102"/>
                <a:gd name="T4" fmla="*/ 197 w 326"/>
                <a:gd name="T5" fmla="*/ 79 h 102"/>
                <a:gd name="T6" fmla="*/ 83 w 326"/>
                <a:gd name="T7" fmla="*/ 79 h 102"/>
                <a:gd name="T8" fmla="*/ 83 w 326"/>
                <a:gd name="T9" fmla="*/ 31 h 102"/>
                <a:gd name="T10" fmla="*/ 112 w 326"/>
                <a:gd name="T11" fmla="*/ 31 h 102"/>
                <a:gd name="T12" fmla="*/ 326 w 326"/>
                <a:gd name="T13" fmla="*/ 0 h 102"/>
                <a:gd name="T14" fmla="*/ 0 w 326"/>
                <a:gd name="T15" fmla="*/ 0 h 102"/>
                <a:gd name="T16" fmla="*/ 0 w 326"/>
                <a:gd name="T17" fmla="*/ 102 h 102"/>
                <a:gd name="T18" fmla="*/ 326 w 326"/>
                <a:gd name="T19" fmla="*/ 102 h 102"/>
                <a:gd name="T20" fmla="*/ 326 w 326"/>
                <a:gd name="T21" fmla="*/ 79 h 102"/>
                <a:gd name="T22" fmla="*/ 247 w 326"/>
                <a:gd name="T23" fmla="*/ 79 h 102"/>
                <a:gd name="T24" fmla="*/ 247 w 326"/>
                <a:gd name="T25" fmla="*/ 31 h 102"/>
                <a:gd name="T26" fmla="*/ 274 w 326"/>
                <a:gd name="T27" fmla="*/ 31 h 102"/>
                <a:gd name="T28" fmla="*/ 326 w 326"/>
                <a:gd name="T29" fmla="*/ 31 h 102"/>
                <a:gd name="T30" fmla="*/ 326 w 326"/>
                <a:gd name="T3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6" h="102">
                  <a:moveTo>
                    <a:pt x="112" y="31"/>
                  </a:moveTo>
                  <a:lnTo>
                    <a:pt x="197" y="31"/>
                  </a:lnTo>
                  <a:lnTo>
                    <a:pt x="197" y="79"/>
                  </a:lnTo>
                  <a:lnTo>
                    <a:pt x="83" y="79"/>
                  </a:lnTo>
                  <a:lnTo>
                    <a:pt x="83" y="31"/>
                  </a:lnTo>
                  <a:lnTo>
                    <a:pt x="112" y="31"/>
                  </a:lnTo>
                  <a:moveTo>
                    <a:pt x="326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326" y="102"/>
                  </a:lnTo>
                  <a:lnTo>
                    <a:pt x="326" y="79"/>
                  </a:lnTo>
                  <a:lnTo>
                    <a:pt x="247" y="79"/>
                  </a:lnTo>
                  <a:lnTo>
                    <a:pt x="247" y="31"/>
                  </a:lnTo>
                  <a:lnTo>
                    <a:pt x="274" y="31"/>
                  </a:lnTo>
                  <a:lnTo>
                    <a:pt x="326" y="31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51">
              <a:extLst>
                <a:ext uri="{FF2B5EF4-FFF2-40B4-BE49-F238E27FC236}">
                  <a16:creationId xmlns:a16="http://schemas.microsoft.com/office/drawing/2014/main" xmlns="" id="{88DF2AD0-CCE7-465F-9200-0D4EE70EC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809151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552">
              <a:extLst>
                <a:ext uri="{FF2B5EF4-FFF2-40B4-BE49-F238E27FC236}">
                  <a16:creationId xmlns:a16="http://schemas.microsoft.com/office/drawing/2014/main" xmlns="" id="{14DA0533-1D2F-46DB-9F1D-A5B6169D0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809151"/>
              <a:ext cx="155176" cy="65337"/>
            </a:xfrm>
            <a:custGeom>
              <a:avLst/>
              <a:gdLst>
                <a:gd name="T0" fmla="*/ 114 w 114"/>
                <a:gd name="T1" fmla="*/ 0 h 48"/>
                <a:gd name="T2" fmla="*/ 29 w 114"/>
                <a:gd name="T3" fmla="*/ 0 h 48"/>
                <a:gd name="T4" fmla="*/ 29 w 114"/>
                <a:gd name="T5" fmla="*/ 48 h 48"/>
                <a:gd name="T6" fmla="*/ 0 w 114"/>
                <a:gd name="T7" fmla="*/ 48 h 48"/>
                <a:gd name="T8" fmla="*/ 0 w 114"/>
                <a:gd name="T9" fmla="*/ 0 h 48"/>
                <a:gd name="T10" fmla="*/ 0 w 114"/>
                <a:gd name="T11" fmla="*/ 48 h 48"/>
                <a:gd name="T12" fmla="*/ 114 w 114"/>
                <a:gd name="T13" fmla="*/ 48 h 48"/>
                <a:gd name="T14" fmla="*/ 114 w 11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8">
                  <a:moveTo>
                    <a:pt x="114" y="0"/>
                  </a:moveTo>
                  <a:lnTo>
                    <a:pt x="29" y="0"/>
                  </a:lnTo>
                  <a:lnTo>
                    <a:pt x="2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14" y="48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Rectangle 553">
              <a:extLst>
                <a:ext uri="{FF2B5EF4-FFF2-40B4-BE49-F238E27FC236}">
                  <a16:creationId xmlns:a16="http://schemas.microsoft.com/office/drawing/2014/main" xmlns="" id="{F6461611-60CB-4937-98EC-0487F8253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809151"/>
              <a:ext cx="13612" cy="65337"/>
            </a:xfrm>
            <a:prstGeom prst="rect">
              <a:avLst/>
            </a:prstGeom>
            <a:solidFill>
              <a:srgbClr val="62A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Rectangle 554">
              <a:extLst>
                <a:ext uri="{FF2B5EF4-FFF2-40B4-BE49-F238E27FC236}">
                  <a16:creationId xmlns:a16="http://schemas.microsoft.com/office/drawing/2014/main" xmlns="" id="{9CC1318F-F687-483E-BCDC-67724650A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809151"/>
              <a:ext cx="1361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55">
              <a:extLst>
                <a:ext uri="{FF2B5EF4-FFF2-40B4-BE49-F238E27FC236}">
                  <a16:creationId xmlns:a16="http://schemas.microsoft.com/office/drawing/2014/main" xmlns="" id="{3D2606EE-F6AE-488E-BCA3-D9FA41B54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809151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56">
              <a:extLst>
                <a:ext uri="{FF2B5EF4-FFF2-40B4-BE49-F238E27FC236}">
                  <a16:creationId xmlns:a16="http://schemas.microsoft.com/office/drawing/2014/main" xmlns="" id="{DA5ECDBF-1C30-4C09-A426-0682E1729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809151"/>
              <a:ext cx="107534" cy="65337"/>
            </a:xfrm>
            <a:custGeom>
              <a:avLst/>
              <a:gdLst>
                <a:gd name="T0" fmla="*/ 79 w 79"/>
                <a:gd name="T1" fmla="*/ 0 h 48"/>
                <a:gd name="T2" fmla="*/ 27 w 79"/>
                <a:gd name="T3" fmla="*/ 0 h 48"/>
                <a:gd name="T4" fmla="*/ 27 w 79"/>
                <a:gd name="T5" fmla="*/ 48 h 48"/>
                <a:gd name="T6" fmla="*/ 0 w 79"/>
                <a:gd name="T7" fmla="*/ 48 h 48"/>
                <a:gd name="T8" fmla="*/ 0 w 79"/>
                <a:gd name="T9" fmla="*/ 0 h 48"/>
                <a:gd name="T10" fmla="*/ 0 w 79"/>
                <a:gd name="T11" fmla="*/ 48 h 48"/>
                <a:gd name="T12" fmla="*/ 79 w 79"/>
                <a:gd name="T13" fmla="*/ 48 h 48"/>
                <a:gd name="T14" fmla="*/ 79 w 7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27" y="0"/>
                  </a:lnTo>
                  <a:lnTo>
                    <a:pt x="27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48"/>
                  </a:lnTo>
                  <a:lnTo>
                    <a:pt x="79" y="48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Rectangle 557">
              <a:extLst>
                <a:ext uri="{FF2B5EF4-FFF2-40B4-BE49-F238E27FC236}">
                  <a16:creationId xmlns:a16="http://schemas.microsoft.com/office/drawing/2014/main" xmlns="" id="{9AF8E026-F556-40BA-AA14-C5E67DBED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809151"/>
              <a:ext cx="39476" cy="65337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Rectangle 558">
              <a:extLst>
                <a:ext uri="{FF2B5EF4-FFF2-40B4-BE49-F238E27FC236}">
                  <a16:creationId xmlns:a16="http://schemas.microsoft.com/office/drawing/2014/main" xmlns="" id="{DBD2B8A8-3C34-4F55-9786-022B120D7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809151"/>
              <a:ext cx="39476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Rectangle 559">
              <a:extLst>
                <a:ext uri="{FF2B5EF4-FFF2-40B4-BE49-F238E27FC236}">
                  <a16:creationId xmlns:a16="http://schemas.microsoft.com/office/drawing/2014/main" xmlns="" id="{2310E883-B06D-45DC-962E-B15B83E66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809151"/>
              <a:ext cx="36752" cy="65337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Rectangle 560">
              <a:extLst>
                <a:ext uri="{FF2B5EF4-FFF2-40B4-BE49-F238E27FC236}">
                  <a16:creationId xmlns:a16="http://schemas.microsoft.com/office/drawing/2014/main" xmlns="" id="{AF11A35E-6230-4745-82A3-A078E4405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809151"/>
              <a:ext cx="36752" cy="6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Rectangle 561">
              <a:extLst>
                <a:ext uri="{FF2B5EF4-FFF2-40B4-BE49-F238E27FC236}">
                  <a16:creationId xmlns:a16="http://schemas.microsoft.com/office/drawing/2014/main" xmlns="" id="{CBF55506-E576-4699-9465-D118E55C6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3998357"/>
              <a:ext cx="76227" cy="141562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Rectangle 562">
              <a:extLst>
                <a:ext uri="{FF2B5EF4-FFF2-40B4-BE49-F238E27FC236}">
                  <a16:creationId xmlns:a16="http://schemas.microsoft.com/office/drawing/2014/main" xmlns="" id="{6E9C6BDE-CFE0-4453-921C-F284C657F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3998357"/>
              <a:ext cx="76227" cy="14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Rectangle 563">
              <a:extLst>
                <a:ext uri="{FF2B5EF4-FFF2-40B4-BE49-F238E27FC236}">
                  <a16:creationId xmlns:a16="http://schemas.microsoft.com/office/drawing/2014/main" xmlns="" id="{854EC215-F3B2-4E9A-BB60-CC3B86DCC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032386"/>
              <a:ext cx="13612" cy="93922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Rectangle 564">
              <a:extLst>
                <a:ext uri="{FF2B5EF4-FFF2-40B4-BE49-F238E27FC236}">
                  <a16:creationId xmlns:a16="http://schemas.microsoft.com/office/drawing/2014/main" xmlns="" id="{AFD905D2-BD20-4394-A3B4-65EAF5672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032386"/>
              <a:ext cx="13612" cy="9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65">
              <a:extLst>
                <a:ext uri="{FF2B5EF4-FFF2-40B4-BE49-F238E27FC236}">
                  <a16:creationId xmlns:a16="http://schemas.microsoft.com/office/drawing/2014/main" xmlns="" id="{355F1CC8-523D-4C06-BAD7-8B5EF6416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692" y="3998357"/>
              <a:ext cx="443749" cy="141562"/>
            </a:xfrm>
            <a:custGeom>
              <a:avLst/>
              <a:gdLst>
                <a:gd name="T0" fmla="*/ 247 w 326"/>
                <a:gd name="T1" fmla="*/ 0 h 104"/>
                <a:gd name="T2" fmla="*/ 197 w 326"/>
                <a:gd name="T3" fmla="*/ 0 h 104"/>
                <a:gd name="T4" fmla="*/ 197 w 326"/>
                <a:gd name="T5" fmla="*/ 25 h 104"/>
                <a:gd name="T6" fmla="*/ 83 w 326"/>
                <a:gd name="T7" fmla="*/ 25 h 104"/>
                <a:gd name="T8" fmla="*/ 83 w 326"/>
                <a:gd name="T9" fmla="*/ 0 h 104"/>
                <a:gd name="T10" fmla="*/ 0 w 326"/>
                <a:gd name="T11" fmla="*/ 0 h 104"/>
                <a:gd name="T12" fmla="*/ 0 w 326"/>
                <a:gd name="T13" fmla="*/ 104 h 104"/>
                <a:gd name="T14" fmla="*/ 83 w 326"/>
                <a:gd name="T15" fmla="*/ 104 h 104"/>
                <a:gd name="T16" fmla="*/ 83 w 326"/>
                <a:gd name="T17" fmla="*/ 94 h 104"/>
                <a:gd name="T18" fmla="*/ 112 w 326"/>
                <a:gd name="T19" fmla="*/ 94 h 104"/>
                <a:gd name="T20" fmla="*/ 197 w 326"/>
                <a:gd name="T21" fmla="*/ 94 h 104"/>
                <a:gd name="T22" fmla="*/ 197 w 326"/>
                <a:gd name="T23" fmla="*/ 104 h 104"/>
                <a:gd name="T24" fmla="*/ 247 w 326"/>
                <a:gd name="T25" fmla="*/ 104 h 104"/>
                <a:gd name="T26" fmla="*/ 247 w 326"/>
                <a:gd name="T27" fmla="*/ 94 h 104"/>
                <a:gd name="T28" fmla="*/ 274 w 326"/>
                <a:gd name="T29" fmla="*/ 94 h 104"/>
                <a:gd name="T30" fmla="*/ 326 w 326"/>
                <a:gd name="T31" fmla="*/ 94 h 104"/>
                <a:gd name="T32" fmla="*/ 326 w 326"/>
                <a:gd name="T33" fmla="*/ 25 h 104"/>
                <a:gd name="T34" fmla="*/ 247 w 326"/>
                <a:gd name="T35" fmla="*/ 25 h 104"/>
                <a:gd name="T36" fmla="*/ 247 w 326"/>
                <a:gd name="T3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6" h="104">
                  <a:moveTo>
                    <a:pt x="247" y="0"/>
                  </a:moveTo>
                  <a:lnTo>
                    <a:pt x="197" y="0"/>
                  </a:lnTo>
                  <a:lnTo>
                    <a:pt x="197" y="25"/>
                  </a:lnTo>
                  <a:lnTo>
                    <a:pt x="83" y="2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83" y="104"/>
                  </a:lnTo>
                  <a:lnTo>
                    <a:pt x="83" y="94"/>
                  </a:lnTo>
                  <a:lnTo>
                    <a:pt x="112" y="94"/>
                  </a:lnTo>
                  <a:lnTo>
                    <a:pt x="197" y="94"/>
                  </a:lnTo>
                  <a:lnTo>
                    <a:pt x="197" y="104"/>
                  </a:lnTo>
                  <a:lnTo>
                    <a:pt x="247" y="104"/>
                  </a:lnTo>
                  <a:lnTo>
                    <a:pt x="247" y="94"/>
                  </a:lnTo>
                  <a:lnTo>
                    <a:pt x="274" y="94"/>
                  </a:lnTo>
                  <a:lnTo>
                    <a:pt x="326" y="94"/>
                  </a:lnTo>
                  <a:lnTo>
                    <a:pt x="326" y="25"/>
                  </a:lnTo>
                  <a:lnTo>
                    <a:pt x="247" y="25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76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66">
              <a:extLst>
                <a:ext uri="{FF2B5EF4-FFF2-40B4-BE49-F238E27FC236}">
                  <a16:creationId xmlns:a16="http://schemas.microsoft.com/office/drawing/2014/main" xmlns="" id="{32B02CD0-8E69-4BB9-B9FE-902D51D3E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692" y="3998357"/>
              <a:ext cx="443749" cy="141562"/>
            </a:xfrm>
            <a:custGeom>
              <a:avLst/>
              <a:gdLst>
                <a:gd name="T0" fmla="*/ 247 w 326"/>
                <a:gd name="T1" fmla="*/ 0 h 104"/>
                <a:gd name="T2" fmla="*/ 197 w 326"/>
                <a:gd name="T3" fmla="*/ 0 h 104"/>
                <a:gd name="T4" fmla="*/ 197 w 326"/>
                <a:gd name="T5" fmla="*/ 25 h 104"/>
                <a:gd name="T6" fmla="*/ 83 w 326"/>
                <a:gd name="T7" fmla="*/ 25 h 104"/>
                <a:gd name="T8" fmla="*/ 83 w 326"/>
                <a:gd name="T9" fmla="*/ 0 h 104"/>
                <a:gd name="T10" fmla="*/ 0 w 326"/>
                <a:gd name="T11" fmla="*/ 0 h 104"/>
                <a:gd name="T12" fmla="*/ 0 w 326"/>
                <a:gd name="T13" fmla="*/ 104 h 104"/>
                <a:gd name="T14" fmla="*/ 83 w 326"/>
                <a:gd name="T15" fmla="*/ 104 h 104"/>
                <a:gd name="T16" fmla="*/ 83 w 326"/>
                <a:gd name="T17" fmla="*/ 94 h 104"/>
                <a:gd name="T18" fmla="*/ 112 w 326"/>
                <a:gd name="T19" fmla="*/ 94 h 104"/>
                <a:gd name="T20" fmla="*/ 197 w 326"/>
                <a:gd name="T21" fmla="*/ 94 h 104"/>
                <a:gd name="T22" fmla="*/ 197 w 326"/>
                <a:gd name="T23" fmla="*/ 104 h 104"/>
                <a:gd name="T24" fmla="*/ 247 w 326"/>
                <a:gd name="T25" fmla="*/ 104 h 104"/>
                <a:gd name="T26" fmla="*/ 247 w 326"/>
                <a:gd name="T27" fmla="*/ 94 h 104"/>
                <a:gd name="T28" fmla="*/ 274 w 326"/>
                <a:gd name="T29" fmla="*/ 94 h 104"/>
                <a:gd name="T30" fmla="*/ 326 w 326"/>
                <a:gd name="T31" fmla="*/ 94 h 104"/>
                <a:gd name="T32" fmla="*/ 326 w 326"/>
                <a:gd name="T33" fmla="*/ 25 h 104"/>
                <a:gd name="T34" fmla="*/ 247 w 326"/>
                <a:gd name="T35" fmla="*/ 25 h 104"/>
                <a:gd name="T36" fmla="*/ 247 w 326"/>
                <a:gd name="T3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6" h="104">
                  <a:moveTo>
                    <a:pt x="247" y="0"/>
                  </a:moveTo>
                  <a:lnTo>
                    <a:pt x="197" y="0"/>
                  </a:lnTo>
                  <a:lnTo>
                    <a:pt x="197" y="25"/>
                  </a:lnTo>
                  <a:lnTo>
                    <a:pt x="83" y="2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83" y="104"/>
                  </a:lnTo>
                  <a:lnTo>
                    <a:pt x="83" y="94"/>
                  </a:lnTo>
                  <a:lnTo>
                    <a:pt x="112" y="94"/>
                  </a:lnTo>
                  <a:lnTo>
                    <a:pt x="197" y="94"/>
                  </a:lnTo>
                  <a:lnTo>
                    <a:pt x="197" y="104"/>
                  </a:lnTo>
                  <a:lnTo>
                    <a:pt x="247" y="104"/>
                  </a:lnTo>
                  <a:lnTo>
                    <a:pt x="247" y="94"/>
                  </a:lnTo>
                  <a:lnTo>
                    <a:pt x="274" y="94"/>
                  </a:lnTo>
                  <a:lnTo>
                    <a:pt x="326" y="94"/>
                  </a:lnTo>
                  <a:lnTo>
                    <a:pt x="326" y="25"/>
                  </a:lnTo>
                  <a:lnTo>
                    <a:pt x="247" y="25"/>
                  </a:lnTo>
                  <a:lnTo>
                    <a:pt x="2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67">
              <a:extLst>
                <a:ext uri="{FF2B5EF4-FFF2-40B4-BE49-F238E27FC236}">
                  <a16:creationId xmlns:a16="http://schemas.microsoft.com/office/drawing/2014/main" xmlns="" id="{E421FF86-5A54-4441-83F4-D4210BDE3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998357"/>
              <a:ext cx="155176" cy="34030"/>
            </a:xfrm>
            <a:custGeom>
              <a:avLst/>
              <a:gdLst>
                <a:gd name="T0" fmla="*/ 114 w 114"/>
                <a:gd name="T1" fmla="*/ 0 h 25"/>
                <a:gd name="T2" fmla="*/ 29 w 114"/>
                <a:gd name="T3" fmla="*/ 0 h 25"/>
                <a:gd name="T4" fmla="*/ 29 w 114"/>
                <a:gd name="T5" fmla="*/ 25 h 25"/>
                <a:gd name="T6" fmla="*/ 0 w 114"/>
                <a:gd name="T7" fmla="*/ 25 h 25"/>
                <a:gd name="T8" fmla="*/ 0 w 114"/>
                <a:gd name="T9" fmla="*/ 0 h 25"/>
                <a:gd name="T10" fmla="*/ 0 w 114"/>
                <a:gd name="T11" fmla="*/ 25 h 25"/>
                <a:gd name="T12" fmla="*/ 114 w 114"/>
                <a:gd name="T13" fmla="*/ 25 h 25"/>
                <a:gd name="T14" fmla="*/ 114 w 114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25">
                  <a:moveTo>
                    <a:pt x="114" y="0"/>
                  </a:moveTo>
                  <a:lnTo>
                    <a:pt x="29" y="0"/>
                  </a:lnTo>
                  <a:lnTo>
                    <a:pt x="29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25"/>
                  </a:lnTo>
                  <a:lnTo>
                    <a:pt x="114" y="25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68">
              <a:extLst>
                <a:ext uri="{FF2B5EF4-FFF2-40B4-BE49-F238E27FC236}">
                  <a16:creationId xmlns:a16="http://schemas.microsoft.com/office/drawing/2014/main" xmlns="" id="{BA9188C8-DE77-4DBB-8625-6BEB7FD6D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672" y="3998357"/>
              <a:ext cx="155176" cy="34030"/>
            </a:xfrm>
            <a:custGeom>
              <a:avLst/>
              <a:gdLst>
                <a:gd name="T0" fmla="*/ 114 w 114"/>
                <a:gd name="T1" fmla="*/ 0 h 25"/>
                <a:gd name="T2" fmla="*/ 29 w 114"/>
                <a:gd name="T3" fmla="*/ 0 h 25"/>
                <a:gd name="T4" fmla="*/ 29 w 114"/>
                <a:gd name="T5" fmla="*/ 25 h 25"/>
                <a:gd name="T6" fmla="*/ 0 w 114"/>
                <a:gd name="T7" fmla="*/ 25 h 25"/>
                <a:gd name="T8" fmla="*/ 0 w 114"/>
                <a:gd name="T9" fmla="*/ 0 h 25"/>
                <a:gd name="T10" fmla="*/ 0 w 114"/>
                <a:gd name="T11" fmla="*/ 25 h 25"/>
                <a:gd name="T12" fmla="*/ 114 w 114"/>
                <a:gd name="T13" fmla="*/ 25 h 25"/>
                <a:gd name="T14" fmla="*/ 114 w 114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25">
                  <a:moveTo>
                    <a:pt x="114" y="0"/>
                  </a:moveTo>
                  <a:lnTo>
                    <a:pt x="29" y="0"/>
                  </a:lnTo>
                  <a:lnTo>
                    <a:pt x="29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25"/>
                  </a:lnTo>
                  <a:lnTo>
                    <a:pt x="114" y="25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Rectangle 569">
              <a:extLst>
                <a:ext uri="{FF2B5EF4-FFF2-40B4-BE49-F238E27FC236}">
                  <a16:creationId xmlns:a16="http://schemas.microsoft.com/office/drawing/2014/main" xmlns="" id="{1F190791-C444-4840-9996-8BD4BAF1D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4126307"/>
              <a:ext cx="115702" cy="13612"/>
            </a:xfrm>
            <a:prstGeom prst="rect">
              <a:avLst/>
            </a:pr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Rectangle 570">
              <a:extLst>
                <a:ext uri="{FF2B5EF4-FFF2-40B4-BE49-F238E27FC236}">
                  <a16:creationId xmlns:a16="http://schemas.microsoft.com/office/drawing/2014/main" xmlns="" id="{1C5CE1E0-9ADC-4600-A2B7-E149A7AE9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4126307"/>
              <a:ext cx="115702" cy="13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Rectangle 571">
              <a:extLst>
                <a:ext uri="{FF2B5EF4-FFF2-40B4-BE49-F238E27FC236}">
                  <a16:creationId xmlns:a16="http://schemas.microsoft.com/office/drawing/2014/main" xmlns="" id="{EC0D64EC-5F68-463C-821A-72E7BA06B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998357"/>
              <a:ext cx="13612" cy="34030"/>
            </a:xfrm>
            <a:prstGeom prst="rect">
              <a:avLst/>
            </a:prstGeom>
            <a:solidFill>
              <a:srgbClr val="62A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Rectangle 572">
              <a:extLst>
                <a:ext uri="{FF2B5EF4-FFF2-40B4-BE49-F238E27FC236}">
                  <a16:creationId xmlns:a16="http://schemas.microsoft.com/office/drawing/2014/main" xmlns="" id="{8CDAE975-EB3C-44E5-BB4F-DC0104973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3998357"/>
              <a:ext cx="13612" cy="34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73">
              <a:extLst>
                <a:ext uri="{FF2B5EF4-FFF2-40B4-BE49-F238E27FC236}">
                  <a16:creationId xmlns:a16="http://schemas.microsoft.com/office/drawing/2014/main" xmlns="" id="{A303BA17-2AFD-427E-B7FB-A790C7FD1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998357"/>
              <a:ext cx="107534" cy="34030"/>
            </a:xfrm>
            <a:custGeom>
              <a:avLst/>
              <a:gdLst>
                <a:gd name="T0" fmla="*/ 79 w 79"/>
                <a:gd name="T1" fmla="*/ 0 h 25"/>
                <a:gd name="T2" fmla="*/ 27 w 79"/>
                <a:gd name="T3" fmla="*/ 0 h 25"/>
                <a:gd name="T4" fmla="*/ 27 w 79"/>
                <a:gd name="T5" fmla="*/ 25 h 25"/>
                <a:gd name="T6" fmla="*/ 0 w 79"/>
                <a:gd name="T7" fmla="*/ 25 h 25"/>
                <a:gd name="T8" fmla="*/ 0 w 79"/>
                <a:gd name="T9" fmla="*/ 0 h 25"/>
                <a:gd name="T10" fmla="*/ 0 w 79"/>
                <a:gd name="T11" fmla="*/ 25 h 25"/>
                <a:gd name="T12" fmla="*/ 79 w 79"/>
                <a:gd name="T13" fmla="*/ 25 h 25"/>
                <a:gd name="T14" fmla="*/ 79 w 79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27" y="0"/>
                  </a:lnTo>
                  <a:lnTo>
                    <a:pt x="27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25"/>
                  </a:lnTo>
                  <a:lnTo>
                    <a:pt x="79" y="2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74">
              <a:extLst>
                <a:ext uri="{FF2B5EF4-FFF2-40B4-BE49-F238E27FC236}">
                  <a16:creationId xmlns:a16="http://schemas.microsoft.com/office/drawing/2014/main" xmlns="" id="{213F3E45-F4A7-46FE-A593-28A3CEFD6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907" y="3998357"/>
              <a:ext cx="107534" cy="34030"/>
            </a:xfrm>
            <a:custGeom>
              <a:avLst/>
              <a:gdLst>
                <a:gd name="T0" fmla="*/ 79 w 79"/>
                <a:gd name="T1" fmla="*/ 0 h 25"/>
                <a:gd name="T2" fmla="*/ 27 w 79"/>
                <a:gd name="T3" fmla="*/ 0 h 25"/>
                <a:gd name="T4" fmla="*/ 27 w 79"/>
                <a:gd name="T5" fmla="*/ 25 h 25"/>
                <a:gd name="T6" fmla="*/ 0 w 79"/>
                <a:gd name="T7" fmla="*/ 25 h 25"/>
                <a:gd name="T8" fmla="*/ 0 w 79"/>
                <a:gd name="T9" fmla="*/ 0 h 25"/>
                <a:gd name="T10" fmla="*/ 0 w 79"/>
                <a:gd name="T11" fmla="*/ 25 h 25"/>
                <a:gd name="T12" fmla="*/ 79 w 79"/>
                <a:gd name="T13" fmla="*/ 25 h 25"/>
                <a:gd name="T14" fmla="*/ 79 w 79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25">
                  <a:moveTo>
                    <a:pt x="79" y="0"/>
                  </a:moveTo>
                  <a:lnTo>
                    <a:pt x="27" y="0"/>
                  </a:lnTo>
                  <a:lnTo>
                    <a:pt x="27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25"/>
                  </a:lnTo>
                  <a:lnTo>
                    <a:pt x="79" y="25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Rectangle 575">
              <a:extLst>
                <a:ext uri="{FF2B5EF4-FFF2-40B4-BE49-F238E27FC236}">
                  <a16:creationId xmlns:a16="http://schemas.microsoft.com/office/drawing/2014/main" xmlns="" id="{58FEC2D0-B38F-4766-94B4-4BA14DE52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126307"/>
              <a:ext cx="13612" cy="13612"/>
            </a:xfrm>
            <a:prstGeom prst="rect">
              <a:avLst/>
            </a:prstGeom>
            <a:solidFill>
              <a:srgbClr val="62A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Rectangle 576">
              <a:extLst>
                <a:ext uri="{FF2B5EF4-FFF2-40B4-BE49-F238E27FC236}">
                  <a16:creationId xmlns:a16="http://schemas.microsoft.com/office/drawing/2014/main" xmlns="" id="{7E4B63E5-070B-42D2-8778-7B3D77872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126307"/>
              <a:ext cx="13612" cy="13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Rectangle 577">
              <a:extLst>
                <a:ext uri="{FF2B5EF4-FFF2-40B4-BE49-F238E27FC236}">
                  <a16:creationId xmlns:a16="http://schemas.microsoft.com/office/drawing/2014/main" xmlns="" id="{90B28FB9-9CB9-4E86-8F63-95857E162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4126307"/>
              <a:ext cx="70782" cy="13612"/>
            </a:xfrm>
            <a:prstGeom prst="rect">
              <a:avLst/>
            </a:prstGeom>
            <a:solidFill>
              <a:srgbClr val="5E9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Rectangle 578">
              <a:extLst>
                <a:ext uri="{FF2B5EF4-FFF2-40B4-BE49-F238E27FC236}">
                  <a16:creationId xmlns:a16="http://schemas.microsoft.com/office/drawing/2014/main" xmlns="" id="{AFE86285-7E9A-4A50-BBBD-4CE975CEB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4126307"/>
              <a:ext cx="70782" cy="13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Rectangle 579">
              <a:extLst>
                <a:ext uri="{FF2B5EF4-FFF2-40B4-BE49-F238E27FC236}">
                  <a16:creationId xmlns:a16="http://schemas.microsoft.com/office/drawing/2014/main" xmlns="" id="{435C208E-6C2C-4318-8455-C2A983573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998357"/>
              <a:ext cx="39476" cy="34030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Rectangle 580">
              <a:extLst>
                <a:ext uri="{FF2B5EF4-FFF2-40B4-BE49-F238E27FC236}">
                  <a16:creationId xmlns:a16="http://schemas.microsoft.com/office/drawing/2014/main" xmlns="" id="{5D8B033C-C3D7-45B3-B1C8-F6C65900C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3998357"/>
              <a:ext cx="39476" cy="34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Rectangle 581">
              <a:extLst>
                <a:ext uri="{FF2B5EF4-FFF2-40B4-BE49-F238E27FC236}">
                  <a16:creationId xmlns:a16="http://schemas.microsoft.com/office/drawing/2014/main" xmlns="" id="{8F1202FF-87D7-4693-A8FC-9EA9F315D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26307"/>
              <a:ext cx="39476" cy="13612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Rectangle 582">
              <a:extLst>
                <a:ext uri="{FF2B5EF4-FFF2-40B4-BE49-F238E27FC236}">
                  <a16:creationId xmlns:a16="http://schemas.microsoft.com/office/drawing/2014/main" xmlns="" id="{D2CC7915-E1C4-43B6-9455-53F211D3D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26307"/>
              <a:ext cx="39476" cy="13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Rectangle 583">
              <a:extLst>
                <a:ext uri="{FF2B5EF4-FFF2-40B4-BE49-F238E27FC236}">
                  <a16:creationId xmlns:a16="http://schemas.microsoft.com/office/drawing/2014/main" xmlns="" id="{19AF4B8B-E318-4E15-8DD0-61B8237A3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998357"/>
              <a:ext cx="36752" cy="34030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Rectangle 584">
              <a:extLst>
                <a:ext uri="{FF2B5EF4-FFF2-40B4-BE49-F238E27FC236}">
                  <a16:creationId xmlns:a16="http://schemas.microsoft.com/office/drawing/2014/main" xmlns="" id="{92A77212-51A0-40D0-9B8D-D57F14312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3998357"/>
              <a:ext cx="36752" cy="34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Rectangle 585">
              <a:extLst>
                <a:ext uri="{FF2B5EF4-FFF2-40B4-BE49-F238E27FC236}">
                  <a16:creationId xmlns:a16="http://schemas.microsoft.com/office/drawing/2014/main" xmlns="" id="{0DDABD2C-27DC-4FF3-B759-2E455813D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26307"/>
              <a:ext cx="36752" cy="13612"/>
            </a:xfrm>
            <a:prstGeom prst="rect">
              <a:avLst/>
            </a:prstGeom>
            <a:solidFill>
              <a:srgbClr val="569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Rectangle 586">
              <a:extLst>
                <a:ext uri="{FF2B5EF4-FFF2-40B4-BE49-F238E27FC236}">
                  <a16:creationId xmlns:a16="http://schemas.microsoft.com/office/drawing/2014/main" xmlns="" id="{751C46BA-9325-4004-A67F-76F7A8A3F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26307"/>
              <a:ext cx="36752" cy="13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Rectangle 587">
              <a:extLst>
                <a:ext uri="{FF2B5EF4-FFF2-40B4-BE49-F238E27FC236}">
                  <a16:creationId xmlns:a16="http://schemas.microsoft.com/office/drawing/2014/main" xmlns="" id="{36D87AFC-AC0C-4E7D-BF11-F2C462F4A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4231118"/>
              <a:ext cx="76227" cy="140203"/>
            </a:xfrm>
            <a:prstGeom prst="rect">
              <a:avLst/>
            </a:prstGeom>
            <a:solidFill>
              <a:srgbClr val="86B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Rectangle 588">
              <a:extLst>
                <a:ext uri="{FF2B5EF4-FFF2-40B4-BE49-F238E27FC236}">
                  <a16:creationId xmlns:a16="http://schemas.microsoft.com/office/drawing/2014/main" xmlns="" id="{9B2CCB88-AACF-47E9-9C07-6E72B8138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465" y="4231118"/>
              <a:ext cx="76227" cy="140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Rectangle 589">
              <a:extLst>
                <a:ext uri="{FF2B5EF4-FFF2-40B4-BE49-F238E27FC236}">
                  <a16:creationId xmlns:a16="http://schemas.microsoft.com/office/drawing/2014/main" xmlns="" id="{4F27D58B-8FEF-4051-9DF4-9634C8A12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231118"/>
              <a:ext cx="13612" cy="140203"/>
            </a:xfrm>
            <a:prstGeom prst="rect">
              <a:avLst/>
            </a:prstGeom>
            <a:solidFill>
              <a:srgbClr val="7BB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Rectangle 590">
              <a:extLst>
                <a:ext uri="{FF2B5EF4-FFF2-40B4-BE49-F238E27FC236}">
                  <a16:creationId xmlns:a16="http://schemas.microsoft.com/office/drawing/2014/main" xmlns="" id="{A158F066-363C-4F90-B7F1-B7D15C2DC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441" y="4231118"/>
              <a:ext cx="13612" cy="140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Rectangle 591">
              <a:extLst>
                <a:ext uri="{FF2B5EF4-FFF2-40B4-BE49-F238E27FC236}">
                  <a16:creationId xmlns:a16="http://schemas.microsoft.com/office/drawing/2014/main" xmlns="" id="{716ABD17-DE82-4EF1-8B45-B3CCFBB8F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231118"/>
              <a:ext cx="443749" cy="140203"/>
            </a:xfrm>
            <a:prstGeom prst="rect">
              <a:avLst/>
            </a:prstGeom>
            <a:solidFill>
              <a:srgbClr val="76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Rectangle 592">
              <a:extLst>
                <a:ext uri="{FF2B5EF4-FFF2-40B4-BE49-F238E27FC236}">
                  <a16:creationId xmlns:a16="http://schemas.microsoft.com/office/drawing/2014/main" xmlns="" id="{EAA9BF29-2903-4219-9080-D1C2B71FB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231118"/>
              <a:ext cx="443749" cy="140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593">
              <a:extLst>
                <a:ext uri="{FF2B5EF4-FFF2-40B4-BE49-F238E27FC236}">
                  <a16:creationId xmlns:a16="http://schemas.microsoft.com/office/drawing/2014/main" xmlns="" id="{886FF1D3-8E2D-4743-ABEF-5E9889348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4371319"/>
              <a:ext cx="117063" cy="34030"/>
            </a:xfrm>
            <a:custGeom>
              <a:avLst/>
              <a:gdLst>
                <a:gd name="T0" fmla="*/ 86 w 86"/>
                <a:gd name="T1" fmla="*/ 0 h 25"/>
                <a:gd name="T2" fmla="*/ 30 w 86"/>
                <a:gd name="T3" fmla="*/ 0 h 25"/>
                <a:gd name="T4" fmla="*/ 0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86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86" y="2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594">
              <a:extLst>
                <a:ext uri="{FF2B5EF4-FFF2-40B4-BE49-F238E27FC236}">
                  <a16:creationId xmlns:a16="http://schemas.microsoft.com/office/drawing/2014/main" xmlns="" id="{E568A148-A1C2-475D-A1B5-7211CB451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4371319"/>
              <a:ext cx="117063" cy="34030"/>
            </a:xfrm>
            <a:custGeom>
              <a:avLst/>
              <a:gdLst>
                <a:gd name="T0" fmla="*/ 86 w 86"/>
                <a:gd name="T1" fmla="*/ 0 h 25"/>
                <a:gd name="T2" fmla="*/ 30 w 86"/>
                <a:gd name="T3" fmla="*/ 0 h 25"/>
                <a:gd name="T4" fmla="*/ 0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86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86" y="25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595">
              <a:extLst>
                <a:ext uri="{FF2B5EF4-FFF2-40B4-BE49-F238E27FC236}">
                  <a16:creationId xmlns:a16="http://schemas.microsoft.com/office/drawing/2014/main" xmlns="" id="{933A27D6-7ED4-49A0-9AE4-C53C09526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4371319"/>
              <a:ext cx="59892" cy="34030"/>
            </a:xfrm>
            <a:custGeom>
              <a:avLst/>
              <a:gdLst>
                <a:gd name="T0" fmla="*/ 44 w 44"/>
                <a:gd name="T1" fmla="*/ 0 h 25"/>
                <a:gd name="T2" fmla="*/ 10 w 44"/>
                <a:gd name="T3" fmla="*/ 0 h 25"/>
                <a:gd name="T4" fmla="*/ 0 w 44"/>
                <a:gd name="T5" fmla="*/ 0 h 25"/>
                <a:gd name="T6" fmla="*/ 0 w 44"/>
                <a:gd name="T7" fmla="*/ 25 h 25"/>
                <a:gd name="T8" fmla="*/ 44 w 44"/>
                <a:gd name="T9" fmla="*/ 25 h 25"/>
                <a:gd name="T10" fmla="*/ 44 w 4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4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9C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596">
              <a:extLst>
                <a:ext uri="{FF2B5EF4-FFF2-40B4-BE49-F238E27FC236}">
                  <a16:creationId xmlns:a16="http://schemas.microsoft.com/office/drawing/2014/main" xmlns="" id="{BB6C323C-BE3C-4AC8-BCC4-F3F8D7A7C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4371319"/>
              <a:ext cx="59892" cy="34030"/>
            </a:xfrm>
            <a:custGeom>
              <a:avLst/>
              <a:gdLst>
                <a:gd name="T0" fmla="*/ 44 w 44"/>
                <a:gd name="T1" fmla="*/ 0 h 25"/>
                <a:gd name="T2" fmla="*/ 10 w 44"/>
                <a:gd name="T3" fmla="*/ 0 h 25"/>
                <a:gd name="T4" fmla="*/ 0 w 44"/>
                <a:gd name="T5" fmla="*/ 0 h 25"/>
                <a:gd name="T6" fmla="*/ 0 w 44"/>
                <a:gd name="T7" fmla="*/ 25 h 25"/>
                <a:gd name="T8" fmla="*/ 44 w 44"/>
                <a:gd name="T9" fmla="*/ 25 h 25"/>
                <a:gd name="T10" fmla="*/ 44 w 4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4" y="25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Rectangle 597">
              <a:extLst>
                <a:ext uri="{FF2B5EF4-FFF2-40B4-BE49-F238E27FC236}">
                  <a16:creationId xmlns:a16="http://schemas.microsoft.com/office/drawing/2014/main" xmlns="" id="{EB936584-C123-4958-ACBB-C95D95580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371319"/>
              <a:ext cx="443749" cy="34030"/>
            </a:xfrm>
            <a:prstGeom prst="rect">
              <a:avLst/>
            </a:prstGeom>
            <a:solidFill>
              <a:srgbClr val="84B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Rectangle 598">
              <a:extLst>
                <a:ext uri="{FF2B5EF4-FFF2-40B4-BE49-F238E27FC236}">
                  <a16:creationId xmlns:a16="http://schemas.microsoft.com/office/drawing/2014/main" xmlns="" id="{94EA41B6-5516-4C1E-9AFC-E6FD2CD43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4371319"/>
              <a:ext cx="443749" cy="34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599">
              <a:extLst>
                <a:ext uri="{FF2B5EF4-FFF2-40B4-BE49-F238E27FC236}">
                  <a16:creationId xmlns:a16="http://schemas.microsoft.com/office/drawing/2014/main" xmlns="" id="{2F1BEE8C-74FF-402A-B2EF-7BF9F131C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4139919"/>
              <a:ext cx="117063" cy="31308"/>
            </a:xfrm>
            <a:custGeom>
              <a:avLst/>
              <a:gdLst>
                <a:gd name="T0" fmla="*/ 86 w 86"/>
                <a:gd name="T1" fmla="*/ 0 h 23"/>
                <a:gd name="T2" fmla="*/ 30 w 86"/>
                <a:gd name="T3" fmla="*/ 0 h 23"/>
                <a:gd name="T4" fmla="*/ 0 w 86"/>
                <a:gd name="T5" fmla="*/ 0 h 23"/>
                <a:gd name="T6" fmla="*/ 0 w 86"/>
                <a:gd name="T7" fmla="*/ 23 h 23"/>
                <a:gd name="T8" fmla="*/ 86 w 86"/>
                <a:gd name="T9" fmla="*/ 23 h 23"/>
                <a:gd name="T10" fmla="*/ 86 w 86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3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86" y="2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600">
              <a:extLst>
                <a:ext uri="{FF2B5EF4-FFF2-40B4-BE49-F238E27FC236}">
                  <a16:creationId xmlns:a16="http://schemas.microsoft.com/office/drawing/2014/main" xmlns="" id="{D9D97627-EA3D-45AA-B891-B2B81537E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4139919"/>
              <a:ext cx="117063" cy="31308"/>
            </a:xfrm>
            <a:custGeom>
              <a:avLst/>
              <a:gdLst>
                <a:gd name="T0" fmla="*/ 86 w 86"/>
                <a:gd name="T1" fmla="*/ 0 h 23"/>
                <a:gd name="T2" fmla="*/ 30 w 86"/>
                <a:gd name="T3" fmla="*/ 0 h 23"/>
                <a:gd name="T4" fmla="*/ 0 w 86"/>
                <a:gd name="T5" fmla="*/ 0 h 23"/>
                <a:gd name="T6" fmla="*/ 0 w 86"/>
                <a:gd name="T7" fmla="*/ 23 h 23"/>
                <a:gd name="T8" fmla="*/ 86 w 86"/>
                <a:gd name="T9" fmla="*/ 23 h 23"/>
                <a:gd name="T10" fmla="*/ 86 w 86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3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86" y="23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Rectangle 601">
              <a:extLst>
                <a:ext uri="{FF2B5EF4-FFF2-40B4-BE49-F238E27FC236}">
                  <a16:creationId xmlns:a16="http://schemas.microsoft.com/office/drawing/2014/main" xmlns="" id="{CA641FFD-1BAF-4F94-B820-59049BFB1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084" y="4139919"/>
              <a:ext cx="12251" cy="31308"/>
            </a:xfrm>
            <a:prstGeom prst="rect">
              <a:avLst/>
            </a:prstGeom>
            <a:solidFill>
              <a:srgbClr val="89C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Rectangle 602">
              <a:extLst>
                <a:ext uri="{FF2B5EF4-FFF2-40B4-BE49-F238E27FC236}">
                  <a16:creationId xmlns:a16="http://schemas.microsoft.com/office/drawing/2014/main" xmlns="" id="{7A938B02-E056-4B55-A380-4F5AC263E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084" y="4139919"/>
              <a:ext cx="12251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603">
              <a:extLst>
                <a:ext uri="{FF2B5EF4-FFF2-40B4-BE49-F238E27FC236}">
                  <a16:creationId xmlns:a16="http://schemas.microsoft.com/office/drawing/2014/main" xmlns="" id="{0A90497F-71FC-4955-ADD5-A05E67F1D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4139919"/>
              <a:ext cx="336215" cy="31308"/>
            </a:xfrm>
            <a:custGeom>
              <a:avLst/>
              <a:gdLst>
                <a:gd name="T0" fmla="*/ 83 w 247"/>
                <a:gd name="T1" fmla="*/ 0 h 23"/>
                <a:gd name="T2" fmla="*/ 0 w 247"/>
                <a:gd name="T3" fmla="*/ 0 h 23"/>
                <a:gd name="T4" fmla="*/ 0 w 247"/>
                <a:gd name="T5" fmla="*/ 23 h 23"/>
                <a:gd name="T6" fmla="*/ 83 w 247"/>
                <a:gd name="T7" fmla="*/ 23 h 23"/>
                <a:gd name="T8" fmla="*/ 83 w 247"/>
                <a:gd name="T9" fmla="*/ 0 h 23"/>
                <a:gd name="T10" fmla="*/ 247 w 247"/>
                <a:gd name="T11" fmla="*/ 0 h 23"/>
                <a:gd name="T12" fmla="*/ 197 w 247"/>
                <a:gd name="T13" fmla="*/ 0 h 23"/>
                <a:gd name="T14" fmla="*/ 197 w 247"/>
                <a:gd name="T15" fmla="*/ 23 h 23"/>
                <a:gd name="T16" fmla="*/ 247 w 247"/>
                <a:gd name="T17" fmla="*/ 23 h 23"/>
                <a:gd name="T18" fmla="*/ 247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83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83" y="23"/>
                  </a:lnTo>
                  <a:lnTo>
                    <a:pt x="83" y="0"/>
                  </a:lnTo>
                  <a:close/>
                  <a:moveTo>
                    <a:pt x="247" y="0"/>
                  </a:moveTo>
                  <a:lnTo>
                    <a:pt x="197" y="0"/>
                  </a:lnTo>
                  <a:lnTo>
                    <a:pt x="197" y="23"/>
                  </a:lnTo>
                  <a:lnTo>
                    <a:pt x="247" y="23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84B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604">
              <a:extLst>
                <a:ext uri="{FF2B5EF4-FFF2-40B4-BE49-F238E27FC236}">
                  <a16:creationId xmlns:a16="http://schemas.microsoft.com/office/drawing/2014/main" xmlns="" id="{8C9718D5-677A-427F-A103-F8EB0C3472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692" y="4139919"/>
              <a:ext cx="336215" cy="31308"/>
            </a:xfrm>
            <a:custGeom>
              <a:avLst/>
              <a:gdLst>
                <a:gd name="T0" fmla="*/ 83 w 247"/>
                <a:gd name="T1" fmla="*/ 0 h 23"/>
                <a:gd name="T2" fmla="*/ 0 w 247"/>
                <a:gd name="T3" fmla="*/ 0 h 23"/>
                <a:gd name="T4" fmla="*/ 0 w 247"/>
                <a:gd name="T5" fmla="*/ 23 h 23"/>
                <a:gd name="T6" fmla="*/ 83 w 247"/>
                <a:gd name="T7" fmla="*/ 23 h 23"/>
                <a:gd name="T8" fmla="*/ 83 w 247"/>
                <a:gd name="T9" fmla="*/ 0 h 23"/>
                <a:gd name="T10" fmla="*/ 247 w 247"/>
                <a:gd name="T11" fmla="*/ 0 h 23"/>
                <a:gd name="T12" fmla="*/ 197 w 247"/>
                <a:gd name="T13" fmla="*/ 0 h 23"/>
                <a:gd name="T14" fmla="*/ 197 w 247"/>
                <a:gd name="T15" fmla="*/ 23 h 23"/>
                <a:gd name="T16" fmla="*/ 247 w 247"/>
                <a:gd name="T17" fmla="*/ 23 h 23"/>
                <a:gd name="T18" fmla="*/ 247 w 24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">
                  <a:moveTo>
                    <a:pt x="83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83" y="23"/>
                  </a:lnTo>
                  <a:lnTo>
                    <a:pt x="83" y="0"/>
                  </a:lnTo>
                  <a:moveTo>
                    <a:pt x="247" y="0"/>
                  </a:moveTo>
                  <a:lnTo>
                    <a:pt x="197" y="0"/>
                  </a:lnTo>
                  <a:lnTo>
                    <a:pt x="197" y="23"/>
                  </a:lnTo>
                  <a:lnTo>
                    <a:pt x="247" y="23"/>
                  </a:lnTo>
                  <a:lnTo>
                    <a:pt x="2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Rectangle 605">
              <a:extLst>
                <a:ext uri="{FF2B5EF4-FFF2-40B4-BE49-F238E27FC236}">
                  <a16:creationId xmlns:a16="http://schemas.microsoft.com/office/drawing/2014/main" xmlns="" id="{FBFD0601-146B-4681-94F9-A84BB509F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4139919"/>
              <a:ext cx="115702" cy="31308"/>
            </a:xfrm>
            <a:prstGeom prst="rect">
              <a:avLst/>
            </a:prstGeom>
            <a:solidFill>
              <a:srgbClr val="6FA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Rectangle 606">
              <a:extLst>
                <a:ext uri="{FF2B5EF4-FFF2-40B4-BE49-F238E27FC236}">
                  <a16:creationId xmlns:a16="http://schemas.microsoft.com/office/drawing/2014/main" xmlns="" id="{9B0A2C9F-1DCB-4E64-8087-4D28111A3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6146" y="4139919"/>
              <a:ext cx="115702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608">
              <a:extLst>
                <a:ext uri="{FF2B5EF4-FFF2-40B4-BE49-F238E27FC236}">
                  <a16:creationId xmlns:a16="http://schemas.microsoft.com/office/drawing/2014/main" xmlns="" id="{A9402779-A3F6-4BA9-908E-B58358D1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4139918"/>
              <a:ext cx="47643" cy="31308"/>
            </a:xfrm>
            <a:custGeom>
              <a:avLst/>
              <a:gdLst>
                <a:gd name="T0" fmla="*/ 35 w 35"/>
                <a:gd name="T1" fmla="*/ 0 h 23"/>
                <a:gd name="T2" fmla="*/ 10 w 35"/>
                <a:gd name="T3" fmla="*/ 0 h 23"/>
                <a:gd name="T4" fmla="*/ 0 w 35"/>
                <a:gd name="T5" fmla="*/ 0 h 23"/>
                <a:gd name="T6" fmla="*/ 0 w 35"/>
                <a:gd name="T7" fmla="*/ 23 h 23"/>
                <a:gd name="T8" fmla="*/ 35 w 35"/>
                <a:gd name="T9" fmla="*/ 23 h 23"/>
                <a:gd name="T10" fmla="*/ 35 w 3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5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35" y="2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72B1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609">
              <a:extLst>
                <a:ext uri="{FF2B5EF4-FFF2-40B4-BE49-F238E27FC236}">
                  <a16:creationId xmlns:a16="http://schemas.microsoft.com/office/drawing/2014/main" xmlns="" id="{61234A93-F435-4A5D-8BDD-13488CEBB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4139918"/>
              <a:ext cx="47643" cy="31308"/>
            </a:xfrm>
            <a:custGeom>
              <a:avLst/>
              <a:gdLst>
                <a:gd name="T0" fmla="*/ 35 w 35"/>
                <a:gd name="T1" fmla="*/ 0 h 23"/>
                <a:gd name="T2" fmla="*/ 10 w 35"/>
                <a:gd name="T3" fmla="*/ 0 h 23"/>
                <a:gd name="T4" fmla="*/ 0 w 35"/>
                <a:gd name="T5" fmla="*/ 0 h 23"/>
                <a:gd name="T6" fmla="*/ 0 w 35"/>
                <a:gd name="T7" fmla="*/ 23 h 23"/>
                <a:gd name="T8" fmla="*/ 35 w 35"/>
                <a:gd name="T9" fmla="*/ 23 h 23"/>
                <a:gd name="T10" fmla="*/ 35 w 3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5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35" y="2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Rectangle 610">
              <a:extLst>
                <a:ext uri="{FF2B5EF4-FFF2-40B4-BE49-F238E27FC236}">
                  <a16:creationId xmlns:a16="http://schemas.microsoft.com/office/drawing/2014/main" xmlns="" id="{09E07D46-B1EC-407F-A679-9291829CF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4139918"/>
              <a:ext cx="70782" cy="31308"/>
            </a:xfrm>
            <a:prstGeom prst="rect">
              <a:avLst/>
            </a:prstGeom>
            <a:solidFill>
              <a:srgbClr val="6FA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Rectangle 611">
              <a:extLst>
                <a:ext uri="{FF2B5EF4-FFF2-40B4-BE49-F238E27FC236}">
                  <a16:creationId xmlns:a16="http://schemas.microsoft.com/office/drawing/2014/main" xmlns="" id="{79936D6F-EE9D-4144-A63F-D66A22FE2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6659" y="4139918"/>
              <a:ext cx="70782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Rectangle 612">
              <a:extLst>
                <a:ext uri="{FF2B5EF4-FFF2-40B4-BE49-F238E27FC236}">
                  <a16:creationId xmlns:a16="http://schemas.microsoft.com/office/drawing/2014/main" xmlns="" id="{C5182B61-585B-4968-830F-5CDB2FA18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39918"/>
              <a:ext cx="39476" cy="31308"/>
            </a:xfrm>
            <a:prstGeom prst="rect">
              <a:avLst/>
            </a:prstGeom>
            <a:solidFill>
              <a:srgbClr val="67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Rectangle 613">
              <a:extLst>
                <a:ext uri="{FF2B5EF4-FFF2-40B4-BE49-F238E27FC236}">
                  <a16:creationId xmlns:a16="http://schemas.microsoft.com/office/drawing/2014/main" xmlns="" id="{CCE7F860-C898-4446-9BDF-F8F2C699A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6672" y="4139918"/>
              <a:ext cx="39476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Rectangle 614">
              <a:extLst>
                <a:ext uri="{FF2B5EF4-FFF2-40B4-BE49-F238E27FC236}">
                  <a16:creationId xmlns:a16="http://schemas.microsoft.com/office/drawing/2014/main" xmlns="" id="{EA25C527-58B4-4D1E-921F-1F283D362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39918"/>
              <a:ext cx="36752" cy="31308"/>
            </a:xfrm>
            <a:prstGeom prst="rect">
              <a:avLst/>
            </a:prstGeom>
            <a:solidFill>
              <a:srgbClr val="67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Rectangle 615">
              <a:extLst>
                <a:ext uri="{FF2B5EF4-FFF2-40B4-BE49-F238E27FC236}">
                  <a16:creationId xmlns:a16="http://schemas.microsoft.com/office/drawing/2014/main" xmlns="" id="{D0A5C643-7EB6-40AC-BA47-10D301BEB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9907" y="4139918"/>
              <a:ext cx="36752" cy="3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16">
              <a:extLst>
                <a:ext uri="{FF2B5EF4-FFF2-40B4-BE49-F238E27FC236}">
                  <a16:creationId xmlns:a16="http://schemas.microsoft.com/office/drawing/2014/main" xmlns="" id="{E7E88FBC-94EE-4DDC-9C7A-703AD2A08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3905795"/>
              <a:ext cx="117063" cy="34030"/>
            </a:xfrm>
            <a:custGeom>
              <a:avLst/>
              <a:gdLst>
                <a:gd name="T0" fmla="*/ 86 w 86"/>
                <a:gd name="T1" fmla="*/ 0 h 25"/>
                <a:gd name="T2" fmla="*/ 30 w 86"/>
                <a:gd name="T3" fmla="*/ 0 h 25"/>
                <a:gd name="T4" fmla="*/ 0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86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86" y="2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93C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617">
              <a:extLst>
                <a:ext uri="{FF2B5EF4-FFF2-40B4-BE49-F238E27FC236}">
                  <a16:creationId xmlns:a16="http://schemas.microsoft.com/office/drawing/2014/main" xmlns="" id="{228DD7F9-3D74-4C1C-B8C4-2A1FBB153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6629" y="3905795"/>
              <a:ext cx="117063" cy="34030"/>
            </a:xfrm>
            <a:custGeom>
              <a:avLst/>
              <a:gdLst>
                <a:gd name="T0" fmla="*/ 86 w 86"/>
                <a:gd name="T1" fmla="*/ 0 h 25"/>
                <a:gd name="T2" fmla="*/ 30 w 86"/>
                <a:gd name="T3" fmla="*/ 0 h 25"/>
                <a:gd name="T4" fmla="*/ 0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86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86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86" y="25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618">
              <a:extLst>
                <a:ext uri="{FF2B5EF4-FFF2-40B4-BE49-F238E27FC236}">
                  <a16:creationId xmlns:a16="http://schemas.microsoft.com/office/drawing/2014/main" xmlns="" id="{2F021C25-98A1-432D-A9C1-6FDA5EAD0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3905795"/>
              <a:ext cx="59892" cy="34030"/>
            </a:xfrm>
            <a:custGeom>
              <a:avLst/>
              <a:gdLst>
                <a:gd name="T0" fmla="*/ 44 w 44"/>
                <a:gd name="T1" fmla="*/ 0 h 25"/>
                <a:gd name="T2" fmla="*/ 10 w 44"/>
                <a:gd name="T3" fmla="*/ 0 h 25"/>
                <a:gd name="T4" fmla="*/ 0 w 44"/>
                <a:gd name="T5" fmla="*/ 0 h 25"/>
                <a:gd name="T6" fmla="*/ 0 w 44"/>
                <a:gd name="T7" fmla="*/ 25 h 25"/>
                <a:gd name="T8" fmla="*/ 44 w 44"/>
                <a:gd name="T9" fmla="*/ 25 h 25"/>
                <a:gd name="T10" fmla="*/ 44 w 4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4" y="2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9C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619">
              <a:extLst>
                <a:ext uri="{FF2B5EF4-FFF2-40B4-BE49-F238E27FC236}">
                  <a16:creationId xmlns:a16="http://schemas.microsoft.com/office/drawing/2014/main" xmlns="" id="{F41BD545-C62B-44C7-9B81-AA1743C11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441" y="3905795"/>
              <a:ext cx="59892" cy="34030"/>
            </a:xfrm>
            <a:custGeom>
              <a:avLst/>
              <a:gdLst>
                <a:gd name="T0" fmla="*/ 44 w 44"/>
                <a:gd name="T1" fmla="*/ 0 h 25"/>
                <a:gd name="T2" fmla="*/ 10 w 44"/>
                <a:gd name="T3" fmla="*/ 0 h 25"/>
                <a:gd name="T4" fmla="*/ 0 w 44"/>
                <a:gd name="T5" fmla="*/ 0 h 25"/>
                <a:gd name="T6" fmla="*/ 0 w 44"/>
                <a:gd name="T7" fmla="*/ 25 h 25"/>
                <a:gd name="T8" fmla="*/ 44 w 44"/>
                <a:gd name="T9" fmla="*/ 25 h 25"/>
                <a:gd name="T10" fmla="*/ 44 w 4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4" y="25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Rectangle 620">
              <a:extLst>
                <a:ext uri="{FF2B5EF4-FFF2-40B4-BE49-F238E27FC236}">
                  <a16:creationId xmlns:a16="http://schemas.microsoft.com/office/drawing/2014/main" xmlns="" id="{A3680175-9A2C-47A9-BABE-CF9208BAB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3905795"/>
              <a:ext cx="443749" cy="34030"/>
            </a:xfrm>
            <a:prstGeom prst="rect">
              <a:avLst/>
            </a:prstGeom>
            <a:solidFill>
              <a:srgbClr val="84B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Rectangle 621">
              <a:extLst>
                <a:ext uri="{FF2B5EF4-FFF2-40B4-BE49-F238E27FC236}">
                  <a16:creationId xmlns:a16="http://schemas.microsoft.com/office/drawing/2014/main" xmlns="" id="{E75BDCAC-A871-493F-B01E-2543BBDD1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3692" y="3905795"/>
              <a:ext cx="443749" cy="34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Rectangle 622">
              <a:extLst>
                <a:ext uri="{FF2B5EF4-FFF2-40B4-BE49-F238E27FC236}">
                  <a16:creationId xmlns:a16="http://schemas.microsoft.com/office/drawing/2014/main" xmlns="" id="{CF725B6B-DB08-463D-8414-34EC31867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9251" y="4572775"/>
              <a:ext cx="156537" cy="491387"/>
            </a:xfrm>
            <a:prstGeom prst="rect">
              <a:avLst/>
            </a:prstGeom>
            <a:solidFill>
              <a:srgbClr val="AFD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Rectangle 623">
              <a:extLst>
                <a:ext uri="{FF2B5EF4-FFF2-40B4-BE49-F238E27FC236}">
                  <a16:creationId xmlns:a16="http://schemas.microsoft.com/office/drawing/2014/main" xmlns="" id="{B945E5F0-D318-4802-98B2-4CDF685BF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9251" y="4572775"/>
              <a:ext cx="156537" cy="49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Rectangle 624">
              <a:extLst>
                <a:ext uri="{FF2B5EF4-FFF2-40B4-BE49-F238E27FC236}">
                  <a16:creationId xmlns:a16="http://schemas.microsoft.com/office/drawing/2014/main" xmlns="" id="{CACD6369-6AAC-48FC-A1C8-3258B3D09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9251" y="4563246"/>
              <a:ext cx="156537" cy="9529"/>
            </a:xfrm>
            <a:prstGeom prst="rect">
              <a:avLst/>
            </a:prstGeom>
            <a:solidFill>
              <a:srgbClr val="ABD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Rectangle 625">
              <a:extLst>
                <a:ext uri="{FF2B5EF4-FFF2-40B4-BE49-F238E27FC236}">
                  <a16:creationId xmlns:a16="http://schemas.microsoft.com/office/drawing/2014/main" xmlns="" id="{08448B08-C05A-40B0-86C8-9C12C9EB0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9251" y="4563246"/>
              <a:ext cx="156537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Rectangle 626">
              <a:extLst>
                <a:ext uri="{FF2B5EF4-FFF2-40B4-BE49-F238E27FC236}">
                  <a16:creationId xmlns:a16="http://schemas.microsoft.com/office/drawing/2014/main" xmlns="" id="{83F69DDF-A21F-400A-BD67-04FD729F3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788" y="4572775"/>
              <a:ext cx="55810" cy="491387"/>
            </a:xfrm>
            <a:prstGeom prst="rect">
              <a:avLst/>
            </a:prstGeom>
            <a:solidFill>
              <a:srgbClr val="A6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Rectangle 627">
              <a:extLst>
                <a:ext uri="{FF2B5EF4-FFF2-40B4-BE49-F238E27FC236}">
                  <a16:creationId xmlns:a16="http://schemas.microsoft.com/office/drawing/2014/main" xmlns="" id="{4F42E826-A11D-49AB-95D3-491D3B084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788" y="4572775"/>
              <a:ext cx="55810" cy="49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Rectangle 628">
              <a:extLst>
                <a:ext uri="{FF2B5EF4-FFF2-40B4-BE49-F238E27FC236}">
                  <a16:creationId xmlns:a16="http://schemas.microsoft.com/office/drawing/2014/main" xmlns="" id="{FE243E5D-C3E1-42A6-862A-1AFF193D4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788" y="4563246"/>
              <a:ext cx="55810" cy="9529"/>
            </a:xfrm>
            <a:prstGeom prst="rect">
              <a:avLst/>
            </a:prstGeom>
            <a:solidFill>
              <a:srgbClr val="A4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Rectangle 629">
              <a:extLst>
                <a:ext uri="{FF2B5EF4-FFF2-40B4-BE49-F238E27FC236}">
                  <a16:creationId xmlns:a16="http://schemas.microsoft.com/office/drawing/2014/main" xmlns="" id="{E04E4161-8FB2-4BB9-B5E9-01C87AB7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788" y="4563246"/>
              <a:ext cx="55810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Rectangle 630">
              <a:extLst>
                <a:ext uri="{FF2B5EF4-FFF2-40B4-BE49-F238E27FC236}">
                  <a16:creationId xmlns:a16="http://schemas.microsoft.com/office/drawing/2014/main" xmlns="" id="{A1B00D67-18C5-42AE-88AF-B8D9BCED1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572775"/>
              <a:ext cx="149732" cy="491387"/>
            </a:xfrm>
            <a:prstGeom prst="rect">
              <a:avLst/>
            </a:prstGeom>
            <a:solidFill>
              <a:srgbClr val="A6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Rectangle 631">
              <a:extLst>
                <a:ext uri="{FF2B5EF4-FFF2-40B4-BE49-F238E27FC236}">
                  <a16:creationId xmlns:a16="http://schemas.microsoft.com/office/drawing/2014/main" xmlns="" id="{AFB5F48C-669D-4804-BA23-FDDCDC0D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572775"/>
              <a:ext cx="149732" cy="49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Rectangle 632">
              <a:extLst>
                <a:ext uri="{FF2B5EF4-FFF2-40B4-BE49-F238E27FC236}">
                  <a16:creationId xmlns:a16="http://schemas.microsoft.com/office/drawing/2014/main" xmlns="" id="{42B55147-D2EC-4563-B178-1FAB6D98B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563246"/>
              <a:ext cx="149732" cy="9529"/>
            </a:xfrm>
            <a:prstGeom prst="rect">
              <a:avLst/>
            </a:prstGeom>
            <a:solidFill>
              <a:srgbClr val="A4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Rectangle 633">
              <a:extLst>
                <a:ext uri="{FF2B5EF4-FFF2-40B4-BE49-F238E27FC236}">
                  <a16:creationId xmlns:a16="http://schemas.microsoft.com/office/drawing/2014/main" xmlns="" id="{66C6DE37-E8EF-4938-8316-88A01A025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9519" y="4563246"/>
              <a:ext cx="149732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634">
              <a:extLst>
                <a:ext uri="{FF2B5EF4-FFF2-40B4-BE49-F238E27FC236}">
                  <a16:creationId xmlns:a16="http://schemas.microsoft.com/office/drawing/2014/main" xmlns="" id="{AA4928C7-2284-4EE5-A7DE-C1DF9F27F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2886" y="4563246"/>
              <a:ext cx="308991" cy="500915"/>
            </a:xfrm>
            <a:custGeom>
              <a:avLst/>
              <a:gdLst>
                <a:gd name="T0" fmla="*/ 227 w 227"/>
                <a:gd name="T1" fmla="*/ 318 h 368"/>
                <a:gd name="T2" fmla="*/ 0 w 227"/>
                <a:gd name="T3" fmla="*/ 318 h 368"/>
                <a:gd name="T4" fmla="*/ 0 w 227"/>
                <a:gd name="T5" fmla="*/ 368 h 368"/>
                <a:gd name="T6" fmla="*/ 227 w 227"/>
                <a:gd name="T7" fmla="*/ 368 h 368"/>
                <a:gd name="T8" fmla="*/ 227 w 227"/>
                <a:gd name="T9" fmla="*/ 318 h 368"/>
                <a:gd name="T10" fmla="*/ 227 w 227"/>
                <a:gd name="T11" fmla="*/ 148 h 368"/>
                <a:gd name="T12" fmla="*/ 0 w 227"/>
                <a:gd name="T13" fmla="*/ 148 h 368"/>
                <a:gd name="T14" fmla="*/ 0 w 227"/>
                <a:gd name="T15" fmla="*/ 204 h 368"/>
                <a:gd name="T16" fmla="*/ 227 w 227"/>
                <a:gd name="T17" fmla="*/ 204 h 368"/>
                <a:gd name="T18" fmla="*/ 227 w 227"/>
                <a:gd name="T19" fmla="*/ 148 h 368"/>
                <a:gd name="T20" fmla="*/ 75 w 227"/>
                <a:gd name="T21" fmla="*/ 0 h 368"/>
                <a:gd name="T22" fmla="*/ 0 w 227"/>
                <a:gd name="T23" fmla="*/ 0 h 368"/>
                <a:gd name="T24" fmla="*/ 0 w 227"/>
                <a:gd name="T25" fmla="*/ 34 h 368"/>
                <a:gd name="T26" fmla="*/ 227 w 227"/>
                <a:gd name="T27" fmla="*/ 34 h 368"/>
                <a:gd name="T28" fmla="*/ 227 w 227"/>
                <a:gd name="T29" fmla="*/ 7 h 368"/>
                <a:gd name="T30" fmla="*/ 75 w 227"/>
                <a:gd name="T31" fmla="*/ 7 h 368"/>
                <a:gd name="T32" fmla="*/ 75 w 227"/>
                <a:gd name="T3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368">
                  <a:moveTo>
                    <a:pt x="227" y="318"/>
                  </a:moveTo>
                  <a:lnTo>
                    <a:pt x="0" y="318"/>
                  </a:lnTo>
                  <a:lnTo>
                    <a:pt x="0" y="368"/>
                  </a:lnTo>
                  <a:lnTo>
                    <a:pt x="227" y="368"/>
                  </a:lnTo>
                  <a:lnTo>
                    <a:pt x="227" y="318"/>
                  </a:lnTo>
                  <a:close/>
                  <a:moveTo>
                    <a:pt x="227" y="148"/>
                  </a:moveTo>
                  <a:lnTo>
                    <a:pt x="0" y="148"/>
                  </a:lnTo>
                  <a:lnTo>
                    <a:pt x="0" y="204"/>
                  </a:lnTo>
                  <a:lnTo>
                    <a:pt x="227" y="204"/>
                  </a:lnTo>
                  <a:lnTo>
                    <a:pt x="227" y="148"/>
                  </a:lnTo>
                  <a:close/>
                  <a:moveTo>
                    <a:pt x="75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7" y="34"/>
                  </a:lnTo>
                  <a:lnTo>
                    <a:pt x="227" y="7"/>
                  </a:lnTo>
                  <a:lnTo>
                    <a:pt x="75" y="7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A3D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635">
              <a:extLst>
                <a:ext uri="{FF2B5EF4-FFF2-40B4-BE49-F238E27FC236}">
                  <a16:creationId xmlns:a16="http://schemas.microsoft.com/office/drawing/2014/main" xmlns="" id="{7DC84B63-BAAF-48BB-8F68-185DE3FD4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2886" y="4563246"/>
              <a:ext cx="308991" cy="500915"/>
            </a:xfrm>
            <a:custGeom>
              <a:avLst/>
              <a:gdLst>
                <a:gd name="T0" fmla="*/ 227 w 227"/>
                <a:gd name="T1" fmla="*/ 318 h 368"/>
                <a:gd name="T2" fmla="*/ 0 w 227"/>
                <a:gd name="T3" fmla="*/ 318 h 368"/>
                <a:gd name="T4" fmla="*/ 0 w 227"/>
                <a:gd name="T5" fmla="*/ 368 h 368"/>
                <a:gd name="T6" fmla="*/ 227 w 227"/>
                <a:gd name="T7" fmla="*/ 368 h 368"/>
                <a:gd name="T8" fmla="*/ 227 w 227"/>
                <a:gd name="T9" fmla="*/ 318 h 368"/>
                <a:gd name="T10" fmla="*/ 227 w 227"/>
                <a:gd name="T11" fmla="*/ 148 h 368"/>
                <a:gd name="T12" fmla="*/ 0 w 227"/>
                <a:gd name="T13" fmla="*/ 148 h 368"/>
                <a:gd name="T14" fmla="*/ 0 w 227"/>
                <a:gd name="T15" fmla="*/ 204 h 368"/>
                <a:gd name="T16" fmla="*/ 227 w 227"/>
                <a:gd name="T17" fmla="*/ 204 h 368"/>
                <a:gd name="T18" fmla="*/ 227 w 227"/>
                <a:gd name="T19" fmla="*/ 148 h 368"/>
                <a:gd name="T20" fmla="*/ 75 w 227"/>
                <a:gd name="T21" fmla="*/ 0 h 368"/>
                <a:gd name="T22" fmla="*/ 0 w 227"/>
                <a:gd name="T23" fmla="*/ 0 h 368"/>
                <a:gd name="T24" fmla="*/ 0 w 227"/>
                <a:gd name="T25" fmla="*/ 34 h 368"/>
                <a:gd name="T26" fmla="*/ 227 w 227"/>
                <a:gd name="T27" fmla="*/ 34 h 368"/>
                <a:gd name="T28" fmla="*/ 227 w 227"/>
                <a:gd name="T29" fmla="*/ 7 h 368"/>
                <a:gd name="T30" fmla="*/ 75 w 227"/>
                <a:gd name="T31" fmla="*/ 7 h 368"/>
                <a:gd name="T32" fmla="*/ 75 w 227"/>
                <a:gd name="T3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368">
                  <a:moveTo>
                    <a:pt x="227" y="318"/>
                  </a:moveTo>
                  <a:lnTo>
                    <a:pt x="0" y="318"/>
                  </a:lnTo>
                  <a:lnTo>
                    <a:pt x="0" y="368"/>
                  </a:lnTo>
                  <a:lnTo>
                    <a:pt x="227" y="368"/>
                  </a:lnTo>
                  <a:lnTo>
                    <a:pt x="227" y="318"/>
                  </a:lnTo>
                  <a:moveTo>
                    <a:pt x="227" y="148"/>
                  </a:moveTo>
                  <a:lnTo>
                    <a:pt x="0" y="148"/>
                  </a:lnTo>
                  <a:lnTo>
                    <a:pt x="0" y="204"/>
                  </a:lnTo>
                  <a:lnTo>
                    <a:pt x="227" y="204"/>
                  </a:lnTo>
                  <a:lnTo>
                    <a:pt x="227" y="148"/>
                  </a:lnTo>
                  <a:moveTo>
                    <a:pt x="75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7" y="34"/>
                  </a:lnTo>
                  <a:lnTo>
                    <a:pt x="227" y="7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636">
              <a:extLst>
                <a:ext uri="{FF2B5EF4-FFF2-40B4-BE49-F238E27FC236}">
                  <a16:creationId xmlns:a16="http://schemas.microsoft.com/office/drawing/2014/main" xmlns="" id="{E5D1C7F8-630E-47E6-B099-EE65EA105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1877" y="4572775"/>
              <a:ext cx="47643" cy="491387"/>
            </a:xfrm>
            <a:custGeom>
              <a:avLst/>
              <a:gdLst>
                <a:gd name="T0" fmla="*/ 35 w 35"/>
                <a:gd name="T1" fmla="*/ 0 h 361"/>
                <a:gd name="T2" fmla="*/ 0 w 35"/>
                <a:gd name="T3" fmla="*/ 0 h 361"/>
                <a:gd name="T4" fmla="*/ 0 w 35"/>
                <a:gd name="T5" fmla="*/ 27 h 361"/>
                <a:gd name="T6" fmla="*/ 12 w 35"/>
                <a:gd name="T7" fmla="*/ 27 h 361"/>
                <a:gd name="T8" fmla="*/ 12 w 35"/>
                <a:gd name="T9" fmla="*/ 141 h 361"/>
                <a:gd name="T10" fmla="*/ 0 w 35"/>
                <a:gd name="T11" fmla="*/ 141 h 361"/>
                <a:gd name="T12" fmla="*/ 0 w 35"/>
                <a:gd name="T13" fmla="*/ 197 h 361"/>
                <a:gd name="T14" fmla="*/ 12 w 35"/>
                <a:gd name="T15" fmla="*/ 197 h 361"/>
                <a:gd name="T16" fmla="*/ 12 w 35"/>
                <a:gd name="T17" fmla="*/ 311 h 361"/>
                <a:gd name="T18" fmla="*/ 0 w 35"/>
                <a:gd name="T19" fmla="*/ 311 h 361"/>
                <a:gd name="T20" fmla="*/ 0 w 35"/>
                <a:gd name="T21" fmla="*/ 361 h 361"/>
                <a:gd name="T22" fmla="*/ 35 w 35"/>
                <a:gd name="T23" fmla="*/ 361 h 361"/>
                <a:gd name="T24" fmla="*/ 35 w 35"/>
                <a:gd name="T25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1">
                  <a:moveTo>
                    <a:pt x="35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2" y="27"/>
                  </a:lnTo>
                  <a:lnTo>
                    <a:pt x="12" y="141"/>
                  </a:lnTo>
                  <a:lnTo>
                    <a:pt x="0" y="141"/>
                  </a:lnTo>
                  <a:lnTo>
                    <a:pt x="0" y="197"/>
                  </a:lnTo>
                  <a:lnTo>
                    <a:pt x="12" y="197"/>
                  </a:lnTo>
                  <a:lnTo>
                    <a:pt x="12" y="311"/>
                  </a:lnTo>
                  <a:lnTo>
                    <a:pt x="0" y="311"/>
                  </a:lnTo>
                  <a:lnTo>
                    <a:pt x="0" y="361"/>
                  </a:lnTo>
                  <a:lnTo>
                    <a:pt x="35" y="36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A2D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637">
              <a:extLst>
                <a:ext uri="{FF2B5EF4-FFF2-40B4-BE49-F238E27FC236}">
                  <a16:creationId xmlns:a16="http://schemas.microsoft.com/office/drawing/2014/main" xmlns="" id="{4D3F3DB2-F05F-4656-B718-17D40ACE7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1877" y="4572775"/>
              <a:ext cx="47643" cy="491387"/>
            </a:xfrm>
            <a:custGeom>
              <a:avLst/>
              <a:gdLst>
                <a:gd name="T0" fmla="*/ 35 w 35"/>
                <a:gd name="T1" fmla="*/ 0 h 361"/>
                <a:gd name="T2" fmla="*/ 0 w 35"/>
                <a:gd name="T3" fmla="*/ 0 h 361"/>
                <a:gd name="T4" fmla="*/ 0 w 35"/>
                <a:gd name="T5" fmla="*/ 27 h 361"/>
                <a:gd name="T6" fmla="*/ 12 w 35"/>
                <a:gd name="T7" fmla="*/ 27 h 361"/>
                <a:gd name="T8" fmla="*/ 12 w 35"/>
                <a:gd name="T9" fmla="*/ 141 h 361"/>
                <a:gd name="T10" fmla="*/ 0 w 35"/>
                <a:gd name="T11" fmla="*/ 141 h 361"/>
                <a:gd name="T12" fmla="*/ 0 w 35"/>
                <a:gd name="T13" fmla="*/ 197 h 361"/>
                <a:gd name="T14" fmla="*/ 12 w 35"/>
                <a:gd name="T15" fmla="*/ 197 h 361"/>
                <a:gd name="T16" fmla="*/ 12 w 35"/>
                <a:gd name="T17" fmla="*/ 311 h 361"/>
                <a:gd name="T18" fmla="*/ 0 w 35"/>
                <a:gd name="T19" fmla="*/ 311 h 361"/>
                <a:gd name="T20" fmla="*/ 0 w 35"/>
                <a:gd name="T21" fmla="*/ 361 h 361"/>
                <a:gd name="T22" fmla="*/ 35 w 35"/>
                <a:gd name="T23" fmla="*/ 361 h 361"/>
                <a:gd name="T24" fmla="*/ 35 w 35"/>
                <a:gd name="T25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61">
                  <a:moveTo>
                    <a:pt x="35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2" y="27"/>
                  </a:lnTo>
                  <a:lnTo>
                    <a:pt x="12" y="141"/>
                  </a:lnTo>
                  <a:lnTo>
                    <a:pt x="0" y="141"/>
                  </a:lnTo>
                  <a:lnTo>
                    <a:pt x="0" y="197"/>
                  </a:lnTo>
                  <a:lnTo>
                    <a:pt x="12" y="197"/>
                  </a:lnTo>
                  <a:lnTo>
                    <a:pt x="12" y="311"/>
                  </a:lnTo>
                  <a:lnTo>
                    <a:pt x="0" y="311"/>
                  </a:lnTo>
                  <a:lnTo>
                    <a:pt x="0" y="361"/>
                  </a:lnTo>
                  <a:lnTo>
                    <a:pt x="35" y="361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Rectangle 638">
              <a:extLst>
                <a:ext uri="{FF2B5EF4-FFF2-40B4-BE49-F238E27FC236}">
                  <a16:creationId xmlns:a16="http://schemas.microsoft.com/office/drawing/2014/main" xmlns="" id="{E86F0368-43A2-45D6-9F7C-0CE0A8E60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975" y="4563246"/>
              <a:ext cx="206901" cy="9529"/>
            </a:xfrm>
            <a:prstGeom prst="rect">
              <a:avLst/>
            </a:prstGeom>
            <a:solidFill>
              <a:srgbClr val="A2D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Rectangle 639">
              <a:extLst>
                <a:ext uri="{FF2B5EF4-FFF2-40B4-BE49-F238E27FC236}">
                  <a16:creationId xmlns:a16="http://schemas.microsoft.com/office/drawing/2014/main" xmlns="" id="{D0AD0E4B-65B6-46DE-BC0F-53C18EEB0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975" y="4563246"/>
              <a:ext cx="206901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Rectangle 640">
              <a:extLst>
                <a:ext uri="{FF2B5EF4-FFF2-40B4-BE49-F238E27FC236}">
                  <a16:creationId xmlns:a16="http://schemas.microsoft.com/office/drawing/2014/main" xmlns="" id="{9AF03963-2B71-474A-905C-ACD2AA365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563246"/>
              <a:ext cx="47643" cy="9529"/>
            </a:xfrm>
            <a:prstGeom prst="rect">
              <a:avLst/>
            </a:prstGeom>
            <a:solidFill>
              <a:srgbClr val="A0D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Rectangle 641">
              <a:extLst>
                <a:ext uri="{FF2B5EF4-FFF2-40B4-BE49-F238E27FC236}">
                  <a16:creationId xmlns:a16="http://schemas.microsoft.com/office/drawing/2014/main" xmlns="" id="{B9413437-6A3A-406C-9C33-F2FD6B5B5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563246"/>
              <a:ext cx="47643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Rectangle 642">
              <a:extLst>
                <a:ext uri="{FF2B5EF4-FFF2-40B4-BE49-F238E27FC236}">
                  <a16:creationId xmlns:a16="http://schemas.microsoft.com/office/drawing/2014/main" xmlns="" id="{921FF1A4-084C-4F89-91E7-5B5659D3E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2886" y="4609527"/>
              <a:ext cx="308991" cy="155174"/>
            </a:xfrm>
            <a:prstGeom prst="rect">
              <a:avLst/>
            </a:prstGeom>
            <a:solidFill>
              <a:srgbClr val="94C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Rectangle 643">
              <a:extLst>
                <a:ext uri="{FF2B5EF4-FFF2-40B4-BE49-F238E27FC236}">
                  <a16:creationId xmlns:a16="http://schemas.microsoft.com/office/drawing/2014/main" xmlns="" id="{68AB7A35-5373-40BF-9B8E-33F3BFFF6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2886" y="4609527"/>
              <a:ext cx="308991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Rectangle 644">
              <a:extLst>
                <a:ext uri="{FF2B5EF4-FFF2-40B4-BE49-F238E27FC236}">
                  <a16:creationId xmlns:a16="http://schemas.microsoft.com/office/drawing/2014/main" xmlns="" id="{C956F14C-6B6A-45BA-8B60-6555A5770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609527"/>
              <a:ext cx="16334" cy="155174"/>
            </a:xfrm>
            <a:prstGeom prst="rect">
              <a:avLst/>
            </a:prstGeom>
            <a:solidFill>
              <a:srgbClr val="94C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645">
              <a:extLst>
                <a:ext uri="{FF2B5EF4-FFF2-40B4-BE49-F238E27FC236}">
                  <a16:creationId xmlns:a16="http://schemas.microsoft.com/office/drawing/2014/main" xmlns="" id="{3758A251-64DF-4E88-B436-49FA2B9DA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609527"/>
              <a:ext cx="16334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Rectangle 646">
              <a:extLst>
                <a:ext uri="{FF2B5EF4-FFF2-40B4-BE49-F238E27FC236}">
                  <a16:creationId xmlns:a16="http://schemas.microsoft.com/office/drawing/2014/main" xmlns="" id="{446BDA9B-9E12-4583-B67B-BF00B3026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2886" y="4840927"/>
              <a:ext cx="308991" cy="155174"/>
            </a:xfrm>
            <a:prstGeom prst="rect">
              <a:avLst/>
            </a:prstGeom>
            <a:solidFill>
              <a:srgbClr val="94C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Rectangle 647">
              <a:extLst>
                <a:ext uri="{FF2B5EF4-FFF2-40B4-BE49-F238E27FC236}">
                  <a16:creationId xmlns:a16="http://schemas.microsoft.com/office/drawing/2014/main" xmlns="" id="{CA3A2BA9-EAF3-4496-B21E-7F987EA02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2886" y="4840927"/>
              <a:ext cx="308991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648">
              <a:extLst>
                <a:ext uri="{FF2B5EF4-FFF2-40B4-BE49-F238E27FC236}">
                  <a16:creationId xmlns:a16="http://schemas.microsoft.com/office/drawing/2014/main" xmlns="" id="{839C82B2-ECAB-4391-BFFC-2851418DE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840927"/>
              <a:ext cx="16334" cy="155174"/>
            </a:xfrm>
            <a:prstGeom prst="rect">
              <a:avLst/>
            </a:prstGeom>
            <a:solidFill>
              <a:srgbClr val="94C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Rectangle 649">
              <a:extLst>
                <a:ext uri="{FF2B5EF4-FFF2-40B4-BE49-F238E27FC236}">
                  <a16:creationId xmlns:a16="http://schemas.microsoft.com/office/drawing/2014/main" xmlns="" id="{ADB47ECD-A485-4710-BB3C-17CF76A37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1877" y="4840927"/>
              <a:ext cx="16334" cy="15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650">
              <a:extLst>
                <a:ext uri="{FF2B5EF4-FFF2-40B4-BE49-F238E27FC236}">
                  <a16:creationId xmlns:a16="http://schemas.microsoft.com/office/drawing/2014/main" xmlns="" id="{6A60335E-9486-4BAB-BE69-4D9BF62C9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411" y="5388122"/>
              <a:ext cx="3356703" cy="85755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Freeform 651">
              <a:extLst>
                <a:ext uri="{FF2B5EF4-FFF2-40B4-BE49-F238E27FC236}">
                  <a16:creationId xmlns:a16="http://schemas.microsoft.com/office/drawing/2014/main" xmlns="" id="{142E2E4B-A9B9-4DD2-87A0-80E8F2436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884" y="4970239"/>
              <a:ext cx="306269" cy="480497"/>
            </a:xfrm>
            <a:custGeom>
              <a:avLst/>
              <a:gdLst>
                <a:gd name="T0" fmla="*/ 23 w 108"/>
                <a:gd name="T1" fmla="*/ 0 h 170"/>
                <a:gd name="T2" fmla="*/ 108 w 108"/>
                <a:gd name="T3" fmla="*/ 85 h 170"/>
                <a:gd name="T4" fmla="*/ 23 w 108"/>
                <a:gd name="T5" fmla="*/ 170 h 170"/>
                <a:gd name="T6" fmla="*/ 0 w 108"/>
                <a:gd name="T7" fmla="*/ 170 h 170"/>
                <a:gd name="T8" fmla="*/ 0 w 108"/>
                <a:gd name="T9" fmla="*/ 0 h 170"/>
                <a:gd name="T10" fmla="*/ 23 w 108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0">
                  <a:moveTo>
                    <a:pt x="23" y="0"/>
                  </a:moveTo>
                  <a:cubicBezTo>
                    <a:pt x="70" y="0"/>
                    <a:pt x="108" y="38"/>
                    <a:pt x="108" y="85"/>
                  </a:cubicBezTo>
                  <a:cubicBezTo>
                    <a:pt x="108" y="132"/>
                    <a:pt x="70" y="170"/>
                    <a:pt x="23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52">
              <a:extLst>
                <a:ext uri="{FF2B5EF4-FFF2-40B4-BE49-F238E27FC236}">
                  <a16:creationId xmlns:a16="http://schemas.microsoft.com/office/drawing/2014/main" xmlns="" id="{83F1F67F-250B-43E1-9548-184DD4D16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266" y="4970239"/>
              <a:ext cx="306269" cy="480497"/>
            </a:xfrm>
            <a:custGeom>
              <a:avLst/>
              <a:gdLst>
                <a:gd name="T0" fmla="*/ 23 w 108"/>
                <a:gd name="T1" fmla="*/ 0 h 170"/>
                <a:gd name="T2" fmla="*/ 108 w 108"/>
                <a:gd name="T3" fmla="*/ 85 h 170"/>
                <a:gd name="T4" fmla="*/ 23 w 108"/>
                <a:gd name="T5" fmla="*/ 170 h 170"/>
                <a:gd name="T6" fmla="*/ 0 w 108"/>
                <a:gd name="T7" fmla="*/ 170 h 170"/>
                <a:gd name="T8" fmla="*/ 0 w 108"/>
                <a:gd name="T9" fmla="*/ 0 h 170"/>
                <a:gd name="T10" fmla="*/ 23 w 108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0">
                  <a:moveTo>
                    <a:pt x="23" y="0"/>
                  </a:moveTo>
                  <a:cubicBezTo>
                    <a:pt x="70" y="0"/>
                    <a:pt x="108" y="38"/>
                    <a:pt x="108" y="85"/>
                  </a:cubicBezTo>
                  <a:cubicBezTo>
                    <a:pt x="108" y="132"/>
                    <a:pt x="70" y="170"/>
                    <a:pt x="23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53">
              <a:extLst>
                <a:ext uri="{FF2B5EF4-FFF2-40B4-BE49-F238E27FC236}">
                  <a16:creationId xmlns:a16="http://schemas.microsoft.com/office/drawing/2014/main" xmlns="" id="{E569F105-725E-43D2-AEB0-DB097A2BA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884" y="4970239"/>
              <a:ext cx="306269" cy="480497"/>
            </a:xfrm>
            <a:custGeom>
              <a:avLst/>
              <a:gdLst>
                <a:gd name="T0" fmla="*/ 23 w 108"/>
                <a:gd name="T1" fmla="*/ 0 h 170"/>
                <a:gd name="T2" fmla="*/ 108 w 108"/>
                <a:gd name="T3" fmla="*/ 85 h 170"/>
                <a:gd name="T4" fmla="*/ 23 w 108"/>
                <a:gd name="T5" fmla="*/ 170 h 170"/>
                <a:gd name="T6" fmla="*/ 0 w 108"/>
                <a:gd name="T7" fmla="*/ 170 h 170"/>
                <a:gd name="T8" fmla="*/ 0 w 108"/>
                <a:gd name="T9" fmla="*/ 0 h 170"/>
                <a:gd name="T10" fmla="*/ 23 w 108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0">
                  <a:moveTo>
                    <a:pt x="23" y="0"/>
                  </a:moveTo>
                  <a:cubicBezTo>
                    <a:pt x="70" y="0"/>
                    <a:pt x="108" y="38"/>
                    <a:pt x="108" y="85"/>
                  </a:cubicBezTo>
                  <a:cubicBezTo>
                    <a:pt x="108" y="132"/>
                    <a:pt x="70" y="170"/>
                    <a:pt x="23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Oval 654">
              <a:extLst>
                <a:ext uri="{FF2B5EF4-FFF2-40B4-BE49-F238E27FC236}">
                  <a16:creationId xmlns:a16="http://schemas.microsoft.com/office/drawing/2014/main" xmlns="" id="{D065C703-34EF-48F9-A4F8-3B25459F7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0291" y="4925321"/>
              <a:ext cx="480501" cy="480497"/>
            </a:xfrm>
            <a:prstGeom prst="ellipse">
              <a:avLst/>
            </a:pr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55">
              <a:extLst>
                <a:ext uri="{FF2B5EF4-FFF2-40B4-BE49-F238E27FC236}">
                  <a16:creationId xmlns:a16="http://schemas.microsoft.com/office/drawing/2014/main" xmlns="" id="{838A398C-4AF5-4D60-A5E7-066034B24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827" y="4925321"/>
              <a:ext cx="308991" cy="480497"/>
            </a:xfrm>
            <a:custGeom>
              <a:avLst/>
              <a:gdLst>
                <a:gd name="T0" fmla="*/ 24 w 109"/>
                <a:gd name="T1" fmla="*/ 0 h 170"/>
                <a:gd name="T2" fmla="*/ 109 w 109"/>
                <a:gd name="T3" fmla="*/ 85 h 170"/>
                <a:gd name="T4" fmla="*/ 24 w 109"/>
                <a:gd name="T5" fmla="*/ 170 h 170"/>
                <a:gd name="T6" fmla="*/ 0 w 109"/>
                <a:gd name="T7" fmla="*/ 170 h 170"/>
                <a:gd name="T8" fmla="*/ 0 w 109"/>
                <a:gd name="T9" fmla="*/ 0 h 170"/>
                <a:gd name="T10" fmla="*/ 24 w 109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0">
                  <a:moveTo>
                    <a:pt x="24" y="0"/>
                  </a:moveTo>
                  <a:cubicBezTo>
                    <a:pt x="71" y="0"/>
                    <a:pt x="109" y="38"/>
                    <a:pt x="109" y="85"/>
                  </a:cubicBezTo>
                  <a:cubicBezTo>
                    <a:pt x="109" y="132"/>
                    <a:pt x="71" y="170"/>
                    <a:pt x="24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656">
              <a:extLst>
                <a:ext uri="{FF2B5EF4-FFF2-40B4-BE49-F238E27FC236}">
                  <a16:creationId xmlns:a16="http://schemas.microsoft.com/office/drawing/2014/main" xmlns="" id="{1FB83924-33A4-4D40-ACFA-E1FC3F0F2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5256" y="4925321"/>
              <a:ext cx="480501" cy="480497"/>
            </a:xfrm>
            <a:prstGeom prst="ellipse">
              <a:avLst/>
            </a:pr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Rectangle 657">
              <a:extLst>
                <a:ext uri="{FF2B5EF4-FFF2-40B4-BE49-F238E27FC236}">
                  <a16:creationId xmlns:a16="http://schemas.microsoft.com/office/drawing/2014/main" xmlns="" id="{C690B79D-8658-4801-B23B-C35DA36A9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6266" y="3640364"/>
              <a:ext cx="1233241" cy="426050"/>
            </a:xfrm>
            <a:prstGeom prst="rect">
              <a:avLst/>
            </a:prstGeom>
            <a:solidFill>
              <a:srgbClr val="E8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658">
              <a:extLst>
                <a:ext uri="{FF2B5EF4-FFF2-40B4-BE49-F238E27FC236}">
                  <a16:creationId xmlns:a16="http://schemas.microsoft.com/office/drawing/2014/main" xmlns="" id="{49056D3B-1F6C-4CDB-985D-FBC4DE0EC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0792" y="4063691"/>
              <a:ext cx="988226" cy="985496"/>
            </a:xfrm>
            <a:prstGeom prst="rect">
              <a:avLst/>
            </a:prstGeom>
            <a:solidFill>
              <a:srgbClr val="E8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xmlns="" id="{2A9CCEC2-92C5-4E5C-B590-1E90B071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0792" y="4481575"/>
              <a:ext cx="988226" cy="152452"/>
            </a:xfrm>
            <a:prstGeom prst="rect">
              <a:avLst/>
            </a:prstGeom>
            <a:solidFill>
              <a:srgbClr val="D0A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xmlns="" id="{1CE9BC17-4E6A-4E24-98A4-9C3CD0FC3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1454" y="4481575"/>
              <a:ext cx="206901" cy="152452"/>
            </a:xfrm>
            <a:prstGeom prst="rect">
              <a:avLst/>
            </a:prstGeom>
            <a:solidFill>
              <a:srgbClr val="AB7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Rectangle 661">
              <a:extLst>
                <a:ext uri="{FF2B5EF4-FFF2-40B4-BE49-F238E27FC236}">
                  <a16:creationId xmlns:a16="http://schemas.microsoft.com/office/drawing/2014/main" xmlns="" id="{3F1B4138-7ACD-4052-B96C-7E96F37AF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039" y="4063691"/>
              <a:ext cx="149732" cy="985496"/>
            </a:xfrm>
            <a:prstGeom prst="rect">
              <a:avLst/>
            </a:prstGeom>
            <a:solidFill>
              <a:srgbClr val="D0A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Rectangle 662">
              <a:extLst>
                <a:ext uri="{FF2B5EF4-FFF2-40B4-BE49-F238E27FC236}">
                  <a16:creationId xmlns:a16="http://schemas.microsoft.com/office/drawing/2014/main" xmlns="" id="{90533862-5128-4350-B172-0C0E4D5F0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018" y="4063691"/>
              <a:ext cx="740489" cy="985496"/>
            </a:xfrm>
            <a:prstGeom prst="rect">
              <a:avLst/>
            </a:prstGeom>
            <a:solidFill>
              <a:srgbClr val="D0A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Rectangle 663">
              <a:extLst>
                <a:ext uri="{FF2B5EF4-FFF2-40B4-BE49-F238E27FC236}">
                  <a16:creationId xmlns:a16="http://schemas.microsoft.com/office/drawing/2014/main" xmlns="" id="{D26E302A-9173-4F66-A975-E1477C5A9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018" y="4481575"/>
              <a:ext cx="740489" cy="152452"/>
            </a:xfrm>
            <a:prstGeom prst="rect">
              <a:avLst/>
            </a:prstGeom>
            <a:solidFill>
              <a:srgbClr val="AB7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Rectangle 664">
              <a:extLst>
                <a:ext uri="{FF2B5EF4-FFF2-40B4-BE49-F238E27FC236}">
                  <a16:creationId xmlns:a16="http://schemas.microsoft.com/office/drawing/2014/main" xmlns="" id="{26F74A15-AB09-4707-A9D0-69614ED38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728" y="4481575"/>
              <a:ext cx="206901" cy="152452"/>
            </a:xfrm>
            <a:prstGeom prst="rect">
              <a:avLst/>
            </a:prstGeom>
            <a:solidFill>
              <a:srgbClr val="986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65">
              <a:extLst>
                <a:ext uri="{FF2B5EF4-FFF2-40B4-BE49-F238E27FC236}">
                  <a16:creationId xmlns:a16="http://schemas.microsoft.com/office/drawing/2014/main" xmlns="" id="{2828F6F6-7E64-4AA4-830E-5DC3D72A3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018" y="3700256"/>
              <a:ext cx="1112096" cy="366158"/>
            </a:xfrm>
            <a:custGeom>
              <a:avLst/>
              <a:gdLst>
                <a:gd name="T0" fmla="*/ 0 w 817"/>
                <a:gd name="T1" fmla="*/ 269 h 269"/>
                <a:gd name="T2" fmla="*/ 544 w 817"/>
                <a:gd name="T3" fmla="*/ 269 h 269"/>
                <a:gd name="T4" fmla="*/ 817 w 817"/>
                <a:gd name="T5" fmla="*/ 0 h 269"/>
                <a:gd name="T6" fmla="*/ 272 w 817"/>
                <a:gd name="T7" fmla="*/ 0 h 269"/>
                <a:gd name="T8" fmla="*/ 0 w 817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269">
                  <a:moveTo>
                    <a:pt x="0" y="269"/>
                  </a:moveTo>
                  <a:lnTo>
                    <a:pt x="544" y="269"/>
                  </a:lnTo>
                  <a:lnTo>
                    <a:pt x="817" y="0"/>
                  </a:lnTo>
                  <a:lnTo>
                    <a:pt x="272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A87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Rectangle 666">
              <a:extLst>
                <a:ext uri="{FF2B5EF4-FFF2-40B4-BE49-F238E27FC236}">
                  <a16:creationId xmlns:a16="http://schemas.microsoft.com/office/drawing/2014/main" xmlns="" id="{9402A7E8-FE35-43E2-820C-34671357B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0313" y="4063691"/>
              <a:ext cx="152454" cy="985496"/>
            </a:xfrm>
            <a:prstGeom prst="rect">
              <a:avLst/>
            </a:prstGeom>
            <a:solidFill>
              <a:srgbClr val="AB7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67">
              <a:extLst>
                <a:ext uri="{FF2B5EF4-FFF2-40B4-BE49-F238E27FC236}">
                  <a16:creationId xmlns:a16="http://schemas.microsoft.com/office/drawing/2014/main" xmlns="" id="{42168366-ED94-4CD4-820D-3BFA2FB3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13" y="3700256"/>
              <a:ext cx="517254" cy="363436"/>
            </a:xfrm>
            <a:custGeom>
              <a:avLst/>
              <a:gdLst>
                <a:gd name="T0" fmla="*/ 0 w 380"/>
                <a:gd name="T1" fmla="*/ 267 h 267"/>
                <a:gd name="T2" fmla="*/ 112 w 380"/>
                <a:gd name="T3" fmla="*/ 267 h 267"/>
                <a:gd name="T4" fmla="*/ 380 w 380"/>
                <a:gd name="T5" fmla="*/ 0 h 267"/>
                <a:gd name="T6" fmla="*/ 270 w 380"/>
                <a:gd name="T7" fmla="*/ 0 h 267"/>
                <a:gd name="T8" fmla="*/ 0 w 380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267">
                  <a:moveTo>
                    <a:pt x="0" y="267"/>
                  </a:moveTo>
                  <a:lnTo>
                    <a:pt x="112" y="267"/>
                  </a:lnTo>
                  <a:lnTo>
                    <a:pt x="380" y="0"/>
                  </a:lnTo>
                  <a:lnTo>
                    <a:pt x="27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986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68">
              <a:extLst>
                <a:ext uri="{FF2B5EF4-FFF2-40B4-BE49-F238E27FC236}">
                  <a16:creationId xmlns:a16="http://schemas.microsoft.com/office/drawing/2014/main" xmlns="" id="{2EAAB086-AAFC-42EC-BEF0-7F5C13AC6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548" y="3696173"/>
              <a:ext cx="1358471" cy="367519"/>
            </a:xfrm>
            <a:custGeom>
              <a:avLst/>
              <a:gdLst>
                <a:gd name="T0" fmla="*/ 998 w 998"/>
                <a:gd name="T1" fmla="*/ 270 h 270"/>
                <a:gd name="T2" fmla="*/ 272 w 998"/>
                <a:gd name="T3" fmla="*/ 270 h 270"/>
                <a:gd name="T4" fmla="*/ 0 w 998"/>
                <a:gd name="T5" fmla="*/ 0 h 270"/>
                <a:gd name="T6" fmla="*/ 725 w 998"/>
                <a:gd name="T7" fmla="*/ 0 h 270"/>
                <a:gd name="T8" fmla="*/ 998 w 998"/>
                <a:gd name="T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270">
                  <a:moveTo>
                    <a:pt x="998" y="270"/>
                  </a:moveTo>
                  <a:lnTo>
                    <a:pt x="272" y="270"/>
                  </a:lnTo>
                  <a:lnTo>
                    <a:pt x="0" y="0"/>
                  </a:lnTo>
                  <a:lnTo>
                    <a:pt x="725" y="0"/>
                  </a:lnTo>
                  <a:lnTo>
                    <a:pt x="998" y="270"/>
                  </a:lnTo>
                  <a:close/>
                </a:path>
              </a:pathLst>
            </a:custGeom>
            <a:solidFill>
              <a:srgbClr val="D0A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69">
              <a:extLst>
                <a:ext uri="{FF2B5EF4-FFF2-40B4-BE49-F238E27FC236}">
                  <a16:creationId xmlns:a16="http://schemas.microsoft.com/office/drawing/2014/main" xmlns="" id="{919FEE3B-7BF5-4CDF-BA36-E978C51A5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794" y="3696173"/>
              <a:ext cx="519976" cy="367519"/>
            </a:xfrm>
            <a:custGeom>
              <a:avLst/>
              <a:gdLst>
                <a:gd name="T0" fmla="*/ 382 w 382"/>
                <a:gd name="T1" fmla="*/ 270 h 270"/>
                <a:gd name="T2" fmla="*/ 272 w 382"/>
                <a:gd name="T3" fmla="*/ 270 h 270"/>
                <a:gd name="T4" fmla="*/ 0 w 382"/>
                <a:gd name="T5" fmla="*/ 0 h 270"/>
                <a:gd name="T6" fmla="*/ 112 w 382"/>
                <a:gd name="T7" fmla="*/ 0 h 270"/>
                <a:gd name="T8" fmla="*/ 382 w 382"/>
                <a:gd name="T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70">
                  <a:moveTo>
                    <a:pt x="382" y="270"/>
                  </a:moveTo>
                  <a:lnTo>
                    <a:pt x="272" y="270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382" y="270"/>
                  </a:lnTo>
                  <a:close/>
                </a:path>
              </a:pathLst>
            </a:custGeom>
            <a:solidFill>
              <a:srgbClr val="AB7A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70">
              <a:extLst>
                <a:ext uri="{FF2B5EF4-FFF2-40B4-BE49-F238E27FC236}">
                  <a16:creationId xmlns:a16="http://schemas.microsoft.com/office/drawing/2014/main" xmlns="" id="{BEF42066-8C4A-4BE5-BB11-FD20D240C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11" y="5049188"/>
              <a:ext cx="2244608" cy="161981"/>
            </a:xfrm>
            <a:custGeom>
              <a:avLst/>
              <a:gdLst>
                <a:gd name="T0" fmla="*/ 17 w 793"/>
                <a:gd name="T1" fmla="*/ 57 h 57"/>
                <a:gd name="T2" fmla="*/ 793 w 793"/>
                <a:gd name="T3" fmla="*/ 57 h 57"/>
                <a:gd name="T4" fmla="*/ 793 w 793"/>
                <a:gd name="T5" fmla="*/ 0 h 57"/>
                <a:gd name="T6" fmla="*/ 17 w 793"/>
                <a:gd name="T7" fmla="*/ 0 h 57"/>
                <a:gd name="T8" fmla="*/ 0 w 793"/>
                <a:gd name="T9" fmla="*/ 17 h 57"/>
                <a:gd name="T10" fmla="*/ 0 w 793"/>
                <a:gd name="T11" fmla="*/ 40 h 57"/>
                <a:gd name="T12" fmla="*/ 17 w 79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3" h="57">
                  <a:moveTo>
                    <a:pt x="17" y="57"/>
                  </a:moveTo>
                  <a:cubicBezTo>
                    <a:pt x="793" y="57"/>
                    <a:pt x="793" y="57"/>
                    <a:pt x="793" y="57"/>
                  </a:cubicBezTo>
                  <a:cubicBezTo>
                    <a:pt x="793" y="0"/>
                    <a:pt x="793" y="0"/>
                    <a:pt x="79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8" y="57"/>
                    <a:pt x="17" y="57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71">
              <a:extLst>
                <a:ext uri="{FF2B5EF4-FFF2-40B4-BE49-F238E27FC236}">
                  <a16:creationId xmlns:a16="http://schemas.microsoft.com/office/drawing/2014/main" xmlns="" id="{A558A225-9B2A-4BE8-9116-5891394B0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413" y="4063691"/>
              <a:ext cx="1207379" cy="985496"/>
            </a:xfrm>
            <a:custGeom>
              <a:avLst/>
              <a:gdLst>
                <a:gd name="T0" fmla="*/ 0 w 427"/>
                <a:gd name="T1" fmla="*/ 349 h 349"/>
                <a:gd name="T2" fmla="*/ 427 w 427"/>
                <a:gd name="T3" fmla="*/ 349 h 349"/>
                <a:gd name="T4" fmla="*/ 427 w 427"/>
                <a:gd name="T5" fmla="*/ 0 h 349"/>
                <a:gd name="T6" fmla="*/ 213 w 427"/>
                <a:gd name="T7" fmla="*/ 0 h 349"/>
                <a:gd name="T8" fmla="*/ 109 w 427"/>
                <a:gd name="T9" fmla="*/ 56 h 349"/>
                <a:gd name="T10" fmla="*/ 22 w 427"/>
                <a:gd name="T11" fmla="*/ 185 h 349"/>
                <a:gd name="T12" fmla="*/ 0 w 427"/>
                <a:gd name="T13" fmla="*/ 255 h 349"/>
                <a:gd name="T14" fmla="*/ 0 w 427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349">
                  <a:moveTo>
                    <a:pt x="0" y="349"/>
                  </a:moveTo>
                  <a:cubicBezTo>
                    <a:pt x="427" y="349"/>
                    <a:pt x="427" y="349"/>
                    <a:pt x="427" y="349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171" y="0"/>
                    <a:pt x="132" y="21"/>
                    <a:pt x="109" y="56"/>
                  </a:cubicBezTo>
                  <a:cubicBezTo>
                    <a:pt x="22" y="185"/>
                    <a:pt x="22" y="185"/>
                    <a:pt x="22" y="185"/>
                  </a:cubicBezTo>
                  <a:cubicBezTo>
                    <a:pt x="8" y="206"/>
                    <a:pt x="0" y="230"/>
                    <a:pt x="0" y="255"/>
                  </a:cubicBezTo>
                  <a:lnTo>
                    <a:pt x="0" y="34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72">
              <a:extLst>
                <a:ext uri="{FF2B5EF4-FFF2-40B4-BE49-F238E27FC236}">
                  <a16:creationId xmlns:a16="http://schemas.microsoft.com/office/drawing/2014/main" xmlns="" id="{6DC92F54-A29E-4DC4-90B2-FCF78DE37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5867" y="4176670"/>
              <a:ext cx="766352" cy="472330"/>
            </a:xfrm>
            <a:custGeom>
              <a:avLst/>
              <a:gdLst>
                <a:gd name="T0" fmla="*/ 271 w 271"/>
                <a:gd name="T1" fmla="*/ 167 h 167"/>
                <a:gd name="T2" fmla="*/ 271 w 271"/>
                <a:gd name="T3" fmla="*/ 0 h 167"/>
                <a:gd name="T4" fmla="*/ 159 w 271"/>
                <a:gd name="T5" fmla="*/ 0 h 167"/>
                <a:gd name="T6" fmla="*/ 88 w 271"/>
                <a:gd name="T7" fmla="*/ 38 h 167"/>
                <a:gd name="T8" fmla="*/ 0 w 271"/>
                <a:gd name="T9" fmla="*/ 167 h 167"/>
                <a:gd name="T10" fmla="*/ 271 w 271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67">
                  <a:moveTo>
                    <a:pt x="271" y="167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30" y="0"/>
                    <a:pt x="104" y="14"/>
                    <a:pt x="88" y="38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271" y="16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xmlns="" id="{9191441B-C8AB-4B8F-8CE6-9EA34EE48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6505" y="4063691"/>
              <a:ext cx="144287" cy="98549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74">
              <a:extLst>
                <a:ext uri="{FF2B5EF4-FFF2-40B4-BE49-F238E27FC236}">
                  <a16:creationId xmlns:a16="http://schemas.microsoft.com/office/drawing/2014/main" xmlns="" id="{8EA36362-1F09-4D37-BFD2-56AB5DE23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26" y="4925321"/>
              <a:ext cx="571702" cy="285847"/>
            </a:xfrm>
            <a:custGeom>
              <a:avLst/>
              <a:gdLst>
                <a:gd name="T0" fmla="*/ 101 w 202"/>
                <a:gd name="T1" fmla="*/ 0 h 101"/>
                <a:gd name="T2" fmla="*/ 202 w 202"/>
                <a:gd name="T3" fmla="*/ 101 h 101"/>
                <a:gd name="T4" fmla="*/ 0 w 202"/>
                <a:gd name="T5" fmla="*/ 101 h 101"/>
                <a:gd name="T6" fmla="*/ 101 w 202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01">
                  <a:moveTo>
                    <a:pt x="101" y="0"/>
                  </a:moveTo>
                  <a:cubicBezTo>
                    <a:pt x="156" y="0"/>
                    <a:pt x="202" y="45"/>
                    <a:pt x="202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75">
              <a:extLst>
                <a:ext uri="{FF2B5EF4-FFF2-40B4-BE49-F238E27FC236}">
                  <a16:creationId xmlns:a16="http://schemas.microsoft.com/office/drawing/2014/main" xmlns="" id="{9FFD3C8A-56F4-46B2-A1A0-FE793813C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3143" y="4925321"/>
              <a:ext cx="571702" cy="285847"/>
            </a:xfrm>
            <a:custGeom>
              <a:avLst/>
              <a:gdLst>
                <a:gd name="T0" fmla="*/ 101 w 202"/>
                <a:gd name="T1" fmla="*/ 0 h 101"/>
                <a:gd name="T2" fmla="*/ 202 w 202"/>
                <a:gd name="T3" fmla="*/ 101 h 101"/>
                <a:gd name="T4" fmla="*/ 0 w 202"/>
                <a:gd name="T5" fmla="*/ 101 h 101"/>
                <a:gd name="T6" fmla="*/ 101 w 202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01">
                  <a:moveTo>
                    <a:pt x="101" y="0"/>
                  </a:moveTo>
                  <a:cubicBezTo>
                    <a:pt x="156" y="0"/>
                    <a:pt x="202" y="45"/>
                    <a:pt x="202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0F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Oval 676">
              <a:extLst>
                <a:ext uri="{FF2B5EF4-FFF2-40B4-BE49-F238E27FC236}">
                  <a16:creationId xmlns:a16="http://schemas.microsoft.com/office/drawing/2014/main" xmlns="" id="{A90AC36C-D762-4886-B403-99B3AFF15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5334" y="4970239"/>
              <a:ext cx="481863" cy="480497"/>
            </a:xfrm>
            <a:prstGeom prst="ellipse">
              <a:avLst/>
            </a:prstGeom>
            <a:solidFill>
              <a:srgbClr val="22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Oval 677">
              <a:extLst>
                <a:ext uri="{FF2B5EF4-FFF2-40B4-BE49-F238E27FC236}">
                  <a16:creationId xmlns:a16="http://schemas.microsoft.com/office/drawing/2014/main" xmlns="" id="{7A528005-3C51-4797-8328-7AB2169D7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842" y="5091384"/>
              <a:ext cx="234126" cy="238206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Oval 678">
              <a:extLst>
                <a:ext uri="{FF2B5EF4-FFF2-40B4-BE49-F238E27FC236}">
                  <a16:creationId xmlns:a16="http://schemas.microsoft.com/office/drawing/2014/main" xmlns="" id="{A768953C-35ED-4346-B551-062991E9A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0314" y="4970239"/>
              <a:ext cx="480501" cy="480497"/>
            </a:xfrm>
            <a:prstGeom prst="ellipse">
              <a:avLst/>
            </a:prstGeom>
            <a:solidFill>
              <a:srgbClr val="22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Oval 679">
              <a:extLst>
                <a:ext uri="{FF2B5EF4-FFF2-40B4-BE49-F238E27FC236}">
                  <a16:creationId xmlns:a16="http://schemas.microsoft.com/office/drawing/2014/main" xmlns="" id="{895538A1-5D20-4EB7-9C07-5FBB91E02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1460" y="5091385"/>
              <a:ext cx="234126" cy="238206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680">
              <a:extLst>
                <a:ext uri="{FF2B5EF4-FFF2-40B4-BE49-F238E27FC236}">
                  <a16:creationId xmlns:a16="http://schemas.microsoft.com/office/drawing/2014/main" xmlns="" id="{23CDD078-F211-4157-8DA9-55C9CA46A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018" y="4877679"/>
              <a:ext cx="104812" cy="95282"/>
            </a:xfrm>
            <a:prstGeom prst="rect">
              <a:avLst/>
            </a:prstGeom>
            <a:solidFill>
              <a:srgbClr val="CE3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681">
              <a:extLst>
                <a:ext uri="{FF2B5EF4-FFF2-40B4-BE49-F238E27FC236}">
                  <a16:creationId xmlns:a16="http://schemas.microsoft.com/office/drawing/2014/main" xmlns="" id="{394C2F68-300F-4933-8560-76968E18F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6928" y="4877679"/>
              <a:ext cx="102090" cy="95282"/>
            </a:xfrm>
            <a:prstGeom prst="rect">
              <a:avLst/>
            </a:prstGeom>
            <a:solidFill>
              <a:srgbClr val="FF52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Rectangle 682">
              <a:extLst>
                <a:ext uri="{FF2B5EF4-FFF2-40B4-BE49-F238E27FC236}">
                  <a16:creationId xmlns:a16="http://schemas.microsoft.com/office/drawing/2014/main" xmlns="" id="{005AE304-3847-4DF8-9859-4B782872B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4695" y="4877679"/>
              <a:ext cx="104812" cy="95282"/>
            </a:xfrm>
            <a:prstGeom prst="rect">
              <a:avLst/>
            </a:prstGeom>
            <a:solidFill>
              <a:srgbClr val="CE3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83">
              <a:extLst>
                <a:ext uri="{FF2B5EF4-FFF2-40B4-BE49-F238E27FC236}">
                  <a16:creationId xmlns:a16="http://schemas.microsoft.com/office/drawing/2014/main" xmlns="" id="{5A8AEC7F-5EA8-4CAE-804C-166A6F4E5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043" y="4688476"/>
              <a:ext cx="155176" cy="50364"/>
            </a:xfrm>
            <a:custGeom>
              <a:avLst/>
              <a:gdLst>
                <a:gd name="T0" fmla="*/ 10 w 55"/>
                <a:gd name="T1" fmla="*/ 18 h 18"/>
                <a:gd name="T2" fmla="*/ 44 w 55"/>
                <a:gd name="T3" fmla="*/ 18 h 18"/>
                <a:gd name="T4" fmla="*/ 55 w 55"/>
                <a:gd name="T5" fmla="*/ 8 h 18"/>
                <a:gd name="T6" fmla="*/ 55 w 55"/>
                <a:gd name="T7" fmla="*/ 0 h 18"/>
                <a:gd name="T8" fmla="*/ 0 w 55"/>
                <a:gd name="T9" fmla="*/ 0 h 18"/>
                <a:gd name="T10" fmla="*/ 0 w 55"/>
                <a:gd name="T11" fmla="*/ 8 h 18"/>
                <a:gd name="T12" fmla="*/ 10 w 5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8">
                  <a:moveTo>
                    <a:pt x="10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50" y="18"/>
                    <a:pt x="55" y="13"/>
                    <a:pt x="55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5" y="18"/>
                    <a:pt x="10" y="18"/>
                  </a:cubicBezTo>
                  <a:close/>
                </a:path>
              </a:pathLst>
            </a:custGeom>
            <a:solidFill>
              <a:srgbClr val="CE3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84">
              <a:extLst>
                <a:ext uri="{FF2B5EF4-FFF2-40B4-BE49-F238E27FC236}">
                  <a16:creationId xmlns:a16="http://schemas.microsoft.com/office/drawing/2014/main" xmlns="" id="{CFEC0AF9-DE92-4A4D-AE6D-377AEC85C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043" y="4688476"/>
              <a:ext cx="155176" cy="39475"/>
            </a:xfrm>
            <a:custGeom>
              <a:avLst/>
              <a:gdLst>
                <a:gd name="T0" fmla="*/ 10 w 55"/>
                <a:gd name="T1" fmla="*/ 14 h 14"/>
                <a:gd name="T2" fmla="*/ 44 w 55"/>
                <a:gd name="T3" fmla="*/ 14 h 14"/>
                <a:gd name="T4" fmla="*/ 55 w 55"/>
                <a:gd name="T5" fmla="*/ 3 h 14"/>
                <a:gd name="T6" fmla="*/ 55 w 55"/>
                <a:gd name="T7" fmla="*/ 0 h 14"/>
                <a:gd name="T8" fmla="*/ 0 w 55"/>
                <a:gd name="T9" fmla="*/ 0 h 14"/>
                <a:gd name="T10" fmla="*/ 0 w 55"/>
                <a:gd name="T11" fmla="*/ 3 h 14"/>
                <a:gd name="T12" fmla="*/ 10 w 5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4">
                  <a:moveTo>
                    <a:pt x="10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50" y="14"/>
                    <a:pt x="55" y="9"/>
                    <a:pt x="55" y="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5" y="14"/>
                    <a:pt x="10" y="14"/>
                  </a:cubicBezTo>
                  <a:close/>
                </a:path>
              </a:pathLst>
            </a:custGeom>
            <a:solidFill>
              <a:srgbClr val="222846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85">
              <a:extLst>
                <a:ext uri="{FF2B5EF4-FFF2-40B4-BE49-F238E27FC236}">
                  <a16:creationId xmlns:a16="http://schemas.microsoft.com/office/drawing/2014/main" xmlns="" id="{EEB355E9-E4BD-4178-B14B-F149AED86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413" y="4832761"/>
              <a:ext cx="92561" cy="186483"/>
            </a:xfrm>
            <a:custGeom>
              <a:avLst/>
              <a:gdLst>
                <a:gd name="T0" fmla="*/ 33 w 33"/>
                <a:gd name="T1" fmla="*/ 33 h 66"/>
                <a:gd name="T2" fmla="*/ 0 w 33"/>
                <a:gd name="T3" fmla="*/ 0 h 66"/>
                <a:gd name="T4" fmla="*/ 0 w 33"/>
                <a:gd name="T5" fmla="*/ 66 h 66"/>
                <a:gd name="T6" fmla="*/ 33 w 33"/>
                <a:gd name="T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6">
                  <a:moveTo>
                    <a:pt x="33" y="33"/>
                  </a:moveTo>
                  <a:cubicBezTo>
                    <a:pt x="33" y="15"/>
                    <a:pt x="18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8" y="66"/>
                    <a:pt x="33" y="51"/>
                    <a:pt x="33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86">
              <a:extLst>
                <a:ext uri="{FF2B5EF4-FFF2-40B4-BE49-F238E27FC236}">
                  <a16:creationId xmlns:a16="http://schemas.microsoft.com/office/drawing/2014/main" xmlns="" id="{30245D6C-8726-47F8-9431-631807789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0016" y="5049188"/>
              <a:ext cx="838494" cy="161981"/>
            </a:xfrm>
            <a:custGeom>
              <a:avLst/>
              <a:gdLst>
                <a:gd name="T0" fmla="*/ 279 w 296"/>
                <a:gd name="T1" fmla="*/ 0 h 57"/>
                <a:gd name="T2" fmla="*/ 17 w 296"/>
                <a:gd name="T3" fmla="*/ 0 h 57"/>
                <a:gd name="T4" fmla="*/ 0 w 296"/>
                <a:gd name="T5" fmla="*/ 17 h 57"/>
                <a:gd name="T6" fmla="*/ 0 w 296"/>
                <a:gd name="T7" fmla="*/ 40 h 57"/>
                <a:gd name="T8" fmla="*/ 17 w 296"/>
                <a:gd name="T9" fmla="*/ 57 h 57"/>
                <a:gd name="T10" fmla="*/ 279 w 296"/>
                <a:gd name="T11" fmla="*/ 57 h 57"/>
                <a:gd name="T12" fmla="*/ 296 w 296"/>
                <a:gd name="T13" fmla="*/ 40 h 57"/>
                <a:gd name="T14" fmla="*/ 296 w 296"/>
                <a:gd name="T15" fmla="*/ 17 h 57"/>
                <a:gd name="T16" fmla="*/ 279 w 296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57">
                  <a:moveTo>
                    <a:pt x="27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8" y="57"/>
                    <a:pt x="17" y="57"/>
                  </a:cubicBezTo>
                  <a:cubicBezTo>
                    <a:pt x="279" y="57"/>
                    <a:pt x="279" y="57"/>
                    <a:pt x="279" y="57"/>
                  </a:cubicBezTo>
                  <a:cubicBezTo>
                    <a:pt x="288" y="57"/>
                    <a:pt x="296" y="49"/>
                    <a:pt x="296" y="40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8"/>
                    <a:pt x="288" y="0"/>
                    <a:pt x="279" y="0"/>
                  </a:cubicBezTo>
                  <a:close/>
                </a:path>
              </a:pathLst>
            </a:custGeom>
            <a:solidFill>
              <a:srgbClr val="2E3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Oval 687">
              <a:extLst>
                <a:ext uri="{FF2B5EF4-FFF2-40B4-BE49-F238E27FC236}">
                  <a16:creationId xmlns:a16="http://schemas.microsoft.com/office/drawing/2014/main" xmlns="" id="{6F7E846C-85B4-4E74-9B95-BC4C11B7B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5352" y="5098190"/>
              <a:ext cx="68060" cy="6669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xmlns="" id="{A935BF66-B1BE-4BAF-9866-A18F55FBE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9274" y="5114524"/>
              <a:ext cx="34030" cy="3403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Oval 689">
              <a:extLst>
                <a:ext uri="{FF2B5EF4-FFF2-40B4-BE49-F238E27FC236}">
                  <a16:creationId xmlns:a16="http://schemas.microsoft.com/office/drawing/2014/main" xmlns="" id="{C1D61311-9159-4B01-BB92-E7F27EB7B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5114" y="5098191"/>
              <a:ext cx="68060" cy="6669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Oval 690">
              <a:extLst>
                <a:ext uri="{FF2B5EF4-FFF2-40B4-BE49-F238E27FC236}">
                  <a16:creationId xmlns:a16="http://schemas.microsoft.com/office/drawing/2014/main" xmlns="" id="{1147FAA9-B818-46EE-AB88-3CA238F66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5221" y="5114525"/>
              <a:ext cx="34030" cy="3403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691">
              <a:extLst>
                <a:ext uri="{FF2B5EF4-FFF2-40B4-BE49-F238E27FC236}">
                  <a16:creationId xmlns:a16="http://schemas.microsoft.com/office/drawing/2014/main" xmlns="" id="{B32E1D9F-B7FA-483A-928C-A2497246E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9776" y="1186154"/>
              <a:ext cx="2245969" cy="2688335"/>
            </a:xfrm>
            <a:custGeom>
              <a:avLst/>
              <a:gdLst>
                <a:gd name="T0" fmla="*/ 794 w 794"/>
                <a:gd name="T1" fmla="*/ 802 h 952"/>
                <a:gd name="T2" fmla="*/ 794 w 794"/>
                <a:gd name="T3" fmla="*/ 60 h 952"/>
                <a:gd name="T4" fmla="*/ 734 w 794"/>
                <a:gd name="T5" fmla="*/ 0 h 952"/>
                <a:gd name="T6" fmla="*/ 60 w 794"/>
                <a:gd name="T7" fmla="*/ 0 h 952"/>
                <a:gd name="T8" fmla="*/ 0 w 794"/>
                <a:gd name="T9" fmla="*/ 60 h 952"/>
                <a:gd name="T10" fmla="*/ 0 w 794"/>
                <a:gd name="T11" fmla="*/ 952 h 952"/>
                <a:gd name="T12" fmla="*/ 4 w 794"/>
                <a:gd name="T13" fmla="*/ 952 h 952"/>
                <a:gd name="T14" fmla="*/ 4 w 794"/>
                <a:gd name="T15" fmla="*/ 60 h 952"/>
                <a:gd name="T16" fmla="*/ 20 w 794"/>
                <a:gd name="T17" fmla="*/ 20 h 952"/>
                <a:gd name="T18" fmla="*/ 60 w 794"/>
                <a:gd name="T19" fmla="*/ 4 h 952"/>
                <a:gd name="T20" fmla="*/ 734 w 794"/>
                <a:gd name="T21" fmla="*/ 4 h 952"/>
                <a:gd name="T22" fmla="*/ 774 w 794"/>
                <a:gd name="T23" fmla="*/ 20 h 952"/>
                <a:gd name="T24" fmla="*/ 790 w 794"/>
                <a:gd name="T25" fmla="*/ 60 h 952"/>
                <a:gd name="T26" fmla="*/ 790 w 794"/>
                <a:gd name="T27" fmla="*/ 802 h 952"/>
                <a:gd name="T28" fmla="*/ 794 w 794"/>
                <a:gd name="T29" fmla="*/ 802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4" h="952">
                  <a:moveTo>
                    <a:pt x="794" y="802"/>
                  </a:moveTo>
                  <a:cubicBezTo>
                    <a:pt x="794" y="60"/>
                    <a:pt x="794" y="60"/>
                    <a:pt x="794" y="60"/>
                  </a:cubicBezTo>
                  <a:cubicBezTo>
                    <a:pt x="794" y="27"/>
                    <a:pt x="767" y="0"/>
                    <a:pt x="73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52"/>
                    <a:pt x="0" y="952"/>
                    <a:pt x="0" y="952"/>
                  </a:cubicBezTo>
                  <a:cubicBezTo>
                    <a:pt x="4" y="952"/>
                    <a:pt x="4" y="952"/>
                    <a:pt x="4" y="95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45"/>
                    <a:pt x="10" y="31"/>
                    <a:pt x="20" y="20"/>
                  </a:cubicBezTo>
                  <a:cubicBezTo>
                    <a:pt x="31" y="10"/>
                    <a:pt x="44" y="4"/>
                    <a:pt x="60" y="4"/>
                  </a:cubicBezTo>
                  <a:cubicBezTo>
                    <a:pt x="734" y="4"/>
                    <a:pt x="734" y="4"/>
                    <a:pt x="734" y="4"/>
                  </a:cubicBezTo>
                  <a:cubicBezTo>
                    <a:pt x="750" y="4"/>
                    <a:pt x="763" y="10"/>
                    <a:pt x="774" y="20"/>
                  </a:cubicBezTo>
                  <a:cubicBezTo>
                    <a:pt x="784" y="31"/>
                    <a:pt x="790" y="45"/>
                    <a:pt x="790" y="60"/>
                  </a:cubicBezTo>
                  <a:cubicBezTo>
                    <a:pt x="790" y="802"/>
                    <a:pt x="790" y="802"/>
                    <a:pt x="790" y="802"/>
                  </a:cubicBezTo>
                  <a:cubicBezTo>
                    <a:pt x="794" y="802"/>
                    <a:pt x="794" y="802"/>
                    <a:pt x="794" y="8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92">
              <a:extLst>
                <a:ext uri="{FF2B5EF4-FFF2-40B4-BE49-F238E27FC236}">
                  <a16:creationId xmlns:a16="http://schemas.microsoft.com/office/drawing/2014/main" xmlns="" id="{6F670011-4B4E-4854-9B5C-2ED6429C5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3538" y="1499226"/>
              <a:ext cx="1878447" cy="2375263"/>
            </a:xfrm>
            <a:custGeom>
              <a:avLst/>
              <a:gdLst>
                <a:gd name="T0" fmla="*/ 8 w 1380"/>
                <a:gd name="T1" fmla="*/ 1745 h 1745"/>
                <a:gd name="T2" fmla="*/ 8 w 1380"/>
                <a:gd name="T3" fmla="*/ 9 h 1745"/>
                <a:gd name="T4" fmla="*/ 1372 w 1380"/>
                <a:gd name="T5" fmla="*/ 9 h 1745"/>
                <a:gd name="T6" fmla="*/ 1372 w 1380"/>
                <a:gd name="T7" fmla="*/ 1434 h 1745"/>
                <a:gd name="T8" fmla="*/ 1380 w 1380"/>
                <a:gd name="T9" fmla="*/ 1434 h 1745"/>
                <a:gd name="T10" fmla="*/ 1380 w 1380"/>
                <a:gd name="T11" fmla="*/ 0 h 1745"/>
                <a:gd name="T12" fmla="*/ 0 w 1380"/>
                <a:gd name="T13" fmla="*/ 0 h 1745"/>
                <a:gd name="T14" fmla="*/ 0 w 1380"/>
                <a:gd name="T15" fmla="*/ 1745 h 1745"/>
                <a:gd name="T16" fmla="*/ 8 w 1380"/>
                <a:gd name="T17" fmla="*/ 1745 h 1745"/>
                <a:gd name="T18" fmla="*/ 8 w 1380"/>
                <a:gd name="T19" fmla="*/ 1745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0" h="1745">
                  <a:moveTo>
                    <a:pt x="8" y="1745"/>
                  </a:moveTo>
                  <a:lnTo>
                    <a:pt x="8" y="9"/>
                  </a:lnTo>
                  <a:lnTo>
                    <a:pt x="1372" y="9"/>
                  </a:lnTo>
                  <a:lnTo>
                    <a:pt x="1372" y="1434"/>
                  </a:lnTo>
                  <a:lnTo>
                    <a:pt x="1380" y="1434"/>
                  </a:lnTo>
                  <a:lnTo>
                    <a:pt x="1380" y="0"/>
                  </a:lnTo>
                  <a:lnTo>
                    <a:pt x="0" y="0"/>
                  </a:lnTo>
                  <a:lnTo>
                    <a:pt x="0" y="1745"/>
                  </a:lnTo>
                  <a:lnTo>
                    <a:pt x="8" y="1745"/>
                  </a:lnTo>
                  <a:lnTo>
                    <a:pt x="8" y="174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93">
              <a:extLst>
                <a:ext uri="{FF2B5EF4-FFF2-40B4-BE49-F238E27FC236}">
                  <a16:creationId xmlns:a16="http://schemas.microsoft.com/office/drawing/2014/main" xmlns="" id="{2A5B0E7C-7247-4B22-906D-C1D201155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209" y="1307299"/>
              <a:ext cx="803105" cy="81671"/>
            </a:xfrm>
            <a:custGeom>
              <a:avLst/>
              <a:gdLst>
                <a:gd name="T0" fmla="*/ 2 w 284"/>
                <a:gd name="T1" fmla="*/ 15 h 29"/>
                <a:gd name="T2" fmla="*/ 0 w 284"/>
                <a:gd name="T3" fmla="*/ 15 h 29"/>
                <a:gd name="T4" fmla="*/ 15 w 284"/>
                <a:gd name="T5" fmla="*/ 29 h 29"/>
                <a:gd name="T6" fmla="*/ 269 w 284"/>
                <a:gd name="T7" fmla="*/ 29 h 29"/>
                <a:gd name="T8" fmla="*/ 284 w 284"/>
                <a:gd name="T9" fmla="*/ 15 h 29"/>
                <a:gd name="T10" fmla="*/ 269 w 284"/>
                <a:gd name="T11" fmla="*/ 0 h 29"/>
                <a:gd name="T12" fmla="*/ 15 w 284"/>
                <a:gd name="T13" fmla="*/ 0 h 29"/>
                <a:gd name="T14" fmla="*/ 0 w 284"/>
                <a:gd name="T15" fmla="*/ 15 h 29"/>
                <a:gd name="T16" fmla="*/ 2 w 284"/>
                <a:gd name="T17" fmla="*/ 15 h 29"/>
                <a:gd name="T18" fmla="*/ 4 w 284"/>
                <a:gd name="T19" fmla="*/ 15 h 29"/>
                <a:gd name="T20" fmla="*/ 15 w 284"/>
                <a:gd name="T21" fmla="*/ 4 h 29"/>
                <a:gd name="T22" fmla="*/ 269 w 284"/>
                <a:gd name="T23" fmla="*/ 4 h 29"/>
                <a:gd name="T24" fmla="*/ 280 w 284"/>
                <a:gd name="T25" fmla="*/ 15 h 29"/>
                <a:gd name="T26" fmla="*/ 269 w 284"/>
                <a:gd name="T27" fmla="*/ 25 h 29"/>
                <a:gd name="T28" fmla="*/ 15 w 284"/>
                <a:gd name="T29" fmla="*/ 25 h 29"/>
                <a:gd name="T30" fmla="*/ 4 w 284"/>
                <a:gd name="T31" fmla="*/ 15 h 29"/>
                <a:gd name="T32" fmla="*/ 2 w 284"/>
                <a:gd name="T3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9">
                  <a:moveTo>
                    <a:pt x="2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6" y="29"/>
                    <a:pt x="15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8" y="29"/>
                    <a:pt x="284" y="23"/>
                    <a:pt x="284" y="15"/>
                  </a:cubicBezTo>
                  <a:cubicBezTo>
                    <a:pt x="284" y="6"/>
                    <a:pt x="278" y="0"/>
                    <a:pt x="26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75" y="4"/>
                    <a:pt x="280" y="9"/>
                    <a:pt x="280" y="15"/>
                  </a:cubicBezTo>
                  <a:cubicBezTo>
                    <a:pt x="280" y="21"/>
                    <a:pt x="275" y="25"/>
                    <a:pt x="269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9" y="25"/>
                    <a:pt x="4" y="21"/>
                    <a:pt x="4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94">
              <a:extLst>
                <a:ext uri="{FF2B5EF4-FFF2-40B4-BE49-F238E27FC236}">
                  <a16:creationId xmlns:a16="http://schemas.microsoft.com/office/drawing/2014/main" xmlns="" id="{F8A4F308-2DB7-451B-A19F-BB3690E14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292" y="1307299"/>
              <a:ext cx="83032" cy="81671"/>
            </a:xfrm>
            <a:custGeom>
              <a:avLst/>
              <a:gdLst>
                <a:gd name="T0" fmla="*/ 27 w 29"/>
                <a:gd name="T1" fmla="*/ 15 h 29"/>
                <a:gd name="T2" fmla="*/ 25 w 29"/>
                <a:gd name="T3" fmla="*/ 15 h 29"/>
                <a:gd name="T4" fmla="*/ 14 w 29"/>
                <a:gd name="T5" fmla="*/ 25 h 29"/>
                <a:gd name="T6" fmla="*/ 4 w 29"/>
                <a:gd name="T7" fmla="*/ 15 h 29"/>
                <a:gd name="T8" fmla="*/ 14 w 29"/>
                <a:gd name="T9" fmla="*/ 4 h 29"/>
                <a:gd name="T10" fmla="*/ 25 w 29"/>
                <a:gd name="T11" fmla="*/ 15 h 29"/>
                <a:gd name="T12" fmla="*/ 27 w 29"/>
                <a:gd name="T13" fmla="*/ 15 h 29"/>
                <a:gd name="T14" fmla="*/ 29 w 29"/>
                <a:gd name="T15" fmla="*/ 15 h 29"/>
                <a:gd name="T16" fmla="*/ 14 w 29"/>
                <a:gd name="T17" fmla="*/ 0 h 29"/>
                <a:gd name="T18" fmla="*/ 0 w 29"/>
                <a:gd name="T19" fmla="*/ 15 h 29"/>
                <a:gd name="T20" fmla="*/ 14 w 29"/>
                <a:gd name="T21" fmla="*/ 29 h 29"/>
                <a:gd name="T22" fmla="*/ 29 w 29"/>
                <a:gd name="T23" fmla="*/ 15 h 29"/>
                <a:gd name="T24" fmla="*/ 27 w 29"/>
                <a:gd name="T25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9">
                  <a:moveTo>
                    <a:pt x="27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21"/>
                    <a:pt x="20" y="25"/>
                    <a:pt x="14" y="25"/>
                  </a:cubicBezTo>
                  <a:cubicBezTo>
                    <a:pt x="8" y="25"/>
                    <a:pt x="4" y="21"/>
                    <a:pt x="4" y="15"/>
                  </a:cubicBezTo>
                  <a:cubicBezTo>
                    <a:pt x="4" y="9"/>
                    <a:pt x="8" y="4"/>
                    <a:pt x="14" y="4"/>
                  </a:cubicBezTo>
                  <a:cubicBezTo>
                    <a:pt x="20" y="4"/>
                    <a:pt x="25" y="9"/>
                    <a:pt x="25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6"/>
                    <a:pt x="23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3" y="29"/>
                    <a:pt x="29" y="23"/>
                    <a:pt x="29" y="15"/>
                  </a:cubicBezTo>
                  <a:lnTo>
                    <a:pt x="27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695">
              <a:extLst>
                <a:ext uri="{FF2B5EF4-FFF2-40B4-BE49-F238E27FC236}">
                  <a16:creationId xmlns:a16="http://schemas.microsoft.com/office/drawing/2014/main" xmlns="" id="{496796E4-8934-4118-84AC-015DF8A3E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8772" y="2273739"/>
              <a:ext cx="10889" cy="279042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696">
              <a:extLst>
                <a:ext uri="{FF2B5EF4-FFF2-40B4-BE49-F238E27FC236}">
                  <a16:creationId xmlns:a16="http://schemas.microsoft.com/office/drawing/2014/main" xmlns="" id="{F2FBD9E3-92EE-43E1-8768-75288011C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772" y="2273739"/>
              <a:ext cx="10889" cy="2790423"/>
            </a:xfrm>
            <a:custGeom>
              <a:avLst/>
              <a:gdLst>
                <a:gd name="T0" fmla="*/ 8 w 8"/>
                <a:gd name="T1" fmla="*/ 2050 h 2050"/>
                <a:gd name="T2" fmla="*/ 8 w 8"/>
                <a:gd name="T3" fmla="*/ 0 h 2050"/>
                <a:gd name="T4" fmla="*/ 0 w 8"/>
                <a:gd name="T5" fmla="*/ 0 h 2050"/>
                <a:gd name="T6" fmla="*/ 0 w 8"/>
                <a:gd name="T7" fmla="*/ 2050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050">
                  <a:moveTo>
                    <a:pt x="8" y="205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20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97">
              <a:extLst>
                <a:ext uri="{FF2B5EF4-FFF2-40B4-BE49-F238E27FC236}">
                  <a16:creationId xmlns:a16="http://schemas.microsoft.com/office/drawing/2014/main" xmlns="" id="{92D0918B-C4D2-4F3E-A591-5200B4E65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9508" y="2103590"/>
              <a:ext cx="1180154" cy="2265007"/>
            </a:xfrm>
            <a:custGeom>
              <a:avLst/>
              <a:gdLst>
                <a:gd name="T0" fmla="*/ 417 w 417"/>
                <a:gd name="T1" fmla="*/ 802 h 802"/>
                <a:gd name="T2" fmla="*/ 417 w 417"/>
                <a:gd name="T3" fmla="*/ 60 h 802"/>
                <a:gd name="T4" fmla="*/ 357 w 417"/>
                <a:gd name="T5" fmla="*/ 0 h 802"/>
                <a:gd name="T6" fmla="*/ 0 w 417"/>
                <a:gd name="T7" fmla="*/ 0 h 802"/>
                <a:gd name="T8" fmla="*/ 0 w 417"/>
                <a:gd name="T9" fmla="*/ 4 h 802"/>
                <a:gd name="T10" fmla="*/ 357 w 417"/>
                <a:gd name="T11" fmla="*/ 4 h 802"/>
                <a:gd name="T12" fmla="*/ 396 w 417"/>
                <a:gd name="T13" fmla="*/ 20 h 802"/>
                <a:gd name="T14" fmla="*/ 413 w 417"/>
                <a:gd name="T15" fmla="*/ 60 h 802"/>
                <a:gd name="T16" fmla="*/ 413 w 417"/>
                <a:gd name="T17" fmla="*/ 802 h 802"/>
                <a:gd name="T18" fmla="*/ 417 w 417"/>
                <a:gd name="T1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802">
                  <a:moveTo>
                    <a:pt x="417" y="802"/>
                  </a:moveTo>
                  <a:cubicBezTo>
                    <a:pt x="417" y="60"/>
                    <a:pt x="417" y="60"/>
                    <a:pt x="417" y="60"/>
                  </a:cubicBezTo>
                  <a:cubicBezTo>
                    <a:pt x="417" y="27"/>
                    <a:pt x="390" y="0"/>
                    <a:pt x="3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72" y="4"/>
                    <a:pt x="386" y="10"/>
                    <a:pt x="396" y="20"/>
                  </a:cubicBezTo>
                  <a:cubicBezTo>
                    <a:pt x="406" y="30"/>
                    <a:pt x="413" y="44"/>
                    <a:pt x="413" y="60"/>
                  </a:cubicBezTo>
                  <a:cubicBezTo>
                    <a:pt x="413" y="802"/>
                    <a:pt x="413" y="802"/>
                    <a:pt x="413" y="802"/>
                  </a:cubicBezTo>
                  <a:cubicBezTo>
                    <a:pt x="417" y="802"/>
                    <a:pt x="417" y="802"/>
                    <a:pt x="417" y="8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98">
              <a:extLst>
                <a:ext uri="{FF2B5EF4-FFF2-40B4-BE49-F238E27FC236}">
                  <a16:creationId xmlns:a16="http://schemas.microsoft.com/office/drawing/2014/main" xmlns="" id="{EB60B3ED-2DA5-4F7F-8E9B-70FC73DA7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9508" y="2418024"/>
              <a:ext cx="996393" cy="2646138"/>
            </a:xfrm>
            <a:custGeom>
              <a:avLst/>
              <a:gdLst>
                <a:gd name="T0" fmla="*/ 0 w 732"/>
                <a:gd name="T1" fmla="*/ 8 h 1944"/>
                <a:gd name="T2" fmla="*/ 724 w 732"/>
                <a:gd name="T3" fmla="*/ 8 h 1944"/>
                <a:gd name="T4" fmla="*/ 724 w 732"/>
                <a:gd name="T5" fmla="*/ 1944 h 1944"/>
                <a:gd name="T6" fmla="*/ 732 w 732"/>
                <a:gd name="T7" fmla="*/ 1944 h 1944"/>
                <a:gd name="T8" fmla="*/ 732 w 732"/>
                <a:gd name="T9" fmla="*/ 0 h 1944"/>
                <a:gd name="T10" fmla="*/ 0 w 732"/>
                <a:gd name="T11" fmla="*/ 0 h 1944"/>
                <a:gd name="T12" fmla="*/ 0 w 732"/>
                <a:gd name="T13" fmla="*/ 8 h 1944"/>
                <a:gd name="T14" fmla="*/ 0 w 732"/>
                <a:gd name="T15" fmla="*/ 8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1944">
                  <a:moveTo>
                    <a:pt x="0" y="8"/>
                  </a:moveTo>
                  <a:lnTo>
                    <a:pt x="724" y="8"/>
                  </a:lnTo>
                  <a:lnTo>
                    <a:pt x="724" y="1944"/>
                  </a:lnTo>
                  <a:lnTo>
                    <a:pt x="732" y="1944"/>
                  </a:lnTo>
                  <a:lnTo>
                    <a:pt x="7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99">
              <a:extLst>
                <a:ext uri="{FF2B5EF4-FFF2-40B4-BE49-F238E27FC236}">
                  <a16:creationId xmlns:a16="http://schemas.microsoft.com/office/drawing/2014/main" xmlns="" id="{EB349633-1F9E-41C3-A624-7A25AEE17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9508" y="2226098"/>
              <a:ext cx="458723" cy="81671"/>
            </a:xfrm>
            <a:custGeom>
              <a:avLst/>
              <a:gdLst>
                <a:gd name="T0" fmla="*/ 0 w 162"/>
                <a:gd name="T1" fmla="*/ 29 h 29"/>
                <a:gd name="T2" fmla="*/ 147 w 162"/>
                <a:gd name="T3" fmla="*/ 29 h 29"/>
                <a:gd name="T4" fmla="*/ 162 w 162"/>
                <a:gd name="T5" fmla="*/ 14 h 29"/>
                <a:gd name="T6" fmla="*/ 147 w 162"/>
                <a:gd name="T7" fmla="*/ 0 h 29"/>
                <a:gd name="T8" fmla="*/ 0 w 162"/>
                <a:gd name="T9" fmla="*/ 0 h 29"/>
                <a:gd name="T10" fmla="*/ 0 w 162"/>
                <a:gd name="T11" fmla="*/ 4 h 29"/>
                <a:gd name="T12" fmla="*/ 147 w 162"/>
                <a:gd name="T13" fmla="*/ 4 h 29"/>
                <a:gd name="T14" fmla="*/ 158 w 162"/>
                <a:gd name="T15" fmla="*/ 14 h 29"/>
                <a:gd name="T16" fmla="*/ 147 w 162"/>
                <a:gd name="T17" fmla="*/ 25 h 29"/>
                <a:gd name="T18" fmla="*/ 0 w 162"/>
                <a:gd name="T19" fmla="*/ 25 h 29"/>
                <a:gd name="T20" fmla="*/ 0 w 162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29">
                  <a:moveTo>
                    <a:pt x="0" y="29"/>
                  </a:moveTo>
                  <a:cubicBezTo>
                    <a:pt x="147" y="29"/>
                    <a:pt x="147" y="29"/>
                    <a:pt x="147" y="29"/>
                  </a:cubicBezTo>
                  <a:cubicBezTo>
                    <a:pt x="155" y="29"/>
                    <a:pt x="162" y="23"/>
                    <a:pt x="162" y="14"/>
                  </a:cubicBezTo>
                  <a:cubicBezTo>
                    <a:pt x="162" y="6"/>
                    <a:pt x="155" y="0"/>
                    <a:pt x="1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3" y="4"/>
                    <a:pt x="158" y="8"/>
                    <a:pt x="158" y="14"/>
                  </a:cubicBezTo>
                  <a:cubicBezTo>
                    <a:pt x="158" y="20"/>
                    <a:pt x="153" y="25"/>
                    <a:pt x="14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0" y="29"/>
                    <a:pt x="0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0">
              <a:extLst>
                <a:ext uri="{FF2B5EF4-FFF2-40B4-BE49-F238E27FC236}">
                  <a16:creationId xmlns:a16="http://schemas.microsoft.com/office/drawing/2014/main" xmlns="" id="{CAF6DDA3-DC68-4BD8-A7E4-1F132A84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486" y="2226098"/>
              <a:ext cx="84394" cy="81671"/>
            </a:xfrm>
            <a:custGeom>
              <a:avLst/>
              <a:gdLst>
                <a:gd name="T0" fmla="*/ 28 w 30"/>
                <a:gd name="T1" fmla="*/ 14 h 29"/>
                <a:gd name="T2" fmla="*/ 26 w 30"/>
                <a:gd name="T3" fmla="*/ 14 h 29"/>
                <a:gd name="T4" fmla="*/ 15 w 30"/>
                <a:gd name="T5" fmla="*/ 25 h 29"/>
                <a:gd name="T6" fmla="*/ 4 w 30"/>
                <a:gd name="T7" fmla="*/ 14 h 29"/>
                <a:gd name="T8" fmla="*/ 15 w 30"/>
                <a:gd name="T9" fmla="*/ 4 h 29"/>
                <a:gd name="T10" fmla="*/ 26 w 30"/>
                <a:gd name="T11" fmla="*/ 14 h 29"/>
                <a:gd name="T12" fmla="*/ 28 w 30"/>
                <a:gd name="T13" fmla="*/ 14 h 29"/>
                <a:gd name="T14" fmla="*/ 30 w 30"/>
                <a:gd name="T15" fmla="*/ 14 h 29"/>
                <a:gd name="T16" fmla="*/ 15 w 30"/>
                <a:gd name="T17" fmla="*/ 0 h 29"/>
                <a:gd name="T18" fmla="*/ 0 w 30"/>
                <a:gd name="T19" fmla="*/ 14 h 29"/>
                <a:gd name="T20" fmla="*/ 15 w 30"/>
                <a:gd name="T21" fmla="*/ 29 h 29"/>
                <a:gd name="T22" fmla="*/ 30 w 30"/>
                <a:gd name="T23" fmla="*/ 14 h 29"/>
                <a:gd name="T24" fmla="*/ 28 w 30"/>
                <a:gd name="T2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9">
                  <a:moveTo>
                    <a:pt x="28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20"/>
                    <a:pt x="21" y="25"/>
                    <a:pt x="15" y="25"/>
                  </a:cubicBezTo>
                  <a:cubicBezTo>
                    <a:pt x="9" y="25"/>
                    <a:pt x="4" y="20"/>
                    <a:pt x="4" y="14"/>
                  </a:cubicBezTo>
                  <a:cubicBezTo>
                    <a:pt x="4" y="8"/>
                    <a:pt x="9" y="4"/>
                    <a:pt x="15" y="4"/>
                  </a:cubicBezTo>
                  <a:cubicBezTo>
                    <a:pt x="21" y="4"/>
                    <a:pt x="26" y="8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6"/>
                    <a:pt x="23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3"/>
                    <a:pt x="7" y="29"/>
                    <a:pt x="15" y="29"/>
                  </a:cubicBezTo>
                  <a:cubicBezTo>
                    <a:pt x="23" y="29"/>
                    <a:pt x="30" y="23"/>
                    <a:pt x="30" y="14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Rectangle 701">
              <a:extLst>
                <a:ext uri="{FF2B5EF4-FFF2-40B4-BE49-F238E27FC236}">
                  <a16:creationId xmlns:a16="http://schemas.microsoft.com/office/drawing/2014/main" xmlns="" id="{F7E1AC5C-1435-4D1D-B507-ADC9007F8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861" y="2518751"/>
              <a:ext cx="10889" cy="254541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02">
              <a:extLst>
                <a:ext uri="{FF2B5EF4-FFF2-40B4-BE49-F238E27FC236}">
                  <a16:creationId xmlns:a16="http://schemas.microsoft.com/office/drawing/2014/main" xmlns="" id="{F823DF8C-6321-4E2C-AD4A-B92523FB9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5861" y="2518751"/>
              <a:ext cx="10889" cy="2545410"/>
            </a:xfrm>
            <a:custGeom>
              <a:avLst/>
              <a:gdLst>
                <a:gd name="T0" fmla="*/ 8 w 8"/>
                <a:gd name="T1" fmla="*/ 1870 h 1870"/>
                <a:gd name="T2" fmla="*/ 8 w 8"/>
                <a:gd name="T3" fmla="*/ 0 h 1870"/>
                <a:gd name="T4" fmla="*/ 0 w 8"/>
                <a:gd name="T5" fmla="*/ 0 h 1870"/>
                <a:gd name="T6" fmla="*/ 0 w 8"/>
                <a:gd name="T7" fmla="*/ 1870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70">
                  <a:moveTo>
                    <a:pt x="8" y="187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8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03">
              <a:extLst>
                <a:ext uri="{FF2B5EF4-FFF2-40B4-BE49-F238E27FC236}">
                  <a16:creationId xmlns:a16="http://schemas.microsoft.com/office/drawing/2014/main" xmlns="" id="{0CA04816-39E5-4C9E-9342-950D726DB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5861" y="2349965"/>
              <a:ext cx="1180154" cy="2018634"/>
            </a:xfrm>
            <a:custGeom>
              <a:avLst/>
              <a:gdLst>
                <a:gd name="T0" fmla="*/ 4 w 417"/>
                <a:gd name="T1" fmla="*/ 715 h 715"/>
                <a:gd name="T2" fmla="*/ 4 w 417"/>
                <a:gd name="T3" fmla="*/ 60 h 715"/>
                <a:gd name="T4" fmla="*/ 21 w 417"/>
                <a:gd name="T5" fmla="*/ 20 h 715"/>
                <a:gd name="T6" fmla="*/ 60 w 417"/>
                <a:gd name="T7" fmla="*/ 4 h 715"/>
                <a:gd name="T8" fmla="*/ 417 w 417"/>
                <a:gd name="T9" fmla="*/ 4 h 715"/>
                <a:gd name="T10" fmla="*/ 417 w 417"/>
                <a:gd name="T11" fmla="*/ 0 h 715"/>
                <a:gd name="T12" fmla="*/ 60 w 417"/>
                <a:gd name="T13" fmla="*/ 0 h 715"/>
                <a:gd name="T14" fmla="*/ 0 w 417"/>
                <a:gd name="T15" fmla="*/ 60 h 715"/>
                <a:gd name="T16" fmla="*/ 0 w 417"/>
                <a:gd name="T17" fmla="*/ 715 h 715"/>
                <a:gd name="T18" fmla="*/ 4 w 417"/>
                <a:gd name="T19" fmla="*/ 715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715">
                  <a:moveTo>
                    <a:pt x="4" y="715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4"/>
                    <a:pt x="11" y="30"/>
                    <a:pt x="21" y="20"/>
                  </a:cubicBezTo>
                  <a:cubicBezTo>
                    <a:pt x="31" y="10"/>
                    <a:pt x="45" y="4"/>
                    <a:pt x="60" y="4"/>
                  </a:cubicBezTo>
                  <a:cubicBezTo>
                    <a:pt x="417" y="4"/>
                    <a:pt x="417" y="4"/>
                    <a:pt x="417" y="4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715"/>
                    <a:pt x="0" y="715"/>
                    <a:pt x="0" y="715"/>
                  </a:cubicBezTo>
                  <a:cubicBezTo>
                    <a:pt x="4" y="715"/>
                    <a:pt x="4" y="715"/>
                    <a:pt x="4" y="7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04">
              <a:extLst>
                <a:ext uri="{FF2B5EF4-FFF2-40B4-BE49-F238E27FC236}">
                  <a16:creationId xmlns:a16="http://schemas.microsoft.com/office/drawing/2014/main" xmlns="" id="{11F49EB2-F6A6-454C-AECC-A20CB1E9F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621" y="2663037"/>
              <a:ext cx="996393" cy="2401125"/>
            </a:xfrm>
            <a:custGeom>
              <a:avLst/>
              <a:gdLst>
                <a:gd name="T0" fmla="*/ 732 w 732"/>
                <a:gd name="T1" fmla="*/ 0 h 1764"/>
                <a:gd name="T2" fmla="*/ 0 w 732"/>
                <a:gd name="T3" fmla="*/ 0 h 1764"/>
                <a:gd name="T4" fmla="*/ 0 w 732"/>
                <a:gd name="T5" fmla="*/ 1764 h 1764"/>
                <a:gd name="T6" fmla="*/ 8 w 732"/>
                <a:gd name="T7" fmla="*/ 1764 h 1764"/>
                <a:gd name="T8" fmla="*/ 8 w 732"/>
                <a:gd name="T9" fmla="*/ 8 h 1764"/>
                <a:gd name="T10" fmla="*/ 732 w 732"/>
                <a:gd name="T11" fmla="*/ 8 h 1764"/>
                <a:gd name="T12" fmla="*/ 732 w 732"/>
                <a:gd name="T13" fmla="*/ 0 h 1764"/>
                <a:gd name="T14" fmla="*/ 732 w 732"/>
                <a:gd name="T15" fmla="*/ 0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1764">
                  <a:moveTo>
                    <a:pt x="732" y="0"/>
                  </a:moveTo>
                  <a:lnTo>
                    <a:pt x="0" y="0"/>
                  </a:lnTo>
                  <a:lnTo>
                    <a:pt x="0" y="1764"/>
                  </a:lnTo>
                  <a:lnTo>
                    <a:pt x="8" y="1764"/>
                  </a:lnTo>
                  <a:lnTo>
                    <a:pt x="8" y="8"/>
                  </a:lnTo>
                  <a:lnTo>
                    <a:pt x="732" y="8"/>
                  </a:lnTo>
                  <a:lnTo>
                    <a:pt x="732" y="0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05">
              <a:extLst>
                <a:ext uri="{FF2B5EF4-FFF2-40B4-BE49-F238E27FC236}">
                  <a16:creationId xmlns:a16="http://schemas.microsoft.com/office/drawing/2014/main" xmlns="" id="{2BF10A35-5B68-43F1-9A63-0A811C03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293" y="2468388"/>
              <a:ext cx="458723" cy="84393"/>
            </a:xfrm>
            <a:custGeom>
              <a:avLst/>
              <a:gdLst>
                <a:gd name="T0" fmla="*/ 162 w 162"/>
                <a:gd name="T1" fmla="*/ 26 h 30"/>
                <a:gd name="T2" fmla="*/ 15 w 162"/>
                <a:gd name="T3" fmla="*/ 26 h 30"/>
                <a:gd name="T4" fmla="*/ 4 w 162"/>
                <a:gd name="T5" fmla="*/ 15 h 30"/>
                <a:gd name="T6" fmla="*/ 15 w 162"/>
                <a:gd name="T7" fmla="*/ 4 h 30"/>
                <a:gd name="T8" fmla="*/ 162 w 162"/>
                <a:gd name="T9" fmla="*/ 4 h 30"/>
                <a:gd name="T10" fmla="*/ 162 w 162"/>
                <a:gd name="T11" fmla="*/ 0 h 30"/>
                <a:gd name="T12" fmla="*/ 15 w 162"/>
                <a:gd name="T13" fmla="*/ 0 h 30"/>
                <a:gd name="T14" fmla="*/ 0 w 162"/>
                <a:gd name="T15" fmla="*/ 15 h 30"/>
                <a:gd name="T16" fmla="*/ 15 w 162"/>
                <a:gd name="T17" fmla="*/ 30 h 30"/>
                <a:gd name="T18" fmla="*/ 162 w 162"/>
                <a:gd name="T19" fmla="*/ 30 h 30"/>
                <a:gd name="T20" fmla="*/ 162 w 162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0">
                  <a:moveTo>
                    <a:pt x="162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9" y="26"/>
                    <a:pt x="4" y="21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26"/>
                    <a:pt x="162" y="26"/>
                    <a:pt x="162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06">
              <a:extLst>
                <a:ext uri="{FF2B5EF4-FFF2-40B4-BE49-F238E27FC236}">
                  <a16:creationId xmlns:a16="http://schemas.microsoft.com/office/drawing/2014/main" xmlns="" id="{66267746-FF31-4638-8C74-FDBA63CFA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2643" y="2468388"/>
              <a:ext cx="84394" cy="84393"/>
            </a:xfrm>
            <a:custGeom>
              <a:avLst/>
              <a:gdLst>
                <a:gd name="T0" fmla="*/ 2 w 30"/>
                <a:gd name="T1" fmla="*/ 15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15 w 30"/>
                <a:gd name="T9" fmla="*/ 0 h 30"/>
                <a:gd name="T10" fmla="*/ 0 w 30"/>
                <a:gd name="T11" fmla="*/ 15 h 30"/>
                <a:gd name="T12" fmla="*/ 2 w 30"/>
                <a:gd name="T13" fmla="*/ 15 h 30"/>
                <a:gd name="T14" fmla="*/ 4 w 30"/>
                <a:gd name="T15" fmla="*/ 15 h 30"/>
                <a:gd name="T16" fmla="*/ 15 w 30"/>
                <a:gd name="T17" fmla="*/ 4 h 30"/>
                <a:gd name="T18" fmla="*/ 26 w 30"/>
                <a:gd name="T19" fmla="*/ 15 h 30"/>
                <a:gd name="T20" fmla="*/ 15 w 30"/>
                <a:gd name="T21" fmla="*/ 26 h 30"/>
                <a:gd name="T22" fmla="*/ 4 w 30"/>
                <a:gd name="T23" fmla="*/ 15 h 30"/>
                <a:gd name="T24" fmla="*/ 2 w 30"/>
                <a:gd name="T2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2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1" y="4"/>
                    <a:pt x="26" y="9"/>
                    <a:pt x="26" y="15"/>
                  </a:cubicBezTo>
                  <a:cubicBezTo>
                    <a:pt x="26" y="21"/>
                    <a:pt x="21" y="26"/>
                    <a:pt x="15" y="26"/>
                  </a:cubicBezTo>
                  <a:cubicBezTo>
                    <a:pt x="9" y="26"/>
                    <a:pt x="4" y="21"/>
                    <a:pt x="4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07">
              <a:extLst>
                <a:ext uri="{FF2B5EF4-FFF2-40B4-BE49-F238E27FC236}">
                  <a16:creationId xmlns:a16="http://schemas.microsoft.com/office/drawing/2014/main" xmlns="" id="{1DE68374-9E4C-4532-B48A-FF8B2D28C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0693" y="3217038"/>
              <a:ext cx="23140" cy="24501"/>
            </a:xfrm>
            <a:custGeom>
              <a:avLst/>
              <a:gdLst>
                <a:gd name="T0" fmla="*/ 8 w 8"/>
                <a:gd name="T1" fmla="*/ 7 h 9"/>
                <a:gd name="T2" fmla="*/ 4 w 8"/>
                <a:gd name="T3" fmla="*/ 0 h 9"/>
                <a:gd name="T4" fmla="*/ 0 w 8"/>
                <a:gd name="T5" fmla="*/ 3 h 9"/>
                <a:gd name="T6" fmla="*/ 4 w 8"/>
                <a:gd name="T7" fmla="*/ 7 h 9"/>
                <a:gd name="T8" fmla="*/ 5 w 8"/>
                <a:gd name="T9" fmla="*/ 9 h 9"/>
                <a:gd name="T10" fmla="*/ 8 w 8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8" y="7"/>
                  </a:moveTo>
                  <a:cubicBezTo>
                    <a:pt x="8" y="7"/>
                    <a:pt x="7" y="4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08">
              <a:extLst>
                <a:ext uri="{FF2B5EF4-FFF2-40B4-BE49-F238E27FC236}">
                  <a16:creationId xmlns:a16="http://schemas.microsoft.com/office/drawing/2014/main" xmlns="" id="{EACCC29F-EA55-4CF2-A628-267FE5D7CF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4045" y="2468388"/>
              <a:ext cx="3370315" cy="1053555"/>
            </a:xfrm>
            <a:custGeom>
              <a:avLst/>
              <a:gdLst>
                <a:gd name="T0" fmla="*/ 17 w 1191"/>
                <a:gd name="T1" fmla="*/ 371 h 373"/>
                <a:gd name="T2" fmla="*/ 33 w 1191"/>
                <a:gd name="T3" fmla="*/ 370 h 373"/>
                <a:gd name="T4" fmla="*/ 64 w 1191"/>
                <a:gd name="T5" fmla="*/ 361 h 373"/>
                <a:gd name="T6" fmla="*/ 111 w 1191"/>
                <a:gd name="T7" fmla="*/ 352 h 373"/>
                <a:gd name="T8" fmla="*/ 111 w 1191"/>
                <a:gd name="T9" fmla="*/ 352 h 373"/>
                <a:gd name="T10" fmla="*/ 143 w 1191"/>
                <a:gd name="T11" fmla="*/ 346 h 373"/>
                <a:gd name="T12" fmla="*/ 158 w 1191"/>
                <a:gd name="T13" fmla="*/ 341 h 373"/>
                <a:gd name="T14" fmla="*/ 186 w 1191"/>
                <a:gd name="T15" fmla="*/ 324 h 373"/>
                <a:gd name="T16" fmla="*/ 227 w 1191"/>
                <a:gd name="T17" fmla="*/ 300 h 373"/>
                <a:gd name="T18" fmla="*/ 227 w 1191"/>
                <a:gd name="T19" fmla="*/ 300 h 373"/>
                <a:gd name="T20" fmla="*/ 255 w 1191"/>
                <a:gd name="T21" fmla="*/ 284 h 373"/>
                <a:gd name="T22" fmla="*/ 267 w 1191"/>
                <a:gd name="T23" fmla="*/ 273 h 373"/>
                <a:gd name="T24" fmla="*/ 286 w 1191"/>
                <a:gd name="T25" fmla="*/ 247 h 373"/>
                <a:gd name="T26" fmla="*/ 315 w 1191"/>
                <a:gd name="T27" fmla="*/ 208 h 373"/>
                <a:gd name="T28" fmla="*/ 315 w 1191"/>
                <a:gd name="T29" fmla="*/ 208 h 373"/>
                <a:gd name="T30" fmla="*/ 335 w 1191"/>
                <a:gd name="T31" fmla="*/ 183 h 373"/>
                <a:gd name="T32" fmla="*/ 343 w 1191"/>
                <a:gd name="T33" fmla="*/ 169 h 373"/>
                <a:gd name="T34" fmla="*/ 354 w 1191"/>
                <a:gd name="T35" fmla="*/ 138 h 373"/>
                <a:gd name="T36" fmla="*/ 376 w 1191"/>
                <a:gd name="T37" fmla="*/ 95 h 373"/>
                <a:gd name="T38" fmla="*/ 376 w 1191"/>
                <a:gd name="T39" fmla="*/ 95 h 373"/>
                <a:gd name="T40" fmla="*/ 395 w 1191"/>
                <a:gd name="T41" fmla="*/ 69 h 373"/>
                <a:gd name="T42" fmla="*/ 404 w 1191"/>
                <a:gd name="T43" fmla="*/ 55 h 373"/>
                <a:gd name="T44" fmla="*/ 422 w 1191"/>
                <a:gd name="T45" fmla="*/ 28 h 373"/>
                <a:gd name="T46" fmla="*/ 464 w 1191"/>
                <a:gd name="T47" fmla="*/ 4 h 373"/>
                <a:gd name="T48" fmla="*/ 464 w 1191"/>
                <a:gd name="T49" fmla="*/ 4 h 373"/>
                <a:gd name="T50" fmla="*/ 480 w 1191"/>
                <a:gd name="T51" fmla="*/ 5 h 373"/>
                <a:gd name="T52" fmla="*/ 528 w 1191"/>
                <a:gd name="T53" fmla="*/ 7 h 373"/>
                <a:gd name="T54" fmla="*/ 528 w 1191"/>
                <a:gd name="T55" fmla="*/ 7 h 373"/>
                <a:gd name="T56" fmla="*/ 552 w 1191"/>
                <a:gd name="T57" fmla="*/ 28 h 373"/>
                <a:gd name="T58" fmla="*/ 563 w 1191"/>
                <a:gd name="T59" fmla="*/ 40 h 373"/>
                <a:gd name="T60" fmla="*/ 585 w 1191"/>
                <a:gd name="T61" fmla="*/ 64 h 373"/>
                <a:gd name="T62" fmla="*/ 611 w 1191"/>
                <a:gd name="T63" fmla="*/ 105 h 373"/>
                <a:gd name="T64" fmla="*/ 611 w 1191"/>
                <a:gd name="T65" fmla="*/ 105 h 373"/>
                <a:gd name="T66" fmla="*/ 625 w 1191"/>
                <a:gd name="T67" fmla="*/ 134 h 373"/>
                <a:gd name="T68" fmla="*/ 635 w 1191"/>
                <a:gd name="T69" fmla="*/ 147 h 373"/>
                <a:gd name="T70" fmla="*/ 660 w 1191"/>
                <a:gd name="T71" fmla="*/ 167 h 373"/>
                <a:gd name="T72" fmla="*/ 701 w 1191"/>
                <a:gd name="T73" fmla="*/ 189 h 373"/>
                <a:gd name="T74" fmla="*/ 701 w 1191"/>
                <a:gd name="T75" fmla="*/ 189 h 373"/>
                <a:gd name="T76" fmla="*/ 716 w 1191"/>
                <a:gd name="T77" fmla="*/ 195 h 373"/>
                <a:gd name="T78" fmla="*/ 763 w 1191"/>
                <a:gd name="T79" fmla="*/ 184 h 373"/>
                <a:gd name="T80" fmla="*/ 763 w 1191"/>
                <a:gd name="T81" fmla="*/ 184 h 373"/>
                <a:gd name="T82" fmla="*/ 795 w 1191"/>
                <a:gd name="T83" fmla="*/ 175 h 373"/>
                <a:gd name="T84" fmla="*/ 807 w 1191"/>
                <a:gd name="T85" fmla="*/ 164 h 373"/>
                <a:gd name="T86" fmla="*/ 821 w 1191"/>
                <a:gd name="T87" fmla="*/ 156 h 373"/>
                <a:gd name="T88" fmla="*/ 851 w 1191"/>
                <a:gd name="T89" fmla="*/ 144 h 373"/>
                <a:gd name="T90" fmla="*/ 866 w 1191"/>
                <a:gd name="T91" fmla="*/ 138 h 373"/>
                <a:gd name="T92" fmla="*/ 895 w 1191"/>
                <a:gd name="T93" fmla="*/ 124 h 373"/>
                <a:gd name="T94" fmla="*/ 943 w 1191"/>
                <a:gd name="T95" fmla="*/ 117 h 373"/>
                <a:gd name="T96" fmla="*/ 943 w 1191"/>
                <a:gd name="T97" fmla="*/ 117 h 373"/>
                <a:gd name="T98" fmla="*/ 975 w 1191"/>
                <a:gd name="T99" fmla="*/ 123 h 373"/>
                <a:gd name="T100" fmla="*/ 991 w 1191"/>
                <a:gd name="T101" fmla="*/ 125 h 373"/>
                <a:gd name="T102" fmla="*/ 1023 w 1191"/>
                <a:gd name="T103" fmla="*/ 129 h 373"/>
                <a:gd name="T104" fmla="*/ 1068 w 1191"/>
                <a:gd name="T105" fmla="*/ 149 h 373"/>
                <a:gd name="T106" fmla="*/ 1068 w 1191"/>
                <a:gd name="T107" fmla="*/ 149 h 373"/>
                <a:gd name="T108" fmla="*/ 1093 w 1191"/>
                <a:gd name="T109" fmla="*/ 169 h 373"/>
                <a:gd name="T110" fmla="*/ 1106 w 1191"/>
                <a:gd name="T111" fmla="*/ 178 h 373"/>
                <a:gd name="T112" fmla="*/ 1134 w 1191"/>
                <a:gd name="T113" fmla="*/ 195 h 373"/>
                <a:gd name="T114" fmla="*/ 1169 w 1191"/>
                <a:gd name="T115" fmla="*/ 228 h 373"/>
                <a:gd name="T116" fmla="*/ 1169 w 1191"/>
                <a:gd name="T117" fmla="*/ 228 h 373"/>
                <a:gd name="T118" fmla="*/ 1187 w 1191"/>
                <a:gd name="T119" fmla="*/ 25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1" h="373">
                  <a:moveTo>
                    <a:pt x="16" y="367"/>
                  </a:moveTo>
                  <a:cubicBezTo>
                    <a:pt x="11" y="368"/>
                    <a:pt x="6" y="368"/>
                    <a:pt x="0" y="369"/>
                  </a:cubicBezTo>
                  <a:cubicBezTo>
                    <a:pt x="1" y="373"/>
                    <a:pt x="1" y="373"/>
                    <a:pt x="1" y="373"/>
                  </a:cubicBezTo>
                  <a:cubicBezTo>
                    <a:pt x="6" y="372"/>
                    <a:pt x="11" y="372"/>
                    <a:pt x="17" y="371"/>
                  </a:cubicBezTo>
                  <a:cubicBezTo>
                    <a:pt x="16" y="367"/>
                    <a:pt x="16" y="367"/>
                    <a:pt x="16" y="367"/>
                  </a:cubicBezTo>
                  <a:close/>
                  <a:moveTo>
                    <a:pt x="48" y="364"/>
                  </a:moveTo>
                  <a:cubicBezTo>
                    <a:pt x="43" y="364"/>
                    <a:pt x="38" y="365"/>
                    <a:pt x="32" y="366"/>
                  </a:cubicBezTo>
                  <a:cubicBezTo>
                    <a:pt x="33" y="370"/>
                    <a:pt x="33" y="370"/>
                    <a:pt x="33" y="370"/>
                  </a:cubicBezTo>
                  <a:cubicBezTo>
                    <a:pt x="38" y="369"/>
                    <a:pt x="43" y="368"/>
                    <a:pt x="49" y="368"/>
                  </a:cubicBezTo>
                  <a:cubicBezTo>
                    <a:pt x="48" y="364"/>
                    <a:pt x="48" y="364"/>
                    <a:pt x="48" y="364"/>
                  </a:cubicBezTo>
                  <a:close/>
                  <a:moveTo>
                    <a:pt x="80" y="359"/>
                  </a:moveTo>
                  <a:cubicBezTo>
                    <a:pt x="75" y="360"/>
                    <a:pt x="69" y="361"/>
                    <a:pt x="64" y="361"/>
                  </a:cubicBezTo>
                  <a:cubicBezTo>
                    <a:pt x="65" y="365"/>
                    <a:pt x="65" y="365"/>
                    <a:pt x="65" y="365"/>
                  </a:cubicBezTo>
                  <a:cubicBezTo>
                    <a:pt x="70" y="364"/>
                    <a:pt x="75" y="364"/>
                    <a:pt x="81" y="363"/>
                  </a:cubicBezTo>
                  <a:cubicBezTo>
                    <a:pt x="80" y="359"/>
                    <a:pt x="80" y="359"/>
                    <a:pt x="80" y="359"/>
                  </a:cubicBezTo>
                  <a:close/>
                  <a:moveTo>
                    <a:pt x="111" y="352"/>
                  </a:moveTo>
                  <a:cubicBezTo>
                    <a:pt x="106" y="353"/>
                    <a:pt x="101" y="354"/>
                    <a:pt x="95" y="35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102" y="358"/>
                    <a:pt x="107" y="357"/>
                    <a:pt x="112" y="355"/>
                  </a:cubicBezTo>
                  <a:cubicBezTo>
                    <a:pt x="111" y="352"/>
                    <a:pt x="111" y="352"/>
                    <a:pt x="111" y="352"/>
                  </a:cubicBezTo>
                  <a:close/>
                  <a:moveTo>
                    <a:pt x="142" y="342"/>
                  </a:moveTo>
                  <a:cubicBezTo>
                    <a:pt x="137" y="344"/>
                    <a:pt x="132" y="346"/>
                    <a:pt x="126" y="347"/>
                  </a:cubicBezTo>
                  <a:cubicBezTo>
                    <a:pt x="128" y="351"/>
                    <a:pt x="128" y="351"/>
                    <a:pt x="128" y="351"/>
                  </a:cubicBezTo>
                  <a:cubicBezTo>
                    <a:pt x="133" y="350"/>
                    <a:pt x="138" y="348"/>
                    <a:pt x="143" y="346"/>
                  </a:cubicBezTo>
                  <a:cubicBezTo>
                    <a:pt x="142" y="342"/>
                    <a:pt x="142" y="342"/>
                    <a:pt x="142" y="342"/>
                  </a:cubicBezTo>
                  <a:close/>
                  <a:moveTo>
                    <a:pt x="171" y="331"/>
                  </a:moveTo>
                  <a:cubicBezTo>
                    <a:pt x="167" y="333"/>
                    <a:pt x="162" y="335"/>
                    <a:pt x="157" y="337"/>
                  </a:cubicBezTo>
                  <a:cubicBezTo>
                    <a:pt x="158" y="341"/>
                    <a:pt x="158" y="341"/>
                    <a:pt x="158" y="341"/>
                  </a:cubicBezTo>
                  <a:cubicBezTo>
                    <a:pt x="163" y="339"/>
                    <a:pt x="168" y="337"/>
                    <a:pt x="173" y="335"/>
                  </a:cubicBezTo>
                  <a:cubicBezTo>
                    <a:pt x="171" y="331"/>
                    <a:pt x="171" y="331"/>
                    <a:pt x="171" y="331"/>
                  </a:cubicBezTo>
                  <a:close/>
                  <a:moveTo>
                    <a:pt x="200" y="317"/>
                  </a:moveTo>
                  <a:cubicBezTo>
                    <a:pt x="196" y="319"/>
                    <a:pt x="191" y="322"/>
                    <a:pt x="186" y="324"/>
                  </a:cubicBezTo>
                  <a:cubicBezTo>
                    <a:pt x="188" y="328"/>
                    <a:pt x="188" y="328"/>
                    <a:pt x="188" y="328"/>
                  </a:cubicBezTo>
                  <a:cubicBezTo>
                    <a:pt x="193" y="325"/>
                    <a:pt x="197" y="323"/>
                    <a:pt x="202" y="320"/>
                  </a:cubicBezTo>
                  <a:cubicBezTo>
                    <a:pt x="200" y="317"/>
                    <a:pt x="200" y="317"/>
                    <a:pt x="200" y="317"/>
                  </a:cubicBezTo>
                  <a:close/>
                  <a:moveTo>
                    <a:pt x="227" y="300"/>
                  </a:moveTo>
                  <a:cubicBezTo>
                    <a:pt x="223" y="303"/>
                    <a:pt x="219" y="306"/>
                    <a:pt x="214" y="309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21" y="309"/>
                    <a:pt x="225" y="306"/>
                    <a:pt x="230" y="303"/>
                  </a:cubicBezTo>
                  <a:cubicBezTo>
                    <a:pt x="227" y="300"/>
                    <a:pt x="227" y="300"/>
                    <a:pt x="227" y="300"/>
                  </a:cubicBezTo>
                  <a:close/>
                  <a:moveTo>
                    <a:pt x="253" y="281"/>
                  </a:moveTo>
                  <a:cubicBezTo>
                    <a:pt x="249" y="284"/>
                    <a:pt x="244" y="287"/>
                    <a:pt x="240" y="291"/>
                  </a:cubicBezTo>
                  <a:cubicBezTo>
                    <a:pt x="243" y="294"/>
                    <a:pt x="243" y="294"/>
                    <a:pt x="243" y="294"/>
                  </a:cubicBezTo>
                  <a:cubicBezTo>
                    <a:pt x="247" y="290"/>
                    <a:pt x="251" y="287"/>
                    <a:pt x="255" y="284"/>
                  </a:cubicBezTo>
                  <a:lnTo>
                    <a:pt x="253" y="281"/>
                  </a:lnTo>
                  <a:close/>
                  <a:moveTo>
                    <a:pt x="276" y="259"/>
                  </a:moveTo>
                  <a:cubicBezTo>
                    <a:pt x="272" y="262"/>
                    <a:pt x="268" y="266"/>
                    <a:pt x="264" y="270"/>
                  </a:cubicBezTo>
                  <a:cubicBezTo>
                    <a:pt x="267" y="273"/>
                    <a:pt x="267" y="273"/>
                    <a:pt x="267" y="273"/>
                  </a:cubicBezTo>
                  <a:cubicBezTo>
                    <a:pt x="271" y="269"/>
                    <a:pt x="275" y="265"/>
                    <a:pt x="279" y="261"/>
                  </a:cubicBezTo>
                  <a:cubicBezTo>
                    <a:pt x="276" y="259"/>
                    <a:pt x="276" y="259"/>
                    <a:pt x="276" y="259"/>
                  </a:cubicBezTo>
                  <a:close/>
                  <a:moveTo>
                    <a:pt x="297" y="234"/>
                  </a:moveTo>
                  <a:cubicBezTo>
                    <a:pt x="293" y="238"/>
                    <a:pt x="290" y="243"/>
                    <a:pt x="286" y="247"/>
                  </a:cubicBezTo>
                  <a:cubicBezTo>
                    <a:pt x="289" y="249"/>
                    <a:pt x="289" y="249"/>
                    <a:pt x="289" y="249"/>
                  </a:cubicBezTo>
                  <a:cubicBezTo>
                    <a:pt x="293" y="245"/>
                    <a:pt x="296" y="241"/>
                    <a:pt x="300" y="237"/>
                  </a:cubicBezTo>
                  <a:cubicBezTo>
                    <a:pt x="297" y="234"/>
                    <a:pt x="297" y="234"/>
                    <a:pt x="297" y="234"/>
                  </a:cubicBezTo>
                  <a:close/>
                  <a:moveTo>
                    <a:pt x="315" y="208"/>
                  </a:moveTo>
                  <a:cubicBezTo>
                    <a:pt x="312" y="213"/>
                    <a:pt x="309" y="217"/>
                    <a:pt x="306" y="222"/>
                  </a:cubicBezTo>
                  <a:cubicBezTo>
                    <a:pt x="309" y="224"/>
                    <a:pt x="309" y="224"/>
                    <a:pt x="309" y="224"/>
                  </a:cubicBezTo>
                  <a:cubicBezTo>
                    <a:pt x="313" y="219"/>
                    <a:pt x="316" y="215"/>
                    <a:pt x="319" y="211"/>
                  </a:cubicBezTo>
                  <a:cubicBezTo>
                    <a:pt x="315" y="208"/>
                    <a:pt x="315" y="208"/>
                    <a:pt x="315" y="208"/>
                  </a:cubicBezTo>
                  <a:close/>
                  <a:moveTo>
                    <a:pt x="332" y="181"/>
                  </a:moveTo>
                  <a:cubicBezTo>
                    <a:pt x="329" y="186"/>
                    <a:pt x="327" y="190"/>
                    <a:pt x="324" y="195"/>
                  </a:cubicBezTo>
                  <a:cubicBezTo>
                    <a:pt x="327" y="197"/>
                    <a:pt x="327" y="197"/>
                    <a:pt x="327" y="197"/>
                  </a:cubicBezTo>
                  <a:cubicBezTo>
                    <a:pt x="330" y="192"/>
                    <a:pt x="333" y="188"/>
                    <a:pt x="335" y="183"/>
                  </a:cubicBezTo>
                  <a:cubicBezTo>
                    <a:pt x="332" y="181"/>
                    <a:pt x="332" y="181"/>
                    <a:pt x="332" y="181"/>
                  </a:cubicBezTo>
                  <a:close/>
                  <a:moveTo>
                    <a:pt x="347" y="153"/>
                  </a:moveTo>
                  <a:cubicBezTo>
                    <a:pt x="345" y="157"/>
                    <a:pt x="342" y="162"/>
                    <a:pt x="340" y="167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346" y="164"/>
                    <a:pt x="348" y="159"/>
                    <a:pt x="351" y="154"/>
                  </a:cubicBezTo>
                  <a:cubicBezTo>
                    <a:pt x="347" y="153"/>
                    <a:pt x="347" y="153"/>
                    <a:pt x="347" y="153"/>
                  </a:cubicBezTo>
                  <a:close/>
                  <a:moveTo>
                    <a:pt x="362" y="124"/>
                  </a:moveTo>
                  <a:cubicBezTo>
                    <a:pt x="359" y="129"/>
                    <a:pt x="357" y="133"/>
                    <a:pt x="354" y="138"/>
                  </a:cubicBezTo>
                  <a:cubicBezTo>
                    <a:pt x="358" y="140"/>
                    <a:pt x="358" y="140"/>
                    <a:pt x="358" y="140"/>
                  </a:cubicBezTo>
                  <a:cubicBezTo>
                    <a:pt x="360" y="135"/>
                    <a:pt x="363" y="130"/>
                    <a:pt x="365" y="126"/>
                  </a:cubicBezTo>
                  <a:cubicBezTo>
                    <a:pt x="362" y="124"/>
                    <a:pt x="362" y="124"/>
                    <a:pt x="362" y="124"/>
                  </a:cubicBezTo>
                  <a:close/>
                  <a:moveTo>
                    <a:pt x="376" y="95"/>
                  </a:moveTo>
                  <a:cubicBezTo>
                    <a:pt x="374" y="100"/>
                    <a:pt x="371" y="105"/>
                    <a:pt x="369" y="109"/>
                  </a:cubicBezTo>
                  <a:cubicBezTo>
                    <a:pt x="372" y="111"/>
                    <a:pt x="372" y="111"/>
                    <a:pt x="372" y="111"/>
                  </a:cubicBezTo>
                  <a:cubicBezTo>
                    <a:pt x="375" y="106"/>
                    <a:pt x="377" y="102"/>
                    <a:pt x="379" y="97"/>
                  </a:cubicBezTo>
                  <a:cubicBezTo>
                    <a:pt x="376" y="95"/>
                    <a:pt x="376" y="95"/>
                    <a:pt x="376" y="95"/>
                  </a:cubicBezTo>
                  <a:close/>
                  <a:moveTo>
                    <a:pt x="392" y="67"/>
                  </a:moveTo>
                  <a:cubicBezTo>
                    <a:pt x="389" y="71"/>
                    <a:pt x="386" y="76"/>
                    <a:pt x="384" y="81"/>
                  </a:cubicBezTo>
                  <a:cubicBezTo>
                    <a:pt x="387" y="83"/>
                    <a:pt x="387" y="83"/>
                    <a:pt x="387" y="83"/>
                  </a:cubicBezTo>
                  <a:cubicBezTo>
                    <a:pt x="390" y="78"/>
                    <a:pt x="392" y="73"/>
                    <a:pt x="395" y="69"/>
                  </a:cubicBezTo>
                  <a:cubicBezTo>
                    <a:pt x="392" y="67"/>
                    <a:pt x="392" y="67"/>
                    <a:pt x="392" y="67"/>
                  </a:cubicBezTo>
                  <a:close/>
                  <a:moveTo>
                    <a:pt x="410" y="40"/>
                  </a:moveTo>
                  <a:cubicBezTo>
                    <a:pt x="407" y="44"/>
                    <a:pt x="404" y="49"/>
                    <a:pt x="401" y="53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7" y="51"/>
                    <a:pt x="410" y="47"/>
                    <a:pt x="413" y="43"/>
                  </a:cubicBezTo>
                  <a:lnTo>
                    <a:pt x="410" y="40"/>
                  </a:lnTo>
                  <a:close/>
                  <a:moveTo>
                    <a:pt x="434" y="18"/>
                  </a:moveTo>
                  <a:cubicBezTo>
                    <a:pt x="430" y="21"/>
                    <a:pt x="426" y="25"/>
                    <a:pt x="422" y="28"/>
                  </a:cubicBezTo>
                  <a:cubicBezTo>
                    <a:pt x="424" y="31"/>
                    <a:pt x="424" y="31"/>
                    <a:pt x="424" y="31"/>
                  </a:cubicBezTo>
                  <a:cubicBezTo>
                    <a:pt x="428" y="28"/>
                    <a:pt x="432" y="24"/>
                    <a:pt x="437" y="22"/>
                  </a:cubicBezTo>
                  <a:cubicBezTo>
                    <a:pt x="434" y="18"/>
                    <a:pt x="434" y="18"/>
                    <a:pt x="434" y="18"/>
                  </a:cubicBezTo>
                  <a:close/>
                  <a:moveTo>
                    <a:pt x="464" y="4"/>
                  </a:moveTo>
                  <a:cubicBezTo>
                    <a:pt x="458" y="6"/>
                    <a:pt x="453" y="8"/>
                    <a:pt x="448" y="10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5" y="12"/>
                    <a:pt x="460" y="10"/>
                    <a:pt x="465" y="8"/>
                  </a:cubicBezTo>
                  <a:cubicBezTo>
                    <a:pt x="464" y="4"/>
                    <a:pt x="464" y="4"/>
                    <a:pt x="464" y="4"/>
                  </a:cubicBezTo>
                  <a:close/>
                  <a:moveTo>
                    <a:pt x="496" y="0"/>
                  </a:moveTo>
                  <a:cubicBezTo>
                    <a:pt x="496" y="0"/>
                    <a:pt x="496" y="0"/>
                    <a:pt x="496" y="0"/>
                  </a:cubicBezTo>
                  <a:cubicBezTo>
                    <a:pt x="490" y="0"/>
                    <a:pt x="485" y="1"/>
                    <a:pt x="480" y="1"/>
                  </a:cubicBezTo>
                  <a:cubicBezTo>
                    <a:pt x="480" y="5"/>
                    <a:pt x="480" y="5"/>
                    <a:pt x="480" y="5"/>
                  </a:cubicBezTo>
                  <a:cubicBezTo>
                    <a:pt x="485" y="5"/>
                    <a:pt x="490" y="4"/>
                    <a:pt x="496" y="4"/>
                  </a:cubicBezTo>
                  <a:cubicBezTo>
                    <a:pt x="496" y="4"/>
                    <a:pt x="496" y="4"/>
                    <a:pt x="496" y="4"/>
                  </a:cubicBezTo>
                  <a:cubicBezTo>
                    <a:pt x="496" y="0"/>
                    <a:pt x="496" y="0"/>
                    <a:pt x="496" y="0"/>
                  </a:cubicBezTo>
                  <a:close/>
                  <a:moveTo>
                    <a:pt x="528" y="7"/>
                  </a:moveTo>
                  <a:cubicBezTo>
                    <a:pt x="523" y="5"/>
                    <a:pt x="518" y="3"/>
                    <a:pt x="512" y="2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516" y="7"/>
                    <a:pt x="521" y="9"/>
                    <a:pt x="526" y="11"/>
                  </a:cubicBezTo>
                  <a:lnTo>
                    <a:pt x="528" y="7"/>
                  </a:lnTo>
                  <a:close/>
                  <a:moveTo>
                    <a:pt x="555" y="26"/>
                  </a:moveTo>
                  <a:cubicBezTo>
                    <a:pt x="551" y="22"/>
                    <a:pt x="546" y="18"/>
                    <a:pt x="542" y="15"/>
                  </a:cubicBezTo>
                  <a:cubicBezTo>
                    <a:pt x="540" y="18"/>
                    <a:pt x="540" y="18"/>
                    <a:pt x="540" y="18"/>
                  </a:cubicBezTo>
                  <a:cubicBezTo>
                    <a:pt x="544" y="21"/>
                    <a:pt x="548" y="25"/>
                    <a:pt x="552" y="28"/>
                  </a:cubicBezTo>
                  <a:cubicBezTo>
                    <a:pt x="555" y="26"/>
                    <a:pt x="555" y="26"/>
                    <a:pt x="555" y="26"/>
                  </a:cubicBezTo>
                  <a:close/>
                  <a:moveTo>
                    <a:pt x="576" y="50"/>
                  </a:moveTo>
                  <a:cubicBezTo>
                    <a:pt x="573" y="46"/>
                    <a:pt x="569" y="41"/>
                    <a:pt x="566" y="37"/>
                  </a:cubicBezTo>
                  <a:cubicBezTo>
                    <a:pt x="563" y="40"/>
                    <a:pt x="563" y="40"/>
                    <a:pt x="563" y="40"/>
                  </a:cubicBezTo>
                  <a:cubicBezTo>
                    <a:pt x="566" y="44"/>
                    <a:pt x="569" y="48"/>
                    <a:pt x="573" y="53"/>
                  </a:cubicBezTo>
                  <a:lnTo>
                    <a:pt x="576" y="50"/>
                  </a:lnTo>
                  <a:close/>
                  <a:moveTo>
                    <a:pt x="594" y="77"/>
                  </a:moveTo>
                  <a:cubicBezTo>
                    <a:pt x="591" y="73"/>
                    <a:pt x="588" y="68"/>
                    <a:pt x="585" y="64"/>
                  </a:cubicBezTo>
                  <a:cubicBezTo>
                    <a:pt x="582" y="66"/>
                    <a:pt x="582" y="66"/>
                    <a:pt x="582" y="66"/>
                  </a:cubicBezTo>
                  <a:cubicBezTo>
                    <a:pt x="585" y="70"/>
                    <a:pt x="588" y="75"/>
                    <a:pt x="590" y="79"/>
                  </a:cubicBezTo>
                  <a:cubicBezTo>
                    <a:pt x="594" y="77"/>
                    <a:pt x="594" y="77"/>
                    <a:pt x="594" y="77"/>
                  </a:cubicBezTo>
                  <a:close/>
                  <a:moveTo>
                    <a:pt x="611" y="105"/>
                  </a:moveTo>
                  <a:cubicBezTo>
                    <a:pt x="608" y="100"/>
                    <a:pt x="605" y="95"/>
                    <a:pt x="602" y="91"/>
                  </a:cubicBezTo>
                  <a:cubicBezTo>
                    <a:pt x="599" y="93"/>
                    <a:pt x="599" y="93"/>
                    <a:pt x="599" y="93"/>
                  </a:cubicBezTo>
                  <a:cubicBezTo>
                    <a:pt x="602" y="98"/>
                    <a:pt x="604" y="102"/>
                    <a:pt x="607" y="107"/>
                  </a:cubicBezTo>
                  <a:lnTo>
                    <a:pt x="611" y="105"/>
                  </a:lnTo>
                  <a:close/>
                  <a:moveTo>
                    <a:pt x="628" y="132"/>
                  </a:moveTo>
                  <a:cubicBezTo>
                    <a:pt x="625" y="127"/>
                    <a:pt x="622" y="123"/>
                    <a:pt x="619" y="118"/>
                  </a:cubicBezTo>
                  <a:cubicBezTo>
                    <a:pt x="616" y="120"/>
                    <a:pt x="616" y="120"/>
                    <a:pt x="616" y="120"/>
                  </a:cubicBezTo>
                  <a:cubicBezTo>
                    <a:pt x="619" y="125"/>
                    <a:pt x="622" y="129"/>
                    <a:pt x="625" y="134"/>
                  </a:cubicBezTo>
                  <a:cubicBezTo>
                    <a:pt x="628" y="132"/>
                    <a:pt x="628" y="132"/>
                    <a:pt x="628" y="132"/>
                  </a:cubicBezTo>
                  <a:close/>
                  <a:moveTo>
                    <a:pt x="648" y="156"/>
                  </a:moveTo>
                  <a:cubicBezTo>
                    <a:pt x="645" y="153"/>
                    <a:pt x="641" y="149"/>
                    <a:pt x="638" y="144"/>
                  </a:cubicBezTo>
                  <a:cubicBezTo>
                    <a:pt x="635" y="147"/>
                    <a:pt x="635" y="147"/>
                    <a:pt x="635" y="147"/>
                  </a:cubicBezTo>
                  <a:cubicBezTo>
                    <a:pt x="638" y="151"/>
                    <a:pt x="642" y="155"/>
                    <a:pt x="645" y="159"/>
                  </a:cubicBezTo>
                  <a:cubicBezTo>
                    <a:pt x="648" y="156"/>
                    <a:pt x="648" y="156"/>
                    <a:pt x="648" y="156"/>
                  </a:cubicBezTo>
                  <a:close/>
                  <a:moveTo>
                    <a:pt x="672" y="177"/>
                  </a:moveTo>
                  <a:cubicBezTo>
                    <a:pt x="668" y="174"/>
                    <a:pt x="664" y="171"/>
                    <a:pt x="660" y="167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61" y="174"/>
                    <a:pt x="666" y="177"/>
                    <a:pt x="670" y="180"/>
                  </a:cubicBezTo>
                  <a:lnTo>
                    <a:pt x="672" y="177"/>
                  </a:lnTo>
                  <a:close/>
                  <a:moveTo>
                    <a:pt x="701" y="189"/>
                  </a:moveTo>
                  <a:cubicBezTo>
                    <a:pt x="696" y="188"/>
                    <a:pt x="691" y="186"/>
                    <a:pt x="686" y="184"/>
                  </a:cubicBezTo>
                  <a:cubicBezTo>
                    <a:pt x="685" y="188"/>
                    <a:pt x="685" y="188"/>
                    <a:pt x="685" y="188"/>
                  </a:cubicBezTo>
                  <a:cubicBezTo>
                    <a:pt x="690" y="190"/>
                    <a:pt x="695" y="192"/>
                    <a:pt x="700" y="193"/>
                  </a:cubicBezTo>
                  <a:lnTo>
                    <a:pt x="701" y="189"/>
                  </a:lnTo>
                  <a:close/>
                  <a:moveTo>
                    <a:pt x="732" y="190"/>
                  </a:moveTo>
                  <a:cubicBezTo>
                    <a:pt x="729" y="191"/>
                    <a:pt x="725" y="191"/>
                    <a:pt x="721" y="191"/>
                  </a:cubicBezTo>
                  <a:cubicBezTo>
                    <a:pt x="720" y="191"/>
                    <a:pt x="718" y="191"/>
                    <a:pt x="717" y="191"/>
                  </a:cubicBezTo>
                  <a:cubicBezTo>
                    <a:pt x="716" y="195"/>
                    <a:pt x="716" y="195"/>
                    <a:pt x="716" y="195"/>
                  </a:cubicBezTo>
                  <a:cubicBezTo>
                    <a:pt x="718" y="195"/>
                    <a:pt x="720" y="195"/>
                    <a:pt x="721" y="195"/>
                  </a:cubicBezTo>
                  <a:cubicBezTo>
                    <a:pt x="725" y="195"/>
                    <a:pt x="729" y="195"/>
                    <a:pt x="733" y="194"/>
                  </a:cubicBezTo>
                  <a:cubicBezTo>
                    <a:pt x="732" y="190"/>
                    <a:pt x="732" y="190"/>
                    <a:pt x="732" y="190"/>
                  </a:cubicBezTo>
                  <a:close/>
                  <a:moveTo>
                    <a:pt x="763" y="184"/>
                  </a:moveTo>
                  <a:cubicBezTo>
                    <a:pt x="758" y="185"/>
                    <a:pt x="753" y="187"/>
                    <a:pt x="748" y="188"/>
                  </a:cubicBezTo>
                  <a:cubicBezTo>
                    <a:pt x="749" y="192"/>
                    <a:pt x="749" y="192"/>
                    <a:pt x="749" y="192"/>
                  </a:cubicBezTo>
                  <a:cubicBezTo>
                    <a:pt x="754" y="191"/>
                    <a:pt x="759" y="189"/>
                    <a:pt x="765" y="187"/>
                  </a:cubicBezTo>
                  <a:lnTo>
                    <a:pt x="763" y="184"/>
                  </a:lnTo>
                  <a:close/>
                  <a:moveTo>
                    <a:pt x="793" y="171"/>
                  </a:moveTo>
                  <a:cubicBezTo>
                    <a:pt x="788" y="174"/>
                    <a:pt x="783" y="176"/>
                    <a:pt x="778" y="178"/>
                  </a:cubicBezTo>
                  <a:cubicBezTo>
                    <a:pt x="780" y="182"/>
                    <a:pt x="780" y="182"/>
                    <a:pt x="780" y="182"/>
                  </a:cubicBezTo>
                  <a:cubicBezTo>
                    <a:pt x="785" y="180"/>
                    <a:pt x="789" y="177"/>
                    <a:pt x="795" y="175"/>
                  </a:cubicBezTo>
                  <a:cubicBezTo>
                    <a:pt x="793" y="171"/>
                    <a:pt x="793" y="171"/>
                    <a:pt x="793" y="171"/>
                  </a:cubicBezTo>
                  <a:close/>
                  <a:moveTo>
                    <a:pt x="821" y="156"/>
                  </a:moveTo>
                  <a:cubicBezTo>
                    <a:pt x="820" y="156"/>
                    <a:pt x="820" y="156"/>
                    <a:pt x="819" y="157"/>
                  </a:cubicBezTo>
                  <a:cubicBezTo>
                    <a:pt x="815" y="159"/>
                    <a:pt x="811" y="162"/>
                    <a:pt x="807" y="164"/>
                  </a:cubicBezTo>
                  <a:cubicBezTo>
                    <a:pt x="809" y="167"/>
                    <a:pt x="809" y="167"/>
                    <a:pt x="809" y="167"/>
                  </a:cubicBezTo>
                  <a:cubicBezTo>
                    <a:pt x="813" y="165"/>
                    <a:pt x="817" y="163"/>
                    <a:pt x="821" y="160"/>
                  </a:cubicBezTo>
                  <a:cubicBezTo>
                    <a:pt x="822" y="160"/>
                    <a:pt x="822" y="159"/>
                    <a:pt x="823" y="159"/>
                  </a:cubicBezTo>
                  <a:cubicBezTo>
                    <a:pt x="821" y="156"/>
                    <a:pt x="821" y="156"/>
                    <a:pt x="821" y="156"/>
                  </a:cubicBezTo>
                  <a:close/>
                  <a:moveTo>
                    <a:pt x="849" y="140"/>
                  </a:moveTo>
                  <a:cubicBezTo>
                    <a:pt x="844" y="143"/>
                    <a:pt x="840" y="145"/>
                    <a:pt x="835" y="148"/>
                  </a:cubicBezTo>
                  <a:cubicBezTo>
                    <a:pt x="837" y="151"/>
                    <a:pt x="837" y="151"/>
                    <a:pt x="837" y="151"/>
                  </a:cubicBezTo>
                  <a:cubicBezTo>
                    <a:pt x="841" y="149"/>
                    <a:pt x="846" y="146"/>
                    <a:pt x="851" y="144"/>
                  </a:cubicBezTo>
                  <a:lnTo>
                    <a:pt x="849" y="140"/>
                  </a:lnTo>
                  <a:close/>
                  <a:moveTo>
                    <a:pt x="879" y="129"/>
                  </a:moveTo>
                  <a:cubicBezTo>
                    <a:pt x="874" y="130"/>
                    <a:pt x="869" y="132"/>
                    <a:pt x="864" y="134"/>
                  </a:cubicBezTo>
                  <a:cubicBezTo>
                    <a:pt x="866" y="138"/>
                    <a:pt x="866" y="138"/>
                    <a:pt x="866" y="138"/>
                  </a:cubicBezTo>
                  <a:cubicBezTo>
                    <a:pt x="871" y="136"/>
                    <a:pt x="876" y="134"/>
                    <a:pt x="881" y="132"/>
                  </a:cubicBezTo>
                  <a:cubicBezTo>
                    <a:pt x="879" y="129"/>
                    <a:pt x="879" y="129"/>
                    <a:pt x="879" y="129"/>
                  </a:cubicBezTo>
                  <a:close/>
                  <a:moveTo>
                    <a:pt x="911" y="121"/>
                  </a:moveTo>
                  <a:cubicBezTo>
                    <a:pt x="906" y="122"/>
                    <a:pt x="900" y="123"/>
                    <a:pt x="895" y="124"/>
                  </a:cubicBezTo>
                  <a:cubicBezTo>
                    <a:pt x="896" y="128"/>
                    <a:pt x="896" y="128"/>
                    <a:pt x="896" y="128"/>
                  </a:cubicBezTo>
                  <a:cubicBezTo>
                    <a:pt x="901" y="127"/>
                    <a:pt x="906" y="126"/>
                    <a:pt x="912" y="125"/>
                  </a:cubicBezTo>
                  <a:cubicBezTo>
                    <a:pt x="911" y="121"/>
                    <a:pt x="911" y="121"/>
                    <a:pt x="911" y="121"/>
                  </a:cubicBezTo>
                  <a:close/>
                  <a:moveTo>
                    <a:pt x="943" y="117"/>
                  </a:moveTo>
                  <a:cubicBezTo>
                    <a:pt x="938" y="118"/>
                    <a:pt x="932" y="118"/>
                    <a:pt x="927" y="118"/>
                  </a:cubicBezTo>
                  <a:cubicBezTo>
                    <a:pt x="927" y="122"/>
                    <a:pt x="927" y="122"/>
                    <a:pt x="927" y="122"/>
                  </a:cubicBezTo>
                  <a:cubicBezTo>
                    <a:pt x="933" y="122"/>
                    <a:pt x="938" y="122"/>
                    <a:pt x="943" y="121"/>
                  </a:cubicBezTo>
                  <a:cubicBezTo>
                    <a:pt x="943" y="117"/>
                    <a:pt x="943" y="117"/>
                    <a:pt x="943" y="117"/>
                  </a:cubicBezTo>
                  <a:close/>
                  <a:moveTo>
                    <a:pt x="976" y="119"/>
                  </a:moveTo>
                  <a:cubicBezTo>
                    <a:pt x="970" y="118"/>
                    <a:pt x="965" y="118"/>
                    <a:pt x="959" y="118"/>
                  </a:cubicBezTo>
                  <a:cubicBezTo>
                    <a:pt x="959" y="122"/>
                    <a:pt x="959" y="122"/>
                    <a:pt x="959" y="122"/>
                  </a:cubicBezTo>
                  <a:cubicBezTo>
                    <a:pt x="965" y="122"/>
                    <a:pt x="970" y="122"/>
                    <a:pt x="975" y="123"/>
                  </a:cubicBezTo>
                  <a:cubicBezTo>
                    <a:pt x="976" y="119"/>
                    <a:pt x="976" y="119"/>
                    <a:pt x="976" y="119"/>
                  </a:cubicBezTo>
                  <a:close/>
                  <a:moveTo>
                    <a:pt x="1008" y="125"/>
                  </a:moveTo>
                  <a:cubicBezTo>
                    <a:pt x="1002" y="124"/>
                    <a:pt x="997" y="122"/>
                    <a:pt x="992" y="121"/>
                  </a:cubicBezTo>
                  <a:cubicBezTo>
                    <a:pt x="991" y="125"/>
                    <a:pt x="991" y="125"/>
                    <a:pt x="991" y="125"/>
                  </a:cubicBezTo>
                  <a:cubicBezTo>
                    <a:pt x="996" y="126"/>
                    <a:pt x="1001" y="127"/>
                    <a:pt x="1007" y="129"/>
                  </a:cubicBezTo>
                  <a:cubicBezTo>
                    <a:pt x="1008" y="125"/>
                    <a:pt x="1008" y="125"/>
                    <a:pt x="1008" y="125"/>
                  </a:cubicBezTo>
                  <a:close/>
                  <a:moveTo>
                    <a:pt x="1038" y="135"/>
                  </a:moveTo>
                  <a:cubicBezTo>
                    <a:pt x="1033" y="133"/>
                    <a:pt x="1028" y="131"/>
                    <a:pt x="1023" y="129"/>
                  </a:cubicBezTo>
                  <a:cubicBezTo>
                    <a:pt x="1022" y="133"/>
                    <a:pt x="1022" y="133"/>
                    <a:pt x="1022" y="133"/>
                  </a:cubicBezTo>
                  <a:cubicBezTo>
                    <a:pt x="1027" y="135"/>
                    <a:pt x="1032" y="137"/>
                    <a:pt x="1037" y="139"/>
                  </a:cubicBezTo>
                  <a:cubicBezTo>
                    <a:pt x="1038" y="135"/>
                    <a:pt x="1038" y="135"/>
                    <a:pt x="1038" y="135"/>
                  </a:cubicBezTo>
                  <a:close/>
                  <a:moveTo>
                    <a:pt x="1068" y="149"/>
                  </a:moveTo>
                  <a:cubicBezTo>
                    <a:pt x="1063" y="146"/>
                    <a:pt x="1058" y="144"/>
                    <a:pt x="1053" y="141"/>
                  </a:cubicBezTo>
                  <a:cubicBezTo>
                    <a:pt x="1052" y="145"/>
                    <a:pt x="1052" y="145"/>
                    <a:pt x="1052" y="145"/>
                  </a:cubicBezTo>
                  <a:cubicBezTo>
                    <a:pt x="1056" y="147"/>
                    <a:pt x="1061" y="150"/>
                    <a:pt x="1066" y="152"/>
                  </a:cubicBezTo>
                  <a:cubicBezTo>
                    <a:pt x="1068" y="149"/>
                    <a:pt x="1068" y="149"/>
                    <a:pt x="1068" y="149"/>
                  </a:cubicBezTo>
                  <a:close/>
                  <a:moveTo>
                    <a:pt x="1096" y="165"/>
                  </a:moveTo>
                  <a:cubicBezTo>
                    <a:pt x="1091" y="162"/>
                    <a:pt x="1086" y="159"/>
                    <a:pt x="1082" y="157"/>
                  </a:cubicBezTo>
                  <a:cubicBezTo>
                    <a:pt x="1080" y="160"/>
                    <a:pt x="1080" y="160"/>
                    <a:pt x="1080" y="160"/>
                  </a:cubicBezTo>
                  <a:cubicBezTo>
                    <a:pt x="1084" y="163"/>
                    <a:pt x="1089" y="166"/>
                    <a:pt x="1093" y="169"/>
                  </a:cubicBezTo>
                  <a:cubicBezTo>
                    <a:pt x="1096" y="165"/>
                    <a:pt x="1096" y="165"/>
                    <a:pt x="1096" y="165"/>
                  </a:cubicBezTo>
                  <a:close/>
                  <a:moveTo>
                    <a:pt x="1122" y="184"/>
                  </a:moveTo>
                  <a:cubicBezTo>
                    <a:pt x="1118" y="181"/>
                    <a:pt x="1113" y="178"/>
                    <a:pt x="1109" y="175"/>
                  </a:cubicBezTo>
                  <a:cubicBezTo>
                    <a:pt x="1106" y="178"/>
                    <a:pt x="1106" y="178"/>
                    <a:pt x="1106" y="178"/>
                  </a:cubicBezTo>
                  <a:cubicBezTo>
                    <a:pt x="1111" y="181"/>
                    <a:pt x="1115" y="184"/>
                    <a:pt x="1119" y="187"/>
                  </a:cubicBezTo>
                  <a:cubicBezTo>
                    <a:pt x="1122" y="184"/>
                    <a:pt x="1122" y="184"/>
                    <a:pt x="1122" y="184"/>
                  </a:cubicBezTo>
                  <a:close/>
                  <a:moveTo>
                    <a:pt x="1146" y="205"/>
                  </a:moveTo>
                  <a:cubicBezTo>
                    <a:pt x="1142" y="202"/>
                    <a:pt x="1138" y="198"/>
                    <a:pt x="1134" y="195"/>
                  </a:cubicBezTo>
                  <a:cubicBezTo>
                    <a:pt x="1132" y="198"/>
                    <a:pt x="1132" y="198"/>
                    <a:pt x="1132" y="198"/>
                  </a:cubicBezTo>
                  <a:cubicBezTo>
                    <a:pt x="1136" y="201"/>
                    <a:pt x="1140" y="205"/>
                    <a:pt x="1144" y="208"/>
                  </a:cubicBezTo>
                  <a:lnTo>
                    <a:pt x="1146" y="205"/>
                  </a:lnTo>
                  <a:close/>
                  <a:moveTo>
                    <a:pt x="1169" y="228"/>
                  </a:moveTo>
                  <a:cubicBezTo>
                    <a:pt x="1166" y="224"/>
                    <a:pt x="1162" y="221"/>
                    <a:pt x="1158" y="217"/>
                  </a:cubicBezTo>
                  <a:cubicBezTo>
                    <a:pt x="1155" y="219"/>
                    <a:pt x="1155" y="219"/>
                    <a:pt x="1155" y="219"/>
                  </a:cubicBezTo>
                  <a:cubicBezTo>
                    <a:pt x="1159" y="223"/>
                    <a:pt x="1163" y="227"/>
                    <a:pt x="1166" y="231"/>
                  </a:cubicBezTo>
                  <a:cubicBezTo>
                    <a:pt x="1169" y="228"/>
                    <a:pt x="1169" y="228"/>
                    <a:pt x="1169" y="228"/>
                  </a:cubicBezTo>
                  <a:close/>
                  <a:moveTo>
                    <a:pt x="1191" y="253"/>
                  </a:moveTo>
                  <a:cubicBezTo>
                    <a:pt x="1188" y="249"/>
                    <a:pt x="1184" y="245"/>
                    <a:pt x="1180" y="240"/>
                  </a:cubicBezTo>
                  <a:cubicBezTo>
                    <a:pt x="1177" y="243"/>
                    <a:pt x="1177" y="243"/>
                    <a:pt x="1177" y="243"/>
                  </a:cubicBezTo>
                  <a:cubicBezTo>
                    <a:pt x="1181" y="247"/>
                    <a:pt x="1184" y="251"/>
                    <a:pt x="1187" y="255"/>
                  </a:cubicBezTo>
                  <a:cubicBezTo>
                    <a:pt x="1191" y="253"/>
                    <a:pt x="1191" y="253"/>
                    <a:pt x="1191" y="2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09">
              <a:extLst>
                <a:ext uri="{FF2B5EF4-FFF2-40B4-BE49-F238E27FC236}">
                  <a16:creationId xmlns:a16="http://schemas.microsoft.com/office/drawing/2014/main" xmlns="" id="{374BC15F-31EC-4DDA-B0D1-1BE47DF3B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542" y="3511052"/>
              <a:ext cx="23140" cy="13612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1 h 5"/>
                <a:gd name="T4" fmla="*/ 0 w 8"/>
                <a:gd name="T5" fmla="*/ 5 h 5"/>
                <a:gd name="T6" fmla="*/ 8 w 8"/>
                <a:gd name="T7" fmla="*/ 4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6" y="1"/>
                    <a:pt x="3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6" y="5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Oval 710">
              <a:extLst>
                <a:ext uri="{FF2B5EF4-FFF2-40B4-BE49-F238E27FC236}">
                  <a16:creationId xmlns:a16="http://schemas.microsoft.com/office/drawing/2014/main" xmlns="" id="{13A1127B-292D-44D0-AD74-5F03EE75C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664" y="3185731"/>
              <a:ext cx="104812" cy="107533"/>
            </a:xfrm>
            <a:prstGeom prst="ellipse">
              <a:avLst/>
            </a:prstGeom>
            <a:solidFill>
              <a:srgbClr val="1D4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11">
              <a:extLst>
                <a:ext uri="{FF2B5EF4-FFF2-40B4-BE49-F238E27FC236}">
                  <a16:creationId xmlns:a16="http://schemas.microsoft.com/office/drawing/2014/main" xmlns="" id="{98B671E0-E6C5-47FB-9538-D3013B915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4575" y="2801878"/>
              <a:ext cx="308991" cy="436940"/>
            </a:xfrm>
            <a:custGeom>
              <a:avLst/>
              <a:gdLst>
                <a:gd name="T0" fmla="*/ 90 w 109"/>
                <a:gd name="T1" fmla="*/ 20 h 155"/>
                <a:gd name="T2" fmla="*/ 19 w 109"/>
                <a:gd name="T3" fmla="*/ 20 h 155"/>
                <a:gd name="T4" fmla="*/ 10 w 109"/>
                <a:gd name="T5" fmla="*/ 78 h 155"/>
                <a:gd name="T6" fmla="*/ 10 w 109"/>
                <a:gd name="T7" fmla="*/ 78 h 155"/>
                <a:gd name="T8" fmla="*/ 10 w 109"/>
                <a:gd name="T9" fmla="*/ 78 h 155"/>
                <a:gd name="T10" fmla="*/ 13 w 109"/>
                <a:gd name="T11" fmla="*/ 82 h 155"/>
                <a:gd name="T12" fmla="*/ 55 w 109"/>
                <a:gd name="T13" fmla="*/ 155 h 155"/>
                <a:gd name="T14" fmla="*/ 97 w 109"/>
                <a:gd name="T15" fmla="*/ 82 h 155"/>
                <a:gd name="T16" fmla="*/ 99 w 109"/>
                <a:gd name="T17" fmla="*/ 78 h 155"/>
                <a:gd name="T18" fmla="*/ 99 w 109"/>
                <a:gd name="T19" fmla="*/ 78 h 155"/>
                <a:gd name="T20" fmla="*/ 99 w 109"/>
                <a:gd name="T21" fmla="*/ 78 h 155"/>
                <a:gd name="T22" fmla="*/ 90 w 109"/>
                <a:gd name="T23" fmla="*/ 20 h 155"/>
                <a:gd name="T24" fmla="*/ 55 w 109"/>
                <a:gd name="T25" fmla="*/ 79 h 155"/>
                <a:gd name="T26" fmla="*/ 31 w 109"/>
                <a:gd name="T27" fmla="*/ 55 h 155"/>
                <a:gd name="T28" fmla="*/ 55 w 109"/>
                <a:gd name="T29" fmla="*/ 31 h 155"/>
                <a:gd name="T30" fmla="*/ 78 w 109"/>
                <a:gd name="T31" fmla="*/ 55 h 155"/>
                <a:gd name="T32" fmla="*/ 55 w 109"/>
                <a:gd name="T33" fmla="*/ 7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55">
                  <a:moveTo>
                    <a:pt x="90" y="20"/>
                  </a:moveTo>
                  <a:cubicBezTo>
                    <a:pt x="71" y="0"/>
                    <a:pt x="39" y="0"/>
                    <a:pt x="19" y="20"/>
                  </a:cubicBezTo>
                  <a:cubicBezTo>
                    <a:pt x="4" y="35"/>
                    <a:pt x="0" y="5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9"/>
                    <a:pt x="12" y="81"/>
                    <a:pt x="13" y="82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8" y="81"/>
                    <a:pt x="98" y="79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9" y="59"/>
                    <a:pt x="106" y="35"/>
                    <a:pt x="90" y="20"/>
                  </a:cubicBezTo>
                  <a:close/>
                  <a:moveTo>
                    <a:pt x="55" y="79"/>
                  </a:moveTo>
                  <a:cubicBezTo>
                    <a:pt x="42" y="79"/>
                    <a:pt x="31" y="68"/>
                    <a:pt x="31" y="55"/>
                  </a:cubicBezTo>
                  <a:cubicBezTo>
                    <a:pt x="31" y="42"/>
                    <a:pt x="42" y="31"/>
                    <a:pt x="55" y="31"/>
                  </a:cubicBezTo>
                  <a:cubicBezTo>
                    <a:pt x="68" y="31"/>
                    <a:pt x="78" y="42"/>
                    <a:pt x="78" y="55"/>
                  </a:cubicBezTo>
                  <a:cubicBezTo>
                    <a:pt x="78" y="68"/>
                    <a:pt x="68" y="79"/>
                    <a:pt x="55" y="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Oval 712">
              <a:extLst>
                <a:ext uri="{FF2B5EF4-FFF2-40B4-BE49-F238E27FC236}">
                  <a16:creationId xmlns:a16="http://schemas.microsoft.com/office/drawing/2014/main" xmlns="" id="{B02D515D-5BC4-4A29-AB0F-9229651FC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346" y="2423469"/>
              <a:ext cx="107534" cy="104811"/>
            </a:xfrm>
            <a:prstGeom prst="ellipse">
              <a:avLst/>
            </a:prstGeom>
            <a:solidFill>
              <a:srgbClr val="1D4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13">
              <a:extLst>
                <a:ext uri="{FF2B5EF4-FFF2-40B4-BE49-F238E27FC236}">
                  <a16:creationId xmlns:a16="http://schemas.microsoft.com/office/drawing/2014/main" xmlns="" id="{F347D76B-3486-4D4C-A2D0-D6CD8B80F0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979" y="2036893"/>
              <a:ext cx="306269" cy="436940"/>
            </a:xfrm>
            <a:custGeom>
              <a:avLst/>
              <a:gdLst>
                <a:gd name="T0" fmla="*/ 89 w 108"/>
                <a:gd name="T1" fmla="*/ 20 h 155"/>
                <a:gd name="T2" fmla="*/ 18 w 108"/>
                <a:gd name="T3" fmla="*/ 20 h 155"/>
                <a:gd name="T4" fmla="*/ 9 w 108"/>
                <a:gd name="T5" fmla="*/ 78 h 155"/>
                <a:gd name="T6" fmla="*/ 9 w 108"/>
                <a:gd name="T7" fmla="*/ 78 h 155"/>
                <a:gd name="T8" fmla="*/ 9 w 108"/>
                <a:gd name="T9" fmla="*/ 78 h 155"/>
                <a:gd name="T10" fmla="*/ 12 w 108"/>
                <a:gd name="T11" fmla="*/ 83 h 155"/>
                <a:gd name="T12" fmla="*/ 54 w 108"/>
                <a:gd name="T13" fmla="*/ 155 h 155"/>
                <a:gd name="T14" fmla="*/ 96 w 108"/>
                <a:gd name="T15" fmla="*/ 83 h 155"/>
                <a:gd name="T16" fmla="*/ 99 w 108"/>
                <a:gd name="T17" fmla="*/ 78 h 155"/>
                <a:gd name="T18" fmla="*/ 99 w 108"/>
                <a:gd name="T19" fmla="*/ 78 h 155"/>
                <a:gd name="T20" fmla="*/ 99 w 108"/>
                <a:gd name="T21" fmla="*/ 78 h 155"/>
                <a:gd name="T22" fmla="*/ 89 w 108"/>
                <a:gd name="T23" fmla="*/ 20 h 155"/>
                <a:gd name="T24" fmla="*/ 54 w 108"/>
                <a:gd name="T25" fmla="*/ 79 h 155"/>
                <a:gd name="T26" fmla="*/ 30 w 108"/>
                <a:gd name="T27" fmla="*/ 55 h 155"/>
                <a:gd name="T28" fmla="*/ 54 w 108"/>
                <a:gd name="T29" fmla="*/ 32 h 155"/>
                <a:gd name="T30" fmla="*/ 78 w 108"/>
                <a:gd name="T31" fmla="*/ 55 h 155"/>
                <a:gd name="T32" fmla="*/ 54 w 108"/>
                <a:gd name="T33" fmla="*/ 7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" h="155">
                  <a:moveTo>
                    <a:pt x="89" y="20"/>
                  </a:moveTo>
                  <a:cubicBezTo>
                    <a:pt x="70" y="0"/>
                    <a:pt x="38" y="0"/>
                    <a:pt x="18" y="20"/>
                  </a:cubicBezTo>
                  <a:cubicBezTo>
                    <a:pt x="3" y="36"/>
                    <a:pt x="0" y="59"/>
                    <a:pt x="9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10" y="80"/>
                    <a:pt x="11" y="81"/>
                    <a:pt x="12" y="83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7" y="81"/>
                    <a:pt x="98" y="80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8" y="59"/>
                    <a:pt x="105" y="36"/>
                    <a:pt x="89" y="20"/>
                  </a:cubicBezTo>
                  <a:close/>
                  <a:moveTo>
                    <a:pt x="54" y="79"/>
                  </a:moveTo>
                  <a:cubicBezTo>
                    <a:pt x="41" y="79"/>
                    <a:pt x="30" y="68"/>
                    <a:pt x="30" y="55"/>
                  </a:cubicBezTo>
                  <a:cubicBezTo>
                    <a:pt x="30" y="42"/>
                    <a:pt x="41" y="32"/>
                    <a:pt x="54" y="32"/>
                  </a:cubicBezTo>
                  <a:cubicBezTo>
                    <a:pt x="67" y="32"/>
                    <a:pt x="78" y="42"/>
                    <a:pt x="78" y="55"/>
                  </a:cubicBezTo>
                  <a:cubicBezTo>
                    <a:pt x="78" y="68"/>
                    <a:pt x="67" y="79"/>
                    <a:pt x="54" y="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Oval 714">
              <a:extLst>
                <a:ext uri="{FF2B5EF4-FFF2-40B4-BE49-F238E27FC236}">
                  <a16:creationId xmlns:a16="http://schemas.microsoft.com/office/drawing/2014/main" xmlns="" id="{BCE8DEF9-6724-4825-AE71-0575C6C3F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0177" y="3464773"/>
              <a:ext cx="104812" cy="104811"/>
            </a:xfrm>
            <a:prstGeom prst="ellipse">
              <a:avLst/>
            </a:prstGeom>
            <a:solidFill>
              <a:srgbClr val="1D4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15">
              <a:extLst>
                <a:ext uri="{FF2B5EF4-FFF2-40B4-BE49-F238E27FC236}">
                  <a16:creationId xmlns:a16="http://schemas.microsoft.com/office/drawing/2014/main" xmlns="" id="{ECC6EC3E-AE10-437B-BCF3-766214B99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8088" y="3080920"/>
              <a:ext cx="307629" cy="438300"/>
            </a:xfrm>
            <a:custGeom>
              <a:avLst/>
              <a:gdLst>
                <a:gd name="T0" fmla="*/ 90 w 109"/>
                <a:gd name="T1" fmla="*/ 19 h 155"/>
                <a:gd name="T2" fmla="*/ 19 w 109"/>
                <a:gd name="T3" fmla="*/ 19 h 155"/>
                <a:gd name="T4" fmla="*/ 10 w 109"/>
                <a:gd name="T5" fmla="*/ 77 h 155"/>
                <a:gd name="T6" fmla="*/ 10 w 109"/>
                <a:gd name="T7" fmla="*/ 77 h 155"/>
                <a:gd name="T8" fmla="*/ 10 w 109"/>
                <a:gd name="T9" fmla="*/ 78 h 155"/>
                <a:gd name="T10" fmla="*/ 12 w 109"/>
                <a:gd name="T11" fmla="*/ 82 h 155"/>
                <a:gd name="T12" fmla="*/ 54 w 109"/>
                <a:gd name="T13" fmla="*/ 155 h 155"/>
                <a:gd name="T14" fmla="*/ 96 w 109"/>
                <a:gd name="T15" fmla="*/ 82 h 155"/>
                <a:gd name="T16" fmla="*/ 99 w 109"/>
                <a:gd name="T17" fmla="*/ 78 h 155"/>
                <a:gd name="T18" fmla="*/ 99 w 109"/>
                <a:gd name="T19" fmla="*/ 77 h 155"/>
                <a:gd name="T20" fmla="*/ 99 w 109"/>
                <a:gd name="T21" fmla="*/ 77 h 155"/>
                <a:gd name="T22" fmla="*/ 90 w 109"/>
                <a:gd name="T23" fmla="*/ 19 h 155"/>
                <a:gd name="T24" fmla="*/ 54 w 109"/>
                <a:gd name="T25" fmla="*/ 78 h 155"/>
                <a:gd name="T26" fmla="*/ 31 w 109"/>
                <a:gd name="T27" fmla="*/ 55 h 155"/>
                <a:gd name="T28" fmla="*/ 54 w 109"/>
                <a:gd name="T29" fmla="*/ 31 h 155"/>
                <a:gd name="T30" fmla="*/ 78 w 109"/>
                <a:gd name="T31" fmla="*/ 55 h 155"/>
                <a:gd name="T32" fmla="*/ 54 w 109"/>
                <a:gd name="T33" fmla="*/ 7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55">
                  <a:moveTo>
                    <a:pt x="90" y="19"/>
                  </a:moveTo>
                  <a:cubicBezTo>
                    <a:pt x="70" y="0"/>
                    <a:pt x="38" y="0"/>
                    <a:pt x="19" y="19"/>
                  </a:cubicBezTo>
                  <a:cubicBezTo>
                    <a:pt x="3" y="35"/>
                    <a:pt x="0" y="58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9"/>
                    <a:pt x="11" y="81"/>
                    <a:pt x="12" y="82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7" y="81"/>
                    <a:pt x="98" y="79"/>
                    <a:pt x="99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9" y="58"/>
                    <a:pt x="105" y="35"/>
                    <a:pt x="90" y="19"/>
                  </a:cubicBezTo>
                  <a:close/>
                  <a:moveTo>
                    <a:pt x="54" y="78"/>
                  </a:moveTo>
                  <a:cubicBezTo>
                    <a:pt x="41" y="78"/>
                    <a:pt x="31" y="68"/>
                    <a:pt x="31" y="55"/>
                  </a:cubicBezTo>
                  <a:cubicBezTo>
                    <a:pt x="31" y="42"/>
                    <a:pt x="41" y="31"/>
                    <a:pt x="54" y="31"/>
                  </a:cubicBezTo>
                  <a:cubicBezTo>
                    <a:pt x="67" y="31"/>
                    <a:pt x="78" y="42"/>
                    <a:pt x="78" y="55"/>
                  </a:cubicBezTo>
                  <a:cubicBezTo>
                    <a:pt x="78" y="68"/>
                    <a:pt x="67" y="78"/>
                    <a:pt x="54" y="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732">
              <a:extLst>
                <a:ext uri="{FF2B5EF4-FFF2-40B4-BE49-F238E27FC236}">
                  <a16:creationId xmlns:a16="http://schemas.microsoft.com/office/drawing/2014/main" xmlns="" id="{3B7BEEE5-6C51-4E19-8EE7-06A776E12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6139" y="1504671"/>
              <a:ext cx="10889" cy="15245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33">
              <a:extLst>
                <a:ext uri="{FF2B5EF4-FFF2-40B4-BE49-F238E27FC236}">
                  <a16:creationId xmlns:a16="http://schemas.microsoft.com/office/drawing/2014/main" xmlns="" id="{50609CBE-D448-4BDF-BDDB-6B3DC6C28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6139" y="1504671"/>
              <a:ext cx="10889" cy="152453"/>
            </a:xfrm>
            <a:custGeom>
              <a:avLst/>
              <a:gdLst>
                <a:gd name="T0" fmla="*/ 0 w 8"/>
                <a:gd name="T1" fmla="*/ 0 h 112"/>
                <a:gd name="T2" fmla="*/ 0 w 8"/>
                <a:gd name="T3" fmla="*/ 112 h 112"/>
                <a:gd name="T4" fmla="*/ 8 w 8"/>
                <a:gd name="T5" fmla="*/ 112 h 112"/>
                <a:gd name="T6" fmla="*/ 8 w 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2">
                  <a:moveTo>
                    <a:pt x="0" y="0"/>
                  </a:moveTo>
                  <a:lnTo>
                    <a:pt x="0" y="112"/>
                  </a:lnTo>
                  <a:lnTo>
                    <a:pt x="8" y="11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734">
              <a:extLst>
                <a:ext uri="{FF2B5EF4-FFF2-40B4-BE49-F238E27FC236}">
                  <a16:creationId xmlns:a16="http://schemas.microsoft.com/office/drawing/2014/main" xmlns="" id="{FE21F39F-4978-4820-8421-190571DB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5357" y="1575452"/>
              <a:ext cx="152454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35">
              <a:extLst>
                <a:ext uri="{FF2B5EF4-FFF2-40B4-BE49-F238E27FC236}">
                  <a16:creationId xmlns:a16="http://schemas.microsoft.com/office/drawing/2014/main" xmlns="" id="{DB3864EC-B512-40B8-A60C-3ED437343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5357" y="1575452"/>
              <a:ext cx="152454" cy="12251"/>
            </a:xfrm>
            <a:custGeom>
              <a:avLst/>
              <a:gdLst>
                <a:gd name="T0" fmla="*/ 112 w 112"/>
                <a:gd name="T1" fmla="*/ 0 h 9"/>
                <a:gd name="T2" fmla="*/ 0 w 112"/>
                <a:gd name="T3" fmla="*/ 0 h 9"/>
                <a:gd name="T4" fmla="*/ 0 w 112"/>
                <a:gd name="T5" fmla="*/ 9 h 9"/>
                <a:gd name="T6" fmla="*/ 112 w 11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9">
                  <a:moveTo>
                    <a:pt x="11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12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736">
              <a:extLst>
                <a:ext uri="{FF2B5EF4-FFF2-40B4-BE49-F238E27FC236}">
                  <a16:creationId xmlns:a16="http://schemas.microsoft.com/office/drawing/2014/main" xmlns="" id="{44A5132C-FDB6-4A16-B8CB-92E894E2D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3822" y="1443417"/>
              <a:ext cx="10889" cy="12386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37">
              <a:extLst>
                <a:ext uri="{FF2B5EF4-FFF2-40B4-BE49-F238E27FC236}">
                  <a16:creationId xmlns:a16="http://schemas.microsoft.com/office/drawing/2014/main" xmlns="" id="{575132B4-73AA-4EF6-8AA0-44AF62117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3822" y="1443417"/>
              <a:ext cx="10889" cy="123869"/>
            </a:xfrm>
            <a:custGeom>
              <a:avLst/>
              <a:gdLst>
                <a:gd name="T0" fmla="*/ 0 w 8"/>
                <a:gd name="T1" fmla="*/ 0 h 91"/>
                <a:gd name="T2" fmla="*/ 0 w 8"/>
                <a:gd name="T3" fmla="*/ 91 h 91"/>
                <a:gd name="T4" fmla="*/ 8 w 8"/>
                <a:gd name="T5" fmla="*/ 91 h 91"/>
                <a:gd name="T6" fmla="*/ 8 w 8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1">
                  <a:moveTo>
                    <a:pt x="0" y="0"/>
                  </a:moveTo>
                  <a:lnTo>
                    <a:pt x="0" y="91"/>
                  </a:lnTo>
                  <a:lnTo>
                    <a:pt x="8" y="9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Rectangle 738">
              <a:extLst>
                <a:ext uri="{FF2B5EF4-FFF2-40B4-BE49-F238E27FC236}">
                  <a16:creationId xmlns:a16="http://schemas.microsoft.com/office/drawing/2014/main" xmlns="" id="{16CFB9D8-CA1E-4668-8720-C69E864B6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6652" y="1499226"/>
              <a:ext cx="127952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39">
              <a:extLst>
                <a:ext uri="{FF2B5EF4-FFF2-40B4-BE49-F238E27FC236}">
                  <a16:creationId xmlns:a16="http://schemas.microsoft.com/office/drawing/2014/main" xmlns="" id="{7B753B29-C4D8-47E0-9A30-BA0C2DBB9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652" y="1499226"/>
              <a:ext cx="127952" cy="12251"/>
            </a:xfrm>
            <a:custGeom>
              <a:avLst/>
              <a:gdLst>
                <a:gd name="T0" fmla="*/ 94 w 94"/>
                <a:gd name="T1" fmla="*/ 0 h 9"/>
                <a:gd name="T2" fmla="*/ 0 w 94"/>
                <a:gd name="T3" fmla="*/ 0 h 9"/>
                <a:gd name="T4" fmla="*/ 0 w 94"/>
                <a:gd name="T5" fmla="*/ 9 h 9"/>
                <a:gd name="T6" fmla="*/ 94 w 9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">
                  <a:moveTo>
                    <a:pt x="94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94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Rectangle 740">
              <a:extLst>
                <a:ext uri="{FF2B5EF4-FFF2-40B4-BE49-F238E27FC236}">
                  <a16:creationId xmlns:a16="http://schemas.microsoft.com/office/drawing/2014/main" xmlns="" id="{A7A205F3-A078-441C-A950-96C3F8F30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1733" y="1267825"/>
              <a:ext cx="10889" cy="8439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41">
              <a:extLst>
                <a:ext uri="{FF2B5EF4-FFF2-40B4-BE49-F238E27FC236}">
                  <a16:creationId xmlns:a16="http://schemas.microsoft.com/office/drawing/2014/main" xmlns="" id="{8BB14F43-4339-42C1-A595-843789E55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1733" y="1267825"/>
              <a:ext cx="10889" cy="84393"/>
            </a:xfrm>
            <a:custGeom>
              <a:avLst/>
              <a:gdLst>
                <a:gd name="T0" fmla="*/ 0 w 8"/>
                <a:gd name="T1" fmla="*/ 0 h 62"/>
                <a:gd name="T2" fmla="*/ 0 w 8"/>
                <a:gd name="T3" fmla="*/ 62 h 62"/>
                <a:gd name="T4" fmla="*/ 8 w 8"/>
                <a:gd name="T5" fmla="*/ 62 h 62"/>
                <a:gd name="T6" fmla="*/ 8 w 8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2">
                  <a:moveTo>
                    <a:pt x="0" y="0"/>
                  </a:moveTo>
                  <a:lnTo>
                    <a:pt x="0" y="62"/>
                  </a:lnTo>
                  <a:lnTo>
                    <a:pt x="8" y="6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Rectangle 742">
              <a:extLst>
                <a:ext uri="{FF2B5EF4-FFF2-40B4-BE49-F238E27FC236}">
                  <a16:creationId xmlns:a16="http://schemas.microsoft.com/office/drawing/2014/main" xmlns="" id="{0F17B04C-B69B-4923-B8EB-7787FCF22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4980" y="1304577"/>
              <a:ext cx="81672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43">
              <a:extLst>
                <a:ext uri="{FF2B5EF4-FFF2-40B4-BE49-F238E27FC236}">
                  <a16:creationId xmlns:a16="http://schemas.microsoft.com/office/drawing/2014/main" xmlns="" id="{44045788-89F2-4DB7-B4E4-E74568D4E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980" y="1304577"/>
              <a:ext cx="81672" cy="10889"/>
            </a:xfrm>
            <a:custGeom>
              <a:avLst/>
              <a:gdLst>
                <a:gd name="T0" fmla="*/ 60 w 60"/>
                <a:gd name="T1" fmla="*/ 0 h 8"/>
                <a:gd name="T2" fmla="*/ 0 w 60"/>
                <a:gd name="T3" fmla="*/ 0 h 8"/>
                <a:gd name="T4" fmla="*/ 0 w 60"/>
                <a:gd name="T5" fmla="*/ 8 h 8"/>
                <a:gd name="T6" fmla="*/ 60 w 60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8">
                  <a:moveTo>
                    <a:pt x="6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Rectangle 744">
              <a:extLst>
                <a:ext uri="{FF2B5EF4-FFF2-40B4-BE49-F238E27FC236}">
                  <a16:creationId xmlns:a16="http://schemas.microsoft.com/office/drawing/2014/main" xmlns="" id="{8264107D-4606-4AB4-AB21-26AFFDEB7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2366" y="1745599"/>
              <a:ext cx="12251" cy="503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45">
              <a:extLst>
                <a:ext uri="{FF2B5EF4-FFF2-40B4-BE49-F238E27FC236}">
                  <a16:creationId xmlns:a16="http://schemas.microsoft.com/office/drawing/2014/main" xmlns="" id="{531D7EEF-9536-4197-9C71-BC927F48C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2366" y="1745599"/>
              <a:ext cx="12251" cy="50364"/>
            </a:xfrm>
            <a:custGeom>
              <a:avLst/>
              <a:gdLst>
                <a:gd name="T0" fmla="*/ 0 w 9"/>
                <a:gd name="T1" fmla="*/ 0 h 37"/>
                <a:gd name="T2" fmla="*/ 0 w 9"/>
                <a:gd name="T3" fmla="*/ 37 h 37"/>
                <a:gd name="T4" fmla="*/ 9 w 9"/>
                <a:gd name="T5" fmla="*/ 37 h 37"/>
                <a:gd name="T6" fmla="*/ 9 w 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7">
                  <a:moveTo>
                    <a:pt x="0" y="0"/>
                  </a:moveTo>
                  <a:lnTo>
                    <a:pt x="0" y="37"/>
                  </a:lnTo>
                  <a:lnTo>
                    <a:pt x="9" y="3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Rectangle 746">
              <a:extLst>
                <a:ext uri="{FF2B5EF4-FFF2-40B4-BE49-F238E27FC236}">
                  <a16:creationId xmlns:a16="http://schemas.microsoft.com/office/drawing/2014/main" xmlns="" id="{29E8534B-4688-4ABD-B66E-3EDD74193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0586" y="1764656"/>
              <a:ext cx="53087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47">
              <a:extLst>
                <a:ext uri="{FF2B5EF4-FFF2-40B4-BE49-F238E27FC236}">
                  <a16:creationId xmlns:a16="http://schemas.microsoft.com/office/drawing/2014/main" xmlns="" id="{78F680A9-3239-4DDD-9831-9F49C106F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0586" y="1764656"/>
              <a:ext cx="53087" cy="12251"/>
            </a:xfrm>
            <a:custGeom>
              <a:avLst/>
              <a:gdLst>
                <a:gd name="T0" fmla="*/ 39 w 39"/>
                <a:gd name="T1" fmla="*/ 0 h 9"/>
                <a:gd name="T2" fmla="*/ 0 w 39"/>
                <a:gd name="T3" fmla="*/ 0 h 9"/>
                <a:gd name="T4" fmla="*/ 0 w 39"/>
                <a:gd name="T5" fmla="*/ 9 h 9"/>
                <a:gd name="T6" fmla="*/ 39 w 3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">
                  <a:moveTo>
                    <a:pt x="39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748">
              <a:extLst>
                <a:ext uri="{FF2B5EF4-FFF2-40B4-BE49-F238E27FC236}">
                  <a16:creationId xmlns:a16="http://schemas.microsoft.com/office/drawing/2014/main" xmlns="" id="{424DF820-E6D1-408C-B920-24AFB28F3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4091" y="4354986"/>
              <a:ext cx="152454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49">
              <a:extLst>
                <a:ext uri="{FF2B5EF4-FFF2-40B4-BE49-F238E27FC236}">
                  <a16:creationId xmlns:a16="http://schemas.microsoft.com/office/drawing/2014/main" xmlns="" id="{B4077CC9-34B3-49E6-AFBF-0B3F3C09B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091" y="4354986"/>
              <a:ext cx="152454" cy="10889"/>
            </a:xfrm>
            <a:custGeom>
              <a:avLst/>
              <a:gdLst>
                <a:gd name="T0" fmla="*/ 112 w 112"/>
                <a:gd name="T1" fmla="*/ 0 h 8"/>
                <a:gd name="T2" fmla="*/ 0 w 112"/>
                <a:gd name="T3" fmla="*/ 0 h 8"/>
                <a:gd name="T4" fmla="*/ 0 w 112"/>
                <a:gd name="T5" fmla="*/ 8 h 8"/>
                <a:gd name="T6" fmla="*/ 112 w 11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8">
                  <a:moveTo>
                    <a:pt x="11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12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Rectangle 750">
              <a:extLst>
                <a:ext uri="{FF2B5EF4-FFF2-40B4-BE49-F238E27FC236}">
                  <a16:creationId xmlns:a16="http://schemas.microsoft.com/office/drawing/2014/main" xmlns="" id="{FE5B2752-653E-41F8-82F8-339894BBB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4874" y="4284204"/>
              <a:ext cx="10889" cy="15245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51">
              <a:extLst>
                <a:ext uri="{FF2B5EF4-FFF2-40B4-BE49-F238E27FC236}">
                  <a16:creationId xmlns:a16="http://schemas.microsoft.com/office/drawing/2014/main" xmlns="" id="{B2051D82-3DEA-4ED7-ADC7-184DFA67D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874" y="4284204"/>
              <a:ext cx="10889" cy="152453"/>
            </a:xfrm>
            <a:custGeom>
              <a:avLst/>
              <a:gdLst>
                <a:gd name="T0" fmla="*/ 8 w 8"/>
                <a:gd name="T1" fmla="*/ 112 h 112"/>
                <a:gd name="T2" fmla="*/ 8 w 8"/>
                <a:gd name="T3" fmla="*/ 0 h 112"/>
                <a:gd name="T4" fmla="*/ 0 w 8"/>
                <a:gd name="T5" fmla="*/ 0 h 112"/>
                <a:gd name="T6" fmla="*/ 0 w 8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2">
                  <a:moveTo>
                    <a:pt x="8" y="112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Rectangle 752">
              <a:extLst>
                <a:ext uri="{FF2B5EF4-FFF2-40B4-BE49-F238E27FC236}">
                  <a16:creationId xmlns:a16="http://schemas.microsoft.com/office/drawing/2014/main" xmlns="" id="{D0F3C7C8-B199-4928-8F94-E5AF30D3B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0318" y="4634028"/>
              <a:ext cx="84394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53">
              <a:extLst>
                <a:ext uri="{FF2B5EF4-FFF2-40B4-BE49-F238E27FC236}">
                  <a16:creationId xmlns:a16="http://schemas.microsoft.com/office/drawing/2014/main" xmlns="" id="{FDAE6386-FED8-48DA-B20F-1E4B15975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0318" y="4634028"/>
              <a:ext cx="84394" cy="12251"/>
            </a:xfrm>
            <a:custGeom>
              <a:avLst/>
              <a:gdLst>
                <a:gd name="T0" fmla="*/ 62 w 62"/>
                <a:gd name="T1" fmla="*/ 0 h 9"/>
                <a:gd name="T2" fmla="*/ 0 w 62"/>
                <a:gd name="T3" fmla="*/ 0 h 9"/>
                <a:gd name="T4" fmla="*/ 0 w 62"/>
                <a:gd name="T5" fmla="*/ 9 h 9"/>
                <a:gd name="T6" fmla="*/ 62 w 6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9">
                  <a:moveTo>
                    <a:pt x="62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62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Rectangle 754">
              <a:extLst>
                <a:ext uri="{FF2B5EF4-FFF2-40B4-BE49-F238E27FC236}">
                  <a16:creationId xmlns:a16="http://schemas.microsoft.com/office/drawing/2014/main" xmlns="" id="{C70FCA3E-D2A4-4618-BCA9-FD48E5606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071" y="4597276"/>
              <a:ext cx="10889" cy="8303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55">
              <a:extLst>
                <a:ext uri="{FF2B5EF4-FFF2-40B4-BE49-F238E27FC236}">
                  <a16:creationId xmlns:a16="http://schemas.microsoft.com/office/drawing/2014/main" xmlns="" id="{F0BFE4DB-9988-4C31-A450-472651C35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071" y="4597276"/>
              <a:ext cx="10889" cy="83032"/>
            </a:xfrm>
            <a:custGeom>
              <a:avLst/>
              <a:gdLst>
                <a:gd name="T0" fmla="*/ 8 w 8"/>
                <a:gd name="T1" fmla="*/ 61 h 61"/>
                <a:gd name="T2" fmla="*/ 8 w 8"/>
                <a:gd name="T3" fmla="*/ 0 h 61"/>
                <a:gd name="T4" fmla="*/ 0 w 8"/>
                <a:gd name="T5" fmla="*/ 0 h 61"/>
                <a:gd name="T6" fmla="*/ 0 w 8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1">
                  <a:moveTo>
                    <a:pt x="8" y="61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Rectangle 756">
              <a:extLst>
                <a:ext uri="{FF2B5EF4-FFF2-40B4-BE49-F238E27FC236}">
                  <a16:creationId xmlns:a16="http://schemas.microsoft.com/office/drawing/2014/main" xmlns="" id="{E3AFBB1B-F236-4FED-AE94-F76602C1D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220" y="4457076"/>
              <a:ext cx="50365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57">
              <a:extLst>
                <a:ext uri="{FF2B5EF4-FFF2-40B4-BE49-F238E27FC236}">
                  <a16:creationId xmlns:a16="http://schemas.microsoft.com/office/drawing/2014/main" xmlns="" id="{4270F1B9-E3C0-4E71-B09E-A20E5FB5C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220" y="4457076"/>
              <a:ext cx="50365" cy="10889"/>
            </a:xfrm>
            <a:custGeom>
              <a:avLst/>
              <a:gdLst>
                <a:gd name="T0" fmla="*/ 37 w 37"/>
                <a:gd name="T1" fmla="*/ 0 h 8"/>
                <a:gd name="T2" fmla="*/ 0 w 37"/>
                <a:gd name="T3" fmla="*/ 0 h 8"/>
                <a:gd name="T4" fmla="*/ 0 w 37"/>
                <a:gd name="T5" fmla="*/ 8 h 8"/>
                <a:gd name="T6" fmla="*/ 37 w 3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">
                  <a:moveTo>
                    <a:pt x="37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7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Rectangle 758">
              <a:extLst>
                <a:ext uri="{FF2B5EF4-FFF2-40B4-BE49-F238E27FC236}">
                  <a16:creationId xmlns:a16="http://schemas.microsoft.com/office/drawing/2014/main" xmlns="" id="{F334A2EA-61BA-47A1-88A3-E03E26EDD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276" y="4436657"/>
              <a:ext cx="12251" cy="503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59">
              <a:extLst>
                <a:ext uri="{FF2B5EF4-FFF2-40B4-BE49-F238E27FC236}">
                  <a16:creationId xmlns:a16="http://schemas.microsoft.com/office/drawing/2014/main" xmlns="" id="{C4F63A9C-D825-4F00-8AC9-6602452EB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276" y="4436657"/>
              <a:ext cx="12251" cy="50364"/>
            </a:xfrm>
            <a:custGeom>
              <a:avLst/>
              <a:gdLst>
                <a:gd name="T0" fmla="*/ 9 w 9"/>
                <a:gd name="T1" fmla="*/ 37 h 37"/>
                <a:gd name="T2" fmla="*/ 9 w 9"/>
                <a:gd name="T3" fmla="*/ 0 h 37"/>
                <a:gd name="T4" fmla="*/ 0 w 9"/>
                <a:gd name="T5" fmla="*/ 0 h 37"/>
                <a:gd name="T6" fmla="*/ 0 w 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7">
                  <a:moveTo>
                    <a:pt x="9" y="3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Rectangle 760">
              <a:extLst>
                <a:ext uri="{FF2B5EF4-FFF2-40B4-BE49-F238E27FC236}">
                  <a16:creationId xmlns:a16="http://schemas.microsoft.com/office/drawing/2014/main" xmlns="" id="{5B629961-1CCC-4460-A569-BED41DC63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7401" y="4289649"/>
              <a:ext cx="12251" cy="15245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61">
              <a:extLst>
                <a:ext uri="{FF2B5EF4-FFF2-40B4-BE49-F238E27FC236}">
                  <a16:creationId xmlns:a16="http://schemas.microsoft.com/office/drawing/2014/main" xmlns="" id="{5A4B350E-6F02-4053-BD57-F14432663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7401" y="4289649"/>
              <a:ext cx="12251" cy="152453"/>
            </a:xfrm>
            <a:custGeom>
              <a:avLst/>
              <a:gdLst>
                <a:gd name="T0" fmla="*/ 9 w 9"/>
                <a:gd name="T1" fmla="*/ 112 h 112"/>
                <a:gd name="T2" fmla="*/ 9 w 9"/>
                <a:gd name="T3" fmla="*/ 0 h 112"/>
                <a:gd name="T4" fmla="*/ 0 w 9"/>
                <a:gd name="T5" fmla="*/ 0 h 112"/>
                <a:gd name="T6" fmla="*/ 0 w 9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2">
                  <a:moveTo>
                    <a:pt x="9" y="112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Rectangle 762">
              <a:extLst>
                <a:ext uri="{FF2B5EF4-FFF2-40B4-BE49-F238E27FC236}">
                  <a16:creationId xmlns:a16="http://schemas.microsoft.com/office/drawing/2014/main" xmlns="" id="{C5078843-1CB2-40BF-BCEF-3F8A39F59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618" y="4360430"/>
              <a:ext cx="153815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63">
              <a:extLst>
                <a:ext uri="{FF2B5EF4-FFF2-40B4-BE49-F238E27FC236}">
                  <a16:creationId xmlns:a16="http://schemas.microsoft.com/office/drawing/2014/main" xmlns="" id="{97030E1A-3DF5-463C-BF4A-02B644A94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618" y="4360430"/>
              <a:ext cx="153815" cy="10889"/>
            </a:xfrm>
            <a:custGeom>
              <a:avLst/>
              <a:gdLst>
                <a:gd name="T0" fmla="*/ 0 w 113"/>
                <a:gd name="T1" fmla="*/ 8 h 8"/>
                <a:gd name="T2" fmla="*/ 113 w 113"/>
                <a:gd name="T3" fmla="*/ 8 h 8"/>
                <a:gd name="T4" fmla="*/ 113 w 113"/>
                <a:gd name="T5" fmla="*/ 0 h 8"/>
                <a:gd name="T6" fmla="*/ 0 w 11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8">
                  <a:moveTo>
                    <a:pt x="0" y="8"/>
                  </a:moveTo>
                  <a:lnTo>
                    <a:pt x="113" y="8"/>
                  </a:lnTo>
                  <a:lnTo>
                    <a:pt x="11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Rectangle 764">
              <a:extLst>
                <a:ext uri="{FF2B5EF4-FFF2-40B4-BE49-F238E27FC236}">
                  <a16:creationId xmlns:a16="http://schemas.microsoft.com/office/drawing/2014/main" xmlns="" id="{4F9C94AE-5693-4888-9157-4788F07C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8356" y="4365876"/>
              <a:ext cx="10889" cy="8439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65">
              <a:extLst>
                <a:ext uri="{FF2B5EF4-FFF2-40B4-BE49-F238E27FC236}">
                  <a16:creationId xmlns:a16="http://schemas.microsoft.com/office/drawing/2014/main" xmlns="" id="{ABD25A4F-1B03-479A-B560-EE5332ACD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8356" y="4365876"/>
              <a:ext cx="10889" cy="84393"/>
            </a:xfrm>
            <a:custGeom>
              <a:avLst/>
              <a:gdLst>
                <a:gd name="T0" fmla="*/ 8 w 8"/>
                <a:gd name="T1" fmla="*/ 62 h 62"/>
                <a:gd name="T2" fmla="*/ 8 w 8"/>
                <a:gd name="T3" fmla="*/ 0 h 62"/>
                <a:gd name="T4" fmla="*/ 0 w 8"/>
                <a:gd name="T5" fmla="*/ 0 h 62"/>
                <a:gd name="T6" fmla="*/ 0 w 8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2">
                  <a:moveTo>
                    <a:pt x="8" y="62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Rectangle 766">
              <a:extLst>
                <a:ext uri="{FF2B5EF4-FFF2-40B4-BE49-F238E27FC236}">
                  <a16:creationId xmlns:a16="http://schemas.microsoft.com/office/drawing/2014/main" xmlns="" id="{FB670058-E6C7-45F8-9326-8AF4076BA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1604" y="4402628"/>
              <a:ext cx="84394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67">
              <a:extLst>
                <a:ext uri="{FF2B5EF4-FFF2-40B4-BE49-F238E27FC236}">
                  <a16:creationId xmlns:a16="http://schemas.microsoft.com/office/drawing/2014/main" xmlns="" id="{EB348AF6-49FC-4313-B0AB-D2E8C0CD7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604" y="4402628"/>
              <a:ext cx="84394" cy="10889"/>
            </a:xfrm>
            <a:custGeom>
              <a:avLst/>
              <a:gdLst>
                <a:gd name="T0" fmla="*/ 0 w 62"/>
                <a:gd name="T1" fmla="*/ 8 h 8"/>
                <a:gd name="T2" fmla="*/ 62 w 62"/>
                <a:gd name="T3" fmla="*/ 8 h 8"/>
                <a:gd name="T4" fmla="*/ 62 w 62"/>
                <a:gd name="T5" fmla="*/ 0 h 8"/>
                <a:gd name="T6" fmla="*/ 0 w 6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">
                  <a:moveTo>
                    <a:pt x="0" y="8"/>
                  </a:moveTo>
                  <a:lnTo>
                    <a:pt x="62" y="8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Rectangle 768">
              <a:extLst>
                <a:ext uri="{FF2B5EF4-FFF2-40B4-BE49-F238E27FC236}">
                  <a16:creationId xmlns:a16="http://schemas.microsoft.com/office/drawing/2014/main" xmlns="" id="{A37137B8-E0BE-467C-8D75-38D791047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6672" y="4118141"/>
              <a:ext cx="10889" cy="503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69">
              <a:extLst>
                <a:ext uri="{FF2B5EF4-FFF2-40B4-BE49-F238E27FC236}">
                  <a16:creationId xmlns:a16="http://schemas.microsoft.com/office/drawing/2014/main" xmlns="" id="{9DBCCAE1-C857-4C90-882C-D2E976C5F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672" y="4118141"/>
              <a:ext cx="10889" cy="50364"/>
            </a:xfrm>
            <a:custGeom>
              <a:avLst/>
              <a:gdLst>
                <a:gd name="T0" fmla="*/ 8 w 8"/>
                <a:gd name="T1" fmla="*/ 37 h 37"/>
                <a:gd name="T2" fmla="*/ 8 w 8"/>
                <a:gd name="T3" fmla="*/ 0 h 37"/>
                <a:gd name="T4" fmla="*/ 0 w 8"/>
                <a:gd name="T5" fmla="*/ 0 h 37"/>
                <a:gd name="T6" fmla="*/ 0 w 8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7">
                  <a:moveTo>
                    <a:pt x="8" y="37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Rectangle 770">
              <a:extLst>
                <a:ext uri="{FF2B5EF4-FFF2-40B4-BE49-F238E27FC236}">
                  <a16:creationId xmlns:a16="http://schemas.microsoft.com/office/drawing/2014/main" xmlns="" id="{B361669D-877F-40D8-8EAF-0E62AA33B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532" y="4137197"/>
              <a:ext cx="53087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71">
              <a:extLst>
                <a:ext uri="{FF2B5EF4-FFF2-40B4-BE49-F238E27FC236}">
                  <a16:creationId xmlns:a16="http://schemas.microsoft.com/office/drawing/2014/main" xmlns="" id="{5B4502A3-DC1B-41E9-B527-2DCBE718B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532" y="4137197"/>
              <a:ext cx="53087" cy="10889"/>
            </a:xfrm>
            <a:custGeom>
              <a:avLst/>
              <a:gdLst>
                <a:gd name="T0" fmla="*/ 0 w 39"/>
                <a:gd name="T1" fmla="*/ 8 h 8"/>
                <a:gd name="T2" fmla="*/ 39 w 39"/>
                <a:gd name="T3" fmla="*/ 8 h 8"/>
                <a:gd name="T4" fmla="*/ 39 w 39"/>
                <a:gd name="T5" fmla="*/ 0 h 8"/>
                <a:gd name="T6" fmla="*/ 0 w 3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8">
                  <a:moveTo>
                    <a:pt x="0" y="8"/>
                  </a:moveTo>
                  <a:lnTo>
                    <a:pt x="39" y="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Rectangle 772">
              <a:extLst>
                <a:ext uri="{FF2B5EF4-FFF2-40B4-BE49-F238E27FC236}">
                  <a16:creationId xmlns:a16="http://schemas.microsoft.com/office/drawing/2014/main" xmlns="" id="{2D4E857B-D85F-4CE7-8A73-26C630B69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8828" y="1770102"/>
              <a:ext cx="196012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73">
              <a:extLst>
                <a:ext uri="{FF2B5EF4-FFF2-40B4-BE49-F238E27FC236}">
                  <a16:creationId xmlns:a16="http://schemas.microsoft.com/office/drawing/2014/main" xmlns="" id="{F407DC07-D2C1-4A1E-AB6D-A483C2D31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8828" y="1770102"/>
              <a:ext cx="196012" cy="12251"/>
            </a:xfrm>
            <a:custGeom>
              <a:avLst/>
              <a:gdLst>
                <a:gd name="T0" fmla="*/ 144 w 144"/>
                <a:gd name="T1" fmla="*/ 0 h 9"/>
                <a:gd name="T2" fmla="*/ 0 w 144"/>
                <a:gd name="T3" fmla="*/ 0 h 9"/>
                <a:gd name="T4" fmla="*/ 0 w 144"/>
                <a:gd name="T5" fmla="*/ 9 h 9"/>
                <a:gd name="T6" fmla="*/ 144 w 14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9">
                  <a:moveTo>
                    <a:pt x="144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44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Rectangle 774">
              <a:extLst>
                <a:ext uri="{FF2B5EF4-FFF2-40B4-BE49-F238E27FC236}">
                  <a16:creationId xmlns:a16="http://schemas.microsoft.com/office/drawing/2014/main" xmlns="" id="{B80A93ED-281E-442B-825A-3305EBFA1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027" y="1677541"/>
              <a:ext cx="10889" cy="194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75">
              <a:extLst>
                <a:ext uri="{FF2B5EF4-FFF2-40B4-BE49-F238E27FC236}">
                  <a16:creationId xmlns:a16="http://schemas.microsoft.com/office/drawing/2014/main" xmlns="" id="{DA878334-8A6A-4FBC-BD17-34E84DEF3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027" y="1677541"/>
              <a:ext cx="10889" cy="194650"/>
            </a:xfrm>
            <a:custGeom>
              <a:avLst/>
              <a:gdLst>
                <a:gd name="T0" fmla="*/ 8 w 8"/>
                <a:gd name="T1" fmla="*/ 143 h 143"/>
                <a:gd name="T2" fmla="*/ 8 w 8"/>
                <a:gd name="T3" fmla="*/ 0 h 143"/>
                <a:gd name="T4" fmla="*/ 0 w 8"/>
                <a:gd name="T5" fmla="*/ 0 h 143"/>
                <a:gd name="T6" fmla="*/ 0 w 8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3">
                  <a:moveTo>
                    <a:pt x="8" y="143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1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Rectangle 776">
              <a:extLst>
                <a:ext uri="{FF2B5EF4-FFF2-40B4-BE49-F238E27FC236}">
                  <a16:creationId xmlns:a16="http://schemas.microsoft.com/office/drawing/2014/main" xmlns="" id="{F41B8A88-1DC7-4FA5-828E-D4026CA2F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947" y="2045060"/>
              <a:ext cx="118425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77">
              <a:extLst>
                <a:ext uri="{FF2B5EF4-FFF2-40B4-BE49-F238E27FC236}">
                  <a16:creationId xmlns:a16="http://schemas.microsoft.com/office/drawing/2014/main" xmlns="" id="{B40A7888-2758-488B-A858-2E055B1C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947" y="2045060"/>
              <a:ext cx="118425" cy="10889"/>
            </a:xfrm>
            <a:custGeom>
              <a:avLst/>
              <a:gdLst>
                <a:gd name="T0" fmla="*/ 87 w 87"/>
                <a:gd name="T1" fmla="*/ 0 h 8"/>
                <a:gd name="T2" fmla="*/ 0 w 87"/>
                <a:gd name="T3" fmla="*/ 0 h 8"/>
                <a:gd name="T4" fmla="*/ 0 w 87"/>
                <a:gd name="T5" fmla="*/ 8 h 8"/>
                <a:gd name="T6" fmla="*/ 87 w 8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">
                  <a:moveTo>
                    <a:pt x="87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7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Rectangle 778">
              <a:extLst>
                <a:ext uri="{FF2B5EF4-FFF2-40B4-BE49-F238E27FC236}">
                  <a16:creationId xmlns:a16="http://schemas.microsoft.com/office/drawing/2014/main" xmlns="" id="{F3CD708B-C331-4DB8-8D5B-04E2FD8B8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9395" y="1990614"/>
              <a:ext cx="10889" cy="11842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79">
              <a:extLst>
                <a:ext uri="{FF2B5EF4-FFF2-40B4-BE49-F238E27FC236}">
                  <a16:creationId xmlns:a16="http://schemas.microsoft.com/office/drawing/2014/main" xmlns="" id="{B95BD5F8-28CC-4816-9F44-86FE121F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395" y="1990612"/>
              <a:ext cx="10889" cy="118424"/>
            </a:xfrm>
            <a:custGeom>
              <a:avLst/>
              <a:gdLst>
                <a:gd name="T0" fmla="*/ 8 w 8"/>
                <a:gd name="T1" fmla="*/ 87 h 87"/>
                <a:gd name="T2" fmla="*/ 8 w 8"/>
                <a:gd name="T3" fmla="*/ 0 h 87"/>
                <a:gd name="T4" fmla="*/ 0 w 8"/>
                <a:gd name="T5" fmla="*/ 0 h 87"/>
                <a:gd name="T6" fmla="*/ 0 w 8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7">
                  <a:moveTo>
                    <a:pt x="8" y="87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Rectangle 780">
              <a:extLst>
                <a:ext uri="{FF2B5EF4-FFF2-40B4-BE49-F238E27FC236}">
                  <a16:creationId xmlns:a16="http://schemas.microsoft.com/office/drawing/2014/main" xmlns="" id="{09FFFE98-87E8-4FC4-A7A5-75B3D5C2F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738" y="1945693"/>
              <a:ext cx="81672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81">
              <a:extLst>
                <a:ext uri="{FF2B5EF4-FFF2-40B4-BE49-F238E27FC236}">
                  <a16:creationId xmlns:a16="http://schemas.microsoft.com/office/drawing/2014/main" xmlns="" id="{739B6A34-5DB0-4901-853D-BF19C0EF8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742" y="1945693"/>
              <a:ext cx="81672" cy="10889"/>
            </a:xfrm>
            <a:custGeom>
              <a:avLst/>
              <a:gdLst>
                <a:gd name="T0" fmla="*/ 60 w 60"/>
                <a:gd name="T1" fmla="*/ 0 h 8"/>
                <a:gd name="T2" fmla="*/ 0 w 60"/>
                <a:gd name="T3" fmla="*/ 0 h 8"/>
                <a:gd name="T4" fmla="*/ 0 w 60"/>
                <a:gd name="T5" fmla="*/ 8 h 8"/>
                <a:gd name="T6" fmla="*/ 60 w 60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8">
                  <a:moveTo>
                    <a:pt x="6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Rectangle 782">
              <a:extLst>
                <a:ext uri="{FF2B5EF4-FFF2-40B4-BE49-F238E27FC236}">
                  <a16:creationId xmlns:a16="http://schemas.microsoft.com/office/drawing/2014/main" xmlns="" id="{2E41D375-0450-4D42-89AE-2413A1A85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9491" y="1908942"/>
              <a:ext cx="12251" cy="8167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83">
              <a:extLst>
                <a:ext uri="{FF2B5EF4-FFF2-40B4-BE49-F238E27FC236}">
                  <a16:creationId xmlns:a16="http://schemas.microsoft.com/office/drawing/2014/main" xmlns="" id="{DAFE451C-838F-4C08-A8C3-22FBDA7FD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487" y="1908945"/>
              <a:ext cx="12251" cy="81672"/>
            </a:xfrm>
            <a:custGeom>
              <a:avLst/>
              <a:gdLst>
                <a:gd name="T0" fmla="*/ 9 w 9"/>
                <a:gd name="T1" fmla="*/ 60 h 60"/>
                <a:gd name="T2" fmla="*/ 9 w 9"/>
                <a:gd name="T3" fmla="*/ 0 h 60"/>
                <a:gd name="T4" fmla="*/ 0 w 9"/>
                <a:gd name="T5" fmla="*/ 0 h 60"/>
                <a:gd name="T6" fmla="*/ 0 w 9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0">
                  <a:moveTo>
                    <a:pt x="9" y="6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Rectangle 784">
              <a:extLst>
                <a:ext uri="{FF2B5EF4-FFF2-40B4-BE49-F238E27FC236}">
                  <a16:creationId xmlns:a16="http://schemas.microsoft.com/office/drawing/2014/main" xmlns="" id="{CBF7F025-8721-4C12-AD07-DA12DAF07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0401" y="1945696"/>
              <a:ext cx="51725" cy="1088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85">
              <a:extLst>
                <a:ext uri="{FF2B5EF4-FFF2-40B4-BE49-F238E27FC236}">
                  <a16:creationId xmlns:a16="http://schemas.microsoft.com/office/drawing/2014/main" xmlns="" id="{85E1D238-077D-42E5-A917-1C0491931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397" y="1945696"/>
              <a:ext cx="51725" cy="10889"/>
            </a:xfrm>
            <a:custGeom>
              <a:avLst/>
              <a:gdLst>
                <a:gd name="T0" fmla="*/ 38 w 38"/>
                <a:gd name="T1" fmla="*/ 0 h 8"/>
                <a:gd name="T2" fmla="*/ 0 w 38"/>
                <a:gd name="T3" fmla="*/ 0 h 8"/>
                <a:gd name="T4" fmla="*/ 0 w 38"/>
                <a:gd name="T5" fmla="*/ 8 h 8"/>
                <a:gd name="T6" fmla="*/ 38 w 3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">
                  <a:moveTo>
                    <a:pt x="38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8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Rectangle 786">
              <a:extLst>
                <a:ext uri="{FF2B5EF4-FFF2-40B4-BE49-F238E27FC236}">
                  <a16:creationId xmlns:a16="http://schemas.microsoft.com/office/drawing/2014/main" xmlns="" id="{F5B92918-5909-439C-9EF1-4889AC0BE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819" y="1926635"/>
              <a:ext cx="10889" cy="503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87">
              <a:extLst>
                <a:ext uri="{FF2B5EF4-FFF2-40B4-BE49-F238E27FC236}">
                  <a16:creationId xmlns:a16="http://schemas.microsoft.com/office/drawing/2014/main" xmlns="" id="{25328A56-8F3A-4820-84E9-906D84CA2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0821" y="1926632"/>
              <a:ext cx="10889" cy="50364"/>
            </a:xfrm>
            <a:custGeom>
              <a:avLst/>
              <a:gdLst>
                <a:gd name="T0" fmla="*/ 8 w 8"/>
                <a:gd name="T1" fmla="*/ 37 h 37"/>
                <a:gd name="T2" fmla="*/ 8 w 8"/>
                <a:gd name="T3" fmla="*/ 0 h 37"/>
                <a:gd name="T4" fmla="*/ 0 w 8"/>
                <a:gd name="T5" fmla="*/ 0 h 37"/>
                <a:gd name="T6" fmla="*/ 0 w 8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7">
                  <a:moveTo>
                    <a:pt x="8" y="37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Rectangle 788">
              <a:extLst>
                <a:ext uri="{FF2B5EF4-FFF2-40B4-BE49-F238E27FC236}">
                  <a16:creationId xmlns:a16="http://schemas.microsoft.com/office/drawing/2014/main" xmlns="" id="{AF29B09A-1665-48EF-A390-96E0BC69D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390" y="1685704"/>
              <a:ext cx="50365" cy="122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89">
              <a:extLst>
                <a:ext uri="{FF2B5EF4-FFF2-40B4-BE49-F238E27FC236}">
                  <a16:creationId xmlns:a16="http://schemas.microsoft.com/office/drawing/2014/main" xmlns="" id="{42326BFF-27D0-4D81-A70A-8570457DD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420" y="1685704"/>
              <a:ext cx="50365" cy="12251"/>
            </a:xfrm>
            <a:custGeom>
              <a:avLst/>
              <a:gdLst>
                <a:gd name="T0" fmla="*/ 37 w 37"/>
                <a:gd name="T1" fmla="*/ 0 h 9"/>
                <a:gd name="T2" fmla="*/ 0 w 37"/>
                <a:gd name="T3" fmla="*/ 0 h 9"/>
                <a:gd name="T4" fmla="*/ 0 w 37"/>
                <a:gd name="T5" fmla="*/ 9 h 9"/>
                <a:gd name="T6" fmla="*/ 37 w 3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9">
                  <a:moveTo>
                    <a:pt x="3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Rectangle 790">
              <a:extLst>
                <a:ext uri="{FF2B5EF4-FFF2-40B4-BE49-F238E27FC236}">
                  <a16:creationId xmlns:a16="http://schemas.microsoft.com/office/drawing/2014/main" xmlns="" id="{18C0FABC-39B2-4F02-BFAF-4A7F6603A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1508" y="1666635"/>
              <a:ext cx="12251" cy="503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91">
              <a:extLst>
                <a:ext uri="{FF2B5EF4-FFF2-40B4-BE49-F238E27FC236}">
                  <a16:creationId xmlns:a16="http://schemas.microsoft.com/office/drawing/2014/main" xmlns="" id="{F505450B-584A-4A5D-AEAE-52E8C7C84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373" y="1666645"/>
              <a:ext cx="12251" cy="50364"/>
            </a:xfrm>
            <a:custGeom>
              <a:avLst/>
              <a:gdLst>
                <a:gd name="T0" fmla="*/ 9 w 9"/>
                <a:gd name="T1" fmla="*/ 37 h 37"/>
                <a:gd name="T2" fmla="*/ 9 w 9"/>
                <a:gd name="T3" fmla="*/ 0 h 37"/>
                <a:gd name="T4" fmla="*/ 0 w 9"/>
                <a:gd name="T5" fmla="*/ 0 h 37"/>
                <a:gd name="T6" fmla="*/ 0 w 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7">
                  <a:moveTo>
                    <a:pt x="9" y="3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7" name="直角三角形 776">
            <a:extLst>
              <a:ext uri="{FF2B5EF4-FFF2-40B4-BE49-F238E27FC236}">
                <a16:creationId xmlns:a16="http://schemas.microsoft.com/office/drawing/2014/main" xmlns="" id="{05B08E6C-D406-4AE3-A772-068CF44EB547}"/>
              </a:ext>
            </a:extLst>
          </p:cNvPr>
          <p:cNvSpPr/>
          <p:nvPr/>
        </p:nvSpPr>
        <p:spPr>
          <a:xfrm flipH="1">
            <a:off x="6270170" y="1"/>
            <a:ext cx="5921827" cy="6858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8" name="4c3f26d7-f6b0-44c6-aab9-325bab46a2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07FC97-82FC-41A1-A34B-B69E41C6EFB5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368378" y="2922093"/>
            <a:ext cx="3956193" cy="3827144"/>
            <a:chOff x="3686969" y="1449272"/>
            <a:chExt cx="4818063" cy="4660900"/>
          </a:xfrm>
        </p:grpSpPr>
        <p:sp>
          <p:nvSpPr>
            <p:cNvPr id="779" name="iSlîḑè">
              <a:extLst>
                <a:ext uri="{FF2B5EF4-FFF2-40B4-BE49-F238E27FC236}">
                  <a16:creationId xmlns:a16="http://schemas.microsoft.com/office/drawing/2014/main" xmlns="" id="{8851D915-0E19-4AE8-BF0C-26CF8288F764}"/>
                </a:ext>
              </a:extLst>
            </p:cNvPr>
            <p:cNvSpPr/>
            <p:nvPr/>
          </p:nvSpPr>
          <p:spPr bwMode="auto">
            <a:xfrm>
              <a:off x="5072857" y="5616460"/>
              <a:ext cx="3368675" cy="328613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ïṧḷiḋê">
              <a:extLst>
                <a:ext uri="{FF2B5EF4-FFF2-40B4-BE49-F238E27FC236}">
                  <a16:creationId xmlns:a16="http://schemas.microsoft.com/office/drawing/2014/main" xmlns="" id="{A55477BB-3305-4570-BF14-6DD69DBF05D5}"/>
                </a:ext>
              </a:extLst>
            </p:cNvPr>
            <p:cNvSpPr/>
            <p:nvPr/>
          </p:nvSpPr>
          <p:spPr bwMode="auto">
            <a:xfrm>
              <a:off x="5187157" y="1735022"/>
              <a:ext cx="3143250" cy="2970213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śḷïďé">
              <a:extLst>
                <a:ext uri="{FF2B5EF4-FFF2-40B4-BE49-F238E27FC236}">
                  <a16:creationId xmlns:a16="http://schemas.microsoft.com/office/drawing/2014/main" xmlns="" id="{8F42B685-5806-410E-8DBE-00B2CD1B21FA}"/>
                </a:ext>
              </a:extLst>
            </p:cNvPr>
            <p:cNvSpPr/>
            <p:nvPr/>
          </p:nvSpPr>
          <p:spPr bwMode="auto">
            <a:xfrm>
              <a:off x="5276057" y="1852497"/>
              <a:ext cx="2965450" cy="2747963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íṥḻîḍê">
              <a:extLst>
                <a:ext uri="{FF2B5EF4-FFF2-40B4-BE49-F238E27FC236}">
                  <a16:creationId xmlns:a16="http://schemas.microsoft.com/office/drawing/2014/main" xmlns="" id="{89EF1219-9398-4E0E-A536-7ACE81088786}"/>
                </a:ext>
              </a:extLst>
            </p:cNvPr>
            <p:cNvSpPr/>
            <p:nvPr/>
          </p:nvSpPr>
          <p:spPr bwMode="auto">
            <a:xfrm>
              <a:off x="5699919" y="4094047"/>
              <a:ext cx="2114550" cy="103188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rgbClr val="F6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ísľïḍe">
              <a:extLst>
                <a:ext uri="{FF2B5EF4-FFF2-40B4-BE49-F238E27FC236}">
                  <a16:creationId xmlns:a16="http://schemas.microsoft.com/office/drawing/2014/main" xmlns="" id="{E8195AFC-2095-4621-8657-91440A19CA61}"/>
                </a:ext>
              </a:extLst>
            </p:cNvPr>
            <p:cNvSpPr/>
            <p:nvPr/>
          </p:nvSpPr>
          <p:spPr bwMode="auto">
            <a:xfrm>
              <a:off x="6755607" y="2036647"/>
              <a:ext cx="693738" cy="422275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íṡḻïḑê">
              <a:extLst>
                <a:ext uri="{FF2B5EF4-FFF2-40B4-BE49-F238E27FC236}">
                  <a16:creationId xmlns:a16="http://schemas.microsoft.com/office/drawing/2014/main" xmlns="" id="{05E12D61-B35C-403A-A7BA-A227FB2C2C69}"/>
                </a:ext>
              </a:extLst>
            </p:cNvPr>
            <p:cNvSpPr/>
            <p:nvPr/>
          </p:nvSpPr>
          <p:spPr bwMode="auto">
            <a:xfrm>
              <a:off x="6065044" y="2036647"/>
              <a:ext cx="690563" cy="423863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íş1ídé">
              <a:extLst>
                <a:ext uri="{FF2B5EF4-FFF2-40B4-BE49-F238E27FC236}">
                  <a16:creationId xmlns:a16="http://schemas.microsoft.com/office/drawing/2014/main" xmlns="" id="{0B30B112-9F67-41D6-B734-2D1ABBD48FFD}"/>
                </a:ext>
              </a:extLst>
            </p:cNvPr>
            <p:cNvSpPr/>
            <p:nvPr/>
          </p:nvSpPr>
          <p:spPr bwMode="auto">
            <a:xfrm>
              <a:off x="7312819" y="2319222"/>
              <a:ext cx="428625" cy="695325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îṩḻidê">
              <a:extLst>
                <a:ext uri="{FF2B5EF4-FFF2-40B4-BE49-F238E27FC236}">
                  <a16:creationId xmlns:a16="http://schemas.microsoft.com/office/drawing/2014/main" xmlns="" id="{32AB34E7-5CD4-4416-A239-636CCDDF605D}"/>
                </a:ext>
              </a:extLst>
            </p:cNvPr>
            <p:cNvSpPr/>
            <p:nvPr/>
          </p:nvSpPr>
          <p:spPr bwMode="auto">
            <a:xfrm>
              <a:off x="6755607" y="3574935"/>
              <a:ext cx="700088" cy="428625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ïşḷïdé">
              <a:extLst>
                <a:ext uri="{FF2B5EF4-FFF2-40B4-BE49-F238E27FC236}">
                  <a16:creationId xmlns:a16="http://schemas.microsoft.com/office/drawing/2014/main" xmlns="" id="{399D8738-9880-4CA8-83E0-56A7F190F2F7}"/>
                </a:ext>
              </a:extLst>
            </p:cNvPr>
            <p:cNvSpPr/>
            <p:nvPr/>
          </p:nvSpPr>
          <p:spPr bwMode="auto">
            <a:xfrm>
              <a:off x="7317582" y="3014547"/>
              <a:ext cx="423863" cy="700088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iṥļîḋè">
              <a:extLst>
                <a:ext uri="{FF2B5EF4-FFF2-40B4-BE49-F238E27FC236}">
                  <a16:creationId xmlns:a16="http://schemas.microsoft.com/office/drawing/2014/main" xmlns="" id="{5ECACEB2-91A6-4148-8448-2771B6892AD0}"/>
                </a:ext>
              </a:extLst>
            </p:cNvPr>
            <p:cNvSpPr/>
            <p:nvPr/>
          </p:nvSpPr>
          <p:spPr bwMode="auto">
            <a:xfrm>
              <a:off x="6060282" y="3573347"/>
              <a:ext cx="695325" cy="430213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išľîďê">
              <a:extLst>
                <a:ext uri="{FF2B5EF4-FFF2-40B4-BE49-F238E27FC236}">
                  <a16:creationId xmlns:a16="http://schemas.microsoft.com/office/drawing/2014/main" xmlns="" id="{A0D2E7D3-995E-4D36-A53C-DFB2A826BE5A}"/>
                </a:ext>
              </a:extLst>
            </p:cNvPr>
            <p:cNvSpPr/>
            <p:nvPr/>
          </p:nvSpPr>
          <p:spPr bwMode="auto">
            <a:xfrm>
              <a:off x="5776119" y="3014547"/>
              <a:ext cx="422275" cy="695325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ï$ļïḍê">
              <a:extLst>
                <a:ext uri="{FF2B5EF4-FFF2-40B4-BE49-F238E27FC236}">
                  <a16:creationId xmlns:a16="http://schemas.microsoft.com/office/drawing/2014/main" xmlns="" id="{F969C749-B930-464C-B0EE-2680950FEDA5}"/>
                </a:ext>
              </a:extLst>
            </p:cNvPr>
            <p:cNvSpPr/>
            <p:nvPr/>
          </p:nvSpPr>
          <p:spPr bwMode="auto">
            <a:xfrm>
              <a:off x="5776119" y="2323985"/>
              <a:ext cx="427038" cy="69056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íSļíďe">
              <a:extLst>
                <a:ext uri="{FF2B5EF4-FFF2-40B4-BE49-F238E27FC236}">
                  <a16:creationId xmlns:a16="http://schemas.microsoft.com/office/drawing/2014/main" xmlns="" id="{8AA217B4-F068-4124-B9E1-DC18C136B568}"/>
                </a:ext>
              </a:extLst>
            </p:cNvPr>
            <p:cNvSpPr/>
            <p:nvPr/>
          </p:nvSpPr>
          <p:spPr bwMode="auto">
            <a:xfrm>
              <a:off x="57840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ṩ1ídè">
              <a:extLst>
                <a:ext uri="{FF2B5EF4-FFF2-40B4-BE49-F238E27FC236}">
                  <a16:creationId xmlns:a16="http://schemas.microsoft.com/office/drawing/2014/main" xmlns="" id="{6025B3E5-E686-4CDE-B364-3124F231A40D}"/>
                </a:ext>
              </a:extLst>
            </p:cNvPr>
            <p:cNvSpPr/>
            <p:nvPr/>
          </p:nvSpPr>
          <p:spPr bwMode="auto">
            <a:xfrm>
              <a:off x="57840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íṩľíḓe">
              <a:extLst>
                <a:ext uri="{FF2B5EF4-FFF2-40B4-BE49-F238E27FC236}">
                  <a16:creationId xmlns:a16="http://schemas.microsoft.com/office/drawing/2014/main" xmlns="" id="{96FDD698-F7C8-4AD1-A586-AC9E1BE746D5}"/>
                </a:ext>
              </a:extLst>
            </p:cNvPr>
            <p:cNvSpPr/>
            <p:nvPr/>
          </p:nvSpPr>
          <p:spPr bwMode="auto">
            <a:xfrm>
              <a:off x="57840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iṧḷîḋe">
              <a:extLst>
                <a:ext uri="{FF2B5EF4-FFF2-40B4-BE49-F238E27FC236}">
                  <a16:creationId xmlns:a16="http://schemas.microsoft.com/office/drawing/2014/main" xmlns="" id="{F9764BDD-F311-4060-A416-C2EB347E5A0E}"/>
                </a:ext>
              </a:extLst>
            </p:cNvPr>
            <p:cNvSpPr/>
            <p:nvPr/>
          </p:nvSpPr>
          <p:spPr bwMode="auto">
            <a:xfrm>
              <a:off x="57840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sļidê">
              <a:extLst>
                <a:ext uri="{FF2B5EF4-FFF2-40B4-BE49-F238E27FC236}">
                  <a16:creationId xmlns:a16="http://schemas.microsoft.com/office/drawing/2014/main" xmlns="" id="{0A9D4597-ADD4-4126-881D-4DF516FF3719}"/>
                </a:ext>
              </a:extLst>
            </p:cNvPr>
            <p:cNvSpPr/>
            <p:nvPr/>
          </p:nvSpPr>
          <p:spPr bwMode="auto">
            <a:xfrm>
              <a:off x="62095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šļïḍê">
              <a:extLst>
                <a:ext uri="{FF2B5EF4-FFF2-40B4-BE49-F238E27FC236}">
                  <a16:creationId xmlns:a16="http://schemas.microsoft.com/office/drawing/2014/main" xmlns="" id="{87EE4706-011D-4076-9046-F1F2E782DA39}"/>
                </a:ext>
              </a:extLst>
            </p:cNvPr>
            <p:cNvSpPr/>
            <p:nvPr/>
          </p:nvSpPr>
          <p:spPr bwMode="auto">
            <a:xfrm>
              <a:off x="62095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iṧļîḓê">
              <a:extLst>
                <a:ext uri="{FF2B5EF4-FFF2-40B4-BE49-F238E27FC236}">
                  <a16:creationId xmlns:a16="http://schemas.microsoft.com/office/drawing/2014/main" xmlns="" id="{A7674F77-5468-4ABB-9120-9476386B79E3}"/>
                </a:ext>
              </a:extLst>
            </p:cNvPr>
            <p:cNvSpPr/>
            <p:nvPr/>
          </p:nvSpPr>
          <p:spPr bwMode="auto">
            <a:xfrm>
              <a:off x="62095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ṣḷiḋè">
              <a:extLst>
                <a:ext uri="{FF2B5EF4-FFF2-40B4-BE49-F238E27FC236}">
                  <a16:creationId xmlns:a16="http://schemas.microsoft.com/office/drawing/2014/main" xmlns="" id="{C32EDA58-C654-47E2-9DEC-090D7822F432}"/>
                </a:ext>
              </a:extLst>
            </p:cNvPr>
            <p:cNvSpPr/>
            <p:nvPr/>
          </p:nvSpPr>
          <p:spPr bwMode="auto">
            <a:xfrm>
              <a:off x="62095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íŝļîḓé">
              <a:extLst>
                <a:ext uri="{FF2B5EF4-FFF2-40B4-BE49-F238E27FC236}">
                  <a16:creationId xmlns:a16="http://schemas.microsoft.com/office/drawing/2014/main" xmlns="" id="{8A9CDF73-7B1A-4A23-9EFF-1570152A0357}"/>
                </a:ext>
              </a:extLst>
            </p:cNvPr>
            <p:cNvSpPr/>
            <p:nvPr/>
          </p:nvSpPr>
          <p:spPr bwMode="auto">
            <a:xfrm>
              <a:off x="5772944" y="198584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iṧḷídê">
              <a:extLst>
                <a:ext uri="{FF2B5EF4-FFF2-40B4-BE49-F238E27FC236}">
                  <a16:creationId xmlns:a16="http://schemas.microsoft.com/office/drawing/2014/main" xmlns="" id="{D7E46926-0811-43D0-98A6-D6894CB33227}"/>
                </a:ext>
              </a:extLst>
            </p:cNvPr>
            <p:cNvSpPr/>
            <p:nvPr/>
          </p:nvSpPr>
          <p:spPr bwMode="auto">
            <a:xfrm>
              <a:off x="5772944" y="2057285"/>
              <a:ext cx="246063" cy="19050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íŝľide">
              <a:extLst>
                <a:ext uri="{FF2B5EF4-FFF2-40B4-BE49-F238E27FC236}">
                  <a16:creationId xmlns:a16="http://schemas.microsoft.com/office/drawing/2014/main" xmlns="" id="{21DBBCF4-D279-413A-B93E-15FE97E1E858}"/>
                </a:ext>
              </a:extLst>
            </p:cNvPr>
            <p:cNvSpPr/>
            <p:nvPr/>
          </p:nvSpPr>
          <p:spPr bwMode="auto">
            <a:xfrm>
              <a:off x="5772944" y="2127135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ïṥḻíḋê">
              <a:extLst>
                <a:ext uri="{FF2B5EF4-FFF2-40B4-BE49-F238E27FC236}">
                  <a16:creationId xmlns:a16="http://schemas.microsoft.com/office/drawing/2014/main" xmlns="" id="{5CAF1F32-793B-4BA0-B5E3-B8D94F7A3730}"/>
                </a:ext>
              </a:extLst>
            </p:cNvPr>
            <p:cNvSpPr/>
            <p:nvPr/>
          </p:nvSpPr>
          <p:spPr bwMode="auto">
            <a:xfrm>
              <a:off x="5772944" y="219539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îṣ1iḋé">
              <a:extLst>
                <a:ext uri="{FF2B5EF4-FFF2-40B4-BE49-F238E27FC236}">
                  <a16:creationId xmlns:a16="http://schemas.microsoft.com/office/drawing/2014/main" xmlns="" id="{19DB7CE7-0EB1-4FD6-93A0-BC08D25E3D3A}"/>
                </a:ext>
              </a:extLst>
            </p:cNvPr>
            <p:cNvSpPr/>
            <p:nvPr/>
          </p:nvSpPr>
          <p:spPr bwMode="auto">
            <a:xfrm>
              <a:off x="66349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íSḻiḓè">
              <a:extLst>
                <a:ext uri="{FF2B5EF4-FFF2-40B4-BE49-F238E27FC236}">
                  <a16:creationId xmlns:a16="http://schemas.microsoft.com/office/drawing/2014/main" xmlns="" id="{05EFCF1C-94A1-4432-892F-3EF170377E11}"/>
                </a:ext>
              </a:extLst>
            </p:cNvPr>
            <p:cNvSpPr/>
            <p:nvPr/>
          </p:nvSpPr>
          <p:spPr bwMode="auto">
            <a:xfrm>
              <a:off x="66349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íṧlïḑé">
              <a:extLst>
                <a:ext uri="{FF2B5EF4-FFF2-40B4-BE49-F238E27FC236}">
                  <a16:creationId xmlns:a16="http://schemas.microsoft.com/office/drawing/2014/main" xmlns="" id="{8A4FF08C-3CA4-4458-957E-FEA3298AFF47}"/>
                </a:ext>
              </a:extLst>
            </p:cNvPr>
            <p:cNvSpPr/>
            <p:nvPr/>
          </p:nvSpPr>
          <p:spPr bwMode="auto">
            <a:xfrm>
              <a:off x="66349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ṣļîde">
              <a:extLst>
                <a:ext uri="{FF2B5EF4-FFF2-40B4-BE49-F238E27FC236}">
                  <a16:creationId xmlns:a16="http://schemas.microsoft.com/office/drawing/2014/main" xmlns="" id="{4AE0B23E-A97E-4A1A-B59B-63BD600530A6}"/>
                </a:ext>
              </a:extLst>
            </p:cNvPr>
            <p:cNvSpPr/>
            <p:nvPr/>
          </p:nvSpPr>
          <p:spPr bwMode="auto">
            <a:xfrm>
              <a:off x="66349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ísļîḍé">
              <a:extLst>
                <a:ext uri="{FF2B5EF4-FFF2-40B4-BE49-F238E27FC236}">
                  <a16:creationId xmlns:a16="http://schemas.microsoft.com/office/drawing/2014/main" xmlns="" id="{E0AEA58F-22A2-46B1-BAA9-C9AA9E27AA78}"/>
                </a:ext>
              </a:extLst>
            </p:cNvPr>
            <p:cNvSpPr/>
            <p:nvPr/>
          </p:nvSpPr>
          <p:spPr bwMode="auto">
            <a:xfrm>
              <a:off x="70604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íşľîde">
              <a:extLst>
                <a:ext uri="{FF2B5EF4-FFF2-40B4-BE49-F238E27FC236}">
                  <a16:creationId xmlns:a16="http://schemas.microsoft.com/office/drawing/2014/main" xmlns="" id="{FE3E4F24-D93B-4046-AE63-BE24F1A7F53C}"/>
                </a:ext>
              </a:extLst>
            </p:cNvPr>
            <p:cNvSpPr/>
            <p:nvPr/>
          </p:nvSpPr>
          <p:spPr bwMode="auto">
            <a:xfrm>
              <a:off x="70604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î$ľide">
              <a:extLst>
                <a:ext uri="{FF2B5EF4-FFF2-40B4-BE49-F238E27FC236}">
                  <a16:creationId xmlns:a16="http://schemas.microsoft.com/office/drawing/2014/main" xmlns="" id="{2A555CA7-1147-4200-B2DB-D3761C4E2AC3}"/>
                </a:ext>
              </a:extLst>
            </p:cNvPr>
            <p:cNvSpPr/>
            <p:nvPr/>
          </p:nvSpPr>
          <p:spPr bwMode="auto">
            <a:xfrm>
              <a:off x="70604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ï$ḻiďè">
              <a:extLst>
                <a:ext uri="{FF2B5EF4-FFF2-40B4-BE49-F238E27FC236}">
                  <a16:creationId xmlns:a16="http://schemas.microsoft.com/office/drawing/2014/main" xmlns="" id="{0C1B68AB-EA78-48AA-9EFA-A9DD290CF2A2}"/>
                </a:ext>
              </a:extLst>
            </p:cNvPr>
            <p:cNvSpPr/>
            <p:nvPr/>
          </p:nvSpPr>
          <p:spPr bwMode="auto">
            <a:xfrm>
              <a:off x="70604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šḻiḋé">
              <a:extLst>
                <a:ext uri="{FF2B5EF4-FFF2-40B4-BE49-F238E27FC236}">
                  <a16:creationId xmlns:a16="http://schemas.microsoft.com/office/drawing/2014/main" xmlns="" id="{6FAA1B42-B6D1-4B4A-9A71-38AA914E2829}"/>
                </a:ext>
              </a:extLst>
            </p:cNvPr>
            <p:cNvSpPr/>
            <p:nvPr/>
          </p:nvSpPr>
          <p:spPr bwMode="auto">
            <a:xfrm>
              <a:off x="7487444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íṧļiḑe">
              <a:extLst>
                <a:ext uri="{FF2B5EF4-FFF2-40B4-BE49-F238E27FC236}">
                  <a16:creationId xmlns:a16="http://schemas.microsoft.com/office/drawing/2014/main" xmlns="" id="{3C83B64D-6B64-46CC-9711-437E37C8A677}"/>
                </a:ext>
              </a:extLst>
            </p:cNvPr>
            <p:cNvSpPr/>
            <p:nvPr/>
          </p:nvSpPr>
          <p:spPr bwMode="auto">
            <a:xfrm>
              <a:off x="7487444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iṧļíďê">
              <a:extLst>
                <a:ext uri="{FF2B5EF4-FFF2-40B4-BE49-F238E27FC236}">
                  <a16:creationId xmlns:a16="http://schemas.microsoft.com/office/drawing/2014/main" xmlns="" id="{0C1CF05A-6337-4EA9-A32B-D063335E7CF2}"/>
                </a:ext>
              </a:extLst>
            </p:cNvPr>
            <p:cNvSpPr/>
            <p:nvPr/>
          </p:nvSpPr>
          <p:spPr bwMode="auto">
            <a:xfrm>
              <a:off x="7487444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ïṧḷiḍè">
              <a:extLst>
                <a:ext uri="{FF2B5EF4-FFF2-40B4-BE49-F238E27FC236}">
                  <a16:creationId xmlns:a16="http://schemas.microsoft.com/office/drawing/2014/main" xmlns="" id="{CF71D0D0-2E4A-468F-B99D-DFAF0BCBD67B}"/>
                </a:ext>
              </a:extLst>
            </p:cNvPr>
            <p:cNvSpPr/>
            <p:nvPr/>
          </p:nvSpPr>
          <p:spPr bwMode="auto">
            <a:xfrm>
              <a:off x="7487444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íSļîďê">
              <a:extLst>
                <a:ext uri="{FF2B5EF4-FFF2-40B4-BE49-F238E27FC236}">
                  <a16:creationId xmlns:a16="http://schemas.microsoft.com/office/drawing/2014/main" xmlns="" id="{34410DBA-3C6A-4A8A-BACA-019C7B649110}"/>
                </a:ext>
              </a:extLst>
            </p:cNvPr>
            <p:cNvSpPr/>
            <p:nvPr/>
          </p:nvSpPr>
          <p:spPr bwMode="auto">
            <a:xfrm>
              <a:off x="7722394" y="1906472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iṡliḍé">
              <a:extLst>
                <a:ext uri="{FF2B5EF4-FFF2-40B4-BE49-F238E27FC236}">
                  <a16:creationId xmlns:a16="http://schemas.microsoft.com/office/drawing/2014/main" xmlns="" id="{04271318-F253-443A-97B2-AEC9D469FA21}"/>
                </a:ext>
              </a:extLst>
            </p:cNvPr>
            <p:cNvSpPr/>
            <p:nvPr/>
          </p:nvSpPr>
          <p:spPr bwMode="auto">
            <a:xfrm>
              <a:off x="7722394" y="2085860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rgbClr val="CEE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îsḷïḋe">
              <a:extLst>
                <a:ext uri="{FF2B5EF4-FFF2-40B4-BE49-F238E27FC236}">
                  <a16:creationId xmlns:a16="http://schemas.microsoft.com/office/drawing/2014/main" xmlns="" id="{6780E09E-61C2-4818-B3B2-8CB5D947A9CB}"/>
                </a:ext>
              </a:extLst>
            </p:cNvPr>
            <p:cNvSpPr/>
            <p:nvPr/>
          </p:nvSpPr>
          <p:spPr bwMode="auto">
            <a:xfrm>
              <a:off x="7722394" y="2265247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ṩļídè">
              <a:extLst>
                <a:ext uri="{FF2B5EF4-FFF2-40B4-BE49-F238E27FC236}">
                  <a16:creationId xmlns:a16="http://schemas.microsoft.com/office/drawing/2014/main" xmlns="" id="{4F9DBA50-5667-4715-9B75-5DBDD49DEB6F}"/>
                </a:ext>
              </a:extLst>
            </p:cNvPr>
            <p:cNvSpPr/>
            <p:nvPr/>
          </p:nvSpPr>
          <p:spPr bwMode="auto">
            <a:xfrm>
              <a:off x="7768432" y="2457335"/>
              <a:ext cx="176213" cy="336550"/>
            </a:xfrm>
            <a:custGeom>
              <a:avLst/>
              <a:gdLst>
                <a:gd name="T0" fmla="*/ 0 w 111"/>
                <a:gd name="T1" fmla="*/ 212 h 212"/>
                <a:gd name="T2" fmla="*/ 111 w 111"/>
                <a:gd name="T3" fmla="*/ 151 h 212"/>
                <a:gd name="T4" fmla="*/ 111 w 111"/>
                <a:gd name="T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212">
                  <a:moveTo>
                    <a:pt x="0" y="212"/>
                  </a:moveTo>
                  <a:lnTo>
                    <a:pt x="111" y="151"/>
                  </a:lnTo>
                  <a:lnTo>
                    <a:pt x="111" y="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íṥľide">
              <a:extLst>
                <a:ext uri="{FF2B5EF4-FFF2-40B4-BE49-F238E27FC236}">
                  <a16:creationId xmlns:a16="http://schemas.microsoft.com/office/drawing/2014/main" xmlns="" id="{46EE0D9C-D871-475C-983D-256C2D7BA3EB}"/>
                </a:ext>
              </a:extLst>
            </p:cNvPr>
            <p:cNvSpPr/>
            <p:nvPr/>
          </p:nvSpPr>
          <p:spPr bwMode="auto">
            <a:xfrm>
              <a:off x="5463382" y="1971560"/>
              <a:ext cx="242888" cy="842963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rgbClr val="F6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şľîďe">
              <a:extLst>
                <a:ext uri="{FF2B5EF4-FFF2-40B4-BE49-F238E27FC236}">
                  <a16:creationId xmlns:a16="http://schemas.microsoft.com/office/drawing/2014/main" xmlns="" id="{510F7D4B-FEB4-4F59-9F5D-33893C3A9E59}"/>
                </a:ext>
              </a:extLst>
            </p:cNvPr>
            <p:cNvSpPr/>
            <p:nvPr/>
          </p:nvSpPr>
          <p:spPr bwMode="auto">
            <a:xfrm>
              <a:off x="5580857" y="2874847"/>
              <a:ext cx="185738" cy="396875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ṧḻîďe">
              <a:extLst>
                <a:ext uri="{FF2B5EF4-FFF2-40B4-BE49-F238E27FC236}">
                  <a16:creationId xmlns:a16="http://schemas.microsoft.com/office/drawing/2014/main" xmlns="" id="{D98FEBE7-DA77-4B12-89E0-DAD341B5E3B0}"/>
                </a:ext>
              </a:extLst>
            </p:cNvPr>
            <p:cNvSpPr/>
            <p:nvPr/>
          </p:nvSpPr>
          <p:spPr bwMode="auto">
            <a:xfrm>
              <a:off x="5015707" y="1636597"/>
              <a:ext cx="3489325" cy="125413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ïšliḓé">
              <a:extLst>
                <a:ext uri="{FF2B5EF4-FFF2-40B4-BE49-F238E27FC236}">
                  <a16:creationId xmlns:a16="http://schemas.microsoft.com/office/drawing/2014/main" xmlns="" id="{72827444-31B8-4DF8-8CD9-2A6639C9CDBA}"/>
                </a:ext>
              </a:extLst>
            </p:cNvPr>
            <p:cNvSpPr/>
            <p:nvPr/>
          </p:nvSpPr>
          <p:spPr bwMode="auto">
            <a:xfrm>
              <a:off x="6560344" y="1449272"/>
              <a:ext cx="390525" cy="249238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şľîḑê">
              <a:extLst>
                <a:ext uri="{FF2B5EF4-FFF2-40B4-BE49-F238E27FC236}">
                  <a16:creationId xmlns:a16="http://schemas.microsoft.com/office/drawing/2014/main" xmlns="" id="{2C24ECC5-4483-4A64-A262-F7F5810D3E58}"/>
                </a:ext>
              </a:extLst>
            </p:cNvPr>
            <p:cNvSpPr/>
            <p:nvPr/>
          </p:nvSpPr>
          <p:spPr bwMode="auto">
            <a:xfrm>
              <a:off x="6968332" y="4787785"/>
              <a:ext cx="868363" cy="1001713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š1ídè">
              <a:extLst>
                <a:ext uri="{FF2B5EF4-FFF2-40B4-BE49-F238E27FC236}">
                  <a16:creationId xmlns:a16="http://schemas.microsoft.com/office/drawing/2014/main" xmlns="" id="{556D6EB2-1904-452C-A3F5-782C19211289}"/>
                </a:ext>
              </a:extLst>
            </p:cNvPr>
            <p:cNvSpPr/>
            <p:nvPr/>
          </p:nvSpPr>
          <p:spPr bwMode="auto">
            <a:xfrm>
              <a:off x="5677694" y="4787785"/>
              <a:ext cx="869950" cy="1001713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îşliḑé">
              <a:extLst>
                <a:ext uri="{FF2B5EF4-FFF2-40B4-BE49-F238E27FC236}">
                  <a16:creationId xmlns:a16="http://schemas.microsoft.com/office/drawing/2014/main" xmlns="" id="{FC58FB58-D951-4E6C-A0C7-0C99738B9F30}"/>
                </a:ext>
              </a:extLst>
            </p:cNvPr>
            <p:cNvSpPr/>
            <p:nvPr/>
          </p:nvSpPr>
          <p:spPr bwMode="auto">
            <a:xfrm>
              <a:off x="5160169" y="4662372"/>
              <a:ext cx="3198813" cy="125413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iSlîďé">
              <a:extLst>
                <a:ext uri="{FF2B5EF4-FFF2-40B4-BE49-F238E27FC236}">
                  <a16:creationId xmlns:a16="http://schemas.microsoft.com/office/drawing/2014/main" xmlns="" id="{C864922A-67C8-4C52-B30D-2E3B68F7AA9A}"/>
                </a:ext>
              </a:extLst>
            </p:cNvPr>
            <p:cNvSpPr/>
            <p:nvPr/>
          </p:nvSpPr>
          <p:spPr bwMode="auto">
            <a:xfrm>
              <a:off x="3718719" y="5779972"/>
              <a:ext cx="2170113" cy="3302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şľíḑe">
              <a:extLst>
                <a:ext uri="{FF2B5EF4-FFF2-40B4-BE49-F238E27FC236}">
                  <a16:creationId xmlns:a16="http://schemas.microsoft.com/office/drawing/2014/main" xmlns="" id="{D116447A-DB45-43A8-BAC4-2FD010BA5A4D}"/>
                </a:ext>
              </a:extLst>
            </p:cNvPr>
            <p:cNvSpPr/>
            <p:nvPr/>
          </p:nvSpPr>
          <p:spPr bwMode="auto">
            <a:xfrm>
              <a:off x="5779294" y="3332047"/>
              <a:ext cx="325438" cy="188913"/>
            </a:xfrm>
            <a:custGeom>
              <a:avLst/>
              <a:gdLst>
                <a:gd name="T0" fmla="*/ 176 w 176"/>
                <a:gd name="T1" fmla="*/ 63 h 102"/>
                <a:gd name="T2" fmla="*/ 115 w 176"/>
                <a:gd name="T3" fmla="*/ 49 h 102"/>
                <a:gd name="T4" fmla="*/ 59 w 176"/>
                <a:gd name="T5" fmla="*/ 99 h 102"/>
                <a:gd name="T6" fmla="*/ 3 w 176"/>
                <a:gd name="T7" fmla="*/ 65 h 102"/>
                <a:gd name="T8" fmla="*/ 51 w 176"/>
                <a:gd name="T9" fmla="*/ 0 h 102"/>
                <a:gd name="T10" fmla="*/ 176 w 176"/>
                <a:gd name="T11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2">
                  <a:moveTo>
                    <a:pt x="176" y="63"/>
                  </a:moveTo>
                  <a:cubicBezTo>
                    <a:pt x="176" y="63"/>
                    <a:pt x="129" y="49"/>
                    <a:pt x="115" y="49"/>
                  </a:cubicBezTo>
                  <a:cubicBezTo>
                    <a:pt x="101" y="50"/>
                    <a:pt x="71" y="102"/>
                    <a:pt x="59" y="99"/>
                  </a:cubicBezTo>
                  <a:cubicBezTo>
                    <a:pt x="47" y="96"/>
                    <a:pt x="7" y="88"/>
                    <a:pt x="3" y="65"/>
                  </a:cubicBezTo>
                  <a:cubicBezTo>
                    <a:pt x="0" y="41"/>
                    <a:pt x="51" y="0"/>
                    <a:pt x="51" y="0"/>
                  </a:cubicBezTo>
                  <a:cubicBezTo>
                    <a:pt x="51" y="0"/>
                    <a:pt x="159" y="44"/>
                    <a:pt x="176" y="63"/>
                  </a:cubicBez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ïṡḷîde">
              <a:extLst>
                <a:ext uri="{FF2B5EF4-FFF2-40B4-BE49-F238E27FC236}">
                  <a16:creationId xmlns:a16="http://schemas.microsoft.com/office/drawing/2014/main" xmlns="" id="{B35FA7E5-C176-4CE8-A075-6B29CDC43167}"/>
                </a:ext>
              </a:extLst>
            </p:cNvPr>
            <p:cNvSpPr/>
            <p:nvPr/>
          </p:nvSpPr>
          <p:spPr bwMode="auto">
            <a:xfrm>
              <a:off x="5580857" y="2309697"/>
              <a:ext cx="1425575" cy="1468438"/>
            </a:xfrm>
            <a:custGeom>
              <a:avLst/>
              <a:gdLst>
                <a:gd name="T0" fmla="*/ 0 w 770"/>
                <a:gd name="T1" fmla="*/ 763 h 793"/>
                <a:gd name="T2" fmla="*/ 753 w 770"/>
                <a:gd name="T3" fmla="*/ 0 h 793"/>
                <a:gd name="T4" fmla="*/ 770 w 770"/>
                <a:gd name="T5" fmla="*/ 16 h 793"/>
                <a:gd name="T6" fmla="*/ 45 w 770"/>
                <a:gd name="T7" fmla="*/ 793 h 793"/>
                <a:gd name="T8" fmla="*/ 0 w 770"/>
                <a:gd name="T9" fmla="*/ 76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93">
                  <a:moveTo>
                    <a:pt x="0" y="763"/>
                  </a:moveTo>
                  <a:cubicBezTo>
                    <a:pt x="0" y="763"/>
                    <a:pt x="700" y="39"/>
                    <a:pt x="753" y="0"/>
                  </a:cubicBezTo>
                  <a:cubicBezTo>
                    <a:pt x="753" y="0"/>
                    <a:pt x="762" y="8"/>
                    <a:pt x="770" y="16"/>
                  </a:cubicBezTo>
                  <a:cubicBezTo>
                    <a:pt x="770" y="16"/>
                    <a:pt x="97" y="744"/>
                    <a:pt x="45" y="793"/>
                  </a:cubicBezTo>
                  <a:cubicBezTo>
                    <a:pt x="45" y="793"/>
                    <a:pt x="7" y="791"/>
                    <a:pt x="0" y="763"/>
                  </a:cubicBezTo>
                  <a:close/>
                </a:path>
              </a:pathLst>
            </a:custGeom>
            <a:solidFill>
              <a:srgbClr val="2E3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îSľîḓe">
              <a:extLst>
                <a:ext uri="{FF2B5EF4-FFF2-40B4-BE49-F238E27FC236}">
                  <a16:creationId xmlns:a16="http://schemas.microsoft.com/office/drawing/2014/main" xmlns="" id="{DA0EA406-75D5-4F67-AD9A-AEC5DF5C6EB4}"/>
                </a:ext>
              </a:extLst>
            </p:cNvPr>
            <p:cNvSpPr/>
            <p:nvPr/>
          </p:nvSpPr>
          <p:spPr bwMode="auto">
            <a:xfrm>
              <a:off x="6014244" y="3333635"/>
              <a:ext cx="142875" cy="119063"/>
            </a:xfrm>
            <a:custGeom>
              <a:avLst/>
              <a:gdLst>
                <a:gd name="T0" fmla="*/ 77 w 77"/>
                <a:gd name="T1" fmla="*/ 28 h 64"/>
                <a:gd name="T2" fmla="*/ 24 w 77"/>
                <a:gd name="T3" fmla="*/ 4 h 64"/>
                <a:gd name="T4" fmla="*/ 4 w 77"/>
                <a:gd name="T5" fmla="*/ 41 h 64"/>
                <a:gd name="T6" fmla="*/ 58 w 77"/>
                <a:gd name="T7" fmla="*/ 64 h 64"/>
                <a:gd name="T8" fmla="*/ 77 w 77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4">
                  <a:moveTo>
                    <a:pt x="77" y="28"/>
                  </a:moveTo>
                  <a:cubicBezTo>
                    <a:pt x="77" y="28"/>
                    <a:pt x="33" y="7"/>
                    <a:pt x="24" y="4"/>
                  </a:cubicBezTo>
                  <a:cubicBezTo>
                    <a:pt x="15" y="0"/>
                    <a:pt x="0" y="30"/>
                    <a:pt x="4" y="41"/>
                  </a:cubicBezTo>
                  <a:cubicBezTo>
                    <a:pt x="9" y="53"/>
                    <a:pt x="50" y="64"/>
                    <a:pt x="58" y="64"/>
                  </a:cubicBezTo>
                  <a:cubicBezTo>
                    <a:pt x="65" y="64"/>
                    <a:pt x="77" y="28"/>
                    <a:pt x="77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iŝḷîde">
              <a:extLst>
                <a:ext uri="{FF2B5EF4-FFF2-40B4-BE49-F238E27FC236}">
                  <a16:creationId xmlns:a16="http://schemas.microsoft.com/office/drawing/2014/main" xmlns="" id="{C29FA905-73D1-4409-A98A-938BBE3EEBB5}"/>
                </a:ext>
              </a:extLst>
            </p:cNvPr>
            <p:cNvSpPr/>
            <p:nvPr/>
          </p:nvSpPr>
          <p:spPr bwMode="auto">
            <a:xfrm>
              <a:off x="5906294" y="3387610"/>
              <a:ext cx="149225" cy="139700"/>
            </a:xfrm>
            <a:custGeom>
              <a:avLst/>
              <a:gdLst>
                <a:gd name="T0" fmla="*/ 47 w 81"/>
                <a:gd name="T1" fmla="*/ 19 h 75"/>
                <a:gd name="T2" fmla="*/ 74 w 81"/>
                <a:gd name="T3" fmla="*/ 62 h 75"/>
                <a:gd name="T4" fmla="*/ 17 w 81"/>
                <a:gd name="T5" fmla="*/ 36 h 75"/>
                <a:gd name="T6" fmla="*/ 47 w 81"/>
                <a:gd name="T7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5">
                  <a:moveTo>
                    <a:pt x="47" y="19"/>
                  </a:moveTo>
                  <a:cubicBezTo>
                    <a:pt x="47" y="19"/>
                    <a:pt x="81" y="49"/>
                    <a:pt x="74" y="62"/>
                  </a:cubicBezTo>
                  <a:cubicBezTo>
                    <a:pt x="68" y="75"/>
                    <a:pt x="34" y="72"/>
                    <a:pt x="17" y="36"/>
                  </a:cubicBezTo>
                  <a:cubicBezTo>
                    <a:pt x="0" y="0"/>
                    <a:pt x="38" y="10"/>
                    <a:pt x="47" y="1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ïŝlïdé">
              <a:extLst>
                <a:ext uri="{FF2B5EF4-FFF2-40B4-BE49-F238E27FC236}">
                  <a16:creationId xmlns:a16="http://schemas.microsoft.com/office/drawing/2014/main" xmlns="" id="{8F02A2FB-C3D2-47EA-8624-E0271D22EA48}"/>
                </a:ext>
              </a:extLst>
            </p:cNvPr>
            <p:cNvSpPr/>
            <p:nvPr/>
          </p:nvSpPr>
          <p:spPr bwMode="auto">
            <a:xfrm>
              <a:off x="5868194" y="3451110"/>
              <a:ext cx="120650" cy="115888"/>
            </a:xfrm>
            <a:custGeom>
              <a:avLst/>
              <a:gdLst>
                <a:gd name="T0" fmla="*/ 21 w 65"/>
                <a:gd name="T1" fmla="*/ 1 h 63"/>
                <a:gd name="T2" fmla="*/ 64 w 65"/>
                <a:gd name="T3" fmla="*/ 35 h 63"/>
                <a:gd name="T4" fmla="*/ 33 w 65"/>
                <a:gd name="T5" fmla="*/ 51 h 63"/>
                <a:gd name="T6" fmla="*/ 21 w 65"/>
                <a:gd name="T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3">
                  <a:moveTo>
                    <a:pt x="21" y="1"/>
                  </a:moveTo>
                  <a:cubicBezTo>
                    <a:pt x="34" y="0"/>
                    <a:pt x="65" y="24"/>
                    <a:pt x="64" y="35"/>
                  </a:cubicBezTo>
                  <a:cubicBezTo>
                    <a:pt x="63" y="46"/>
                    <a:pt x="51" y="63"/>
                    <a:pt x="33" y="51"/>
                  </a:cubicBezTo>
                  <a:cubicBezTo>
                    <a:pt x="14" y="38"/>
                    <a:pt x="0" y="2"/>
                    <a:pt x="21" y="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íṥ1ïḋé">
              <a:extLst>
                <a:ext uri="{FF2B5EF4-FFF2-40B4-BE49-F238E27FC236}">
                  <a16:creationId xmlns:a16="http://schemas.microsoft.com/office/drawing/2014/main" xmlns="" id="{1E520A25-35CC-44DB-838E-2ECAB1E97829}"/>
                </a:ext>
              </a:extLst>
            </p:cNvPr>
            <p:cNvSpPr/>
            <p:nvPr/>
          </p:nvSpPr>
          <p:spPr bwMode="auto">
            <a:xfrm>
              <a:off x="5747544" y="3278072"/>
              <a:ext cx="298450" cy="192088"/>
            </a:xfrm>
            <a:custGeom>
              <a:avLst/>
              <a:gdLst>
                <a:gd name="T0" fmla="*/ 12 w 161"/>
                <a:gd name="T1" fmla="*/ 62 h 103"/>
                <a:gd name="T2" fmla="*/ 54 w 161"/>
                <a:gd name="T3" fmla="*/ 5 h 103"/>
                <a:gd name="T4" fmla="*/ 143 w 161"/>
                <a:gd name="T5" fmla="*/ 48 h 103"/>
                <a:gd name="T6" fmla="*/ 113 w 161"/>
                <a:gd name="T7" fmla="*/ 71 h 103"/>
                <a:gd name="T8" fmla="*/ 69 w 161"/>
                <a:gd name="T9" fmla="*/ 48 h 103"/>
                <a:gd name="T10" fmla="*/ 37 w 161"/>
                <a:gd name="T11" fmla="*/ 94 h 103"/>
                <a:gd name="T12" fmla="*/ 12 w 161"/>
                <a:gd name="T13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03">
                  <a:moveTo>
                    <a:pt x="12" y="62"/>
                  </a:moveTo>
                  <a:cubicBezTo>
                    <a:pt x="12" y="62"/>
                    <a:pt x="42" y="11"/>
                    <a:pt x="54" y="5"/>
                  </a:cubicBezTo>
                  <a:cubicBezTo>
                    <a:pt x="67" y="0"/>
                    <a:pt x="126" y="48"/>
                    <a:pt x="143" y="48"/>
                  </a:cubicBezTo>
                  <a:cubicBezTo>
                    <a:pt x="161" y="49"/>
                    <a:pt x="131" y="75"/>
                    <a:pt x="113" y="71"/>
                  </a:cubicBezTo>
                  <a:cubicBezTo>
                    <a:pt x="96" y="67"/>
                    <a:pt x="69" y="48"/>
                    <a:pt x="69" y="48"/>
                  </a:cubicBezTo>
                  <a:cubicBezTo>
                    <a:pt x="69" y="48"/>
                    <a:pt x="73" y="85"/>
                    <a:pt x="37" y="94"/>
                  </a:cubicBezTo>
                  <a:cubicBezTo>
                    <a:pt x="0" y="103"/>
                    <a:pt x="12" y="62"/>
                    <a:pt x="12" y="6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íṩľïḋé">
              <a:extLst>
                <a:ext uri="{FF2B5EF4-FFF2-40B4-BE49-F238E27FC236}">
                  <a16:creationId xmlns:a16="http://schemas.microsoft.com/office/drawing/2014/main" xmlns="" id="{C23F0592-C810-4ADA-9172-D2B9C1DE3EBB}"/>
                </a:ext>
              </a:extLst>
            </p:cNvPr>
            <p:cNvSpPr/>
            <p:nvPr/>
          </p:nvSpPr>
          <p:spPr bwMode="auto">
            <a:xfrm>
              <a:off x="4523582" y="3216160"/>
              <a:ext cx="1311275" cy="606425"/>
            </a:xfrm>
            <a:custGeom>
              <a:avLst/>
              <a:gdLst>
                <a:gd name="T0" fmla="*/ 60 w 708"/>
                <a:gd name="T1" fmla="*/ 6 h 328"/>
                <a:gd name="T2" fmla="*/ 668 w 708"/>
                <a:gd name="T3" fmla="*/ 92 h 328"/>
                <a:gd name="T4" fmla="*/ 708 w 708"/>
                <a:gd name="T5" fmla="*/ 155 h 328"/>
                <a:gd name="T6" fmla="*/ 88 w 708"/>
                <a:gd name="T7" fmla="*/ 105 h 328"/>
                <a:gd name="T8" fmla="*/ 60 w 708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28">
                  <a:moveTo>
                    <a:pt x="60" y="6"/>
                  </a:moveTo>
                  <a:cubicBezTo>
                    <a:pt x="79" y="0"/>
                    <a:pt x="350" y="233"/>
                    <a:pt x="668" y="92"/>
                  </a:cubicBezTo>
                  <a:cubicBezTo>
                    <a:pt x="668" y="92"/>
                    <a:pt x="698" y="111"/>
                    <a:pt x="708" y="155"/>
                  </a:cubicBezTo>
                  <a:cubicBezTo>
                    <a:pt x="708" y="155"/>
                    <a:pt x="375" y="328"/>
                    <a:pt x="88" y="105"/>
                  </a:cubicBezTo>
                  <a:cubicBezTo>
                    <a:pt x="88" y="105"/>
                    <a:pt x="0" y="23"/>
                    <a:pt x="60" y="6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íšḷiḍé">
              <a:extLst>
                <a:ext uri="{FF2B5EF4-FFF2-40B4-BE49-F238E27FC236}">
                  <a16:creationId xmlns:a16="http://schemas.microsoft.com/office/drawing/2014/main" xmlns="" id="{FF5ECB7F-0071-448D-AD6E-FB5EFFDE640C}"/>
                </a:ext>
              </a:extLst>
            </p:cNvPr>
            <p:cNvSpPr/>
            <p:nvPr/>
          </p:nvSpPr>
          <p:spPr bwMode="auto">
            <a:xfrm>
              <a:off x="4479132" y="2287472"/>
              <a:ext cx="252413" cy="547688"/>
            </a:xfrm>
            <a:custGeom>
              <a:avLst/>
              <a:gdLst>
                <a:gd name="T0" fmla="*/ 64 w 136"/>
                <a:gd name="T1" fmla="*/ 13 h 295"/>
                <a:gd name="T2" fmla="*/ 77 w 136"/>
                <a:gd name="T3" fmla="*/ 197 h 295"/>
                <a:gd name="T4" fmla="*/ 64 w 136"/>
                <a:gd name="T5" fmla="*/ 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95">
                  <a:moveTo>
                    <a:pt x="64" y="13"/>
                  </a:moveTo>
                  <a:cubicBezTo>
                    <a:pt x="64" y="13"/>
                    <a:pt x="136" y="99"/>
                    <a:pt x="77" y="197"/>
                  </a:cubicBezTo>
                  <a:cubicBezTo>
                    <a:pt x="18" y="295"/>
                    <a:pt x="0" y="0"/>
                    <a:pt x="64" y="13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iṩľiḋe">
              <a:extLst>
                <a:ext uri="{FF2B5EF4-FFF2-40B4-BE49-F238E27FC236}">
                  <a16:creationId xmlns:a16="http://schemas.microsoft.com/office/drawing/2014/main" xmlns="" id="{9289A58B-0174-42CE-A11C-9D6F6229CB7B}"/>
                </a:ext>
              </a:extLst>
            </p:cNvPr>
            <p:cNvSpPr/>
            <p:nvPr/>
          </p:nvSpPr>
          <p:spPr bwMode="auto">
            <a:xfrm>
              <a:off x="4017169" y="2206510"/>
              <a:ext cx="687388" cy="957263"/>
            </a:xfrm>
            <a:custGeom>
              <a:avLst/>
              <a:gdLst>
                <a:gd name="T0" fmla="*/ 302 w 371"/>
                <a:gd name="T1" fmla="*/ 84 h 517"/>
                <a:gd name="T2" fmla="*/ 360 w 371"/>
                <a:gd name="T3" fmla="*/ 406 h 517"/>
                <a:gd name="T4" fmla="*/ 109 w 371"/>
                <a:gd name="T5" fmla="*/ 479 h 517"/>
                <a:gd name="T6" fmla="*/ 35 w 371"/>
                <a:gd name="T7" fmla="*/ 301 h 517"/>
                <a:gd name="T8" fmla="*/ 54 w 371"/>
                <a:gd name="T9" fmla="*/ 76 h 517"/>
                <a:gd name="T10" fmla="*/ 302 w 371"/>
                <a:gd name="T11" fmla="*/ 8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17">
                  <a:moveTo>
                    <a:pt x="302" y="84"/>
                  </a:moveTo>
                  <a:cubicBezTo>
                    <a:pt x="302" y="84"/>
                    <a:pt x="371" y="305"/>
                    <a:pt x="360" y="406"/>
                  </a:cubicBezTo>
                  <a:cubicBezTo>
                    <a:pt x="349" y="508"/>
                    <a:pt x="152" y="517"/>
                    <a:pt x="109" y="479"/>
                  </a:cubicBezTo>
                  <a:cubicBezTo>
                    <a:pt x="65" y="442"/>
                    <a:pt x="35" y="301"/>
                    <a:pt x="35" y="301"/>
                  </a:cubicBezTo>
                  <a:cubicBezTo>
                    <a:pt x="35" y="301"/>
                    <a:pt x="0" y="121"/>
                    <a:pt x="54" y="76"/>
                  </a:cubicBezTo>
                  <a:cubicBezTo>
                    <a:pt x="108" y="31"/>
                    <a:pt x="263" y="0"/>
                    <a:pt x="302" y="84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ïṥḻíḍê">
              <a:extLst>
                <a:ext uri="{FF2B5EF4-FFF2-40B4-BE49-F238E27FC236}">
                  <a16:creationId xmlns:a16="http://schemas.microsoft.com/office/drawing/2014/main" xmlns="" id="{6220FF05-7C56-4BDB-9A4F-2A0C3AC0CB10}"/>
                </a:ext>
              </a:extLst>
            </p:cNvPr>
            <p:cNvSpPr/>
            <p:nvPr/>
          </p:nvSpPr>
          <p:spPr bwMode="auto">
            <a:xfrm>
              <a:off x="3725069" y="1987435"/>
              <a:ext cx="1160463" cy="887413"/>
            </a:xfrm>
            <a:custGeom>
              <a:avLst/>
              <a:gdLst>
                <a:gd name="T0" fmla="*/ 208 w 627"/>
                <a:gd name="T1" fmla="*/ 464 h 479"/>
                <a:gd name="T2" fmla="*/ 229 w 627"/>
                <a:gd name="T3" fmla="*/ 453 h 479"/>
                <a:gd name="T4" fmla="*/ 208 w 627"/>
                <a:gd name="T5" fmla="*/ 256 h 479"/>
                <a:gd name="T6" fmla="*/ 266 w 627"/>
                <a:gd name="T7" fmla="*/ 269 h 479"/>
                <a:gd name="T8" fmla="*/ 257 w 627"/>
                <a:gd name="T9" fmla="*/ 235 h 479"/>
                <a:gd name="T10" fmla="*/ 357 w 627"/>
                <a:gd name="T11" fmla="*/ 252 h 479"/>
                <a:gd name="T12" fmla="*/ 336 w 627"/>
                <a:gd name="T13" fmla="*/ 216 h 479"/>
                <a:gd name="T14" fmla="*/ 485 w 627"/>
                <a:gd name="T15" fmla="*/ 231 h 479"/>
                <a:gd name="T16" fmla="*/ 460 w 627"/>
                <a:gd name="T17" fmla="*/ 202 h 479"/>
                <a:gd name="T18" fmla="*/ 475 w 627"/>
                <a:gd name="T19" fmla="*/ 36 h 479"/>
                <a:gd name="T20" fmla="*/ 430 w 627"/>
                <a:gd name="T21" fmla="*/ 79 h 479"/>
                <a:gd name="T22" fmla="*/ 281 w 627"/>
                <a:gd name="T23" fmla="*/ 36 h 479"/>
                <a:gd name="T24" fmla="*/ 306 w 627"/>
                <a:gd name="T25" fmla="*/ 96 h 479"/>
                <a:gd name="T26" fmla="*/ 97 w 627"/>
                <a:gd name="T27" fmla="*/ 188 h 479"/>
                <a:gd name="T28" fmla="*/ 82 w 627"/>
                <a:gd name="T29" fmla="*/ 130 h 479"/>
                <a:gd name="T30" fmla="*/ 54 w 627"/>
                <a:gd name="T31" fmla="*/ 197 h 479"/>
                <a:gd name="T32" fmla="*/ 0 w 627"/>
                <a:gd name="T33" fmla="*/ 220 h 479"/>
                <a:gd name="T34" fmla="*/ 37 w 627"/>
                <a:gd name="T35" fmla="*/ 266 h 479"/>
                <a:gd name="T36" fmla="*/ 161 w 627"/>
                <a:gd name="T37" fmla="*/ 479 h 479"/>
                <a:gd name="T38" fmla="*/ 208 w 627"/>
                <a:gd name="T39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7" h="479">
                  <a:moveTo>
                    <a:pt x="208" y="464"/>
                  </a:moveTo>
                  <a:cubicBezTo>
                    <a:pt x="229" y="453"/>
                    <a:pt x="229" y="453"/>
                    <a:pt x="229" y="453"/>
                  </a:cubicBezTo>
                  <a:cubicBezTo>
                    <a:pt x="229" y="453"/>
                    <a:pt x="244" y="286"/>
                    <a:pt x="208" y="256"/>
                  </a:cubicBezTo>
                  <a:cubicBezTo>
                    <a:pt x="208" y="256"/>
                    <a:pt x="253" y="276"/>
                    <a:pt x="266" y="269"/>
                  </a:cubicBezTo>
                  <a:cubicBezTo>
                    <a:pt x="280" y="261"/>
                    <a:pt x="257" y="235"/>
                    <a:pt x="257" y="235"/>
                  </a:cubicBezTo>
                  <a:cubicBezTo>
                    <a:pt x="257" y="235"/>
                    <a:pt x="340" y="261"/>
                    <a:pt x="357" y="252"/>
                  </a:cubicBezTo>
                  <a:cubicBezTo>
                    <a:pt x="374" y="242"/>
                    <a:pt x="336" y="216"/>
                    <a:pt x="336" y="216"/>
                  </a:cubicBezTo>
                  <a:cubicBezTo>
                    <a:pt x="336" y="216"/>
                    <a:pt x="474" y="252"/>
                    <a:pt x="485" y="231"/>
                  </a:cubicBezTo>
                  <a:cubicBezTo>
                    <a:pt x="496" y="210"/>
                    <a:pt x="460" y="202"/>
                    <a:pt x="460" y="202"/>
                  </a:cubicBezTo>
                  <a:cubicBezTo>
                    <a:pt x="460" y="202"/>
                    <a:pt x="627" y="128"/>
                    <a:pt x="475" y="36"/>
                  </a:cubicBezTo>
                  <a:cubicBezTo>
                    <a:pt x="475" y="36"/>
                    <a:pt x="449" y="32"/>
                    <a:pt x="430" y="79"/>
                  </a:cubicBezTo>
                  <a:cubicBezTo>
                    <a:pt x="430" y="79"/>
                    <a:pt x="302" y="0"/>
                    <a:pt x="281" y="36"/>
                  </a:cubicBezTo>
                  <a:cubicBezTo>
                    <a:pt x="261" y="72"/>
                    <a:pt x="306" y="96"/>
                    <a:pt x="306" y="96"/>
                  </a:cubicBezTo>
                  <a:cubicBezTo>
                    <a:pt x="306" y="96"/>
                    <a:pt x="141" y="83"/>
                    <a:pt x="97" y="188"/>
                  </a:cubicBezTo>
                  <a:cubicBezTo>
                    <a:pt x="97" y="188"/>
                    <a:pt x="90" y="135"/>
                    <a:pt x="82" y="130"/>
                  </a:cubicBezTo>
                  <a:cubicBezTo>
                    <a:pt x="75" y="124"/>
                    <a:pt x="41" y="145"/>
                    <a:pt x="54" y="197"/>
                  </a:cubicBezTo>
                  <a:cubicBezTo>
                    <a:pt x="54" y="197"/>
                    <a:pt x="0" y="177"/>
                    <a:pt x="0" y="220"/>
                  </a:cubicBezTo>
                  <a:cubicBezTo>
                    <a:pt x="0" y="263"/>
                    <a:pt x="37" y="266"/>
                    <a:pt x="37" y="266"/>
                  </a:cubicBezTo>
                  <a:cubicBezTo>
                    <a:pt x="37" y="266"/>
                    <a:pt x="26" y="432"/>
                    <a:pt x="161" y="479"/>
                  </a:cubicBezTo>
                  <a:lnTo>
                    <a:pt x="208" y="464"/>
                  </a:ln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$liḋé">
              <a:extLst>
                <a:ext uri="{FF2B5EF4-FFF2-40B4-BE49-F238E27FC236}">
                  <a16:creationId xmlns:a16="http://schemas.microsoft.com/office/drawing/2014/main" xmlns="" id="{7CA67263-57EC-4111-BCEB-C29042202F6C}"/>
                </a:ext>
              </a:extLst>
            </p:cNvPr>
            <p:cNvSpPr/>
            <p:nvPr/>
          </p:nvSpPr>
          <p:spPr bwMode="auto">
            <a:xfrm>
              <a:off x="3921919" y="2768485"/>
              <a:ext cx="296863" cy="315913"/>
            </a:xfrm>
            <a:custGeom>
              <a:avLst/>
              <a:gdLst>
                <a:gd name="T0" fmla="*/ 109 w 160"/>
                <a:gd name="T1" fmla="*/ 39 h 171"/>
                <a:gd name="T2" fmla="*/ 36 w 160"/>
                <a:gd name="T3" fmla="*/ 20 h 171"/>
                <a:gd name="T4" fmla="*/ 126 w 160"/>
                <a:gd name="T5" fmla="*/ 124 h 171"/>
                <a:gd name="T6" fmla="*/ 109 w 160"/>
                <a:gd name="T7" fmla="*/ 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71">
                  <a:moveTo>
                    <a:pt x="109" y="39"/>
                  </a:moveTo>
                  <a:cubicBezTo>
                    <a:pt x="109" y="39"/>
                    <a:pt x="71" y="0"/>
                    <a:pt x="36" y="20"/>
                  </a:cubicBezTo>
                  <a:cubicBezTo>
                    <a:pt x="0" y="41"/>
                    <a:pt x="47" y="171"/>
                    <a:pt x="126" y="124"/>
                  </a:cubicBezTo>
                  <a:cubicBezTo>
                    <a:pt x="160" y="105"/>
                    <a:pt x="109" y="39"/>
                    <a:pt x="109" y="3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iŝḷîḋe">
              <a:extLst>
                <a:ext uri="{FF2B5EF4-FFF2-40B4-BE49-F238E27FC236}">
                  <a16:creationId xmlns:a16="http://schemas.microsoft.com/office/drawing/2014/main" xmlns="" id="{6F15F926-F0C4-413A-92A5-4E09D905E801}"/>
                </a:ext>
              </a:extLst>
            </p:cNvPr>
            <p:cNvSpPr/>
            <p:nvPr/>
          </p:nvSpPr>
          <p:spPr bwMode="auto">
            <a:xfrm>
              <a:off x="4495007" y="2571635"/>
              <a:ext cx="127000" cy="163513"/>
            </a:xfrm>
            <a:custGeom>
              <a:avLst/>
              <a:gdLst>
                <a:gd name="T0" fmla="*/ 9 w 69"/>
                <a:gd name="T1" fmla="*/ 0 h 88"/>
                <a:gd name="T2" fmla="*/ 9 w 69"/>
                <a:gd name="T3" fmla="*/ 58 h 88"/>
                <a:gd name="T4" fmla="*/ 56 w 69"/>
                <a:gd name="T5" fmla="*/ 58 h 88"/>
                <a:gd name="T6" fmla="*/ 24 w 69"/>
                <a:gd name="T7" fmla="*/ 88 h 88"/>
                <a:gd name="T8" fmla="*/ 69 w 69"/>
                <a:gd name="T9" fmla="*/ 68 h 88"/>
                <a:gd name="T10" fmla="*/ 26 w 69"/>
                <a:gd name="T11" fmla="*/ 49 h 88"/>
                <a:gd name="T12" fmla="*/ 9 w 6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88">
                  <a:moveTo>
                    <a:pt x="9" y="0"/>
                  </a:moveTo>
                  <a:cubicBezTo>
                    <a:pt x="9" y="0"/>
                    <a:pt x="0" y="45"/>
                    <a:pt x="9" y="58"/>
                  </a:cubicBezTo>
                  <a:cubicBezTo>
                    <a:pt x="18" y="70"/>
                    <a:pt x="52" y="44"/>
                    <a:pt x="56" y="58"/>
                  </a:cubicBezTo>
                  <a:cubicBezTo>
                    <a:pt x="59" y="71"/>
                    <a:pt x="55" y="83"/>
                    <a:pt x="24" y="88"/>
                  </a:cubicBezTo>
                  <a:cubicBezTo>
                    <a:pt x="24" y="88"/>
                    <a:pt x="69" y="87"/>
                    <a:pt x="69" y="68"/>
                  </a:cubicBezTo>
                  <a:cubicBezTo>
                    <a:pt x="69" y="39"/>
                    <a:pt x="51" y="36"/>
                    <a:pt x="26" y="49"/>
                  </a:cubicBezTo>
                  <a:cubicBezTo>
                    <a:pt x="9" y="58"/>
                    <a:pt x="9" y="25"/>
                    <a:pt x="9" y="0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îśľiḋe">
              <a:extLst>
                <a:ext uri="{FF2B5EF4-FFF2-40B4-BE49-F238E27FC236}">
                  <a16:creationId xmlns:a16="http://schemas.microsoft.com/office/drawing/2014/main" xmlns="" id="{5C1764E8-11C3-4814-9E15-C190E1826FA7}"/>
                </a:ext>
              </a:extLst>
            </p:cNvPr>
            <p:cNvSpPr/>
            <p:nvPr/>
          </p:nvSpPr>
          <p:spPr bwMode="auto">
            <a:xfrm>
              <a:off x="4342607" y="2603385"/>
              <a:ext cx="55563" cy="77788"/>
            </a:xfrm>
            <a:custGeom>
              <a:avLst/>
              <a:gdLst>
                <a:gd name="T0" fmla="*/ 28 w 30"/>
                <a:gd name="T1" fmla="*/ 18 h 42"/>
                <a:gd name="T2" fmla="*/ 19 w 30"/>
                <a:gd name="T3" fmla="*/ 40 h 42"/>
                <a:gd name="T4" fmla="*/ 2 w 30"/>
                <a:gd name="T5" fmla="*/ 23 h 42"/>
                <a:gd name="T6" fmla="*/ 11 w 30"/>
                <a:gd name="T7" fmla="*/ 1 h 42"/>
                <a:gd name="T8" fmla="*/ 28 w 30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8" y="18"/>
                  </a:moveTo>
                  <a:cubicBezTo>
                    <a:pt x="30" y="29"/>
                    <a:pt x="26" y="39"/>
                    <a:pt x="19" y="40"/>
                  </a:cubicBezTo>
                  <a:cubicBezTo>
                    <a:pt x="12" y="42"/>
                    <a:pt x="4" y="34"/>
                    <a:pt x="2" y="23"/>
                  </a:cubicBezTo>
                  <a:cubicBezTo>
                    <a:pt x="0" y="12"/>
                    <a:pt x="4" y="2"/>
                    <a:pt x="11" y="1"/>
                  </a:cubicBezTo>
                  <a:cubicBezTo>
                    <a:pt x="18" y="0"/>
                    <a:pt x="26" y="7"/>
                    <a:pt x="28" y="18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íşlîḑé">
              <a:extLst>
                <a:ext uri="{FF2B5EF4-FFF2-40B4-BE49-F238E27FC236}">
                  <a16:creationId xmlns:a16="http://schemas.microsoft.com/office/drawing/2014/main" xmlns="" id="{BB3713B5-C756-42C5-89CC-BE3029F0097F}"/>
                </a:ext>
              </a:extLst>
            </p:cNvPr>
            <p:cNvSpPr/>
            <p:nvPr/>
          </p:nvSpPr>
          <p:spPr bwMode="auto">
            <a:xfrm>
              <a:off x="4555332" y="2570047"/>
              <a:ext cx="50800" cy="69850"/>
            </a:xfrm>
            <a:custGeom>
              <a:avLst/>
              <a:gdLst>
                <a:gd name="T0" fmla="*/ 25 w 27"/>
                <a:gd name="T1" fmla="*/ 16 h 38"/>
                <a:gd name="T2" fmla="*/ 17 w 27"/>
                <a:gd name="T3" fmla="*/ 36 h 38"/>
                <a:gd name="T4" fmla="*/ 2 w 27"/>
                <a:gd name="T5" fmla="*/ 21 h 38"/>
                <a:gd name="T6" fmla="*/ 10 w 27"/>
                <a:gd name="T7" fmla="*/ 1 h 38"/>
                <a:gd name="T8" fmla="*/ 25 w 27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25" y="16"/>
                  </a:moveTo>
                  <a:cubicBezTo>
                    <a:pt x="27" y="26"/>
                    <a:pt x="23" y="35"/>
                    <a:pt x="17" y="36"/>
                  </a:cubicBezTo>
                  <a:cubicBezTo>
                    <a:pt x="10" y="38"/>
                    <a:pt x="4" y="31"/>
                    <a:pt x="2" y="21"/>
                  </a:cubicBezTo>
                  <a:cubicBezTo>
                    <a:pt x="0" y="11"/>
                    <a:pt x="3" y="3"/>
                    <a:pt x="10" y="1"/>
                  </a:cubicBezTo>
                  <a:cubicBezTo>
                    <a:pt x="16" y="0"/>
                    <a:pt x="23" y="7"/>
                    <a:pt x="25" y="16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íṡlïḋé">
              <a:extLst>
                <a:ext uri="{FF2B5EF4-FFF2-40B4-BE49-F238E27FC236}">
                  <a16:creationId xmlns:a16="http://schemas.microsoft.com/office/drawing/2014/main" xmlns="" id="{B31F4E62-27F3-4CB5-8779-1252CEF6DFEB}"/>
                </a:ext>
              </a:extLst>
            </p:cNvPr>
            <p:cNvSpPr/>
            <p:nvPr/>
          </p:nvSpPr>
          <p:spPr bwMode="auto">
            <a:xfrm>
              <a:off x="4282282" y="2960572"/>
              <a:ext cx="247650" cy="120650"/>
            </a:xfrm>
            <a:custGeom>
              <a:avLst/>
              <a:gdLst>
                <a:gd name="T0" fmla="*/ 0 w 134"/>
                <a:gd name="T1" fmla="*/ 6 h 65"/>
                <a:gd name="T2" fmla="*/ 101 w 134"/>
                <a:gd name="T3" fmla="*/ 59 h 65"/>
                <a:gd name="T4" fmla="*/ 134 w 134"/>
                <a:gd name="T5" fmla="*/ 43 h 65"/>
                <a:gd name="T6" fmla="*/ 0 w 134"/>
                <a:gd name="T7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5">
                  <a:moveTo>
                    <a:pt x="0" y="6"/>
                  </a:moveTo>
                  <a:cubicBezTo>
                    <a:pt x="24" y="35"/>
                    <a:pt x="59" y="65"/>
                    <a:pt x="101" y="59"/>
                  </a:cubicBezTo>
                  <a:cubicBezTo>
                    <a:pt x="114" y="57"/>
                    <a:pt x="126" y="51"/>
                    <a:pt x="134" y="43"/>
                  </a:cubicBezTo>
                  <a:cubicBezTo>
                    <a:pt x="100" y="0"/>
                    <a:pt x="35" y="1"/>
                    <a:pt x="0" y="6"/>
                  </a:cubicBez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ïS1îde">
              <a:extLst>
                <a:ext uri="{FF2B5EF4-FFF2-40B4-BE49-F238E27FC236}">
                  <a16:creationId xmlns:a16="http://schemas.microsoft.com/office/drawing/2014/main" xmlns="" id="{A052DA4E-CB9C-4ED7-A073-910F442C2C43}"/>
                </a:ext>
              </a:extLst>
            </p:cNvPr>
            <p:cNvSpPr/>
            <p:nvPr/>
          </p:nvSpPr>
          <p:spPr bwMode="auto">
            <a:xfrm>
              <a:off x="4218782" y="2793885"/>
              <a:ext cx="388938" cy="246063"/>
            </a:xfrm>
            <a:custGeom>
              <a:avLst/>
              <a:gdLst>
                <a:gd name="T0" fmla="*/ 204 w 210"/>
                <a:gd name="T1" fmla="*/ 0 h 133"/>
                <a:gd name="T2" fmla="*/ 0 w 210"/>
                <a:gd name="T3" fmla="*/ 44 h 133"/>
                <a:gd name="T4" fmla="*/ 34 w 210"/>
                <a:gd name="T5" fmla="*/ 96 h 133"/>
                <a:gd name="T6" fmla="*/ 168 w 210"/>
                <a:gd name="T7" fmla="*/ 133 h 133"/>
                <a:gd name="T8" fmla="*/ 204 w 210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204" y="0"/>
                  </a:moveTo>
                  <a:cubicBezTo>
                    <a:pt x="125" y="0"/>
                    <a:pt x="0" y="44"/>
                    <a:pt x="0" y="44"/>
                  </a:cubicBezTo>
                  <a:cubicBezTo>
                    <a:pt x="0" y="44"/>
                    <a:pt x="12" y="70"/>
                    <a:pt x="34" y="96"/>
                  </a:cubicBezTo>
                  <a:cubicBezTo>
                    <a:pt x="69" y="91"/>
                    <a:pt x="134" y="90"/>
                    <a:pt x="168" y="133"/>
                  </a:cubicBezTo>
                  <a:cubicBezTo>
                    <a:pt x="210" y="94"/>
                    <a:pt x="204" y="0"/>
                    <a:pt x="204" y="0"/>
                  </a:cubicBezTo>
                  <a:close/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íśḷiďê">
              <a:extLst>
                <a:ext uri="{FF2B5EF4-FFF2-40B4-BE49-F238E27FC236}">
                  <a16:creationId xmlns:a16="http://schemas.microsoft.com/office/drawing/2014/main" xmlns="" id="{92557C25-EEDC-4499-A684-DC9644ABB2F7}"/>
                </a:ext>
              </a:extLst>
            </p:cNvPr>
            <p:cNvSpPr/>
            <p:nvPr/>
          </p:nvSpPr>
          <p:spPr bwMode="auto">
            <a:xfrm>
              <a:off x="4282282" y="2471622"/>
              <a:ext cx="114300" cy="82550"/>
            </a:xfrm>
            <a:custGeom>
              <a:avLst/>
              <a:gdLst>
                <a:gd name="T0" fmla="*/ 0 w 62"/>
                <a:gd name="T1" fmla="*/ 45 h 45"/>
                <a:gd name="T2" fmla="*/ 62 w 62"/>
                <a:gd name="T3" fmla="*/ 25 h 45"/>
                <a:gd name="T4" fmla="*/ 0 w 6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5">
                  <a:moveTo>
                    <a:pt x="0" y="45"/>
                  </a:moveTo>
                  <a:cubicBezTo>
                    <a:pt x="0" y="45"/>
                    <a:pt x="30" y="21"/>
                    <a:pt x="62" y="25"/>
                  </a:cubicBezTo>
                  <a:cubicBezTo>
                    <a:pt x="62" y="25"/>
                    <a:pt x="19" y="0"/>
                    <a:pt x="0" y="45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ïṥliḍe">
              <a:extLst>
                <a:ext uri="{FF2B5EF4-FFF2-40B4-BE49-F238E27FC236}">
                  <a16:creationId xmlns:a16="http://schemas.microsoft.com/office/drawing/2014/main" xmlns="" id="{D7B98CE3-589C-40DE-B2DB-F8B4C66FC14F}"/>
                </a:ext>
              </a:extLst>
            </p:cNvPr>
            <p:cNvSpPr/>
            <p:nvPr/>
          </p:nvSpPr>
          <p:spPr bwMode="auto">
            <a:xfrm>
              <a:off x="4504532" y="2443047"/>
              <a:ext cx="92075" cy="61913"/>
            </a:xfrm>
            <a:custGeom>
              <a:avLst/>
              <a:gdLst>
                <a:gd name="T0" fmla="*/ 0 w 50"/>
                <a:gd name="T1" fmla="*/ 33 h 33"/>
                <a:gd name="T2" fmla="*/ 50 w 50"/>
                <a:gd name="T3" fmla="*/ 33 h 33"/>
                <a:gd name="T4" fmla="*/ 0 w 50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3">
                  <a:moveTo>
                    <a:pt x="0" y="33"/>
                  </a:moveTo>
                  <a:cubicBezTo>
                    <a:pt x="0" y="33"/>
                    <a:pt x="37" y="21"/>
                    <a:pt x="50" y="33"/>
                  </a:cubicBezTo>
                  <a:cubicBezTo>
                    <a:pt x="50" y="33"/>
                    <a:pt x="21" y="0"/>
                    <a:pt x="0" y="33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ṣľîdè">
              <a:extLst>
                <a:ext uri="{FF2B5EF4-FFF2-40B4-BE49-F238E27FC236}">
                  <a16:creationId xmlns:a16="http://schemas.microsoft.com/office/drawing/2014/main" xmlns="" id="{C22BF0BF-91A3-40F9-84E8-E83AAD518FA0}"/>
                </a:ext>
              </a:extLst>
            </p:cNvPr>
            <p:cNvSpPr/>
            <p:nvPr/>
          </p:nvSpPr>
          <p:spPr bwMode="auto">
            <a:xfrm>
              <a:off x="4717257" y="5724410"/>
              <a:ext cx="409575" cy="266700"/>
            </a:xfrm>
            <a:custGeom>
              <a:avLst/>
              <a:gdLst>
                <a:gd name="T0" fmla="*/ 102 w 221"/>
                <a:gd name="T1" fmla="*/ 30 h 144"/>
                <a:gd name="T2" fmla="*/ 132 w 221"/>
                <a:gd name="T3" fmla="*/ 72 h 144"/>
                <a:gd name="T4" fmla="*/ 206 w 221"/>
                <a:gd name="T5" fmla="*/ 86 h 144"/>
                <a:gd name="T6" fmla="*/ 206 w 221"/>
                <a:gd name="T7" fmla="*/ 124 h 144"/>
                <a:gd name="T8" fmla="*/ 14 w 221"/>
                <a:gd name="T9" fmla="*/ 124 h 144"/>
                <a:gd name="T10" fmla="*/ 14 w 221"/>
                <a:gd name="T11" fmla="*/ 30 h 144"/>
                <a:gd name="T12" fmla="*/ 102 w 221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44">
                  <a:moveTo>
                    <a:pt x="102" y="30"/>
                  </a:moveTo>
                  <a:cubicBezTo>
                    <a:pt x="102" y="30"/>
                    <a:pt x="114" y="66"/>
                    <a:pt x="132" y="72"/>
                  </a:cubicBezTo>
                  <a:cubicBezTo>
                    <a:pt x="149" y="78"/>
                    <a:pt x="191" y="74"/>
                    <a:pt x="206" y="86"/>
                  </a:cubicBezTo>
                  <a:cubicBezTo>
                    <a:pt x="221" y="98"/>
                    <a:pt x="206" y="124"/>
                    <a:pt x="206" y="124"/>
                  </a:cubicBezTo>
                  <a:cubicBezTo>
                    <a:pt x="206" y="124"/>
                    <a:pt x="49" y="144"/>
                    <a:pt x="14" y="124"/>
                  </a:cubicBezTo>
                  <a:cubicBezTo>
                    <a:pt x="14" y="124"/>
                    <a:pt x="0" y="60"/>
                    <a:pt x="14" y="30"/>
                  </a:cubicBezTo>
                  <a:cubicBezTo>
                    <a:pt x="28" y="0"/>
                    <a:pt x="102" y="30"/>
                    <a:pt x="102" y="30"/>
                  </a:cubicBezTo>
                  <a:close/>
                </a:path>
              </a:pathLst>
            </a:custGeom>
            <a:solidFill>
              <a:srgbClr val="281D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î$ḷîďê">
              <a:extLst>
                <a:ext uri="{FF2B5EF4-FFF2-40B4-BE49-F238E27FC236}">
                  <a16:creationId xmlns:a16="http://schemas.microsoft.com/office/drawing/2014/main" xmlns="" id="{B849B282-F683-4B50-9D06-96C962142A80}"/>
                </a:ext>
              </a:extLst>
            </p:cNvPr>
            <p:cNvSpPr/>
            <p:nvPr/>
          </p:nvSpPr>
          <p:spPr bwMode="auto">
            <a:xfrm>
              <a:off x="4534694" y="5756160"/>
              <a:ext cx="387350" cy="284163"/>
            </a:xfrm>
            <a:custGeom>
              <a:avLst/>
              <a:gdLst>
                <a:gd name="T0" fmla="*/ 112 w 209"/>
                <a:gd name="T1" fmla="*/ 23 h 153"/>
                <a:gd name="T2" fmla="*/ 142 w 209"/>
                <a:gd name="T3" fmla="*/ 72 h 153"/>
                <a:gd name="T4" fmla="*/ 200 w 209"/>
                <a:gd name="T5" fmla="*/ 94 h 153"/>
                <a:gd name="T6" fmla="*/ 200 w 209"/>
                <a:gd name="T7" fmla="*/ 122 h 153"/>
                <a:gd name="T8" fmla="*/ 0 w 209"/>
                <a:gd name="T9" fmla="*/ 107 h 153"/>
                <a:gd name="T10" fmla="*/ 9 w 209"/>
                <a:gd name="T11" fmla="*/ 23 h 153"/>
                <a:gd name="T12" fmla="*/ 112 w 209"/>
                <a:gd name="T1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53">
                  <a:moveTo>
                    <a:pt x="112" y="23"/>
                  </a:moveTo>
                  <a:cubicBezTo>
                    <a:pt x="112" y="23"/>
                    <a:pt x="113" y="60"/>
                    <a:pt x="142" y="72"/>
                  </a:cubicBezTo>
                  <a:cubicBezTo>
                    <a:pt x="159" y="78"/>
                    <a:pt x="189" y="84"/>
                    <a:pt x="200" y="94"/>
                  </a:cubicBezTo>
                  <a:cubicBezTo>
                    <a:pt x="209" y="100"/>
                    <a:pt x="201" y="108"/>
                    <a:pt x="200" y="122"/>
                  </a:cubicBezTo>
                  <a:cubicBezTo>
                    <a:pt x="198" y="153"/>
                    <a:pt x="38" y="121"/>
                    <a:pt x="0" y="107"/>
                  </a:cubicBezTo>
                  <a:cubicBezTo>
                    <a:pt x="0" y="107"/>
                    <a:pt x="2" y="46"/>
                    <a:pt x="9" y="23"/>
                  </a:cubicBezTo>
                  <a:cubicBezTo>
                    <a:pt x="16" y="0"/>
                    <a:pt x="112" y="23"/>
                    <a:pt x="112" y="23"/>
                  </a:cubicBezTo>
                  <a:close/>
                </a:path>
              </a:pathLst>
            </a:custGeom>
            <a:solidFill>
              <a:srgbClr val="382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í$ļiďe">
              <a:extLst>
                <a:ext uri="{FF2B5EF4-FFF2-40B4-BE49-F238E27FC236}">
                  <a16:creationId xmlns:a16="http://schemas.microsoft.com/office/drawing/2014/main" xmlns="" id="{D29EBB77-F10B-417A-9E4F-F9601901104D}"/>
                </a:ext>
              </a:extLst>
            </p:cNvPr>
            <p:cNvSpPr/>
            <p:nvPr/>
          </p:nvSpPr>
          <p:spPr bwMode="auto">
            <a:xfrm>
              <a:off x="4477544" y="4206760"/>
              <a:ext cx="538163" cy="1639888"/>
            </a:xfrm>
            <a:custGeom>
              <a:avLst/>
              <a:gdLst>
                <a:gd name="T0" fmla="*/ 0 w 290"/>
                <a:gd name="T1" fmla="*/ 62 h 886"/>
                <a:gd name="T2" fmla="*/ 35 w 290"/>
                <a:gd name="T3" fmla="*/ 866 h 886"/>
                <a:gd name="T4" fmla="*/ 162 w 290"/>
                <a:gd name="T5" fmla="*/ 866 h 886"/>
                <a:gd name="T6" fmla="*/ 224 w 290"/>
                <a:gd name="T7" fmla="*/ 135 h 886"/>
                <a:gd name="T8" fmla="*/ 290 w 290"/>
                <a:gd name="T9" fmla="*/ 15 h 886"/>
                <a:gd name="T10" fmla="*/ 0 w 290"/>
                <a:gd name="T11" fmla="*/ 6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886">
                  <a:moveTo>
                    <a:pt x="0" y="62"/>
                  </a:moveTo>
                  <a:cubicBezTo>
                    <a:pt x="0" y="62"/>
                    <a:pt x="69" y="543"/>
                    <a:pt x="35" y="866"/>
                  </a:cubicBezTo>
                  <a:cubicBezTo>
                    <a:pt x="35" y="866"/>
                    <a:pt x="105" y="886"/>
                    <a:pt x="162" y="866"/>
                  </a:cubicBezTo>
                  <a:cubicBezTo>
                    <a:pt x="162" y="866"/>
                    <a:pt x="224" y="195"/>
                    <a:pt x="224" y="135"/>
                  </a:cubicBezTo>
                  <a:cubicBezTo>
                    <a:pt x="224" y="75"/>
                    <a:pt x="290" y="15"/>
                    <a:pt x="290" y="15"/>
                  </a:cubicBezTo>
                  <a:cubicBezTo>
                    <a:pt x="290" y="15"/>
                    <a:pt x="29" y="0"/>
                    <a:pt x="0" y="62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i$líḓê">
              <a:extLst>
                <a:ext uri="{FF2B5EF4-FFF2-40B4-BE49-F238E27FC236}">
                  <a16:creationId xmlns:a16="http://schemas.microsoft.com/office/drawing/2014/main" xmlns="" id="{D73B367C-16AD-4340-B7AE-5D613CF84AB2}"/>
                </a:ext>
              </a:extLst>
            </p:cNvPr>
            <p:cNvSpPr/>
            <p:nvPr/>
          </p:nvSpPr>
          <p:spPr bwMode="auto">
            <a:xfrm>
              <a:off x="4731544" y="4182947"/>
              <a:ext cx="354013" cy="1643063"/>
            </a:xfrm>
            <a:custGeom>
              <a:avLst/>
              <a:gdLst>
                <a:gd name="T0" fmla="*/ 173 w 191"/>
                <a:gd name="T1" fmla="*/ 28 h 888"/>
                <a:gd name="T2" fmla="*/ 98 w 191"/>
                <a:gd name="T3" fmla="*/ 873 h 888"/>
                <a:gd name="T4" fmla="*/ 0 w 191"/>
                <a:gd name="T5" fmla="*/ 863 h 888"/>
                <a:gd name="T6" fmla="*/ 20 w 191"/>
                <a:gd name="T7" fmla="*/ 356 h 888"/>
                <a:gd name="T8" fmla="*/ 52 w 191"/>
                <a:gd name="T9" fmla="*/ 45 h 888"/>
                <a:gd name="T10" fmla="*/ 173 w 191"/>
                <a:gd name="T11" fmla="*/ 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888">
                  <a:moveTo>
                    <a:pt x="173" y="28"/>
                  </a:moveTo>
                  <a:cubicBezTo>
                    <a:pt x="173" y="28"/>
                    <a:pt x="191" y="485"/>
                    <a:pt x="98" y="873"/>
                  </a:cubicBezTo>
                  <a:cubicBezTo>
                    <a:pt x="98" y="873"/>
                    <a:pt x="44" y="888"/>
                    <a:pt x="0" y="863"/>
                  </a:cubicBezTo>
                  <a:cubicBezTo>
                    <a:pt x="0" y="863"/>
                    <a:pt x="20" y="436"/>
                    <a:pt x="20" y="356"/>
                  </a:cubicBezTo>
                  <a:cubicBezTo>
                    <a:pt x="20" y="276"/>
                    <a:pt x="45" y="64"/>
                    <a:pt x="52" y="45"/>
                  </a:cubicBezTo>
                  <a:cubicBezTo>
                    <a:pt x="60" y="26"/>
                    <a:pt x="127" y="0"/>
                    <a:pt x="173" y="28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îs1íďê">
              <a:extLst>
                <a:ext uri="{FF2B5EF4-FFF2-40B4-BE49-F238E27FC236}">
                  <a16:creationId xmlns:a16="http://schemas.microsoft.com/office/drawing/2014/main" xmlns="" id="{C2F4F96D-A2EF-4F87-822D-4A4C811077F1}"/>
                </a:ext>
              </a:extLst>
            </p:cNvPr>
            <p:cNvSpPr/>
            <p:nvPr/>
          </p:nvSpPr>
          <p:spPr bwMode="auto">
            <a:xfrm>
              <a:off x="4801394" y="4332172"/>
              <a:ext cx="131763" cy="1323975"/>
            </a:xfrm>
            <a:custGeom>
              <a:avLst/>
              <a:gdLst>
                <a:gd name="T0" fmla="*/ 71 w 71"/>
                <a:gd name="T1" fmla="*/ 0 h 715"/>
                <a:gd name="T2" fmla="*/ 47 w 71"/>
                <a:gd name="T3" fmla="*/ 99 h 715"/>
                <a:gd name="T4" fmla="*/ 0 w 71"/>
                <a:gd name="T5" fmla="*/ 715 h 715"/>
                <a:gd name="T6" fmla="*/ 36 w 71"/>
                <a:gd name="T7" fmla="*/ 103 h 715"/>
                <a:gd name="T8" fmla="*/ 71 w 71"/>
                <a:gd name="T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5">
                  <a:moveTo>
                    <a:pt x="71" y="0"/>
                  </a:moveTo>
                  <a:cubicBezTo>
                    <a:pt x="71" y="0"/>
                    <a:pt x="50" y="30"/>
                    <a:pt x="47" y="99"/>
                  </a:cubicBezTo>
                  <a:cubicBezTo>
                    <a:pt x="43" y="169"/>
                    <a:pt x="16" y="606"/>
                    <a:pt x="0" y="715"/>
                  </a:cubicBezTo>
                  <a:cubicBezTo>
                    <a:pt x="0" y="715"/>
                    <a:pt x="38" y="156"/>
                    <a:pt x="36" y="103"/>
                  </a:cubicBezTo>
                  <a:cubicBezTo>
                    <a:pt x="34" y="51"/>
                    <a:pt x="63" y="13"/>
                    <a:pt x="71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ís1iḋé">
              <a:extLst>
                <a:ext uri="{FF2B5EF4-FFF2-40B4-BE49-F238E27FC236}">
                  <a16:creationId xmlns:a16="http://schemas.microsoft.com/office/drawing/2014/main" xmlns="" id="{E77E59C8-BED1-435C-8F6F-F4F090A4B683}"/>
                </a:ext>
              </a:extLst>
            </p:cNvPr>
            <p:cNvSpPr/>
            <p:nvPr/>
          </p:nvSpPr>
          <p:spPr bwMode="auto">
            <a:xfrm>
              <a:off x="4061619" y="3227272"/>
              <a:ext cx="1060450" cy="1173163"/>
            </a:xfrm>
            <a:custGeom>
              <a:avLst/>
              <a:gdLst>
                <a:gd name="T0" fmla="*/ 127 w 573"/>
                <a:gd name="T1" fmla="*/ 11 h 634"/>
                <a:gd name="T2" fmla="*/ 19 w 573"/>
                <a:gd name="T3" fmla="*/ 35 h 634"/>
                <a:gd name="T4" fmla="*/ 85 w 573"/>
                <a:gd name="T5" fmla="*/ 178 h 634"/>
                <a:gd name="T6" fmla="*/ 201 w 573"/>
                <a:gd name="T7" fmla="*/ 634 h 634"/>
                <a:gd name="T8" fmla="*/ 458 w 573"/>
                <a:gd name="T9" fmla="*/ 578 h 634"/>
                <a:gd name="T10" fmla="*/ 458 w 573"/>
                <a:gd name="T11" fmla="*/ 539 h 634"/>
                <a:gd name="T12" fmla="*/ 475 w 573"/>
                <a:gd name="T13" fmla="*/ 573 h 634"/>
                <a:gd name="T14" fmla="*/ 573 w 573"/>
                <a:gd name="T15" fmla="*/ 573 h 634"/>
                <a:gd name="T16" fmla="*/ 310 w 573"/>
                <a:gd name="T17" fmla="*/ 0 h 634"/>
                <a:gd name="T18" fmla="*/ 127 w 573"/>
                <a:gd name="T19" fmla="*/ 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634">
                  <a:moveTo>
                    <a:pt x="127" y="11"/>
                  </a:moveTo>
                  <a:cubicBezTo>
                    <a:pt x="127" y="11"/>
                    <a:pt x="38" y="30"/>
                    <a:pt x="19" y="35"/>
                  </a:cubicBezTo>
                  <a:cubicBezTo>
                    <a:pt x="0" y="41"/>
                    <a:pt x="56" y="114"/>
                    <a:pt x="85" y="178"/>
                  </a:cubicBezTo>
                  <a:cubicBezTo>
                    <a:pt x="113" y="242"/>
                    <a:pt x="193" y="537"/>
                    <a:pt x="201" y="634"/>
                  </a:cubicBezTo>
                  <a:cubicBezTo>
                    <a:pt x="201" y="634"/>
                    <a:pt x="421" y="578"/>
                    <a:pt x="458" y="578"/>
                  </a:cubicBezTo>
                  <a:cubicBezTo>
                    <a:pt x="458" y="539"/>
                    <a:pt x="458" y="539"/>
                    <a:pt x="458" y="539"/>
                  </a:cubicBezTo>
                  <a:cubicBezTo>
                    <a:pt x="458" y="539"/>
                    <a:pt x="469" y="557"/>
                    <a:pt x="475" y="573"/>
                  </a:cubicBezTo>
                  <a:cubicBezTo>
                    <a:pt x="475" y="573"/>
                    <a:pt x="550" y="571"/>
                    <a:pt x="573" y="573"/>
                  </a:cubicBezTo>
                  <a:cubicBezTo>
                    <a:pt x="573" y="573"/>
                    <a:pt x="382" y="116"/>
                    <a:pt x="310" y="0"/>
                  </a:cubicBezTo>
                  <a:cubicBezTo>
                    <a:pt x="310" y="0"/>
                    <a:pt x="174" y="0"/>
                    <a:pt x="127" y="11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ísḻîďê">
              <a:extLst>
                <a:ext uri="{FF2B5EF4-FFF2-40B4-BE49-F238E27FC236}">
                  <a16:creationId xmlns:a16="http://schemas.microsoft.com/office/drawing/2014/main" xmlns="" id="{AD6A4487-5CA2-4D8A-B970-1DED26BEF5ED}"/>
                </a:ext>
              </a:extLst>
            </p:cNvPr>
            <p:cNvSpPr/>
            <p:nvPr/>
          </p:nvSpPr>
          <p:spPr bwMode="auto">
            <a:xfrm>
              <a:off x="4336257" y="3060585"/>
              <a:ext cx="203200" cy="411163"/>
            </a:xfrm>
            <a:custGeom>
              <a:avLst/>
              <a:gdLst>
                <a:gd name="T0" fmla="*/ 55 w 110"/>
                <a:gd name="T1" fmla="*/ 28 h 222"/>
                <a:gd name="T2" fmla="*/ 100 w 110"/>
                <a:gd name="T3" fmla="*/ 99 h 222"/>
                <a:gd name="T4" fmla="*/ 32 w 110"/>
                <a:gd name="T5" fmla="*/ 114 h 222"/>
                <a:gd name="T6" fmla="*/ 6 w 110"/>
                <a:gd name="T7" fmla="*/ 28 h 222"/>
                <a:gd name="T8" fmla="*/ 55 w 110"/>
                <a:gd name="T9" fmla="*/ 2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2">
                  <a:moveTo>
                    <a:pt x="55" y="28"/>
                  </a:moveTo>
                  <a:cubicBezTo>
                    <a:pt x="55" y="28"/>
                    <a:pt x="88" y="90"/>
                    <a:pt x="100" y="99"/>
                  </a:cubicBezTo>
                  <a:cubicBezTo>
                    <a:pt x="110" y="222"/>
                    <a:pt x="32" y="114"/>
                    <a:pt x="32" y="114"/>
                  </a:cubicBezTo>
                  <a:cubicBezTo>
                    <a:pt x="32" y="114"/>
                    <a:pt x="12" y="56"/>
                    <a:pt x="6" y="28"/>
                  </a:cubicBezTo>
                  <a:cubicBezTo>
                    <a:pt x="0" y="0"/>
                    <a:pt x="55" y="28"/>
                    <a:pt x="55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íṧľïḓé">
              <a:extLst>
                <a:ext uri="{FF2B5EF4-FFF2-40B4-BE49-F238E27FC236}">
                  <a16:creationId xmlns:a16="http://schemas.microsoft.com/office/drawing/2014/main" xmlns="" id="{D2069C68-54C3-4215-87B5-3E0CB1B5763A}"/>
                </a:ext>
              </a:extLst>
            </p:cNvPr>
            <p:cNvSpPr/>
            <p:nvPr/>
          </p:nvSpPr>
          <p:spPr bwMode="auto">
            <a:xfrm>
              <a:off x="4296569" y="3227272"/>
              <a:ext cx="425450" cy="531813"/>
            </a:xfrm>
            <a:custGeom>
              <a:avLst/>
              <a:gdLst>
                <a:gd name="T0" fmla="*/ 74 w 230"/>
                <a:gd name="T1" fmla="*/ 0 h 287"/>
                <a:gd name="T2" fmla="*/ 112 w 230"/>
                <a:gd name="T3" fmla="*/ 62 h 287"/>
                <a:gd name="T4" fmla="*/ 96 w 230"/>
                <a:gd name="T5" fmla="*/ 0 h 287"/>
                <a:gd name="T6" fmla="*/ 144 w 230"/>
                <a:gd name="T7" fmla="*/ 0 h 287"/>
                <a:gd name="T8" fmla="*/ 230 w 230"/>
                <a:gd name="T9" fmla="*/ 287 h 287"/>
                <a:gd name="T10" fmla="*/ 0 w 230"/>
                <a:gd name="T11" fmla="*/ 38 h 287"/>
                <a:gd name="T12" fmla="*/ 74 w 230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7">
                  <a:moveTo>
                    <a:pt x="74" y="0"/>
                  </a:moveTo>
                  <a:cubicBezTo>
                    <a:pt x="112" y="62"/>
                    <a:pt x="112" y="62"/>
                    <a:pt x="112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221" y="197"/>
                    <a:pt x="230" y="287"/>
                  </a:cubicBezTo>
                  <a:cubicBezTo>
                    <a:pt x="230" y="287"/>
                    <a:pt x="46" y="72"/>
                    <a:pt x="0" y="38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ŝḷiďe">
              <a:extLst>
                <a:ext uri="{FF2B5EF4-FFF2-40B4-BE49-F238E27FC236}">
                  <a16:creationId xmlns:a16="http://schemas.microsoft.com/office/drawing/2014/main" xmlns="" id="{C0A7EA36-51FB-43DD-B35F-87F7798C10D4}"/>
                </a:ext>
              </a:extLst>
            </p:cNvPr>
            <p:cNvSpPr/>
            <p:nvPr/>
          </p:nvSpPr>
          <p:spPr bwMode="auto">
            <a:xfrm>
              <a:off x="4282282" y="3203460"/>
              <a:ext cx="150813" cy="138113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13 h 75"/>
                <a:gd name="T4" fmla="*/ 82 w 82"/>
                <a:gd name="T5" fmla="*/ 75 h 75"/>
                <a:gd name="T6" fmla="*/ 0 w 82"/>
                <a:gd name="T7" fmla="*/ 47 h 75"/>
                <a:gd name="T8" fmla="*/ 0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2" y="75"/>
                    <a:pt x="4" y="52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ïṡḻíḋe">
              <a:extLst>
                <a:ext uri="{FF2B5EF4-FFF2-40B4-BE49-F238E27FC236}">
                  <a16:creationId xmlns:a16="http://schemas.microsoft.com/office/drawing/2014/main" xmlns="" id="{5C4A0064-D260-469C-8F02-CE2621E02E63}"/>
                </a:ext>
              </a:extLst>
            </p:cNvPr>
            <p:cNvSpPr/>
            <p:nvPr/>
          </p:nvSpPr>
          <p:spPr bwMode="auto">
            <a:xfrm>
              <a:off x="4456907" y="3317760"/>
              <a:ext cx="122238" cy="92075"/>
            </a:xfrm>
            <a:custGeom>
              <a:avLst/>
              <a:gdLst>
                <a:gd name="T0" fmla="*/ 0 w 66"/>
                <a:gd name="T1" fmla="*/ 22 h 50"/>
                <a:gd name="T2" fmla="*/ 54 w 66"/>
                <a:gd name="T3" fmla="*/ 5 h 50"/>
                <a:gd name="T4" fmla="*/ 66 w 66"/>
                <a:gd name="T5" fmla="*/ 37 h 50"/>
                <a:gd name="T6" fmla="*/ 39 w 66"/>
                <a:gd name="T7" fmla="*/ 50 h 50"/>
                <a:gd name="T8" fmla="*/ 0 w 66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0" y="22"/>
                  </a:moveTo>
                  <a:cubicBezTo>
                    <a:pt x="0" y="22"/>
                    <a:pt x="29" y="0"/>
                    <a:pt x="54" y="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39" y="50"/>
                    <a:pt x="39" y="50"/>
                    <a:pt x="39" y="5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í$ľîḋê">
              <a:extLst>
                <a:ext uri="{FF2B5EF4-FFF2-40B4-BE49-F238E27FC236}">
                  <a16:creationId xmlns:a16="http://schemas.microsoft.com/office/drawing/2014/main" xmlns="" id="{B3B641B9-049A-4E66-9D17-9F0E542B6000}"/>
                </a:ext>
              </a:extLst>
            </p:cNvPr>
            <p:cNvSpPr/>
            <p:nvPr/>
          </p:nvSpPr>
          <p:spPr bwMode="auto">
            <a:xfrm>
              <a:off x="4529932" y="3386022"/>
              <a:ext cx="209550" cy="392113"/>
            </a:xfrm>
            <a:custGeom>
              <a:avLst/>
              <a:gdLst>
                <a:gd name="T0" fmla="*/ 11 w 113"/>
                <a:gd name="T1" fmla="*/ 95 h 212"/>
                <a:gd name="T2" fmla="*/ 0 w 113"/>
                <a:gd name="T3" fmla="*/ 13 h 212"/>
                <a:gd name="T4" fmla="*/ 27 w 113"/>
                <a:gd name="T5" fmla="*/ 0 h 212"/>
                <a:gd name="T6" fmla="*/ 94 w 113"/>
                <a:gd name="T7" fmla="*/ 109 h 212"/>
                <a:gd name="T8" fmla="*/ 113 w 113"/>
                <a:gd name="T9" fmla="*/ 212 h 212"/>
                <a:gd name="T10" fmla="*/ 11 w 113"/>
                <a:gd name="T11" fmla="*/ 9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12">
                  <a:moveTo>
                    <a:pt x="11" y="9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9" y="86"/>
                    <a:pt x="94" y="109"/>
                  </a:cubicBezTo>
                  <a:cubicBezTo>
                    <a:pt x="113" y="212"/>
                    <a:pt x="113" y="212"/>
                    <a:pt x="113" y="212"/>
                  </a:cubicBezTo>
                  <a:lnTo>
                    <a:pt x="11" y="95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îś1ïḓé">
              <a:extLst>
                <a:ext uri="{FF2B5EF4-FFF2-40B4-BE49-F238E27FC236}">
                  <a16:creationId xmlns:a16="http://schemas.microsoft.com/office/drawing/2014/main" xmlns="" id="{53813734-13BF-4A98-9FAE-34381142C580}"/>
                </a:ext>
              </a:extLst>
            </p:cNvPr>
            <p:cNvSpPr/>
            <p:nvPr/>
          </p:nvSpPr>
          <p:spPr bwMode="auto">
            <a:xfrm>
              <a:off x="4218782" y="3227272"/>
              <a:ext cx="520700" cy="550863"/>
            </a:xfrm>
            <a:custGeom>
              <a:avLst/>
              <a:gdLst>
                <a:gd name="T0" fmla="*/ 34 w 281"/>
                <a:gd name="T1" fmla="*/ 0 h 298"/>
                <a:gd name="T2" fmla="*/ 0 w 281"/>
                <a:gd name="T3" fmla="*/ 99 h 298"/>
                <a:gd name="T4" fmla="*/ 102 w 281"/>
                <a:gd name="T5" fmla="*/ 122 h 298"/>
                <a:gd name="T6" fmla="*/ 84 w 281"/>
                <a:gd name="T7" fmla="*/ 221 h 298"/>
                <a:gd name="T8" fmla="*/ 281 w 281"/>
                <a:gd name="T9" fmla="*/ 298 h 298"/>
                <a:gd name="T10" fmla="*/ 42 w 281"/>
                <a:gd name="T11" fmla="*/ 35 h 298"/>
                <a:gd name="T12" fmla="*/ 34 w 281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98">
                  <a:moveTo>
                    <a:pt x="34" y="0"/>
                  </a:moveTo>
                  <a:cubicBezTo>
                    <a:pt x="34" y="0"/>
                    <a:pt x="11" y="60"/>
                    <a:pt x="0" y="99"/>
                  </a:cubicBezTo>
                  <a:cubicBezTo>
                    <a:pt x="0" y="99"/>
                    <a:pt x="47" y="116"/>
                    <a:pt x="102" y="122"/>
                  </a:cubicBezTo>
                  <a:cubicBezTo>
                    <a:pt x="102" y="122"/>
                    <a:pt x="81" y="214"/>
                    <a:pt x="84" y="221"/>
                  </a:cubicBezTo>
                  <a:cubicBezTo>
                    <a:pt x="84" y="221"/>
                    <a:pt x="221" y="265"/>
                    <a:pt x="281" y="298"/>
                  </a:cubicBezTo>
                  <a:cubicBezTo>
                    <a:pt x="241" y="251"/>
                    <a:pt x="82" y="73"/>
                    <a:pt x="42" y="35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íṡlíďê">
              <a:extLst>
                <a:ext uri="{FF2B5EF4-FFF2-40B4-BE49-F238E27FC236}">
                  <a16:creationId xmlns:a16="http://schemas.microsoft.com/office/drawing/2014/main" xmlns="" id="{2869B1EE-0E1A-47C8-AEE9-9B8A78FAD202}"/>
                </a:ext>
              </a:extLst>
            </p:cNvPr>
            <p:cNvSpPr/>
            <p:nvPr/>
          </p:nvSpPr>
          <p:spPr bwMode="auto">
            <a:xfrm>
              <a:off x="4550569" y="3197110"/>
              <a:ext cx="239713" cy="581025"/>
            </a:xfrm>
            <a:custGeom>
              <a:avLst/>
              <a:gdLst>
                <a:gd name="T0" fmla="*/ 0 w 130"/>
                <a:gd name="T1" fmla="*/ 0 h 314"/>
                <a:gd name="T2" fmla="*/ 73 w 130"/>
                <a:gd name="T3" fmla="*/ 53 h 314"/>
                <a:gd name="T4" fmla="*/ 55 w 130"/>
                <a:gd name="T5" fmla="*/ 102 h 314"/>
                <a:gd name="T6" fmla="*/ 130 w 130"/>
                <a:gd name="T7" fmla="*/ 159 h 314"/>
                <a:gd name="T8" fmla="*/ 102 w 130"/>
                <a:gd name="T9" fmla="*/ 314 h 314"/>
                <a:gd name="T10" fmla="*/ 0 w 130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14">
                  <a:moveTo>
                    <a:pt x="0" y="0"/>
                  </a:moveTo>
                  <a:cubicBezTo>
                    <a:pt x="0" y="0"/>
                    <a:pt x="39" y="36"/>
                    <a:pt x="73" y="53"/>
                  </a:cubicBezTo>
                  <a:cubicBezTo>
                    <a:pt x="73" y="53"/>
                    <a:pt x="66" y="84"/>
                    <a:pt x="55" y="102"/>
                  </a:cubicBezTo>
                  <a:cubicBezTo>
                    <a:pt x="55" y="102"/>
                    <a:pt x="108" y="138"/>
                    <a:pt x="130" y="159"/>
                  </a:cubicBezTo>
                  <a:cubicBezTo>
                    <a:pt x="130" y="159"/>
                    <a:pt x="102" y="239"/>
                    <a:pt x="102" y="314"/>
                  </a:cubicBezTo>
                  <a:cubicBezTo>
                    <a:pt x="102" y="314"/>
                    <a:pt x="20" y="30"/>
                    <a:pt x="0" y="0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îṣľíde">
              <a:extLst>
                <a:ext uri="{FF2B5EF4-FFF2-40B4-BE49-F238E27FC236}">
                  <a16:creationId xmlns:a16="http://schemas.microsoft.com/office/drawing/2014/main" xmlns="" id="{99AC4676-14E6-43CD-A2AE-EEFC37A390AF}"/>
                </a:ext>
              </a:extLst>
            </p:cNvPr>
            <p:cNvSpPr/>
            <p:nvPr/>
          </p:nvSpPr>
          <p:spPr bwMode="auto">
            <a:xfrm>
              <a:off x="4745832" y="3800360"/>
              <a:ext cx="160338" cy="396875"/>
            </a:xfrm>
            <a:custGeom>
              <a:avLst/>
              <a:gdLst>
                <a:gd name="T0" fmla="*/ 0 w 86"/>
                <a:gd name="T1" fmla="*/ 0 h 214"/>
                <a:gd name="T2" fmla="*/ 86 w 86"/>
                <a:gd name="T3" fmla="*/ 214 h 214"/>
                <a:gd name="T4" fmla="*/ 0 w 86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14">
                  <a:moveTo>
                    <a:pt x="0" y="0"/>
                  </a:moveTo>
                  <a:cubicBezTo>
                    <a:pt x="0" y="0"/>
                    <a:pt x="75" y="154"/>
                    <a:pt x="86" y="214"/>
                  </a:cubicBezTo>
                  <a:cubicBezTo>
                    <a:pt x="86" y="214"/>
                    <a:pt x="9" y="35"/>
                    <a:pt x="0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íś1ïḋê">
              <a:extLst>
                <a:ext uri="{FF2B5EF4-FFF2-40B4-BE49-F238E27FC236}">
                  <a16:creationId xmlns:a16="http://schemas.microsoft.com/office/drawing/2014/main" xmlns="" id="{C1045401-F366-4C64-B603-6A0722CE1531}"/>
                </a:ext>
              </a:extLst>
            </p:cNvPr>
            <p:cNvSpPr/>
            <p:nvPr/>
          </p:nvSpPr>
          <p:spPr bwMode="auto">
            <a:xfrm>
              <a:off x="4774407" y="4081347"/>
              <a:ext cx="55563" cy="58738"/>
            </a:xfrm>
            <a:custGeom>
              <a:avLst/>
              <a:gdLst>
                <a:gd name="T0" fmla="*/ 27 w 30"/>
                <a:gd name="T1" fmla="*/ 11 h 32"/>
                <a:gd name="T2" fmla="*/ 21 w 30"/>
                <a:gd name="T3" fmla="*/ 30 h 32"/>
                <a:gd name="T4" fmla="*/ 3 w 30"/>
                <a:gd name="T5" fmla="*/ 21 h 32"/>
                <a:gd name="T6" fmla="*/ 9 w 30"/>
                <a:gd name="T7" fmla="*/ 2 h 32"/>
                <a:gd name="T8" fmla="*/ 27 w 30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2"/>
                    <a:pt x="6" y="29"/>
                    <a:pt x="3" y="21"/>
                  </a:cubicBezTo>
                  <a:cubicBezTo>
                    <a:pt x="0" y="14"/>
                    <a:pt x="3" y="5"/>
                    <a:pt x="9" y="2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ṧḻïḍé">
              <a:extLst>
                <a:ext uri="{FF2B5EF4-FFF2-40B4-BE49-F238E27FC236}">
                  <a16:creationId xmlns:a16="http://schemas.microsoft.com/office/drawing/2014/main" xmlns="" id="{68307F0A-4E4E-42FC-B55D-3F4EBED148A4}"/>
                </a:ext>
              </a:extLst>
            </p:cNvPr>
            <p:cNvSpPr/>
            <p:nvPr/>
          </p:nvSpPr>
          <p:spPr bwMode="auto">
            <a:xfrm>
              <a:off x="4710907" y="3892435"/>
              <a:ext cx="55563" cy="60325"/>
            </a:xfrm>
            <a:custGeom>
              <a:avLst/>
              <a:gdLst>
                <a:gd name="T0" fmla="*/ 27 w 30"/>
                <a:gd name="T1" fmla="*/ 11 h 33"/>
                <a:gd name="T2" fmla="*/ 21 w 30"/>
                <a:gd name="T3" fmla="*/ 30 h 33"/>
                <a:gd name="T4" fmla="*/ 3 w 30"/>
                <a:gd name="T5" fmla="*/ 21 h 33"/>
                <a:gd name="T6" fmla="*/ 10 w 30"/>
                <a:gd name="T7" fmla="*/ 3 h 33"/>
                <a:gd name="T8" fmla="*/ 27 w 30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3"/>
                    <a:pt x="6" y="29"/>
                    <a:pt x="3" y="21"/>
                  </a:cubicBezTo>
                  <a:cubicBezTo>
                    <a:pt x="0" y="14"/>
                    <a:pt x="3" y="6"/>
                    <a:pt x="10" y="3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íŝļîdè">
              <a:extLst>
                <a:ext uri="{FF2B5EF4-FFF2-40B4-BE49-F238E27FC236}">
                  <a16:creationId xmlns:a16="http://schemas.microsoft.com/office/drawing/2014/main" xmlns="" id="{0E6A76CF-B923-49C2-A140-5113193D8628}"/>
                </a:ext>
              </a:extLst>
            </p:cNvPr>
            <p:cNvSpPr/>
            <p:nvPr/>
          </p:nvSpPr>
          <p:spPr bwMode="auto">
            <a:xfrm>
              <a:off x="4474369" y="3170122"/>
              <a:ext cx="96838" cy="144463"/>
            </a:xfrm>
            <a:custGeom>
              <a:avLst/>
              <a:gdLst>
                <a:gd name="T0" fmla="*/ 0 w 52"/>
                <a:gd name="T1" fmla="*/ 31 h 78"/>
                <a:gd name="T2" fmla="*/ 45 w 52"/>
                <a:gd name="T3" fmla="*/ 78 h 78"/>
                <a:gd name="T4" fmla="*/ 48 w 52"/>
                <a:gd name="T5" fmla="*/ 18 h 78"/>
                <a:gd name="T6" fmla="*/ 25 w 52"/>
                <a:gd name="T7" fmla="*/ 0 h 78"/>
                <a:gd name="T8" fmla="*/ 0 w 52"/>
                <a:gd name="T9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">
                  <a:moveTo>
                    <a:pt x="0" y="31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52" y="31"/>
                    <a:pt x="48" y="18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îṡḻïḓé">
              <a:extLst>
                <a:ext uri="{FF2B5EF4-FFF2-40B4-BE49-F238E27FC236}">
                  <a16:creationId xmlns:a16="http://schemas.microsoft.com/office/drawing/2014/main" xmlns="" id="{3CD97F62-96F7-42E9-8438-9E6D72865BB8}"/>
                </a:ext>
              </a:extLst>
            </p:cNvPr>
            <p:cNvSpPr/>
            <p:nvPr/>
          </p:nvSpPr>
          <p:spPr bwMode="auto">
            <a:xfrm>
              <a:off x="4550569" y="4211522"/>
              <a:ext cx="557213" cy="161925"/>
            </a:xfrm>
            <a:custGeom>
              <a:avLst/>
              <a:gdLst>
                <a:gd name="T0" fmla="*/ 0 w 301"/>
                <a:gd name="T1" fmla="*/ 87 h 87"/>
                <a:gd name="T2" fmla="*/ 188 w 301"/>
                <a:gd name="T3" fmla="*/ 43 h 87"/>
                <a:gd name="T4" fmla="*/ 194 w 301"/>
                <a:gd name="T5" fmla="*/ 0 h 87"/>
                <a:gd name="T6" fmla="*/ 211 w 301"/>
                <a:gd name="T7" fmla="*/ 41 h 87"/>
                <a:gd name="T8" fmla="*/ 301 w 301"/>
                <a:gd name="T9" fmla="*/ 40 h 87"/>
                <a:gd name="T10" fmla="*/ 207 w 301"/>
                <a:gd name="T11" fmla="*/ 49 h 87"/>
                <a:gd name="T12" fmla="*/ 200 w 301"/>
                <a:gd name="T13" fmla="*/ 32 h 87"/>
                <a:gd name="T14" fmla="*/ 197 w 301"/>
                <a:gd name="T15" fmla="*/ 52 h 87"/>
                <a:gd name="T16" fmla="*/ 0 w 301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87">
                  <a:moveTo>
                    <a:pt x="0" y="87"/>
                  </a:moveTo>
                  <a:cubicBezTo>
                    <a:pt x="0" y="87"/>
                    <a:pt x="85" y="58"/>
                    <a:pt x="188" y="43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206" y="28"/>
                    <a:pt x="211" y="41"/>
                  </a:cubicBezTo>
                  <a:cubicBezTo>
                    <a:pt x="211" y="41"/>
                    <a:pt x="283" y="38"/>
                    <a:pt x="301" y="40"/>
                  </a:cubicBezTo>
                  <a:cubicBezTo>
                    <a:pt x="301" y="40"/>
                    <a:pt x="217" y="47"/>
                    <a:pt x="207" y="49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8" y="46"/>
                    <a:pt x="197" y="52"/>
                  </a:cubicBezTo>
                  <a:cubicBezTo>
                    <a:pt x="194" y="55"/>
                    <a:pt x="45" y="67"/>
                    <a:pt x="0" y="87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ṩļïďé">
              <a:extLst>
                <a:ext uri="{FF2B5EF4-FFF2-40B4-BE49-F238E27FC236}">
                  <a16:creationId xmlns:a16="http://schemas.microsoft.com/office/drawing/2014/main" xmlns="" id="{2CE1DB48-171D-4D8C-8B7A-58902403EAEF}"/>
                </a:ext>
              </a:extLst>
            </p:cNvPr>
            <p:cNvSpPr/>
            <p:nvPr/>
          </p:nvSpPr>
          <p:spPr bwMode="auto">
            <a:xfrm>
              <a:off x="3686969" y="3260610"/>
              <a:ext cx="644525" cy="969963"/>
            </a:xfrm>
            <a:custGeom>
              <a:avLst/>
              <a:gdLst>
                <a:gd name="T0" fmla="*/ 221 w 348"/>
                <a:gd name="T1" fmla="*/ 17 h 524"/>
                <a:gd name="T2" fmla="*/ 20 w 348"/>
                <a:gd name="T3" fmla="*/ 356 h 524"/>
                <a:gd name="T4" fmla="*/ 289 w 348"/>
                <a:gd name="T5" fmla="*/ 456 h 524"/>
                <a:gd name="T6" fmla="*/ 306 w 348"/>
                <a:gd name="T7" fmla="*/ 356 h 524"/>
                <a:gd name="T8" fmla="*/ 116 w 348"/>
                <a:gd name="T9" fmla="*/ 380 h 524"/>
                <a:gd name="T10" fmla="*/ 257 w 348"/>
                <a:gd name="T11" fmla="*/ 104 h 524"/>
                <a:gd name="T12" fmla="*/ 221 w 348"/>
                <a:gd name="T13" fmla="*/ 1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524">
                  <a:moveTo>
                    <a:pt x="221" y="17"/>
                  </a:moveTo>
                  <a:cubicBezTo>
                    <a:pt x="221" y="17"/>
                    <a:pt x="39" y="246"/>
                    <a:pt x="20" y="356"/>
                  </a:cubicBezTo>
                  <a:cubicBezTo>
                    <a:pt x="0" y="466"/>
                    <a:pt x="68" y="524"/>
                    <a:pt x="289" y="456"/>
                  </a:cubicBezTo>
                  <a:cubicBezTo>
                    <a:pt x="289" y="456"/>
                    <a:pt x="348" y="383"/>
                    <a:pt x="306" y="356"/>
                  </a:cubicBezTo>
                  <a:cubicBezTo>
                    <a:pt x="306" y="356"/>
                    <a:pt x="153" y="448"/>
                    <a:pt x="116" y="380"/>
                  </a:cubicBezTo>
                  <a:cubicBezTo>
                    <a:pt x="78" y="313"/>
                    <a:pt x="186" y="215"/>
                    <a:pt x="257" y="104"/>
                  </a:cubicBezTo>
                  <a:cubicBezTo>
                    <a:pt x="257" y="104"/>
                    <a:pt x="296" y="0"/>
                    <a:pt x="221" y="17"/>
                  </a:cubicBezTo>
                  <a:close/>
                </a:path>
              </a:pathLst>
            </a:custGeom>
            <a:solidFill>
              <a:srgbClr val="5C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îš1iḍê">
              <a:extLst>
                <a:ext uri="{FF2B5EF4-FFF2-40B4-BE49-F238E27FC236}">
                  <a16:creationId xmlns:a16="http://schemas.microsoft.com/office/drawing/2014/main" xmlns="" id="{D8B3B128-65AC-44AD-8ECC-C5F235CC8095}"/>
                </a:ext>
              </a:extLst>
            </p:cNvPr>
            <p:cNvSpPr/>
            <p:nvPr/>
          </p:nvSpPr>
          <p:spPr bwMode="auto">
            <a:xfrm>
              <a:off x="4063207" y="3732097"/>
              <a:ext cx="452438" cy="382588"/>
            </a:xfrm>
            <a:custGeom>
              <a:avLst/>
              <a:gdLst>
                <a:gd name="T0" fmla="*/ 134 w 244"/>
                <a:gd name="T1" fmla="*/ 188 h 206"/>
                <a:gd name="T2" fmla="*/ 36 w 244"/>
                <a:gd name="T3" fmla="*/ 162 h 206"/>
                <a:gd name="T4" fmla="*/ 26 w 244"/>
                <a:gd name="T5" fmla="*/ 46 h 206"/>
                <a:gd name="T6" fmla="*/ 48 w 244"/>
                <a:gd name="T7" fmla="*/ 80 h 206"/>
                <a:gd name="T8" fmla="*/ 65 w 244"/>
                <a:gd name="T9" fmla="*/ 109 h 206"/>
                <a:gd name="T10" fmla="*/ 73 w 244"/>
                <a:gd name="T11" fmla="*/ 21 h 206"/>
                <a:gd name="T12" fmla="*/ 107 w 244"/>
                <a:gd name="T13" fmla="*/ 30 h 206"/>
                <a:gd name="T14" fmla="*/ 113 w 244"/>
                <a:gd name="T15" fmla="*/ 103 h 206"/>
                <a:gd name="T16" fmla="*/ 138 w 244"/>
                <a:gd name="T17" fmla="*/ 34 h 206"/>
                <a:gd name="T18" fmla="*/ 164 w 244"/>
                <a:gd name="T19" fmla="*/ 52 h 206"/>
                <a:gd name="T20" fmla="*/ 149 w 244"/>
                <a:gd name="T21" fmla="*/ 103 h 206"/>
                <a:gd name="T22" fmla="*/ 172 w 244"/>
                <a:gd name="T23" fmla="*/ 129 h 206"/>
                <a:gd name="T24" fmla="*/ 228 w 244"/>
                <a:gd name="T25" fmla="*/ 111 h 206"/>
                <a:gd name="T26" fmla="*/ 244 w 244"/>
                <a:gd name="T27" fmla="*/ 139 h 206"/>
                <a:gd name="T28" fmla="*/ 187 w 244"/>
                <a:gd name="T29" fmla="*/ 166 h 206"/>
                <a:gd name="T30" fmla="*/ 134 w 244"/>
                <a:gd name="T3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06">
                  <a:moveTo>
                    <a:pt x="134" y="188"/>
                  </a:moveTo>
                  <a:cubicBezTo>
                    <a:pt x="109" y="197"/>
                    <a:pt x="71" y="206"/>
                    <a:pt x="36" y="162"/>
                  </a:cubicBezTo>
                  <a:cubicBezTo>
                    <a:pt x="0" y="119"/>
                    <a:pt x="0" y="60"/>
                    <a:pt x="26" y="46"/>
                  </a:cubicBezTo>
                  <a:cubicBezTo>
                    <a:pt x="43" y="37"/>
                    <a:pt x="47" y="51"/>
                    <a:pt x="48" y="80"/>
                  </a:cubicBezTo>
                  <a:cubicBezTo>
                    <a:pt x="48" y="108"/>
                    <a:pt x="65" y="109"/>
                    <a:pt x="65" y="109"/>
                  </a:cubicBezTo>
                  <a:cubicBezTo>
                    <a:pt x="65" y="109"/>
                    <a:pt x="53" y="45"/>
                    <a:pt x="73" y="21"/>
                  </a:cubicBezTo>
                  <a:cubicBezTo>
                    <a:pt x="90" y="0"/>
                    <a:pt x="117" y="11"/>
                    <a:pt x="107" y="30"/>
                  </a:cubicBezTo>
                  <a:cubicBezTo>
                    <a:pt x="98" y="48"/>
                    <a:pt x="110" y="93"/>
                    <a:pt x="113" y="103"/>
                  </a:cubicBezTo>
                  <a:cubicBezTo>
                    <a:pt x="113" y="103"/>
                    <a:pt x="115" y="43"/>
                    <a:pt x="138" y="34"/>
                  </a:cubicBezTo>
                  <a:cubicBezTo>
                    <a:pt x="158" y="26"/>
                    <a:pt x="165" y="41"/>
                    <a:pt x="164" y="52"/>
                  </a:cubicBezTo>
                  <a:cubicBezTo>
                    <a:pt x="162" y="62"/>
                    <a:pt x="153" y="67"/>
                    <a:pt x="149" y="103"/>
                  </a:cubicBezTo>
                  <a:cubicBezTo>
                    <a:pt x="146" y="140"/>
                    <a:pt x="169" y="134"/>
                    <a:pt x="172" y="129"/>
                  </a:cubicBezTo>
                  <a:cubicBezTo>
                    <a:pt x="176" y="124"/>
                    <a:pt x="215" y="103"/>
                    <a:pt x="228" y="111"/>
                  </a:cubicBezTo>
                  <a:cubicBezTo>
                    <a:pt x="240" y="118"/>
                    <a:pt x="244" y="139"/>
                    <a:pt x="244" y="139"/>
                  </a:cubicBezTo>
                  <a:cubicBezTo>
                    <a:pt x="244" y="139"/>
                    <a:pt x="206" y="156"/>
                    <a:pt x="187" y="166"/>
                  </a:cubicBezTo>
                  <a:cubicBezTo>
                    <a:pt x="167" y="176"/>
                    <a:pt x="151" y="181"/>
                    <a:pt x="134" y="18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îšḻiḋe">
              <a:extLst>
                <a:ext uri="{FF2B5EF4-FFF2-40B4-BE49-F238E27FC236}">
                  <a16:creationId xmlns:a16="http://schemas.microsoft.com/office/drawing/2014/main" xmlns="" id="{F3C02731-5057-41F1-9AF2-337C43CA8354}"/>
                </a:ext>
              </a:extLst>
            </p:cNvPr>
            <p:cNvSpPr/>
            <p:nvPr/>
          </p:nvSpPr>
          <p:spPr bwMode="auto">
            <a:xfrm>
              <a:off x="4217194" y="3944822"/>
              <a:ext cx="85725" cy="111125"/>
            </a:xfrm>
            <a:custGeom>
              <a:avLst/>
              <a:gdLst>
                <a:gd name="T0" fmla="*/ 0 w 46"/>
                <a:gd name="T1" fmla="*/ 24 h 60"/>
                <a:gd name="T2" fmla="*/ 45 w 46"/>
                <a:gd name="T3" fmla="*/ 60 h 60"/>
                <a:gd name="T4" fmla="*/ 0 w 46"/>
                <a:gd name="T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0">
                  <a:moveTo>
                    <a:pt x="0" y="24"/>
                  </a:moveTo>
                  <a:cubicBezTo>
                    <a:pt x="0" y="24"/>
                    <a:pt x="40" y="12"/>
                    <a:pt x="45" y="60"/>
                  </a:cubicBezTo>
                  <a:cubicBezTo>
                    <a:pt x="45" y="60"/>
                    <a:pt x="46" y="0"/>
                    <a:pt x="0" y="24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EC5CBE-BE31-4DE8-A4A7-8E4D28C7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1F4C26-A40D-43B2-8911-21224A9CC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547EAD-554C-436F-AFC1-3DD812364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7cad217d-afb7-42f3-ab94-820105d1fe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3579B2-F5D0-47B8-8095-788B3F3BE8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î$ľïďè">
              <a:extLst>
                <a:ext uri="{FF2B5EF4-FFF2-40B4-BE49-F238E27FC236}">
                  <a16:creationId xmlns:a16="http://schemas.microsoft.com/office/drawing/2014/main" xmlns="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iṡľîḋé">
                <a:extLst>
                  <a:ext uri="{FF2B5EF4-FFF2-40B4-BE49-F238E27FC236}">
                    <a16:creationId xmlns:a16="http://schemas.microsoft.com/office/drawing/2014/main" xmlns="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śļíďê">
                <a:extLst>
                  <a:ext uri="{FF2B5EF4-FFF2-40B4-BE49-F238E27FC236}">
                    <a16:creationId xmlns:a16="http://schemas.microsoft.com/office/drawing/2014/main" xmlns="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ṩļ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ïşľiḑe">
                <a:extLst>
                  <a:ext uri="{FF2B5EF4-FFF2-40B4-BE49-F238E27FC236}">
                    <a16:creationId xmlns:a16="http://schemas.microsoft.com/office/drawing/2014/main" xmlns="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ľíḓè">
                <a:extLst>
                  <a:ext uri="{FF2B5EF4-FFF2-40B4-BE49-F238E27FC236}">
                    <a16:creationId xmlns:a16="http://schemas.microsoft.com/office/drawing/2014/main" xmlns="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š1ïdè">
                <a:extLst>
                  <a:ext uri="{FF2B5EF4-FFF2-40B4-BE49-F238E27FC236}">
                    <a16:creationId xmlns:a16="http://schemas.microsoft.com/office/drawing/2014/main" xmlns="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ṡḷîḑè">
                <a:extLst>
                  <a:ext uri="{FF2B5EF4-FFF2-40B4-BE49-F238E27FC236}">
                    <a16:creationId xmlns:a16="http://schemas.microsoft.com/office/drawing/2014/main" xmlns="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1îḓê">
                <a:extLst>
                  <a:ext uri="{FF2B5EF4-FFF2-40B4-BE49-F238E27FC236}">
                    <a16:creationId xmlns:a16="http://schemas.microsoft.com/office/drawing/2014/main" xmlns="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1ïḋê">
                <a:extLst>
                  <a:ext uri="{FF2B5EF4-FFF2-40B4-BE49-F238E27FC236}">
                    <a16:creationId xmlns:a16="http://schemas.microsoft.com/office/drawing/2014/main" xmlns="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s1íďè">
                <a:extLst>
                  <a:ext uri="{FF2B5EF4-FFF2-40B4-BE49-F238E27FC236}">
                    <a16:creationId xmlns:a16="http://schemas.microsoft.com/office/drawing/2014/main" xmlns="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ŝḷiḑè">
                <a:extLst>
                  <a:ext uri="{FF2B5EF4-FFF2-40B4-BE49-F238E27FC236}">
                    <a16:creationId xmlns:a16="http://schemas.microsoft.com/office/drawing/2014/main" xmlns="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liḋé">
                <a:extLst>
                  <a:ext uri="{FF2B5EF4-FFF2-40B4-BE49-F238E27FC236}">
                    <a16:creationId xmlns:a16="http://schemas.microsoft.com/office/drawing/2014/main" xmlns="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$ľïḋé">
                <a:extLst>
                  <a:ext uri="{FF2B5EF4-FFF2-40B4-BE49-F238E27FC236}">
                    <a16:creationId xmlns:a16="http://schemas.microsoft.com/office/drawing/2014/main" xmlns="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ľíḑê">
                <a:extLst>
                  <a:ext uri="{FF2B5EF4-FFF2-40B4-BE49-F238E27FC236}">
                    <a16:creationId xmlns:a16="http://schemas.microsoft.com/office/drawing/2014/main" xmlns="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ḷidê">
                <a:extLst>
                  <a:ext uri="{FF2B5EF4-FFF2-40B4-BE49-F238E27FC236}">
                    <a16:creationId xmlns:a16="http://schemas.microsoft.com/office/drawing/2014/main" xmlns="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îḓê">
                <a:extLst>
                  <a:ext uri="{FF2B5EF4-FFF2-40B4-BE49-F238E27FC236}">
                    <a16:creationId xmlns:a16="http://schemas.microsoft.com/office/drawing/2014/main" xmlns="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ļïde">
                <a:extLst>
                  <a:ext uri="{FF2B5EF4-FFF2-40B4-BE49-F238E27FC236}">
                    <a16:creationId xmlns:a16="http://schemas.microsoft.com/office/drawing/2014/main" xmlns="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ṣḷíḓê">
                <a:extLst>
                  <a:ext uri="{FF2B5EF4-FFF2-40B4-BE49-F238E27FC236}">
                    <a16:creationId xmlns:a16="http://schemas.microsoft.com/office/drawing/2014/main" xmlns="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ḻîḑè">
                <a:extLst>
                  <a:ext uri="{FF2B5EF4-FFF2-40B4-BE49-F238E27FC236}">
                    <a16:creationId xmlns:a16="http://schemas.microsoft.com/office/drawing/2014/main" xmlns="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ṣ1ïďè">
                <a:extLst>
                  <a:ext uri="{FF2B5EF4-FFF2-40B4-BE49-F238E27FC236}">
                    <a16:creationId xmlns:a16="http://schemas.microsoft.com/office/drawing/2014/main" xmlns="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ṩḷíḓé">
                <a:extLst>
                  <a:ext uri="{FF2B5EF4-FFF2-40B4-BE49-F238E27FC236}">
                    <a16:creationId xmlns:a16="http://schemas.microsoft.com/office/drawing/2014/main" xmlns="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ṣľídè">
                <a:extLst>
                  <a:ext uri="{FF2B5EF4-FFF2-40B4-BE49-F238E27FC236}">
                    <a16:creationId xmlns:a16="http://schemas.microsoft.com/office/drawing/2014/main" xmlns="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slíḑê">
                <a:extLst>
                  <a:ext uri="{FF2B5EF4-FFF2-40B4-BE49-F238E27FC236}">
                    <a16:creationId xmlns:a16="http://schemas.microsoft.com/office/drawing/2014/main" xmlns="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ṣľîḑe">
                <a:extLst>
                  <a:ext uri="{FF2B5EF4-FFF2-40B4-BE49-F238E27FC236}">
                    <a16:creationId xmlns:a16="http://schemas.microsoft.com/office/drawing/2014/main" xmlns="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1ïḑe">
                <a:extLst>
                  <a:ext uri="{FF2B5EF4-FFF2-40B4-BE49-F238E27FC236}">
                    <a16:creationId xmlns:a16="http://schemas.microsoft.com/office/drawing/2014/main" xmlns="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şḻíḋé">
                <a:extLst>
                  <a:ext uri="{FF2B5EF4-FFF2-40B4-BE49-F238E27FC236}">
                    <a16:creationId xmlns:a16="http://schemas.microsoft.com/office/drawing/2014/main" xmlns="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ṩḻiḍe">
                <a:extLst>
                  <a:ext uri="{FF2B5EF4-FFF2-40B4-BE49-F238E27FC236}">
                    <a16:creationId xmlns:a16="http://schemas.microsoft.com/office/drawing/2014/main" xmlns="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sḷîḑè">
                <a:extLst>
                  <a:ext uri="{FF2B5EF4-FFF2-40B4-BE49-F238E27FC236}">
                    <a16:creationId xmlns:a16="http://schemas.microsoft.com/office/drawing/2014/main" xmlns="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ṣḻiḓè">
                <a:extLst>
                  <a:ext uri="{FF2B5EF4-FFF2-40B4-BE49-F238E27FC236}">
                    <a16:creationId xmlns:a16="http://schemas.microsoft.com/office/drawing/2014/main" xmlns="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šḻîḋê">
                <a:extLst>
                  <a:ext uri="{FF2B5EF4-FFF2-40B4-BE49-F238E27FC236}">
                    <a16:creationId xmlns:a16="http://schemas.microsoft.com/office/drawing/2014/main" xmlns="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sḻíḓe">
                <a:extLst>
                  <a:ext uri="{FF2B5EF4-FFF2-40B4-BE49-F238E27FC236}">
                    <a16:creationId xmlns:a16="http://schemas.microsoft.com/office/drawing/2014/main" xmlns="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ṣḻîďe">
                <a:extLst>
                  <a:ext uri="{FF2B5EF4-FFF2-40B4-BE49-F238E27FC236}">
                    <a16:creationId xmlns:a16="http://schemas.microsoft.com/office/drawing/2014/main" xmlns="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şlíḋè">
                <a:extLst>
                  <a:ext uri="{FF2B5EF4-FFF2-40B4-BE49-F238E27FC236}">
                    <a16:creationId xmlns:a16="http://schemas.microsoft.com/office/drawing/2014/main" xmlns="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lîḓe">
                <a:extLst>
                  <a:ext uri="{FF2B5EF4-FFF2-40B4-BE49-F238E27FC236}">
                    <a16:creationId xmlns:a16="http://schemas.microsoft.com/office/drawing/2014/main" xmlns="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ṣ1îḍè">
                <a:extLst>
                  <a:ext uri="{FF2B5EF4-FFF2-40B4-BE49-F238E27FC236}">
                    <a16:creationId xmlns:a16="http://schemas.microsoft.com/office/drawing/2014/main" xmlns="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ṧ1iḑe">
                <a:extLst>
                  <a:ext uri="{FF2B5EF4-FFF2-40B4-BE49-F238E27FC236}">
                    <a16:creationId xmlns:a16="http://schemas.microsoft.com/office/drawing/2014/main" xmlns="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sľîdê">
                <a:extLst>
                  <a:ext uri="{FF2B5EF4-FFF2-40B4-BE49-F238E27FC236}">
                    <a16:creationId xmlns:a16="http://schemas.microsoft.com/office/drawing/2014/main" xmlns="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ḷîdê">
                <a:extLst>
                  <a:ext uri="{FF2B5EF4-FFF2-40B4-BE49-F238E27FC236}">
                    <a16:creationId xmlns:a16="http://schemas.microsoft.com/office/drawing/2014/main" xmlns="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íḋé">
                <a:extLst>
                  <a:ext uri="{FF2B5EF4-FFF2-40B4-BE49-F238E27FC236}">
                    <a16:creationId xmlns:a16="http://schemas.microsoft.com/office/drawing/2014/main" xmlns="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šľïḋe">
                <a:extLst>
                  <a:ext uri="{FF2B5EF4-FFF2-40B4-BE49-F238E27FC236}">
                    <a16:creationId xmlns:a16="http://schemas.microsoft.com/office/drawing/2014/main" xmlns="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ṧlîḑe">
                <a:extLst>
                  <a:ext uri="{FF2B5EF4-FFF2-40B4-BE49-F238E27FC236}">
                    <a16:creationId xmlns:a16="http://schemas.microsoft.com/office/drawing/2014/main" xmlns="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Sľide">
                <a:extLst>
                  <a:ext uri="{FF2B5EF4-FFF2-40B4-BE49-F238E27FC236}">
                    <a16:creationId xmlns:a16="http://schemas.microsoft.com/office/drawing/2014/main" xmlns="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ṣľídê">
                <a:extLst>
                  <a:ext uri="{FF2B5EF4-FFF2-40B4-BE49-F238E27FC236}">
                    <a16:creationId xmlns:a16="http://schemas.microsoft.com/office/drawing/2014/main" xmlns="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ļíḓé">
                <a:extLst>
                  <a:ext uri="{FF2B5EF4-FFF2-40B4-BE49-F238E27FC236}">
                    <a16:creationId xmlns:a16="http://schemas.microsoft.com/office/drawing/2014/main" xmlns="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ļíḍê">
                <a:extLst>
                  <a:ext uri="{FF2B5EF4-FFF2-40B4-BE49-F238E27FC236}">
                    <a16:creationId xmlns:a16="http://schemas.microsoft.com/office/drawing/2014/main" xmlns="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śḻíḓè">
                <a:extLst>
                  <a:ext uri="{FF2B5EF4-FFF2-40B4-BE49-F238E27FC236}">
                    <a16:creationId xmlns:a16="http://schemas.microsoft.com/office/drawing/2014/main" xmlns="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1îḑe">
                <a:extLst>
                  <a:ext uri="{FF2B5EF4-FFF2-40B4-BE49-F238E27FC236}">
                    <a16:creationId xmlns:a16="http://schemas.microsoft.com/office/drawing/2014/main" xmlns="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ṧļíḍé">
                <a:extLst>
                  <a:ext uri="{FF2B5EF4-FFF2-40B4-BE49-F238E27FC236}">
                    <a16:creationId xmlns:a16="http://schemas.microsoft.com/office/drawing/2014/main" xmlns="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ṡḻíḑé">
                <a:extLst>
                  <a:ext uri="{FF2B5EF4-FFF2-40B4-BE49-F238E27FC236}">
                    <a16:creationId xmlns:a16="http://schemas.microsoft.com/office/drawing/2014/main" xmlns="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ŝ1îḓè">
                <a:extLst>
                  <a:ext uri="{FF2B5EF4-FFF2-40B4-BE49-F238E27FC236}">
                    <a16:creationId xmlns:a16="http://schemas.microsoft.com/office/drawing/2014/main" xmlns="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ṣļîḍê">
                <a:extLst>
                  <a:ext uri="{FF2B5EF4-FFF2-40B4-BE49-F238E27FC236}">
                    <a16:creationId xmlns:a16="http://schemas.microsoft.com/office/drawing/2014/main" xmlns="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ṣḻiḑê">
                <a:extLst>
                  <a:ext uri="{FF2B5EF4-FFF2-40B4-BE49-F238E27FC236}">
                    <a16:creationId xmlns:a16="http://schemas.microsoft.com/office/drawing/2014/main" xmlns="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ḷîḓê">
                <a:extLst>
                  <a:ext uri="{FF2B5EF4-FFF2-40B4-BE49-F238E27FC236}">
                    <a16:creationId xmlns:a16="http://schemas.microsoft.com/office/drawing/2014/main" xmlns="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ṡḻïde">
                <a:extLst>
                  <a:ext uri="{FF2B5EF4-FFF2-40B4-BE49-F238E27FC236}">
                    <a16:creationId xmlns:a16="http://schemas.microsoft.com/office/drawing/2014/main" xmlns="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śļiďe">
                <a:extLst>
                  <a:ext uri="{FF2B5EF4-FFF2-40B4-BE49-F238E27FC236}">
                    <a16:creationId xmlns:a16="http://schemas.microsoft.com/office/drawing/2014/main" xmlns="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lïďe">
                <a:extLst>
                  <a:ext uri="{FF2B5EF4-FFF2-40B4-BE49-F238E27FC236}">
                    <a16:creationId xmlns:a16="http://schemas.microsoft.com/office/drawing/2014/main" xmlns="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šľïdê">
                <a:extLst>
                  <a:ext uri="{FF2B5EF4-FFF2-40B4-BE49-F238E27FC236}">
                    <a16:creationId xmlns:a16="http://schemas.microsoft.com/office/drawing/2014/main" xmlns="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ḷïḑê">
                <a:extLst>
                  <a:ext uri="{FF2B5EF4-FFF2-40B4-BE49-F238E27FC236}">
                    <a16:creationId xmlns:a16="http://schemas.microsoft.com/office/drawing/2014/main" xmlns="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şḻiḍè">
                <a:extLst>
                  <a:ext uri="{FF2B5EF4-FFF2-40B4-BE49-F238E27FC236}">
                    <a16:creationId xmlns:a16="http://schemas.microsoft.com/office/drawing/2014/main" xmlns="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ṧľîḑe">
                <a:extLst>
                  <a:ext uri="{FF2B5EF4-FFF2-40B4-BE49-F238E27FC236}">
                    <a16:creationId xmlns:a16="http://schemas.microsoft.com/office/drawing/2014/main" xmlns="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Sḷïďé">
                <a:extLst>
                  <a:ext uri="{FF2B5EF4-FFF2-40B4-BE49-F238E27FC236}">
                    <a16:creationId xmlns:a16="http://schemas.microsoft.com/office/drawing/2014/main" xmlns="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şḻïdê">
                <a:extLst>
                  <a:ext uri="{FF2B5EF4-FFF2-40B4-BE49-F238E27FC236}">
                    <a16:creationId xmlns:a16="http://schemas.microsoft.com/office/drawing/2014/main" xmlns="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ślide">
                <a:extLst>
                  <a:ext uri="{FF2B5EF4-FFF2-40B4-BE49-F238E27FC236}">
                    <a16:creationId xmlns:a16="http://schemas.microsoft.com/office/drawing/2014/main" xmlns="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Sļïḋê">
                <a:extLst>
                  <a:ext uri="{FF2B5EF4-FFF2-40B4-BE49-F238E27FC236}">
                    <a16:creationId xmlns:a16="http://schemas.microsoft.com/office/drawing/2014/main" xmlns="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sļïḑe">
                <a:extLst>
                  <a:ext uri="{FF2B5EF4-FFF2-40B4-BE49-F238E27FC236}">
                    <a16:creationId xmlns:a16="http://schemas.microsoft.com/office/drawing/2014/main" xmlns="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šlíḑe">
                <a:extLst>
                  <a:ext uri="{FF2B5EF4-FFF2-40B4-BE49-F238E27FC236}">
                    <a16:creationId xmlns:a16="http://schemas.microsoft.com/office/drawing/2014/main" xmlns="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şliḋé">
                <a:extLst>
                  <a:ext uri="{FF2B5EF4-FFF2-40B4-BE49-F238E27FC236}">
                    <a16:creationId xmlns:a16="http://schemas.microsoft.com/office/drawing/2014/main" xmlns="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sḷïḓe">
                <a:extLst>
                  <a:ext uri="{FF2B5EF4-FFF2-40B4-BE49-F238E27FC236}">
                    <a16:creationId xmlns:a16="http://schemas.microsoft.com/office/drawing/2014/main" xmlns="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ḷíḋé">
                <a:extLst>
                  <a:ext uri="{FF2B5EF4-FFF2-40B4-BE49-F238E27FC236}">
                    <a16:creationId xmlns:a16="http://schemas.microsoft.com/office/drawing/2014/main" xmlns="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śḷïḓê">
                <a:extLst>
                  <a:ext uri="{FF2B5EF4-FFF2-40B4-BE49-F238E27FC236}">
                    <a16:creationId xmlns:a16="http://schemas.microsoft.com/office/drawing/2014/main" xmlns="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ṧľïḋè">
                <a:extLst>
                  <a:ext uri="{FF2B5EF4-FFF2-40B4-BE49-F238E27FC236}">
                    <a16:creationId xmlns:a16="http://schemas.microsoft.com/office/drawing/2014/main" xmlns="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ļide">
                <a:extLst>
                  <a:ext uri="{FF2B5EF4-FFF2-40B4-BE49-F238E27FC236}">
                    <a16:creationId xmlns:a16="http://schemas.microsoft.com/office/drawing/2014/main" xmlns="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sḷïďe">
                <a:extLst>
                  <a:ext uri="{FF2B5EF4-FFF2-40B4-BE49-F238E27FC236}">
                    <a16:creationId xmlns:a16="http://schemas.microsoft.com/office/drawing/2014/main" xmlns="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$ľíḑè">
                <a:extLst>
                  <a:ext uri="{FF2B5EF4-FFF2-40B4-BE49-F238E27FC236}">
                    <a16:creationId xmlns:a16="http://schemas.microsoft.com/office/drawing/2014/main" xmlns="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Sḷîďè">
                <a:extLst>
                  <a:ext uri="{FF2B5EF4-FFF2-40B4-BE49-F238E27FC236}">
                    <a16:creationId xmlns:a16="http://schemas.microsoft.com/office/drawing/2014/main" xmlns="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líḋè">
                <a:extLst>
                  <a:ext uri="{FF2B5EF4-FFF2-40B4-BE49-F238E27FC236}">
                    <a16:creationId xmlns:a16="http://schemas.microsoft.com/office/drawing/2014/main" xmlns="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$ḻîḋé">
                <a:extLst>
                  <a:ext uri="{FF2B5EF4-FFF2-40B4-BE49-F238E27FC236}">
                    <a16:creationId xmlns:a16="http://schemas.microsoft.com/office/drawing/2014/main" xmlns="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sḻîḓe">
                <a:extLst>
                  <a:ext uri="{FF2B5EF4-FFF2-40B4-BE49-F238E27FC236}">
                    <a16:creationId xmlns:a16="http://schemas.microsoft.com/office/drawing/2014/main" xmlns="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ṧľîḑê">
              <a:extLst>
                <a:ext uri="{FF2B5EF4-FFF2-40B4-BE49-F238E27FC236}">
                  <a16:creationId xmlns:a16="http://schemas.microsoft.com/office/drawing/2014/main" xmlns="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ïṡľîḓé">
                <a:extLst>
                  <a:ext uri="{FF2B5EF4-FFF2-40B4-BE49-F238E27FC236}">
                    <a16:creationId xmlns:a16="http://schemas.microsoft.com/office/drawing/2014/main" xmlns="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ṡliḍe">
                <a:extLst>
                  <a:ext uri="{FF2B5EF4-FFF2-40B4-BE49-F238E27FC236}">
                    <a16:creationId xmlns:a16="http://schemas.microsoft.com/office/drawing/2014/main" xmlns="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1íḓe">
              <a:extLst>
                <a:ext uri="{FF2B5EF4-FFF2-40B4-BE49-F238E27FC236}">
                  <a16:creationId xmlns:a16="http://schemas.microsoft.com/office/drawing/2014/main" xmlns="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śḷíḓé">
              <a:extLst>
                <a:ext uri="{FF2B5EF4-FFF2-40B4-BE49-F238E27FC236}">
                  <a16:creationId xmlns:a16="http://schemas.microsoft.com/office/drawing/2014/main" xmlns="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iṥḻîdè">
              <a:extLst>
                <a:ext uri="{FF2B5EF4-FFF2-40B4-BE49-F238E27FC236}">
                  <a16:creationId xmlns:a16="http://schemas.microsoft.com/office/drawing/2014/main" xmlns="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ṣľîḓé">
              <a:extLst>
                <a:ext uri="{FF2B5EF4-FFF2-40B4-BE49-F238E27FC236}">
                  <a16:creationId xmlns:a16="http://schemas.microsoft.com/office/drawing/2014/main" xmlns="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ïṣlîdê">
              <a:extLst>
                <a:ext uri="{FF2B5EF4-FFF2-40B4-BE49-F238E27FC236}">
                  <a16:creationId xmlns:a16="http://schemas.microsoft.com/office/drawing/2014/main" xmlns="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i$ḷîďe">
              <a:extLst>
                <a:ext uri="{FF2B5EF4-FFF2-40B4-BE49-F238E27FC236}">
                  <a16:creationId xmlns:a16="http://schemas.microsoft.com/office/drawing/2014/main" xmlns="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74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62414D-FBAC-42F7-A306-4F484365A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4C6026-9EB6-41CF-ABB0-8CB34BBD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86D05A-699F-46FF-87B1-D15B1FC0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89d65179-79f5-4cb2-a693-913a47e1e5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C83D44-886B-4F19-A90A-1F9FD7B67E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3798" y="1602151"/>
            <a:ext cx="10879865" cy="4384508"/>
            <a:chOff x="633798" y="1602151"/>
            <a:chExt cx="10879865" cy="4384508"/>
          </a:xfrm>
        </p:grpSpPr>
        <p:grpSp>
          <p:nvGrpSpPr>
            <p:cNvPr id="6" name="ïṣľiḓe">
              <a:extLst>
                <a:ext uri="{FF2B5EF4-FFF2-40B4-BE49-F238E27FC236}">
                  <a16:creationId xmlns:a16="http://schemas.microsoft.com/office/drawing/2014/main" xmlns="" id="{ACC7F02C-26D8-4ADD-98FE-7715117B7107}"/>
                </a:ext>
              </a:extLst>
            </p:cNvPr>
            <p:cNvGrpSpPr/>
            <p:nvPr/>
          </p:nvGrpSpPr>
          <p:grpSpPr>
            <a:xfrm>
              <a:off x="633798" y="1602151"/>
              <a:ext cx="3937266" cy="1764080"/>
              <a:chOff x="633798" y="1602151"/>
              <a:chExt cx="3937266" cy="1764080"/>
            </a:xfrm>
          </p:grpSpPr>
          <p:sp>
            <p:nvSpPr>
              <p:cNvPr id="51" name="íṣḷïḓè">
                <a:extLst>
                  <a:ext uri="{FF2B5EF4-FFF2-40B4-BE49-F238E27FC236}">
                    <a16:creationId xmlns:a16="http://schemas.microsoft.com/office/drawing/2014/main" xmlns="" id="{063354FF-CBD0-41F6-B8C5-870495B1437E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2" name="î$1íḑe">
                <a:extLst>
                  <a:ext uri="{FF2B5EF4-FFF2-40B4-BE49-F238E27FC236}">
                    <a16:creationId xmlns:a16="http://schemas.microsoft.com/office/drawing/2014/main" xmlns="" id="{49301EB9-9541-4FA8-A18E-120AE31387BC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" name="î$ḷiḓé">
              <a:extLst>
                <a:ext uri="{FF2B5EF4-FFF2-40B4-BE49-F238E27FC236}">
                  <a16:creationId xmlns:a16="http://schemas.microsoft.com/office/drawing/2014/main" xmlns="" id="{DE612FBD-5B7C-4E1A-9273-3B9F9F529B5B}"/>
                </a:ext>
              </a:extLst>
            </p:cNvPr>
            <p:cNvGrpSpPr/>
            <p:nvPr/>
          </p:nvGrpSpPr>
          <p:grpSpPr>
            <a:xfrm>
              <a:off x="633798" y="4222579"/>
              <a:ext cx="3937266" cy="1764080"/>
              <a:chOff x="633798" y="1602151"/>
              <a:chExt cx="3937266" cy="1764080"/>
            </a:xfrm>
          </p:grpSpPr>
          <p:sp>
            <p:nvSpPr>
              <p:cNvPr id="49" name="îṡlîďe">
                <a:extLst>
                  <a:ext uri="{FF2B5EF4-FFF2-40B4-BE49-F238E27FC236}">
                    <a16:creationId xmlns:a16="http://schemas.microsoft.com/office/drawing/2014/main" xmlns="" id="{1A6D1B91-2F91-4083-AF5C-F9EF4862C664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0" name="ïŝḻïdé">
                <a:extLst>
                  <a:ext uri="{FF2B5EF4-FFF2-40B4-BE49-F238E27FC236}">
                    <a16:creationId xmlns:a16="http://schemas.microsoft.com/office/drawing/2014/main" xmlns="" id="{907B2C63-5A45-430B-9B0E-26733B1C809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" name="ïŝ1ïďé">
              <a:extLst>
                <a:ext uri="{FF2B5EF4-FFF2-40B4-BE49-F238E27FC236}">
                  <a16:creationId xmlns:a16="http://schemas.microsoft.com/office/drawing/2014/main" xmlns="" id="{5DD46888-884F-42FB-8050-2467739821BC}"/>
                </a:ext>
              </a:extLst>
            </p:cNvPr>
            <p:cNvGrpSpPr/>
            <p:nvPr/>
          </p:nvGrpSpPr>
          <p:grpSpPr>
            <a:xfrm>
              <a:off x="7576397" y="1602151"/>
              <a:ext cx="3937266" cy="1764080"/>
              <a:chOff x="633798" y="1602151"/>
              <a:chExt cx="3937266" cy="1764080"/>
            </a:xfrm>
          </p:grpSpPr>
          <p:sp>
            <p:nvSpPr>
              <p:cNvPr id="47" name="ï$ļîdè">
                <a:extLst>
                  <a:ext uri="{FF2B5EF4-FFF2-40B4-BE49-F238E27FC236}">
                    <a16:creationId xmlns:a16="http://schemas.microsoft.com/office/drawing/2014/main" xmlns="" id="{3F0DA52C-8579-4C90-981F-2B336A800FA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8" name="íṡľïḋé">
                <a:extLst>
                  <a:ext uri="{FF2B5EF4-FFF2-40B4-BE49-F238E27FC236}">
                    <a16:creationId xmlns:a16="http://schemas.microsoft.com/office/drawing/2014/main" xmlns="" id="{649A3A6A-B7C2-4CC3-98DF-E6C05A4E9B3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9" name="îSlïḍê">
              <a:extLst>
                <a:ext uri="{FF2B5EF4-FFF2-40B4-BE49-F238E27FC236}">
                  <a16:creationId xmlns:a16="http://schemas.microsoft.com/office/drawing/2014/main" xmlns="" id="{ABD6BBBB-B401-491A-977E-90F622427721}"/>
                </a:ext>
              </a:extLst>
            </p:cNvPr>
            <p:cNvGrpSpPr/>
            <p:nvPr/>
          </p:nvGrpSpPr>
          <p:grpSpPr>
            <a:xfrm>
              <a:off x="7576397" y="4222579"/>
              <a:ext cx="3937266" cy="1764080"/>
              <a:chOff x="633798" y="1602151"/>
              <a:chExt cx="3937266" cy="1764080"/>
            </a:xfrm>
          </p:grpSpPr>
          <p:sp>
            <p:nvSpPr>
              <p:cNvPr id="45" name="ïsļiḑê">
                <a:extLst>
                  <a:ext uri="{FF2B5EF4-FFF2-40B4-BE49-F238E27FC236}">
                    <a16:creationId xmlns:a16="http://schemas.microsoft.com/office/drawing/2014/main" xmlns="" id="{73D205EC-B8E5-421E-AEC6-7514C1EDF05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6" name="iṣľïde">
                <a:extLst>
                  <a:ext uri="{FF2B5EF4-FFF2-40B4-BE49-F238E27FC236}">
                    <a16:creationId xmlns:a16="http://schemas.microsoft.com/office/drawing/2014/main" xmlns="" id="{A143BE0A-6E8B-4ACD-853B-6F6C055D5005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D0D2DAE-8BDB-4780-80C7-5AE4CBF04D58}"/>
                </a:ext>
              </a:extLst>
            </p:cNvPr>
            <p:cNvCxnSpPr/>
            <p:nvPr/>
          </p:nvCxnSpPr>
          <p:spPr>
            <a:xfrm>
              <a:off x="669925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1761627-83B2-464E-9B0F-A78C39AE2706}"/>
                </a:ext>
              </a:extLst>
            </p:cNvPr>
            <p:cNvCxnSpPr/>
            <p:nvPr/>
          </p:nvCxnSpPr>
          <p:spPr>
            <a:xfrm>
              <a:off x="7671000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$ļidè">
              <a:extLst>
                <a:ext uri="{FF2B5EF4-FFF2-40B4-BE49-F238E27FC236}">
                  <a16:creationId xmlns:a16="http://schemas.microsoft.com/office/drawing/2014/main" xmlns="" id="{F8F3F1E3-B420-440B-9E6B-4009F888459C}"/>
                </a:ext>
              </a:extLst>
            </p:cNvPr>
            <p:cNvGrpSpPr/>
            <p:nvPr/>
          </p:nvGrpSpPr>
          <p:grpSpPr>
            <a:xfrm>
              <a:off x="4609609" y="2073971"/>
              <a:ext cx="2882779" cy="2258815"/>
              <a:chOff x="7729538" y="2913063"/>
              <a:chExt cx="1312863" cy="1028700"/>
            </a:xfrm>
          </p:grpSpPr>
          <p:sp>
            <p:nvSpPr>
              <p:cNvPr id="23" name="ïšļïḍè">
                <a:extLst>
                  <a:ext uri="{FF2B5EF4-FFF2-40B4-BE49-F238E27FC236}">
                    <a16:creationId xmlns:a16="http://schemas.microsoft.com/office/drawing/2014/main" xmlns="" id="{BC1260E9-E5C4-4696-97A2-4D272343C047}"/>
                  </a:ext>
                </a:extLst>
              </p:cNvPr>
              <p:cNvSpPr/>
              <p:nvPr/>
            </p:nvSpPr>
            <p:spPr bwMode="auto">
              <a:xfrm>
                <a:off x="8245476" y="3076575"/>
                <a:ext cx="501650" cy="708025"/>
              </a:xfrm>
              <a:custGeom>
                <a:avLst/>
                <a:gdLst>
                  <a:gd name="T0" fmla="*/ 316 w 449"/>
                  <a:gd name="T1" fmla="*/ 634 h 634"/>
                  <a:gd name="T2" fmla="*/ 449 w 449"/>
                  <a:gd name="T3" fmla="*/ 315 h 634"/>
                  <a:gd name="T4" fmla="*/ 320 w 449"/>
                  <a:gd name="T5" fmla="*/ 0 h 634"/>
                  <a:gd name="T6" fmla="*/ 0 w 449"/>
                  <a:gd name="T7" fmla="*/ 315 h 634"/>
                  <a:gd name="T8" fmla="*/ 316 w 449"/>
                  <a:gd name="T9" fmla="*/ 634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634">
                    <a:moveTo>
                      <a:pt x="316" y="634"/>
                    </a:moveTo>
                    <a:cubicBezTo>
                      <a:pt x="398" y="553"/>
                      <a:pt x="449" y="440"/>
                      <a:pt x="449" y="315"/>
                    </a:cubicBezTo>
                    <a:cubicBezTo>
                      <a:pt x="449" y="192"/>
                      <a:pt x="400" y="81"/>
                      <a:pt x="320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16" y="634"/>
                    </a:lnTo>
                    <a:close/>
                  </a:path>
                </a:pathLst>
              </a:custGeom>
              <a:solidFill>
                <a:srgbClr val="EF5E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ïṥļidé">
                <a:extLst>
                  <a:ext uri="{FF2B5EF4-FFF2-40B4-BE49-F238E27FC236}">
                    <a16:creationId xmlns:a16="http://schemas.microsoft.com/office/drawing/2014/main" xmlns="" id="{4310C329-2B8B-4F06-8695-510B4BA40794}"/>
                  </a:ext>
                </a:extLst>
              </p:cNvPr>
              <p:cNvSpPr/>
              <p:nvPr/>
            </p:nvSpPr>
            <p:spPr bwMode="auto">
              <a:xfrm>
                <a:off x="8226426" y="3057525"/>
                <a:ext cx="534988" cy="746125"/>
              </a:xfrm>
              <a:custGeom>
                <a:avLst/>
                <a:gdLst>
                  <a:gd name="T0" fmla="*/ 333 w 478"/>
                  <a:gd name="T1" fmla="*/ 668 h 668"/>
                  <a:gd name="T2" fmla="*/ 0 w 478"/>
                  <a:gd name="T3" fmla="*/ 332 h 668"/>
                  <a:gd name="T4" fmla="*/ 337 w 478"/>
                  <a:gd name="T5" fmla="*/ 0 h 668"/>
                  <a:gd name="T6" fmla="*/ 346 w 478"/>
                  <a:gd name="T7" fmla="*/ 9 h 668"/>
                  <a:gd name="T8" fmla="*/ 478 w 478"/>
                  <a:gd name="T9" fmla="*/ 332 h 668"/>
                  <a:gd name="T10" fmla="*/ 342 w 478"/>
                  <a:gd name="T11" fmla="*/ 659 h 668"/>
                  <a:gd name="T12" fmla="*/ 333 w 478"/>
                  <a:gd name="T13" fmla="*/ 668 h 668"/>
                  <a:gd name="T14" fmla="*/ 34 w 478"/>
                  <a:gd name="T15" fmla="*/ 332 h 668"/>
                  <a:gd name="T16" fmla="*/ 333 w 478"/>
                  <a:gd name="T17" fmla="*/ 634 h 668"/>
                  <a:gd name="T18" fmla="*/ 454 w 478"/>
                  <a:gd name="T19" fmla="*/ 332 h 668"/>
                  <a:gd name="T20" fmla="*/ 337 w 478"/>
                  <a:gd name="T21" fmla="*/ 34 h 668"/>
                  <a:gd name="T22" fmla="*/ 34 w 478"/>
                  <a:gd name="T23" fmla="*/ 332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8" h="668">
                    <a:moveTo>
                      <a:pt x="333" y="668"/>
                    </a:moveTo>
                    <a:cubicBezTo>
                      <a:pt x="0" y="332"/>
                      <a:pt x="0" y="332"/>
                      <a:pt x="0" y="332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46" y="9"/>
                      <a:pt x="346" y="9"/>
                      <a:pt x="346" y="9"/>
                    </a:cubicBezTo>
                    <a:cubicBezTo>
                      <a:pt x="431" y="96"/>
                      <a:pt x="478" y="210"/>
                      <a:pt x="478" y="332"/>
                    </a:cubicBezTo>
                    <a:cubicBezTo>
                      <a:pt x="478" y="456"/>
                      <a:pt x="430" y="572"/>
                      <a:pt x="342" y="659"/>
                    </a:cubicBezTo>
                    <a:lnTo>
                      <a:pt x="333" y="668"/>
                    </a:lnTo>
                    <a:close/>
                    <a:moveTo>
                      <a:pt x="34" y="332"/>
                    </a:moveTo>
                    <a:cubicBezTo>
                      <a:pt x="333" y="634"/>
                      <a:pt x="333" y="634"/>
                      <a:pt x="333" y="634"/>
                    </a:cubicBezTo>
                    <a:cubicBezTo>
                      <a:pt x="411" y="552"/>
                      <a:pt x="454" y="445"/>
                      <a:pt x="454" y="332"/>
                    </a:cubicBezTo>
                    <a:cubicBezTo>
                      <a:pt x="454" y="221"/>
                      <a:pt x="413" y="116"/>
                      <a:pt x="337" y="34"/>
                    </a:cubicBezTo>
                    <a:lnTo>
                      <a:pt x="34" y="332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îş1ïḓè">
                <a:extLst>
                  <a:ext uri="{FF2B5EF4-FFF2-40B4-BE49-F238E27FC236}">
                    <a16:creationId xmlns:a16="http://schemas.microsoft.com/office/drawing/2014/main" xmlns="" id="{E8C35BC3-5D7B-469D-8481-D04B950B6B40}"/>
                  </a:ext>
                </a:extLst>
              </p:cNvPr>
              <p:cNvSpPr/>
              <p:nvPr/>
            </p:nvSpPr>
            <p:spPr bwMode="auto">
              <a:xfrm>
                <a:off x="8126413" y="2927350"/>
                <a:ext cx="476250" cy="500063"/>
              </a:xfrm>
              <a:custGeom>
                <a:avLst/>
                <a:gdLst>
                  <a:gd name="T0" fmla="*/ 107 w 427"/>
                  <a:gd name="T1" fmla="*/ 0 h 449"/>
                  <a:gd name="T2" fmla="*/ 0 w 427"/>
                  <a:gd name="T3" fmla="*/ 13 h 449"/>
                  <a:gd name="T4" fmla="*/ 107 w 427"/>
                  <a:gd name="T5" fmla="*/ 449 h 449"/>
                  <a:gd name="T6" fmla="*/ 427 w 427"/>
                  <a:gd name="T7" fmla="*/ 134 h 449"/>
                  <a:gd name="T8" fmla="*/ 107 w 427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449">
                    <a:moveTo>
                      <a:pt x="107" y="0"/>
                    </a:moveTo>
                    <a:cubicBezTo>
                      <a:pt x="70" y="0"/>
                      <a:pt x="34" y="5"/>
                      <a:pt x="0" y="13"/>
                    </a:cubicBezTo>
                    <a:cubicBezTo>
                      <a:pt x="107" y="449"/>
                      <a:pt x="107" y="449"/>
                      <a:pt x="107" y="449"/>
                    </a:cubicBezTo>
                    <a:cubicBezTo>
                      <a:pt x="427" y="134"/>
                      <a:pt x="427" y="134"/>
                      <a:pt x="427" y="134"/>
                    </a:cubicBezTo>
                    <a:cubicBezTo>
                      <a:pt x="346" y="51"/>
                      <a:pt x="232" y="0"/>
                      <a:pt x="107" y="0"/>
                    </a:cubicBez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ṣlíďé">
                <a:extLst>
                  <a:ext uri="{FF2B5EF4-FFF2-40B4-BE49-F238E27FC236}">
                    <a16:creationId xmlns:a16="http://schemas.microsoft.com/office/drawing/2014/main" xmlns="" id="{992C43C8-D147-4CB4-8182-D431D69BC9AD}"/>
                  </a:ext>
                </a:extLst>
              </p:cNvPr>
              <p:cNvSpPr/>
              <p:nvPr/>
            </p:nvSpPr>
            <p:spPr bwMode="auto">
              <a:xfrm>
                <a:off x="8108951" y="2913063"/>
                <a:ext cx="512763" cy="539750"/>
              </a:xfrm>
              <a:custGeom>
                <a:avLst/>
                <a:gdLst>
                  <a:gd name="T0" fmla="*/ 115 w 459"/>
                  <a:gd name="T1" fmla="*/ 484 h 484"/>
                  <a:gd name="T2" fmla="*/ 0 w 459"/>
                  <a:gd name="T3" fmla="*/ 16 h 484"/>
                  <a:gd name="T4" fmla="*/ 12 w 459"/>
                  <a:gd name="T5" fmla="*/ 13 h 484"/>
                  <a:gd name="T6" fmla="*/ 122 w 459"/>
                  <a:gd name="T7" fmla="*/ 0 h 484"/>
                  <a:gd name="T8" fmla="*/ 451 w 459"/>
                  <a:gd name="T9" fmla="*/ 138 h 484"/>
                  <a:gd name="T10" fmla="*/ 459 w 459"/>
                  <a:gd name="T11" fmla="*/ 147 h 484"/>
                  <a:gd name="T12" fmla="*/ 115 w 459"/>
                  <a:gd name="T13" fmla="*/ 484 h 484"/>
                  <a:gd name="T14" fmla="*/ 29 w 459"/>
                  <a:gd name="T15" fmla="*/ 34 h 484"/>
                  <a:gd name="T16" fmla="*/ 129 w 459"/>
                  <a:gd name="T17" fmla="*/ 438 h 484"/>
                  <a:gd name="T18" fmla="*/ 425 w 459"/>
                  <a:gd name="T19" fmla="*/ 146 h 484"/>
                  <a:gd name="T20" fmla="*/ 122 w 459"/>
                  <a:gd name="T21" fmla="*/ 24 h 484"/>
                  <a:gd name="T22" fmla="*/ 29 w 459"/>
                  <a:gd name="T23" fmla="*/ 3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9" h="484">
                    <a:moveTo>
                      <a:pt x="115" y="48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48" y="4"/>
                      <a:pt x="85" y="0"/>
                      <a:pt x="122" y="0"/>
                    </a:cubicBezTo>
                    <a:cubicBezTo>
                      <a:pt x="247" y="0"/>
                      <a:pt x="363" y="49"/>
                      <a:pt x="451" y="138"/>
                    </a:cubicBezTo>
                    <a:cubicBezTo>
                      <a:pt x="459" y="147"/>
                      <a:pt x="459" y="147"/>
                      <a:pt x="459" y="147"/>
                    </a:cubicBezTo>
                    <a:lnTo>
                      <a:pt x="115" y="484"/>
                    </a:lnTo>
                    <a:close/>
                    <a:moveTo>
                      <a:pt x="29" y="34"/>
                    </a:moveTo>
                    <a:cubicBezTo>
                      <a:pt x="129" y="438"/>
                      <a:pt x="129" y="438"/>
                      <a:pt x="129" y="438"/>
                    </a:cubicBezTo>
                    <a:cubicBezTo>
                      <a:pt x="425" y="146"/>
                      <a:pt x="425" y="146"/>
                      <a:pt x="425" y="146"/>
                    </a:cubicBezTo>
                    <a:cubicBezTo>
                      <a:pt x="343" y="67"/>
                      <a:pt x="236" y="24"/>
                      <a:pt x="122" y="24"/>
                    </a:cubicBezTo>
                    <a:cubicBezTo>
                      <a:pt x="91" y="24"/>
                      <a:pt x="60" y="27"/>
                      <a:pt x="29" y="3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1iḓè">
                <a:extLst>
                  <a:ext uri="{FF2B5EF4-FFF2-40B4-BE49-F238E27FC236}">
                    <a16:creationId xmlns:a16="http://schemas.microsoft.com/office/drawing/2014/main" xmlns="" id="{ED7F2960-9825-46FF-9F5F-4114F06E29E9}"/>
                  </a:ext>
                </a:extLst>
              </p:cNvPr>
              <p:cNvSpPr/>
              <p:nvPr/>
            </p:nvSpPr>
            <p:spPr bwMode="auto">
              <a:xfrm>
                <a:off x="7743826" y="2941638"/>
                <a:ext cx="854075" cy="987425"/>
              </a:xfrm>
              <a:custGeom>
                <a:avLst/>
                <a:gdLst>
                  <a:gd name="T0" fmla="*/ 342 w 765"/>
                  <a:gd name="T1" fmla="*/ 0 h 885"/>
                  <a:gd name="T2" fmla="*/ 0 w 765"/>
                  <a:gd name="T3" fmla="*/ 436 h 885"/>
                  <a:gd name="T4" fmla="*/ 449 w 765"/>
                  <a:gd name="T5" fmla="*/ 885 h 885"/>
                  <a:gd name="T6" fmla="*/ 765 w 765"/>
                  <a:gd name="T7" fmla="*/ 755 h 885"/>
                  <a:gd name="T8" fmla="*/ 449 w 765"/>
                  <a:gd name="T9" fmla="*/ 436 h 885"/>
                  <a:gd name="T10" fmla="*/ 342 w 765"/>
                  <a:gd name="T11" fmla="*/ 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85">
                    <a:moveTo>
                      <a:pt x="342" y="0"/>
                    </a:moveTo>
                    <a:cubicBezTo>
                      <a:pt x="146" y="48"/>
                      <a:pt x="0" y="225"/>
                      <a:pt x="0" y="436"/>
                    </a:cubicBezTo>
                    <a:cubicBezTo>
                      <a:pt x="0" y="684"/>
                      <a:pt x="201" y="885"/>
                      <a:pt x="449" y="885"/>
                    </a:cubicBezTo>
                    <a:cubicBezTo>
                      <a:pt x="572" y="885"/>
                      <a:pt x="684" y="835"/>
                      <a:pt x="765" y="755"/>
                    </a:cubicBezTo>
                    <a:cubicBezTo>
                      <a:pt x="449" y="436"/>
                      <a:pt x="449" y="436"/>
                      <a:pt x="449" y="436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iş1íḓe">
                <a:extLst>
                  <a:ext uri="{FF2B5EF4-FFF2-40B4-BE49-F238E27FC236}">
                    <a16:creationId xmlns:a16="http://schemas.microsoft.com/office/drawing/2014/main" xmlns="" id="{B6E77D66-4C5F-4838-8F06-BB69DCD5C784}"/>
                  </a:ext>
                </a:extLst>
              </p:cNvPr>
              <p:cNvSpPr/>
              <p:nvPr/>
            </p:nvSpPr>
            <p:spPr bwMode="auto">
              <a:xfrm>
                <a:off x="7729538" y="2927350"/>
                <a:ext cx="884238" cy="1014413"/>
              </a:xfrm>
              <a:custGeom>
                <a:avLst/>
                <a:gdLst>
                  <a:gd name="T0" fmla="*/ 461 w 790"/>
                  <a:gd name="T1" fmla="*/ 910 h 910"/>
                  <a:gd name="T2" fmla="*/ 0 w 790"/>
                  <a:gd name="T3" fmla="*/ 449 h 910"/>
                  <a:gd name="T4" fmla="*/ 351 w 790"/>
                  <a:gd name="T5" fmla="*/ 1 h 910"/>
                  <a:gd name="T6" fmla="*/ 365 w 790"/>
                  <a:gd name="T7" fmla="*/ 10 h 910"/>
                  <a:gd name="T8" fmla="*/ 472 w 790"/>
                  <a:gd name="T9" fmla="*/ 443 h 910"/>
                  <a:gd name="T10" fmla="*/ 786 w 790"/>
                  <a:gd name="T11" fmla="*/ 759 h 910"/>
                  <a:gd name="T12" fmla="*/ 786 w 790"/>
                  <a:gd name="T13" fmla="*/ 776 h 910"/>
                  <a:gd name="T14" fmla="*/ 461 w 790"/>
                  <a:gd name="T15" fmla="*/ 910 h 910"/>
                  <a:gd name="T16" fmla="*/ 345 w 790"/>
                  <a:gd name="T17" fmla="*/ 28 h 910"/>
                  <a:gd name="T18" fmla="*/ 24 w 790"/>
                  <a:gd name="T19" fmla="*/ 449 h 910"/>
                  <a:gd name="T20" fmla="*/ 461 w 790"/>
                  <a:gd name="T21" fmla="*/ 886 h 910"/>
                  <a:gd name="T22" fmla="*/ 760 w 790"/>
                  <a:gd name="T23" fmla="*/ 768 h 910"/>
                  <a:gd name="T24" fmla="*/ 452 w 790"/>
                  <a:gd name="T25" fmla="*/ 457 h 910"/>
                  <a:gd name="T26" fmla="*/ 449 w 790"/>
                  <a:gd name="T27" fmla="*/ 452 h 910"/>
                  <a:gd name="T28" fmla="*/ 345 w 790"/>
                  <a:gd name="T29" fmla="*/ 28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0" h="910">
                    <a:moveTo>
                      <a:pt x="461" y="910"/>
                    </a:moveTo>
                    <a:cubicBezTo>
                      <a:pt x="207" y="910"/>
                      <a:pt x="0" y="703"/>
                      <a:pt x="0" y="449"/>
                    </a:cubicBezTo>
                    <a:cubicBezTo>
                      <a:pt x="0" y="236"/>
                      <a:pt x="144" y="52"/>
                      <a:pt x="351" y="1"/>
                    </a:cubicBezTo>
                    <a:cubicBezTo>
                      <a:pt x="357" y="0"/>
                      <a:pt x="364" y="4"/>
                      <a:pt x="365" y="10"/>
                    </a:cubicBezTo>
                    <a:cubicBezTo>
                      <a:pt x="472" y="443"/>
                      <a:pt x="472" y="443"/>
                      <a:pt x="472" y="443"/>
                    </a:cubicBezTo>
                    <a:cubicBezTo>
                      <a:pt x="786" y="759"/>
                      <a:pt x="786" y="759"/>
                      <a:pt x="786" y="759"/>
                    </a:cubicBezTo>
                    <a:cubicBezTo>
                      <a:pt x="790" y="764"/>
                      <a:pt x="790" y="772"/>
                      <a:pt x="786" y="776"/>
                    </a:cubicBezTo>
                    <a:cubicBezTo>
                      <a:pt x="699" y="863"/>
                      <a:pt x="583" y="910"/>
                      <a:pt x="461" y="910"/>
                    </a:cubicBezTo>
                    <a:close/>
                    <a:moveTo>
                      <a:pt x="345" y="28"/>
                    </a:moveTo>
                    <a:cubicBezTo>
                      <a:pt x="155" y="80"/>
                      <a:pt x="24" y="251"/>
                      <a:pt x="24" y="449"/>
                    </a:cubicBezTo>
                    <a:cubicBezTo>
                      <a:pt x="24" y="690"/>
                      <a:pt x="220" y="886"/>
                      <a:pt x="461" y="886"/>
                    </a:cubicBezTo>
                    <a:cubicBezTo>
                      <a:pt x="573" y="886"/>
                      <a:pt x="679" y="844"/>
                      <a:pt x="760" y="768"/>
                    </a:cubicBezTo>
                    <a:cubicBezTo>
                      <a:pt x="452" y="457"/>
                      <a:pt x="452" y="457"/>
                      <a:pt x="452" y="457"/>
                    </a:cubicBezTo>
                    <a:cubicBezTo>
                      <a:pt x="451" y="456"/>
                      <a:pt x="450" y="454"/>
                      <a:pt x="449" y="452"/>
                    </a:cubicBezTo>
                    <a:lnTo>
                      <a:pt x="345" y="2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ŝ1ïďé">
                <a:extLst>
                  <a:ext uri="{FF2B5EF4-FFF2-40B4-BE49-F238E27FC236}">
                    <a16:creationId xmlns:a16="http://schemas.microsoft.com/office/drawing/2014/main" xmlns="" id="{D172348B-603C-4529-B59C-1A703AE07153}"/>
                  </a:ext>
                </a:extLst>
              </p:cNvPr>
              <p:cNvSpPr/>
              <p:nvPr/>
            </p:nvSpPr>
            <p:spPr bwMode="auto">
              <a:xfrm>
                <a:off x="8656638" y="3214688"/>
                <a:ext cx="26988" cy="698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iṥḻiḍé">
                <a:extLst>
                  <a:ext uri="{FF2B5EF4-FFF2-40B4-BE49-F238E27FC236}">
                    <a16:creationId xmlns:a16="http://schemas.microsoft.com/office/drawing/2014/main" xmlns="" id="{847BA7A0-0184-4FA6-A602-BD539E94DAAF}"/>
                  </a:ext>
                </a:extLst>
              </p:cNvPr>
              <p:cNvSpPr/>
              <p:nvPr/>
            </p:nvSpPr>
            <p:spPr bwMode="auto">
              <a:xfrm>
                <a:off x="8585201" y="3248025"/>
                <a:ext cx="26988" cy="3651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îśḷidè">
                <a:extLst>
                  <a:ext uri="{FF2B5EF4-FFF2-40B4-BE49-F238E27FC236}">
                    <a16:creationId xmlns:a16="http://schemas.microsoft.com/office/drawing/2014/main" xmlns="" id="{587646EA-0590-4501-9D49-279E7886D448}"/>
                  </a:ext>
                </a:extLst>
              </p:cNvPr>
              <p:cNvSpPr/>
              <p:nvPr/>
            </p:nvSpPr>
            <p:spPr bwMode="auto">
              <a:xfrm>
                <a:off x="8728076" y="3167063"/>
                <a:ext cx="26988" cy="11747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iśḻïḋé">
                <a:extLst>
                  <a:ext uri="{FF2B5EF4-FFF2-40B4-BE49-F238E27FC236}">
                    <a16:creationId xmlns:a16="http://schemas.microsoft.com/office/drawing/2014/main" xmlns="" id="{4A23CD50-9D63-4670-968D-CF8690E088EC}"/>
                  </a:ext>
                </a:extLst>
              </p:cNvPr>
              <p:cNvSpPr/>
              <p:nvPr/>
            </p:nvSpPr>
            <p:spPr bwMode="auto">
              <a:xfrm>
                <a:off x="8801101" y="3124200"/>
                <a:ext cx="26988" cy="1603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íšḷide">
                <a:extLst>
                  <a:ext uri="{FF2B5EF4-FFF2-40B4-BE49-F238E27FC236}">
                    <a16:creationId xmlns:a16="http://schemas.microsoft.com/office/drawing/2014/main" xmlns="" id="{09A1E731-1DD6-420C-910A-4BD12856561A}"/>
                  </a:ext>
                </a:extLst>
              </p:cNvPr>
              <p:cNvSpPr/>
              <p:nvPr/>
            </p:nvSpPr>
            <p:spPr bwMode="auto">
              <a:xfrm>
                <a:off x="8870951" y="3073400"/>
                <a:ext cx="26988" cy="2111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íś1ïďe">
                <a:extLst>
                  <a:ext uri="{FF2B5EF4-FFF2-40B4-BE49-F238E27FC236}">
                    <a16:creationId xmlns:a16="http://schemas.microsoft.com/office/drawing/2014/main" xmlns="" id="{454715C5-3C91-4EF3-8D56-84218F7C79E3}"/>
                  </a:ext>
                </a:extLst>
              </p:cNvPr>
              <p:cNvSpPr/>
              <p:nvPr/>
            </p:nvSpPr>
            <p:spPr bwMode="auto">
              <a:xfrm>
                <a:off x="8942388" y="3000375"/>
                <a:ext cx="26988" cy="2857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íšḷîḋè">
                <a:extLst>
                  <a:ext uri="{FF2B5EF4-FFF2-40B4-BE49-F238E27FC236}">
                    <a16:creationId xmlns:a16="http://schemas.microsoft.com/office/drawing/2014/main" xmlns="" id="{386D789F-81FB-40BE-A531-8719544B884D}"/>
                  </a:ext>
                </a:extLst>
              </p:cNvPr>
              <p:cNvSpPr/>
              <p:nvPr/>
            </p:nvSpPr>
            <p:spPr bwMode="auto">
              <a:xfrm>
                <a:off x="9015413" y="2928938"/>
                <a:ext cx="26988" cy="35560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îṩlíḍè">
                <a:extLst>
                  <a:ext uri="{FF2B5EF4-FFF2-40B4-BE49-F238E27FC236}">
                    <a16:creationId xmlns:a16="http://schemas.microsoft.com/office/drawing/2014/main" xmlns="" id="{6295550D-9085-4741-BCF9-D52F4D25CBBC}"/>
                  </a:ext>
                </a:extLst>
              </p:cNvPr>
              <p:cNvSpPr/>
              <p:nvPr/>
            </p:nvSpPr>
            <p:spPr bwMode="auto">
              <a:xfrm>
                <a:off x="8440738" y="3416300"/>
                <a:ext cx="601663" cy="384175"/>
              </a:xfrm>
              <a:custGeom>
                <a:avLst/>
                <a:gdLst>
                  <a:gd name="T0" fmla="*/ 379 w 379"/>
                  <a:gd name="T1" fmla="*/ 242 h 242"/>
                  <a:gd name="T2" fmla="*/ 0 w 379"/>
                  <a:gd name="T3" fmla="*/ 242 h 242"/>
                  <a:gd name="T4" fmla="*/ 0 w 379"/>
                  <a:gd name="T5" fmla="*/ 0 h 242"/>
                  <a:gd name="T6" fmla="*/ 379 w 379"/>
                  <a:gd name="T7" fmla="*/ 0 h 242"/>
                  <a:gd name="T8" fmla="*/ 379 w 379"/>
                  <a:gd name="T9" fmla="*/ 242 h 242"/>
                  <a:gd name="T10" fmla="*/ 17 w 379"/>
                  <a:gd name="T11" fmla="*/ 225 h 242"/>
                  <a:gd name="T12" fmla="*/ 362 w 379"/>
                  <a:gd name="T13" fmla="*/ 225 h 242"/>
                  <a:gd name="T14" fmla="*/ 362 w 379"/>
                  <a:gd name="T15" fmla="*/ 16 h 242"/>
                  <a:gd name="T16" fmla="*/ 17 w 379"/>
                  <a:gd name="T17" fmla="*/ 16 h 242"/>
                  <a:gd name="T18" fmla="*/ 17 w 379"/>
                  <a:gd name="T19" fmla="*/ 22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9" h="242">
                    <a:moveTo>
                      <a:pt x="379" y="242"/>
                    </a:moveTo>
                    <a:lnTo>
                      <a:pt x="0" y="242"/>
                    </a:lnTo>
                    <a:lnTo>
                      <a:pt x="0" y="0"/>
                    </a:lnTo>
                    <a:lnTo>
                      <a:pt x="379" y="0"/>
                    </a:lnTo>
                    <a:lnTo>
                      <a:pt x="379" y="242"/>
                    </a:lnTo>
                    <a:close/>
                    <a:moveTo>
                      <a:pt x="17" y="225"/>
                    </a:moveTo>
                    <a:lnTo>
                      <a:pt x="362" y="225"/>
                    </a:lnTo>
                    <a:lnTo>
                      <a:pt x="362" y="16"/>
                    </a:lnTo>
                    <a:lnTo>
                      <a:pt x="17" y="16"/>
                    </a:lnTo>
                    <a:lnTo>
                      <a:pt x="17" y="225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îSḻîḍè">
                <a:extLst>
                  <a:ext uri="{FF2B5EF4-FFF2-40B4-BE49-F238E27FC236}">
                    <a16:creationId xmlns:a16="http://schemas.microsoft.com/office/drawing/2014/main" xmlns="" id="{1C6179D4-8852-4E3D-95FC-AD4A4954CE27}"/>
                  </a:ext>
                </a:extLst>
              </p:cNvPr>
              <p:cNvSpPr/>
              <p:nvPr/>
            </p:nvSpPr>
            <p:spPr bwMode="auto">
              <a:xfrm>
                <a:off x="8455026" y="3455988"/>
                <a:ext cx="574675" cy="331788"/>
              </a:xfrm>
              <a:custGeom>
                <a:avLst/>
                <a:gdLst>
                  <a:gd name="T0" fmla="*/ 257 w 362"/>
                  <a:gd name="T1" fmla="*/ 85 h 209"/>
                  <a:gd name="T2" fmla="*/ 159 w 362"/>
                  <a:gd name="T3" fmla="*/ 43 h 209"/>
                  <a:gd name="T4" fmla="*/ 55 w 362"/>
                  <a:gd name="T5" fmla="*/ 114 h 209"/>
                  <a:gd name="T6" fmla="*/ 0 w 362"/>
                  <a:gd name="T7" fmla="*/ 58 h 209"/>
                  <a:gd name="T8" fmla="*/ 0 w 362"/>
                  <a:gd name="T9" fmla="*/ 209 h 209"/>
                  <a:gd name="T10" fmla="*/ 362 w 362"/>
                  <a:gd name="T11" fmla="*/ 209 h 209"/>
                  <a:gd name="T12" fmla="*/ 362 w 362"/>
                  <a:gd name="T13" fmla="*/ 0 h 209"/>
                  <a:gd name="T14" fmla="*/ 257 w 362"/>
                  <a:gd name="T15" fmla="*/ 8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2" h="209">
                    <a:moveTo>
                      <a:pt x="257" y="85"/>
                    </a:moveTo>
                    <a:lnTo>
                      <a:pt x="159" y="43"/>
                    </a:lnTo>
                    <a:lnTo>
                      <a:pt x="55" y="114"/>
                    </a:lnTo>
                    <a:lnTo>
                      <a:pt x="0" y="58"/>
                    </a:lnTo>
                    <a:lnTo>
                      <a:pt x="0" y="209"/>
                    </a:lnTo>
                    <a:lnTo>
                      <a:pt x="362" y="209"/>
                    </a:lnTo>
                    <a:lnTo>
                      <a:pt x="362" y="0"/>
                    </a:lnTo>
                    <a:lnTo>
                      <a:pt x="257" y="85"/>
                    </a:ln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ísļíḍe">
                <a:extLst>
                  <a:ext uri="{FF2B5EF4-FFF2-40B4-BE49-F238E27FC236}">
                    <a16:creationId xmlns:a16="http://schemas.microsoft.com/office/drawing/2014/main" xmlns="" id="{6EDE4732-82A6-4186-BE1F-BE66E3521C65}"/>
                  </a:ext>
                </a:extLst>
              </p:cNvPr>
              <p:cNvSpPr/>
              <p:nvPr/>
            </p:nvSpPr>
            <p:spPr bwMode="auto">
              <a:xfrm>
                <a:off x="8440738" y="3427413"/>
                <a:ext cx="601663" cy="373063"/>
              </a:xfrm>
              <a:custGeom>
                <a:avLst/>
                <a:gdLst>
                  <a:gd name="T0" fmla="*/ 379 w 379"/>
                  <a:gd name="T1" fmla="*/ 235 h 235"/>
                  <a:gd name="T2" fmla="*/ 0 w 379"/>
                  <a:gd name="T3" fmla="*/ 235 h 235"/>
                  <a:gd name="T4" fmla="*/ 0 w 379"/>
                  <a:gd name="T5" fmla="*/ 55 h 235"/>
                  <a:gd name="T6" fmla="*/ 65 w 379"/>
                  <a:gd name="T7" fmla="*/ 121 h 235"/>
                  <a:gd name="T8" fmla="*/ 166 w 379"/>
                  <a:gd name="T9" fmla="*/ 51 h 235"/>
                  <a:gd name="T10" fmla="*/ 264 w 379"/>
                  <a:gd name="T11" fmla="*/ 93 h 235"/>
                  <a:gd name="T12" fmla="*/ 379 w 379"/>
                  <a:gd name="T13" fmla="*/ 0 h 235"/>
                  <a:gd name="T14" fmla="*/ 379 w 379"/>
                  <a:gd name="T15" fmla="*/ 235 h 235"/>
                  <a:gd name="T16" fmla="*/ 17 w 379"/>
                  <a:gd name="T17" fmla="*/ 218 h 235"/>
                  <a:gd name="T18" fmla="*/ 362 w 379"/>
                  <a:gd name="T19" fmla="*/ 218 h 235"/>
                  <a:gd name="T20" fmla="*/ 362 w 379"/>
                  <a:gd name="T21" fmla="*/ 35 h 235"/>
                  <a:gd name="T22" fmla="*/ 267 w 379"/>
                  <a:gd name="T23" fmla="*/ 113 h 235"/>
                  <a:gd name="T24" fmla="*/ 168 w 379"/>
                  <a:gd name="T25" fmla="*/ 70 h 235"/>
                  <a:gd name="T26" fmla="*/ 63 w 379"/>
                  <a:gd name="T27" fmla="*/ 142 h 235"/>
                  <a:gd name="T28" fmla="*/ 17 w 379"/>
                  <a:gd name="T29" fmla="*/ 97 h 235"/>
                  <a:gd name="T30" fmla="*/ 17 w 379"/>
                  <a:gd name="T31" fmla="*/ 2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9" h="235">
                    <a:moveTo>
                      <a:pt x="379" y="235"/>
                    </a:moveTo>
                    <a:lnTo>
                      <a:pt x="0" y="235"/>
                    </a:lnTo>
                    <a:lnTo>
                      <a:pt x="0" y="55"/>
                    </a:lnTo>
                    <a:lnTo>
                      <a:pt x="65" y="121"/>
                    </a:lnTo>
                    <a:lnTo>
                      <a:pt x="166" y="51"/>
                    </a:lnTo>
                    <a:lnTo>
                      <a:pt x="264" y="93"/>
                    </a:lnTo>
                    <a:lnTo>
                      <a:pt x="379" y="0"/>
                    </a:lnTo>
                    <a:lnTo>
                      <a:pt x="379" y="235"/>
                    </a:lnTo>
                    <a:close/>
                    <a:moveTo>
                      <a:pt x="17" y="218"/>
                    </a:moveTo>
                    <a:lnTo>
                      <a:pt x="362" y="218"/>
                    </a:lnTo>
                    <a:lnTo>
                      <a:pt x="362" y="35"/>
                    </a:lnTo>
                    <a:lnTo>
                      <a:pt x="267" y="113"/>
                    </a:lnTo>
                    <a:lnTo>
                      <a:pt x="168" y="70"/>
                    </a:lnTo>
                    <a:lnTo>
                      <a:pt x="63" y="142"/>
                    </a:lnTo>
                    <a:lnTo>
                      <a:pt x="17" y="97"/>
                    </a:lnTo>
                    <a:lnTo>
                      <a:pt x="17" y="21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ïSľïḑe">
                <a:extLst>
                  <a:ext uri="{FF2B5EF4-FFF2-40B4-BE49-F238E27FC236}">
                    <a16:creationId xmlns:a16="http://schemas.microsoft.com/office/drawing/2014/main" xmlns="" id="{65736874-4178-4A44-A12B-19DF1C879688}"/>
                  </a:ext>
                </a:extLst>
              </p:cNvPr>
              <p:cNvSpPr/>
              <p:nvPr/>
            </p:nvSpPr>
            <p:spPr bwMode="auto">
              <a:xfrm>
                <a:off x="8064501" y="35369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íŝľîďè">
                <a:extLst>
                  <a:ext uri="{FF2B5EF4-FFF2-40B4-BE49-F238E27FC236}">
                    <a16:creationId xmlns:a16="http://schemas.microsoft.com/office/drawing/2014/main" xmlns="" id="{D2CEABA6-6EF5-4194-91A9-C5E86486E610}"/>
                  </a:ext>
                </a:extLst>
              </p:cNvPr>
              <p:cNvSpPr/>
              <p:nvPr/>
            </p:nvSpPr>
            <p:spPr bwMode="auto">
              <a:xfrm>
                <a:off x="8050213" y="3524250"/>
                <a:ext cx="133350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ïṥ1îdé">
                <a:extLst>
                  <a:ext uri="{FF2B5EF4-FFF2-40B4-BE49-F238E27FC236}">
                    <a16:creationId xmlns:a16="http://schemas.microsoft.com/office/drawing/2014/main" xmlns="" id="{875B2E60-168B-4568-86D5-FDCACE56933C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íşľíḑe">
                <a:extLst>
                  <a:ext uri="{FF2B5EF4-FFF2-40B4-BE49-F238E27FC236}">
                    <a16:creationId xmlns:a16="http://schemas.microsoft.com/office/drawing/2014/main" xmlns="" id="{5280D662-505D-42F7-A554-E9A3E74CC697}"/>
                  </a:ext>
                </a:extLst>
              </p:cNvPr>
              <p:cNvSpPr/>
              <p:nvPr/>
            </p:nvSpPr>
            <p:spPr bwMode="auto">
              <a:xfrm>
                <a:off x="7872413" y="3344863"/>
                <a:ext cx="131763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íšḻîḑé">
                <a:extLst>
                  <a:ext uri="{FF2B5EF4-FFF2-40B4-BE49-F238E27FC236}">
                    <a16:creationId xmlns:a16="http://schemas.microsoft.com/office/drawing/2014/main" xmlns="" id="{D5BB98CF-44CA-4CFC-849E-73B7C1356E8F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287338" cy="285750"/>
              </a:xfrm>
              <a:custGeom>
                <a:avLst/>
                <a:gdLst>
                  <a:gd name="T0" fmla="*/ 0 w 181"/>
                  <a:gd name="T1" fmla="*/ 180 h 180"/>
                  <a:gd name="T2" fmla="*/ 181 w 181"/>
                  <a:gd name="T3" fmla="*/ 0 h 180"/>
                  <a:gd name="T4" fmla="*/ 0 w 181"/>
                  <a:gd name="T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180">
                    <a:moveTo>
                      <a:pt x="0" y="180"/>
                    </a:moveTo>
                    <a:lnTo>
                      <a:pt x="181" y="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îšľîḑè">
                <a:extLst>
                  <a:ext uri="{FF2B5EF4-FFF2-40B4-BE49-F238E27FC236}">
                    <a16:creationId xmlns:a16="http://schemas.microsoft.com/office/drawing/2014/main" xmlns="" id="{703986CF-B053-48D9-8E68-7833544933E5}"/>
                  </a:ext>
                </a:extLst>
              </p:cNvPr>
              <p:cNvSpPr/>
              <p:nvPr/>
            </p:nvSpPr>
            <p:spPr bwMode="auto">
              <a:xfrm>
                <a:off x="7877176" y="3349625"/>
                <a:ext cx="303213" cy="303213"/>
              </a:xfrm>
              <a:custGeom>
                <a:avLst/>
                <a:gdLst>
                  <a:gd name="T0" fmla="*/ 11 w 191"/>
                  <a:gd name="T1" fmla="*/ 191 h 191"/>
                  <a:gd name="T2" fmla="*/ 0 w 191"/>
                  <a:gd name="T3" fmla="*/ 180 h 191"/>
                  <a:gd name="T4" fmla="*/ 180 w 191"/>
                  <a:gd name="T5" fmla="*/ 0 h 191"/>
                  <a:gd name="T6" fmla="*/ 191 w 191"/>
                  <a:gd name="T7" fmla="*/ 11 h 191"/>
                  <a:gd name="T8" fmla="*/ 11 w 191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1">
                    <a:moveTo>
                      <a:pt x="11" y="191"/>
                    </a:moveTo>
                    <a:lnTo>
                      <a:pt x="0" y="180"/>
                    </a:lnTo>
                    <a:lnTo>
                      <a:pt x="180" y="0"/>
                    </a:lnTo>
                    <a:lnTo>
                      <a:pt x="191" y="11"/>
                    </a:lnTo>
                    <a:lnTo>
                      <a:pt x="11" y="191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Sľïďê">
              <a:extLst>
                <a:ext uri="{FF2B5EF4-FFF2-40B4-BE49-F238E27FC236}">
                  <a16:creationId xmlns:a16="http://schemas.microsoft.com/office/drawing/2014/main" xmlns="" id="{3B16AE06-7E68-4968-9CCE-B88C5763FDEE}"/>
                </a:ext>
              </a:extLst>
            </p:cNvPr>
            <p:cNvGrpSpPr/>
            <p:nvPr/>
          </p:nvGrpSpPr>
          <p:grpSpPr>
            <a:xfrm>
              <a:off x="5254069" y="4598399"/>
              <a:ext cx="1593850" cy="554037"/>
              <a:chOff x="2336800" y="976313"/>
              <a:chExt cx="1593850" cy="554037"/>
            </a:xfrm>
          </p:grpSpPr>
          <p:sp>
            <p:nvSpPr>
              <p:cNvPr id="14" name="ïšḻidê">
                <a:extLst>
                  <a:ext uri="{FF2B5EF4-FFF2-40B4-BE49-F238E27FC236}">
                    <a16:creationId xmlns:a16="http://schemas.microsoft.com/office/drawing/2014/main" xmlns="" id="{D5C4FD78-709D-4E67-9CBD-EC33CFDFDBCC}"/>
                  </a:ext>
                </a:extLst>
              </p:cNvPr>
              <p:cNvSpPr txBox="1"/>
              <p:nvPr/>
            </p:nvSpPr>
            <p:spPr>
              <a:xfrm>
                <a:off x="2336800" y="976313"/>
                <a:ext cx="902811" cy="28098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ê">
                <a:extLst>
                  <a:ext uri="{FF2B5EF4-FFF2-40B4-BE49-F238E27FC236}">
                    <a16:creationId xmlns:a16="http://schemas.microsoft.com/office/drawing/2014/main" xmlns="" id="{D1106C79-AFA9-4E1E-B027-2B208E51DDBE}"/>
                  </a:ext>
                </a:extLst>
              </p:cNvPr>
              <p:cNvSpPr txBox="1"/>
              <p:nvPr/>
            </p:nvSpPr>
            <p:spPr>
              <a:xfrm>
                <a:off x="2336800" y="1289510"/>
                <a:ext cx="563563" cy="22891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PLAN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" name="íŝ1ïdé">
                <a:extLst>
                  <a:ext uri="{FF2B5EF4-FFF2-40B4-BE49-F238E27FC236}">
                    <a16:creationId xmlns:a16="http://schemas.microsoft.com/office/drawing/2014/main" xmlns="" id="{A4394BE8-7C24-4D6F-A9CA-92DCF7FA9D0F}"/>
                  </a:ext>
                </a:extLst>
              </p:cNvPr>
              <p:cNvSpPr txBox="1"/>
              <p:nvPr/>
            </p:nvSpPr>
            <p:spPr>
              <a:xfrm>
                <a:off x="2955925" y="1285240"/>
                <a:ext cx="463549" cy="23745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îṥľíḑé">
                <a:extLst>
                  <a:ext uri="{FF2B5EF4-FFF2-40B4-BE49-F238E27FC236}">
                    <a16:creationId xmlns:a16="http://schemas.microsoft.com/office/drawing/2014/main" xmlns="" id="{3CFD30E4-860B-42C8-B9F1-40F09DFB9A37}"/>
                  </a:ext>
                </a:extLst>
              </p:cNvPr>
              <p:cNvSpPr/>
              <p:nvPr/>
            </p:nvSpPr>
            <p:spPr>
              <a:xfrm>
                <a:off x="3289300" y="98107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íṧ1îde">
                <a:extLst>
                  <a:ext uri="{FF2B5EF4-FFF2-40B4-BE49-F238E27FC236}">
                    <a16:creationId xmlns:a16="http://schemas.microsoft.com/office/drawing/2014/main" xmlns="" id="{67EA0827-FF71-47A9-AC61-752769756317}"/>
                  </a:ext>
                </a:extLst>
              </p:cNvPr>
              <p:cNvSpPr/>
              <p:nvPr/>
            </p:nvSpPr>
            <p:spPr>
              <a:xfrm>
                <a:off x="3289300" y="108140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ï$ḻïḑe">
                <a:extLst>
                  <a:ext uri="{FF2B5EF4-FFF2-40B4-BE49-F238E27FC236}">
                    <a16:creationId xmlns:a16="http://schemas.microsoft.com/office/drawing/2014/main" xmlns="" id="{8629F1FD-81B7-4F1D-BB91-F0ED57CBE55B}"/>
                  </a:ext>
                </a:extLst>
              </p:cNvPr>
              <p:cNvSpPr/>
              <p:nvPr/>
            </p:nvSpPr>
            <p:spPr>
              <a:xfrm>
                <a:off x="3289300" y="118173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ïśḻîḍé">
                <a:extLst>
                  <a:ext uri="{FF2B5EF4-FFF2-40B4-BE49-F238E27FC236}">
                    <a16:creationId xmlns:a16="http://schemas.microsoft.com/office/drawing/2014/main" xmlns="" id="{7F6A147F-445D-4FDD-B348-8EF7E8493702}"/>
                  </a:ext>
                </a:extLst>
              </p:cNvPr>
              <p:cNvSpPr/>
              <p:nvPr/>
            </p:nvSpPr>
            <p:spPr>
              <a:xfrm>
                <a:off x="3470274" y="128206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ïŝ1iḋê">
                <a:extLst>
                  <a:ext uri="{FF2B5EF4-FFF2-40B4-BE49-F238E27FC236}">
                    <a16:creationId xmlns:a16="http://schemas.microsoft.com/office/drawing/2014/main" xmlns="" id="{292754B0-C03C-4C5A-9DF0-3AD65B62EF2F}"/>
                  </a:ext>
                </a:extLst>
              </p:cNvPr>
              <p:cNvSpPr/>
              <p:nvPr/>
            </p:nvSpPr>
            <p:spPr>
              <a:xfrm>
                <a:off x="3470274" y="138239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îṧḷïďe">
                <a:extLst>
                  <a:ext uri="{FF2B5EF4-FFF2-40B4-BE49-F238E27FC236}">
                    <a16:creationId xmlns:a16="http://schemas.microsoft.com/office/drawing/2014/main" xmlns="" id="{C3606573-C714-49BF-BBBC-408FBF2F647F}"/>
                  </a:ext>
                </a:extLst>
              </p:cNvPr>
              <p:cNvSpPr/>
              <p:nvPr/>
            </p:nvSpPr>
            <p:spPr>
              <a:xfrm>
                <a:off x="3470274" y="148272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6539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658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66D164-6CFC-4DA0-80A2-FD78B347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BC20C9-F6CD-4503-BE61-A549DB2ED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44D79C-6234-4E70-94CC-1F0AB9B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c172dbe-d2fb-4e5a-b197-54ea251e18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F082AD-970C-4524-9163-15DABD23ED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288" y="1302434"/>
            <a:ext cx="10849612" cy="4739116"/>
            <a:chOff x="669288" y="1302435"/>
            <a:chExt cx="10849610" cy="4739115"/>
          </a:xfrm>
        </p:grpSpPr>
        <p:sp>
          <p:nvSpPr>
            <p:cNvPr id="6" name="îṧḻiḑê">
              <a:extLst>
                <a:ext uri="{FF2B5EF4-FFF2-40B4-BE49-F238E27FC236}">
                  <a16:creationId xmlns:a16="http://schemas.microsoft.com/office/drawing/2014/main" xmlns="" id="{E956E242-7B10-4E86-959C-4464C1494A7F}"/>
                </a:ext>
              </a:extLst>
            </p:cNvPr>
            <p:cNvSpPr txBox="1"/>
            <p:nvPr/>
          </p:nvSpPr>
          <p:spPr>
            <a:xfrm>
              <a:off x="759930" y="3024000"/>
              <a:ext cx="5305863" cy="8640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7" name="îşlîḓê">
              <a:extLst>
                <a:ext uri="{FF2B5EF4-FFF2-40B4-BE49-F238E27FC236}">
                  <a16:creationId xmlns:a16="http://schemas.microsoft.com/office/drawing/2014/main" xmlns="" id="{3F9E0CBD-B329-4468-A1BA-2816D8D25799}"/>
                </a:ext>
              </a:extLst>
            </p:cNvPr>
            <p:cNvSpPr txBox="1"/>
            <p:nvPr/>
          </p:nvSpPr>
          <p:spPr>
            <a:xfrm>
              <a:off x="759930" y="4100728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8" name="îṩlíḋè">
              <a:extLst>
                <a:ext uri="{FF2B5EF4-FFF2-40B4-BE49-F238E27FC236}">
                  <a16:creationId xmlns:a16="http://schemas.microsoft.com/office/drawing/2014/main" xmlns="" id="{A8C6FFDC-A832-4E81-A6A3-6DC78DB8FBEA}"/>
                </a:ext>
              </a:extLst>
            </p:cNvPr>
            <p:cNvSpPr txBox="1"/>
            <p:nvPr/>
          </p:nvSpPr>
          <p:spPr>
            <a:xfrm>
              <a:off x="759930" y="5177455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grpSp>
          <p:nvGrpSpPr>
            <p:cNvPr id="9" name="ïSḻîḑê">
              <a:extLst>
                <a:ext uri="{FF2B5EF4-FFF2-40B4-BE49-F238E27FC236}">
                  <a16:creationId xmlns:a16="http://schemas.microsoft.com/office/drawing/2014/main" xmlns="" id="{B7E1BEE6-F30E-4100-9C38-827B1E7476D4}"/>
                </a:ext>
              </a:extLst>
            </p:cNvPr>
            <p:cNvGrpSpPr/>
            <p:nvPr/>
          </p:nvGrpSpPr>
          <p:grpSpPr>
            <a:xfrm>
              <a:off x="6084540" y="1539001"/>
              <a:ext cx="5434358" cy="4424627"/>
              <a:chOff x="5897711" y="1622165"/>
              <a:chExt cx="5553302" cy="4521471"/>
            </a:xfrm>
          </p:grpSpPr>
          <p:grpSp>
            <p:nvGrpSpPr>
              <p:cNvPr id="12" name="îṡḻiḋê">
                <a:extLst>
                  <a:ext uri="{FF2B5EF4-FFF2-40B4-BE49-F238E27FC236}">
                    <a16:creationId xmlns:a16="http://schemas.microsoft.com/office/drawing/2014/main" xmlns="" id="{4FE78886-8C63-4F6A-BB04-82DB6CAD9740}"/>
                  </a:ext>
                </a:extLst>
              </p:cNvPr>
              <p:cNvGrpSpPr/>
              <p:nvPr/>
            </p:nvGrpSpPr>
            <p:grpSpPr>
              <a:xfrm>
                <a:off x="5897711" y="1622165"/>
                <a:ext cx="5553302" cy="4521471"/>
                <a:chOff x="4965701" y="995362"/>
                <a:chExt cx="6442074" cy="5245101"/>
              </a:xfrm>
            </p:grpSpPr>
            <p:sp>
              <p:nvSpPr>
                <p:cNvPr id="17" name="íṩļîḓê">
                  <a:extLst>
                    <a:ext uri="{FF2B5EF4-FFF2-40B4-BE49-F238E27FC236}">
                      <a16:creationId xmlns:a16="http://schemas.microsoft.com/office/drawing/2014/main" xmlns="" id="{056E4692-3AF4-47B4-966F-8DFAF6843883}"/>
                    </a:ext>
                  </a:extLst>
                </p:cNvPr>
                <p:cNvSpPr/>
                <p:nvPr/>
              </p:nvSpPr>
              <p:spPr bwMode="auto">
                <a:xfrm>
                  <a:off x="8939213" y="1071563"/>
                  <a:ext cx="293687" cy="187325"/>
                </a:xfrm>
                <a:custGeom>
                  <a:avLst/>
                  <a:gdLst>
                    <a:gd name="T0" fmla="*/ 0 w 97"/>
                    <a:gd name="T1" fmla="*/ 42 h 62"/>
                    <a:gd name="T2" fmla="*/ 30 w 97"/>
                    <a:gd name="T3" fmla="*/ 2 h 62"/>
                    <a:gd name="T4" fmla="*/ 28 w 97"/>
                    <a:gd name="T5" fmla="*/ 24 h 62"/>
                    <a:gd name="T6" fmla="*/ 95 w 97"/>
                    <a:gd name="T7" fmla="*/ 46 h 62"/>
                    <a:gd name="T8" fmla="*/ 13 w 97"/>
                    <a:gd name="T9" fmla="*/ 62 h 62"/>
                    <a:gd name="T10" fmla="*/ 0 w 97"/>
                    <a:gd name="T11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62">
                      <a:moveTo>
                        <a:pt x="0" y="42"/>
                      </a:moveTo>
                      <a:cubicBezTo>
                        <a:pt x="0" y="42"/>
                        <a:pt x="23" y="0"/>
                        <a:pt x="30" y="2"/>
                      </a:cubicBezTo>
                      <a:cubicBezTo>
                        <a:pt x="37" y="4"/>
                        <a:pt x="28" y="24"/>
                        <a:pt x="28" y="24"/>
                      </a:cubicBezTo>
                      <a:cubicBezTo>
                        <a:pt x="28" y="24"/>
                        <a:pt x="94" y="39"/>
                        <a:pt x="95" y="46"/>
                      </a:cubicBezTo>
                      <a:cubicBezTo>
                        <a:pt x="97" y="52"/>
                        <a:pt x="13" y="62"/>
                        <a:pt x="13" y="62"/>
                      </a:cubicBez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íṣ1ïḍe">
                  <a:extLst>
                    <a:ext uri="{FF2B5EF4-FFF2-40B4-BE49-F238E27FC236}">
                      <a16:creationId xmlns:a16="http://schemas.microsoft.com/office/drawing/2014/main" xmlns="" id="{0886D6BC-88FD-4E09-8C4D-B6D7B1254474}"/>
                    </a:ext>
                  </a:extLst>
                </p:cNvPr>
                <p:cNvSpPr/>
                <p:nvPr/>
              </p:nvSpPr>
              <p:spPr bwMode="auto">
                <a:xfrm>
                  <a:off x="8397875" y="1185863"/>
                  <a:ext cx="608012" cy="571500"/>
                </a:xfrm>
                <a:custGeom>
                  <a:avLst/>
                  <a:gdLst>
                    <a:gd name="T0" fmla="*/ 0 w 201"/>
                    <a:gd name="T1" fmla="*/ 114 h 189"/>
                    <a:gd name="T2" fmla="*/ 178 w 201"/>
                    <a:gd name="T3" fmla="*/ 0 h 189"/>
                    <a:gd name="T4" fmla="*/ 201 w 201"/>
                    <a:gd name="T5" fmla="*/ 18 h 189"/>
                    <a:gd name="T6" fmla="*/ 13 w 201"/>
                    <a:gd name="T7" fmla="*/ 178 h 189"/>
                    <a:gd name="T8" fmla="*/ 13 w 201"/>
                    <a:gd name="T9" fmla="*/ 185 h 189"/>
                    <a:gd name="T10" fmla="*/ 0 w 201"/>
                    <a:gd name="T11" fmla="*/ 11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" h="189">
                      <a:moveTo>
                        <a:pt x="0" y="114"/>
                      </a:moveTo>
                      <a:cubicBezTo>
                        <a:pt x="0" y="114"/>
                        <a:pt x="130" y="155"/>
                        <a:pt x="178" y="0"/>
                      </a:cubicBezTo>
                      <a:cubicBezTo>
                        <a:pt x="201" y="18"/>
                        <a:pt x="201" y="18"/>
                        <a:pt x="201" y="18"/>
                      </a:cubicBezTo>
                      <a:cubicBezTo>
                        <a:pt x="201" y="18"/>
                        <a:pt x="192" y="189"/>
                        <a:pt x="13" y="178"/>
                      </a:cubicBezTo>
                      <a:cubicBezTo>
                        <a:pt x="11" y="178"/>
                        <a:pt x="13" y="185"/>
                        <a:pt x="13" y="185"/>
                      </a:cubicBezTo>
                      <a:cubicBezTo>
                        <a:pt x="13" y="185"/>
                        <a:pt x="0" y="157"/>
                        <a:pt x="0" y="114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îśḷîḑè">
                  <a:extLst>
                    <a:ext uri="{FF2B5EF4-FFF2-40B4-BE49-F238E27FC236}">
                      <a16:creationId xmlns:a16="http://schemas.microsoft.com/office/drawing/2014/main" xmlns="" id="{E9ECCEA8-D921-431B-BC0D-26F6A6ADB2D0}"/>
                    </a:ext>
                  </a:extLst>
                </p:cNvPr>
                <p:cNvSpPr/>
                <p:nvPr/>
              </p:nvSpPr>
              <p:spPr bwMode="auto">
                <a:xfrm>
                  <a:off x="8204200" y="2230438"/>
                  <a:ext cx="731837" cy="1260475"/>
                </a:xfrm>
                <a:custGeom>
                  <a:avLst/>
                  <a:gdLst>
                    <a:gd name="T0" fmla="*/ 97 w 242"/>
                    <a:gd name="T1" fmla="*/ 0 h 417"/>
                    <a:gd name="T2" fmla="*/ 199 w 242"/>
                    <a:gd name="T3" fmla="*/ 394 h 417"/>
                    <a:gd name="T4" fmla="*/ 240 w 242"/>
                    <a:gd name="T5" fmla="*/ 408 h 417"/>
                    <a:gd name="T6" fmla="*/ 166 w 242"/>
                    <a:gd name="T7" fmla="*/ 413 h 417"/>
                    <a:gd name="T8" fmla="*/ 0 w 242"/>
                    <a:gd name="T9" fmla="*/ 12 h 417"/>
                    <a:gd name="T10" fmla="*/ 97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97" y="0"/>
                      </a:moveTo>
                      <a:cubicBezTo>
                        <a:pt x="97" y="0"/>
                        <a:pt x="183" y="330"/>
                        <a:pt x="199" y="394"/>
                      </a:cubicBezTo>
                      <a:cubicBezTo>
                        <a:pt x="199" y="394"/>
                        <a:pt x="237" y="401"/>
                        <a:pt x="240" y="408"/>
                      </a:cubicBezTo>
                      <a:cubicBezTo>
                        <a:pt x="242" y="415"/>
                        <a:pt x="173" y="417"/>
                        <a:pt x="166" y="413"/>
                      </a:cubicBezTo>
                      <a:cubicBezTo>
                        <a:pt x="159" y="408"/>
                        <a:pt x="33" y="128"/>
                        <a:pt x="0" y="12"/>
                      </a:cubicBez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îSļîḍé">
                  <a:extLst>
                    <a:ext uri="{FF2B5EF4-FFF2-40B4-BE49-F238E27FC236}">
                      <a16:creationId xmlns:a16="http://schemas.microsoft.com/office/drawing/2014/main" xmlns="" id="{E6A944BF-1E8C-4A36-AF9B-637B89F0D994}"/>
                    </a:ext>
                  </a:extLst>
                </p:cNvPr>
                <p:cNvSpPr/>
                <p:nvPr/>
              </p:nvSpPr>
              <p:spPr bwMode="auto">
                <a:xfrm>
                  <a:off x="7551738" y="2230438"/>
                  <a:ext cx="731837" cy="1260475"/>
                </a:xfrm>
                <a:custGeom>
                  <a:avLst/>
                  <a:gdLst>
                    <a:gd name="T0" fmla="*/ 145 w 242"/>
                    <a:gd name="T1" fmla="*/ 0 h 417"/>
                    <a:gd name="T2" fmla="*/ 43 w 242"/>
                    <a:gd name="T3" fmla="*/ 394 h 417"/>
                    <a:gd name="T4" fmla="*/ 3 w 242"/>
                    <a:gd name="T5" fmla="*/ 408 h 417"/>
                    <a:gd name="T6" fmla="*/ 76 w 242"/>
                    <a:gd name="T7" fmla="*/ 413 h 417"/>
                    <a:gd name="T8" fmla="*/ 242 w 242"/>
                    <a:gd name="T9" fmla="*/ 12 h 417"/>
                    <a:gd name="T10" fmla="*/ 145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145" y="0"/>
                      </a:moveTo>
                      <a:cubicBezTo>
                        <a:pt x="145" y="0"/>
                        <a:pt x="60" y="330"/>
                        <a:pt x="43" y="394"/>
                      </a:cubicBezTo>
                      <a:cubicBezTo>
                        <a:pt x="43" y="394"/>
                        <a:pt x="5" y="401"/>
                        <a:pt x="3" y="408"/>
                      </a:cubicBezTo>
                      <a:cubicBezTo>
                        <a:pt x="0" y="415"/>
                        <a:pt x="69" y="417"/>
                        <a:pt x="76" y="413"/>
                      </a:cubicBezTo>
                      <a:cubicBezTo>
                        <a:pt x="83" y="408"/>
                        <a:pt x="209" y="128"/>
                        <a:pt x="242" y="12"/>
                      </a:cubicBez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işļïḑè">
                  <a:extLst>
                    <a:ext uri="{FF2B5EF4-FFF2-40B4-BE49-F238E27FC236}">
                      <a16:creationId xmlns:a16="http://schemas.microsoft.com/office/drawing/2014/main" xmlns="" id="{3212D307-7218-47F2-8F04-35F4FA009E2F}"/>
                    </a:ext>
                  </a:extLst>
                </p:cNvPr>
                <p:cNvSpPr/>
                <p:nvPr/>
              </p:nvSpPr>
              <p:spPr bwMode="auto">
                <a:xfrm>
                  <a:off x="7932738" y="1457325"/>
                  <a:ext cx="622300" cy="889000"/>
                </a:xfrm>
                <a:custGeom>
                  <a:avLst/>
                  <a:gdLst>
                    <a:gd name="T0" fmla="*/ 38 w 206"/>
                    <a:gd name="T1" fmla="*/ 22 h 294"/>
                    <a:gd name="T2" fmla="*/ 7 w 206"/>
                    <a:gd name="T3" fmla="*/ 268 h 294"/>
                    <a:gd name="T4" fmla="*/ 206 w 206"/>
                    <a:gd name="T5" fmla="*/ 263 h 294"/>
                    <a:gd name="T6" fmla="*/ 164 w 206"/>
                    <a:gd name="T7" fmla="*/ 26 h 294"/>
                    <a:gd name="T8" fmla="*/ 38 w 206"/>
                    <a:gd name="T9" fmla="*/ 22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94">
                      <a:moveTo>
                        <a:pt x="38" y="22"/>
                      </a:moveTo>
                      <a:cubicBezTo>
                        <a:pt x="38" y="22"/>
                        <a:pt x="0" y="209"/>
                        <a:pt x="7" y="268"/>
                      </a:cubicBezTo>
                      <a:cubicBezTo>
                        <a:pt x="7" y="268"/>
                        <a:pt x="138" y="294"/>
                        <a:pt x="206" y="263"/>
                      </a:cubicBezTo>
                      <a:cubicBezTo>
                        <a:pt x="206" y="263"/>
                        <a:pt x="194" y="95"/>
                        <a:pt x="164" y="26"/>
                      </a:cubicBezTo>
                      <a:cubicBezTo>
                        <a:pt x="164" y="26"/>
                        <a:pt x="142" y="0"/>
                        <a:pt x="38" y="22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îṣlîḍé">
                  <a:extLst>
                    <a:ext uri="{FF2B5EF4-FFF2-40B4-BE49-F238E27FC236}">
                      <a16:creationId xmlns:a16="http://schemas.microsoft.com/office/drawing/2014/main" xmlns="" id="{F2464F60-32A2-43C3-B7B1-9582AFD37649}"/>
                    </a:ext>
                  </a:extLst>
                </p:cNvPr>
                <p:cNvSpPr/>
                <p:nvPr/>
              </p:nvSpPr>
              <p:spPr bwMode="auto">
                <a:xfrm>
                  <a:off x="8169275" y="1400175"/>
                  <a:ext cx="171450" cy="196850"/>
                </a:xfrm>
                <a:custGeom>
                  <a:avLst/>
                  <a:gdLst>
                    <a:gd name="T0" fmla="*/ 3 w 57"/>
                    <a:gd name="T1" fmla="*/ 6 h 65"/>
                    <a:gd name="T2" fmla="*/ 0 w 57"/>
                    <a:gd name="T3" fmla="*/ 38 h 65"/>
                    <a:gd name="T4" fmla="*/ 57 w 57"/>
                    <a:gd name="T5" fmla="*/ 39 h 65"/>
                    <a:gd name="T6" fmla="*/ 48 w 57"/>
                    <a:gd name="T7" fmla="*/ 0 h 65"/>
                    <a:gd name="T8" fmla="*/ 3 w 57"/>
                    <a:gd name="T9" fmla="*/ 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65">
                      <a:moveTo>
                        <a:pt x="3" y="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57" y="65"/>
                        <a:pt x="57" y="39"/>
                      </a:cubicBezTo>
                      <a:cubicBezTo>
                        <a:pt x="57" y="34"/>
                        <a:pt x="48" y="0"/>
                        <a:pt x="48" y="0"/>
                      </a:cubicBezTo>
                      <a:lnTo>
                        <a:pt x="3" y="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íS1iḓê">
                  <a:extLst>
                    <a:ext uri="{FF2B5EF4-FFF2-40B4-BE49-F238E27FC236}">
                      <a16:creationId xmlns:a16="http://schemas.microsoft.com/office/drawing/2014/main" xmlns="" id="{CEED3963-7BD1-4C15-A2A3-4E52F80E2758}"/>
                    </a:ext>
                  </a:extLst>
                </p:cNvPr>
                <p:cNvSpPr/>
                <p:nvPr/>
              </p:nvSpPr>
              <p:spPr bwMode="auto">
                <a:xfrm>
                  <a:off x="8040688" y="1085850"/>
                  <a:ext cx="363537" cy="393700"/>
                </a:xfrm>
                <a:custGeom>
                  <a:avLst/>
                  <a:gdLst>
                    <a:gd name="T0" fmla="*/ 116 w 120"/>
                    <a:gd name="T1" fmla="*/ 65 h 130"/>
                    <a:gd name="T2" fmla="*/ 84 w 120"/>
                    <a:gd name="T3" fmla="*/ 130 h 130"/>
                    <a:gd name="T4" fmla="*/ 19 w 120"/>
                    <a:gd name="T5" fmla="*/ 65 h 130"/>
                    <a:gd name="T6" fmla="*/ 84 w 120"/>
                    <a:gd name="T7" fmla="*/ 0 h 130"/>
                    <a:gd name="T8" fmla="*/ 116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116" y="65"/>
                      </a:moveTo>
                      <a:cubicBezTo>
                        <a:pt x="116" y="101"/>
                        <a:pt x="120" y="130"/>
                        <a:pt x="84" y="130"/>
                      </a:cubicBezTo>
                      <a:cubicBezTo>
                        <a:pt x="48" y="130"/>
                        <a:pt x="19" y="101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ṣļïďé">
                  <a:extLst>
                    <a:ext uri="{FF2B5EF4-FFF2-40B4-BE49-F238E27FC236}">
                      <a16:creationId xmlns:a16="http://schemas.microsoft.com/office/drawing/2014/main" xmlns="" id="{E27D45AC-5A4C-4DBC-8C10-D13507705745}"/>
                    </a:ext>
                  </a:extLst>
                </p:cNvPr>
                <p:cNvSpPr/>
                <p:nvPr/>
              </p:nvSpPr>
              <p:spPr bwMode="auto">
                <a:xfrm>
                  <a:off x="8029575" y="995362"/>
                  <a:ext cx="387350" cy="392113"/>
                </a:xfrm>
                <a:custGeom>
                  <a:avLst/>
                  <a:gdLst>
                    <a:gd name="T0" fmla="*/ 52 w 128"/>
                    <a:gd name="T1" fmla="*/ 53 h 130"/>
                    <a:gd name="T2" fmla="*/ 128 w 128"/>
                    <a:gd name="T3" fmla="*/ 44 h 130"/>
                    <a:gd name="T4" fmla="*/ 50 w 128"/>
                    <a:gd name="T5" fmla="*/ 19 h 130"/>
                    <a:gd name="T6" fmla="*/ 18 w 128"/>
                    <a:gd name="T7" fmla="*/ 57 h 130"/>
                    <a:gd name="T8" fmla="*/ 5 w 128"/>
                    <a:gd name="T9" fmla="*/ 89 h 130"/>
                    <a:gd name="T10" fmla="*/ 34 w 128"/>
                    <a:gd name="T11" fmla="*/ 130 h 130"/>
                    <a:gd name="T12" fmla="*/ 44 w 128"/>
                    <a:gd name="T13" fmla="*/ 62 h 130"/>
                    <a:gd name="T14" fmla="*/ 52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2" y="53"/>
                      </a:moveTo>
                      <a:cubicBezTo>
                        <a:pt x="52" y="53"/>
                        <a:pt x="103" y="82"/>
                        <a:pt x="128" y="44"/>
                      </a:cubicBezTo>
                      <a:cubicBezTo>
                        <a:pt x="128" y="44"/>
                        <a:pt x="96" y="0"/>
                        <a:pt x="50" y="19"/>
                      </a:cubicBezTo>
                      <a:cubicBezTo>
                        <a:pt x="4" y="39"/>
                        <a:pt x="18" y="57"/>
                        <a:pt x="18" y="57"/>
                      </a:cubicBezTo>
                      <a:cubicBezTo>
                        <a:pt x="18" y="57"/>
                        <a:pt x="0" y="66"/>
                        <a:pt x="5" y="89"/>
                      </a:cubicBezTo>
                      <a:cubicBezTo>
                        <a:pt x="11" y="112"/>
                        <a:pt x="34" y="130"/>
                        <a:pt x="34" y="130"/>
                      </a:cubicBezTo>
                      <a:cubicBezTo>
                        <a:pt x="34" y="130"/>
                        <a:pt x="73" y="94"/>
                        <a:pt x="44" y="62"/>
                      </a:cubicBezTo>
                      <a:lnTo>
                        <a:pt x="52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$ḻïďè">
                  <a:extLst>
                    <a:ext uri="{FF2B5EF4-FFF2-40B4-BE49-F238E27FC236}">
                      <a16:creationId xmlns:a16="http://schemas.microsoft.com/office/drawing/2014/main" xmlns="" id="{5C585949-8897-4AAE-9CD8-112A1F808C0F}"/>
                    </a:ext>
                  </a:extLst>
                </p:cNvPr>
                <p:cNvSpPr/>
                <p:nvPr/>
              </p:nvSpPr>
              <p:spPr bwMode="auto">
                <a:xfrm>
                  <a:off x="8343900" y="1262063"/>
                  <a:ext cx="79375" cy="101600"/>
                </a:xfrm>
                <a:custGeom>
                  <a:avLst/>
                  <a:gdLst>
                    <a:gd name="T0" fmla="*/ 6 w 26"/>
                    <a:gd name="T1" fmla="*/ 0 h 34"/>
                    <a:gd name="T2" fmla="*/ 25 w 26"/>
                    <a:gd name="T3" fmla="*/ 32 h 34"/>
                    <a:gd name="T4" fmla="*/ 7 w 26"/>
                    <a:gd name="T5" fmla="*/ 34 h 34"/>
                    <a:gd name="T6" fmla="*/ 6 w 26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6" y="0"/>
                      </a:moveTo>
                      <a:cubicBezTo>
                        <a:pt x="6" y="0"/>
                        <a:pt x="23" y="21"/>
                        <a:pt x="25" y="32"/>
                      </a:cubicBezTo>
                      <a:cubicBezTo>
                        <a:pt x="26" y="34"/>
                        <a:pt x="7" y="34"/>
                        <a:pt x="7" y="34"/>
                      </a:cubicBezTo>
                      <a:cubicBezTo>
                        <a:pt x="7" y="34"/>
                        <a:pt x="0" y="15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îšḻïḍé">
                  <a:extLst>
                    <a:ext uri="{FF2B5EF4-FFF2-40B4-BE49-F238E27FC236}">
                      <a16:creationId xmlns:a16="http://schemas.microsoft.com/office/drawing/2014/main" xmlns="" id="{7D75430E-506D-47CA-AD2E-0D654D21C304}"/>
                    </a:ext>
                  </a:extLst>
                </p:cNvPr>
                <p:cNvSpPr/>
                <p:nvPr/>
              </p:nvSpPr>
              <p:spPr bwMode="auto">
                <a:xfrm>
                  <a:off x="4992688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ṩ1ïḋê">
                  <a:extLst>
                    <a:ext uri="{FF2B5EF4-FFF2-40B4-BE49-F238E27FC236}">
                      <a16:creationId xmlns:a16="http://schemas.microsoft.com/office/drawing/2014/main" xmlns="" id="{F778BB6A-8E97-4D91-9C8F-A2B28117A890}"/>
                    </a:ext>
                  </a:extLst>
                </p:cNvPr>
                <p:cNvSpPr/>
                <p:nvPr/>
              </p:nvSpPr>
              <p:spPr bwMode="auto">
                <a:xfrm>
                  <a:off x="10004425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şḻidè">
                  <a:extLst>
                    <a:ext uri="{FF2B5EF4-FFF2-40B4-BE49-F238E27FC236}">
                      <a16:creationId xmlns:a16="http://schemas.microsoft.com/office/drawing/2014/main" xmlns="" id="{373A58AA-41F7-4DF9-B4D6-D55BEE53A553}"/>
                    </a:ext>
                  </a:extLst>
                </p:cNvPr>
                <p:cNvSpPr/>
                <p:nvPr/>
              </p:nvSpPr>
              <p:spPr bwMode="auto">
                <a:xfrm>
                  <a:off x="6445250" y="6053138"/>
                  <a:ext cx="3546475" cy="177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íṥlïḓê">
                  <a:extLst>
                    <a:ext uri="{FF2B5EF4-FFF2-40B4-BE49-F238E27FC236}">
                      <a16:creationId xmlns:a16="http://schemas.microsoft.com/office/drawing/2014/main" xmlns="" id="{5C31B4FF-C404-45E9-8ABF-507099E4BCB1}"/>
                    </a:ext>
                  </a:extLst>
                </p:cNvPr>
                <p:cNvSpPr/>
                <p:nvPr/>
              </p:nvSpPr>
              <p:spPr bwMode="auto">
                <a:xfrm>
                  <a:off x="8232775" y="3476625"/>
                  <a:ext cx="1692275" cy="2147888"/>
                </a:xfrm>
                <a:custGeom>
                  <a:avLst/>
                  <a:gdLst>
                    <a:gd name="T0" fmla="*/ 380 w 560"/>
                    <a:gd name="T1" fmla="*/ 628 h 711"/>
                    <a:gd name="T2" fmla="*/ 337 w 560"/>
                    <a:gd name="T3" fmla="*/ 560 h 711"/>
                    <a:gd name="T4" fmla="*/ 560 w 560"/>
                    <a:gd name="T5" fmla="*/ 560 h 711"/>
                    <a:gd name="T6" fmla="*/ 560 w 560"/>
                    <a:gd name="T7" fmla="*/ 330 h 711"/>
                    <a:gd name="T8" fmla="*/ 488 w 560"/>
                    <a:gd name="T9" fmla="*/ 380 h 711"/>
                    <a:gd name="T10" fmla="*/ 405 w 560"/>
                    <a:gd name="T11" fmla="*/ 280 h 711"/>
                    <a:gd name="T12" fmla="*/ 488 w 560"/>
                    <a:gd name="T13" fmla="*/ 179 h 711"/>
                    <a:gd name="T14" fmla="*/ 560 w 560"/>
                    <a:gd name="T15" fmla="*/ 229 h 711"/>
                    <a:gd name="T16" fmla="*/ 560 w 560"/>
                    <a:gd name="T17" fmla="*/ 0 h 711"/>
                    <a:gd name="T18" fmla="*/ 337 w 560"/>
                    <a:gd name="T19" fmla="*/ 0 h 711"/>
                    <a:gd name="T20" fmla="*/ 380 w 560"/>
                    <a:gd name="T21" fmla="*/ 68 h 711"/>
                    <a:gd name="T22" fmla="*/ 280 w 560"/>
                    <a:gd name="T23" fmla="*/ 151 h 711"/>
                    <a:gd name="T24" fmla="*/ 180 w 560"/>
                    <a:gd name="T25" fmla="*/ 68 h 711"/>
                    <a:gd name="T26" fmla="*/ 223 w 560"/>
                    <a:gd name="T27" fmla="*/ 0 h 711"/>
                    <a:gd name="T28" fmla="*/ 0 w 560"/>
                    <a:gd name="T29" fmla="*/ 0 h 711"/>
                    <a:gd name="T30" fmla="*/ 0 w 560"/>
                    <a:gd name="T31" fmla="*/ 560 h 711"/>
                    <a:gd name="T32" fmla="*/ 223 w 560"/>
                    <a:gd name="T33" fmla="*/ 560 h 711"/>
                    <a:gd name="T34" fmla="*/ 180 w 560"/>
                    <a:gd name="T35" fmla="*/ 628 h 711"/>
                    <a:gd name="T36" fmla="*/ 280 w 560"/>
                    <a:gd name="T37" fmla="*/ 711 h 711"/>
                    <a:gd name="T38" fmla="*/ 380 w 560"/>
                    <a:gd name="T39" fmla="*/ 628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1">
                      <a:moveTo>
                        <a:pt x="380" y="628"/>
                      </a:moveTo>
                      <a:cubicBezTo>
                        <a:pt x="380" y="600"/>
                        <a:pt x="363" y="575"/>
                        <a:pt x="337" y="560"/>
                      </a:cubicBezTo>
                      <a:cubicBezTo>
                        <a:pt x="560" y="560"/>
                        <a:pt x="560" y="560"/>
                        <a:pt x="560" y="560"/>
                      </a:cubicBezTo>
                      <a:cubicBezTo>
                        <a:pt x="560" y="330"/>
                        <a:pt x="560" y="330"/>
                        <a:pt x="560" y="330"/>
                      </a:cubicBezTo>
                      <a:cubicBezTo>
                        <a:pt x="545" y="360"/>
                        <a:pt x="519" y="380"/>
                        <a:pt x="488" y="380"/>
                      </a:cubicBezTo>
                      <a:cubicBezTo>
                        <a:pt x="442" y="380"/>
                        <a:pt x="405" y="335"/>
                        <a:pt x="405" y="280"/>
                      </a:cubicBezTo>
                      <a:cubicBezTo>
                        <a:pt x="405" y="224"/>
                        <a:pt x="442" y="179"/>
                        <a:pt x="488" y="179"/>
                      </a:cubicBezTo>
                      <a:cubicBezTo>
                        <a:pt x="519" y="179"/>
                        <a:pt x="545" y="199"/>
                        <a:pt x="560" y="229"/>
                      </a:cubicBezTo>
                      <a:cubicBezTo>
                        <a:pt x="560" y="0"/>
                        <a:pt x="560" y="0"/>
                        <a:pt x="560" y="0"/>
                      </a:cubicBezTo>
                      <a:cubicBezTo>
                        <a:pt x="337" y="0"/>
                        <a:pt x="337" y="0"/>
                        <a:pt x="337" y="0"/>
                      </a:cubicBezTo>
                      <a:cubicBezTo>
                        <a:pt x="363" y="15"/>
                        <a:pt x="380" y="40"/>
                        <a:pt x="380" y="68"/>
                      </a:cubicBezTo>
                      <a:cubicBezTo>
                        <a:pt x="380" y="114"/>
                        <a:pt x="335" y="151"/>
                        <a:pt x="280" y="151"/>
                      </a:cubicBezTo>
                      <a:cubicBezTo>
                        <a:pt x="225" y="151"/>
                        <a:pt x="180" y="114"/>
                        <a:pt x="180" y="68"/>
                      </a:cubicBezTo>
                      <a:cubicBezTo>
                        <a:pt x="180" y="40"/>
                        <a:pt x="197" y="15"/>
                        <a:pt x="2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223" y="560"/>
                        <a:pt x="223" y="560"/>
                        <a:pt x="223" y="560"/>
                      </a:cubicBezTo>
                      <a:cubicBezTo>
                        <a:pt x="197" y="575"/>
                        <a:pt x="180" y="600"/>
                        <a:pt x="180" y="628"/>
                      </a:cubicBezTo>
                      <a:cubicBezTo>
                        <a:pt x="180" y="674"/>
                        <a:pt x="225" y="711"/>
                        <a:pt x="280" y="711"/>
                      </a:cubicBezTo>
                      <a:cubicBezTo>
                        <a:pt x="335" y="711"/>
                        <a:pt x="380" y="674"/>
                        <a:pt x="380" y="62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ïs1iḑè">
                  <a:extLst>
                    <a:ext uri="{FF2B5EF4-FFF2-40B4-BE49-F238E27FC236}">
                      <a16:creationId xmlns:a16="http://schemas.microsoft.com/office/drawing/2014/main" xmlns="" id="{057320D7-F420-418A-AF20-A85FA6CE01B6}"/>
                    </a:ext>
                  </a:extLst>
                </p:cNvPr>
                <p:cNvSpPr/>
                <p:nvPr/>
              </p:nvSpPr>
              <p:spPr bwMode="auto">
                <a:xfrm>
                  <a:off x="8264525" y="1025525"/>
                  <a:ext cx="2632075" cy="2274888"/>
                </a:xfrm>
                <a:custGeom>
                  <a:avLst/>
                  <a:gdLst>
                    <a:gd name="T0" fmla="*/ 482 w 870"/>
                    <a:gd name="T1" fmla="*/ 678 h 753"/>
                    <a:gd name="T2" fmla="*/ 449 w 870"/>
                    <a:gd name="T3" fmla="*/ 603 h 753"/>
                    <a:gd name="T4" fmla="*/ 670 w 870"/>
                    <a:gd name="T5" fmla="*/ 637 h 753"/>
                    <a:gd name="T6" fmla="*/ 703 w 870"/>
                    <a:gd name="T7" fmla="*/ 416 h 753"/>
                    <a:gd name="T8" fmla="*/ 765 w 870"/>
                    <a:gd name="T9" fmla="*/ 469 h 753"/>
                    <a:gd name="T10" fmla="*/ 862 w 870"/>
                    <a:gd name="T11" fmla="*/ 382 h 753"/>
                    <a:gd name="T12" fmla="*/ 794 w 870"/>
                    <a:gd name="T13" fmla="*/ 271 h 753"/>
                    <a:gd name="T14" fmla="*/ 720 w 870"/>
                    <a:gd name="T15" fmla="*/ 304 h 753"/>
                    <a:gd name="T16" fmla="*/ 753 w 870"/>
                    <a:gd name="T17" fmla="*/ 83 h 753"/>
                    <a:gd name="T18" fmla="*/ 200 w 870"/>
                    <a:gd name="T19" fmla="*/ 0 h 753"/>
                    <a:gd name="T20" fmla="*/ 166 w 870"/>
                    <a:gd name="T21" fmla="*/ 220 h 753"/>
                    <a:gd name="T22" fmla="*/ 105 w 870"/>
                    <a:gd name="T23" fmla="*/ 167 h 753"/>
                    <a:gd name="T24" fmla="*/ 8 w 870"/>
                    <a:gd name="T25" fmla="*/ 254 h 753"/>
                    <a:gd name="T26" fmla="*/ 75 w 870"/>
                    <a:gd name="T27" fmla="*/ 366 h 753"/>
                    <a:gd name="T28" fmla="*/ 150 w 870"/>
                    <a:gd name="T29" fmla="*/ 333 h 753"/>
                    <a:gd name="T30" fmla="*/ 116 w 870"/>
                    <a:gd name="T31" fmla="*/ 553 h 753"/>
                    <a:gd name="T32" fmla="*/ 337 w 870"/>
                    <a:gd name="T33" fmla="*/ 587 h 753"/>
                    <a:gd name="T34" fmla="*/ 284 w 870"/>
                    <a:gd name="T35" fmla="*/ 648 h 753"/>
                    <a:gd name="T36" fmla="*/ 371 w 870"/>
                    <a:gd name="T37" fmla="*/ 745 h 753"/>
                    <a:gd name="T38" fmla="*/ 482 w 870"/>
                    <a:gd name="T39" fmla="*/ 678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70" h="753">
                      <a:moveTo>
                        <a:pt x="482" y="678"/>
                      </a:moveTo>
                      <a:cubicBezTo>
                        <a:pt x="486" y="650"/>
                        <a:pt x="473" y="622"/>
                        <a:pt x="449" y="603"/>
                      </a:cubicBezTo>
                      <a:cubicBezTo>
                        <a:pt x="670" y="637"/>
                        <a:pt x="670" y="637"/>
                        <a:pt x="670" y="637"/>
                      </a:cubicBezTo>
                      <a:cubicBezTo>
                        <a:pt x="703" y="416"/>
                        <a:pt x="703" y="416"/>
                        <a:pt x="703" y="416"/>
                      </a:cubicBezTo>
                      <a:cubicBezTo>
                        <a:pt x="714" y="444"/>
                        <a:pt x="736" y="465"/>
                        <a:pt x="765" y="469"/>
                      </a:cubicBezTo>
                      <a:cubicBezTo>
                        <a:pt x="810" y="476"/>
                        <a:pt x="853" y="437"/>
                        <a:pt x="862" y="382"/>
                      </a:cubicBezTo>
                      <a:cubicBezTo>
                        <a:pt x="870" y="327"/>
                        <a:pt x="840" y="278"/>
                        <a:pt x="794" y="271"/>
                      </a:cubicBezTo>
                      <a:cubicBezTo>
                        <a:pt x="766" y="267"/>
                        <a:pt x="739" y="280"/>
                        <a:pt x="720" y="304"/>
                      </a:cubicBezTo>
                      <a:cubicBezTo>
                        <a:pt x="753" y="83"/>
                        <a:pt x="753" y="83"/>
                        <a:pt x="753" y="83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66" y="220"/>
                        <a:pt x="166" y="220"/>
                        <a:pt x="166" y="220"/>
                      </a:cubicBezTo>
                      <a:cubicBezTo>
                        <a:pt x="155" y="192"/>
                        <a:pt x="133" y="171"/>
                        <a:pt x="105" y="167"/>
                      </a:cubicBezTo>
                      <a:cubicBezTo>
                        <a:pt x="60" y="160"/>
                        <a:pt x="16" y="199"/>
                        <a:pt x="8" y="254"/>
                      </a:cubicBezTo>
                      <a:cubicBezTo>
                        <a:pt x="0" y="309"/>
                        <a:pt x="30" y="359"/>
                        <a:pt x="75" y="366"/>
                      </a:cubicBezTo>
                      <a:cubicBezTo>
                        <a:pt x="103" y="370"/>
                        <a:pt x="131" y="356"/>
                        <a:pt x="150" y="333"/>
                      </a:cubicBezTo>
                      <a:cubicBezTo>
                        <a:pt x="116" y="553"/>
                        <a:pt x="116" y="553"/>
                        <a:pt x="116" y="553"/>
                      </a:cubicBezTo>
                      <a:cubicBezTo>
                        <a:pt x="337" y="587"/>
                        <a:pt x="337" y="587"/>
                        <a:pt x="337" y="587"/>
                      </a:cubicBezTo>
                      <a:cubicBezTo>
                        <a:pt x="309" y="598"/>
                        <a:pt x="288" y="620"/>
                        <a:pt x="284" y="648"/>
                      </a:cubicBezTo>
                      <a:cubicBezTo>
                        <a:pt x="277" y="693"/>
                        <a:pt x="316" y="737"/>
                        <a:pt x="371" y="745"/>
                      </a:cubicBezTo>
                      <a:cubicBezTo>
                        <a:pt x="426" y="753"/>
                        <a:pt x="475" y="723"/>
                        <a:pt x="482" y="67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íŝḷïďé">
                  <a:extLst>
                    <a:ext uri="{FF2B5EF4-FFF2-40B4-BE49-F238E27FC236}">
                      <a16:creationId xmlns:a16="http://schemas.microsoft.com/office/drawing/2014/main" xmlns="" id="{42F55A8A-E5E9-4F39-894D-50F9297AED82}"/>
                    </a:ext>
                  </a:extLst>
                </p:cNvPr>
                <p:cNvSpPr/>
                <p:nvPr/>
              </p:nvSpPr>
              <p:spPr bwMode="auto">
                <a:xfrm>
                  <a:off x="6538913" y="1323975"/>
                  <a:ext cx="1693862" cy="2152650"/>
                </a:xfrm>
                <a:custGeom>
                  <a:avLst/>
                  <a:gdLst>
                    <a:gd name="T0" fmla="*/ 491 w 560"/>
                    <a:gd name="T1" fmla="*/ 532 h 712"/>
                    <a:gd name="T2" fmla="*/ 408 w 560"/>
                    <a:gd name="T3" fmla="*/ 432 h 712"/>
                    <a:gd name="T4" fmla="*/ 491 w 560"/>
                    <a:gd name="T5" fmla="*/ 331 h 712"/>
                    <a:gd name="T6" fmla="*/ 560 w 560"/>
                    <a:gd name="T7" fmla="*/ 375 h 712"/>
                    <a:gd name="T8" fmla="*/ 560 w 560"/>
                    <a:gd name="T9" fmla="*/ 152 h 712"/>
                    <a:gd name="T10" fmla="*/ 335 w 560"/>
                    <a:gd name="T11" fmla="*/ 152 h 712"/>
                    <a:gd name="T12" fmla="*/ 379 w 560"/>
                    <a:gd name="T13" fmla="*/ 83 h 712"/>
                    <a:gd name="T14" fmla="*/ 278 w 560"/>
                    <a:gd name="T15" fmla="*/ 0 h 712"/>
                    <a:gd name="T16" fmla="*/ 178 w 560"/>
                    <a:gd name="T17" fmla="*/ 83 h 712"/>
                    <a:gd name="T18" fmla="*/ 222 w 560"/>
                    <a:gd name="T19" fmla="*/ 152 h 712"/>
                    <a:gd name="T20" fmla="*/ 0 w 560"/>
                    <a:gd name="T21" fmla="*/ 152 h 712"/>
                    <a:gd name="T22" fmla="*/ 0 w 560"/>
                    <a:gd name="T23" fmla="*/ 381 h 712"/>
                    <a:gd name="T24" fmla="*/ 71 w 560"/>
                    <a:gd name="T25" fmla="*/ 331 h 712"/>
                    <a:gd name="T26" fmla="*/ 155 w 560"/>
                    <a:gd name="T27" fmla="*/ 432 h 712"/>
                    <a:gd name="T28" fmla="*/ 71 w 560"/>
                    <a:gd name="T29" fmla="*/ 532 h 712"/>
                    <a:gd name="T30" fmla="*/ 0 w 560"/>
                    <a:gd name="T31" fmla="*/ 483 h 712"/>
                    <a:gd name="T32" fmla="*/ 0 w 560"/>
                    <a:gd name="T33" fmla="*/ 712 h 712"/>
                    <a:gd name="T34" fmla="*/ 560 w 560"/>
                    <a:gd name="T35" fmla="*/ 712 h 712"/>
                    <a:gd name="T36" fmla="*/ 560 w 560"/>
                    <a:gd name="T37" fmla="*/ 489 h 712"/>
                    <a:gd name="T38" fmla="*/ 491 w 560"/>
                    <a:gd name="T39" fmla="*/ 532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2">
                      <a:moveTo>
                        <a:pt x="491" y="532"/>
                      </a:moveTo>
                      <a:cubicBezTo>
                        <a:pt x="446" y="532"/>
                        <a:pt x="408" y="487"/>
                        <a:pt x="408" y="432"/>
                      </a:cubicBezTo>
                      <a:cubicBezTo>
                        <a:pt x="408" y="376"/>
                        <a:pt x="446" y="331"/>
                        <a:pt x="491" y="331"/>
                      </a:cubicBezTo>
                      <a:cubicBezTo>
                        <a:pt x="520" y="331"/>
                        <a:pt x="545" y="349"/>
                        <a:pt x="560" y="375"/>
                      </a:cubicBezTo>
                      <a:cubicBezTo>
                        <a:pt x="560" y="152"/>
                        <a:pt x="560" y="152"/>
                        <a:pt x="560" y="152"/>
                      </a:cubicBezTo>
                      <a:cubicBezTo>
                        <a:pt x="335" y="152"/>
                        <a:pt x="335" y="152"/>
                        <a:pt x="335" y="152"/>
                      </a:cubicBezTo>
                      <a:cubicBezTo>
                        <a:pt x="361" y="137"/>
                        <a:pt x="379" y="112"/>
                        <a:pt x="379" y="83"/>
                      </a:cubicBezTo>
                      <a:cubicBezTo>
                        <a:pt x="379" y="37"/>
                        <a:pt x="334" y="0"/>
                        <a:pt x="278" y="0"/>
                      </a:cubicBezTo>
                      <a:cubicBezTo>
                        <a:pt x="223" y="0"/>
                        <a:pt x="178" y="37"/>
                        <a:pt x="178" y="83"/>
                      </a:cubicBezTo>
                      <a:cubicBezTo>
                        <a:pt x="178" y="112"/>
                        <a:pt x="195" y="137"/>
                        <a:pt x="222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0" y="381"/>
                        <a:pt x="0" y="381"/>
                        <a:pt x="0" y="381"/>
                      </a:cubicBezTo>
                      <a:cubicBezTo>
                        <a:pt x="14" y="351"/>
                        <a:pt x="41" y="331"/>
                        <a:pt x="71" y="331"/>
                      </a:cubicBezTo>
                      <a:cubicBezTo>
                        <a:pt x="117" y="331"/>
                        <a:pt x="155" y="376"/>
                        <a:pt x="155" y="432"/>
                      </a:cubicBezTo>
                      <a:cubicBezTo>
                        <a:pt x="155" y="487"/>
                        <a:pt x="117" y="532"/>
                        <a:pt x="71" y="532"/>
                      </a:cubicBezTo>
                      <a:cubicBezTo>
                        <a:pt x="41" y="532"/>
                        <a:pt x="14" y="512"/>
                        <a:pt x="0" y="483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560" y="712"/>
                        <a:pt x="560" y="712"/>
                        <a:pt x="560" y="712"/>
                      </a:cubicBezTo>
                      <a:cubicBezTo>
                        <a:pt x="560" y="489"/>
                        <a:pt x="560" y="489"/>
                        <a:pt x="560" y="489"/>
                      </a:cubicBezTo>
                      <a:cubicBezTo>
                        <a:pt x="545" y="515"/>
                        <a:pt x="520" y="532"/>
                        <a:pt x="491" y="53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îṡļíḓè">
                  <a:extLst>
                    <a:ext uri="{FF2B5EF4-FFF2-40B4-BE49-F238E27FC236}">
                      <a16:creationId xmlns:a16="http://schemas.microsoft.com/office/drawing/2014/main" xmlns="" id="{2A250F74-5E05-446D-9ABE-A4AE42652D33}"/>
                    </a:ext>
                  </a:extLst>
                </p:cNvPr>
                <p:cNvSpPr/>
                <p:nvPr/>
              </p:nvSpPr>
              <p:spPr bwMode="auto">
                <a:xfrm>
                  <a:off x="6065838" y="3016250"/>
                  <a:ext cx="2622550" cy="2151063"/>
                </a:xfrm>
                <a:custGeom>
                  <a:avLst/>
                  <a:gdLst>
                    <a:gd name="T0" fmla="*/ 536 w 867"/>
                    <a:gd name="T1" fmla="*/ 640 h 712"/>
                    <a:gd name="T2" fmla="*/ 487 w 867"/>
                    <a:gd name="T3" fmla="*/ 712 h 712"/>
                    <a:gd name="T4" fmla="*/ 716 w 867"/>
                    <a:gd name="T5" fmla="*/ 712 h 712"/>
                    <a:gd name="T6" fmla="*/ 716 w 867"/>
                    <a:gd name="T7" fmla="*/ 488 h 712"/>
                    <a:gd name="T8" fmla="*/ 784 w 867"/>
                    <a:gd name="T9" fmla="*/ 532 h 712"/>
                    <a:gd name="T10" fmla="*/ 867 w 867"/>
                    <a:gd name="T11" fmla="*/ 432 h 712"/>
                    <a:gd name="T12" fmla="*/ 784 w 867"/>
                    <a:gd name="T13" fmla="*/ 331 h 712"/>
                    <a:gd name="T14" fmla="*/ 716 w 867"/>
                    <a:gd name="T15" fmla="*/ 375 h 712"/>
                    <a:gd name="T16" fmla="*/ 716 w 867"/>
                    <a:gd name="T17" fmla="*/ 152 h 712"/>
                    <a:gd name="T18" fmla="*/ 493 w 867"/>
                    <a:gd name="T19" fmla="*/ 152 h 712"/>
                    <a:gd name="T20" fmla="*/ 536 w 867"/>
                    <a:gd name="T21" fmla="*/ 83 h 712"/>
                    <a:gd name="T22" fmla="*/ 436 w 867"/>
                    <a:gd name="T23" fmla="*/ 0 h 712"/>
                    <a:gd name="T24" fmla="*/ 336 w 867"/>
                    <a:gd name="T25" fmla="*/ 83 h 712"/>
                    <a:gd name="T26" fmla="*/ 379 w 867"/>
                    <a:gd name="T27" fmla="*/ 152 h 712"/>
                    <a:gd name="T28" fmla="*/ 156 w 867"/>
                    <a:gd name="T29" fmla="*/ 152 h 712"/>
                    <a:gd name="T30" fmla="*/ 156 w 867"/>
                    <a:gd name="T31" fmla="*/ 384 h 712"/>
                    <a:gd name="T32" fmla="*/ 83 w 867"/>
                    <a:gd name="T33" fmla="*/ 331 h 712"/>
                    <a:gd name="T34" fmla="*/ 0 w 867"/>
                    <a:gd name="T35" fmla="*/ 432 h 712"/>
                    <a:gd name="T36" fmla="*/ 83 w 867"/>
                    <a:gd name="T37" fmla="*/ 532 h 712"/>
                    <a:gd name="T38" fmla="*/ 156 w 867"/>
                    <a:gd name="T39" fmla="*/ 479 h 712"/>
                    <a:gd name="T40" fmla="*/ 156 w 867"/>
                    <a:gd name="T41" fmla="*/ 712 h 712"/>
                    <a:gd name="T42" fmla="*/ 385 w 867"/>
                    <a:gd name="T43" fmla="*/ 712 h 712"/>
                    <a:gd name="T44" fmla="*/ 336 w 867"/>
                    <a:gd name="T45" fmla="*/ 640 h 712"/>
                    <a:gd name="T46" fmla="*/ 436 w 867"/>
                    <a:gd name="T47" fmla="*/ 557 h 712"/>
                    <a:gd name="T48" fmla="*/ 536 w 867"/>
                    <a:gd name="T49" fmla="*/ 640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67" h="712">
                      <a:moveTo>
                        <a:pt x="536" y="640"/>
                      </a:moveTo>
                      <a:cubicBezTo>
                        <a:pt x="536" y="671"/>
                        <a:pt x="516" y="697"/>
                        <a:pt x="487" y="712"/>
                      </a:cubicBezTo>
                      <a:cubicBezTo>
                        <a:pt x="716" y="712"/>
                        <a:pt x="716" y="712"/>
                        <a:pt x="716" y="712"/>
                      </a:cubicBezTo>
                      <a:cubicBezTo>
                        <a:pt x="716" y="488"/>
                        <a:pt x="716" y="488"/>
                        <a:pt x="716" y="488"/>
                      </a:cubicBezTo>
                      <a:cubicBezTo>
                        <a:pt x="731" y="515"/>
                        <a:pt x="756" y="532"/>
                        <a:pt x="784" y="532"/>
                      </a:cubicBezTo>
                      <a:cubicBezTo>
                        <a:pt x="830" y="532"/>
                        <a:pt x="867" y="487"/>
                        <a:pt x="867" y="432"/>
                      </a:cubicBezTo>
                      <a:cubicBezTo>
                        <a:pt x="867" y="376"/>
                        <a:pt x="830" y="331"/>
                        <a:pt x="784" y="331"/>
                      </a:cubicBezTo>
                      <a:cubicBezTo>
                        <a:pt x="756" y="331"/>
                        <a:pt x="731" y="349"/>
                        <a:pt x="716" y="375"/>
                      </a:cubicBezTo>
                      <a:cubicBezTo>
                        <a:pt x="716" y="152"/>
                        <a:pt x="716" y="152"/>
                        <a:pt x="716" y="152"/>
                      </a:cubicBezTo>
                      <a:cubicBezTo>
                        <a:pt x="493" y="152"/>
                        <a:pt x="493" y="152"/>
                        <a:pt x="493" y="152"/>
                      </a:cubicBezTo>
                      <a:cubicBezTo>
                        <a:pt x="519" y="137"/>
                        <a:pt x="536" y="112"/>
                        <a:pt x="536" y="83"/>
                      </a:cubicBezTo>
                      <a:cubicBezTo>
                        <a:pt x="536" y="37"/>
                        <a:pt x="491" y="0"/>
                        <a:pt x="436" y="0"/>
                      </a:cubicBezTo>
                      <a:cubicBezTo>
                        <a:pt x="381" y="0"/>
                        <a:pt x="336" y="37"/>
                        <a:pt x="336" y="83"/>
                      </a:cubicBezTo>
                      <a:cubicBezTo>
                        <a:pt x="336" y="112"/>
                        <a:pt x="353" y="137"/>
                        <a:pt x="379" y="152"/>
                      </a:cubicBezTo>
                      <a:cubicBezTo>
                        <a:pt x="156" y="152"/>
                        <a:pt x="156" y="152"/>
                        <a:pt x="156" y="152"/>
                      </a:cubicBezTo>
                      <a:cubicBezTo>
                        <a:pt x="156" y="384"/>
                        <a:pt x="156" y="384"/>
                        <a:pt x="156" y="384"/>
                      </a:cubicBezTo>
                      <a:cubicBezTo>
                        <a:pt x="142" y="353"/>
                        <a:pt x="114" y="331"/>
                        <a:pt x="83" y="331"/>
                      </a:cubicBezTo>
                      <a:cubicBezTo>
                        <a:pt x="37" y="331"/>
                        <a:pt x="0" y="376"/>
                        <a:pt x="0" y="432"/>
                      </a:cubicBezTo>
                      <a:cubicBezTo>
                        <a:pt x="0" y="487"/>
                        <a:pt x="37" y="532"/>
                        <a:pt x="83" y="532"/>
                      </a:cubicBezTo>
                      <a:cubicBezTo>
                        <a:pt x="114" y="532"/>
                        <a:pt x="142" y="511"/>
                        <a:pt x="156" y="479"/>
                      </a:cubicBezTo>
                      <a:cubicBezTo>
                        <a:pt x="156" y="712"/>
                        <a:pt x="156" y="712"/>
                        <a:pt x="156" y="712"/>
                      </a:cubicBezTo>
                      <a:cubicBezTo>
                        <a:pt x="385" y="712"/>
                        <a:pt x="385" y="712"/>
                        <a:pt x="385" y="712"/>
                      </a:cubicBezTo>
                      <a:cubicBezTo>
                        <a:pt x="355" y="697"/>
                        <a:pt x="336" y="671"/>
                        <a:pt x="336" y="640"/>
                      </a:cubicBezTo>
                      <a:cubicBezTo>
                        <a:pt x="336" y="594"/>
                        <a:pt x="381" y="557"/>
                        <a:pt x="436" y="557"/>
                      </a:cubicBezTo>
                      <a:cubicBezTo>
                        <a:pt x="491" y="557"/>
                        <a:pt x="536" y="594"/>
                        <a:pt x="536" y="64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ïşľîďê">
                  <a:extLst>
                    <a:ext uri="{FF2B5EF4-FFF2-40B4-BE49-F238E27FC236}">
                      <a16:creationId xmlns:a16="http://schemas.microsoft.com/office/drawing/2014/main" xmlns="" id="{385D2B24-7420-4268-9849-E47533209394}"/>
                    </a:ext>
                  </a:extLst>
                </p:cNvPr>
                <p:cNvSpPr/>
                <p:nvPr/>
              </p:nvSpPr>
              <p:spPr bwMode="auto">
                <a:xfrm>
                  <a:off x="5607050" y="3883025"/>
                  <a:ext cx="361950" cy="390525"/>
                </a:xfrm>
                <a:custGeom>
                  <a:avLst/>
                  <a:gdLst>
                    <a:gd name="T0" fmla="*/ 116 w 120"/>
                    <a:gd name="T1" fmla="*/ 65 h 129"/>
                    <a:gd name="T2" fmla="*/ 84 w 120"/>
                    <a:gd name="T3" fmla="*/ 129 h 129"/>
                    <a:gd name="T4" fmla="*/ 19 w 120"/>
                    <a:gd name="T5" fmla="*/ 65 h 129"/>
                    <a:gd name="T6" fmla="*/ 84 w 120"/>
                    <a:gd name="T7" fmla="*/ 0 h 129"/>
                    <a:gd name="T8" fmla="*/ 116 w 120"/>
                    <a:gd name="T9" fmla="*/ 6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29">
                      <a:moveTo>
                        <a:pt x="116" y="65"/>
                      </a:moveTo>
                      <a:cubicBezTo>
                        <a:pt x="116" y="100"/>
                        <a:pt x="120" y="129"/>
                        <a:pt x="84" y="129"/>
                      </a:cubicBezTo>
                      <a:cubicBezTo>
                        <a:pt x="48" y="129"/>
                        <a:pt x="19" y="100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îS1íḓè">
                  <a:extLst>
                    <a:ext uri="{FF2B5EF4-FFF2-40B4-BE49-F238E27FC236}">
                      <a16:creationId xmlns:a16="http://schemas.microsoft.com/office/drawing/2014/main" xmlns="" id="{B155212F-0986-4225-A073-5879C79F6FD2}"/>
                    </a:ext>
                  </a:extLst>
                </p:cNvPr>
                <p:cNvSpPr/>
                <p:nvPr/>
              </p:nvSpPr>
              <p:spPr bwMode="auto">
                <a:xfrm>
                  <a:off x="5651500" y="4183063"/>
                  <a:ext cx="200025" cy="157163"/>
                </a:xfrm>
                <a:custGeom>
                  <a:avLst/>
                  <a:gdLst>
                    <a:gd name="T0" fmla="*/ 25 w 66"/>
                    <a:gd name="T1" fmla="*/ 0 h 52"/>
                    <a:gd name="T2" fmla="*/ 0 w 66"/>
                    <a:gd name="T3" fmla="*/ 20 h 52"/>
                    <a:gd name="T4" fmla="*/ 46 w 66"/>
                    <a:gd name="T5" fmla="*/ 50 h 52"/>
                    <a:gd name="T6" fmla="*/ 66 w 66"/>
                    <a:gd name="T7" fmla="*/ 20 h 52"/>
                    <a:gd name="T8" fmla="*/ 25 w 66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52">
                      <a:moveTo>
                        <a:pt x="25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34" y="52"/>
                        <a:pt x="46" y="50"/>
                      </a:cubicBezTo>
                      <a:cubicBezTo>
                        <a:pt x="53" y="48"/>
                        <a:pt x="66" y="20"/>
                        <a:pt x="66" y="2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iš1iďè">
                  <a:extLst>
                    <a:ext uri="{FF2B5EF4-FFF2-40B4-BE49-F238E27FC236}">
                      <a16:creationId xmlns:a16="http://schemas.microsoft.com/office/drawing/2014/main" xmlns="" id="{895EDE7B-55C0-40E2-A323-CB6B5FF07B4D}"/>
                    </a:ext>
                  </a:extLst>
                </p:cNvPr>
                <p:cNvSpPr/>
                <p:nvPr/>
              </p:nvSpPr>
              <p:spPr bwMode="auto">
                <a:xfrm>
                  <a:off x="6445250" y="4600575"/>
                  <a:ext cx="98425" cy="234950"/>
                </a:xfrm>
                <a:custGeom>
                  <a:avLst/>
                  <a:gdLst>
                    <a:gd name="T0" fmla="*/ 11 w 33"/>
                    <a:gd name="T1" fmla="*/ 64 h 78"/>
                    <a:gd name="T2" fmla="*/ 28 w 33"/>
                    <a:gd name="T3" fmla="*/ 70 h 78"/>
                    <a:gd name="T4" fmla="*/ 28 w 33"/>
                    <a:gd name="T5" fmla="*/ 0 h 78"/>
                    <a:gd name="T6" fmla="*/ 8 w 33"/>
                    <a:gd name="T7" fmla="*/ 46 h 78"/>
                    <a:gd name="T8" fmla="*/ 11 w 33"/>
                    <a:gd name="T9" fmla="*/ 6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8">
                      <a:moveTo>
                        <a:pt x="11" y="64"/>
                      </a:moveTo>
                      <a:cubicBezTo>
                        <a:pt x="11" y="64"/>
                        <a:pt x="22" y="78"/>
                        <a:pt x="28" y="70"/>
                      </a:cubicBezTo>
                      <a:cubicBezTo>
                        <a:pt x="33" y="61"/>
                        <a:pt x="32" y="0"/>
                        <a:pt x="28" y="0"/>
                      </a:cubicBezTo>
                      <a:cubicBezTo>
                        <a:pt x="23" y="0"/>
                        <a:pt x="17" y="42"/>
                        <a:pt x="8" y="46"/>
                      </a:cubicBezTo>
                      <a:cubicBezTo>
                        <a:pt x="0" y="51"/>
                        <a:pt x="11" y="64"/>
                        <a:pt x="11" y="64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îśḻîḍé">
                  <a:extLst>
                    <a:ext uri="{FF2B5EF4-FFF2-40B4-BE49-F238E27FC236}">
                      <a16:creationId xmlns:a16="http://schemas.microsoft.com/office/drawing/2014/main" xmlns="" id="{C340335F-A99F-4716-82F8-F60D034998F3}"/>
                    </a:ext>
                  </a:extLst>
                </p:cNvPr>
                <p:cNvSpPr/>
                <p:nvPr/>
              </p:nvSpPr>
              <p:spPr bwMode="auto">
                <a:xfrm>
                  <a:off x="5500688" y="4270375"/>
                  <a:ext cx="968375" cy="715963"/>
                </a:xfrm>
                <a:custGeom>
                  <a:avLst/>
                  <a:gdLst>
                    <a:gd name="T0" fmla="*/ 74 w 320"/>
                    <a:gd name="T1" fmla="*/ 38 h 237"/>
                    <a:gd name="T2" fmla="*/ 320 w 320"/>
                    <a:gd name="T3" fmla="*/ 149 h 237"/>
                    <a:gd name="T4" fmla="*/ 318 w 320"/>
                    <a:gd name="T5" fmla="*/ 175 h 237"/>
                    <a:gd name="T6" fmla="*/ 31 w 320"/>
                    <a:gd name="T7" fmla="*/ 99 h 237"/>
                    <a:gd name="T8" fmla="*/ 22 w 320"/>
                    <a:gd name="T9" fmla="*/ 35 h 237"/>
                    <a:gd name="T10" fmla="*/ 74 w 320"/>
                    <a:gd name="T11" fmla="*/ 38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237">
                      <a:moveTo>
                        <a:pt x="74" y="38"/>
                      </a:moveTo>
                      <a:cubicBezTo>
                        <a:pt x="74" y="38"/>
                        <a:pt x="162" y="170"/>
                        <a:pt x="320" y="149"/>
                      </a:cubicBezTo>
                      <a:cubicBezTo>
                        <a:pt x="318" y="175"/>
                        <a:pt x="318" y="175"/>
                        <a:pt x="318" y="175"/>
                      </a:cubicBezTo>
                      <a:cubicBezTo>
                        <a:pt x="318" y="175"/>
                        <a:pt x="159" y="237"/>
                        <a:pt x="31" y="99"/>
                      </a:cubicBezTo>
                      <a:cubicBezTo>
                        <a:pt x="31" y="99"/>
                        <a:pt x="0" y="71"/>
                        <a:pt x="22" y="35"/>
                      </a:cubicBezTo>
                      <a:cubicBezTo>
                        <a:pt x="43" y="0"/>
                        <a:pt x="74" y="38"/>
                        <a:pt x="74" y="38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iSḻíḑé">
                  <a:extLst>
                    <a:ext uri="{FF2B5EF4-FFF2-40B4-BE49-F238E27FC236}">
                      <a16:creationId xmlns:a16="http://schemas.microsoft.com/office/drawing/2014/main" xmlns="" id="{8A2A66EB-4B05-466A-8E1D-75F0F1CC53E2}"/>
                    </a:ext>
                  </a:extLst>
                </p:cNvPr>
                <p:cNvSpPr/>
                <p:nvPr/>
              </p:nvSpPr>
              <p:spPr bwMode="auto">
                <a:xfrm>
                  <a:off x="4965701" y="4645025"/>
                  <a:ext cx="588962" cy="1450975"/>
                </a:xfrm>
                <a:custGeom>
                  <a:avLst/>
                  <a:gdLst>
                    <a:gd name="T0" fmla="*/ 103 w 195"/>
                    <a:gd name="T1" fmla="*/ 0 h 480"/>
                    <a:gd name="T2" fmla="*/ 110 w 195"/>
                    <a:gd name="T3" fmla="*/ 270 h 480"/>
                    <a:gd name="T4" fmla="*/ 56 w 195"/>
                    <a:gd name="T5" fmla="*/ 480 h 480"/>
                    <a:gd name="T6" fmla="*/ 81 w 195"/>
                    <a:gd name="T7" fmla="*/ 480 h 480"/>
                    <a:gd name="T8" fmla="*/ 188 w 195"/>
                    <a:gd name="T9" fmla="*/ 270 h 480"/>
                    <a:gd name="T10" fmla="*/ 163 w 195"/>
                    <a:gd name="T11" fmla="*/ 64 h 480"/>
                    <a:gd name="T12" fmla="*/ 103 w 195"/>
                    <a:gd name="T13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5" h="480">
                      <a:moveTo>
                        <a:pt x="103" y="0"/>
                      </a:moveTo>
                      <a:cubicBezTo>
                        <a:pt x="103" y="0"/>
                        <a:pt x="0" y="157"/>
                        <a:pt x="110" y="270"/>
                      </a:cubicBezTo>
                      <a:cubicBezTo>
                        <a:pt x="110" y="270"/>
                        <a:pt x="56" y="430"/>
                        <a:pt x="56" y="480"/>
                      </a:cubicBezTo>
                      <a:cubicBezTo>
                        <a:pt x="81" y="480"/>
                        <a:pt x="81" y="480"/>
                        <a:pt x="81" y="480"/>
                      </a:cubicBezTo>
                      <a:cubicBezTo>
                        <a:pt x="81" y="480"/>
                        <a:pt x="181" y="292"/>
                        <a:pt x="188" y="270"/>
                      </a:cubicBezTo>
                      <a:cubicBezTo>
                        <a:pt x="195" y="249"/>
                        <a:pt x="135" y="128"/>
                        <a:pt x="163" y="64"/>
                      </a:cubicBezTo>
                      <a:lnTo>
                        <a:pt x="10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ïšḷïdê">
                  <a:extLst>
                    <a:ext uri="{FF2B5EF4-FFF2-40B4-BE49-F238E27FC236}">
                      <a16:creationId xmlns:a16="http://schemas.microsoft.com/office/drawing/2014/main" xmlns="" id="{DEE0D6A7-8973-4349-9716-1B5BBBF0FE9D}"/>
                    </a:ext>
                  </a:extLst>
                </p:cNvPr>
                <p:cNvSpPr/>
                <p:nvPr/>
              </p:nvSpPr>
              <p:spPr bwMode="auto">
                <a:xfrm>
                  <a:off x="5249863" y="4881563"/>
                  <a:ext cx="812800" cy="1131888"/>
                </a:xfrm>
                <a:custGeom>
                  <a:avLst/>
                  <a:gdLst>
                    <a:gd name="T0" fmla="*/ 0 w 269"/>
                    <a:gd name="T1" fmla="*/ 0 h 375"/>
                    <a:gd name="T2" fmla="*/ 176 w 269"/>
                    <a:gd name="T3" fmla="*/ 194 h 375"/>
                    <a:gd name="T4" fmla="*/ 250 w 269"/>
                    <a:gd name="T5" fmla="*/ 375 h 375"/>
                    <a:gd name="T6" fmla="*/ 269 w 269"/>
                    <a:gd name="T7" fmla="*/ 360 h 375"/>
                    <a:gd name="T8" fmla="*/ 235 w 269"/>
                    <a:gd name="T9" fmla="*/ 159 h 375"/>
                    <a:gd name="T10" fmla="*/ 87 w 269"/>
                    <a:gd name="T11" fmla="*/ 13 h 375"/>
                    <a:gd name="T12" fmla="*/ 0 w 269"/>
                    <a:gd name="T13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9" h="375">
                      <a:moveTo>
                        <a:pt x="0" y="0"/>
                      </a:moveTo>
                      <a:cubicBezTo>
                        <a:pt x="0" y="0"/>
                        <a:pt x="16" y="162"/>
                        <a:pt x="176" y="194"/>
                      </a:cubicBezTo>
                      <a:cubicBezTo>
                        <a:pt x="176" y="194"/>
                        <a:pt x="219" y="336"/>
                        <a:pt x="250" y="375"/>
                      </a:cubicBezTo>
                      <a:cubicBezTo>
                        <a:pt x="269" y="360"/>
                        <a:pt x="269" y="360"/>
                        <a:pt x="269" y="360"/>
                      </a:cubicBezTo>
                      <a:cubicBezTo>
                        <a:pt x="269" y="360"/>
                        <a:pt x="243" y="180"/>
                        <a:pt x="235" y="159"/>
                      </a:cubicBezTo>
                      <a:cubicBezTo>
                        <a:pt x="227" y="138"/>
                        <a:pt x="105" y="81"/>
                        <a:pt x="87" y="1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îśliḍé">
                  <a:extLst>
                    <a:ext uri="{FF2B5EF4-FFF2-40B4-BE49-F238E27FC236}">
                      <a16:creationId xmlns:a16="http://schemas.microsoft.com/office/drawing/2014/main" xmlns="" id="{1F6A7132-F6F2-4388-B0B2-E77383910E7D}"/>
                    </a:ext>
                  </a:extLst>
                </p:cNvPr>
                <p:cNvSpPr/>
                <p:nvPr/>
              </p:nvSpPr>
              <p:spPr bwMode="auto">
                <a:xfrm>
                  <a:off x="5113338" y="4216400"/>
                  <a:ext cx="701675" cy="917575"/>
                </a:xfrm>
                <a:custGeom>
                  <a:avLst/>
                  <a:gdLst>
                    <a:gd name="T0" fmla="*/ 182 w 232"/>
                    <a:gd name="T1" fmla="*/ 0 h 304"/>
                    <a:gd name="T2" fmla="*/ 0 w 232"/>
                    <a:gd name="T3" fmla="*/ 221 h 304"/>
                    <a:gd name="T4" fmla="*/ 172 w 232"/>
                    <a:gd name="T5" fmla="*/ 291 h 304"/>
                    <a:gd name="T6" fmla="*/ 232 w 232"/>
                    <a:gd name="T7" fmla="*/ 34 h 304"/>
                    <a:gd name="T8" fmla="*/ 182 w 232"/>
                    <a:gd name="T9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" h="304">
                      <a:moveTo>
                        <a:pt x="182" y="0"/>
                      </a:moveTo>
                      <a:cubicBezTo>
                        <a:pt x="182" y="0"/>
                        <a:pt x="66" y="56"/>
                        <a:pt x="0" y="221"/>
                      </a:cubicBezTo>
                      <a:cubicBezTo>
                        <a:pt x="0" y="221"/>
                        <a:pt x="107" y="304"/>
                        <a:pt x="172" y="291"/>
                      </a:cubicBezTo>
                      <a:cubicBezTo>
                        <a:pt x="172" y="291"/>
                        <a:pt x="163" y="145"/>
                        <a:pt x="232" y="34"/>
                      </a:cubicBezTo>
                      <a:cubicBezTo>
                        <a:pt x="232" y="34"/>
                        <a:pt x="190" y="20"/>
                        <a:pt x="182" y="0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šḻíďe">
                  <a:extLst>
                    <a:ext uri="{FF2B5EF4-FFF2-40B4-BE49-F238E27FC236}">
                      <a16:creationId xmlns:a16="http://schemas.microsoft.com/office/drawing/2014/main" xmlns="" id="{70905191-C197-4B98-86C6-F83693F8A6C0}"/>
                    </a:ext>
                  </a:extLst>
                </p:cNvPr>
                <p:cNvSpPr/>
                <p:nvPr/>
              </p:nvSpPr>
              <p:spPr bwMode="auto">
                <a:xfrm>
                  <a:off x="6242050" y="4494213"/>
                  <a:ext cx="204787" cy="133350"/>
                </a:xfrm>
                <a:custGeom>
                  <a:avLst/>
                  <a:gdLst>
                    <a:gd name="T0" fmla="*/ 0 w 68"/>
                    <a:gd name="T1" fmla="*/ 30 h 44"/>
                    <a:gd name="T2" fmla="*/ 21 w 68"/>
                    <a:gd name="T3" fmla="*/ 2 h 44"/>
                    <a:gd name="T4" fmla="*/ 20 w 68"/>
                    <a:gd name="T5" fmla="*/ 17 h 44"/>
                    <a:gd name="T6" fmla="*/ 67 w 68"/>
                    <a:gd name="T7" fmla="*/ 32 h 44"/>
                    <a:gd name="T8" fmla="*/ 9 w 68"/>
                    <a:gd name="T9" fmla="*/ 44 h 44"/>
                    <a:gd name="T10" fmla="*/ 0 w 68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44">
                      <a:moveTo>
                        <a:pt x="0" y="30"/>
                      </a:moveTo>
                      <a:cubicBezTo>
                        <a:pt x="0" y="30"/>
                        <a:pt x="16" y="0"/>
                        <a:pt x="21" y="2"/>
                      </a:cubicBezTo>
                      <a:cubicBezTo>
                        <a:pt x="26" y="3"/>
                        <a:pt x="20" y="17"/>
                        <a:pt x="20" y="17"/>
                      </a:cubicBezTo>
                      <a:cubicBezTo>
                        <a:pt x="20" y="17"/>
                        <a:pt x="66" y="28"/>
                        <a:pt x="67" y="32"/>
                      </a:cubicBezTo>
                      <a:cubicBezTo>
                        <a:pt x="68" y="37"/>
                        <a:pt x="9" y="44"/>
                        <a:pt x="9" y="44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íṡľíḓè">
                  <a:extLst>
                    <a:ext uri="{FF2B5EF4-FFF2-40B4-BE49-F238E27FC236}">
                      <a16:creationId xmlns:a16="http://schemas.microsoft.com/office/drawing/2014/main" xmlns="" id="{54537D4B-B22F-4330-8418-A2B2BF0E0700}"/>
                    </a:ext>
                  </a:extLst>
                </p:cNvPr>
                <p:cNvSpPr/>
                <p:nvPr/>
              </p:nvSpPr>
              <p:spPr bwMode="auto">
                <a:xfrm>
                  <a:off x="5473700" y="422592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1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3" y="164"/>
                        <a:pt x="111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íSļîḑê">
                  <a:extLst>
                    <a:ext uri="{FF2B5EF4-FFF2-40B4-BE49-F238E27FC236}">
                      <a16:creationId xmlns:a16="http://schemas.microsoft.com/office/drawing/2014/main" xmlns="" id="{CB683FAD-52A3-41E0-A7BB-BCC4873EED11}"/>
                    </a:ext>
                  </a:extLst>
                </p:cNvPr>
                <p:cNvSpPr/>
                <p:nvPr/>
              </p:nvSpPr>
              <p:spPr bwMode="auto">
                <a:xfrm>
                  <a:off x="5110163" y="6096000"/>
                  <a:ext cx="215900" cy="95250"/>
                </a:xfrm>
                <a:custGeom>
                  <a:avLst/>
                  <a:gdLst>
                    <a:gd name="T0" fmla="*/ 33 w 71"/>
                    <a:gd name="T1" fmla="*/ 0 h 32"/>
                    <a:gd name="T2" fmla="*/ 64 w 71"/>
                    <a:gd name="T3" fmla="*/ 25 h 32"/>
                    <a:gd name="T4" fmla="*/ 7 w 71"/>
                    <a:gd name="T5" fmla="*/ 20 h 32"/>
                    <a:gd name="T6" fmla="*/ 8 w 71"/>
                    <a:gd name="T7" fmla="*/ 0 h 32"/>
                    <a:gd name="T8" fmla="*/ 33 w 71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33" y="0"/>
                      </a:moveTo>
                      <a:cubicBezTo>
                        <a:pt x="33" y="0"/>
                        <a:pt x="48" y="22"/>
                        <a:pt x="64" y="25"/>
                      </a:cubicBezTo>
                      <a:cubicBezTo>
                        <a:pt x="71" y="32"/>
                        <a:pt x="19" y="29"/>
                        <a:pt x="7" y="20"/>
                      </a:cubicBezTo>
                      <a:cubicBezTo>
                        <a:pt x="0" y="14"/>
                        <a:pt x="8" y="0"/>
                        <a:pt x="8" y="0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ïśľíḑê">
                  <a:extLst>
                    <a:ext uri="{FF2B5EF4-FFF2-40B4-BE49-F238E27FC236}">
                      <a16:creationId xmlns:a16="http://schemas.microsoft.com/office/drawing/2014/main" xmlns="" id="{1F300114-C257-4387-8816-87FE09E1F6A7}"/>
                    </a:ext>
                  </a:extLst>
                </p:cNvPr>
                <p:cNvSpPr/>
                <p:nvPr/>
              </p:nvSpPr>
              <p:spPr bwMode="auto">
                <a:xfrm>
                  <a:off x="6002338" y="5943600"/>
                  <a:ext cx="200025" cy="115888"/>
                </a:xfrm>
                <a:custGeom>
                  <a:avLst/>
                  <a:gdLst>
                    <a:gd name="T0" fmla="*/ 17 w 66"/>
                    <a:gd name="T1" fmla="*/ 4 h 38"/>
                    <a:gd name="T2" fmla="*/ 56 w 66"/>
                    <a:gd name="T3" fmla="*/ 0 h 38"/>
                    <a:gd name="T4" fmla="*/ 12 w 66"/>
                    <a:gd name="T5" fmla="*/ 36 h 38"/>
                    <a:gd name="T6" fmla="*/ 0 w 66"/>
                    <a:gd name="T7" fmla="*/ 21 h 38"/>
                    <a:gd name="T8" fmla="*/ 17 w 66"/>
                    <a:gd name="T9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8">
                      <a:moveTo>
                        <a:pt x="17" y="4"/>
                      </a:moveTo>
                      <a:cubicBezTo>
                        <a:pt x="17" y="4"/>
                        <a:pt x="42" y="9"/>
                        <a:pt x="56" y="0"/>
                      </a:cubicBezTo>
                      <a:cubicBezTo>
                        <a:pt x="66" y="0"/>
                        <a:pt x="27" y="34"/>
                        <a:pt x="12" y="36"/>
                      </a:cubicBezTo>
                      <a:cubicBezTo>
                        <a:pt x="3" y="38"/>
                        <a:pt x="0" y="21"/>
                        <a:pt x="0" y="21"/>
                      </a:cubicBezTo>
                      <a:lnTo>
                        <a:pt x="17" y="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$ḷíḑé">
                  <a:extLst>
                    <a:ext uri="{FF2B5EF4-FFF2-40B4-BE49-F238E27FC236}">
                      <a16:creationId xmlns:a16="http://schemas.microsoft.com/office/drawing/2014/main" xmlns="" id="{B564EA40-E023-41BB-B3F9-FC372C553A48}"/>
                    </a:ext>
                  </a:extLst>
                </p:cNvPr>
                <p:cNvSpPr/>
                <p:nvPr/>
              </p:nvSpPr>
              <p:spPr bwMode="auto">
                <a:xfrm>
                  <a:off x="5594350" y="3789363"/>
                  <a:ext cx="387350" cy="393700"/>
                </a:xfrm>
                <a:custGeom>
                  <a:avLst/>
                  <a:gdLst>
                    <a:gd name="T0" fmla="*/ 51 w 128"/>
                    <a:gd name="T1" fmla="*/ 54 h 130"/>
                    <a:gd name="T2" fmla="*/ 128 w 128"/>
                    <a:gd name="T3" fmla="*/ 45 h 130"/>
                    <a:gd name="T4" fmla="*/ 49 w 128"/>
                    <a:gd name="T5" fmla="*/ 20 h 130"/>
                    <a:gd name="T6" fmla="*/ 17 w 128"/>
                    <a:gd name="T7" fmla="*/ 57 h 130"/>
                    <a:gd name="T8" fmla="*/ 5 w 128"/>
                    <a:gd name="T9" fmla="*/ 89 h 130"/>
                    <a:gd name="T10" fmla="*/ 33 w 128"/>
                    <a:gd name="T11" fmla="*/ 130 h 130"/>
                    <a:gd name="T12" fmla="*/ 44 w 128"/>
                    <a:gd name="T13" fmla="*/ 63 h 130"/>
                    <a:gd name="T14" fmla="*/ 51 w 128"/>
                    <a:gd name="T15" fmla="*/ 54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1" y="54"/>
                      </a:moveTo>
                      <a:cubicBezTo>
                        <a:pt x="51" y="54"/>
                        <a:pt x="103" y="82"/>
                        <a:pt x="128" y="45"/>
                      </a:cubicBezTo>
                      <a:cubicBezTo>
                        <a:pt x="128" y="45"/>
                        <a:pt x="96" y="0"/>
                        <a:pt x="49" y="20"/>
                      </a:cubicBezTo>
                      <a:cubicBezTo>
                        <a:pt x="3" y="40"/>
                        <a:pt x="17" y="57"/>
                        <a:pt x="17" y="57"/>
                      </a:cubicBezTo>
                      <a:cubicBezTo>
                        <a:pt x="17" y="57"/>
                        <a:pt x="0" y="66"/>
                        <a:pt x="5" y="89"/>
                      </a:cubicBezTo>
                      <a:cubicBezTo>
                        <a:pt x="10" y="112"/>
                        <a:pt x="33" y="130"/>
                        <a:pt x="33" y="130"/>
                      </a:cubicBezTo>
                      <a:cubicBezTo>
                        <a:pt x="33" y="130"/>
                        <a:pt x="72" y="95"/>
                        <a:pt x="44" y="63"/>
                      </a:cubicBezTo>
                      <a:lnTo>
                        <a:pt x="51" y="5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iṥḻíḍé">
                  <a:extLst>
                    <a:ext uri="{FF2B5EF4-FFF2-40B4-BE49-F238E27FC236}">
                      <a16:creationId xmlns:a16="http://schemas.microsoft.com/office/drawing/2014/main" xmlns="" id="{49D8C1A8-B38C-4006-AECA-613CFC620CB6}"/>
                    </a:ext>
                  </a:extLst>
                </p:cNvPr>
                <p:cNvSpPr/>
                <p:nvPr/>
              </p:nvSpPr>
              <p:spPr bwMode="auto">
                <a:xfrm>
                  <a:off x="5908675" y="4056063"/>
                  <a:ext cx="76200" cy="106363"/>
                </a:xfrm>
                <a:custGeom>
                  <a:avLst/>
                  <a:gdLst>
                    <a:gd name="T0" fmla="*/ 6 w 25"/>
                    <a:gd name="T1" fmla="*/ 0 h 35"/>
                    <a:gd name="T2" fmla="*/ 24 w 25"/>
                    <a:gd name="T3" fmla="*/ 32 h 35"/>
                    <a:gd name="T4" fmla="*/ 7 w 25"/>
                    <a:gd name="T5" fmla="*/ 35 h 35"/>
                    <a:gd name="T6" fmla="*/ 6 w 25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5">
                      <a:moveTo>
                        <a:pt x="6" y="0"/>
                      </a:moveTo>
                      <a:cubicBezTo>
                        <a:pt x="6" y="0"/>
                        <a:pt x="23" y="22"/>
                        <a:pt x="24" y="32"/>
                      </a:cubicBezTo>
                      <a:cubicBezTo>
                        <a:pt x="25" y="35"/>
                        <a:pt x="7" y="35"/>
                        <a:pt x="7" y="35"/>
                      </a:cubicBezTo>
                      <a:cubicBezTo>
                        <a:pt x="7" y="35"/>
                        <a:pt x="0" y="16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îŝlïďe">
                  <a:extLst>
                    <a:ext uri="{FF2B5EF4-FFF2-40B4-BE49-F238E27FC236}">
                      <a16:creationId xmlns:a16="http://schemas.microsoft.com/office/drawing/2014/main" xmlns="" id="{55F014BA-5B16-4933-ACE5-580A736498BF}"/>
                    </a:ext>
                  </a:extLst>
                </p:cNvPr>
                <p:cNvSpPr/>
                <p:nvPr/>
              </p:nvSpPr>
              <p:spPr bwMode="auto">
                <a:xfrm>
                  <a:off x="9737725" y="3875088"/>
                  <a:ext cx="157162" cy="193675"/>
                </a:xfrm>
                <a:custGeom>
                  <a:avLst/>
                  <a:gdLst>
                    <a:gd name="T0" fmla="*/ 18 w 52"/>
                    <a:gd name="T1" fmla="*/ 61 h 64"/>
                    <a:gd name="T2" fmla="*/ 2 w 52"/>
                    <a:gd name="T3" fmla="*/ 54 h 64"/>
                    <a:gd name="T4" fmla="*/ 49 w 52"/>
                    <a:gd name="T5" fmla="*/ 3 h 64"/>
                    <a:gd name="T6" fmla="*/ 31 w 52"/>
                    <a:gd name="T7" fmla="*/ 50 h 64"/>
                    <a:gd name="T8" fmla="*/ 18 w 52"/>
                    <a:gd name="T9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64">
                      <a:moveTo>
                        <a:pt x="18" y="61"/>
                      </a:moveTo>
                      <a:cubicBezTo>
                        <a:pt x="18" y="61"/>
                        <a:pt x="0" y="64"/>
                        <a:pt x="2" y="54"/>
                      </a:cubicBezTo>
                      <a:cubicBezTo>
                        <a:pt x="3" y="44"/>
                        <a:pt x="46" y="0"/>
                        <a:pt x="49" y="3"/>
                      </a:cubicBezTo>
                      <a:cubicBezTo>
                        <a:pt x="52" y="5"/>
                        <a:pt x="28" y="41"/>
                        <a:pt x="31" y="50"/>
                      </a:cubicBezTo>
                      <a:cubicBezTo>
                        <a:pt x="35" y="58"/>
                        <a:pt x="18" y="61"/>
                        <a:pt x="18" y="61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íṣlíḍe">
                  <a:extLst>
                    <a:ext uri="{FF2B5EF4-FFF2-40B4-BE49-F238E27FC236}">
                      <a16:creationId xmlns:a16="http://schemas.microsoft.com/office/drawing/2014/main" xmlns="" id="{627E49F5-8574-48BD-84C9-09E450FC9AA9}"/>
                    </a:ext>
                  </a:extLst>
                </p:cNvPr>
                <p:cNvSpPr/>
                <p:nvPr/>
              </p:nvSpPr>
              <p:spPr bwMode="auto">
                <a:xfrm>
                  <a:off x="9810750" y="4006850"/>
                  <a:ext cx="968375" cy="530225"/>
                </a:xfrm>
                <a:custGeom>
                  <a:avLst/>
                  <a:gdLst>
                    <a:gd name="T0" fmla="*/ 271 w 320"/>
                    <a:gd name="T1" fmla="*/ 89 h 175"/>
                    <a:gd name="T2" fmla="*/ 16 w 320"/>
                    <a:gd name="T3" fmla="*/ 0 h 175"/>
                    <a:gd name="T4" fmla="*/ 0 w 320"/>
                    <a:gd name="T5" fmla="*/ 21 h 175"/>
                    <a:gd name="T6" fmla="*/ 260 w 320"/>
                    <a:gd name="T7" fmla="*/ 163 h 175"/>
                    <a:gd name="T8" fmla="*/ 311 w 320"/>
                    <a:gd name="T9" fmla="*/ 124 h 175"/>
                    <a:gd name="T10" fmla="*/ 271 w 320"/>
                    <a:gd name="T11" fmla="*/ 89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75">
                      <a:moveTo>
                        <a:pt x="271" y="89"/>
                      </a:moveTo>
                      <a:cubicBezTo>
                        <a:pt x="271" y="89"/>
                        <a:pt x="116" y="125"/>
                        <a:pt x="16" y="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72" y="175"/>
                        <a:pt x="260" y="163"/>
                      </a:cubicBezTo>
                      <a:cubicBezTo>
                        <a:pt x="260" y="163"/>
                        <a:pt x="302" y="164"/>
                        <a:pt x="311" y="124"/>
                      </a:cubicBezTo>
                      <a:cubicBezTo>
                        <a:pt x="320" y="83"/>
                        <a:pt x="271" y="89"/>
                        <a:pt x="271" y="89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íṧļiḋe">
                  <a:extLst>
                    <a:ext uri="{FF2B5EF4-FFF2-40B4-BE49-F238E27FC236}">
                      <a16:creationId xmlns:a16="http://schemas.microsoft.com/office/drawing/2014/main" xmlns="" id="{257BB76D-5C38-4F1F-899E-D9C8345384BA}"/>
                    </a:ext>
                  </a:extLst>
                </p:cNvPr>
                <p:cNvSpPr/>
                <p:nvPr/>
              </p:nvSpPr>
              <p:spPr bwMode="auto">
                <a:xfrm>
                  <a:off x="10518775" y="4822825"/>
                  <a:ext cx="423862" cy="1306513"/>
                </a:xfrm>
                <a:custGeom>
                  <a:avLst/>
                  <a:gdLst>
                    <a:gd name="T0" fmla="*/ 0 w 140"/>
                    <a:gd name="T1" fmla="*/ 38 h 432"/>
                    <a:gd name="T2" fmla="*/ 45 w 140"/>
                    <a:gd name="T3" fmla="*/ 268 h 432"/>
                    <a:gd name="T4" fmla="*/ 99 w 140"/>
                    <a:gd name="T5" fmla="*/ 411 h 432"/>
                    <a:gd name="T6" fmla="*/ 73 w 140"/>
                    <a:gd name="T7" fmla="*/ 430 h 432"/>
                    <a:gd name="T8" fmla="*/ 132 w 140"/>
                    <a:gd name="T9" fmla="*/ 422 h 432"/>
                    <a:gd name="T10" fmla="*/ 116 w 140"/>
                    <a:gd name="T11" fmla="*/ 131 h 432"/>
                    <a:gd name="T12" fmla="*/ 113 w 140"/>
                    <a:gd name="T13" fmla="*/ 17 h 432"/>
                    <a:gd name="T14" fmla="*/ 0 w 140"/>
                    <a:gd name="T15" fmla="*/ 38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432">
                      <a:moveTo>
                        <a:pt x="0" y="38"/>
                      </a:moveTo>
                      <a:cubicBezTo>
                        <a:pt x="0" y="38"/>
                        <a:pt x="14" y="200"/>
                        <a:pt x="45" y="268"/>
                      </a:cubicBezTo>
                      <a:cubicBezTo>
                        <a:pt x="76" y="337"/>
                        <a:pt x="99" y="411"/>
                        <a:pt x="99" y="411"/>
                      </a:cubicBezTo>
                      <a:cubicBezTo>
                        <a:pt x="73" y="430"/>
                        <a:pt x="73" y="430"/>
                        <a:pt x="73" y="430"/>
                      </a:cubicBezTo>
                      <a:cubicBezTo>
                        <a:pt x="73" y="430"/>
                        <a:pt x="118" y="432"/>
                        <a:pt x="132" y="422"/>
                      </a:cubicBezTo>
                      <a:cubicBezTo>
                        <a:pt x="140" y="408"/>
                        <a:pt x="113" y="178"/>
                        <a:pt x="116" y="131"/>
                      </a:cubicBezTo>
                      <a:cubicBezTo>
                        <a:pt x="118" y="83"/>
                        <a:pt x="113" y="17"/>
                        <a:pt x="113" y="17"/>
                      </a:cubicBezTo>
                      <a:cubicBezTo>
                        <a:pt x="113" y="17"/>
                        <a:pt x="40" y="0"/>
                        <a:pt x="0" y="38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išliḓé">
                  <a:extLst>
                    <a:ext uri="{FF2B5EF4-FFF2-40B4-BE49-F238E27FC236}">
                      <a16:creationId xmlns:a16="http://schemas.microsoft.com/office/drawing/2014/main" xmlns="" id="{2F2FC938-8DE0-42F8-A6CC-27C066CC8751}"/>
                    </a:ext>
                  </a:extLst>
                </p:cNvPr>
                <p:cNvSpPr/>
                <p:nvPr/>
              </p:nvSpPr>
              <p:spPr bwMode="auto">
                <a:xfrm>
                  <a:off x="10001250" y="4908550"/>
                  <a:ext cx="731837" cy="1204913"/>
                </a:xfrm>
                <a:custGeom>
                  <a:avLst/>
                  <a:gdLst>
                    <a:gd name="T0" fmla="*/ 9 w 242"/>
                    <a:gd name="T1" fmla="*/ 373 h 399"/>
                    <a:gd name="T2" fmla="*/ 43 w 242"/>
                    <a:gd name="T3" fmla="*/ 370 h 399"/>
                    <a:gd name="T4" fmla="*/ 41 w 242"/>
                    <a:gd name="T5" fmla="*/ 184 h 399"/>
                    <a:gd name="T6" fmla="*/ 151 w 242"/>
                    <a:gd name="T7" fmla="*/ 26 h 399"/>
                    <a:gd name="T8" fmla="*/ 229 w 242"/>
                    <a:gd name="T9" fmla="*/ 0 h 399"/>
                    <a:gd name="T10" fmla="*/ 101 w 242"/>
                    <a:gd name="T11" fmla="*/ 207 h 399"/>
                    <a:gd name="T12" fmla="*/ 64 w 242"/>
                    <a:gd name="T13" fmla="*/ 382 h 399"/>
                    <a:gd name="T14" fmla="*/ 64 w 242"/>
                    <a:gd name="T15" fmla="*/ 382 h 399"/>
                    <a:gd name="T16" fmla="*/ 56 w 242"/>
                    <a:gd name="T17" fmla="*/ 398 h 399"/>
                    <a:gd name="T18" fmla="*/ 9 w 242"/>
                    <a:gd name="T19" fmla="*/ 37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2" h="399">
                      <a:moveTo>
                        <a:pt x="9" y="373"/>
                      </a:moveTo>
                      <a:cubicBezTo>
                        <a:pt x="20" y="377"/>
                        <a:pt x="37" y="372"/>
                        <a:pt x="43" y="370"/>
                      </a:cubicBezTo>
                      <a:cubicBezTo>
                        <a:pt x="42" y="347"/>
                        <a:pt x="38" y="203"/>
                        <a:pt x="41" y="184"/>
                      </a:cubicBezTo>
                      <a:cubicBezTo>
                        <a:pt x="45" y="164"/>
                        <a:pt x="147" y="91"/>
                        <a:pt x="151" y="26"/>
                      </a:cubicBezTo>
                      <a:cubicBezTo>
                        <a:pt x="229" y="0"/>
                        <a:pt x="229" y="0"/>
                        <a:pt x="229" y="0"/>
                      </a:cubicBezTo>
                      <a:cubicBezTo>
                        <a:pt x="229" y="0"/>
                        <a:pt x="242" y="150"/>
                        <a:pt x="101" y="207"/>
                      </a:cubicBezTo>
                      <a:cubicBezTo>
                        <a:pt x="101" y="207"/>
                        <a:pt x="86" y="339"/>
                        <a:pt x="64" y="382"/>
                      </a:cubicBezTo>
                      <a:cubicBezTo>
                        <a:pt x="64" y="382"/>
                        <a:pt x="64" y="382"/>
                        <a:pt x="64" y="382"/>
                      </a:cubicBezTo>
                      <a:cubicBezTo>
                        <a:pt x="64" y="382"/>
                        <a:pt x="64" y="398"/>
                        <a:pt x="56" y="398"/>
                      </a:cubicBezTo>
                      <a:cubicBezTo>
                        <a:pt x="41" y="399"/>
                        <a:pt x="0" y="375"/>
                        <a:pt x="9" y="373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í$ḷîde">
                  <a:extLst>
                    <a:ext uri="{FF2B5EF4-FFF2-40B4-BE49-F238E27FC236}">
                      <a16:creationId xmlns:a16="http://schemas.microsoft.com/office/drawing/2014/main" xmlns="" id="{D695CFF9-3537-4E5C-B345-A679580C3D9D}"/>
                    </a:ext>
                  </a:extLst>
                </p:cNvPr>
                <p:cNvSpPr/>
                <p:nvPr/>
              </p:nvSpPr>
              <p:spPr bwMode="auto">
                <a:xfrm>
                  <a:off x="10502900" y="3792538"/>
                  <a:ext cx="363537" cy="393700"/>
                </a:xfrm>
                <a:custGeom>
                  <a:avLst/>
                  <a:gdLst>
                    <a:gd name="T0" fmla="*/ 4 w 120"/>
                    <a:gd name="T1" fmla="*/ 65 h 130"/>
                    <a:gd name="T2" fmla="*/ 36 w 120"/>
                    <a:gd name="T3" fmla="*/ 130 h 130"/>
                    <a:gd name="T4" fmla="*/ 101 w 120"/>
                    <a:gd name="T5" fmla="*/ 65 h 130"/>
                    <a:gd name="T6" fmla="*/ 36 w 120"/>
                    <a:gd name="T7" fmla="*/ 0 h 130"/>
                    <a:gd name="T8" fmla="*/ 4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4" y="65"/>
                      </a:moveTo>
                      <a:cubicBezTo>
                        <a:pt x="4" y="101"/>
                        <a:pt x="0" y="130"/>
                        <a:pt x="36" y="130"/>
                      </a:cubicBezTo>
                      <a:cubicBezTo>
                        <a:pt x="72" y="130"/>
                        <a:pt x="101" y="101"/>
                        <a:pt x="101" y="65"/>
                      </a:cubicBezTo>
                      <a:cubicBezTo>
                        <a:pt x="101" y="29"/>
                        <a:pt x="120" y="0"/>
                        <a:pt x="36" y="0"/>
                      </a:cubicBezTo>
                      <a:cubicBezTo>
                        <a:pt x="0" y="0"/>
                        <a:pt x="4" y="29"/>
                        <a:pt x="4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îsļïdê">
                  <a:extLst>
                    <a:ext uri="{FF2B5EF4-FFF2-40B4-BE49-F238E27FC236}">
                      <a16:creationId xmlns:a16="http://schemas.microsoft.com/office/drawing/2014/main" xmlns="" id="{F73576AA-93FD-4695-8B6F-7DF1288AEC1C}"/>
                    </a:ext>
                  </a:extLst>
                </p:cNvPr>
                <p:cNvSpPr/>
                <p:nvPr/>
              </p:nvSpPr>
              <p:spPr bwMode="auto">
                <a:xfrm>
                  <a:off x="10491788" y="3702050"/>
                  <a:ext cx="387350" cy="393700"/>
                </a:xfrm>
                <a:custGeom>
                  <a:avLst/>
                  <a:gdLst>
                    <a:gd name="T0" fmla="*/ 77 w 128"/>
                    <a:gd name="T1" fmla="*/ 53 h 130"/>
                    <a:gd name="T2" fmla="*/ 0 w 128"/>
                    <a:gd name="T3" fmla="*/ 45 h 130"/>
                    <a:gd name="T4" fmla="*/ 78 w 128"/>
                    <a:gd name="T5" fmla="*/ 20 h 130"/>
                    <a:gd name="T6" fmla="*/ 110 w 128"/>
                    <a:gd name="T7" fmla="*/ 57 h 130"/>
                    <a:gd name="T8" fmla="*/ 123 w 128"/>
                    <a:gd name="T9" fmla="*/ 89 h 130"/>
                    <a:gd name="T10" fmla="*/ 94 w 128"/>
                    <a:gd name="T11" fmla="*/ 130 h 130"/>
                    <a:gd name="T12" fmla="*/ 84 w 128"/>
                    <a:gd name="T13" fmla="*/ 62 h 130"/>
                    <a:gd name="T14" fmla="*/ 77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77" y="53"/>
                      </a:moveTo>
                      <a:cubicBezTo>
                        <a:pt x="77" y="53"/>
                        <a:pt x="25" y="82"/>
                        <a:pt x="0" y="45"/>
                      </a:cubicBezTo>
                      <a:cubicBezTo>
                        <a:pt x="0" y="45"/>
                        <a:pt x="32" y="0"/>
                        <a:pt x="78" y="20"/>
                      </a:cubicBezTo>
                      <a:cubicBezTo>
                        <a:pt x="125" y="39"/>
                        <a:pt x="110" y="57"/>
                        <a:pt x="110" y="57"/>
                      </a:cubicBezTo>
                      <a:cubicBezTo>
                        <a:pt x="110" y="57"/>
                        <a:pt x="128" y="66"/>
                        <a:pt x="123" y="89"/>
                      </a:cubicBezTo>
                      <a:cubicBezTo>
                        <a:pt x="118" y="112"/>
                        <a:pt x="94" y="130"/>
                        <a:pt x="94" y="130"/>
                      </a:cubicBezTo>
                      <a:cubicBezTo>
                        <a:pt x="94" y="130"/>
                        <a:pt x="55" y="94"/>
                        <a:pt x="84" y="62"/>
                      </a:cubicBezTo>
                      <a:lnTo>
                        <a:pt x="77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îsľide">
                  <a:extLst>
                    <a:ext uri="{FF2B5EF4-FFF2-40B4-BE49-F238E27FC236}">
                      <a16:creationId xmlns:a16="http://schemas.microsoft.com/office/drawing/2014/main" xmlns="" id="{4DD992DE-58EF-4733-9487-E5F8C6B7D29F}"/>
                    </a:ext>
                  </a:extLst>
                </p:cNvPr>
                <p:cNvSpPr/>
                <p:nvPr/>
              </p:nvSpPr>
              <p:spPr bwMode="auto">
                <a:xfrm>
                  <a:off x="10485438" y="3968750"/>
                  <a:ext cx="77787" cy="104775"/>
                </a:xfrm>
                <a:custGeom>
                  <a:avLst/>
                  <a:gdLst>
                    <a:gd name="T0" fmla="*/ 20 w 26"/>
                    <a:gd name="T1" fmla="*/ 0 h 35"/>
                    <a:gd name="T2" fmla="*/ 1 w 26"/>
                    <a:gd name="T3" fmla="*/ 32 h 35"/>
                    <a:gd name="T4" fmla="*/ 19 w 26"/>
                    <a:gd name="T5" fmla="*/ 35 h 35"/>
                    <a:gd name="T6" fmla="*/ 20 w 26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5">
                      <a:moveTo>
                        <a:pt x="20" y="0"/>
                      </a:moveTo>
                      <a:cubicBezTo>
                        <a:pt x="20" y="0"/>
                        <a:pt x="3" y="21"/>
                        <a:pt x="1" y="32"/>
                      </a:cubicBezTo>
                      <a:cubicBezTo>
                        <a:pt x="0" y="35"/>
                        <a:pt x="19" y="35"/>
                        <a:pt x="19" y="35"/>
                      </a:cubicBezTo>
                      <a:cubicBezTo>
                        <a:pt x="19" y="35"/>
                        <a:pt x="26" y="15"/>
                        <a:pt x="20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îṡḷïďê">
                  <a:extLst>
                    <a:ext uri="{FF2B5EF4-FFF2-40B4-BE49-F238E27FC236}">
                      <a16:creationId xmlns:a16="http://schemas.microsoft.com/office/drawing/2014/main" xmlns="" id="{454229E8-4127-4D50-A107-92D899ECED1C}"/>
                    </a:ext>
                  </a:extLst>
                </p:cNvPr>
                <p:cNvSpPr/>
                <p:nvPr/>
              </p:nvSpPr>
              <p:spPr bwMode="auto">
                <a:xfrm>
                  <a:off x="10575925" y="4125913"/>
                  <a:ext cx="127000" cy="117475"/>
                </a:xfrm>
                <a:custGeom>
                  <a:avLst/>
                  <a:gdLst>
                    <a:gd name="T0" fmla="*/ 3 w 42"/>
                    <a:gd name="T1" fmla="*/ 16 h 39"/>
                    <a:gd name="T2" fmla="*/ 0 w 42"/>
                    <a:gd name="T3" fmla="*/ 38 h 39"/>
                    <a:gd name="T4" fmla="*/ 42 w 42"/>
                    <a:gd name="T5" fmla="*/ 26 h 39"/>
                    <a:gd name="T6" fmla="*/ 41 w 42"/>
                    <a:gd name="T7" fmla="*/ 0 h 39"/>
                    <a:gd name="T8" fmla="*/ 3 w 42"/>
                    <a:gd name="T9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9">
                      <a:moveTo>
                        <a:pt x="3" y="1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33" y="39"/>
                        <a:pt x="42" y="26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išlïdé">
                  <a:extLst>
                    <a:ext uri="{FF2B5EF4-FFF2-40B4-BE49-F238E27FC236}">
                      <a16:creationId xmlns:a16="http://schemas.microsoft.com/office/drawing/2014/main" xmlns="" id="{8646C2BC-1D17-437A-BDBF-B8E73ABCBC07}"/>
                    </a:ext>
                  </a:extLst>
                </p:cNvPr>
                <p:cNvSpPr/>
                <p:nvPr/>
              </p:nvSpPr>
              <p:spPr bwMode="auto">
                <a:xfrm>
                  <a:off x="10431463" y="4179888"/>
                  <a:ext cx="477837" cy="973138"/>
                </a:xfrm>
                <a:custGeom>
                  <a:avLst/>
                  <a:gdLst>
                    <a:gd name="T0" fmla="*/ 45 w 158"/>
                    <a:gd name="T1" fmla="*/ 14 h 322"/>
                    <a:gd name="T2" fmla="*/ 0 w 158"/>
                    <a:gd name="T3" fmla="*/ 277 h 322"/>
                    <a:gd name="T4" fmla="*/ 150 w 158"/>
                    <a:gd name="T5" fmla="*/ 261 h 322"/>
                    <a:gd name="T6" fmla="*/ 92 w 158"/>
                    <a:gd name="T7" fmla="*/ 0 h 322"/>
                    <a:gd name="T8" fmla="*/ 45 w 158"/>
                    <a:gd name="T9" fmla="*/ 14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322">
                      <a:moveTo>
                        <a:pt x="45" y="14"/>
                      </a:moveTo>
                      <a:cubicBezTo>
                        <a:pt x="45" y="14"/>
                        <a:pt x="7" y="213"/>
                        <a:pt x="0" y="277"/>
                      </a:cubicBezTo>
                      <a:cubicBezTo>
                        <a:pt x="0" y="277"/>
                        <a:pt x="93" y="322"/>
                        <a:pt x="150" y="261"/>
                      </a:cubicBezTo>
                      <a:cubicBezTo>
                        <a:pt x="150" y="261"/>
                        <a:pt x="158" y="76"/>
                        <a:pt x="92" y="0"/>
                      </a:cubicBezTo>
                      <a:cubicBezTo>
                        <a:pt x="92" y="0"/>
                        <a:pt x="58" y="15"/>
                        <a:pt x="45" y="14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íṩ1îḑê">
                  <a:extLst>
                    <a:ext uri="{FF2B5EF4-FFF2-40B4-BE49-F238E27FC236}">
                      <a16:creationId xmlns:a16="http://schemas.microsoft.com/office/drawing/2014/main" xmlns="" id="{8F309505-CE20-45E1-8C35-07AC61902F22}"/>
                    </a:ext>
                  </a:extLst>
                </p:cNvPr>
                <p:cNvSpPr/>
                <p:nvPr/>
              </p:nvSpPr>
              <p:spPr bwMode="auto">
                <a:xfrm>
                  <a:off x="9804400" y="4497388"/>
                  <a:ext cx="209550" cy="133350"/>
                </a:xfrm>
                <a:custGeom>
                  <a:avLst/>
                  <a:gdLst>
                    <a:gd name="T0" fmla="*/ 69 w 69"/>
                    <a:gd name="T1" fmla="*/ 30 h 44"/>
                    <a:gd name="T2" fmla="*/ 48 w 69"/>
                    <a:gd name="T3" fmla="*/ 2 h 44"/>
                    <a:gd name="T4" fmla="*/ 49 w 69"/>
                    <a:gd name="T5" fmla="*/ 17 h 44"/>
                    <a:gd name="T6" fmla="*/ 1 w 69"/>
                    <a:gd name="T7" fmla="*/ 32 h 44"/>
                    <a:gd name="T8" fmla="*/ 59 w 69"/>
                    <a:gd name="T9" fmla="*/ 44 h 44"/>
                    <a:gd name="T10" fmla="*/ 69 w 69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44">
                      <a:moveTo>
                        <a:pt x="69" y="30"/>
                      </a:moveTo>
                      <a:cubicBezTo>
                        <a:pt x="69" y="30"/>
                        <a:pt x="53" y="0"/>
                        <a:pt x="48" y="2"/>
                      </a:cubicBezTo>
                      <a:cubicBezTo>
                        <a:pt x="43" y="3"/>
                        <a:pt x="49" y="17"/>
                        <a:pt x="49" y="17"/>
                      </a:cubicBezTo>
                      <a:cubicBezTo>
                        <a:pt x="49" y="17"/>
                        <a:pt x="2" y="27"/>
                        <a:pt x="1" y="32"/>
                      </a:cubicBezTo>
                      <a:cubicBezTo>
                        <a:pt x="0" y="36"/>
                        <a:pt x="59" y="44"/>
                        <a:pt x="59" y="44"/>
                      </a:cubicBezTo>
                      <a:lnTo>
                        <a:pt x="69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íṣľiḑè">
                  <a:extLst>
                    <a:ext uri="{FF2B5EF4-FFF2-40B4-BE49-F238E27FC236}">
                      <a16:creationId xmlns:a16="http://schemas.microsoft.com/office/drawing/2014/main" xmlns="" id="{0FA312EF-F12A-4492-92F7-8437E5A8E6D5}"/>
                    </a:ext>
                  </a:extLst>
                </p:cNvPr>
                <p:cNvSpPr/>
                <p:nvPr/>
              </p:nvSpPr>
              <p:spPr bwMode="auto">
                <a:xfrm>
                  <a:off x="9983788" y="4240213"/>
                  <a:ext cx="801687" cy="676275"/>
                </a:xfrm>
                <a:custGeom>
                  <a:avLst/>
                  <a:gdLst>
                    <a:gd name="T0" fmla="*/ 250 w 265"/>
                    <a:gd name="T1" fmla="*/ 57 h 224"/>
                    <a:gd name="T2" fmla="*/ 151 w 265"/>
                    <a:gd name="T3" fmla="*/ 193 h 224"/>
                    <a:gd name="T4" fmla="*/ 0 w 265"/>
                    <a:gd name="T5" fmla="*/ 129 h 224"/>
                    <a:gd name="T6" fmla="*/ 10 w 265"/>
                    <a:gd name="T7" fmla="*/ 111 h 224"/>
                    <a:gd name="T8" fmla="*/ 111 w 265"/>
                    <a:gd name="T9" fmla="*/ 141 h 224"/>
                    <a:gd name="T10" fmla="*/ 187 w 265"/>
                    <a:gd name="T11" fmla="*/ 28 h 224"/>
                    <a:gd name="T12" fmla="*/ 239 w 265"/>
                    <a:gd name="T13" fmla="*/ 14 h 224"/>
                    <a:gd name="T14" fmla="*/ 250 w 265"/>
                    <a:gd name="T15" fmla="*/ 57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5" h="224">
                      <a:moveTo>
                        <a:pt x="250" y="57"/>
                      </a:moveTo>
                      <a:cubicBezTo>
                        <a:pt x="250" y="57"/>
                        <a:pt x="189" y="163"/>
                        <a:pt x="151" y="193"/>
                      </a:cubicBezTo>
                      <a:cubicBezTo>
                        <a:pt x="112" y="224"/>
                        <a:pt x="0" y="129"/>
                        <a:pt x="0" y="129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11" y="141"/>
                        <a:pt x="111" y="141"/>
                        <a:pt x="111" y="141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7" y="28"/>
                        <a:pt x="213" y="0"/>
                        <a:pt x="239" y="14"/>
                      </a:cubicBezTo>
                      <a:cubicBezTo>
                        <a:pt x="265" y="29"/>
                        <a:pt x="250" y="57"/>
                        <a:pt x="250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íṡļîḑe">
                  <a:extLst>
                    <a:ext uri="{FF2B5EF4-FFF2-40B4-BE49-F238E27FC236}">
                      <a16:creationId xmlns:a16="http://schemas.microsoft.com/office/drawing/2014/main" xmlns="" id="{00B4D15C-3528-4A81-9979-A75D82A5CA8C}"/>
                    </a:ext>
                  </a:extLst>
                </p:cNvPr>
                <p:cNvSpPr/>
                <p:nvPr/>
              </p:nvSpPr>
              <p:spPr bwMode="auto">
                <a:xfrm>
                  <a:off x="8734425" y="1698625"/>
                  <a:ext cx="147637" cy="166688"/>
                </a:xfrm>
                <a:custGeom>
                  <a:avLst/>
                  <a:gdLst>
                    <a:gd name="T0" fmla="*/ 0 w 49"/>
                    <a:gd name="T1" fmla="*/ 38 h 55"/>
                    <a:gd name="T2" fmla="*/ 4 w 49"/>
                    <a:gd name="T3" fmla="*/ 18 h 55"/>
                    <a:gd name="T4" fmla="*/ 18 w 49"/>
                    <a:gd name="T5" fmla="*/ 5 h 55"/>
                    <a:gd name="T6" fmla="*/ 15 w 49"/>
                    <a:gd name="T7" fmla="*/ 17 h 55"/>
                    <a:gd name="T8" fmla="*/ 44 w 49"/>
                    <a:gd name="T9" fmla="*/ 7 h 55"/>
                    <a:gd name="T10" fmla="*/ 26 w 49"/>
                    <a:gd name="T11" fmla="*/ 47 h 55"/>
                    <a:gd name="T12" fmla="*/ 10 w 49"/>
                    <a:gd name="T13" fmla="*/ 55 h 55"/>
                    <a:gd name="T14" fmla="*/ 0 w 49"/>
                    <a:gd name="T15" fmla="*/ 3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55">
                      <a:moveTo>
                        <a:pt x="0" y="38"/>
                      </a:moveTo>
                      <a:cubicBezTo>
                        <a:pt x="0" y="38"/>
                        <a:pt x="1" y="21"/>
                        <a:pt x="4" y="18"/>
                      </a:cubicBezTo>
                      <a:cubicBezTo>
                        <a:pt x="7" y="14"/>
                        <a:pt x="17" y="0"/>
                        <a:pt x="18" y="5"/>
                      </a:cubicBezTo>
                      <a:cubicBezTo>
                        <a:pt x="18" y="10"/>
                        <a:pt x="15" y="17"/>
                        <a:pt x="15" y="17"/>
                      </a:cubicBezTo>
                      <a:cubicBezTo>
                        <a:pt x="15" y="17"/>
                        <a:pt x="38" y="3"/>
                        <a:pt x="44" y="7"/>
                      </a:cubicBezTo>
                      <a:cubicBezTo>
                        <a:pt x="49" y="11"/>
                        <a:pt x="31" y="41"/>
                        <a:pt x="26" y="47"/>
                      </a:cubicBezTo>
                      <a:cubicBezTo>
                        <a:pt x="21" y="53"/>
                        <a:pt x="10" y="55"/>
                        <a:pt x="10" y="55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ïşḷiḑè">
                  <a:extLst>
                    <a:ext uri="{FF2B5EF4-FFF2-40B4-BE49-F238E27FC236}">
                      <a16:creationId xmlns:a16="http://schemas.microsoft.com/office/drawing/2014/main" xmlns="" id="{694E6309-1B16-4F1A-A534-42DE5C005D0E}"/>
                    </a:ext>
                  </a:extLst>
                </p:cNvPr>
                <p:cNvSpPr/>
                <p:nvPr/>
              </p:nvSpPr>
              <p:spPr bwMode="auto">
                <a:xfrm>
                  <a:off x="7972425" y="146367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2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4" y="164"/>
                        <a:pt x="112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" name="ïṥliḑe">
                <a:extLst>
                  <a:ext uri="{FF2B5EF4-FFF2-40B4-BE49-F238E27FC236}">
                    <a16:creationId xmlns:a16="http://schemas.microsoft.com/office/drawing/2014/main" xmlns="" id="{9CDC8BC2-AB1A-4759-BEB7-2B1A6EE892C2}"/>
                  </a:ext>
                </a:extLst>
              </p:cNvPr>
              <p:cNvSpPr txBox="1"/>
              <p:nvPr/>
            </p:nvSpPr>
            <p:spPr>
              <a:xfrm rot="503091">
                <a:off x="9332776" y="2205159"/>
                <a:ext cx="1125753" cy="5062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ïšḻïḑé">
                <a:extLst>
                  <a:ext uri="{FF2B5EF4-FFF2-40B4-BE49-F238E27FC236}">
                    <a16:creationId xmlns:a16="http://schemas.microsoft.com/office/drawing/2014/main" xmlns="" id="{03947FCF-21D7-4E78-AC96-E313DF73A07B}"/>
                  </a:ext>
                </a:extLst>
              </p:cNvPr>
              <p:cNvSpPr txBox="1"/>
              <p:nvPr/>
            </p:nvSpPr>
            <p:spPr>
              <a:xfrm>
                <a:off x="7655068" y="2483486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$ļîḓè">
                <a:extLst>
                  <a:ext uri="{FF2B5EF4-FFF2-40B4-BE49-F238E27FC236}">
                    <a16:creationId xmlns:a16="http://schemas.microsoft.com/office/drawing/2014/main" xmlns="" id="{57D1F21C-5A22-4BB2-9B65-2A59FC1B5C9A}"/>
                  </a:ext>
                </a:extLst>
              </p:cNvPr>
              <p:cNvSpPr txBox="1"/>
              <p:nvPr/>
            </p:nvSpPr>
            <p:spPr>
              <a:xfrm>
                <a:off x="7655068" y="4226247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2017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îṥḷîḋé">
                <a:extLst>
                  <a:ext uri="{FF2B5EF4-FFF2-40B4-BE49-F238E27FC236}">
                    <a16:creationId xmlns:a16="http://schemas.microsoft.com/office/drawing/2014/main" xmlns="" id="{4D4F8C82-35F4-4A95-A2B9-4476878241CE}"/>
                  </a:ext>
                </a:extLst>
              </p:cNvPr>
              <p:cNvSpPr txBox="1"/>
              <p:nvPr/>
            </p:nvSpPr>
            <p:spPr>
              <a:xfrm>
                <a:off x="9128691" y="4729983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2016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" name="iṡľiď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69288" y="1302435"/>
              <a:ext cx="6541497" cy="11810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4E1BDD6-751F-41F7-A086-F7A36F02B33E}"/>
                </a:ext>
              </a:extLst>
            </p:cNvPr>
            <p:cNvCxnSpPr/>
            <p:nvPr/>
          </p:nvCxnSpPr>
          <p:spPr>
            <a:xfrm>
              <a:off x="745036" y="2614311"/>
              <a:ext cx="6390000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4413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41FA66-2DFC-4F2A-85EC-63C5626C0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D2F2A2-75F5-4584-B9D8-2D8202269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4B5A30-C3FC-4846-93E5-F4531149E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088e85d3-12a4-42bc-bd8e-8108a27b6b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08155C-72F3-41EE-A22F-8775424C18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799" y="1128869"/>
            <a:ext cx="10824689" cy="5039069"/>
            <a:chOff x="695798" y="1128869"/>
            <a:chExt cx="10824690" cy="5039069"/>
          </a:xfrm>
        </p:grpSpPr>
        <p:grpSp>
          <p:nvGrpSpPr>
            <p:cNvPr id="6" name="îsļî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4121B46-4B15-4459-B461-43230B662308}"/>
                </a:ext>
              </a:extLst>
            </p:cNvPr>
            <p:cNvGrpSpPr/>
            <p:nvPr/>
          </p:nvGrpSpPr>
          <p:grpSpPr>
            <a:xfrm>
              <a:off x="695798" y="2420481"/>
              <a:ext cx="3981514" cy="2539679"/>
              <a:chOff x="2255838" y="1233449"/>
              <a:chExt cx="7680326" cy="4899025"/>
            </a:xfrm>
          </p:grpSpPr>
          <p:sp>
            <p:nvSpPr>
              <p:cNvPr id="33" name="îŝļîďe">
                <a:extLst>
                  <a:ext uri="{FF2B5EF4-FFF2-40B4-BE49-F238E27FC236}">
                    <a16:creationId xmlns:a16="http://schemas.microsoft.com/office/drawing/2014/main" xmlns="" id="{8C767158-5DDB-414B-8239-D77B90883D60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1416050"/>
              </a:xfrm>
              <a:custGeom>
                <a:avLst/>
                <a:gdLst>
                  <a:gd name="T0" fmla="*/ 0 w 411"/>
                  <a:gd name="T1" fmla="*/ 77 h 547"/>
                  <a:gd name="T2" fmla="*/ 205 w 411"/>
                  <a:gd name="T3" fmla="*/ 38 h 547"/>
                  <a:gd name="T4" fmla="*/ 411 w 411"/>
                  <a:gd name="T5" fmla="*/ 0 h 547"/>
                  <a:gd name="T6" fmla="*/ 411 w 411"/>
                  <a:gd name="T7" fmla="*/ 274 h 547"/>
                  <a:gd name="T8" fmla="*/ 411 w 411"/>
                  <a:gd name="T9" fmla="*/ 547 h 547"/>
                  <a:gd name="T10" fmla="*/ 205 w 411"/>
                  <a:gd name="T11" fmla="*/ 530 h 547"/>
                  <a:gd name="T12" fmla="*/ 0 w 411"/>
                  <a:gd name="T13" fmla="*/ 512 h 547"/>
                  <a:gd name="T14" fmla="*/ 0 w 411"/>
                  <a:gd name="T15" fmla="*/ 295 h 547"/>
                  <a:gd name="T16" fmla="*/ 0 w 411"/>
                  <a:gd name="T17" fmla="*/ 7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547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91"/>
                      <a:pt x="411" y="182"/>
                      <a:pt x="411" y="274"/>
                    </a:cubicBezTo>
                    <a:cubicBezTo>
                      <a:pt x="411" y="365"/>
                      <a:pt x="411" y="456"/>
                      <a:pt x="411" y="547"/>
                    </a:cubicBezTo>
                    <a:cubicBezTo>
                      <a:pt x="342" y="541"/>
                      <a:pt x="274" y="536"/>
                      <a:pt x="205" y="530"/>
                    </a:cubicBezTo>
                    <a:cubicBezTo>
                      <a:pt x="137" y="524"/>
                      <a:pt x="69" y="518"/>
                      <a:pt x="0" y="512"/>
                    </a:cubicBezTo>
                    <a:cubicBezTo>
                      <a:pt x="0" y="440"/>
                      <a:pt x="0" y="367"/>
                      <a:pt x="0" y="295"/>
                    </a:cubicBezTo>
                    <a:cubicBezTo>
                      <a:pt x="0" y="222"/>
                      <a:pt x="0" y="150"/>
                      <a:pt x="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îḋé">
                <a:extLst>
                  <a:ext uri="{FF2B5EF4-FFF2-40B4-BE49-F238E27FC236}">
                    <a16:creationId xmlns:a16="http://schemas.microsoft.com/office/drawing/2014/main" xmlns="" id="{916F6B92-2E53-4068-88F2-528D57324397}"/>
                  </a:ext>
                </a:extLst>
              </p:cNvPr>
              <p:cNvSpPr/>
              <p:nvPr/>
            </p:nvSpPr>
            <p:spPr bwMode="auto">
              <a:xfrm>
                <a:off x="8826501" y="2370099"/>
                <a:ext cx="1109663" cy="1479550"/>
              </a:xfrm>
              <a:custGeom>
                <a:avLst/>
                <a:gdLst>
                  <a:gd name="T0" fmla="*/ 215 w 429"/>
                  <a:gd name="T1" fmla="*/ 42 h 572"/>
                  <a:gd name="T2" fmla="*/ 420 w 429"/>
                  <a:gd name="T3" fmla="*/ 2 h 572"/>
                  <a:gd name="T4" fmla="*/ 429 w 429"/>
                  <a:gd name="T5" fmla="*/ 0 h 572"/>
                  <a:gd name="T6" fmla="*/ 429 w 429"/>
                  <a:gd name="T7" fmla="*/ 11 h 572"/>
                  <a:gd name="T8" fmla="*/ 429 w 429"/>
                  <a:gd name="T9" fmla="*/ 286 h 572"/>
                  <a:gd name="T10" fmla="*/ 429 w 429"/>
                  <a:gd name="T11" fmla="*/ 561 h 572"/>
                  <a:gd name="T12" fmla="*/ 429 w 429"/>
                  <a:gd name="T13" fmla="*/ 572 h 572"/>
                  <a:gd name="T14" fmla="*/ 420 w 429"/>
                  <a:gd name="T15" fmla="*/ 571 h 572"/>
                  <a:gd name="T16" fmla="*/ 215 w 429"/>
                  <a:gd name="T17" fmla="*/ 552 h 572"/>
                  <a:gd name="T18" fmla="*/ 215 w 429"/>
                  <a:gd name="T19" fmla="*/ 533 h 572"/>
                  <a:gd name="T20" fmla="*/ 410 w 429"/>
                  <a:gd name="T21" fmla="*/ 549 h 572"/>
                  <a:gd name="T22" fmla="*/ 410 w 429"/>
                  <a:gd name="T23" fmla="*/ 287 h 572"/>
                  <a:gd name="T24" fmla="*/ 410 w 429"/>
                  <a:gd name="T25" fmla="*/ 25 h 572"/>
                  <a:gd name="T26" fmla="*/ 215 w 429"/>
                  <a:gd name="T27" fmla="*/ 61 h 572"/>
                  <a:gd name="T28" fmla="*/ 215 w 429"/>
                  <a:gd name="T29" fmla="*/ 42 h 572"/>
                  <a:gd name="T30" fmla="*/ 9 w 429"/>
                  <a:gd name="T31" fmla="*/ 81 h 572"/>
                  <a:gd name="T32" fmla="*/ 214 w 429"/>
                  <a:gd name="T33" fmla="*/ 42 h 572"/>
                  <a:gd name="T34" fmla="*/ 215 w 429"/>
                  <a:gd name="T35" fmla="*/ 42 h 572"/>
                  <a:gd name="T36" fmla="*/ 215 w 429"/>
                  <a:gd name="T37" fmla="*/ 61 h 572"/>
                  <a:gd name="T38" fmla="*/ 214 w 429"/>
                  <a:gd name="T39" fmla="*/ 61 h 572"/>
                  <a:gd name="T40" fmla="*/ 19 w 429"/>
                  <a:gd name="T41" fmla="*/ 97 h 572"/>
                  <a:gd name="T42" fmla="*/ 19 w 429"/>
                  <a:gd name="T43" fmla="*/ 307 h 572"/>
                  <a:gd name="T44" fmla="*/ 19 w 429"/>
                  <a:gd name="T45" fmla="*/ 518 h 572"/>
                  <a:gd name="T46" fmla="*/ 214 w 429"/>
                  <a:gd name="T47" fmla="*/ 533 h 572"/>
                  <a:gd name="T48" fmla="*/ 215 w 429"/>
                  <a:gd name="T49" fmla="*/ 533 h 572"/>
                  <a:gd name="T50" fmla="*/ 215 w 429"/>
                  <a:gd name="T51" fmla="*/ 552 h 572"/>
                  <a:gd name="T52" fmla="*/ 214 w 429"/>
                  <a:gd name="T53" fmla="*/ 552 h 572"/>
                  <a:gd name="T54" fmla="*/ 9 w 429"/>
                  <a:gd name="T55" fmla="*/ 534 h 572"/>
                  <a:gd name="T56" fmla="*/ 0 w 429"/>
                  <a:gd name="T57" fmla="*/ 533 h 572"/>
                  <a:gd name="T58" fmla="*/ 0 w 429"/>
                  <a:gd name="T59" fmla="*/ 525 h 572"/>
                  <a:gd name="T60" fmla="*/ 0 w 429"/>
                  <a:gd name="T61" fmla="*/ 308 h 572"/>
                  <a:gd name="T62" fmla="*/ 0 w 429"/>
                  <a:gd name="T63" fmla="*/ 92 h 572"/>
                  <a:gd name="T64" fmla="*/ 0 w 429"/>
                  <a:gd name="T65" fmla="*/ 83 h 572"/>
                  <a:gd name="T66" fmla="*/ 9 w 429"/>
                  <a:gd name="T67" fmla="*/ 8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9" h="572">
                    <a:moveTo>
                      <a:pt x="215" y="42"/>
                    </a:moveTo>
                    <a:cubicBezTo>
                      <a:pt x="283" y="29"/>
                      <a:pt x="351" y="15"/>
                      <a:pt x="420" y="2"/>
                    </a:cubicBezTo>
                    <a:cubicBezTo>
                      <a:pt x="423" y="2"/>
                      <a:pt x="426" y="1"/>
                      <a:pt x="429" y="0"/>
                    </a:cubicBezTo>
                    <a:cubicBezTo>
                      <a:pt x="429" y="4"/>
                      <a:pt x="429" y="8"/>
                      <a:pt x="429" y="11"/>
                    </a:cubicBezTo>
                    <a:cubicBezTo>
                      <a:pt x="429" y="103"/>
                      <a:pt x="429" y="195"/>
                      <a:pt x="429" y="286"/>
                    </a:cubicBezTo>
                    <a:cubicBezTo>
                      <a:pt x="429" y="378"/>
                      <a:pt x="429" y="469"/>
                      <a:pt x="429" y="561"/>
                    </a:cubicBezTo>
                    <a:cubicBezTo>
                      <a:pt x="429" y="565"/>
                      <a:pt x="429" y="568"/>
                      <a:pt x="429" y="572"/>
                    </a:cubicBezTo>
                    <a:cubicBezTo>
                      <a:pt x="426" y="571"/>
                      <a:pt x="423" y="571"/>
                      <a:pt x="420" y="571"/>
                    </a:cubicBezTo>
                    <a:cubicBezTo>
                      <a:pt x="351" y="565"/>
                      <a:pt x="283" y="558"/>
                      <a:pt x="215" y="552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80" y="538"/>
                      <a:pt x="345" y="544"/>
                      <a:pt x="410" y="549"/>
                    </a:cubicBezTo>
                    <a:cubicBezTo>
                      <a:pt x="410" y="462"/>
                      <a:pt x="410" y="374"/>
                      <a:pt x="410" y="287"/>
                    </a:cubicBezTo>
                    <a:cubicBezTo>
                      <a:pt x="410" y="200"/>
                      <a:pt x="410" y="113"/>
                      <a:pt x="410" y="25"/>
                    </a:cubicBezTo>
                    <a:cubicBezTo>
                      <a:pt x="345" y="37"/>
                      <a:pt x="280" y="49"/>
                      <a:pt x="215" y="61"/>
                    </a:cubicBezTo>
                    <a:lnTo>
                      <a:pt x="215" y="42"/>
                    </a:lnTo>
                    <a:close/>
                    <a:moveTo>
                      <a:pt x="9" y="81"/>
                    </a:moveTo>
                    <a:cubicBezTo>
                      <a:pt x="78" y="68"/>
                      <a:pt x="146" y="55"/>
                      <a:pt x="214" y="42"/>
                    </a:cubicBezTo>
                    <a:cubicBezTo>
                      <a:pt x="215" y="42"/>
                      <a:pt x="215" y="42"/>
                      <a:pt x="215" y="42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1"/>
                      <a:pt x="214" y="61"/>
                      <a:pt x="214" y="61"/>
                    </a:cubicBezTo>
                    <a:cubicBezTo>
                      <a:pt x="149" y="73"/>
                      <a:pt x="84" y="85"/>
                      <a:pt x="19" y="97"/>
                    </a:cubicBezTo>
                    <a:cubicBezTo>
                      <a:pt x="19" y="167"/>
                      <a:pt x="19" y="237"/>
                      <a:pt x="19" y="307"/>
                    </a:cubicBezTo>
                    <a:cubicBezTo>
                      <a:pt x="19" y="377"/>
                      <a:pt x="19" y="447"/>
                      <a:pt x="19" y="518"/>
                    </a:cubicBezTo>
                    <a:cubicBezTo>
                      <a:pt x="84" y="523"/>
                      <a:pt x="149" y="528"/>
                      <a:pt x="214" y="533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15" y="552"/>
                      <a:pt x="215" y="552"/>
                      <a:pt x="215" y="552"/>
                    </a:cubicBezTo>
                    <a:cubicBezTo>
                      <a:pt x="214" y="552"/>
                      <a:pt x="214" y="552"/>
                      <a:pt x="214" y="552"/>
                    </a:cubicBezTo>
                    <a:cubicBezTo>
                      <a:pt x="146" y="546"/>
                      <a:pt x="78" y="540"/>
                      <a:pt x="9" y="534"/>
                    </a:cubicBezTo>
                    <a:cubicBezTo>
                      <a:pt x="6" y="534"/>
                      <a:pt x="3" y="533"/>
                      <a:pt x="0" y="533"/>
                    </a:cubicBezTo>
                    <a:cubicBezTo>
                      <a:pt x="0" y="530"/>
                      <a:pt x="0" y="527"/>
                      <a:pt x="0" y="525"/>
                    </a:cubicBezTo>
                    <a:cubicBezTo>
                      <a:pt x="0" y="452"/>
                      <a:pt x="0" y="380"/>
                      <a:pt x="0" y="308"/>
                    </a:cubicBezTo>
                    <a:cubicBezTo>
                      <a:pt x="0" y="236"/>
                      <a:pt x="0" y="164"/>
                      <a:pt x="0" y="92"/>
                    </a:cubicBezTo>
                    <a:cubicBezTo>
                      <a:pt x="0" y="89"/>
                      <a:pt x="0" y="86"/>
                      <a:pt x="0" y="83"/>
                    </a:cubicBezTo>
                    <a:cubicBezTo>
                      <a:pt x="3" y="82"/>
                      <a:pt x="6" y="82"/>
                      <a:pt x="9" y="8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ḷiḋê">
                <a:extLst>
                  <a:ext uri="{FF2B5EF4-FFF2-40B4-BE49-F238E27FC236}">
                    <a16:creationId xmlns:a16="http://schemas.microsoft.com/office/drawing/2014/main" xmlns="" id="{10D30D2C-BFBA-4FC5-9793-13F579AC6453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374650"/>
              </a:xfrm>
              <a:custGeom>
                <a:avLst/>
                <a:gdLst>
                  <a:gd name="T0" fmla="*/ 0 w 411"/>
                  <a:gd name="T1" fmla="*/ 77 h 145"/>
                  <a:gd name="T2" fmla="*/ 205 w 411"/>
                  <a:gd name="T3" fmla="*/ 38 h 145"/>
                  <a:gd name="T4" fmla="*/ 411 w 411"/>
                  <a:gd name="T5" fmla="*/ 0 h 145"/>
                  <a:gd name="T6" fmla="*/ 411 w 411"/>
                  <a:gd name="T7" fmla="*/ 86 h 145"/>
                  <a:gd name="T8" fmla="*/ 205 w 411"/>
                  <a:gd name="T9" fmla="*/ 116 h 145"/>
                  <a:gd name="T10" fmla="*/ 0 w 411"/>
                  <a:gd name="T11" fmla="*/ 145 h 145"/>
                  <a:gd name="T12" fmla="*/ 0 w 411"/>
                  <a:gd name="T13" fmla="*/ 7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45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29"/>
                      <a:pt x="411" y="57"/>
                      <a:pt x="411" y="86"/>
                    </a:cubicBezTo>
                    <a:cubicBezTo>
                      <a:pt x="342" y="96"/>
                      <a:pt x="274" y="106"/>
                      <a:pt x="205" y="116"/>
                    </a:cubicBezTo>
                    <a:cubicBezTo>
                      <a:pt x="137" y="125"/>
                      <a:pt x="69" y="135"/>
                      <a:pt x="0" y="145"/>
                    </a:cubicBezTo>
                    <a:cubicBezTo>
                      <a:pt x="0" y="122"/>
                      <a:pt x="0" y="100"/>
                      <a:pt x="0" y="7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şlîḑé">
                <a:extLst>
                  <a:ext uri="{FF2B5EF4-FFF2-40B4-BE49-F238E27FC236}">
                    <a16:creationId xmlns:a16="http://schemas.microsoft.com/office/drawing/2014/main" xmlns="" id="{1EFD593B-9535-4C60-B908-0177DD54B028}"/>
                  </a:ext>
                </a:extLst>
              </p:cNvPr>
              <p:cNvSpPr/>
              <p:nvPr/>
            </p:nvSpPr>
            <p:spPr bwMode="auto">
              <a:xfrm>
                <a:off x="8964613" y="3778212"/>
                <a:ext cx="325438" cy="806450"/>
              </a:xfrm>
              <a:custGeom>
                <a:avLst/>
                <a:gdLst>
                  <a:gd name="T0" fmla="*/ 5 w 126"/>
                  <a:gd name="T1" fmla="*/ 290 h 312"/>
                  <a:gd name="T2" fmla="*/ 55 w 126"/>
                  <a:gd name="T3" fmla="*/ 150 h 312"/>
                  <a:gd name="T4" fmla="*/ 106 w 126"/>
                  <a:gd name="T5" fmla="*/ 0 h 312"/>
                  <a:gd name="T6" fmla="*/ 126 w 126"/>
                  <a:gd name="T7" fmla="*/ 2 h 312"/>
                  <a:gd name="T8" fmla="*/ 74 w 126"/>
                  <a:gd name="T9" fmla="*/ 156 h 312"/>
                  <a:gd name="T10" fmla="*/ 23 w 126"/>
                  <a:gd name="T11" fmla="*/ 300 h 312"/>
                  <a:gd name="T12" fmla="*/ 5 w 126"/>
                  <a:gd name="T13" fmla="*/ 29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12">
                    <a:moveTo>
                      <a:pt x="5" y="290"/>
                    </a:moveTo>
                    <a:cubicBezTo>
                      <a:pt x="22" y="244"/>
                      <a:pt x="39" y="198"/>
                      <a:pt x="55" y="150"/>
                    </a:cubicBezTo>
                    <a:cubicBezTo>
                      <a:pt x="72" y="101"/>
                      <a:pt x="89" y="51"/>
                      <a:pt x="106" y="0"/>
                    </a:cubicBezTo>
                    <a:cubicBezTo>
                      <a:pt x="113" y="1"/>
                      <a:pt x="119" y="1"/>
                      <a:pt x="126" y="2"/>
                    </a:cubicBezTo>
                    <a:cubicBezTo>
                      <a:pt x="109" y="54"/>
                      <a:pt x="92" y="106"/>
                      <a:pt x="74" y="156"/>
                    </a:cubicBezTo>
                    <a:cubicBezTo>
                      <a:pt x="57" y="205"/>
                      <a:pt x="40" y="253"/>
                      <a:pt x="23" y="300"/>
                    </a:cubicBezTo>
                    <a:cubicBezTo>
                      <a:pt x="18" y="312"/>
                      <a:pt x="0" y="304"/>
                      <a:pt x="5" y="29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1íďé">
                <a:extLst>
                  <a:ext uri="{FF2B5EF4-FFF2-40B4-BE49-F238E27FC236}">
                    <a16:creationId xmlns:a16="http://schemas.microsoft.com/office/drawing/2014/main" xmlns="" id="{517E77BF-ADE7-476D-80A7-685055241B42}"/>
                  </a:ext>
                </a:extLst>
              </p:cNvPr>
              <p:cNvSpPr/>
              <p:nvPr/>
            </p:nvSpPr>
            <p:spPr bwMode="auto">
              <a:xfrm>
                <a:off x="9472613" y="3800437"/>
                <a:ext cx="327025" cy="993775"/>
              </a:xfrm>
              <a:custGeom>
                <a:avLst/>
                <a:gdLst>
                  <a:gd name="T0" fmla="*/ 121 w 126"/>
                  <a:gd name="T1" fmla="*/ 368 h 384"/>
                  <a:gd name="T2" fmla="*/ 70 w 126"/>
                  <a:gd name="T3" fmla="*/ 180 h 384"/>
                  <a:gd name="T4" fmla="*/ 20 w 126"/>
                  <a:gd name="T5" fmla="*/ 2 h 384"/>
                  <a:gd name="T6" fmla="*/ 0 w 126"/>
                  <a:gd name="T7" fmla="*/ 0 h 384"/>
                  <a:gd name="T8" fmla="*/ 52 w 126"/>
                  <a:gd name="T9" fmla="*/ 180 h 384"/>
                  <a:gd name="T10" fmla="*/ 103 w 126"/>
                  <a:gd name="T11" fmla="*/ 369 h 384"/>
                  <a:gd name="T12" fmla="*/ 121 w 126"/>
                  <a:gd name="T13" fmla="*/ 368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84">
                    <a:moveTo>
                      <a:pt x="121" y="368"/>
                    </a:moveTo>
                    <a:cubicBezTo>
                      <a:pt x="104" y="304"/>
                      <a:pt x="88" y="242"/>
                      <a:pt x="70" y="180"/>
                    </a:cubicBezTo>
                    <a:cubicBezTo>
                      <a:pt x="54" y="120"/>
                      <a:pt x="37" y="61"/>
                      <a:pt x="20" y="2"/>
                    </a:cubicBezTo>
                    <a:cubicBezTo>
                      <a:pt x="13" y="1"/>
                      <a:pt x="7" y="1"/>
                      <a:pt x="0" y="0"/>
                    </a:cubicBezTo>
                    <a:cubicBezTo>
                      <a:pt x="17" y="59"/>
                      <a:pt x="35" y="119"/>
                      <a:pt x="52" y="180"/>
                    </a:cubicBezTo>
                    <a:cubicBezTo>
                      <a:pt x="69" y="242"/>
                      <a:pt x="86" y="305"/>
                      <a:pt x="103" y="369"/>
                    </a:cubicBezTo>
                    <a:cubicBezTo>
                      <a:pt x="107" y="384"/>
                      <a:pt x="126" y="384"/>
                      <a:pt x="121" y="368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ḷiḋè">
                <a:extLst>
                  <a:ext uri="{FF2B5EF4-FFF2-40B4-BE49-F238E27FC236}">
                    <a16:creationId xmlns:a16="http://schemas.microsoft.com/office/drawing/2014/main" xmlns="" id="{D33ACC4A-4DEA-4AEA-BB1A-0D5F5BBBFE17}"/>
                  </a:ext>
                </a:extLst>
              </p:cNvPr>
              <p:cNvSpPr/>
              <p:nvPr/>
            </p:nvSpPr>
            <p:spPr bwMode="auto">
              <a:xfrm>
                <a:off x="9137651" y="4160799"/>
                <a:ext cx="488950" cy="139700"/>
              </a:xfrm>
              <a:custGeom>
                <a:avLst/>
                <a:gdLst>
                  <a:gd name="T0" fmla="*/ 0 w 189"/>
                  <a:gd name="T1" fmla="*/ 0 h 54"/>
                  <a:gd name="T2" fmla="*/ 94 w 189"/>
                  <a:gd name="T3" fmla="*/ 17 h 54"/>
                  <a:gd name="T4" fmla="*/ 189 w 189"/>
                  <a:gd name="T5" fmla="*/ 33 h 54"/>
                  <a:gd name="T6" fmla="*/ 189 w 189"/>
                  <a:gd name="T7" fmla="*/ 54 h 54"/>
                  <a:gd name="T8" fmla="*/ 94 w 189"/>
                  <a:gd name="T9" fmla="*/ 36 h 54"/>
                  <a:gd name="T10" fmla="*/ 0 w 189"/>
                  <a:gd name="T11" fmla="*/ 18 h 54"/>
                  <a:gd name="T12" fmla="*/ 0 w 18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54">
                    <a:moveTo>
                      <a:pt x="0" y="0"/>
                    </a:moveTo>
                    <a:cubicBezTo>
                      <a:pt x="31" y="6"/>
                      <a:pt x="63" y="11"/>
                      <a:pt x="94" y="17"/>
                    </a:cubicBezTo>
                    <a:cubicBezTo>
                      <a:pt x="126" y="22"/>
                      <a:pt x="157" y="28"/>
                      <a:pt x="189" y="33"/>
                    </a:cubicBezTo>
                    <a:cubicBezTo>
                      <a:pt x="189" y="40"/>
                      <a:pt x="189" y="47"/>
                      <a:pt x="189" y="54"/>
                    </a:cubicBezTo>
                    <a:cubicBezTo>
                      <a:pt x="157" y="48"/>
                      <a:pt x="126" y="42"/>
                      <a:pt x="94" y="36"/>
                    </a:cubicBezTo>
                    <a:cubicBezTo>
                      <a:pt x="63" y="30"/>
                      <a:pt x="31" y="24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ş1idé">
                <a:extLst>
                  <a:ext uri="{FF2B5EF4-FFF2-40B4-BE49-F238E27FC236}">
                    <a16:creationId xmlns:a16="http://schemas.microsoft.com/office/drawing/2014/main" xmlns="" id="{B2F32E2E-ECE3-42E6-9B34-D29D459D3ACE}"/>
                  </a:ext>
                </a:extLst>
              </p:cNvPr>
              <p:cNvSpPr/>
              <p:nvPr/>
            </p:nvSpPr>
            <p:spPr bwMode="auto">
              <a:xfrm>
                <a:off x="9767888" y="3630574"/>
                <a:ext cx="119063" cy="160338"/>
              </a:xfrm>
              <a:custGeom>
                <a:avLst/>
                <a:gdLst>
                  <a:gd name="T0" fmla="*/ 46 w 46"/>
                  <a:gd name="T1" fmla="*/ 0 h 62"/>
                  <a:gd name="T2" fmla="*/ 0 w 46"/>
                  <a:gd name="T3" fmla="*/ 58 h 62"/>
                  <a:gd name="T4" fmla="*/ 46 w 46"/>
                  <a:gd name="T5" fmla="*/ 62 h 62"/>
                  <a:gd name="T6" fmla="*/ 46 w 46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2">
                    <a:moveTo>
                      <a:pt x="46" y="0"/>
                    </a:moveTo>
                    <a:cubicBezTo>
                      <a:pt x="31" y="19"/>
                      <a:pt x="15" y="39"/>
                      <a:pt x="0" y="58"/>
                    </a:cubicBezTo>
                    <a:cubicBezTo>
                      <a:pt x="15" y="59"/>
                      <a:pt x="31" y="60"/>
                      <a:pt x="46" y="62"/>
                    </a:cubicBezTo>
                    <a:cubicBezTo>
                      <a:pt x="46" y="41"/>
                      <a:pt x="46" y="20"/>
                      <a:pt x="46" y="0"/>
                    </a:cubicBezTo>
                    <a:close/>
                  </a:path>
                </a:pathLst>
              </a:custGeom>
              <a:solidFill>
                <a:srgbClr val="A8B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ḻïḍè">
                <a:extLst>
                  <a:ext uri="{FF2B5EF4-FFF2-40B4-BE49-F238E27FC236}">
                    <a16:creationId xmlns:a16="http://schemas.microsoft.com/office/drawing/2014/main" xmlns="" id="{D233E509-86C5-43FA-81DD-D20F29A05B99}"/>
                  </a:ext>
                </a:extLst>
              </p:cNvPr>
              <p:cNvSpPr/>
              <p:nvPr/>
            </p:nvSpPr>
            <p:spPr bwMode="auto">
              <a:xfrm>
                <a:off x="9744076" y="3611524"/>
                <a:ext cx="142875" cy="168275"/>
              </a:xfrm>
              <a:custGeom>
                <a:avLst/>
                <a:gdLst>
                  <a:gd name="T0" fmla="*/ 55 w 55"/>
                  <a:gd name="T1" fmla="*/ 7 h 65"/>
                  <a:gd name="T2" fmla="*/ 9 w 55"/>
                  <a:gd name="T3" fmla="*/ 65 h 65"/>
                  <a:gd name="T4" fmla="*/ 0 w 55"/>
                  <a:gd name="T5" fmla="*/ 0 h 65"/>
                  <a:gd name="T6" fmla="*/ 55 w 55"/>
                  <a:gd name="T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65">
                    <a:moveTo>
                      <a:pt x="55" y="7"/>
                    </a:moveTo>
                    <a:cubicBezTo>
                      <a:pt x="40" y="26"/>
                      <a:pt x="24" y="46"/>
                      <a:pt x="9" y="65"/>
                    </a:cubicBezTo>
                    <a:cubicBezTo>
                      <a:pt x="14" y="44"/>
                      <a:pt x="12" y="22"/>
                      <a:pt x="0" y="0"/>
                    </a:cubicBezTo>
                    <a:cubicBezTo>
                      <a:pt x="18" y="15"/>
                      <a:pt x="36" y="16"/>
                      <a:pt x="55" y="7"/>
                    </a:cubicBezTo>
                    <a:close/>
                  </a:path>
                </a:pathLst>
              </a:custGeom>
              <a:solidFill>
                <a:srgbClr val="E8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ḷîďê">
                <a:extLst>
                  <a:ext uri="{FF2B5EF4-FFF2-40B4-BE49-F238E27FC236}">
                    <a16:creationId xmlns:a16="http://schemas.microsoft.com/office/drawing/2014/main" xmlns="" id="{C671AA0F-2CCA-499F-978B-0091189158B2}"/>
                  </a:ext>
                </a:extLst>
              </p:cNvPr>
              <p:cNvSpPr/>
              <p:nvPr/>
            </p:nvSpPr>
            <p:spPr bwMode="auto">
              <a:xfrm>
                <a:off x="9059863" y="2897149"/>
                <a:ext cx="642938" cy="660400"/>
              </a:xfrm>
              <a:custGeom>
                <a:avLst/>
                <a:gdLst>
                  <a:gd name="T0" fmla="*/ 186 w 249"/>
                  <a:gd name="T1" fmla="*/ 240 h 255"/>
                  <a:gd name="T2" fmla="*/ 233 w 249"/>
                  <a:gd name="T3" fmla="*/ 191 h 255"/>
                  <a:gd name="T4" fmla="*/ 246 w 249"/>
                  <a:gd name="T5" fmla="*/ 151 h 255"/>
                  <a:gd name="T6" fmla="*/ 246 w 249"/>
                  <a:gd name="T7" fmla="*/ 96 h 255"/>
                  <a:gd name="T8" fmla="*/ 233 w 249"/>
                  <a:gd name="T9" fmla="*/ 57 h 255"/>
                  <a:gd name="T10" fmla="*/ 186 w 249"/>
                  <a:gd name="T11" fmla="*/ 12 h 255"/>
                  <a:gd name="T12" fmla="*/ 170 w 249"/>
                  <a:gd name="T13" fmla="*/ 5 h 255"/>
                  <a:gd name="T14" fmla="*/ 133 w 249"/>
                  <a:gd name="T15" fmla="*/ 0 h 255"/>
                  <a:gd name="T16" fmla="*/ 139 w 249"/>
                  <a:gd name="T17" fmla="*/ 12 h 255"/>
                  <a:gd name="T18" fmla="*/ 154 w 249"/>
                  <a:gd name="T19" fmla="*/ 11 h 255"/>
                  <a:gd name="T20" fmla="*/ 168 w 249"/>
                  <a:gd name="T21" fmla="*/ 13 h 255"/>
                  <a:gd name="T22" fmla="*/ 164 w 249"/>
                  <a:gd name="T23" fmla="*/ 17 h 255"/>
                  <a:gd name="T24" fmla="*/ 145 w 249"/>
                  <a:gd name="T25" fmla="*/ 26 h 255"/>
                  <a:gd name="T26" fmla="*/ 147 w 249"/>
                  <a:gd name="T27" fmla="*/ 39 h 255"/>
                  <a:gd name="T28" fmla="*/ 159 w 249"/>
                  <a:gd name="T29" fmla="*/ 47 h 255"/>
                  <a:gd name="T30" fmla="*/ 176 w 249"/>
                  <a:gd name="T31" fmla="*/ 21 h 255"/>
                  <a:gd name="T32" fmla="*/ 189 w 249"/>
                  <a:gd name="T33" fmla="*/ 24 h 255"/>
                  <a:gd name="T34" fmla="*/ 200 w 249"/>
                  <a:gd name="T35" fmla="*/ 29 h 255"/>
                  <a:gd name="T36" fmla="*/ 205 w 249"/>
                  <a:gd name="T37" fmla="*/ 47 h 255"/>
                  <a:gd name="T38" fmla="*/ 202 w 249"/>
                  <a:gd name="T39" fmla="*/ 57 h 255"/>
                  <a:gd name="T40" fmla="*/ 195 w 249"/>
                  <a:gd name="T41" fmla="*/ 50 h 255"/>
                  <a:gd name="T42" fmla="*/ 180 w 249"/>
                  <a:gd name="T43" fmla="*/ 53 h 255"/>
                  <a:gd name="T44" fmla="*/ 190 w 249"/>
                  <a:gd name="T45" fmla="*/ 59 h 255"/>
                  <a:gd name="T46" fmla="*/ 164 w 249"/>
                  <a:gd name="T47" fmla="*/ 72 h 255"/>
                  <a:gd name="T48" fmla="*/ 151 w 249"/>
                  <a:gd name="T49" fmla="*/ 81 h 255"/>
                  <a:gd name="T50" fmla="*/ 135 w 249"/>
                  <a:gd name="T51" fmla="*/ 98 h 255"/>
                  <a:gd name="T52" fmla="*/ 144 w 249"/>
                  <a:gd name="T53" fmla="*/ 151 h 255"/>
                  <a:gd name="T54" fmla="*/ 158 w 249"/>
                  <a:gd name="T55" fmla="*/ 154 h 255"/>
                  <a:gd name="T56" fmla="*/ 172 w 249"/>
                  <a:gd name="T57" fmla="*/ 159 h 255"/>
                  <a:gd name="T58" fmla="*/ 194 w 249"/>
                  <a:gd name="T59" fmla="*/ 172 h 255"/>
                  <a:gd name="T60" fmla="*/ 207 w 249"/>
                  <a:gd name="T61" fmla="*/ 184 h 255"/>
                  <a:gd name="T62" fmla="*/ 225 w 249"/>
                  <a:gd name="T63" fmla="*/ 191 h 255"/>
                  <a:gd name="T64" fmla="*/ 142 w 249"/>
                  <a:gd name="T65" fmla="*/ 223 h 255"/>
                  <a:gd name="T66" fmla="*/ 1 w 249"/>
                  <a:gd name="T67" fmla="*/ 114 h 255"/>
                  <a:gd name="T68" fmla="*/ 4 w 249"/>
                  <a:gd name="T69" fmla="*/ 161 h 255"/>
                  <a:gd name="T70" fmla="*/ 27 w 249"/>
                  <a:gd name="T71" fmla="*/ 205 h 255"/>
                  <a:gd name="T72" fmla="*/ 79 w 249"/>
                  <a:gd name="T73" fmla="*/ 245 h 255"/>
                  <a:gd name="T74" fmla="*/ 127 w 249"/>
                  <a:gd name="T75" fmla="*/ 203 h 255"/>
                  <a:gd name="T76" fmla="*/ 123 w 249"/>
                  <a:gd name="T77" fmla="*/ 182 h 255"/>
                  <a:gd name="T78" fmla="*/ 129 w 249"/>
                  <a:gd name="T79" fmla="*/ 162 h 255"/>
                  <a:gd name="T80" fmla="*/ 114 w 249"/>
                  <a:gd name="T81" fmla="*/ 158 h 255"/>
                  <a:gd name="T82" fmla="*/ 98 w 249"/>
                  <a:gd name="T83" fmla="*/ 147 h 255"/>
                  <a:gd name="T84" fmla="*/ 71 w 249"/>
                  <a:gd name="T85" fmla="*/ 137 h 255"/>
                  <a:gd name="T86" fmla="*/ 61 w 249"/>
                  <a:gd name="T87" fmla="*/ 117 h 255"/>
                  <a:gd name="T88" fmla="*/ 54 w 249"/>
                  <a:gd name="T89" fmla="*/ 114 h 255"/>
                  <a:gd name="T90" fmla="*/ 54 w 249"/>
                  <a:gd name="T91" fmla="*/ 119 h 255"/>
                  <a:gd name="T92" fmla="*/ 45 w 249"/>
                  <a:gd name="T93" fmla="*/ 99 h 255"/>
                  <a:gd name="T94" fmla="*/ 45 w 249"/>
                  <a:gd name="T95" fmla="*/ 78 h 255"/>
                  <a:gd name="T96" fmla="*/ 55 w 249"/>
                  <a:gd name="T97" fmla="*/ 56 h 255"/>
                  <a:gd name="T98" fmla="*/ 53 w 249"/>
                  <a:gd name="T99" fmla="*/ 42 h 255"/>
                  <a:gd name="T100" fmla="*/ 112 w 249"/>
                  <a:gd name="T101" fmla="*/ 11 h 255"/>
                  <a:gd name="T102" fmla="*/ 133 w 249"/>
                  <a:gd name="T103" fmla="*/ 0 h 255"/>
                  <a:gd name="T104" fmla="*/ 77 w 249"/>
                  <a:gd name="T105" fmla="*/ 15 h 255"/>
                  <a:gd name="T106" fmla="*/ 36 w 249"/>
                  <a:gd name="T107" fmla="*/ 45 h 255"/>
                  <a:gd name="T108" fmla="*/ 9 w 249"/>
                  <a:gd name="T109" fmla="*/ 88 h 255"/>
                  <a:gd name="T110" fmla="*/ 132 w 249"/>
                  <a:gd name="T111" fmla="*/ 160 h 255"/>
                  <a:gd name="T112" fmla="*/ 115 w 249"/>
                  <a:gd name="T113" fmla="*/ 142 h 255"/>
                  <a:gd name="T114" fmla="*/ 110 w 249"/>
                  <a:gd name="T115" fmla="*/ 130 h 255"/>
                  <a:gd name="T116" fmla="*/ 89 w 249"/>
                  <a:gd name="T117" fmla="*/ 134 h 255"/>
                  <a:gd name="T118" fmla="*/ 100 w 249"/>
                  <a:gd name="T119" fmla="*/ 107 h 255"/>
                  <a:gd name="T120" fmla="*/ 123 w 249"/>
                  <a:gd name="T121" fmla="*/ 106 h 255"/>
                  <a:gd name="T122" fmla="*/ 129 w 249"/>
                  <a:gd name="T123" fmla="*/ 10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9" h="255">
                    <a:moveTo>
                      <a:pt x="133" y="255"/>
                    </a:moveTo>
                    <a:cubicBezTo>
                      <a:pt x="140" y="255"/>
                      <a:pt x="146" y="254"/>
                      <a:pt x="152" y="253"/>
                    </a:cubicBezTo>
                    <a:cubicBezTo>
                      <a:pt x="156" y="252"/>
                      <a:pt x="160" y="251"/>
                      <a:pt x="164" y="250"/>
                    </a:cubicBezTo>
                    <a:cubicBezTo>
                      <a:pt x="166" y="249"/>
                      <a:pt x="168" y="248"/>
                      <a:pt x="170" y="248"/>
                    </a:cubicBezTo>
                    <a:cubicBezTo>
                      <a:pt x="174" y="246"/>
                      <a:pt x="178" y="245"/>
                      <a:pt x="181" y="243"/>
                    </a:cubicBezTo>
                    <a:cubicBezTo>
                      <a:pt x="183" y="242"/>
                      <a:pt x="185" y="241"/>
                      <a:pt x="186" y="240"/>
                    </a:cubicBezTo>
                    <a:cubicBezTo>
                      <a:pt x="194" y="235"/>
                      <a:pt x="202" y="230"/>
                      <a:pt x="208" y="223"/>
                    </a:cubicBezTo>
                    <a:cubicBezTo>
                      <a:pt x="210" y="222"/>
                      <a:pt x="211" y="221"/>
                      <a:pt x="213" y="219"/>
                    </a:cubicBezTo>
                    <a:cubicBezTo>
                      <a:pt x="214" y="218"/>
                      <a:pt x="215" y="216"/>
                      <a:pt x="217" y="215"/>
                    </a:cubicBezTo>
                    <a:cubicBezTo>
                      <a:pt x="219" y="212"/>
                      <a:pt x="221" y="210"/>
                      <a:pt x="222" y="207"/>
                    </a:cubicBezTo>
                    <a:cubicBezTo>
                      <a:pt x="225" y="203"/>
                      <a:pt x="228" y="199"/>
                      <a:pt x="231" y="195"/>
                    </a:cubicBezTo>
                    <a:cubicBezTo>
                      <a:pt x="231" y="194"/>
                      <a:pt x="232" y="193"/>
                      <a:pt x="233" y="191"/>
                    </a:cubicBezTo>
                    <a:cubicBezTo>
                      <a:pt x="234" y="189"/>
                      <a:pt x="234" y="188"/>
                      <a:pt x="235" y="186"/>
                    </a:cubicBezTo>
                    <a:cubicBezTo>
                      <a:pt x="236" y="185"/>
                      <a:pt x="236" y="184"/>
                      <a:pt x="237" y="183"/>
                    </a:cubicBezTo>
                    <a:cubicBezTo>
                      <a:pt x="238" y="181"/>
                      <a:pt x="238" y="179"/>
                      <a:pt x="239" y="177"/>
                    </a:cubicBezTo>
                    <a:cubicBezTo>
                      <a:pt x="240" y="175"/>
                      <a:pt x="241" y="173"/>
                      <a:pt x="241" y="171"/>
                    </a:cubicBezTo>
                    <a:cubicBezTo>
                      <a:pt x="243" y="166"/>
                      <a:pt x="244" y="162"/>
                      <a:pt x="245" y="158"/>
                    </a:cubicBezTo>
                    <a:cubicBezTo>
                      <a:pt x="246" y="156"/>
                      <a:pt x="246" y="153"/>
                      <a:pt x="246" y="151"/>
                    </a:cubicBezTo>
                    <a:cubicBezTo>
                      <a:pt x="247" y="149"/>
                      <a:pt x="247" y="147"/>
                      <a:pt x="248" y="145"/>
                    </a:cubicBezTo>
                    <a:cubicBezTo>
                      <a:pt x="248" y="142"/>
                      <a:pt x="248" y="140"/>
                      <a:pt x="248" y="138"/>
                    </a:cubicBezTo>
                    <a:cubicBezTo>
                      <a:pt x="249" y="133"/>
                      <a:pt x="249" y="128"/>
                      <a:pt x="249" y="124"/>
                    </a:cubicBezTo>
                    <a:cubicBezTo>
                      <a:pt x="249" y="119"/>
                      <a:pt x="249" y="114"/>
                      <a:pt x="248" y="110"/>
                    </a:cubicBezTo>
                    <a:cubicBezTo>
                      <a:pt x="248" y="108"/>
                      <a:pt x="248" y="105"/>
                      <a:pt x="248" y="103"/>
                    </a:cubicBezTo>
                    <a:cubicBezTo>
                      <a:pt x="247" y="101"/>
                      <a:pt x="247" y="99"/>
                      <a:pt x="246" y="96"/>
                    </a:cubicBezTo>
                    <a:cubicBezTo>
                      <a:pt x="246" y="94"/>
                      <a:pt x="246" y="92"/>
                      <a:pt x="245" y="90"/>
                    </a:cubicBezTo>
                    <a:cubicBezTo>
                      <a:pt x="244" y="86"/>
                      <a:pt x="243" y="81"/>
                      <a:pt x="241" y="77"/>
                    </a:cubicBezTo>
                    <a:cubicBezTo>
                      <a:pt x="241" y="76"/>
                      <a:pt x="241" y="75"/>
                      <a:pt x="240" y="74"/>
                    </a:cubicBezTo>
                    <a:cubicBezTo>
                      <a:pt x="239" y="71"/>
                      <a:pt x="238" y="68"/>
                      <a:pt x="237" y="66"/>
                    </a:cubicBezTo>
                    <a:cubicBezTo>
                      <a:pt x="236" y="65"/>
                      <a:pt x="236" y="64"/>
                      <a:pt x="235" y="63"/>
                    </a:cubicBezTo>
                    <a:cubicBezTo>
                      <a:pt x="234" y="61"/>
                      <a:pt x="233" y="59"/>
                      <a:pt x="233" y="57"/>
                    </a:cubicBezTo>
                    <a:cubicBezTo>
                      <a:pt x="229" y="52"/>
                      <a:pt x="226" y="47"/>
                      <a:pt x="222" y="42"/>
                    </a:cubicBezTo>
                    <a:cubicBezTo>
                      <a:pt x="221" y="39"/>
                      <a:pt x="219" y="37"/>
                      <a:pt x="217" y="35"/>
                    </a:cubicBezTo>
                    <a:cubicBezTo>
                      <a:pt x="215" y="33"/>
                      <a:pt x="214" y="32"/>
                      <a:pt x="213" y="31"/>
                    </a:cubicBezTo>
                    <a:cubicBezTo>
                      <a:pt x="211" y="29"/>
                      <a:pt x="210" y="28"/>
                      <a:pt x="208" y="27"/>
                    </a:cubicBezTo>
                    <a:cubicBezTo>
                      <a:pt x="205" y="24"/>
                      <a:pt x="202" y="22"/>
                      <a:pt x="199" y="19"/>
                    </a:cubicBezTo>
                    <a:cubicBezTo>
                      <a:pt x="195" y="17"/>
                      <a:pt x="191" y="14"/>
                      <a:pt x="186" y="12"/>
                    </a:cubicBezTo>
                    <a:cubicBezTo>
                      <a:pt x="185" y="11"/>
                      <a:pt x="183" y="10"/>
                      <a:pt x="181" y="9"/>
                    </a:cubicBezTo>
                    <a:cubicBezTo>
                      <a:pt x="180" y="9"/>
                      <a:pt x="180" y="8"/>
                      <a:pt x="179" y="8"/>
                    </a:cubicBezTo>
                    <a:cubicBezTo>
                      <a:pt x="178" y="8"/>
                      <a:pt x="177" y="7"/>
                      <a:pt x="176" y="7"/>
                    </a:cubicBezTo>
                    <a:cubicBezTo>
                      <a:pt x="175" y="7"/>
                      <a:pt x="175" y="7"/>
                      <a:pt x="174" y="6"/>
                    </a:cubicBezTo>
                    <a:cubicBezTo>
                      <a:pt x="173" y="6"/>
                      <a:pt x="172" y="5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4"/>
                      <a:pt x="167" y="4"/>
                      <a:pt x="165" y="4"/>
                    </a:cubicBezTo>
                    <a:cubicBezTo>
                      <a:pt x="165" y="4"/>
                      <a:pt x="165" y="4"/>
                      <a:pt x="164" y="3"/>
                    </a:cubicBezTo>
                    <a:cubicBezTo>
                      <a:pt x="161" y="2"/>
                      <a:pt x="157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2" y="0"/>
                      <a:pt x="138" y="0"/>
                      <a:pt x="133" y="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8" y="7"/>
                      <a:pt x="143" y="7"/>
                      <a:pt x="148" y="7"/>
                    </a:cubicBezTo>
                    <a:cubicBezTo>
                      <a:pt x="148" y="8"/>
                      <a:pt x="147" y="8"/>
                      <a:pt x="146" y="9"/>
                    </a:cubicBezTo>
                    <a:cubicBezTo>
                      <a:pt x="145" y="9"/>
                      <a:pt x="145" y="10"/>
                      <a:pt x="144" y="10"/>
                    </a:cubicBezTo>
                    <a:cubicBezTo>
                      <a:pt x="141" y="11"/>
                      <a:pt x="139" y="10"/>
                      <a:pt x="137" y="10"/>
                    </a:cubicBezTo>
                    <a:cubicBezTo>
                      <a:pt x="137" y="11"/>
                      <a:pt x="138" y="12"/>
                      <a:pt x="139" y="12"/>
                    </a:cubicBezTo>
                    <a:cubicBezTo>
                      <a:pt x="141" y="13"/>
                      <a:pt x="142" y="12"/>
                      <a:pt x="145" y="12"/>
                    </a:cubicBezTo>
                    <a:cubicBezTo>
                      <a:pt x="146" y="12"/>
                      <a:pt x="148" y="12"/>
                      <a:pt x="149" y="11"/>
                    </a:cubicBezTo>
                    <a:cubicBezTo>
                      <a:pt x="150" y="11"/>
                      <a:pt x="150" y="10"/>
                      <a:pt x="150" y="9"/>
                    </a:cubicBezTo>
                    <a:cubicBezTo>
                      <a:pt x="151" y="9"/>
                      <a:pt x="151" y="8"/>
                      <a:pt x="152" y="8"/>
                    </a:cubicBezTo>
                    <a:cubicBezTo>
                      <a:pt x="153" y="8"/>
                      <a:pt x="154" y="8"/>
                      <a:pt x="155" y="9"/>
                    </a:cubicBezTo>
                    <a:cubicBezTo>
                      <a:pt x="155" y="10"/>
                      <a:pt x="154" y="9"/>
                      <a:pt x="154" y="11"/>
                    </a:cubicBezTo>
                    <a:cubicBezTo>
                      <a:pt x="155" y="11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9" y="9"/>
                    </a:cubicBezTo>
                    <a:cubicBezTo>
                      <a:pt x="161" y="10"/>
                      <a:pt x="162" y="10"/>
                      <a:pt x="164" y="11"/>
                    </a:cubicBezTo>
                    <a:cubicBezTo>
                      <a:pt x="167" y="11"/>
                      <a:pt x="170" y="12"/>
                      <a:pt x="172" y="13"/>
                    </a:cubicBezTo>
                    <a:cubicBezTo>
                      <a:pt x="172" y="14"/>
                      <a:pt x="171" y="14"/>
                      <a:pt x="171" y="14"/>
                    </a:cubicBezTo>
                    <a:cubicBezTo>
                      <a:pt x="170" y="14"/>
                      <a:pt x="169" y="13"/>
                      <a:pt x="168" y="13"/>
                    </a:cubicBezTo>
                    <a:cubicBezTo>
                      <a:pt x="168" y="15"/>
                      <a:pt x="169" y="15"/>
                      <a:pt x="170" y="16"/>
                    </a:cubicBezTo>
                    <a:cubicBezTo>
                      <a:pt x="172" y="17"/>
                      <a:pt x="173" y="17"/>
                      <a:pt x="173" y="18"/>
                    </a:cubicBezTo>
                    <a:cubicBezTo>
                      <a:pt x="172" y="21"/>
                      <a:pt x="170" y="19"/>
                      <a:pt x="169" y="19"/>
                    </a:cubicBezTo>
                    <a:cubicBezTo>
                      <a:pt x="167" y="19"/>
                      <a:pt x="164" y="23"/>
                      <a:pt x="162" y="20"/>
                    </a:cubicBezTo>
                    <a:cubicBezTo>
                      <a:pt x="163" y="18"/>
                      <a:pt x="164" y="18"/>
                      <a:pt x="165" y="16"/>
                    </a:cubicBezTo>
                    <a:cubicBezTo>
                      <a:pt x="164" y="16"/>
                      <a:pt x="164" y="16"/>
                      <a:pt x="164" y="17"/>
                    </a:cubicBezTo>
                    <a:cubicBezTo>
                      <a:pt x="163" y="17"/>
                      <a:pt x="162" y="17"/>
                      <a:pt x="162" y="18"/>
                    </a:cubicBezTo>
                    <a:cubicBezTo>
                      <a:pt x="161" y="18"/>
                      <a:pt x="160" y="19"/>
                      <a:pt x="159" y="19"/>
                    </a:cubicBezTo>
                    <a:cubicBezTo>
                      <a:pt x="158" y="20"/>
                      <a:pt x="157" y="20"/>
                      <a:pt x="156" y="20"/>
                    </a:cubicBezTo>
                    <a:cubicBezTo>
                      <a:pt x="155" y="21"/>
                      <a:pt x="154" y="22"/>
                      <a:pt x="152" y="23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48" y="24"/>
                      <a:pt x="146" y="25"/>
                      <a:pt x="145" y="26"/>
                    </a:cubicBezTo>
                    <a:cubicBezTo>
                      <a:pt x="143" y="27"/>
                      <a:pt x="141" y="29"/>
                      <a:pt x="140" y="30"/>
                    </a:cubicBezTo>
                    <a:cubicBezTo>
                      <a:pt x="139" y="30"/>
                      <a:pt x="138" y="32"/>
                      <a:pt x="138" y="33"/>
                    </a:cubicBezTo>
                    <a:cubicBezTo>
                      <a:pt x="138" y="33"/>
                      <a:pt x="139" y="34"/>
                      <a:pt x="140" y="34"/>
                    </a:cubicBezTo>
                    <a:cubicBezTo>
                      <a:pt x="139" y="35"/>
                      <a:pt x="139" y="36"/>
                      <a:pt x="139" y="37"/>
                    </a:cubicBezTo>
                    <a:cubicBezTo>
                      <a:pt x="140" y="37"/>
                      <a:pt x="141" y="37"/>
                      <a:pt x="142" y="37"/>
                    </a:cubicBezTo>
                    <a:cubicBezTo>
                      <a:pt x="144" y="37"/>
                      <a:pt x="145" y="39"/>
                      <a:pt x="147" y="39"/>
                    </a:cubicBezTo>
                    <a:cubicBezTo>
                      <a:pt x="148" y="40"/>
                      <a:pt x="150" y="40"/>
                      <a:pt x="151" y="41"/>
                    </a:cubicBezTo>
                    <a:cubicBezTo>
                      <a:pt x="153" y="41"/>
                      <a:pt x="155" y="40"/>
                      <a:pt x="155" y="41"/>
                    </a:cubicBezTo>
                    <a:cubicBezTo>
                      <a:pt x="156" y="43"/>
                      <a:pt x="154" y="43"/>
                      <a:pt x="154" y="44"/>
                    </a:cubicBezTo>
                    <a:cubicBezTo>
                      <a:pt x="155" y="46"/>
                      <a:pt x="153" y="46"/>
                      <a:pt x="153" y="48"/>
                    </a:cubicBezTo>
                    <a:cubicBezTo>
                      <a:pt x="153" y="48"/>
                      <a:pt x="154" y="50"/>
                      <a:pt x="155" y="50"/>
                    </a:cubicBezTo>
                    <a:cubicBezTo>
                      <a:pt x="156" y="50"/>
                      <a:pt x="158" y="48"/>
                      <a:pt x="159" y="47"/>
                    </a:cubicBezTo>
                    <a:cubicBezTo>
                      <a:pt x="160" y="45"/>
                      <a:pt x="159" y="43"/>
                      <a:pt x="161" y="42"/>
                    </a:cubicBezTo>
                    <a:cubicBezTo>
                      <a:pt x="167" y="41"/>
                      <a:pt x="172" y="38"/>
                      <a:pt x="172" y="31"/>
                    </a:cubicBezTo>
                    <a:cubicBezTo>
                      <a:pt x="172" y="30"/>
                      <a:pt x="171" y="30"/>
                      <a:pt x="171" y="29"/>
                    </a:cubicBezTo>
                    <a:cubicBezTo>
                      <a:pt x="172" y="28"/>
                      <a:pt x="173" y="27"/>
                      <a:pt x="173" y="25"/>
                    </a:cubicBezTo>
                    <a:cubicBezTo>
                      <a:pt x="174" y="25"/>
                      <a:pt x="174" y="24"/>
                      <a:pt x="174" y="24"/>
                    </a:cubicBezTo>
                    <a:cubicBezTo>
                      <a:pt x="175" y="23"/>
                      <a:pt x="175" y="22"/>
                      <a:pt x="176" y="21"/>
                    </a:cubicBezTo>
                    <a:cubicBezTo>
                      <a:pt x="176" y="21"/>
                      <a:pt x="176" y="21"/>
                      <a:pt x="177" y="21"/>
                    </a:cubicBezTo>
                    <a:cubicBezTo>
                      <a:pt x="177" y="21"/>
                      <a:pt x="178" y="21"/>
                      <a:pt x="178" y="21"/>
                    </a:cubicBezTo>
                    <a:cubicBezTo>
                      <a:pt x="179" y="21"/>
                      <a:pt x="180" y="22"/>
                      <a:pt x="182" y="22"/>
                    </a:cubicBezTo>
                    <a:cubicBezTo>
                      <a:pt x="182" y="21"/>
                      <a:pt x="183" y="21"/>
                      <a:pt x="184" y="21"/>
                    </a:cubicBezTo>
                    <a:cubicBezTo>
                      <a:pt x="185" y="21"/>
                      <a:pt x="186" y="23"/>
                      <a:pt x="187" y="23"/>
                    </a:cubicBezTo>
                    <a:cubicBezTo>
                      <a:pt x="188" y="24"/>
                      <a:pt x="189" y="24"/>
                      <a:pt x="189" y="24"/>
                    </a:cubicBezTo>
                    <a:cubicBezTo>
                      <a:pt x="189" y="26"/>
                      <a:pt x="188" y="26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9"/>
                      <a:pt x="189" y="30"/>
                      <a:pt x="190" y="30"/>
                    </a:cubicBezTo>
                    <a:cubicBezTo>
                      <a:pt x="191" y="30"/>
                      <a:pt x="192" y="29"/>
                      <a:pt x="193" y="29"/>
                    </a:cubicBezTo>
                    <a:cubicBezTo>
                      <a:pt x="194" y="28"/>
                      <a:pt x="195" y="27"/>
                      <a:pt x="196" y="26"/>
                    </a:cubicBezTo>
                    <a:cubicBezTo>
                      <a:pt x="197" y="27"/>
                      <a:pt x="199" y="28"/>
                      <a:pt x="200" y="29"/>
                    </a:cubicBezTo>
                    <a:cubicBezTo>
                      <a:pt x="200" y="30"/>
                      <a:pt x="200" y="30"/>
                      <a:pt x="200" y="31"/>
                    </a:cubicBezTo>
                    <a:cubicBezTo>
                      <a:pt x="200" y="32"/>
                      <a:pt x="200" y="33"/>
                      <a:pt x="200" y="35"/>
                    </a:cubicBezTo>
                    <a:cubicBezTo>
                      <a:pt x="200" y="37"/>
                      <a:pt x="203" y="37"/>
                      <a:pt x="204" y="38"/>
                    </a:cubicBezTo>
                    <a:cubicBezTo>
                      <a:pt x="205" y="38"/>
                      <a:pt x="205" y="39"/>
                      <a:pt x="205" y="40"/>
                    </a:cubicBezTo>
                    <a:cubicBezTo>
                      <a:pt x="206" y="41"/>
                      <a:pt x="207" y="40"/>
                      <a:pt x="207" y="41"/>
                    </a:cubicBezTo>
                    <a:cubicBezTo>
                      <a:pt x="207" y="44"/>
                      <a:pt x="205" y="44"/>
                      <a:pt x="205" y="47"/>
                    </a:cubicBezTo>
                    <a:cubicBezTo>
                      <a:pt x="205" y="48"/>
                      <a:pt x="203" y="48"/>
                      <a:pt x="204" y="50"/>
                    </a:cubicBezTo>
                    <a:cubicBezTo>
                      <a:pt x="204" y="52"/>
                      <a:pt x="207" y="50"/>
                      <a:pt x="208" y="52"/>
                    </a:cubicBezTo>
                    <a:cubicBezTo>
                      <a:pt x="208" y="53"/>
                      <a:pt x="208" y="53"/>
                      <a:pt x="207" y="55"/>
                    </a:cubicBezTo>
                    <a:cubicBezTo>
                      <a:pt x="208" y="56"/>
                      <a:pt x="208" y="58"/>
                      <a:pt x="206" y="58"/>
                    </a:cubicBezTo>
                    <a:cubicBezTo>
                      <a:pt x="205" y="58"/>
                      <a:pt x="205" y="57"/>
                      <a:pt x="204" y="57"/>
                    </a:cubicBezTo>
                    <a:cubicBezTo>
                      <a:pt x="203" y="57"/>
                      <a:pt x="202" y="57"/>
                      <a:pt x="202" y="57"/>
                    </a:cubicBezTo>
                    <a:cubicBezTo>
                      <a:pt x="201" y="56"/>
                      <a:pt x="200" y="56"/>
                      <a:pt x="199" y="56"/>
                    </a:cubicBezTo>
                    <a:cubicBezTo>
                      <a:pt x="198" y="56"/>
                      <a:pt x="196" y="57"/>
                      <a:pt x="195" y="56"/>
                    </a:cubicBezTo>
                    <a:cubicBezTo>
                      <a:pt x="197" y="54"/>
                      <a:pt x="199" y="51"/>
                      <a:pt x="201" y="49"/>
                    </a:cubicBezTo>
                    <a:cubicBezTo>
                      <a:pt x="201" y="48"/>
                      <a:pt x="203" y="48"/>
                      <a:pt x="202" y="47"/>
                    </a:cubicBezTo>
                    <a:cubicBezTo>
                      <a:pt x="201" y="46"/>
                      <a:pt x="200" y="47"/>
                      <a:pt x="199" y="48"/>
                    </a:cubicBezTo>
                    <a:cubicBezTo>
                      <a:pt x="198" y="48"/>
                      <a:pt x="196" y="50"/>
                      <a:pt x="195" y="50"/>
                    </a:cubicBezTo>
                    <a:cubicBezTo>
                      <a:pt x="193" y="50"/>
                      <a:pt x="190" y="50"/>
                      <a:pt x="188" y="51"/>
                    </a:cubicBezTo>
                    <a:cubicBezTo>
                      <a:pt x="188" y="52"/>
                      <a:pt x="190" y="52"/>
                      <a:pt x="190" y="53"/>
                    </a:cubicBezTo>
                    <a:cubicBezTo>
                      <a:pt x="189" y="53"/>
                      <a:pt x="188" y="53"/>
                      <a:pt x="187" y="53"/>
                    </a:cubicBezTo>
                    <a:cubicBezTo>
                      <a:pt x="187" y="52"/>
                      <a:pt x="187" y="51"/>
                      <a:pt x="187" y="51"/>
                    </a:cubicBezTo>
                    <a:cubicBezTo>
                      <a:pt x="186" y="50"/>
                      <a:pt x="183" y="51"/>
                      <a:pt x="182" y="51"/>
                    </a:cubicBezTo>
                    <a:cubicBezTo>
                      <a:pt x="181" y="51"/>
                      <a:pt x="180" y="52"/>
                      <a:pt x="180" y="53"/>
                    </a:cubicBezTo>
                    <a:cubicBezTo>
                      <a:pt x="181" y="54"/>
                      <a:pt x="184" y="52"/>
                      <a:pt x="185" y="54"/>
                    </a:cubicBezTo>
                    <a:cubicBezTo>
                      <a:pt x="184" y="56"/>
                      <a:pt x="181" y="57"/>
                      <a:pt x="182" y="60"/>
                    </a:cubicBezTo>
                    <a:cubicBezTo>
                      <a:pt x="182" y="60"/>
                      <a:pt x="183" y="62"/>
                      <a:pt x="184" y="62"/>
                    </a:cubicBezTo>
                    <a:cubicBezTo>
                      <a:pt x="184" y="62"/>
                      <a:pt x="185" y="61"/>
                      <a:pt x="186" y="61"/>
                    </a:cubicBezTo>
                    <a:cubicBezTo>
                      <a:pt x="186" y="61"/>
                      <a:pt x="186" y="62"/>
                      <a:pt x="187" y="62"/>
                    </a:cubicBezTo>
                    <a:cubicBezTo>
                      <a:pt x="188" y="61"/>
                      <a:pt x="189" y="59"/>
                      <a:pt x="190" y="59"/>
                    </a:cubicBezTo>
                    <a:cubicBezTo>
                      <a:pt x="192" y="61"/>
                      <a:pt x="189" y="63"/>
                      <a:pt x="187" y="64"/>
                    </a:cubicBezTo>
                    <a:cubicBezTo>
                      <a:pt x="185" y="64"/>
                      <a:pt x="182" y="65"/>
                      <a:pt x="180" y="66"/>
                    </a:cubicBezTo>
                    <a:cubicBezTo>
                      <a:pt x="180" y="66"/>
                      <a:pt x="176" y="70"/>
                      <a:pt x="176" y="67"/>
                    </a:cubicBezTo>
                    <a:cubicBezTo>
                      <a:pt x="176" y="66"/>
                      <a:pt x="177" y="66"/>
                      <a:pt x="178" y="64"/>
                    </a:cubicBezTo>
                    <a:cubicBezTo>
                      <a:pt x="176" y="64"/>
                      <a:pt x="174" y="65"/>
                      <a:pt x="172" y="66"/>
                    </a:cubicBezTo>
                    <a:cubicBezTo>
                      <a:pt x="169" y="68"/>
                      <a:pt x="165" y="69"/>
                      <a:pt x="164" y="72"/>
                    </a:cubicBezTo>
                    <a:cubicBezTo>
                      <a:pt x="164" y="72"/>
                      <a:pt x="164" y="74"/>
                      <a:pt x="164" y="74"/>
                    </a:cubicBezTo>
                    <a:cubicBezTo>
                      <a:pt x="164" y="74"/>
                      <a:pt x="162" y="75"/>
                      <a:pt x="161" y="75"/>
                    </a:cubicBezTo>
                    <a:cubicBezTo>
                      <a:pt x="160" y="75"/>
                      <a:pt x="159" y="77"/>
                      <a:pt x="158" y="77"/>
                    </a:cubicBezTo>
                    <a:cubicBezTo>
                      <a:pt x="157" y="77"/>
                      <a:pt x="156" y="77"/>
                      <a:pt x="156" y="77"/>
                    </a:cubicBezTo>
                    <a:cubicBezTo>
                      <a:pt x="155" y="78"/>
                      <a:pt x="154" y="79"/>
                      <a:pt x="153" y="80"/>
                    </a:cubicBezTo>
                    <a:cubicBezTo>
                      <a:pt x="153" y="81"/>
                      <a:pt x="152" y="81"/>
                      <a:pt x="151" y="81"/>
                    </a:cubicBezTo>
                    <a:cubicBezTo>
                      <a:pt x="150" y="82"/>
                      <a:pt x="150" y="84"/>
                      <a:pt x="149" y="84"/>
                    </a:cubicBezTo>
                    <a:cubicBezTo>
                      <a:pt x="148" y="84"/>
                      <a:pt x="148" y="84"/>
                      <a:pt x="147" y="84"/>
                    </a:cubicBezTo>
                    <a:cubicBezTo>
                      <a:pt x="147" y="86"/>
                      <a:pt x="148" y="88"/>
                      <a:pt x="147" y="90"/>
                    </a:cubicBezTo>
                    <a:cubicBezTo>
                      <a:pt x="145" y="92"/>
                      <a:pt x="144" y="93"/>
                      <a:pt x="141" y="94"/>
                    </a:cubicBezTo>
                    <a:cubicBezTo>
                      <a:pt x="140" y="95"/>
                      <a:pt x="139" y="95"/>
                      <a:pt x="138" y="96"/>
                    </a:cubicBezTo>
                    <a:cubicBezTo>
                      <a:pt x="137" y="96"/>
                      <a:pt x="136" y="97"/>
                      <a:pt x="135" y="98"/>
                    </a:cubicBezTo>
                    <a:cubicBezTo>
                      <a:pt x="134" y="98"/>
                      <a:pt x="134" y="99"/>
                      <a:pt x="133" y="99"/>
                    </a:cubicBez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4" y="159"/>
                      <a:pt x="134" y="158"/>
                      <a:pt x="135" y="157"/>
                    </a:cubicBezTo>
                    <a:cubicBezTo>
                      <a:pt x="136" y="156"/>
                      <a:pt x="136" y="154"/>
                      <a:pt x="137" y="154"/>
                    </a:cubicBezTo>
                    <a:cubicBezTo>
                      <a:pt x="138" y="153"/>
                      <a:pt x="140" y="153"/>
                      <a:pt x="141" y="152"/>
                    </a:cubicBezTo>
                    <a:cubicBezTo>
                      <a:pt x="142" y="152"/>
                      <a:pt x="143" y="152"/>
                      <a:pt x="144" y="151"/>
                    </a:cubicBezTo>
                    <a:cubicBezTo>
                      <a:pt x="144" y="151"/>
                      <a:pt x="145" y="149"/>
                      <a:pt x="146" y="150"/>
                    </a:cubicBezTo>
                    <a:cubicBezTo>
                      <a:pt x="147" y="151"/>
                      <a:pt x="144" y="152"/>
                      <a:pt x="145" y="153"/>
                    </a:cubicBezTo>
                    <a:cubicBezTo>
                      <a:pt x="147" y="154"/>
                      <a:pt x="148" y="151"/>
                      <a:pt x="150" y="151"/>
                    </a:cubicBezTo>
                    <a:cubicBezTo>
                      <a:pt x="150" y="151"/>
                      <a:pt x="151" y="152"/>
                      <a:pt x="152" y="152"/>
                    </a:cubicBezTo>
                    <a:cubicBezTo>
                      <a:pt x="153" y="153"/>
                      <a:pt x="154" y="154"/>
                      <a:pt x="155" y="154"/>
                    </a:cubicBezTo>
                    <a:cubicBezTo>
                      <a:pt x="155" y="154"/>
                      <a:pt x="157" y="154"/>
                      <a:pt x="158" y="154"/>
                    </a:cubicBezTo>
                    <a:cubicBezTo>
                      <a:pt x="159" y="154"/>
                      <a:pt x="160" y="156"/>
                      <a:pt x="161" y="155"/>
                    </a:cubicBezTo>
                    <a:cubicBezTo>
                      <a:pt x="162" y="155"/>
                      <a:pt x="163" y="154"/>
                      <a:pt x="164" y="154"/>
                    </a:cubicBezTo>
                    <a:cubicBezTo>
                      <a:pt x="166" y="153"/>
                      <a:pt x="167" y="154"/>
                      <a:pt x="168" y="156"/>
                    </a:cubicBezTo>
                    <a:cubicBezTo>
                      <a:pt x="169" y="156"/>
                      <a:pt x="169" y="154"/>
                      <a:pt x="170" y="155"/>
                    </a:cubicBezTo>
                    <a:cubicBezTo>
                      <a:pt x="170" y="156"/>
                      <a:pt x="171" y="156"/>
                      <a:pt x="171" y="157"/>
                    </a:cubicBezTo>
                    <a:cubicBezTo>
                      <a:pt x="171" y="158"/>
                      <a:pt x="171" y="158"/>
                      <a:pt x="172" y="159"/>
                    </a:cubicBezTo>
                    <a:cubicBezTo>
                      <a:pt x="172" y="159"/>
                      <a:pt x="173" y="159"/>
                      <a:pt x="174" y="160"/>
                    </a:cubicBezTo>
                    <a:cubicBezTo>
                      <a:pt x="175" y="161"/>
                      <a:pt x="176" y="162"/>
                      <a:pt x="177" y="163"/>
                    </a:cubicBezTo>
                    <a:cubicBezTo>
                      <a:pt x="178" y="165"/>
                      <a:pt x="180" y="166"/>
                      <a:pt x="182" y="166"/>
                    </a:cubicBezTo>
                    <a:cubicBezTo>
                      <a:pt x="183" y="166"/>
                      <a:pt x="184" y="166"/>
                      <a:pt x="186" y="166"/>
                    </a:cubicBezTo>
                    <a:cubicBezTo>
                      <a:pt x="188" y="166"/>
                      <a:pt x="190" y="168"/>
                      <a:pt x="192" y="169"/>
                    </a:cubicBezTo>
                    <a:cubicBezTo>
                      <a:pt x="193" y="170"/>
                      <a:pt x="194" y="171"/>
                      <a:pt x="194" y="172"/>
                    </a:cubicBezTo>
                    <a:cubicBezTo>
                      <a:pt x="195" y="172"/>
                      <a:pt x="195" y="173"/>
                      <a:pt x="195" y="174"/>
                    </a:cubicBezTo>
                    <a:cubicBezTo>
                      <a:pt x="195" y="176"/>
                      <a:pt x="198" y="177"/>
                      <a:pt x="197" y="180"/>
                    </a:cubicBezTo>
                    <a:cubicBezTo>
                      <a:pt x="197" y="181"/>
                      <a:pt x="198" y="181"/>
                      <a:pt x="199" y="182"/>
                    </a:cubicBezTo>
                    <a:cubicBezTo>
                      <a:pt x="200" y="182"/>
                      <a:pt x="201" y="183"/>
                      <a:pt x="202" y="183"/>
                    </a:cubicBezTo>
                    <a:cubicBezTo>
                      <a:pt x="202" y="183"/>
                      <a:pt x="203" y="183"/>
                      <a:pt x="203" y="183"/>
                    </a:cubicBezTo>
                    <a:cubicBezTo>
                      <a:pt x="205" y="183"/>
                      <a:pt x="206" y="184"/>
                      <a:pt x="207" y="184"/>
                    </a:cubicBezTo>
                    <a:cubicBezTo>
                      <a:pt x="208" y="185"/>
                      <a:pt x="209" y="185"/>
                      <a:pt x="209" y="185"/>
                    </a:cubicBezTo>
                    <a:cubicBezTo>
                      <a:pt x="210" y="186"/>
                      <a:pt x="210" y="187"/>
                      <a:pt x="211" y="188"/>
                    </a:cubicBezTo>
                    <a:cubicBezTo>
                      <a:pt x="212" y="188"/>
                      <a:pt x="213" y="188"/>
                      <a:pt x="214" y="188"/>
                    </a:cubicBezTo>
                    <a:cubicBezTo>
                      <a:pt x="215" y="188"/>
                      <a:pt x="217" y="189"/>
                      <a:pt x="218" y="189"/>
                    </a:cubicBezTo>
                    <a:cubicBezTo>
                      <a:pt x="219" y="189"/>
                      <a:pt x="220" y="189"/>
                      <a:pt x="221" y="189"/>
                    </a:cubicBezTo>
                    <a:cubicBezTo>
                      <a:pt x="222" y="189"/>
                      <a:pt x="223" y="190"/>
                      <a:pt x="225" y="191"/>
                    </a:cubicBezTo>
                    <a:cubicBezTo>
                      <a:pt x="209" y="219"/>
                      <a:pt x="183" y="239"/>
                      <a:pt x="152" y="246"/>
                    </a:cubicBezTo>
                    <a:cubicBezTo>
                      <a:pt x="152" y="244"/>
                      <a:pt x="152" y="243"/>
                      <a:pt x="152" y="242"/>
                    </a:cubicBezTo>
                    <a:cubicBezTo>
                      <a:pt x="152" y="239"/>
                      <a:pt x="152" y="237"/>
                      <a:pt x="152" y="235"/>
                    </a:cubicBezTo>
                    <a:cubicBezTo>
                      <a:pt x="151" y="233"/>
                      <a:pt x="151" y="230"/>
                      <a:pt x="150" y="229"/>
                    </a:cubicBezTo>
                    <a:cubicBezTo>
                      <a:pt x="149" y="228"/>
                      <a:pt x="147" y="226"/>
                      <a:pt x="145" y="225"/>
                    </a:cubicBezTo>
                    <a:cubicBezTo>
                      <a:pt x="144" y="224"/>
                      <a:pt x="143" y="224"/>
                      <a:pt x="142" y="223"/>
                    </a:cubicBezTo>
                    <a:cubicBezTo>
                      <a:pt x="140" y="222"/>
                      <a:pt x="136" y="220"/>
                      <a:pt x="135" y="218"/>
                    </a:cubicBezTo>
                    <a:cubicBezTo>
                      <a:pt x="135" y="217"/>
                      <a:pt x="135" y="216"/>
                      <a:pt x="134" y="216"/>
                    </a:cubicBezTo>
                    <a:cubicBezTo>
                      <a:pt x="134" y="215"/>
                      <a:pt x="134" y="214"/>
                      <a:pt x="133" y="214"/>
                    </a:cubicBezTo>
                    <a:lnTo>
                      <a:pt x="133" y="255"/>
                    </a:lnTo>
                    <a:close/>
                    <a:moveTo>
                      <a:pt x="3" y="108"/>
                    </a:moveTo>
                    <a:cubicBezTo>
                      <a:pt x="2" y="110"/>
                      <a:pt x="2" y="112"/>
                      <a:pt x="1" y="114"/>
                    </a:cubicBezTo>
                    <a:cubicBezTo>
                      <a:pt x="1" y="116"/>
                      <a:pt x="1" y="118"/>
                      <a:pt x="1" y="120"/>
                    </a:cubicBezTo>
                    <a:cubicBezTo>
                      <a:pt x="0" y="124"/>
                      <a:pt x="0" y="128"/>
                      <a:pt x="0" y="132"/>
                    </a:cubicBezTo>
                    <a:cubicBezTo>
                      <a:pt x="0" y="136"/>
                      <a:pt x="0" y="140"/>
                      <a:pt x="1" y="144"/>
                    </a:cubicBezTo>
                    <a:cubicBezTo>
                      <a:pt x="1" y="146"/>
                      <a:pt x="1" y="148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3" y="157"/>
                      <a:pt x="3" y="159"/>
                      <a:pt x="4" y="161"/>
                    </a:cubicBezTo>
                    <a:cubicBezTo>
                      <a:pt x="5" y="165"/>
                      <a:pt x="6" y="169"/>
                      <a:pt x="8" y="172"/>
                    </a:cubicBezTo>
                    <a:cubicBezTo>
                      <a:pt x="8" y="174"/>
                      <a:pt x="9" y="176"/>
                      <a:pt x="10" y="178"/>
                    </a:cubicBezTo>
                    <a:cubicBezTo>
                      <a:pt x="11" y="180"/>
                      <a:pt x="11" y="181"/>
                      <a:pt x="12" y="183"/>
                    </a:cubicBezTo>
                    <a:cubicBezTo>
                      <a:pt x="13" y="184"/>
                      <a:pt x="13" y="185"/>
                      <a:pt x="14" y="186"/>
                    </a:cubicBezTo>
                    <a:cubicBezTo>
                      <a:pt x="15" y="187"/>
                      <a:pt x="15" y="189"/>
                      <a:pt x="17" y="191"/>
                    </a:cubicBezTo>
                    <a:cubicBezTo>
                      <a:pt x="20" y="196"/>
                      <a:pt x="23" y="201"/>
                      <a:pt x="27" y="205"/>
                    </a:cubicBezTo>
                    <a:cubicBezTo>
                      <a:pt x="28" y="207"/>
                      <a:pt x="30" y="210"/>
                      <a:pt x="32" y="212"/>
                    </a:cubicBezTo>
                    <a:cubicBezTo>
                      <a:pt x="34" y="213"/>
                      <a:pt x="35" y="215"/>
                      <a:pt x="36" y="216"/>
                    </a:cubicBezTo>
                    <a:cubicBezTo>
                      <a:pt x="38" y="217"/>
                      <a:pt x="39" y="219"/>
                      <a:pt x="41" y="220"/>
                    </a:cubicBezTo>
                    <a:cubicBezTo>
                      <a:pt x="47" y="226"/>
                      <a:pt x="55" y="232"/>
                      <a:pt x="63" y="236"/>
                    </a:cubicBezTo>
                    <a:cubicBezTo>
                      <a:pt x="64" y="237"/>
                      <a:pt x="66" y="238"/>
                      <a:pt x="68" y="239"/>
                    </a:cubicBezTo>
                    <a:cubicBezTo>
                      <a:pt x="71" y="241"/>
                      <a:pt x="75" y="243"/>
                      <a:pt x="79" y="245"/>
                    </a:cubicBezTo>
                    <a:cubicBezTo>
                      <a:pt x="81" y="245"/>
                      <a:pt x="83" y="246"/>
                      <a:pt x="85" y="247"/>
                    </a:cubicBezTo>
                    <a:cubicBezTo>
                      <a:pt x="97" y="252"/>
                      <a:pt x="111" y="254"/>
                      <a:pt x="124" y="255"/>
                    </a:cubicBezTo>
                    <a:cubicBezTo>
                      <a:pt x="127" y="255"/>
                      <a:pt x="130" y="255"/>
                      <a:pt x="133" y="255"/>
                    </a:cubicBezTo>
                    <a:cubicBezTo>
                      <a:pt x="133" y="214"/>
                      <a:pt x="133" y="214"/>
                      <a:pt x="133" y="214"/>
                    </a:cubicBezTo>
                    <a:cubicBezTo>
                      <a:pt x="133" y="213"/>
                      <a:pt x="132" y="212"/>
                      <a:pt x="132" y="211"/>
                    </a:cubicBezTo>
                    <a:cubicBezTo>
                      <a:pt x="130" y="209"/>
                      <a:pt x="129" y="206"/>
                      <a:pt x="127" y="203"/>
                    </a:cubicBezTo>
                    <a:cubicBezTo>
                      <a:pt x="126" y="202"/>
                      <a:pt x="125" y="200"/>
                      <a:pt x="124" y="199"/>
                    </a:cubicBezTo>
                    <a:cubicBezTo>
                      <a:pt x="124" y="198"/>
                      <a:pt x="122" y="198"/>
                      <a:pt x="122" y="197"/>
                    </a:cubicBezTo>
                    <a:cubicBezTo>
                      <a:pt x="122" y="196"/>
                      <a:pt x="121" y="194"/>
                      <a:pt x="121" y="193"/>
                    </a:cubicBezTo>
                    <a:cubicBezTo>
                      <a:pt x="121" y="192"/>
                      <a:pt x="123" y="191"/>
                      <a:pt x="123" y="189"/>
                    </a:cubicBezTo>
                    <a:cubicBezTo>
                      <a:pt x="123" y="188"/>
                      <a:pt x="122" y="188"/>
                      <a:pt x="122" y="187"/>
                    </a:cubicBezTo>
                    <a:cubicBezTo>
                      <a:pt x="121" y="185"/>
                      <a:pt x="122" y="184"/>
                      <a:pt x="123" y="182"/>
                    </a:cubicBezTo>
                    <a:cubicBezTo>
                      <a:pt x="123" y="181"/>
                      <a:pt x="124" y="180"/>
                      <a:pt x="124" y="180"/>
                    </a:cubicBezTo>
                    <a:cubicBezTo>
                      <a:pt x="124" y="179"/>
                      <a:pt x="125" y="179"/>
                      <a:pt x="126" y="178"/>
                    </a:cubicBezTo>
                    <a:cubicBezTo>
                      <a:pt x="126" y="178"/>
                      <a:pt x="127" y="177"/>
                      <a:pt x="127" y="176"/>
                    </a:cubicBezTo>
                    <a:cubicBezTo>
                      <a:pt x="128" y="175"/>
                      <a:pt x="130" y="174"/>
                      <a:pt x="130" y="173"/>
                    </a:cubicBezTo>
                    <a:cubicBezTo>
                      <a:pt x="130" y="172"/>
                      <a:pt x="131" y="167"/>
                      <a:pt x="130" y="165"/>
                    </a:cubicBezTo>
                    <a:cubicBezTo>
                      <a:pt x="130" y="164"/>
                      <a:pt x="129" y="163"/>
                      <a:pt x="129" y="162"/>
                    </a:cubicBezTo>
                    <a:cubicBezTo>
                      <a:pt x="128" y="161"/>
                      <a:pt x="128" y="159"/>
                      <a:pt x="126" y="159"/>
                    </a:cubicBezTo>
                    <a:cubicBezTo>
                      <a:pt x="125" y="159"/>
                      <a:pt x="125" y="160"/>
                      <a:pt x="124" y="161"/>
                    </a:cubicBezTo>
                    <a:cubicBezTo>
                      <a:pt x="124" y="162"/>
                      <a:pt x="124" y="163"/>
                      <a:pt x="123" y="163"/>
                    </a:cubicBezTo>
                    <a:cubicBezTo>
                      <a:pt x="121" y="164"/>
                      <a:pt x="121" y="162"/>
                      <a:pt x="119" y="161"/>
                    </a:cubicBezTo>
                    <a:cubicBezTo>
                      <a:pt x="118" y="161"/>
                      <a:pt x="117" y="161"/>
                      <a:pt x="117" y="161"/>
                    </a:cubicBezTo>
                    <a:cubicBezTo>
                      <a:pt x="115" y="160"/>
                      <a:pt x="115" y="158"/>
                      <a:pt x="114" y="158"/>
                    </a:cubicBezTo>
                    <a:cubicBezTo>
                      <a:pt x="113" y="157"/>
                      <a:pt x="112" y="157"/>
                      <a:pt x="111" y="156"/>
                    </a:cubicBezTo>
                    <a:cubicBezTo>
                      <a:pt x="111" y="156"/>
                      <a:pt x="111" y="154"/>
                      <a:pt x="111" y="153"/>
                    </a:cubicBezTo>
                    <a:cubicBezTo>
                      <a:pt x="109" y="153"/>
                      <a:pt x="108" y="150"/>
                      <a:pt x="106" y="149"/>
                    </a:cubicBezTo>
                    <a:cubicBezTo>
                      <a:pt x="105" y="148"/>
                      <a:pt x="103" y="148"/>
                      <a:pt x="102" y="148"/>
                    </a:cubicBezTo>
                    <a:cubicBezTo>
                      <a:pt x="101" y="148"/>
                      <a:pt x="101" y="147"/>
                      <a:pt x="100" y="147"/>
                    </a:cubicBezTo>
                    <a:cubicBezTo>
                      <a:pt x="99" y="147"/>
                      <a:pt x="98" y="147"/>
                      <a:pt x="98" y="147"/>
                    </a:cubicBezTo>
                    <a:cubicBezTo>
                      <a:pt x="95" y="146"/>
                      <a:pt x="94" y="141"/>
                      <a:pt x="90" y="141"/>
                    </a:cubicBezTo>
                    <a:cubicBezTo>
                      <a:pt x="89" y="142"/>
                      <a:pt x="88" y="143"/>
                      <a:pt x="86" y="143"/>
                    </a:cubicBezTo>
                    <a:cubicBezTo>
                      <a:pt x="85" y="143"/>
                      <a:pt x="83" y="142"/>
                      <a:pt x="81" y="141"/>
                    </a:cubicBezTo>
                    <a:cubicBezTo>
                      <a:pt x="80" y="141"/>
                      <a:pt x="78" y="140"/>
                      <a:pt x="77" y="140"/>
                    </a:cubicBezTo>
                    <a:cubicBezTo>
                      <a:pt x="76" y="139"/>
                      <a:pt x="75" y="138"/>
                      <a:pt x="74" y="138"/>
                    </a:cubicBezTo>
                    <a:cubicBezTo>
                      <a:pt x="73" y="137"/>
                      <a:pt x="72" y="137"/>
                      <a:pt x="71" y="137"/>
                    </a:cubicBezTo>
                    <a:cubicBezTo>
                      <a:pt x="71" y="137"/>
                      <a:pt x="70" y="136"/>
                      <a:pt x="69" y="135"/>
                    </a:cubicBezTo>
                    <a:cubicBezTo>
                      <a:pt x="68" y="134"/>
                      <a:pt x="67" y="133"/>
                      <a:pt x="66" y="133"/>
                    </a:cubicBezTo>
                    <a:cubicBezTo>
                      <a:pt x="66" y="132"/>
                      <a:pt x="67" y="131"/>
                      <a:pt x="68" y="130"/>
                    </a:cubicBezTo>
                    <a:cubicBezTo>
                      <a:pt x="68" y="126"/>
                      <a:pt x="66" y="124"/>
                      <a:pt x="64" y="122"/>
                    </a:cubicBezTo>
                    <a:cubicBezTo>
                      <a:pt x="63" y="121"/>
                      <a:pt x="62" y="120"/>
                      <a:pt x="61" y="119"/>
                    </a:cubicBezTo>
                    <a:cubicBezTo>
                      <a:pt x="61" y="118"/>
                      <a:pt x="61" y="118"/>
                      <a:pt x="61" y="117"/>
                    </a:cubicBezTo>
                    <a:cubicBezTo>
                      <a:pt x="60" y="116"/>
                      <a:pt x="59" y="115"/>
                      <a:pt x="58" y="114"/>
                    </a:cubicBezTo>
                    <a:cubicBezTo>
                      <a:pt x="57" y="113"/>
                      <a:pt x="56" y="112"/>
                      <a:pt x="56" y="111"/>
                    </a:cubicBezTo>
                    <a:cubicBezTo>
                      <a:pt x="55" y="109"/>
                      <a:pt x="56" y="108"/>
                      <a:pt x="56" y="106"/>
                    </a:cubicBezTo>
                    <a:cubicBezTo>
                      <a:pt x="55" y="104"/>
                      <a:pt x="51" y="105"/>
                      <a:pt x="52" y="108"/>
                    </a:cubicBezTo>
                    <a:cubicBezTo>
                      <a:pt x="52" y="109"/>
                      <a:pt x="53" y="110"/>
                      <a:pt x="53" y="111"/>
                    </a:cubicBezTo>
                    <a:cubicBezTo>
                      <a:pt x="54" y="112"/>
                      <a:pt x="54" y="113"/>
                      <a:pt x="54" y="114"/>
                    </a:cubicBezTo>
                    <a:cubicBezTo>
                      <a:pt x="55" y="115"/>
                      <a:pt x="56" y="116"/>
                      <a:pt x="56" y="117"/>
                    </a:cubicBezTo>
                    <a:cubicBezTo>
                      <a:pt x="56" y="119"/>
                      <a:pt x="56" y="121"/>
                      <a:pt x="57" y="122"/>
                    </a:cubicBezTo>
                    <a:cubicBezTo>
                      <a:pt x="57" y="123"/>
                      <a:pt x="59" y="124"/>
                      <a:pt x="58" y="125"/>
                    </a:cubicBezTo>
                    <a:cubicBezTo>
                      <a:pt x="57" y="125"/>
                      <a:pt x="56" y="124"/>
                      <a:pt x="56" y="123"/>
                    </a:cubicBezTo>
                    <a:cubicBezTo>
                      <a:pt x="55" y="123"/>
                      <a:pt x="54" y="122"/>
                      <a:pt x="53" y="121"/>
                    </a:cubicBezTo>
                    <a:cubicBezTo>
                      <a:pt x="53" y="121"/>
                      <a:pt x="54" y="120"/>
                      <a:pt x="54" y="119"/>
                    </a:cubicBezTo>
                    <a:cubicBezTo>
                      <a:pt x="53" y="117"/>
                      <a:pt x="49" y="117"/>
                      <a:pt x="49" y="115"/>
                    </a:cubicBezTo>
                    <a:cubicBezTo>
                      <a:pt x="49" y="114"/>
                      <a:pt x="51" y="114"/>
                      <a:pt x="51" y="113"/>
                    </a:cubicBezTo>
                    <a:cubicBezTo>
                      <a:pt x="51" y="111"/>
                      <a:pt x="49" y="110"/>
                      <a:pt x="49" y="109"/>
                    </a:cubicBezTo>
                    <a:cubicBezTo>
                      <a:pt x="48" y="108"/>
                      <a:pt x="48" y="107"/>
                      <a:pt x="48" y="105"/>
                    </a:cubicBezTo>
                    <a:cubicBezTo>
                      <a:pt x="48" y="104"/>
                      <a:pt x="48" y="103"/>
                      <a:pt x="48" y="101"/>
                    </a:cubicBezTo>
                    <a:cubicBezTo>
                      <a:pt x="48" y="101"/>
                      <a:pt x="46" y="99"/>
                      <a:pt x="45" y="99"/>
                    </a:cubicBezTo>
                    <a:cubicBezTo>
                      <a:pt x="44" y="98"/>
                      <a:pt x="43" y="99"/>
                      <a:pt x="43" y="98"/>
                    </a:cubicBezTo>
                    <a:cubicBezTo>
                      <a:pt x="42" y="97"/>
                      <a:pt x="42" y="95"/>
                      <a:pt x="42" y="95"/>
                    </a:cubicBezTo>
                    <a:cubicBezTo>
                      <a:pt x="42" y="93"/>
                      <a:pt x="42" y="91"/>
                      <a:pt x="42" y="90"/>
                    </a:cubicBezTo>
                    <a:cubicBezTo>
                      <a:pt x="42" y="88"/>
                      <a:pt x="41" y="86"/>
                      <a:pt x="42" y="85"/>
                    </a:cubicBezTo>
                    <a:cubicBezTo>
                      <a:pt x="42" y="83"/>
                      <a:pt x="44" y="83"/>
                      <a:pt x="44" y="81"/>
                    </a:cubicBezTo>
                    <a:cubicBezTo>
                      <a:pt x="45" y="80"/>
                      <a:pt x="45" y="79"/>
                      <a:pt x="45" y="78"/>
                    </a:cubicBezTo>
                    <a:cubicBezTo>
                      <a:pt x="46" y="77"/>
                      <a:pt x="48" y="75"/>
                      <a:pt x="50" y="73"/>
                    </a:cubicBezTo>
                    <a:cubicBezTo>
                      <a:pt x="51" y="71"/>
                      <a:pt x="53" y="69"/>
                      <a:pt x="54" y="67"/>
                    </a:cubicBezTo>
                    <a:cubicBezTo>
                      <a:pt x="54" y="66"/>
                      <a:pt x="55" y="65"/>
                      <a:pt x="55" y="64"/>
                    </a:cubicBezTo>
                    <a:cubicBezTo>
                      <a:pt x="55" y="63"/>
                      <a:pt x="52" y="62"/>
                      <a:pt x="52" y="60"/>
                    </a:cubicBezTo>
                    <a:cubicBezTo>
                      <a:pt x="53" y="59"/>
                      <a:pt x="54" y="59"/>
                      <a:pt x="54" y="58"/>
                    </a:cubicBezTo>
                    <a:cubicBezTo>
                      <a:pt x="54" y="58"/>
                      <a:pt x="55" y="56"/>
                      <a:pt x="55" y="56"/>
                    </a:cubicBezTo>
                    <a:cubicBezTo>
                      <a:pt x="55" y="55"/>
                      <a:pt x="54" y="53"/>
                      <a:pt x="54" y="52"/>
                    </a:cubicBezTo>
                    <a:cubicBezTo>
                      <a:pt x="55" y="51"/>
                      <a:pt x="56" y="50"/>
                      <a:pt x="55" y="49"/>
                    </a:cubicBezTo>
                    <a:cubicBezTo>
                      <a:pt x="54" y="48"/>
                      <a:pt x="53" y="50"/>
                      <a:pt x="52" y="49"/>
                    </a:cubicBezTo>
                    <a:cubicBezTo>
                      <a:pt x="51" y="48"/>
                      <a:pt x="52" y="47"/>
                      <a:pt x="52" y="46"/>
                    </a:cubicBezTo>
                    <a:cubicBezTo>
                      <a:pt x="52" y="46"/>
                      <a:pt x="52" y="45"/>
                      <a:pt x="52" y="44"/>
                    </a:cubicBezTo>
                    <a:cubicBezTo>
                      <a:pt x="52" y="44"/>
                      <a:pt x="53" y="43"/>
                      <a:pt x="53" y="42"/>
                    </a:cubicBezTo>
                    <a:cubicBezTo>
                      <a:pt x="52" y="42"/>
                      <a:pt x="52" y="41"/>
                      <a:pt x="51" y="40"/>
                    </a:cubicBezTo>
                    <a:cubicBezTo>
                      <a:pt x="66" y="27"/>
                      <a:pt x="84" y="17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7" y="12"/>
                      <a:pt x="108" y="12"/>
                    </a:cubicBezTo>
                    <a:cubicBezTo>
                      <a:pt x="109" y="12"/>
                      <a:pt x="110" y="11"/>
                      <a:pt x="112" y="11"/>
                    </a:cubicBezTo>
                    <a:cubicBezTo>
                      <a:pt x="114" y="11"/>
                      <a:pt x="118" y="13"/>
                      <a:pt x="120" y="12"/>
                    </a:cubicBezTo>
                    <a:cubicBezTo>
                      <a:pt x="120" y="12"/>
                      <a:pt x="120" y="11"/>
                      <a:pt x="120" y="10"/>
                    </a:cubicBezTo>
                    <a:cubicBezTo>
                      <a:pt x="121" y="9"/>
                      <a:pt x="121" y="9"/>
                      <a:pt x="122" y="8"/>
                    </a:cubicBezTo>
                    <a:cubicBezTo>
                      <a:pt x="123" y="8"/>
                      <a:pt x="124" y="7"/>
                      <a:pt x="124" y="7"/>
                    </a:cubicBezTo>
                    <a:cubicBezTo>
                      <a:pt x="127" y="7"/>
                      <a:pt x="130" y="7"/>
                      <a:pt x="133" y="7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1" y="0"/>
                      <a:pt x="129" y="0"/>
                      <a:pt x="127" y="0"/>
                    </a:cubicBezTo>
                    <a:cubicBezTo>
                      <a:pt x="126" y="0"/>
                      <a:pt x="125" y="0"/>
                      <a:pt x="124" y="1"/>
                    </a:cubicBezTo>
                    <a:cubicBezTo>
                      <a:pt x="123" y="1"/>
                      <a:pt x="122" y="1"/>
                      <a:pt x="121" y="1"/>
                    </a:cubicBezTo>
                    <a:cubicBezTo>
                      <a:pt x="108" y="3"/>
                      <a:pt x="96" y="6"/>
                      <a:pt x="85" y="11"/>
                    </a:cubicBezTo>
                    <a:cubicBezTo>
                      <a:pt x="83" y="12"/>
                      <a:pt x="81" y="13"/>
                      <a:pt x="79" y="14"/>
                    </a:cubicBezTo>
                    <a:cubicBezTo>
                      <a:pt x="78" y="14"/>
                      <a:pt x="78" y="14"/>
                      <a:pt x="77" y="15"/>
                    </a:cubicBezTo>
                    <a:cubicBezTo>
                      <a:pt x="76" y="15"/>
                      <a:pt x="75" y="16"/>
                      <a:pt x="73" y="17"/>
                    </a:cubicBezTo>
                    <a:cubicBezTo>
                      <a:pt x="71" y="18"/>
                      <a:pt x="70" y="19"/>
                      <a:pt x="68" y="20"/>
                    </a:cubicBezTo>
                    <a:cubicBezTo>
                      <a:pt x="66" y="21"/>
                      <a:pt x="64" y="22"/>
                      <a:pt x="63" y="23"/>
                    </a:cubicBezTo>
                    <a:cubicBezTo>
                      <a:pt x="56" y="28"/>
                      <a:pt x="49" y="33"/>
                      <a:pt x="43" y="39"/>
                    </a:cubicBezTo>
                    <a:cubicBezTo>
                      <a:pt x="42" y="39"/>
                      <a:pt x="42" y="40"/>
                      <a:pt x="41" y="41"/>
                    </a:cubicBezTo>
                    <a:cubicBezTo>
                      <a:pt x="39" y="42"/>
                      <a:pt x="38" y="44"/>
                      <a:pt x="36" y="45"/>
                    </a:cubicBezTo>
                    <a:cubicBezTo>
                      <a:pt x="35" y="46"/>
                      <a:pt x="34" y="48"/>
                      <a:pt x="32" y="50"/>
                    </a:cubicBezTo>
                    <a:cubicBezTo>
                      <a:pt x="30" y="52"/>
                      <a:pt x="28" y="54"/>
                      <a:pt x="27" y="57"/>
                    </a:cubicBezTo>
                    <a:cubicBezTo>
                      <a:pt x="23" y="61"/>
                      <a:pt x="20" y="66"/>
                      <a:pt x="17" y="72"/>
                    </a:cubicBezTo>
                    <a:cubicBezTo>
                      <a:pt x="15" y="73"/>
                      <a:pt x="15" y="75"/>
                      <a:pt x="14" y="77"/>
                    </a:cubicBezTo>
                    <a:cubicBezTo>
                      <a:pt x="13" y="78"/>
                      <a:pt x="13" y="79"/>
                      <a:pt x="12" y="80"/>
                    </a:cubicBezTo>
                    <a:cubicBezTo>
                      <a:pt x="11" y="82"/>
                      <a:pt x="10" y="85"/>
                      <a:pt x="9" y="88"/>
                    </a:cubicBezTo>
                    <a:cubicBezTo>
                      <a:pt x="8" y="89"/>
                      <a:pt x="8" y="90"/>
                      <a:pt x="8" y="91"/>
                    </a:cubicBezTo>
                    <a:cubicBezTo>
                      <a:pt x="6" y="94"/>
                      <a:pt x="5" y="98"/>
                      <a:pt x="4" y="102"/>
                    </a:cubicBezTo>
                    <a:cubicBezTo>
                      <a:pt x="3" y="104"/>
                      <a:pt x="3" y="106"/>
                      <a:pt x="3" y="108"/>
                    </a:cubicBezTo>
                    <a:close/>
                    <a:moveTo>
                      <a:pt x="133" y="99"/>
                    </a:move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3" y="160"/>
                      <a:pt x="132" y="160"/>
                      <a:pt x="132" y="160"/>
                    </a:cubicBezTo>
                    <a:cubicBezTo>
                      <a:pt x="131" y="160"/>
                      <a:pt x="130" y="158"/>
                      <a:pt x="129" y="158"/>
                    </a:cubicBezTo>
                    <a:cubicBezTo>
                      <a:pt x="126" y="157"/>
                      <a:pt x="124" y="159"/>
                      <a:pt x="122" y="159"/>
                    </a:cubicBezTo>
                    <a:cubicBezTo>
                      <a:pt x="119" y="159"/>
                      <a:pt x="116" y="156"/>
                      <a:pt x="116" y="153"/>
                    </a:cubicBezTo>
                    <a:cubicBezTo>
                      <a:pt x="116" y="152"/>
                      <a:pt x="117" y="150"/>
                      <a:pt x="117" y="148"/>
                    </a:cubicBezTo>
                    <a:cubicBezTo>
                      <a:pt x="117" y="147"/>
                      <a:pt x="118" y="146"/>
                      <a:pt x="118" y="145"/>
                    </a:cubicBezTo>
                    <a:cubicBezTo>
                      <a:pt x="118" y="143"/>
                      <a:pt x="116" y="142"/>
                      <a:pt x="115" y="142"/>
                    </a:cubicBezTo>
                    <a:cubicBezTo>
                      <a:pt x="112" y="141"/>
                      <a:pt x="109" y="143"/>
                      <a:pt x="106" y="142"/>
                    </a:cubicBezTo>
                    <a:cubicBezTo>
                      <a:pt x="105" y="141"/>
                      <a:pt x="107" y="140"/>
                      <a:pt x="107" y="139"/>
                    </a:cubicBezTo>
                    <a:cubicBezTo>
                      <a:pt x="107" y="139"/>
                      <a:pt x="107" y="138"/>
                      <a:pt x="107" y="137"/>
                    </a:cubicBezTo>
                    <a:cubicBezTo>
                      <a:pt x="107" y="137"/>
                      <a:pt x="108" y="136"/>
                      <a:pt x="109" y="135"/>
                    </a:cubicBezTo>
                    <a:cubicBezTo>
                      <a:pt x="109" y="134"/>
                      <a:pt x="109" y="133"/>
                      <a:pt x="109" y="132"/>
                    </a:cubicBezTo>
                    <a:cubicBezTo>
                      <a:pt x="110" y="131"/>
                      <a:pt x="110" y="131"/>
                      <a:pt x="110" y="130"/>
                    </a:cubicBezTo>
                    <a:cubicBezTo>
                      <a:pt x="111" y="129"/>
                      <a:pt x="110" y="128"/>
                      <a:pt x="110" y="127"/>
                    </a:cubicBezTo>
                    <a:cubicBezTo>
                      <a:pt x="107" y="128"/>
                      <a:pt x="106" y="128"/>
                      <a:pt x="105" y="129"/>
                    </a:cubicBezTo>
                    <a:cubicBezTo>
                      <a:pt x="102" y="130"/>
                      <a:pt x="102" y="134"/>
                      <a:pt x="99" y="135"/>
                    </a:cubicBezTo>
                    <a:cubicBezTo>
                      <a:pt x="98" y="135"/>
                      <a:pt x="97" y="135"/>
                      <a:pt x="96" y="135"/>
                    </a:cubicBezTo>
                    <a:cubicBezTo>
                      <a:pt x="95" y="136"/>
                      <a:pt x="94" y="136"/>
                      <a:pt x="93" y="136"/>
                    </a:cubicBezTo>
                    <a:cubicBezTo>
                      <a:pt x="92" y="136"/>
                      <a:pt x="90" y="135"/>
                      <a:pt x="89" y="134"/>
                    </a:cubicBezTo>
                    <a:cubicBezTo>
                      <a:pt x="88" y="134"/>
                      <a:pt x="87" y="130"/>
                      <a:pt x="87" y="130"/>
                    </a:cubicBezTo>
                    <a:cubicBezTo>
                      <a:pt x="86" y="126"/>
                      <a:pt x="87" y="122"/>
                      <a:pt x="88" y="120"/>
                    </a:cubicBezTo>
                    <a:cubicBezTo>
                      <a:pt x="89" y="119"/>
                      <a:pt x="89" y="118"/>
                      <a:pt x="89" y="118"/>
                    </a:cubicBezTo>
                    <a:cubicBezTo>
                      <a:pt x="90" y="117"/>
                      <a:pt x="89" y="116"/>
                      <a:pt x="90" y="114"/>
                    </a:cubicBezTo>
                    <a:cubicBezTo>
                      <a:pt x="90" y="112"/>
                      <a:pt x="93" y="111"/>
                      <a:pt x="94" y="110"/>
                    </a:cubicBezTo>
                    <a:cubicBezTo>
                      <a:pt x="96" y="109"/>
                      <a:pt x="98" y="108"/>
                      <a:pt x="100" y="107"/>
                    </a:cubicBezTo>
                    <a:cubicBezTo>
                      <a:pt x="101" y="107"/>
                      <a:pt x="103" y="108"/>
                      <a:pt x="104" y="108"/>
                    </a:cubicBezTo>
                    <a:cubicBezTo>
                      <a:pt x="105" y="108"/>
                      <a:pt x="106" y="109"/>
                      <a:pt x="107" y="108"/>
                    </a:cubicBezTo>
                    <a:cubicBezTo>
                      <a:pt x="109" y="109"/>
                      <a:pt x="110" y="107"/>
                      <a:pt x="112" y="105"/>
                    </a:cubicBezTo>
                    <a:cubicBezTo>
                      <a:pt x="114" y="106"/>
                      <a:pt x="115" y="105"/>
                      <a:pt x="117" y="105"/>
                    </a:cubicBezTo>
                    <a:cubicBezTo>
                      <a:pt x="119" y="105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4" y="106"/>
                      <a:pt x="125" y="107"/>
                      <a:pt x="125" y="109"/>
                    </a:cubicBezTo>
                    <a:cubicBezTo>
                      <a:pt x="125" y="110"/>
                      <a:pt x="124" y="111"/>
                      <a:pt x="125" y="112"/>
                    </a:cubicBezTo>
                    <a:cubicBezTo>
                      <a:pt x="126" y="114"/>
                      <a:pt x="128" y="114"/>
                      <a:pt x="130" y="114"/>
                    </a:cubicBezTo>
                    <a:cubicBezTo>
                      <a:pt x="131" y="113"/>
                      <a:pt x="130" y="112"/>
                      <a:pt x="130" y="110"/>
                    </a:cubicBezTo>
                    <a:cubicBezTo>
                      <a:pt x="130" y="110"/>
                      <a:pt x="130" y="109"/>
                      <a:pt x="130" y="108"/>
                    </a:cubicBezTo>
                    <a:cubicBezTo>
                      <a:pt x="130" y="107"/>
                      <a:pt x="129" y="107"/>
                      <a:pt x="129" y="106"/>
                    </a:cubicBezTo>
                    <a:cubicBezTo>
                      <a:pt x="129" y="103"/>
                      <a:pt x="131" y="101"/>
                      <a:pt x="133" y="99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S1ïďè">
                <a:extLst>
                  <a:ext uri="{FF2B5EF4-FFF2-40B4-BE49-F238E27FC236}">
                    <a16:creationId xmlns:a16="http://schemas.microsoft.com/office/drawing/2014/main" xmlns="" id="{7E849590-6C44-4AC1-9D83-371B7166D7AE}"/>
                  </a:ext>
                </a:extLst>
              </p:cNvPr>
              <p:cNvSpPr/>
              <p:nvPr/>
            </p:nvSpPr>
            <p:spPr bwMode="auto">
              <a:xfrm>
                <a:off x="3843338" y="1758912"/>
                <a:ext cx="4587875" cy="2144713"/>
              </a:xfrm>
              <a:custGeom>
                <a:avLst/>
                <a:gdLst>
                  <a:gd name="T0" fmla="*/ 1744 w 1774"/>
                  <a:gd name="T1" fmla="*/ 349 h 829"/>
                  <a:gd name="T2" fmla="*/ 1673 w 1774"/>
                  <a:gd name="T3" fmla="*/ 718 h 829"/>
                  <a:gd name="T4" fmla="*/ 1612 w 1774"/>
                  <a:gd name="T5" fmla="*/ 228 h 829"/>
                  <a:gd name="T6" fmla="*/ 1656 w 1774"/>
                  <a:gd name="T7" fmla="*/ 665 h 829"/>
                  <a:gd name="T8" fmla="*/ 1529 w 1774"/>
                  <a:gd name="T9" fmla="*/ 349 h 829"/>
                  <a:gd name="T10" fmla="*/ 1546 w 1774"/>
                  <a:gd name="T11" fmla="*/ 742 h 829"/>
                  <a:gd name="T12" fmla="*/ 1513 w 1774"/>
                  <a:gd name="T13" fmla="*/ 641 h 829"/>
                  <a:gd name="T14" fmla="*/ 1458 w 1774"/>
                  <a:gd name="T15" fmla="*/ 510 h 829"/>
                  <a:gd name="T16" fmla="*/ 1458 w 1774"/>
                  <a:gd name="T17" fmla="*/ 510 h 829"/>
                  <a:gd name="T18" fmla="*/ 1370 w 1774"/>
                  <a:gd name="T19" fmla="*/ 715 h 829"/>
                  <a:gd name="T20" fmla="*/ 1370 w 1774"/>
                  <a:gd name="T21" fmla="*/ 340 h 829"/>
                  <a:gd name="T22" fmla="*/ 1370 w 1774"/>
                  <a:gd name="T23" fmla="*/ 794 h 829"/>
                  <a:gd name="T24" fmla="*/ 1339 w 1774"/>
                  <a:gd name="T25" fmla="*/ 291 h 829"/>
                  <a:gd name="T26" fmla="*/ 1339 w 1774"/>
                  <a:gd name="T27" fmla="*/ 829 h 829"/>
                  <a:gd name="T28" fmla="*/ 1300 w 1774"/>
                  <a:gd name="T29" fmla="*/ 445 h 829"/>
                  <a:gd name="T30" fmla="*/ 1276 w 1774"/>
                  <a:gd name="T31" fmla="*/ 461 h 829"/>
                  <a:gd name="T32" fmla="*/ 1276 w 1774"/>
                  <a:gd name="T33" fmla="*/ 434 h 829"/>
                  <a:gd name="T34" fmla="*/ 1244 w 1774"/>
                  <a:gd name="T35" fmla="*/ 604 h 829"/>
                  <a:gd name="T36" fmla="*/ 1237 w 1774"/>
                  <a:gd name="T37" fmla="*/ 538 h 829"/>
                  <a:gd name="T38" fmla="*/ 1102 w 1774"/>
                  <a:gd name="T39" fmla="*/ 602 h 829"/>
                  <a:gd name="T40" fmla="*/ 1082 w 1774"/>
                  <a:gd name="T41" fmla="*/ 241 h 829"/>
                  <a:gd name="T42" fmla="*/ 1050 w 1774"/>
                  <a:gd name="T43" fmla="*/ 829 h 829"/>
                  <a:gd name="T44" fmla="*/ 1050 w 1774"/>
                  <a:gd name="T45" fmla="*/ 669 h 829"/>
                  <a:gd name="T46" fmla="*/ 1007 w 1774"/>
                  <a:gd name="T47" fmla="*/ 78 h 829"/>
                  <a:gd name="T48" fmla="*/ 1007 w 1774"/>
                  <a:gd name="T49" fmla="*/ 829 h 829"/>
                  <a:gd name="T50" fmla="*/ 955 w 1774"/>
                  <a:gd name="T51" fmla="*/ 172 h 829"/>
                  <a:gd name="T52" fmla="*/ 923 w 1774"/>
                  <a:gd name="T53" fmla="*/ 440 h 829"/>
                  <a:gd name="T54" fmla="*/ 913 w 1774"/>
                  <a:gd name="T55" fmla="*/ 774 h 829"/>
                  <a:gd name="T56" fmla="*/ 851 w 1774"/>
                  <a:gd name="T57" fmla="*/ 316 h 829"/>
                  <a:gd name="T58" fmla="*/ 818 w 1774"/>
                  <a:gd name="T59" fmla="*/ 535 h 829"/>
                  <a:gd name="T60" fmla="*/ 799 w 1774"/>
                  <a:gd name="T61" fmla="*/ 575 h 829"/>
                  <a:gd name="T62" fmla="*/ 766 w 1774"/>
                  <a:gd name="T63" fmla="*/ 78 h 829"/>
                  <a:gd name="T64" fmla="*/ 724 w 1774"/>
                  <a:gd name="T65" fmla="*/ 446 h 829"/>
                  <a:gd name="T66" fmla="*/ 691 w 1774"/>
                  <a:gd name="T67" fmla="*/ 706 h 829"/>
                  <a:gd name="T68" fmla="*/ 691 w 1774"/>
                  <a:gd name="T69" fmla="*/ 241 h 829"/>
                  <a:gd name="T70" fmla="*/ 672 w 1774"/>
                  <a:gd name="T71" fmla="*/ 464 h 829"/>
                  <a:gd name="T72" fmla="*/ 529 w 1774"/>
                  <a:gd name="T73" fmla="*/ 725 h 829"/>
                  <a:gd name="T74" fmla="*/ 536 w 1774"/>
                  <a:gd name="T75" fmla="*/ 259 h 829"/>
                  <a:gd name="T76" fmla="*/ 522 w 1774"/>
                  <a:gd name="T77" fmla="*/ 606 h 829"/>
                  <a:gd name="T78" fmla="*/ 498 w 1774"/>
                  <a:gd name="T79" fmla="*/ 639 h 829"/>
                  <a:gd name="T80" fmla="*/ 498 w 1774"/>
                  <a:gd name="T81" fmla="*/ 612 h 829"/>
                  <a:gd name="T82" fmla="*/ 466 w 1774"/>
                  <a:gd name="T83" fmla="*/ 362 h 829"/>
                  <a:gd name="T84" fmla="*/ 466 w 1774"/>
                  <a:gd name="T85" fmla="*/ 829 h 829"/>
                  <a:gd name="T86" fmla="*/ 427 w 1774"/>
                  <a:gd name="T87" fmla="*/ 629 h 829"/>
                  <a:gd name="T88" fmla="*/ 403 w 1774"/>
                  <a:gd name="T89" fmla="*/ 500 h 829"/>
                  <a:gd name="T90" fmla="*/ 396 w 1774"/>
                  <a:gd name="T91" fmla="*/ 423 h 829"/>
                  <a:gd name="T92" fmla="*/ 347 w 1774"/>
                  <a:gd name="T93" fmla="*/ 665 h 829"/>
                  <a:gd name="T94" fmla="*/ 347 w 1774"/>
                  <a:gd name="T95" fmla="*/ 256 h 829"/>
                  <a:gd name="T96" fmla="*/ 337 w 1774"/>
                  <a:gd name="T97" fmla="*/ 202 h 829"/>
                  <a:gd name="T98" fmla="*/ 254 w 1774"/>
                  <a:gd name="T99" fmla="*/ 333 h 829"/>
                  <a:gd name="T100" fmla="*/ 244 w 1774"/>
                  <a:gd name="T101" fmla="*/ 742 h 829"/>
                  <a:gd name="T102" fmla="*/ 220 w 1774"/>
                  <a:gd name="T103" fmla="*/ 95 h 829"/>
                  <a:gd name="T104" fmla="*/ 244 w 1774"/>
                  <a:gd name="T105" fmla="*/ 487 h 829"/>
                  <a:gd name="T106" fmla="*/ 197 w 1774"/>
                  <a:gd name="T107" fmla="*/ 95 h 829"/>
                  <a:gd name="T108" fmla="*/ 220 w 1774"/>
                  <a:gd name="T109" fmla="*/ 410 h 829"/>
                  <a:gd name="T110" fmla="*/ 186 w 1774"/>
                  <a:gd name="T111" fmla="*/ 256 h 829"/>
                  <a:gd name="T112" fmla="*/ 150 w 1774"/>
                  <a:gd name="T113" fmla="*/ 718 h 829"/>
                  <a:gd name="T114" fmla="*/ 186 w 1774"/>
                  <a:gd name="T115" fmla="*/ 641 h 829"/>
                  <a:gd name="T116" fmla="*/ 140 w 1774"/>
                  <a:gd name="T117" fmla="*/ 125 h 829"/>
                  <a:gd name="T118" fmla="*/ 150 w 1774"/>
                  <a:gd name="T119" fmla="*/ 665 h 829"/>
                  <a:gd name="T120" fmla="*/ 86 w 1774"/>
                  <a:gd name="T121" fmla="*/ 58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4" h="829">
                    <a:moveTo>
                      <a:pt x="1744" y="349"/>
                    </a:moveTo>
                    <a:cubicBezTo>
                      <a:pt x="1774" y="349"/>
                      <a:pt x="1774" y="349"/>
                      <a:pt x="1774" y="349"/>
                    </a:cubicBezTo>
                    <a:cubicBezTo>
                      <a:pt x="1774" y="829"/>
                      <a:pt x="1774" y="829"/>
                      <a:pt x="1774" y="829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60" y="718"/>
                      <a:pt x="1760" y="718"/>
                      <a:pt x="1760" y="718"/>
                    </a:cubicBezTo>
                    <a:cubicBezTo>
                      <a:pt x="1760" y="665"/>
                      <a:pt x="1760" y="665"/>
                      <a:pt x="1760" y="665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60" y="641"/>
                      <a:pt x="1760" y="641"/>
                      <a:pt x="1760" y="641"/>
                    </a:cubicBezTo>
                    <a:cubicBezTo>
                      <a:pt x="1760" y="588"/>
                      <a:pt x="1760" y="588"/>
                      <a:pt x="1760" y="588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60" y="487"/>
                      <a:pt x="1760" y="487"/>
                      <a:pt x="1760" y="487"/>
                    </a:cubicBezTo>
                    <a:cubicBezTo>
                      <a:pt x="1760" y="433"/>
                      <a:pt x="1760" y="433"/>
                      <a:pt x="1760" y="433"/>
                    </a:cubicBezTo>
                    <a:cubicBezTo>
                      <a:pt x="1744" y="433"/>
                      <a:pt x="1744" y="433"/>
                      <a:pt x="1744" y="433"/>
                    </a:cubicBezTo>
                    <a:lnTo>
                      <a:pt x="1744" y="349"/>
                    </a:lnTo>
                    <a:close/>
                    <a:moveTo>
                      <a:pt x="1673" y="349"/>
                    </a:moveTo>
                    <a:cubicBezTo>
                      <a:pt x="1744" y="349"/>
                      <a:pt x="1744" y="349"/>
                      <a:pt x="1744" y="349"/>
                    </a:cubicBezTo>
                    <a:cubicBezTo>
                      <a:pt x="1744" y="433"/>
                      <a:pt x="1744" y="433"/>
                      <a:pt x="1744" y="433"/>
                    </a:cubicBezTo>
                    <a:cubicBezTo>
                      <a:pt x="1728" y="433"/>
                      <a:pt x="1728" y="433"/>
                      <a:pt x="1728" y="433"/>
                    </a:cubicBezTo>
                    <a:cubicBezTo>
                      <a:pt x="1728" y="487"/>
                      <a:pt x="1728" y="487"/>
                      <a:pt x="1728" y="487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28" y="588"/>
                      <a:pt x="1728" y="588"/>
                      <a:pt x="1728" y="588"/>
                    </a:cubicBezTo>
                    <a:cubicBezTo>
                      <a:pt x="1728" y="641"/>
                      <a:pt x="1728" y="641"/>
                      <a:pt x="1728" y="641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28" y="665"/>
                      <a:pt x="1728" y="665"/>
                      <a:pt x="1728" y="665"/>
                    </a:cubicBezTo>
                    <a:cubicBezTo>
                      <a:pt x="1728" y="718"/>
                      <a:pt x="1728" y="718"/>
                      <a:pt x="1728" y="718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89" y="795"/>
                      <a:pt x="1689" y="795"/>
                      <a:pt x="1689" y="795"/>
                    </a:cubicBezTo>
                    <a:cubicBezTo>
                      <a:pt x="1689" y="742"/>
                      <a:pt x="1689" y="742"/>
                      <a:pt x="1689" y="742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89" y="718"/>
                      <a:pt x="1689" y="718"/>
                      <a:pt x="1689" y="718"/>
                    </a:cubicBezTo>
                    <a:cubicBezTo>
                      <a:pt x="1689" y="665"/>
                      <a:pt x="1689" y="665"/>
                      <a:pt x="1689" y="665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89" y="641"/>
                      <a:pt x="1689" y="641"/>
                      <a:pt x="1689" y="641"/>
                    </a:cubicBezTo>
                    <a:cubicBezTo>
                      <a:pt x="1689" y="588"/>
                      <a:pt x="1689" y="588"/>
                      <a:pt x="1689" y="588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89" y="564"/>
                      <a:pt x="1689" y="564"/>
                      <a:pt x="1689" y="564"/>
                    </a:cubicBezTo>
                    <a:cubicBezTo>
                      <a:pt x="1689" y="510"/>
                      <a:pt x="1689" y="510"/>
                      <a:pt x="1689" y="510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89" y="487"/>
                      <a:pt x="1689" y="487"/>
                      <a:pt x="1689" y="487"/>
                    </a:cubicBezTo>
                    <a:cubicBezTo>
                      <a:pt x="1689" y="433"/>
                      <a:pt x="1689" y="433"/>
                      <a:pt x="1689" y="433"/>
                    </a:cubicBezTo>
                    <a:cubicBezTo>
                      <a:pt x="1673" y="433"/>
                      <a:pt x="1673" y="433"/>
                      <a:pt x="1673" y="433"/>
                    </a:cubicBezTo>
                    <a:lnTo>
                      <a:pt x="1673" y="349"/>
                    </a:lnTo>
                    <a:close/>
                    <a:moveTo>
                      <a:pt x="1601" y="216"/>
                    </a:moveTo>
                    <a:cubicBezTo>
                      <a:pt x="1601" y="216"/>
                      <a:pt x="1601" y="216"/>
                      <a:pt x="1601" y="216"/>
                    </a:cubicBezTo>
                    <a:cubicBezTo>
                      <a:pt x="1607" y="216"/>
                      <a:pt x="1612" y="221"/>
                      <a:pt x="1612" y="228"/>
                    </a:cubicBezTo>
                    <a:cubicBezTo>
                      <a:pt x="1612" y="233"/>
                      <a:pt x="1609" y="237"/>
                      <a:pt x="1605" y="239"/>
                    </a:cubicBezTo>
                    <a:cubicBezTo>
                      <a:pt x="1605" y="264"/>
                      <a:pt x="1605" y="264"/>
                      <a:pt x="1605" y="264"/>
                    </a:cubicBezTo>
                    <a:cubicBezTo>
                      <a:pt x="1629" y="266"/>
                      <a:pt x="1649" y="288"/>
                      <a:pt x="1649" y="314"/>
                    </a:cubicBezTo>
                    <a:cubicBezTo>
                      <a:pt x="1649" y="349"/>
                      <a:pt x="1649" y="349"/>
                      <a:pt x="1649" y="349"/>
                    </a:cubicBezTo>
                    <a:cubicBezTo>
                      <a:pt x="1673" y="349"/>
                      <a:pt x="1673" y="349"/>
                      <a:pt x="1673" y="349"/>
                    </a:cubicBezTo>
                    <a:cubicBezTo>
                      <a:pt x="1673" y="433"/>
                      <a:pt x="1673" y="433"/>
                      <a:pt x="1673" y="433"/>
                    </a:cubicBezTo>
                    <a:cubicBezTo>
                      <a:pt x="1656" y="433"/>
                      <a:pt x="1656" y="433"/>
                      <a:pt x="1656" y="433"/>
                    </a:cubicBezTo>
                    <a:cubicBezTo>
                      <a:pt x="1656" y="487"/>
                      <a:pt x="1656" y="487"/>
                      <a:pt x="1656" y="487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56" y="510"/>
                      <a:pt x="1656" y="510"/>
                      <a:pt x="1656" y="510"/>
                    </a:cubicBezTo>
                    <a:cubicBezTo>
                      <a:pt x="1656" y="564"/>
                      <a:pt x="1656" y="564"/>
                      <a:pt x="1656" y="564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56" y="588"/>
                      <a:pt x="1656" y="588"/>
                      <a:pt x="1656" y="588"/>
                    </a:cubicBezTo>
                    <a:cubicBezTo>
                      <a:pt x="1656" y="641"/>
                      <a:pt x="1656" y="641"/>
                      <a:pt x="1656" y="641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56" y="665"/>
                      <a:pt x="1656" y="665"/>
                      <a:pt x="1656" y="665"/>
                    </a:cubicBezTo>
                    <a:cubicBezTo>
                      <a:pt x="1656" y="718"/>
                      <a:pt x="1656" y="718"/>
                      <a:pt x="1656" y="718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56" y="742"/>
                      <a:pt x="1656" y="742"/>
                      <a:pt x="1656" y="742"/>
                    </a:cubicBezTo>
                    <a:cubicBezTo>
                      <a:pt x="1656" y="795"/>
                      <a:pt x="1656" y="795"/>
                      <a:pt x="1656" y="795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17" y="641"/>
                      <a:pt x="1617" y="641"/>
                      <a:pt x="1617" y="641"/>
                    </a:cubicBezTo>
                    <a:cubicBezTo>
                      <a:pt x="1617" y="588"/>
                      <a:pt x="1617" y="588"/>
                      <a:pt x="1617" y="588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22" y="349"/>
                      <a:pt x="1622" y="349"/>
                      <a:pt x="1622" y="349"/>
                    </a:cubicBezTo>
                    <a:cubicBezTo>
                      <a:pt x="1622" y="314"/>
                      <a:pt x="1622" y="314"/>
                      <a:pt x="1622" y="314"/>
                    </a:cubicBezTo>
                    <a:cubicBezTo>
                      <a:pt x="1622" y="302"/>
                      <a:pt x="1613" y="292"/>
                      <a:pt x="1601" y="292"/>
                    </a:cubicBezTo>
                    <a:cubicBezTo>
                      <a:pt x="1601" y="292"/>
                      <a:pt x="1601" y="292"/>
                      <a:pt x="1601" y="292"/>
                    </a:cubicBezTo>
                    <a:lnTo>
                      <a:pt x="1601" y="216"/>
                    </a:lnTo>
                    <a:close/>
                    <a:moveTo>
                      <a:pt x="1529" y="349"/>
                    </a:moveTo>
                    <a:cubicBezTo>
                      <a:pt x="1553" y="349"/>
                      <a:pt x="1553" y="349"/>
                      <a:pt x="1553" y="349"/>
                    </a:cubicBezTo>
                    <a:cubicBezTo>
                      <a:pt x="1553" y="314"/>
                      <a:pt x="1553" y="314"/>
                      <a:pt x="1553" y="314"/>
                    </a:cubicBezTo>
                    <a:cubicBezTo>
                      <a:pt x="1553" y="288"/>
                      <a:pt x="1572" y="266"/>
                      <a:pt x="1597" y="264"/>
                    </a:cubicBezTo>
                    <a:cubicBezTo>
                      <a:pt x="1597" y="239"/>
                      <a:pt x="1597" y="239"/>
                      <a:pt x="1597" y="239"/>
                    </a:cubicBezTo>
                    <a:cubicBezTo>
                      <a:pt x="1593" y="237"/>
                      <a:pt x="1590" y="233"/>
                      <a:pt x="1590" y="228"/>
                    </a:cubicBezTo>
                    <a:cubicBezTo>
                      <a:pt x="1590" y="221"/>
                      <a:pt x="1595" y="216"/>
                      <a:pt x="1601" y="216"/>
                    </a:cubicBezTo>
                    <a:cubicBezTo>
                      <a:pt x="1601" y="292"/>
                      <a:pt x="1601" y="292"/>
                      <a:pt x="1601" y="292"/>
                    </a:cubicBezTo>
                    <a:cubicBezTo>
                      <a:pt x="1589" y="292"/>
                      <a:pt x="1580" y="302"/>
                      <a:pt x="1580" y="314"/>
                    </a:cubicBezTo>
                    <a:cubicBezTo>
                      <a:pt x="1580" y="349"/>
                      <a:pt x="1580" y="349"/>
                      <a:pt x="1580" y="349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585" y="588"/>
                      <a:pt x="1585" y="588"/>
                      <a:pt x="1585" y="588"/>
                    </a:cubicBezTo>
                    <a:cubicBezTo>
                      <a:pt x="1585" y="641"/>
                      <a:pt x="1585" y="641"/>
                      <a:pt x="1585" y="641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46" y="795"/>
                      <a:pt x="1546" y="795"/>
                      <a:pt x="1546" y="795"/>
                    </a:cubicBezTo>
                    <a:cubicBezTo>
                      <a:pt x="1546" y="742"/>
                      <a:pt x="1546" y="742"/>
                      <a:pt x="1546" y="742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46" y="641"/>
                      <a:pt x="1546" y="641"/>
                      <a:pt x="1546" y="641"/>
                    </a:cubicBezTo>
                    <a:cubicBezTo>
                      <a:pt x="1546" y="588"/>
                      <a:pt x="1546" y="588"/>
                      <a:pt x="1546" y="588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46" y="564"/>
                      <a:pt x="1546" y="564"/>
                      <a:pt x="1546" y="564"/>
                    </a:cubicBezTo>
                    <a:cubicBezTo>
                      <a:pt x="1546" y="510"/>
                      <a:pt x="1546" y="510"/>
                      <a:pt x="1546" y="510"/>
                    </a:cubicBezTo>
                    <a:cubicBezTo>
                      <a:pt x="1529" y="510"/>
                      <a:pt x="1529" y="510"/>
                      <a:pt x="1529" y="510"/>
                    </a:cubicBezTo>
                    <a:lnTo>
                      <a:pt x="1529" y="349"/>
                    </a:lnTo>
                    <a:close/>
                    <a:moveTo>
                      <a:pt x="1458" y="349"/>
                    </a:moveTo>
                    <a:cubicBezTo>
                      <a:pt x="1529" y="349"/>
                      <a:pt x="1529" y="349"/>
                      <a:pt x="1529" y="349"/>
                    </a:cubicBezTo>
                    <a:cubicBezTo>
                      <a:pt x="1529" y="510"/>
                      <a:pt x="1529" y="510"/>
                      <a:pt x="1529" y="510"/>
                    </a:cubicBezTo>
                    <a:cubicBezTo>
                      <a:pt x="1513" y="510"/>
                      <a:pt x="1513" y="510"/>
                      <a:pt x="1513" y="510"/>
                    </a:cubicBezTo>
                    <a:cubicBezTo>
                      <a:pt x="1513" y="564"/>
                      <a:pt x="1513" y="564"/>
                      <a:pt x="1513" y="564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13" y="588"/>
                      <a:pt x="1513" y="588"/>
                      <a:pt x="1513" y="588"/>
                    </a:cubicBezTo>
                    <a:cubicBezTo>
                      <a:pt x="1513" y="641"/>
                      <a:pt x="1513" y="641"/>
                      <a:pt x="1513" y="641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13" y="742"/>
                      <a:pt x="1513" y="742"/>
                      <a:pt x="1513" y="742"/>
                    </a:cubicBezTo>
                    <a:cubicBezTo>
                      <a:pt x="1513" y="795"/>
                      <a:pt x="1513" y="795"/>
                      <a:pt x="1513" y="795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74" y="795"/>
                      <a:pt x="1474" y="795"/>
                      <a:pt x="1474" y="795"/>
                    </a:cubicBezTo>
                    <a:cubicBezTo>
                      <a:pt x="1474" y="742"/>
                      <a:pt x="1474" y="742"/>
                      <a:pt x="1474" y="742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74" y="718"/>
                      <a:pt x="1474" y="718"/>
                      <a:pt x="1474" y="718"/>
                    </a:cubicBezTo>
                    <a:cubicBezTo>
                      <a:pt x="1474" y="665"/>
                      <a:pt x="1474" y="665"/>
                      <a:pt x="1474" y="665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74" y="564"/>
                      <a:pt x="1474" y="564"/>
                      <a:pt x="1474" y="564"/>
                    </a:cubicBezTo>
                    <a:cubicBezTo>
                      <a:pt x="1474" y="510"/>
                      <a:pt x="1474" y="510"/>
                      <a:pt x="1474" y="510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74" y="487"/>
                      <a:pt x="1474" y="487"/>
                      <a:pt x="1474" y="487"/>
                    </a:cubicBezTo>
                    <a:cubicBezTo>
                      <a:pt x="1474" y="433"/>
                      <a:pt x="1474" y="433"/>
                      <a:pt x="1474" y="433"/>
                    </a:cubicBezTo>
                    <a:cubicBezTo>
                      <a:pt x="1458" y="433"/>
                      <a:pt x="1458" y="433"/>
                      <a:pt x="1458" y="433"/>
                    </a:cubicBezTo>
                    <a:lnTo>
                      <a:pt x="1458" y="349"/>
                    </a:lnTo>
                    <a:close/>
                    <a:moveTo>
                      <a:pt x="1370" y="311"/>
                    </a:moveTo>
                    <a:cubicBezTo>
                      <a:pt x="1397" y="328"/>
                      <a:pt x="1397" y="328"/>
                      <a:pt x="1397" y="328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425" y="397"/>
                      <a:pt x="1425" y="397"/>
                      <a:pt x="1425" y="397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58" y="349"/>
                      <a:pt x="1458" y="349"/>
                      <a:pt x="1458" y="349"/>
                    </a:cubicBezTo>
                    <a:cubicBezTo>
                      <a:pt x="1458" y="433"/>
                      <a:pt x="1458" y="433"/>
                      <a:pt x="1458" y="433"/>
                    </a:cubicBezTo>
                    <a:cubicBezTo>
                      <a:pt x="1441" y="433"/>
                      <a:pt x="1441" y="433"/>
                      <a:pt x="1441" y="433"/>
                    </a:cubicBezTo>
                    <a:cubicBezTo>
                      <a:pt x="1441" y="487"/>
                      <a:pt x="1441" y="487"/>
                      <a:pt x="1441" y="487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41" y="510"/>
                      <a:pt x="1441" y="510"/>
                      <a:pt x="1441" y="510"/>
                    </a:cubicBezTo>
                    <a:cubicBezTo>
                      <a:pt x="1441" y="564"/>
                      <a:pt x="1441" y="564"/>
                      <a:pt x="1441" y="564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41" y="665"/>
                      <a:pt x="1441" y="665"/>
                      <a:pt x="1441" y="665"/>
                    </a:cubicBezTo>
                    <a:cubicBezTo>
                      <a:pt x="1441" y="718"/>
                      <a:pt x="1441" y="718"/>
                      <a:pt x="1441" y="718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41" y="742"/>
                      <a:pt x="1441" y="742"/>
                      <a:pt x="1441" y="742"/>
                    </a:cubicBezTo>
                    <a:cubicBezTo>
                      <a:pt x="1441" y="795"/>
                      <a:pt x="1441" y="795"/>
                      <a:pt x="1441" y="795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397" y="829"/>
                      <a:pt x="1397" y="829"/>
                      <a:pt x="1397" y="829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70" y="794"/>
                      <a:pt x="1370" y="794"/>
                      <a:pt x="1370" y="794"/>
                    </a:cubicBezTo>
                    <a:cubicBezTo>
                      <a:pt x="1373" y="794"/>
                      <a:pt x="1375" y="794"/>
                      <a:pt x="1377" y="795"/>
                    </a:cubicBezTo>
                    <a:cubicBezTo>
                      <a:pt x="1377" y="776"/>
                      <a:pt x="1377" y="758"/>
                      <a:pt x="1377" y="740"/>
                    </a:cubicBezTo>
                    <a:cubicBezTo>
                      <a:pt x="1375" y="739"/>
                      <a:pt x="1373" y="739"/>
                      <a:pt x="1370" y="739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7" y="716"/>
                      <a:pt x="1377" y="716"/>
                      <a:pt x="1377" y="716"/>
                    </a:cubicBezTo>
                    <a:cubicBezTo>
                      <a:pt x="1377" y="697"/>
                      <a:pt x="1377" y="679"/>
                      <a:pt x="1377" y="660"/>
                    </a:cubicBezTo>
                    <a:cubicBezTo>
                      <a:pt x="1375" y="660"/>
                      <a:pt x="1373" y="660"/>
                      <a:pt x="1370" y="659"/>
                    </a:cubicBezTo>
                    <a:cubicBezTo>
                      <a:pt x="1370" y="635"/>
                      <a:pt x="1370" y="635"/>
                      <a:pt x="1370" y="635"/>
                    </a:cubicBezTo>
                    <a:cubicBezTo>
                      <a:pt x="1373" y="635"/>
                      <a:pt x="1375" y="636"/>
                      <a:pt x="1377" y="637"/>
                    </a:cubicBezTo>
                    <a:cubicBezTo>
                      <a:pt x="1377" y="618"/>
                      <a:pt x="1377" y="600"/>
                      <a:pt x="1377" y="581"/>
                    </a:cubicBezTo>
                    <a:cubicBezTo>
                      <a:pt x="1375" y="581"/>
                      <a:pt x="1373" y="580"/>
                      <a:pt x="1370" y="579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7" y="557"/>
                      <a:pt x="1377" y="557"/>
                      <a:pt x="1377" y="557"/>
                    </a:cubicBezTo>
                    <a:cubicBezTo>
                      <a:pt x="1377" y="539"/>
                      <a:pt x="1377" y="521"/>
                      <a:pt x="1377" y="502"/>
                    </a:cubicBezTo>
                    <a:cubicBezTo>
                      <a:pt x="1375" y="502"/>
                      <a:pt x="1373" y="501"/>
                      <a:pt x="1370" y="500"/>
                    </a:cubicBezTo>
                    <a:cubicBezTo>
                      <a:pt x="1370" y="396"/>
                      <a:pt x="1370" y="396"/>
                      <a:pt x="1370" y="396"/>
                    </a:cubicBezTo>
                    <a:cubicBezTo>
                      <a:pt x="1373" y="397"/>
                      <a:pt x="1375" y="398"/>
                      <a:pt x="1377" y="399"/>
                    </a:cubicBezTo>
                    <a:cubicBezTo>
                      <a:pt x="1377" y="381"/>
                      <a:pt x="1377" y="363"/>
                      <a:pt x="1377" y="344"/>
                    </a:cubicBezTo>
                    <a:cubicBezTo>
                      <a:pt x="1370" y="340"/>
                      <a:pt x="1370" y="340"/>
                      <a:pt x="1370" y="340"/>
                    </a:cubicBezTo>
                    <a:lnTo>
                      <a:pt x="1370" y="311"/>
                    </a:lnTo>
                    <a:close/>
                    <a:moveTo>
                      <a:pt x="1339" y="291"/>
                    </a:moveTo>
                    <a:cubicBezTo>
                      <a:pt x="1370" y="311"/>
                      <a:pt x="1370" y="311"/>
                      <a:pt x="1370" y="311"/>
                    </a:cubicBezTo>
                    <a:cubicBezTo>
                      <a:pt x="1370" y="340"/>
                      <a:pt x="1370" y="340"/>
                      <a:pt x="1370" y="340"/>
                    </a:cubicBezTo>
                    <a:cubicBezTo>
                      <a:pt x="1363" y="336"/>
                      <a:pt x="1363" y="336"/>
                      <a:pt x="1363" y="336"/>
                    </a:cubicBezTo>
                    <a:cubicBezTo>
                      <a:pt x="1363" y="354"/>
                      <a:pt x="1363" y="373"/>
                      <a:pt x="1363" y="392"/>
                    </a:cubicBezTo>
                    <a:cubicBezTo>
                      <a:pt x="1365" y="393"/>
                      <a:pt x="1368" y="394"/>
                      <a:pt x="1370" y="396"/>
                    </a:cubicBezTo>
                    <a:cubicBezTo>
                      <a:pt x="1370" y="500"/>
                      <a:pt x="1370" y="500"/>
                      <a:pt x="1370" y="500"/>
                    </a:cubicBezTo>
                    <a:cubicBezTo>
                      <a:pt x="1368" y="499"/>
                      <a:pt x="1365" y="498"/>
                      <a:pt x="1363" y="497"/>
                    </a:cubicBezTo>
                    <a:cubicBezTo>
                      <a:pt x="1363" y="515"/>
                      <a:pt x="1363" y="534"/>
                      <a:pt x="1363" y="553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0" y="579"/>
                      <a:pt x="1370" y="579"/>
                      <a:pt x="1370" y="579"/>
                    </a:cubicBezTo>
                    <a:cubicBezTo>
                      <a:pt x="1368" y="579"/>
                      <a:pt x="1365" y="578"/>
                      <a:pt x="1363" y="577"/>
                    </a:cubicBezTo>
                    <a:cubicBezTo>
                      <a:pt x="1363" y="596"/>
                      <a:pt x="1363" y="614"/>
                      <a:pt x="1363" y="633"/>
                    </a:cubicBezTo>
                    <a:cubicBezTo>
                      <a:pt x="1365" y="634"/>
                      <a:pt x="1368" y="634"/>
                      <a:pt x="1370" y="635"/>
                    </a:cubicBezTo>
                    <a:cubicBezTo>
                      <a:pt x="1370" y="659"/>
                      <a:pt x="1370" y="659"/>
                      <a:pt x="1370" y="659"/>
                    </a:cubicBezTo>
                    <a:cubicBezTo>
                      <a:pt x="1368" y="659"/>
                      <a:pt x="1365" y="658"/>
                      <a:pt x="1363" y="657"/>
                    </a:cubicBezTo>
                    <a:cubicBezTo>
                      <a:pt x="1363" y="676"/>
                      <a:pt x="1363" y="695"/>
                      <a:pt x="1363" y="714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0" y="739"/>
                      <a:pt x="1370" y="739"/>
                      <a:pt x="1370" y="739"/>
                    </a:cubicBezTo>
                    <a:cubicBezTo>
                      <a:pt x="1368" y="738"/>
                      <a:pt x="1365" y="738"/>
                      <a:pt x="1363" y="738"/>
                    </a:cubicBezTo>
                    <a:cubicBezTo>
                      <a:pt x="1363" y="757"/>
                      <a:pt x="1363" y="775"/>
                      <a:pt x="1363" y="794"/>
                    </a:cubicBezTo>
                    <a:cubicBezTo>
                      <a:pt x="1365" y="794"/>
                      <a:pt x="1368" y="794"/>
                      <a:pt x="1370" y="794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39" y="793"/>
                      <a:pt x="1339" y="793"/>
                      <a:pt x="1339" y="793"/>
                    </a:cubicBezTo>
                    <a:cubicBezTo>
                      <a:pt x="1341" y="793"/>
                      <a:pt x="1343" y="793"/>
                      <a:pt x="1346" y="793"/>
                    </a:cubicBezTo>
                    <a:cubicBezTo>
                      <a:pt x="1346" y="774"/>
                      <a:pt x="1346" y="755"/>
                      <a:pt x="1346" y="736"/>
                    </a:cubicBezTo>
                    <a:cubicBezTo>
                      <a:pt x="1343" y="736"/>
                      <a:pt x="1341" y="735"/>
                      <a:pt x="1339" y="735"/>
                    </a:cubicBezTo>
                    <a:cubicBezTo>
                      <a:pt x="1339" y="627"/>
                      <a:pt x="1339" y="627"/>
                      <a:pt x="1339" y="627"/>
                    </a:cubicBezTo>
                    <a:cubicBezTo>
                      <a:pt x="1341" y="628"/>
                      <a:pt x="1343" y="628"/>
                      <a:pt x="1346" y="629"/>
                    </a:cubicBezTo>
                    <a:cubicBezTo>
                      <a:pt x="1346" y="610"/>
                      <a:pt x="1346" y="591"/>
                      <a:pt x="1346" y="572"/>
                    </a:cubicBezTo>
                    <a:cubicBezTo>
                      <a:pt x="1343" y="571"/>
                      <a:pt x="1341" y="570"/>
                      <a:pt x="1339" y="570"/>
                    </a:cubicBezTo>
                    <a:cubicBezTo>
                      <a:pt x="1339" y="544"/>
                      <a:pt x="1339" y="544"/>
                      <a:pt x="1339" y="544"/>
                    </a:cubicBezTo>
                    <a:cubicBezTo>
                      <a:pt x="1341" y="545"/>
                      <a:pt x="1343" y="546"/>
                      <a:pt x="1346" y="547"/>
                    </a:cubicBezTo>
                    <a:cubicBezTo>
                      <a:pt x="1346" y="528"/>
                      <a:pt x="1346" y="509"/>
                      <a:pt x="1346" y="490"/>
                    </a:cubicBezTo>
                    <a:cubicBezTo>
                      <a:pt x="1343" y="489"/>
                      <a:pt x="1341" y="488"/>
                      <a:pt x="1339" y="487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46" y="465"/>
                      <a:pt x="1346" y="465"/>
                      <a:pt x="1346" y="465"/>
                    </a:cubicBezTo>
                    <a:cubicBezTo>
                      <a:pt x="1346" y="446"/>
                      <a:pt x="1346" y="427"/>
                      <a:pt x="1346" y="407"/>
                    </a:cubicBezTo>
                    <a:cubicBezTo>
                      <a:pt x="1339" y="404"/>
                      <a:pt x="1339" y="404"/>
                      <a:pt x="1339" y="404"/>
                    </a:cubicBezTo>
                    <a:lnTo>
                      <a:pt x="1339" y="291"/>
                    </a:lnTo>
                    <a:close/>
                    <a:moveTo>
                      <a:pt x="1307" y="270"/>
                    </a:moveTo>
                    <a:cubicBezTo>
                      <a:pt x="1339" y="291"/>
                      <a:pt x="1339" y="291"/>
                      <a:pt x="1339" y="291"/>
                    </a:cubicBezTo>
                    <a:cubicBezTo>
                      <a:pt x="1339" y="404"/>
                      <a:pt x="1339" y="404"/>
                      <a:pt x="1339" y="404"/>
                    </a:cubicBezTo>
                    <a:cubicBezTo>
                      <a:pt x="1332" y="400"/>
                      <a:pt x="1332" y="400"/>
                      <a:pt x="1332" y="400"/>
                    </a:cubicBezTo>
                    <a:cubicBezTo>
                      <a:pt x="1332" y="420"/>
                      <a:pt x="1332" y="439"/>
                      <a:pt x="1332" y="458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39" y="487"/>
                      <a:pt x="1339" y="487"/>
                      <a:pt x="1339" y="487"/>
                    </a:cubicBezTo>
                    <a:cubicBezTo>
                      <a:pt x="1336" y="486"/>
                      <a:pt x="1334" y="485"/>
                      <a:pt x="1332" y="484"/>
                    </a:cubicBezTo>
                    <a:cubicBezTo>
                      <a:pt x="1332" y="503"/>
                      <a:pt x="1332" y="523"/>
                      <a:pt x="1332" y="542"/>
                    </a:cubicBezTo>
                    <a:cubicBezTo>
                      <a:pt x="1334" y="543"/>
                      <a:pt x="1336" y="544"/>
                      <a:pt x="1339" y="544"/>
                    </a:cubicBezTo>
                    <a:cubicBezTo>
                      <a:pt x="1339" y="570"/>
                      <a:pt x="1339" y="570"/>
                      <a:pt x="1339" y="570"/>
                    </a:cubicBezTo>
                    <a:cubicBezTo>
                      <a:pt x="1336" y="569"/>
                      <a:pt x="1334" y="568"/>
                      <a:pt x="1332" y="567"/>
                    </a:cubicBezTo>
                    <a:cubicBezTo>
                      <a:pt x="1332" y="587"/>
                      <a:pt x="1332" y="606"/>
                      <a:pt x="1332" y="626"/>
                    </a:cubicBezTo>
                    <a:cubicBezTo>
                      <a:pt x="1334" y="626"/>
                      <a:pt x="1336" y="627"/>
                      <a:pt x="1339" y="627"/>
                    </a:cubicBezTo>
                    <a:cubicBezTo>
                      <a:pt x="1339" y="735"/>
                      <a:pt x="1339" y="735"/>
                      <a:pt x="1339" y="735"/>
                    </a:cubicBezTo>
                    <a:cubicBezTo>
                      <a:pt x="1336" y="735"/>
                      <a:pt x="1334" y="735"/>
                      <a:pt x="1332" y="734"/>
                    </a:cubicBezTo>
                    <a:cubicBezTo>
                      <a:pt x="1332" y="754"/>
                      <a:pt x="1332" y="773"/>
                      <a:pt x="1332" y="793"/>
                    </a:cubicBezTo>
                    <a:cubicBezTo>
                      <a:pt x="1334" y="793"/>
                      <a:pt x="1336" y="793"/>
                      <a:pt x="1339" y="793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14" y="707"/>
                      <a:pt x="1314" y="707"/>
                      <a:pt x="1314" y="707"/>
                    </a:cubicBezTo>
                    <a:cubicBezTo>
                      <a:pt x="1314" y="687"/>
                      <a:pt x="1314" y="667"/>
                      <a:pt x="1314" y="647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7" y="534"/>
                      <a:pt x="1307" y="534"/>
                      <a:pt x="1307" y="534"/>
                    </a:cubicBezTo>
                    <a:cubicBezTo>
                      <a:pt x="1310" y="534"/>
                      <a:pt x="1312" y="535"/>
                      <a:pt x="1314" y="536"/>
                    </a:cubicBezTo>
                    <a:cubicBezTo>
                      <a:pt x="1314" y="516"/>
                      <a:pt x="1314" y="497"/>
                      <a:pt x="1314" y="477"/>
                    </a:cubicBezTo>
                    <a:cubicBezTo>
                      <a:pt x="1312" y="476"/>
                      <a:pt x="1310" y="475"/>
                      <a:pt x="1307" y="474"/>
                    </a:cubicBezTo>
                    <a:cubicBezTo>
                      <a:pt x="1307" y="448"/>
                      <a:pt x="1307" y="448"/>
                      <a:pt x="1307" y="448"/>
                    </a:cubicBezTo>
                    <a:cubicBezTo>
                      <a:pt x="1310" y="449"/>
                      <a:pt x="1312" y="450"/>
                      <a:pt x="1314" y="451"/>
                    </a:cubicBezTo>
                    <a:cubicBezTo>
                      <a:pt x="1314" y="431"/>
                      <a:pt x="1314" y="411"/>
                      <a:pt x="1314" y="391"/>
                    </a:cubicBezTo>
                    <a:cubicBezTo>
                      <a:pt x="1307" y="388"/>
                      <a:pt x="1307" y="388"/>
                      <a:pt x="1307" y="388"/>
                    </a:cubicBezTo>
                    <a:lnTo>
                      <a:pt x="1307" y="270"/>
                    </a:lnTo>
                    <a:close/>
                    <a:moveTo>
                      <a:pt x="1276" y="250"/>
                    </a:moveTo>
                    <a:cubicBezTo>
                      <a:pt x="1307" y="270"/>
                      <a:pt x="1307" y="270"/>
                      <a:pt x="1307" y="270"/>
                    </a:cubicBezTo>
                    <a:cubicBezTo>
                      <a:pt x="1307" y="388"/>
                      <a:pt x="1307" y="388"/>
                      <a:pt x="1307" y="388"/>
                    </a:cubicBezTo>
                    <a:cubicBezTo>
                      <a:pt x="1300" y="384"/>
                      <a:pt x="1300" y="384"/>
                      <a:pt x="1300" y="384"/>
                    </a:cubicBezTo>
                    <a:cubicBezTo>
                      <a:pt x="1300" y="404"/>
                      <a:pt x="1300" y="425"/>
                      <a:pt x="1300" y="445"/>
                    </a:cubicBezTo>
                    <a:cubicBezTo>
                      <a:pt x="1303" y="446"/>
                      <a:pt x="1305" y="447"/>
                      <a:pt x="1307" y="448"/>
                    </a:cubicBezTo>
                    <a:cubicBezTo>
                      <a:pt x="1307" y="474"/>
                      <a:pt x="1307" y="474"/>
                      <a:pt x="1307" y="474"/>
                    </a:cubicBezTo>
                    <a:cubicBezTo>
                      <a:pt x="1305" y="473"/>
                      <a:pt x="1303" y="472"/>
                      <a:pt x="1300" y="471"/>
                    </a:cubicBezTo>
                    <a:cubicBezTo>
                      <a:pt x="1300" y="491"/>
                      <a:pt x="1300" y="511"/>
                      <a:pt x="1300" y="531"/>
                    </a:cubicBezTo>
                    <a:cubicBezTo>
                      <a:pt x="1303" y="532"/>
                      <a:pt x="1305" y="533"/>
                      <a:pt x="1307" y="534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0" y="644"/>
                      <a:pt x="1300" y="644"/>
                      <a:pt x="1300" y="644"/>
                    </a:cubicBezTo>
                    <a:cubicBezTo>
                      <a:pt x="1300" y="664"/>
                      <a:pt x="1300" y="684"/>
                      <a:pt x="1300" y="705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83" y="702"/>
                      <a:pt x="1283" y="702"/>
                      <a:pt x="1283" y="702"/>
                    </a:cubicBezTo>
                    <a:cubicBezTo>
                      <a:pt x="1283" y="682"/>
                      <a:pt x="1283" y="661"/>
                      <a:pt x="1283" y="641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76" y="523"/>
                      <a:pt x="1276" y="523"/>
                      <a:pt x="1276" y="523"/>
                    </a:cubicBezTo>
                    <a:cubicBezTo>
                      <a:pt x="1278" y="524"/>
                      <a:pt x="1281" y="525"/>
                      <a:pt x="1283" y="525"/>
                    </a:cubicBezTo>
                    <a:cubicBezTo>
                      <a:pt x="1283" y="505"/>
                      <a:pt x="1283" y="484"/>
                      <a:pt x="1283" y="464"/>
                    </a:cubicBezTo>
                    <a:cubicBezTo>
                      <a:pt x="1281" y="463"/>
                      <a:pt x="1278" y="462"/>
                      <a:pt x="1276" y="461"/>
                    </a:cubicBezTo>
                    <a:cubicBezTo>
                      <a:pt x="1276" y="434"/>
                      <a:pt x="1276" y="434"/>
                      <a:pt x="1276" y="434"/>
                    </a:cubicBezTo>
                    <a:cubicBezTo>
                      <a:pt x="1278" y="435"/>
                      <a:pt x="1281" y="436"/>
                      <a:pt x="1283" y="437"/>
                    </a:cubicBezTo>
                    <a:cubicBezTo>
                      <a:pt x="1283" y="416"/>
                      <a:pt x="1283" y="396"/>
                      <a:pt x="1283" y="375"/>
                    </a:cubicBezTo>
                    <a:cubicBezTo>
                      <a:pt x="1281" y="374"/>
                      <a:pt x="1278" y="373"/>
                      <a:pt x="1276" y="372"/>
                    </a:cubicBezTo>
                    <a:cubicBezTo>
                      <a:pt x="1276" y="345"/>
                      <a:pt x="1276" y="345"/>
                      <a:pt x="1276" y="345"/>
                    </a:cubicBezTo>
                    <a:cubicBezTo>
                      <a:pt x="1278" y="346"/>
                      <a:pt x="1281" y="347"/>
                      <a:pt x="1283" y="349"/>
                    </a:cubicBezTo>
                    <a:cubicBezTo>
                      <a:pt x="1283" y="328"/>
                      <a:pt x="1283" y="308"/>
                      <a:pt x="1283" y="287"/>
                    </a:cubicBezTo>
                    <a:cubicBezTo>
                      <a:pt x="1281" y="286"/>
                      <a:pt x="1278" y="284"/>
                      <a:pt x="1276" y="283"/>
                    </a:cubicBezTo>
                    <a:lnTo>
                      <a:pt x="1276" y="250"/>
                    </a:lnTo>
                    <a:close/>
                    <a:moveTo>
                      <a:pt x="1244" y="230"/>
                    </a:moveTo>
                    <a:cubicBezTo>
                      <a:pt x="1276" y="250"/>
                      <a:pt x="1276" y="250"/>
                      <a:pt x="1276" y="250"/>
                    </a:cubicBezTo>
                    <a:cubicBezTo>
                      <a:pt x="1276" y="283"/>
                      <a:pt x="1276" y="283"/>
                      <a:pt x="1276" y="283"/>
                    </a:cubicBezTo>
                    <a:cubicBezTo>
                      <a:pt x="1273" y="281"/>
                      <a:pt x="1271" y="280"/>
                      <a:pt x="1269" y="278"/>
                    </a:cubicBezTo>
                    <a:cubicBezTo>
                      <a:pt x="1269" y="299"/>
                      <a:pt x="1269" y="320"/>
                      <a:pt x="1269" y="341"/>
                    </a:cubicBezTo>
                    <a:cubicBezTo>
                      <a:pt x="1271" y="342"/>
                      <a:pt x="1273" y="344"/>
                      <a:pt x="1276" y="345"/>
                    </a:cubicBezTo>
                    <a:cubicBezTo>
                      <a:pt x="1276" y="372"/>
                      <a:pt x="1276" y="372"/>
                      <a:pt x="1276" y="372"/>
                    </a:cubicBezTo>
                    <a:cubicBezTo>
                      <a:pt x="1273" y="371"/>
                      <a:pt x="1271" y="369"/>
                      <a:pt x="1269" y="368"/>
                    </a:cubicBezTo>
                    <a:cubicBezTo>
                      <a:pt x="1269" y="389"/>
                      <a:pt x="1269" y="410"/>
                      <a:pt x="1269" y="431"/>
                    </a:cubicBezTo>
                    <a:cubicBezTo>
                      <a:pt x="1271" y="432"/>
                      <a:pt x="1273" y="433"/>
                      <a:pt x="1276" y="434"/>
                    </a:cubicBezTo>
                    <a:cubicBezTo>
                      <a:pt x="1276" y="461"/>
                      <a:pt x="1276" y="461"/>
                      <a:pt x="1276" y="461"/>
                    </a:cubicBezTo>
                    <a:cubicBezTo>
                      <a:pt x="1273" y="460"/>
                      <a:pt x="1271" y="459"/>
                      <a:pt x="1269" y="458"/>
                    </a:cubicBezTo>
                    <a:cubicBezTo>
                      <a:pt x="1269" y="479"/>
                      <a:pt x="1269" y="500"/>
                      <a:pt x="1269" y="520"/>
                    </a:cubicBezTo>
                    <a:cubicBezTo>
                      <a:pt x="1271" y="521"/>
                      <a:pt x="1273" y="522"/>
                      <a:pt x="1276" y="523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69" y="638"/>
                      <a:pt x="1269" y="638"/>
                      <a:pt x="1269" y="638"/>
                    </a:cubicBezTo>
                    <a:cubicBezTo>
                      <a:pt x="1269" y="658"/>
                      <a:pt x="1269" y="679"/>
                      <a:pt x="1269" y="700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244" y="789"/>
                      <a:pt x="1244" y="789"/>
                      <a:pt x="1244" y="789"/>
                    </a:cubicBezTo>
                    <a:cubicBezTo>
                      <a:pt x="1247" y="789"/>
                      <a:pt x="1249" y="789"/>
                      <a:pt x="1251" y="789"/>
                    </a:cubicBezTo>
                    <a:cubicBezTo>
                      <a:pt x="1251" y="768"/>
                      <a:pt x="1251" y="747"/>
                      <a:pt x="1251" y="725"/>
                    </a:cubicBezTo>
                    <a:cubicBezTo>
                      <a:pt x="1249" y="725"/>
                      <a:pt x="1247" y="725"/>
                      <a:pt x="1244" y="725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51" y="698"/>
                      <a:pt x="1251" y="698"/>
                      <a:pt x="1251" y="698"/>
                    </a:cubicBezTo>
                    <a:cubicBezTo>
                      <a:pt x="1251" y="676"/>
                      <a:pt x="1251" y="655"/>
                      <a:pt x="1251" y="63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44" y="604"/>
                      <a:pt x="1244" y="604"/>
                      <a:pt x="1244" y="604"/>
                    </a:cubicBezTo>
                    <a:cubicBezTo>
                      <a:pt x="1247" y="605"/>
                      <a:pt x="1249" y="606"/>
                      <a:pt x="1251" y="606"/>
                    </a:cubicBezTo>
                    <a:cubicBezTo>
                      <a:pt x="1251" y="585"/>
                      <a:pt x="1251" y="564"/>
                      <a:pt x="1251" y="542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44" y="420"/>
                      <a:pt x="1244" y="420"/>
                      <a:pt x="1244" y="420"/>
                    </a:cubicBezTo>
                    <a:cubicBezTo>
                      <a:pt x="1247" y="421"/>
                      <a:pt x="1249" y="422"/>
                      <a:pt x="1251" y="423"/>
                    </a:cubicBezTo>
                    <a:cubicBezTo>
                      <a:pt x="1251" y="402"/>
                      <a:pt x="1251" y="381"/>
                      <a:pt x="1251" y="359"/>
                    </a:cubicBezTo>
                    <a:cubicBezTo>
                      <a:pt x="1244" y="356"/>
                      <a:pt x="1244" y="356"/>
                      <a:pt x="1244" y="356"/>
                    </a:cubicBezTo>
                    <a:lnTo>
                      <a:pt x="1244" y="230"/>
                    </a:lnTo>
                    <a:close/>
                    <a:moveTo>
                      <a:pt x="1092" y="132"/>
                    </a:moveTo>
                    <a:cubicBezTo>
                      <a:pt x="1128" y="155"/>
                      <a:pt x="1128" y="155"/>
                      <a:pt x="1128" y="155"/>
                    </a:cubicBezTo>
                    <a:cubicBezTo>
                      <a:pt x="1128" y="324"/>
                      <a:pt x="1128" y="324"/>
                      <a:pt x="1128" y="324"/>
                    </a:cubicBezTo>
                    <a:cubicBezTo>
                      <a:pt x="1218" y="213"/>
                      <a:pt x="1218" y="213"/>
                      <a:pt x="1218" y="213"/>
                    </a:cubicBezTo>
                    <a:cubicBezTo>
                      <a:pt x="1244" y="230"/>
                      <a:pt x="1244" y="230"/>
                      <a:pt x="1244" y="230"/>
                    </a:cubicBezTo>
                    <a:cubicBezTo>
                      <a:pt x="1244" y="356"/>
                      <a:pt x="1244" y="356"/>
                      <a:pt x="1244" y="356"/>
                    </a:cubicBezTo>
                    <a:cubicBezTo>
                      <a:pt x="1237" y="352"/>
                      <a:pt x="1237" y="352"/>
                      <a:pt x="1237" y="352"/>
                    </a:cubicBezTo>
                    <a:cubicBezTo>
                      <a:pt x="1237" y="374"/>
                      <a:pt x="1237" y="395"/>
                      <a:pt x="1237" y="417"/>
                    </a:cubicBezTo>
                    <a:cubicBezTo>
                      <a:pt x="1240" y="418"/>
                      <a:pt x="1242" y="419"/>
                      <a:pt x="1244" y="420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37" y="538"/>
                      <a:pt x="1237" y="538"/>
                      <a:pt x="1237" y="538"/>
                    </a:cubicBezTo>
                    <a:cubicBezTo>
                      <a:pt x="1237" y="560"/>
                      <a:pt x="1237" y="581"/>
                      <a:pt x="1237" y="603"/>
                    </a:cubicBezTo>
                    <a:cubicBezTo>
                      <a:pt x="1240" y="603"/>
                      <a:pt x="1242" y="604"/>
                      <a:pt x="1244" y="60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37" y="631"/>
                      <a:pt x="1237" y="631"/>
                      <a:pt x="1237" y="631"/>
                    </a:cubicBezTo>
                    <a:cubicBezTo>
                      <a:pt x="1237" y="652"/>
                      <a:pt x="1237" y="674"/>
                      <a:pt x="1237" y="696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44" y="725"/>
                      <a:pt x="1244" y="725"/>
                      <a:pt x="1244" y="725"/>
                    </a:cubicBezTo>
                    <a:cubicBezTo>
                      <a:pt x="1242" y="724"/>
                      <a:pt x="1240" y="724"/>
                      <a:pt x="1237" y="724"/>
                    </a:cubicBezTo>
                    <a:cubicBezTo>
                      <a:pt x="1237" y="745"/>
                      <a:pt x="1237" y="767"/>
                      <a:pt x="1237" y="788"/>
                    </a:cubicBezTo>
                    <a:cubicBezTo>
                      <a:pt x="1240" y="789"/>
                      <a:pt x="1242" y="789"/>
                      <a:pt x="1244" y="78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92" y="782"/>
                      <a:pt x="1092" y="782"/>
                      <a:pt x="1092" y="782"/>
                    </a:cubicBezTo>
                    <a:cubicBezTo>
                      <a:pt x="1095" y="782"/>
                      <a:pt x="1098" y="782"/>
                      <a:pt x="1102" y="783"/>
                    </a:cubicBezTo>
                    <a:cubicBezTo>
                      <a:pt x="1102" y="758"/>
                      <a:pt x="1102" y="733"/>
                      <a:pt x="1102" y="709"/>
                    </a:cubicBezTo>
                    <a:cubicBezTo>
                      <a:pt x="1098" y="708"/>
                      <a:pt x="1095" y="708"/>
                      <a:pt x="1092" y="707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102" y="676"/>
                      <a:pt x="1102" y="676"/>
                      <a:pt x="1102" y="676"/>
                    </a:cubicBezTo>
                    <a:cubicBezTo>
                      <a:pt x="1102" y="652"/>
                      <a:pt x="1102" y="627"/>
                      <a:pt x="1102" y="602"/>
                    </a:cubicBezTo>
                    <a:cubicBezTo>
                      <a:pt x="1098" y="602"/>
                      <a:pt x="1095" y="601"/>
                      <a:pt x="1092" y="600"/>
                    </a:cubicBezTo>
                    <a:cubicBezTo>
                      <a:pt x="1092" y="568"/>
                      <a:pt x="1092" y="568"/>
                      <a:pt x="1092" y="568"/>
                    </a:cubicBezTo>
                    <a:cubicBezTo>
                      <a:pt x="1095" y="569"/>
                      <a:pt x="1098" y="569"/>
                      <a:pt x="1102" y="570"/>
                    </a:cubicBezTo>
                    <a:cubicBezTo>
                      <a:pt x="1102" y="545"/>
                      <a:pt x="1102" y="521"/>
                      <a:pt x="1102" y="496"/>
                    </a:cubicBezTo>
                    <a:cubicBezTo>
                      <a:pt x="1098" y="495"/>
                      <a:pt x="1095" y="494"/>
                      <a:pt x="1092" y="493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102" y="464"/>
                      <a:pt x="1102" y="464"/>
                      <a:pt x="1102" y="464"/>
                    </a:cubicBezTo>
                    <a:cubicBezTo>
                      <a:pt x="1102" y="439"/>
                      <a:pt x="1102" y="414"/>
                      <a:pt x="1102" y="390"/>
                    </a:cubicBezTo>
                    <a:cubicBezTo>
                      <a:pt x="1098" y="388"/>
                      <a:pt x="1095" y="387"/>
                      <a:pt x="1092" y="386"/>
                    </a:cubicBezTo>
                    <a:cubicBezTo>
                      <a:pt x="1092" y="246"/>
                      <a:pt x="1092" y="246"/>
                      <a:pt x="1092" y="246"/>
                    </a:cubicBezTo>
                    <a:cubicBezTo>
                      <a:pt x="1095" y="248"/>
                      <a:pt x="1098" y="249"/>
                      <a:pt x="1102" y="251"/>
                    </a:cubicBezTo>
                    <a:cubicBezTo>
                      <a:pt x="1102" y="227"/>
                      <a:pt x="1102" y="202"/>
                      <a:pt x="1102" y="177"/>
                    </a:cubicBezTo>
                    <a:cubicBezTo>
                      <a:pt x="1092" y="171"/>
                      <a:pt x="1092" y="171"/>
                      <a:pt x="1092" y="171"/>
                    </a:cubicBezTo>
                    <a:lnTo>
                      <a:pt x="1092" y="132"/>
                    </a:lnTo>
                    <a:close/>
                    <a:moveTo>
                      <a:pt x="1050" y="105"/>
                    </a:moveTo>
                    <a:cubicBezTo>
                      <a:pt x="1092" y="132"/>
                      <a:pt x="1092" y="132"/>
                      <a:pt x="1092" y="132"/>
                    </a:cubicBezTo>
                    <a:cubicBezTo>
                      <a:pt x="1092" y="171"/>
                      <a:pt x="1092" y="171"/>
                      <a:pt x="1092" y="171"/>
                    </a:cubicBezTo>
                    <a:cubicBezTo>
                      <a:pt x="1082" y="165"/>
                      <a:pt x="1082" y="165"/>
                      <a:pt x="1082" y="165"/>
                    </a:cubicBezTo>
                    <a:cubicBezTo>
                      <a:pt x="1082" y="191"/>
                      <a:pt x="1082" y="216"/>
                      <a:pt x="1082" y="241"/>
                    </a:cubicBezTo>
                    <a:cubicBezTo>
                      <a:pt x="1086" y="243"/>
                      <a:pt x="1089" y="244"/>
                      <a:pt x="1092" y="246"/>
                    </a:cubicBezTo>
                    <a:cubicBezTo>
                      <a:pt x="1092" y="386"/>
                      <a:pt x="1092" y="386"/>
                      <a:pt x="1092" y="386"/>
                    </a:cubicBezTo>
                    <a:cubicBezTo>
                      <a:pt x="1089" y="384"/>
                      <a:pt x="1086" y="383"/>
                      <a:pt x="1082" y="382"/>
                    </a:cubicBezTo>
                    <a:cubicBezTo>
                      <a:pt x="1082" y="407"/>
                      <a:pt x="1082" y="432"/>
                      <a:pt x="1082" y="457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092" y="493"/>
                      <a:pt x="1092" y="493"/>
                      <a:pt x="1092" y="493"/>
                    </a:cubicBezTo>
                    <a:cubicBezTo>
                      <a:pt x="1089" y="492"/>
                      <a:pt x="1086" y="491"/>
                      <a:pt x="1082" y="490"/>
                    </a:cubicBezTo>
                    <a:cubicBezTo>
                      <a:pt x="1082" y="515"/>
                      <a:pt x="1082" y="540"/>
                      <a:pt x="1082" y="565"/>
                    </a:cubicBezTo>
                    <a:cubicBezTo>
                      <a:pt x="1086" y="566"/>
                      <a:pt x="1089" y="567"/>
                      <a:pt x="1092" y="568"/>
                    </a:cubicBezTo>
                    <a:cubicBezTo>
                      <a:pt x="1092" y="600"/>
                      <a:pt x="1092" y="600"/>
                      <a:pt x="1092" y="600"/>
                    </a:cubicBezTo>
                    <a:cubicBezTo>
                      <a:pt x="1089" y="600"/>
                      <a:pt x="1086" y="599"/>
                      <a:pt x="1082" y="598"/>
                    </a:cubicBezTo>
                    <a:cubicBezTo>
                      <a:pt x="1082" y="623"/>
                      <a:pt x="1082" y="649"/>
                      <a:pt x="1082" y="674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092" y="707"/>
                      <a:pt x="1092" y="707"/>
                      <a:pt x="1092" y="707"/>
                    </a:cubicBezTo>
                    <a:cubicBezTo>
                      <a:pt x="1089" y="707"/>
                      <a:pt x="1086" y="707"/>
                      <a:pt x="1082" y="706"/>
                    </a:cubicBezTo>
                    <a:cubicBezTo>
                      <a:pt x="1082" y="732"/>
                      <a:pt x="1082" y="757"/>
                      <a:pt x="1082" y="782"/>
                    </a:cubicBezTo>
                    <a:cubicBezTo>
                      <a:pt x="1086" y="782"/>
                      <a:pt x="1089" y="782"/>
                      <a:pt x="1092" y="782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9" y="670"/>
                      <a:pt x="1059" y="670"/>
                      <a:pt x="1059" y="670"/>
                    </a:cubicBezTo>
                    <a:cubicBezTo>
                      <a:pt x="1059" y="645"/>
                      <a:pt x="1059" y="619"/>
                      <a:pt x="1059" y="593"/>
                    </a:cubicBezTo>
                    <a:cubicBezTo>
                      <a:pt x="1056" y="593"/>
                      <a:pt x="1053" y="592"/>
                      <a:pt x="1050" y="591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9" y="339"/>
                      <a:pt x="1059" y="339"/>
                      <a:pt x="1059" y="339"/>
                    </a:cubicBezTo>
                    <a:cubicBezTo>
                      <a:pt x="1059" y="313"/>
                      <a:pt x="1059" y="288"/>
                      <a:pt x="1059" y="262"/>
                    </a:cubicBezTo>
                    <a:cubicBezTo>
                      <a:pt x="1050" y="257"/>
                      <a:pt x="1050" y="257"/>
                      <a:pt x="1050" y="257"/>
                    </a:cubicBezTo>
                    <a:lnTo>
                      <a:pt x="1050" y="105"/>
                    </a:lnTo>
                    <a:close/>
                    <a:moveTo>
                      <a:pt x="1007" y="78"/>
                    </a:moveTo>
                    <a:cubicBezTo>
                      <a:pt x="1050" y="105"/>
                      <a:pt x="1050" y="105"/>
                      <a:pt x="1050" y="105"/>
                    </a:cubicBezTo>
                    <a:cubicBezTo>
                      <a:pt x="1050" y="257"/>
                      <a:pt x="1050" y="257"/>
                      <a:pt x="1050" y="257"/>
                    </a:cubicBezTo>
                    <a:cubicBezTo>
                      <a:pt x="1040" y="252"/>
                      <a:pt x="1040" y="252"/>
                      <a:pt x="1040" y="252"/>
                    </a:cubicBezTo>
                    <a:cubicBezTo>
                      <a:pt x="1040" y="278"/>
                      <a:pt x="1040" y="304"/>
                      <a:pt x="1040" y="330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0" y="591"/>
                      <a:pt x="1050" y="591"/>
                      <a:pt x="1050" y="591"/>
                    </a:cubicBezTo>
                    <a:cubicBezTo>
                      <a:pt x="1046" y="591"/>
                      <a:pt x="1043" y="590"/>
                      <a:pt x="1040" y="589"/>
                    </a:cubicBezTo>
                    <a:cubicBezTo>
                      <a:pt x="1040" y="615"/>
                      <a:pt x="1040" y="641"/>
                      <a:pt x="1040" y="668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1007" y="779"/>
                      <a:pt x="1007" y="779"/>
                      <a:pt x="1007" y="779"/>
                    </a:cubicBezTo>
                    <a:cubicBezTo>
                      <a:pt x="1010" y="779"/>
                      <a:pt x="1014" y="779"/>
                      <a:pt x="1017" y="779"/>
                    </a:cubicBezTo>
                    <a:cubicBezTo>
                      <a:pt x="1017" y="752"/>
                      <a:pt x="1017" y="726"/>
                      <a:pt x="1017" y="699"/>
                    </a:cubicBezTo>
                    <a:cubicBezTo>
                      <a:pt x="1014" y="699"/>
                      <a:pt x="1010" y="698"/>
                      <a:pt x="1007" y="698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17" y="664"/>
                      <a:pt x="1017" y="664"/>
                      <a:pt x="1017" y="664"/>
                    </a:cubicBezTo>
                    <a:cubicBezTo>
                      <a:pt x="1017" y="638"/>
                      <a:pt x="1017" y="611"/>
                      <a:pt x="1017" y="584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1007" y="547"/>
                      <a:pt x="1007" y="547"/>
                      <a:pt x="1007" y="547"/>
                    </a:cubicBezTo>
                    <a:cubicBezTo>
                      <a:pt x="1010" y="548"/>
                      <a:pt x="1014" y="549"/>
                      <a:pt x="1017" y="550"/>
                    </a:cubicBezTo>
                    <a:cubicBezTo>
                      <a:pt x="1017" y="523"/>
                      <a:pt x="1017" y="496"/>
                      <a:pt x="1017" y="470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1007" y="316"/>
                      <a:pt x="1007" y="316"/>
                      <a:pt x="1007" y="316"/>
                    </a:cubicBezTo>
                    <a:cubicBezTo>
                      <a:pt x="1010" y="317"/>
                      <a:pt x="1014" y="319"/>
                      <a:pt x="1017" y="320"/>
                    </a:cubicBezTo>
                    <a:cubicBezTo>
                      <a:pt x="1017" y="294"/>
                      <a:pt x="1017" y="267"/>
                      <a:pt x="1017" y="240"/>
                    </a:cubicBezTo>
                    <a:cubicBezTo>
                      <a:pt x="1007" y="235"/>
                      <a:pt x="1007" y="235"/>
                      <a:pt x="1007" y="235"/>
                    </a:cubicBezTo>
                    <a:lnTo>
                      <a:pt x="1007" y="78"/>
                    </a:lnTo>
                    <a:close/>
                    <a:moveTo>
                      <a:pt x="965" y="50"/>
                    </a:moveTo>
                    <a:cubicBezTo>
                      <a:pt x="1007" y="78"/>
                      <a:pt x="1007" y="78"/>
                      <a:pt x="1007" y="78"/>
                    </a:cubicBezTo>
                    <a:cubicBezTo>
                      <a:pt x="1007" y="235"/>
                      <a:pt x="1007" y="235"/>
                      <a:pt x="1007" y="235"/>
                    </a:cubicBezTo>
                    <a:cubicBezTo>
                      <a:pt x="998" y="231"/>
                      <a:pt x="998" y="231"/>
                      <a:pt x="998" y="231"/>
                    </a:cubicBezTo>
                    <a:cubicBezTo>
                      <a:pt x="998" y="258"/>
                      <a:pt x="998" y="285"/>
                      <a:pt x="998" y="312"/>
                    </a:cubicBezTo>
                    <a:cubicBezTo>
                      <a:pt x="1001" y="313"/>
                      <a:pt x="1004" y="315"/>
                      <a:pt x="1007" y="316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998" y="464"/>
                      <a:pt x="998" y="464"/>
                      <a:pt x="998" y="464"/>
                    </a:cubicBezTo>
                    <a:cubicBezTo>
                      <a:pt x="998" y="491"/>
                      <a:pt x="998" y="518"/>
                      <a:pt x="998" y="545"/>
                    </a:cubicBezTo>
                    <a:cubicBezTo>
                      <a:pt x="1001" y="546"/>
                      <a:pt x="1004" y="547"/>
                      <a:pt x="1007" y="547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998" y="580"/>
                      <a:pt x="998" y="580"/>
                      <a:pt x="998" y="580"/>
                    </a:cubicBezTo>
                    <a:cubicBezTo>
                      <a:pt x="998" y="607"/>
                      <a:pt x="998" y="635"/>
                      <a:pt x="998" y="662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07" y="698"/>
                      <a:pt x="1007" y="698"/>
                      <a:pt x="1007" y="698"/>
                    </a:cubicBezTo>
                    <a:cubicBezTo>
                      <a:pt x="1004" y="698"/>
                      <a:pt x="1001" y="697"/>
                      <a:pt x="998" y="697"/>
                    </a:cubicBezTo>
                    <a:cubicBezTo>
                      <a:pt x="998" y="724"/>
                      <a:pt x="998" y="751"/>
                      <a:pt x="998" y="778"/>
                    </a:cubicBezTo>
                    <a:cubicBezTo>
                      <a:pt x="1001" y="778"/>
                      <a:pt x="1004" y="778"/>
                      <a:pt x="1007" y="77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65" y="537"/>
                      <a:pt x="965" y="537"/>
                      <a:pt x="965" y="537"/>
                    </a:cubicBezTo>
                    <a:cubicBezTo>
                      <a:pt x="968" y="538"/>
                      <a:pt x="971" y="539"/>
                      <a:pt x="975" y="539"/>
                    </a:cubicBezTo>
                    <a:cubicBezTo>
                      <a:pt x="975" y="512"/>
                      <a:pt x="975" y="484"/>
                      <a:pt x="975" y="457"/>
                    </a:cubicBezTo>
                    <a:cubicBezTo>
                      <a:pt x="971" y="456"/>
                      <a:pt x="968" y="455"/>
                      <a:pt x="965" y="454"/>
                    </a:cubicBezTo>
                    <a:cubicBezTo>
                      <a:pt x="965" y="417"/>
                      <a:pt x="965" y="417"/>
                      <a:pt x="965" y="417"/>
                    </a:cubicBezTo>
                    <a:cubicBezTo>
                      <a:pt x="968" y="418"/>
                      <a:pt x="971" y="419"/>
                      <a:pt x="975" y="421"/>
                    </a:cubicBezTo>
                    <a:cubicBezTo>
                      <a:pt x="975" y="393"/>
                      <a:pt x="975" y="365"/>
                      <a:pt x="975" y="338"/>
                    </a:cubicBezTo>
                    <a:cubicBezTo>
                      <a:pt x="971" y="336"/>
                      <a:pt x="968" y="335"/>
                      <a:pt x="965" y="334"/>
                    </a:cubicBezTo>
                    <a:cubicBezTo>
                      <a:pt x="965" y="178"/>
                      <a:pt x="965" y="178"/>
                      <a:pt x="965" y="178"/>
                    </a:cubicBezTo>
                    <a:cubicBezTo>
                      <a:pt x="968" y="179"/>
                      <a:pt x="971" y="181"/>
                      <a:pt x="975" y="183"/>
                    </a:cubicBezTo>
                    <a:cubicBezTo>
                      <a:pt x="975" y="155"/>
                      <a:pt x="975" y="128"/>
                      <a:pt x="975" y="100"/>
                    </a:cubicBezTo>
                    <a:cubicBezTo>
                      <a:pt x="971" y="98"/>
                      <a:pt x="968" y="96"/>
                      <a:pt x="965" y="94"/>
                    </a:cubicBezTo>
                    <a:lnTo>
                      <a:pt x="965" y="50"/>
                    </a:lnTo>
                    <a:close/>
                    <a:moveTo>
                      <a:pt x="923" y="23"/>
                    </a:moveTo>
                    <a:cubicBezTo>
                      <a:pt x="965" y="50"/>
                      <a:pt x="965" y="50"/>
                      <a:pt x="965" y="50"/>
                    </a:cubicBezTo>
                    <a:cubicBezTo>
                      <a:pt x="965" y="94"/>
                      <a:pt x="965" y="94"/>
                      <a:pt x="965" y="94"/>
                    </a:cubicBezTo>
                    <a:cubicBezTo>
                      <a:pt x="962" y="92"/>
                      <a:pt x="959" y="90"/>
                      <a:pt x="955" y="88"/>
                    </a:cubicBezTo>
                    <a:cubicBezTo>
                      <a:pt x="955" y="116"/>
                      <a:pt x="955" y="144"/>
                      <a:pt x="955" y="172"/>
                    </a:cubicBezTo>
                    <a:cubicBezTo>
                      <a:pt x="959" y="174"/>
                      <a:pt x="962" y="176"/>
                      <a:pt x="965" y="178"/>
                    </a:cubicBezTo>
                    <a:cubicBezTo>
                      <a:pt x="965" y="334"/>
                      <a:pt x="965" y="334"/>
                      <a:pt x="965" y="334"/>
                    </a:cubicBezTo>
                    <a:cubicBezTo>
                      <a:pt x="962" y="333"/>
                      <a:pt x="959" y="331"/>
                      <a:pt x="955" y="330"/>
                    </a:cubicBezTo>
                    <a:cubicBezTo>
                      <a:pt x="955" y="358"/>
                      <a:pt x="955" y="386"/>
                      <a:pt x="955" y="414"/>
                    </a:cubicBezTo>
                    <a:cubicBezTo>
                      <a:pt x="959" y="415"/>
                      <a:pt x="962" y="416"/>
                      <a:pt x="965" y="417"/>
                    </a:cubicBezTo>
                    <a:cubicBezTo>
                      <a:pt x="965" y="454"/>
                      <a:pt x="965" y="454"/>
                      <a:pt x="965" y="454"/>
                    </a:cubicBezTo>
                    <a:cubicBezTo>
                      <a:pt x="962" y="453"/>
                      <a:pt x="959" y="452"/>
                      <a:pt x="955" y="451"/>
                    </a:cubicBezTo>
                    <a:cubicBezTo>
                      <a:pt x="955" y="479"/>
                      <a:pt x="955" y="507"/>
                      <a:pt x="955" y="535"/>
                    </a:cubicBezTo>
                    <a:cubicBezTo>
                      <a:pt x="959" y="536"/>
                      <a:pt x="962" y="536"/>
                      <a:pt x="965" y="537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923" y="775"/>
                      <a:pt x="923" y="775"/>
                      <a:pt x="923" y="775"/>
                    </a:cubicBezTo>
                    <a:cubicBezTo>
                      <a:pt x="926" y="775"/>
                      <a:pt x="929" y="775"/>
                      <a:pt x="932" y="775"/>
                    </a:cubicBezTo>
                    <a:cubicBezTo>
                      <a:pt x="932" y="747"/>
                      <a:pt x="932" y="718"/>
                      <a:pt x="932" y="690"/>
                    </a:cubicBezTo>
                    <a:cubicBezTo>
                      <a:pt x="929" y="689"/>
                      <a:pt x="926" y="689"/>
                      <a:pt x="923" y="688"/>
                    </a:cubicBezTo>
                    <a:cubicBezTo>
                      <a:pt x="923" y="527"/>
                      <a:pt x="923" y="527"/>
                      <a:pt x="923" y="527"/>
                    </a:cubicBezTo>
                    <a:cubicBezTo>
                      <a:pt x="926" y="528"/>
                      <a:pt x="929" y="528"/>
                      <a:pt x="932" y="529"/>
                    </a:cubicBezTo>
                    <a:cubicBezTo>
                      <a:pt x="932" y="501"/>
                      <a:pt x="932" y="472"/>
                      <a:pt x="932" y="443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23" y="279"/>
                      <a:pt x="923" y="279"/>
                      <a:pt x="923" y="279"/>
                    </a:cubicBezTo>
                    <a:cubicBezTo>
                      <a:pt x="926" y="280"/>
                      <a:pt x="929" y="282"/>
                      <a:pt x="932" y="283"/>
                    </a:cubicBezTo>
                    <a:cubicBezTo>
                      <a:pt x="932" y="254"/>
                      <a:pt x="932" y="226"/>
                      <a:pt x="932" y="197"/>
                    </a:cubicBezTo>
                    <a:cubicBezTo>
                      <a:pt x="923" y="192"/>
                      <a:pt x="923" y="192"/>
                      <a:pt x="923" y="192"/>
                    </a:cubicBezTo>
                    <a:lnTo>
                      <a:pt x="923" y="23"/>
                    </a:lnTo>
                    <a:close/>
                    <a:moveTo>
                      <a:pt x="851" y="23"/>
                    </a:moveTo>
                    <a:cubicBezTo>
                      <a:pt x="887" y="0"/>
                      <a:pt x="887" y="0"/>
                      <a:pt x="887" y="0"/>
                    </a:cubicBezTo>
                    <a:cubicBezTo>
                      <a:pt x="923" y="23"/>
                      <a:pt x="923" y="23"/>
                      <a:pt x="923" y="23"/>
                    </a:cubicBezTo>
                    <a:cubicBezTo>
                      <a:pt x="923" y="192"/>
                      <a:pt x="923" y="192"/>
                      <a:pt x="923" y="192"/>
                    </a:cubicBezTo>
                    <a:cubicBezTo>
                      <a:pt x="913" y="188"/>
                      <a:pt x="913" y="188"/>
                      <a:pt x="913" y="188"/>
                    </a:cubicBezTo>
                    <a:cubicBezTo>
                      <a:pt x="913" y="217"/>
                      <a:pt x="913" y="246"/>
                      <a:pt x="913" y="275"/>
                    </a:cubicBezTo>
                    <a:cubicBezTo>
                      <a:pt x="916" y="276"/>
                      <a:pt x="919" y="277"/>
                      <a:pt x="923" y="279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13" y="438"/>
                      <a:pt x="913" y="438"/>
                      <a:pt x="913" y="438"/>
                    </a:cubicBezTo>
                    <a:cubicBezTo>
                      <a:pt x="913" y="467"/>
                      <a:pt x="913" y="496"/>
                      <a:pt x="913" y="525"/>
                    </a:cubicBezTo>
                    <a:cubicBezTo>
                      <a:pt x="916" y="525"/>
                      <a:pt x="919" y="526"/>
                      <a:pt x="923" y="527"/>
                    </a:cubicBezTo>
                    <a:cubicBezTo>
                      <a:pt x="923" y="688"/>
                      <a:pt x="923" y="688"/>
                      <a:pt x="923" y="688"/>
                    </a:cubicBezTo>
                    <a:cubicBezTo>
                      <a:pt x="919" y="688"/>
                      <a:pt x="916" y="688"/>
                      <a:pt x="913" y="687"/>
                    </a:cubicBezTo>
                    <a:cubicBezTo>
                      <a:pt x="913" y="716"/>
                      <a:pt x="913" y="745"/>
                      <a:pt x="913" y="774"/>
                    </a:cubicBezTo>
                    <a:cubicBezTo>
                      <a:pt x="916" y="775"/>
                      <a:pt x="919" y="775"/>
                      <a:pt x="923" y="775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51" y="775"/>
                      <a:pt x="851" y="775"/>
                      <a:pt x="851" y="775"/>
                    </a:cubicBezTo>
                    <a:cubicBezTo>
                      <a:pt x="854" y="775"/>
                      <a:pt x="857" y="775"/>
                      <a:pt x="860" y="774"/>
                    </a:cubicBezTo>
                    <a:cubicBezTo>
                      <a:pt x="860" y="745"/>
                      <a:pt x="860" y="716"/>
                      <a:pt x="860" y="687"/>
                    </a:cubicBezTo>
                    <a:cubicBezTo>
                      <a:pt x="857" y="688"/>
                      <a:pt x="854" y="688"/>
                      <a:pt x="851" y="688"/>
                    </a:cubicBezTo>
                    <a:cubicBezTo>
                      <a:pt x="851" y="527"/>
                      <a:pt x="851" y="527"/>
                      <a:pt x="851" y="527"/>
                    </a:cubicBezTo>
                    <a:cubicBezTo>
                      <a:pt x="854" y="526"/>
                      <a:pt x="857" y="525"/>
                      <a:pt x="860" y="525"/>
                    </a:cubicBezTo>
                    <a:cubicBezTo>
                      <a:pt x="860" y="496"/>
                      <a:pt x="860" y="467"/>
                      <a:pt x="860" y="438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51" y="403"/>
                      <a:pt x="851" y="403"/>
                      <a:pt x="851" y="403"/>
                    </a:cubicBezTo>
                    <a:cubicBezTo>
                      <a:pt x="854" y="402"/>
                      <a:pt x="857" y="401"/>
                      <a:pt x="860" y="400"/>
                    </a:cubicBezTo>
                    <a:cubicBezTo>
                      <a:pt x="860" y="371"/>
                      <a:pt x="860" y="342"/>
                      <a:pt x="860" y="313"/>
                    </a:cubicBezTo>
                    <a:cubicBezTo>
                      <a:pt x="857" y="314"/>
                      <a:pt x="854" y="315"/>
                      <a:pt x="851" y="316"/>
                    </a:cubicBezTo>
                    <a:lnTo>
                      <a:pt x="851" y="23"/>
                    </a:lnTo>
                    <a:close/>
                    <a:moveTo>
                      <a:pt x="808" y="50"/>
                    </a:moveTo>
                    <a:cubicBezTo>
                      <a:pt x="851" y="23"/>
                      <a:pt x="851" y="23"/>
                      <a:pt x="851" y="23"/>
                    </a:cubicBezTo>
                    <a:cubicBezTo>
                      <a:pt x="851" y="316"/>
                      <a:pt x="851" y="316"/>
                      <a:pt x="851" y="316"/>
                    </a:cubicBezTo>
                    <a:cubicBezTo>
                      <a:pt x="847" y="318"/>
                      <a:pt x="844" y="319"/>
                      <a:pt x="841" y="320"/>
                    </a:cubicBezTo>
                    <a:cubicBezTo>
                      <a:pt x="841" y="349"/>
                      <a:pt x="841" y="378"/>
                      <a:pt x="841" y="406"/>
                    </a:cubicBezTo>
                    <a:cubicBezTo>
                      <a:pt x="844" y="405"/>
                      <a:pt x="847" y="404"/>
                      <a:pt x="851" y="403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41" y="443"/>
                      <a:pt x="841" y="443"/>
                      <a:pt x="841" y="443"/>
                    </a:cubicBezTo>
                    <a:cubicBezTo>
                      <a:pt x="841" y="472"/>
                      <a:pt x="841" y="501"/>
                      <a:pt x="841" y="529"/>
                    </a:cubicBezTo>
                    <a:cubicBezTo>
                      <a:pt x="844" y="528"/>
                      <a:pt x="847" y="528"/>
                      <a:pt x="851" y="527"/>
                    </a:cubicBezTo>
                    <a:cubicBezTo>
                      <a:pt x="851" y="688"/>
                      <a:pt x="851" y="688"/>
                      <a:pt x="851" y="688"/>
                    </a:cubicBezTo>
                    <a:cubicBezTo>
                      <a:pt x="847" y="689"/>
                      <a:pt x="844" y="689"/>
                      <a:pt x="841" y="690"/>
                    </a:cubicBezTo>
                    <a:cubicBezTo>
                      <a:pt x="841" y="718"/>
                      <a:pt x="841" y="747"/>
                      <a:pt x="841" y="775"/>
                    </a:cubicBezTo>
                    <a:cubicBezTo>
                      <a:pt x="844" y="775"/>
                      <a:pt x="847" y="775"/>
                      <a:pt x="851" y="775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18" y="656"/>
                      <a:pt x="818" y="656"/>
                      <a:pt x="818" y="656"/>
                    </a:cubicBezTo>
                    <a:cubicBezTo>
                      <a:pt x="818" y="627"/>
                      <a:pt x="818" y="600"/>
                      <a:pt x="818" y="571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808" y="537"/>
                      <a:pt x="808" y="537"/>
                      <a:pt x="808" y="537"/>
                    </a:cubicBezTo>
                    <a:cubicBezTo>
                      <a:pt x="812" y="536"/>
                      <a:pt x="815" y="536"/>
                      <a:pt x="818" y="535"/>
                    </a:cubicBezTo>
                    <a:cubicBezTo>
                      <a:pt x="818" y="507"/>
                      <a:pt x="818" y="479"/>
                      <a:pt x="818" y="451"/>
                    </a:cubicBezTo>
                    <a:cubicBezTo>
                      <a:pt x="815" y="452"/>
                      <a:pt x="812" y="453"/>
                      <a:pt x="808" y="454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12" y="296"/>
                      <a:pt x="815" y="295"/>
                      <a:pt x="818" y="293"/>
                    </a:cubicBezTo>
                    <a:cubicBezTo>
                      <a:pt x="818" y="265"/>
                      <a:pt x="818" y="237"/>
                      <a:pt x="818" y="209"/>
                    </a:cubicBezTo>
                    <a:cubicBezTo>
                      <a:pt x="815" y="211"/>
                      <a:pt x="812" y="212"/>
                      <a:pt x="808" y="214"/>
                    </a:cubicBezTo>
                    <a:lnTo>
                      <a:pt x="808" y="50"/>
                    </a:lnTo>
                    <a:close/>
                    <a:moveTo>
                      <a:pt x="766" y="78"/>
                    </a:moveTo>
                    <a:cubicBezTo>
                      <a:pt x="808" y="50"/>
                      <a:pt x="808" y="50"/>
                      <a:pt x="808" y="50"/>
                    </a:cubicBezTo>
                    <a:cubicBezTo>
                      <a:pt x="808" y="214"/>
                      <a:pt x="808" y="214"/>
                      <a:pt x="808" y="214"/>
                    </a:cubicBezTo>
                    <a:cubicBezTo>
                      <a:pt x="805" y="216"/>
                      <a:pt x="802" y="217"/>
                      <a:pt x="799" y="219"/>
                    </a:cubicBezTo>
                    <a:cubicBezTo>
                      <a:pt x="799" y="246"/>
                      <a:pt x="799" y="274"/>
                      <a:pt x="799" y="302"/>
                    </a:cubicBezTo>
                    <a:cubicBezTo>
                      <a:pt x="802" y="300"/>
                      <a:pt x="805" y="299"/>
                      <a:pt x="808" y="297"/>
                    </a:cubicBezTo>
                    <a:cubicBezTo>
                      <a:pt x="808" y="454"/>
                      <a:pt x="808" y="454"/>
                      <a:pt x="808" y="454"/>
                    </a:cubicBezTo>
                    <a:cubicBezTo>
                      <a:pt x="805" y="455"/>
                      <a:pt x="802" y="456"/>
                      <a:pt x="799" y="457"/>
                    </a:cubicBezTo>
                    <a:cubicBezTo>
                      <a:pt x="799" y="484"/>
                      <a:pt x="799" y="512"/>
                      <a:pt x="799" y="539"/>
                    </a:cubicBezTo>
                    <a:cubicBezTo>
                      <a:pt x="802" y="539"/>
                      <a:pt x="805" y="538"/>
                      <a:pt x="808" y="537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799" y="575"/>
                      <a:pt x="799" y="575"/>
                      <a:pt x="799" y="575"/>
                    </a:cubicBezTo>
                    <a:cubicBezTo>
                      <a:pt x="799" y="603"/>
                      <a:pt x="799" y="631"/>
                      <a:pt x="799" y="658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66" y="779"/>
                      <a:pt x="766" y="779"/>
                      <a:pt x="766" y="779"/>
                    </a:cubicBezTo>
                    <a:cubicBezTo>
                      <a:pt x="769" y="778"/>
                      <a:pt x="772" y="778"/>
                      <a:pt x="776" y="778"/>
                    </a:cubicBezTo>
                    <a:cubicBezTo>
                      <a:pt x="776" y="751"/>
                      <a:pt x="776" y="724"/>
                      <a:pt x="776" y="697"/>
                    </a:cubicBezTo>
                    <a:cubicBezTo>
                      <a:pt x="772" y="697"/>
                      <a:pt x="769" y="698"/>
                      <a:pt x="766" y="698"/>
                    </a:cubicBezTo>
                    <a:cubicBezTo>
                      <a:pt x="766" y="316"/>
                      <a:pt x="766" y="316"/>
                      <a:pt x="766" y="316"/>
                    </a:cubicBezTo>
                    <a:cubicBezTo>
                      <a:pt x="769" y="315"/>
                      <a:pt x="772" y="313"/>
                      <a:pt x="776" y="312"/>
                    </a:cubicBezTo>
                    <a:cubicBezTo>
                      <a:pt x="776" y="285"/>
                      <a:pt x="776" y="258"/>
                      <a:pt x="776" y="231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76" y="195"/>
                      <a:pt x="776" y="195"/>
                      <a:pt x="776" y="195"/>
                    </a:cubicBezTo>
                    <a:cubicBezTo>
                      <a:pt x="776" y="168"/>
                      <a:pt x="776" y="141"/>
                      <a:pt x="776" y="114"/>
                    </a:cubicBezTo>
                    <a:cubicBezTo>
                      <a:pt x="772" y="116"/>
                      <a:pt x="769" y="118"/>
                      <a:pt x="766" y="120"/>
                    </a:cubicBezTo>
                    <a:lnTo>
                      <a:pt x="766" y="78"/>
                    </a:lnTo>
                    <a:close/>
                    <a:moveTo>
                      <a:pt x="724" y="105"/>
                    </a:moveTo>
                    <a:cubicBezTo>
                      <a:pt x="766" y="78"/>
                      <a:pt x="766" y="78"/>
                      <a:pt x="766" y="78"/>
                    </a:cubicBezTo>
                    <a:cubicBezTo>
                      <a:pt x="766" y="120"/>
                      <a:pt x="766" y="120"/>
                      <a:pt x="766" y="120"/>
                    </a:cubicBezTo>
                    <a:cubicBezTo>
                      <a:pt x="763" y="122"/>
                      <a:pt x="760" y="124"/>
                      <a:pt x="756" y="126"/>
                    </a:cubicBezTo>
                    <a:cubicBezTo>
                      <a:pt x="756" y="152"/>
                      <a:pt x="756" y="179"/>
                      <a:pt x="756" y="206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6" y="267"/>
                      <a:pt x="756" y="294"/>
                      <a:pt x="756" y="320"/>
                    </a:cubicBezTo>
                    <a:cubicBezTo>
                      <a:pt x="760" y="319"/>
                      <a:pt x="763" y="317"/>
                      <a:pt x="766" y="316"/>
                    </a:cubicBezTo>
                    <a:cubicBezTo>
                      <a:pt x="766" y="698"/>
                      <a:pt x="766" y="698"/>
                      <a:pt x="766" y="698"/>
                    </a:cubicBezTo>
                    <a:cubicBezTo>
                      <a:pt x="763" y="698"/>
                      <a:pt x="760" y="699"/>
                      <a:pt x="756" y="699"/>
                    </a:cubicBezTo>
                    <a:cubicBezTo>
                      <a:pt x="756" y="726"/>
                      <a:pt x="756" y="752"/>
                      <a:pt x="756" y="779"/>
                    </a:cubicBezTo>
                    <a:cubicBezTo>
                      <a:pt x="760" y="779"/>
                      <a:pt x="763" y="779"/>
                      <a:pt x="766" y="77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33" y="668"/>
                      <a:pt x="733" y="668"/>
                      <a:pt x="733" y="668"/>
                    </a:cubicBezTo>
                    <a:cubicBezTo>
                      <a:pt x="733" y="641"/>
                      <a:pt x="733" y="615"/>
                      <a:pt x="733" y="589"/>
                    </a:cubicBezTo>
                    <a:cubicBezTo>
                      <a:pt x="730" y="590"/>
                      <a:pt x="727" y="591"/>
                      <a:pt x="724" y="591"/>
                    </a:cubicBezTo>
                    <a:cubicBezTo>
                      <a:pt x="724" y="446"/>
                      <a:pt x="724" y="446"/>
                      <a:pt x="724" y="446"/>
                    </a:cubicBezTo>
                    <a:cubicBezTo>
                      <a:pt x="727" y="445"/>
                      <a:pt x="730" y="444"/>
                      <a:pt x="733" y="443"/>
                    </a:cubicBezTo>
                    <a:cubicBezTo>
                      <a:pt x="733" y="417"/>
                      <a:pt x="733" y="391"/>
                      <a:pt x="733" y="365"/>
                    </a:cubicBezTo>
                    <a:cubicBezTo>
                      <a:pt x="730" y="366"/>
                      <a:pt x="727" y="367"/>
                      <a:pt x="724" y="368"/>
                    </a:cubicBezTo>
                    <a:lnTo>
                      <a:pt x="724" y="105"/>
                    </a:lnTo>
                    <a:close/>
                    <a:moveTo>
                      <a:pt x="681" y="132"/>
                    </a:moveTo>
                    <a:cubicBezTo>
                      <a:pt x="724" y="105"/>
                      <a:pt x="724" y="105"/>
                      <a:pt x="724" y="105"/>
                    </a:cubicBezTo>
                    <a:cubicBezTo>
                      <a:pt x="724" y="368"/>
                      <a:pt x="724" y="368"/>
                      <a:pt x="724" y="368"/>
                    </a:cubicBezTo>
                    <a:cubicBezTo>
                      <a:pt x="720" y="370"/>
                      <a:pt x="717" y="371"/>
                      <a:pt x="714" y="372"/>
                    </a:cubicBezTo>
                    <a:cubicBezTo>
                      <a:pt x="714" y="398"/>
                      <a:pt x="714" y="424"/>
                      <a:pt x="714" y="449"/>
                    </a:cubicBezTo>
                    <a:cubicBezTo>
                      <a:pt x="717" y="448"/>
                      <a:pt x="720" y="447"/>
                      <a:pt x="724" y="446"/>
                    </a:cubicBezTo>
                    <a:cubicBezTo>
                      <a:pt x="724" y="591"/>
                      <a:pt x="724" y="591"/>
                      <a:pt x="724" y="591"/>
                    </a:cubicBezTo>
                    <a:cubicBezTo>
                      <a:pt x="720" y="592"/>
                      <a:pt x="717" y="593"/>
                      <a:pt x="714" y="593"/>
                    </a:cubicBezTo>
                    <a:cubicBezTo>
                      <a:pt x="714" y="619"/>
                      <a:pt x="714" y="645"/>
                      <a:pt x="714" y="670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681" y="782"/>
                      <a:pt x="681" y="782"/>
                      <a:pt x="681" y="782"/>
                    </a:cubicBezTo>
                    <a:cubicBezTo>
                      <a:pt x="685" y="782"/>
                      <a:pt x="688" y="782"/>
                      <a:pt x="691" y="782"/>
                    </a:cubicBezTo>
                    <a:cubicBezTo>
                      <a:pt x="691" y="757"/>
                      <a:pt x="691" y="732"/>
                      <a:pt x="691" y="706"/>
                    </a:cubicBezTo>
                    <a:cubicBezTo>
                      <a:pt x="688" y="707"/>
                      <a:pt x="685" y="707"/>
                      <a:pt x="681" y="707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91" y="674"/>
                      <a:pt x="691" y="674"/>
                      <a:pt x="691" y="674"/>
                    </a:cubicBezTo>
                    <a:cubicBezTo>
                      <a:pt x="691" y="649"/>
                      <a:pt x="691" y="623"/>
                      <a:pt x="691" y="598"/>
                    </a:cubicBezTo>
                    <a:cubicBezTo>
                      <a:pt x="688" y="599"/>
                      <a:pt x="685" y="600"/>
                      <a:pt x="681" y="600"/>
                    </a:cubicBezTo>
                    <a:cubicBezTo>
                      <a:pt x="681" y="568"/>
                      <a:pt x="681" y="568"/>
                      <a:pt x="681" y="568"/>
                    </a:cubicBezTo>
                    <a:cubicBezTo>
                      <a:pt x="685" y="567"/>
                      <a:pt x="688" y="566"/>
                      <a:pt x="691" y="565"/>
                    </a:cubicBezTo>
                    <a:cubicBezTo>
                      <a:pt x="691" y="540"/>
                      <a:pt x="691" y="515"/>
                      <a:pt x="691" y="490"/>
                    </a:cubicBezTo>
                    <a:cubicBezTo>
                      <a:pt x="688" y="491"/>
                      <a:pt x="685" y="492"/>
                      <a:pt x="681" y="493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91" y="457"/>
                      <a:pt x="691" y="457"/>
                      <a:pt x="691" y="457"/>
                    </a:cubicBezTo>
                    <a:cubicBezTo>
                      <a:pt x="691" y="432"/>
                      <a:pt x="691" y="407"/>
                      <a:pt x="691" y="382"/>
                    </a:cubicBezTo>
                    <a:cubicBezTo>
                      <a:pt x="688" y="383"/>
                      <a:pt x="685" y="384"/>
                      <a:pt x="681" y="386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91" y="349"/>
                      <a:pt x="691" y="349"/>
                      <a:pt x="691" y="349"/>
                    </a:cubicBezTo>
                    <a:cubicBezTo>
                      <a:pt x="691" y="324"/>
                      <a:pt x="691" y="299"/>
                      <a:pt x="691" y="274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81" y="246"/>
                      <a:pt x="681" y="246"/>
                      <a:pt x="681" y="246"/>
                    </a:cubicBezTo>
                    <a:cubicBezTo>
                      <a:pt x="685" y="244"/>
                      <a:pt x="688" y="243"/>
                      <a:pt x="691" y="241"/>
                    </a:cubicBezTo>
                    <a:cubicBezTo>
                      <a:pt x="691" y="216"/>
                      <a:pt x="691" y="191"/>
                      <a:pt x="691" y="165"/>
                    </a:cubicBezTo>
                    <a:cubicBezTo>
                      <a:pt x="681" y="171"/>
                      <a:pt x="681" y="171"/>
                      <a:pt x="681" y="171"/>
                    </a:cubicBezTo>
                    <a:lnTo>
                      <a:pt x="681" y="132"/>
                    </a:lnTo>
                    <a:close/>
                    <a:moveTo>
                      <a:pt x="529" y="230"/>
                    </a:moveTo>
                    <a:cubicBezTo>
                      <a:pt x="556" y="213"/>
                      <a:pt x="556" y="213"/>
                      <a:pt x="556" y="213"/>
                    </a:cubicBezTo>
                    <a:cubicBezTo>
                      <a:pt x="645" y="257"/>
                      <a:pt x="645" y="257"/>
                      <a:pt x="645" y="257"/>
                    </a:cubicBezTo>
                    <a:cubicBezTo>
                      <a:pt x="645" y="155"/>
                      <a:pt x="645" y="155"/>
                      <a:pt x="645" y="155"/>
                    </a:cubicBezTo>
                    <a:cubicBezTo>
                      <a:pt x="681" y="132"/>
                      <a:pt x="681" y="132"/>
                      <a:pt x="681" y="132"/>
                    </a:cubicBezTo>
                    <a:cubicBezTo>
                      <a:pt x="681" y="171"/>
                      <a:pt x="681" y="171"/>
                      <a:pt x="681" y="171"/>
                    </a:cubicBezTo>
                    <a:cubicBezTo>
                      <a:pt x="672" y="177"/>
                      <a:pt x="672" y="177"/>
                      <a:pt x="672" y="177"/>
                    </a:cubicBezTo>
                    <a:cubicBezTo>
                      <a:pt x="672" y="202"/>
                      <a:pt x="672" y="227"/>
                      <a:pt x="672" y="251"/>
                    </a:cubicBezTo>
                    <a:cubicBezTo>
                      <a:pt x="675" y="249"/>
                      <a:pt x="678" y="248"/>
                      <a:pt x="681" y="246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72" y="283"/>
                      <a:pt x="672" y="283"/>
                      <a:pt x="672" y="283"/>
                    </a:cubicBezTo>
                    <a:cubicBezTo>
                      <a:pt x="672" y="308"/>
                      <a:pt x="672" y="333"/>
                      <a:pt x="672" y="357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81" y="386"/>
                      <a:pt x="681" y="386"/>
                      <a:pt x="681" y="386"/>
                    </a:cubicBezTo>
                    <a:cubicBezTo>
                      <a:pt x="678" y="387"/>
                      <a:pt x="675" y="388"/>
                      <a:pt x="672" y="390"/>
                    </a:cubicBezTo>
                    <a:cubicBezTo>
                      <a:pt x="672" y="414"/>
                      <a:pt x="672" y="439"/>
                      <a:pt x="672" y="464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81" y="493"/>
                      <a:pt x="681" y="493"/>
                      <a:pt x="681" y="493"/>
                    </a:cubicBezTo>
                    <a:cubicBezTo>
                      <a:pt x="678" y="494"/>
                      <a:pt x="675" y="495"/>
                      <a:pt x="672" y="496"/>
                    </a:cubicBezTo>
                    <a:cubicBezTo>
                      <a:pt x="672" y="521"/>
                      <a:pt x="672" y="545"/>
                      <a:pt x="672" y="570"/>
                    </a:cubicBezTo>
                    <a:cubicBezTo>
                      <a:pt x="675" y="569"/>
                      <a:pt x="678" y="569"/>
                      <a:pt x="681" y="568"/>
                    </a:cubicBezTo>
                    <a:cubicBezTo>
                      <a:pt x="681" y="600"/>
                      <a:pt x="681" y="600"/>
                      <a:pt x="681" y="600"/>
                    </a:cubicBezTo>
                    <a:cubicBezTo>
                      <a:pt x="678" y="601"/>
                      <a:pt x="675" y="602"/>
                      <a:pt x="672" y="602"/>
                    </a:cubicBezTo>
                    <a:cubicBezTo>
                      <a:pt x="672" y="627"/>
                      <a:pt x="672" y="652"/>
                      <a:pt x="672" y="676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81" y="707"/>
                      <a:pt x="681" y="707"/>
                      <a:pt x="681" y="707"/>
                    </a:cubicBezTo>
                    <a:cubicBezTo>
                      <a:pt x="678" y="708"/>
                      <a:pt x="675" y="708"/>
                      <a:pt x="672" y="709"/>
                    </a:cubicBezTo>
                    <a:cubicBezTo>
                      <a:pt x="672" y="733"/>
                      <a:pt x="672" y="758"/>
                      <a:pt x="672" y="783"/>
                    </a:cubicBezTo>
                    <a:cubicBezTo>
                      <a:pt x="675" y="782"/>
                      <a:pt x="678" y="782"/>
                      <a:pt x="681" y="782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529" y="789"/>
                      <a:pt x="529" y="789"/>
                      <a:pt x="529" y="789"/>
                    </a:cubicBezTo>
                    <a:cubicBezTo>
                      <a:pt x="531" y="789"/>
                      <a:pt x="534" y="789"/>
                      <a:pt x="536" y="788"/>
                    </a:cubicBezTo>
                    <a:cubicBezTo>
                      <a:pt x="536" y="767"/>
                      <a:pt x="536" y="745"/>
                      <a:pt x="536" y="724"/>
                    </a:cubicBezTo>
                    <a:cubicBezTo>
                      <a:pt x="534" y="724"/>
                      <a:pt x="531" y="724"/>
                      <a:pt x="529" y="725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36" y="696"/>
                      <a:pt x="536" y="696"/>
                      <a:pt x="536" y="696"/>
                    </a:cubicBezTo>
                    <a:cubicBezTo>
                      <a:pt x="536" y="674"/>
                      <a:pt x="536" y="652"/>
                      <a:pt x="536" y="631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9" y="604"/>
                      <a:pt x="529" y="604"/>
                      <a:pt x="529" y="604"/>
                    </a:cubicBezTo>
                    <a:cubicBezTo>
                      <a:pt x="531" y="604"/>
                      <a:pt x="534" y="603"/>
                      <a:pt x="536" y="603"/>
                    </a:cubicBezTo>
                    <a:cubicBezTo>
                      <a:pt x="536" y="581"/>
                      <a:pt x="536" y="560"/>
                      <a:pt x="536" y="538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9" y="512"/>
                      <a:pt x="529" y="512"/>
                      <a:pt x="529" y="512"/>
                    </a:cubicBezTo>
                    <a:cubicBezTo>
                      <a:pt x="531" y="511"/>
                      <a:pt x="534" y="511"/>
                      <a:pt x="536" y="510"/>
                    </a:cubicBezTo>
                    <a:cubicBezTo>
                      <a:pt x="536" y="488"/>
                      <a:pt x="536" y="467"/>
                      <a:pt x="536" y="445"/>
                    </a:cubicBezTo>
                    <a:cubicBezTo>
                      <a:pt x="534" y="446"/>
                      <a:pt x="531" y="447"/>
                      <a:pt x="529" y="448"/>
                    </a:cubicBezTo>
                    <a:cubicBezTo>
                      <a:pt x="529" y="420"/>
                      <a:pt x="529" y="420"/>
                      <a:pt x="529" y="420"/>
                    </a:cubicBezTo>
                    <a:cubicBezTo>
                      <a:pt x="531" y="419"/>
                      <a:pt x="534" y="418"/>
                      <a:pt x="536" y="417"/>
                    </a:cubicBezTo>
                    <a:cubicBezTo>
                      <a:pt x="536" y="395"/>
                      <a:pt x="536" y="374"/>
                      <a:pt x="536" y="352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9" y="328"/>
                      <a:pt x="529" y="328"/>
                      <a:pt x="529" y="328"/>
                    </a:cubicBezTo>
                    <a:cubicBezTo>
                      <a:pt x="531" y="327"/>
                      <a:pt x="534" y="325"/>
                      <a:pt x="536" y="324"/>
                    </a:cubicBezTo>
                    <a:cubicBezTo>
                      <a:pt x="536" y="302"/>
                      <a:pt x="536" y="281"/>
                      <a:pt x="536" y="259"/>
                    </a:cubicBezTo>
                    <a:cubicBezTo>
                      <a:pt x="534" y="261"/>
                      <a:pt x="531" y="262"/>
                      <a:pt x="529" y="264"/>
                    </a:cubicBezTo>
                    <a:lnTo>
                      <a:pt x="529" y="230"/>
                    </a:lnTo>
                    <a:close/>
                    <a:moveTo>
                      <a:pt x="498" y="250"/>
                    </a:moveTo>
                    <a:cubicBezTo>
                      <a:pt x="529" y="230"/>
                      <a:pt x="529" y="230"/>
                      <a:pt x="529" y="230"/>
                    </a:cubicBezTo>
                    <a:cubicBezTo>
                      <a:pt x="529" y="264"/>
                      <a:pt x="529" y="264"/>
                      <a:pt x="529" y="264"/>
                    </a:cubicBezTo>
                    <a:cubicBezTo>
                      <a:pt x="527" y="265"/>
                      <a:pt x="524" y="267"/>
                      <a:pt x="522" y="268"/>
                    </a:cubicBezTo>
                    <a:cubicBezTo>
                      <a:pt x="522" y="289"/>
                      <a:pt x="522" y="310"/>
                      <a:pt x="522" y="332"/>
                    </a:cubicBezTo>
                    <a:cubicBezTo>
                      <a:pt x="524" y="330"/>
                      <a:pt x="527" y="329"/>
                      <a:pt x="529" y="328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2" y="359"/>
                      <a:pt x="522" y="359"/>
                      <a:pt x="522" y="359"/>
                    </a:cubicBezTo>
                    <a:cubicBezTo>
                      <a:pt x="522" y="381"/>
                      <a:pt x="522" y="402"/>
                      <a:pt x="522" y="423"/>
                    </a:cubicBezTo>
                    <a:cubicBezTo>
                      <a:pt x="524" y="422"/>
                      <a:pt x="527" y="421"/>
                      <a:pt x="529" y="420"/>
                    </a:cubicBezTo>
                    <a:cubicBezTo>
                      <a:pt x="529" y="448"/>
                      <a:pt x="529" y="448"/>
                      <a:pt x="529" y="448"/>
                    </a:cubicBezTo>
                    <a:cubicBezTo>
                      <a:pt x="527" y="449"/>
                      <a:pt x="524" y="450"/>
                      <a:pt x="522" y="451"/>
                    </a:cubicBezTo>
                    <a:cubicBezTo>
                      <a:pt x="522" y="472"/>
                      <a:pt x="522" y="493"/>
                      <a:pt x="522" y="515"/>
                    </a:cubicBezTo>
                    <a:cubicBezTo>
                      <a:pt x="524" y="514"/>
                      <a:pt x="527" y="513"/>
                      <a:pt x="529" y="512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2" y="542"/>
                      <a:pt x="522" y="542"/>
                      <a:pt x="522" y="542"/>
                    </a:cubicBezTo>
                    <a:cubicBezTo>
                      <a:pt x="522" y="564"/>
                      <a:pt x="522" y="585"/>
                      <a:pt x="522" y="606"/>
                    </a:cubicBezTo>
                    <a:cubicBezTo>
                      <a:pt x="524" y="606"/>
                      <a:pt x="527" y="605"/>
                      <a:pt x="529" y="604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2" y="634"/>
                      <a:pt x="522" y="634"/>
                      <a:pt x="522" y="634"/>
                    </a:cubicBezTo>
                    <a:cubicBezTo>
                      <a:pt x="522" y="655"/>
                      <a:pt x="522" y="676"/>
                      <a:pt x="522" y="698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29" y="725"/>
                      <a:pt x="529" y="725"/>
                      <a:pt x="529" y="725"/>
                    </a:cubicBezTo>
                    <a:cubicBezTo>
                      <a:pt x="527" y="725"/>
                      <a:pt x="524" y="725"/>
                      <a:pt x="522" y="725"/>
                    </a:cubicBezTo>
                    <a:cubicBezTo>
                      <a:pt x="522" y="747"/>
                      <a:pt x="522" y="768"/>
                      <a:pt x="522" y="789"/>
                    </a:cubicBezTo>
                    <a:cubicBezTo>
                      <a:pt x="524" y="789"/>
                      <a:pt x="527" y="789"/>
                      <a:pt x="529" y="78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98" y="790"/>
                      <a:pt x="498" y="790"/>
                      <a:pt x="498" y="790"/>
                    </a:cubicBezTo>
                    <a:cubicBezTo>
                      <a:pt x="500" y="790"/>
                      <a:pt x="502" y="790"/>
                      <a:pt x="505" y="790"/>
                    </a:cubicBezTo>
                    <a:cubicBezTo>
                      <a:pt x="505" y="769"/>
                      <a:pt x="505" y="748"/>
                      <a:pt x="505" y="727"/>
                    </a:cubicBezTo>
                    <a:cubicBezTo>
                      <a:pt x="502" y="728"/>
                      <a:pt x="500" y="728"/>
                      <a:pt x="498" y="728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505" y="700"/>
                      <a:pt x="505" y="700"/>
                      <a:pt x="505" y="700"/>
                    </a:cubicBezTo>
                    <a:cubicBezTo>
                      <a:pt x="505" y="679"/>
                      <a:pt x="505" y="658"/>
                      <a:pt x="505" y="638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8" y="612"/>
                      <a:pt x="498" y="612"/>
                      <a:pt x="498" y="612"/>
                    </a:cubicBezTo>
                    <a:cubicBezTo>
                      <a:pt x="500" y="611"/>
                      <a:pt x="502" y="611"/>
                      <a:pt x="505" y="610"/>
                    </a:cubicBezTo>
                    <a:cubicBezTo>
                      <a:pt x="505" y="589"/>
                      <a:pt x="505" y="569"/>
                      <a:pt x="505" y="548"/>
                    </a:cubicBezTo>
                    <a:cubicBezTo>
                      <a:pt x="502" y="549"/>
                      <a:pt x="500" y="549"/>
                      <a:pt x="498" y="550"/>
                    </a:cubicBezTo>
                    <a:cubicBezTo>
                      <a:pt x="498" y="434"/>
                      <a:pt x="498" y="434"/>
                      <a:pt x="498" y="434"/>
                    </a:cubicBezTo>
                    <a:cubicBezTo>
                      <a:pt x="500" y="433"/>
                      <a:pt x="502" y="432"/>
                      <a:pt x="505" y="431"/>
                    </a:cubicBezTo>
                    <a:cubicBezTo>
                      <a:pt x="505" y="410"/>
                      <a:pt x="505" y="389"/>
                      <a:pt x="505" y="368"/>
                    </a:cubicBezTo>
                    <a:cubicBezTo>
                      <a:pt x="502" y="369"/>
                      <a:pt x="500" y="371"/>
                      <a:pt x="498" y="372"/>
                    </a:cubicBezTo>
                    <a:lnTo>
                      <a:pt x="498" y="250"/>
                    </a:lnTo>
                    <a:close/>
                    <a:moveTo>
                      <a:pt x="466" y="270"/>
                    </a:moveTo>
                    <a:cubicBezTo>
                      <a:pt x="498" y="250"/>
                      <a:pt x="498" y="250"/>
                      <a:pt x="498" y="250"/>
                    </a:cubicBezTo>
                    <a:cubicBezTo>
                      <a:pt x="498" y="372"/>
                      <a:pt x="498" y="372"/>
                      <a:pt x="498" y="372"/>
                    </a:cubicBezTo>
                    <a:cubicBezTo>
                      <a:pt x="495" y="373"/>
                      <a:pt x="493" y="374"/>
                      <a:pt x="490" y="375"/>
                    </a:cubicBezTo>
                    <a:cubicBezTo>
                      <a:pt x="490" y="396"/>
                      <a:pt x="490" y="416"/>
                      <a:pt x="490" y="437"/>
                    </a:cubicBezTo>
                    <a:cubicBezTo>
                      <a:pt x="493" y="436"/>
                      <a:pt x="495" y="435"/>
                      <a:pt x="498" y="434"/>
                    </a:cubicBezTo>
                    <a:cubicBezTo>
                      <a:pt x="498" y="550"/>
                      <a:pt x="498" y="550"/>
                      <a:pt x="498" y="550"/>
                    </a:cubicBezTo>
                    <a:cubicBezTo>
                      <a:pt x="495" y="551"/>
                      <a:pt x="493" y="551"/>
                      <a:pt x="490" y="552"/>
                    </a:cubicBezTo>
                    <a:cubicBezTo>
                      <a:pt x="490" y="573"/>
                      <a:pt x="490" y="593"/>
                      <a:pt x="490" y="614"/>
                    </a:cubicBezTo>
                    <a:cubicBezTo>
                      <a:pt x="493" y="613"/>
                      <a:pt x="495" y="613"/>
                      <a:pt x="498" y="612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0" y="641"/>
                      <a:pt x="490" y="641"/>
                      <a:pt x="490" y="641"/>
                    </a:cubicBezTo>
                    <a:cubicBezTo>
                      <a:pt x="490" y="661"/>
                      <a:pt x="490" y="682"/>
                      <a:pt x="490" y="702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498" y="728"/>
                      <a:pt x="498" y="728"/>
                      <a:pt x="498" y="728"/>
                    </a:cubicBezTo>
                    <a:cubicBezTo>
                      <a:pt x="495" y="728"/>
                      <a:pt x="493" y="729"/>
                      <a:pt x="490" y="729"/>
                    </a:cubicBezTo>
                    <a:cubicBezTo>
                      <a:pt x="490" y="749"/>
                      <a:pt x="490" y="770"/>
                      <a:pt x="490" y="790"/>
                    </a:cubicBezTo>
                    <a:cubicBezTo>
                      <a:pt x="493" y="790"/>
                      <a:pt x="495" y="790"/>
                      <a:pt x="498" y="790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66" y="620"/>
                      <a:pt x="466" y="620"/>
                      <a:pt x="466" y="620"/>
                    </a:cubicBezTo>
                    <a:cubicBezTo>
                      <a:pt x="468" y="619"/>
                      <a:pt x="471" y="619"/>
                      <a:pt x="473" y="618"/>
                    </a:cubicBezTo>
                    <a:cubicBezTo>
                      <a:pt x="473" y="598"/>
                      <a:pt x="473" y="578"/>
                      <a:pt x="473" y="558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66" y="534"/>
                      <a:pt x="466" y="534"/>
                      <a:pt x="466" y="534"/>
                    </a:cubicBezTo>
                    <a:cubicBezTo>
                      <a:pt x="468" y="533"/>
                      <a:pt x="471" y="532"/>
                      <a:pt x="473" y="531"/>
                    </a:cubicBezTo>
                    <a:cubicBezTo>
                      <a:pt x="473" y="511"/>
                      <a:pt x="473" y="491"/>
                      <a:pt x="473" y="471"/>
                    </a:cubicBezTo>
                    <a:cubicBezTo>
                      <a:pt x="471" y="472"/>
                      <a:pt x="468" y="473"/>
                      <a:pt x="466" y="474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73" y="358"/>
                      <a:pt x="473" y="358"/>
                      <a:pt x="473" y="358"/>
                    </a:cubicBezTo>
                    <a:cubicBezTo>
                      <a:pt x="473" y="338"/>
                      <a:pt x="473" y="318"/>
                      <a:pt x="473" y="298"/>
                    </a:cubicBezTo>
                    <a:cubicBezTo>
                      <a:pt x="471" y="299"/>
                      <a:pt x="468" y="300"/>
                      <a:pt x="466" y="302"/>
                    </a:cubicBezTo>
                    <a:lnTo>
                      <a:pt x="466" y="270"/>
                    </a:lnTo>
                    <a:close/>
                    <a:moveTo>
                      <a:pt x="435" y="291"/>
                    </a:moveTo>
                    <a:cubicBezTo>
                      <a:pt x="466" y="270"/>
                      <a:pt x="466" y="270"/>
                      <a:pt x="466" y="270"/>
                    </a:cubicBezTo>
                    <a:cubicBezTo>
                      <a:pt x="466" y="302"/>
                      <a:pt x="466" y="302"/>
                      <a:pt x="466" y="302"/>
                    </a:cubicBezTo>
                    <a:cubicBezTo>
                      <a:pt x="464" y="303"/>
                      <a:pt x="461" y="305"/>
                      <a:pt x="459" y="306"/>
                    </a:cubicBezTo>
                    <a:cubicBezTo>
                      <a:pt x="459" y="326"/>
                      <a:pt x="459" y="346"/>
                      <a:pt x="459" y="366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66" y="474"/>
                      <a:pt x="466" y="474"/>
                      <a:pt x="466" y="474"/>
                    </a:cubicBezTo>
                    <a:cubicBezTo>
                      <a:pt x="464" y="475"/>
                      <a:pt x="461" y="476"/>
                      <a:pt x="459" y="477"/>
                    </a:cubicBezTo>
                    <a:cubicBezTo>
                      <a:pt x="459" y="497"/>
                      <a:pt x="459" y="516"/>
                      <a:pt x="459" y="536"/>
                    </a:cubicBezTo>
                    <a:cubicBezTo>
                      <a:pt x="461" y="535"/>
                      <a:pt x="464" y="534"/>
                      <a:pt x="466" y="534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59" y="562"/>
                      <a:pt x="459" y="562"/>
                      <a:pt x="459" y="562"/>
                    </a:cubicBezTo>
                    <a:cubicBezTo>
                      <a:pt x="459" y="582"/>
                      <a:pt x="459" y="602"/>
                      <a:pt x="459" y="621"/>
                    </a:cubicBezTo>
                    <a:cubicBezTo>
                      <a:pt x="461" y="621"/>
                      <a:pt x="464" y="620"/>
                      <a:pt x="466" y="620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35" y="793"/>
                      <a:pt x="435" y="793"/>
                      <a:pt x="435" y="793"/>
                    </a:cubicBezTo>
                    <a:cubicBezTo>
                      <a:pt x="437" y="793"/>
                      <a:pt x="439" y="793"/>
                      <a:pt x="442" y="793"/>
                    </a:cubicBezTo>
                    <a:cubicBezTo>
                      <a:pt x="442" y="773"/>
                      <a:pt x="442" y="754"/>
                      <a:pt x="442" y="734"/>
                    </a:cubicBezTo>
                    <a:cubicBezTo>
                      <a:pt x="439" y="735"/>
                      <a:pt x="437" y="735"/>
                      <a:pt x="435" y="735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42" y="709"/>
                      <a:pt x="442" y="709"/>
                      <a:pt x="442" y="709"/>
                    </a:cubicBezTo>
                    <a:cubicBezTo>
                      <a:pt x="442" y="690"/>
                      <a:pt x="442" y="670"/>
                      <a:pt x="442" y="651"/>
                    </a:cubicBezTo>
                    <a:cubicBezTo>
                      <a:pt x="439" y="651"/>
                      <a:pt x="437" y="652"/>
                      <a:pt x="435" y="652"/>
                    </a:cubicBezTo>
                    <a:cubicBezTo>
                      <a:pt x="435" y="627"/>
                      <a:pt x="435" y="627"/>
                      <a:pt x="435" y="627"/>
                    </a:cubicBezTo>
                    <a:cubicBezTo>
                      <a:pt x="437" y="627"/>
                      <a:pt x="439" y="626"/>
                      <a:pt x="442" y="626"/>
                    </a:cubicBezTo>
                    <a:cubicBezTo>
                      <a:pt x="442" y="606"/>
                      <a:pt x="442" y="587"/>
                      <a:pt x="442" y="567"/>
                    </a:cubicBezTo>
                    <a:cubicBezTo>
                      <a:pt x="439" y="568"/>
                      <a:pt x="437" y="569"/>
                      <a:pt x="435" y="570"/>
                    </a:cubicBezTo>
                    <a:lnTo>
                      <a:pt x="435" y="291"/>
                    </a:lnTo>
                    <a:close/>
                    <a:moveTo>
                      <a:pt x="403" y="311"/>
                    </a:moveTo>
                    <a:cubicBezTo>
                      <a:pt x="435" y="291"/>
                      <a:pt x="435" y="291"/>
                      <a:pt x="435" y="291"/>
                    </a:cubicBezTo>
                    <a:cubicBezTo>
                      <a:pt x="435" y="570"/>
                      <a:pt x="435" y="570"/>
                      <a:pt x="435" y="570"/>
                    </a:cubicBezTo>
                    <a:cubicBezTo>
                      <a:pt x="432" y="570"/>
                      <a:pt x="430" y="571"/>
                      <a:pt x="427" y="572"/>
                    </a:cubicBezTo>
                    <a:cubicBezTo>
                      <a:pt x="427" y="591"/>
                      <a:pt x="427" y="610"/>
                      <a:pt x="427" y="629"/>
                    </a:cubicBezTo>
                    <a:cubicBezTo>
                      <a:pt x="430" y="628"/>
                      <a:pt x="432" y="628"/>
                      <a:pt x="435" y="627"/>
                    </a:cubicBezTo>
                    <a:cubicBezTo>
                      <a:pt x="435" y="652"/>
                      <a:pt x="435" y="652"/>
                      <a:pt x="435" y="652"/>
                    </a:cubicBezTo>
                    <a:cubicBezTo>
                      <a:pt x="432" y="653"/>
                      <a:pt x="430" y="653"/>
                      <a:pt x="427" y="654"/>
                    </a:cubicBezTo>
                    <a:cubicBezTo>
                      <a:pt x="427" y="673"/>
                      <a:pt x="427" y="692"/>
                      <a:pt x="427" y="711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35" y="735"/>
                      <a:pt x="435" y="735"/>
                      <a:pt x="435" y="735"/>
                    </a:cubicBezTo>
                    <a:cubicBezTo>
                      <a:pt x="432" y="735"/>
                      <a:pt x="430" y="736"/>
                      <a:pt x="427" y="736"/>
                    </a:cubicBezTo>
                    <a:cubicBezTo>
                      <a:pt x="427" y="755"/>
                      <a:pt x="427" y="774"/>
                      <a:pt x="427" y="793"/>
                    </a:cubicBezTo>
                    <a:cubicBezTo>
                      <a:pt x="430" y="793"/>
                      <a:pt x="432" y="793"/>
                      <a:pt x="435" y="793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10" y="714"/>
                      <a:pt x="410" y="714"/>
                      <a:pt x="410" y="714"/>
                    </a:cubicBezTo>
                    <a:cubicBezTo>
                      <a:pt x="410" y="695"/>
                      <a:pt x="410" y="676"/>
                      <a:pt x="410" y="657"/>
                    </a:cubicBezTo>
                    <a:cubicBezTo>
                      <a:pt x="408" y="658"/>
                      <a:pt x="405" y="659"/>
                      <a:pt x="403" y="659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10" y="553"/>
                      <a:pt x="410" y="553"/>
                      <a:pt x="410" y="553"/>
                    </a:cubicBezTo>
                    <a:cubicBezTo>
                      <a:pt x="410" y="534"/>
                      <a:pt x="410" y="515"/>
                      <a:pt x="410" y="497"/>
                    </a:cubicBezTo>
                    <a:cubicBezTo>
                      <a:pt x="408" y="498"/>
                      <a:pt x="405" y="499"/>
                      <a:pt x="403" y="500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10" y="472"/>
                      <a:pt x="410" y="472"/>
                      <a:pt x="410" y="472"/>
                    </a:cubicBezTo>
                    <a:cubicBezTo>
                      <a:pt x="410" y="454"/>
                      <a:pt x="410" y="435"/>
                      <a:pt x="410" y="41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403" y="396"/>
                      <a:pt x="403" y="396"/>
                      <a:pt x="403" y="396"/>
                    </a:cubicBezTo>
                    <a:cubicBezTo>
                      <a:pt x="405" y="394"/>
                      <a:pt x="408" y="393"/>
                      <a:pt x="410" y="392"/>
                    </a:cubicBezTo>
                    <a:cubicBezTo>
                      <a:pt x="410" y="373"/>
                      <a:pt x="410" y="354"/>
                      <a:pt x="410" y="336"/>
                    </a:cubicBezTo>
                    <a:cubicBezTo>
                      <a:pt x="403" y="340"/>
                      <a:pt x="403" y="340"/>
                      <a:pt x="403" y="340"/>
                    </a:cubicBezTo>
                    <a:lnTo>
                      <a:pt x="403" y="311"/>
                    </a:lnTo>
                    <a:close/>
                    <a:moveTo>
                      <a:pt x="337" y="95"/>
                    </a:moveTo>
                    <a:cubicBezTo>
                      <a:pt x="376" y="95"/>
                      <a:pt x="376" y="95"/>
                      <a:pt x="376" y="95"/>
                    </a:cubicBezTo>
                    <a:cubicBezTo>
                      <a:pt x="376" y="328"/>
                      <a:pt x="376" y="328"/>
                      <a:pt x="376" y="328"/>
                    </a:cubicBezTo>
                    <a:cubicBezTo>
                      <a:pt x="403" y="311"/>
                      <a:pt x="403" y="311"/>
                      <a:pt x="403" y="311"/>
                    </a:cubicBezTo>
                    <a:cubicBezTo>
                      <a:pt x="403" y="340"/>
                      <a:pt x="403" y="340"/>
                      <a:pt x="403" y="340"/>
                    </a:cubicBezTo>
                    <a:cubicBezTo>
                      <a:pt x="396" y="344"/>
                      <a:pt x="396" y="344"/>
                      <a:pt x="396" y="344"/>
                    </a:cubicBezTo>
                    <a:cubicBezTo>
                      <a:pt x="396" y="363"/>
                      <a:pt x="396" y="381"/>
                      <a:pt x="396" y="399"/>
                    </a:cubicBezTo>
                    <a:cubicBezTo>
                      <a:pt x="398" y="398"/>
                      <a:pt x="401" y="397"/>
                      <a:pt x="403" y="39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396" y="423"/>
                      <a:pt x="396" y="423"/>
                      <a:pt x="396" y="423"/>
                    </a:cubicBezTo>
                    <a:cubicBezTo>
                      <a:pt x="396" y="442"/>
                      <a:pt x="396" y="460"/>
                      <a:pt x="396" y="479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03" y="500"/>
                      <a:pt x="403" y="500"/>
                      <a:pt x="403" y="500"/>
                    </a:cubicBezTo>
                    <a:cubicBezTo>
                      <a:pt x="401" y="501"/>
                      <a:pt x="398" y="502"/>
                      <a:pt x="396" y="502"/>
                    </a:cubicBezTo>
                    <a:cubicBezTo>
                      <a:pt x="396" y="521"/>
                      <a:pt x="396" y="539"/>
                      <a:pt x="396" y="557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03" y="659"/>
                      <a:pt x="403" y="659"/>
                      <a:pt x="403" y="659"/>
                    </a:cubicBezTo>
                    <a:cubicBezTo>
                      <a:pt x="401" y="660"/>
                      <a:pt x="398" y="660"/>
                      <a:pt x="396" y="660"/>
                    </a:cubicBezTo>
                    <a:cubicBezTo>
                      <a:pt x="396" y="679"/>
                      <a:pt x="396" y="697"/>
                      <a:pt x="396" y="716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337" y="829"/>
                      <a:pt x="337" y="829"/>
                      <a:pt x="337" y="829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47" y="795"/>
                      <a:pt x="347" y="795"/>
                      <a:pt x="347" y="795"/>
                    </a:cubicBezTo>
                    <a:cubicBezTo>
                      <a:pt x="347" y="742"/>
                      <a:pt x="347" y="742"/>
                      <a:pt x="347" y="742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47" y="718"/>
                      <a:pt x="347" y="718"/>
                      <a:pt x="347" y="718"/>
                    </a:cubicBezTo>
                    <a:cubicBezTo>
                      <a:pt x="347" y="665"/>
                      <a:pt x="347" y="665"/>
                      <a:pt x="347" y="665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47" y="641"/>
                      <a:pt x="347" y="641"/>
                      <a:pt x="347" y="641"/>
                    </a:cubicBezTo>
                    <a:cubicBezTo>
                      <a:pt x="347" y="588"/>
                      <a:pt x="347" y="588"/>
                      <a:pt x="347" y="588"/>
                    </a:cubicBezTo>
                    <a:cubicBezTo>
                      <a:pt x="337" y="588"/>
                      <a:pt x="337" y="588"/>
                      <a:pt x="337" y="588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47" y="487"/>
                      <a:pt x="347" y="487"/>
                      <a:pt x="347" y="487"/>
                    </a:cubicBezTo>
                    <a:cubicBezTo>
                      <a:pt x="347" y="433"/>
                      <a:pt x="347" y="433"/>
                      <a:pt x="347" y="433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47" y="410"/>
                      <a:pt x="347" y="410"/>
                      <a:pt x="347" y="410"/>
                    </a:cubicBezTo>
                    <a:cubicBezTo>
                      <a:pt x="347" y="356"/>
                      <a:pt x="347" y="356"/>
                      <a:pt x="347" y="356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47" y="333"/>
                      <a:pt x="347" y="333"/>
                      <a:pt x="347" y="333"/>
                    </a:cubicBezTo>
                    <a:cubicBezTo>
                      <a:pt x="347" y="279"/>
                      <a:pt x="347" y="279"/>
                      <a:pt x="347" y="279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47" y="256"/>
                      <a:pt x="347" y="256"/>
                      <a:pt x="347" y="256"/>
                    </a:cubicBezTo>
                    <a:cubicBezTo>
                      <a:pt x="347" y="202"/>
                      <a:pt x="347" y="202"/>
                      <a:pt x="347" y="202"/>
                    </a:cubicBez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37" y="179"/>
                      <a:pt x="337" y="179"/>
                      <a:pt x="337" y="179"/>
                    </a:cubicBezTo>
                    <a:cubicBezTo>
                      <a:pt x="347" y="179"/>
                      <a:pt x="347" y="179"/>
                      <a:pt x="347" y="179"/>
                    </a:cubicBezTo>
                    <a:cubicBezTo>
                      <a:pt x="347" y="125"/>
                      <a:pt x="347" y="125"/>
                      <a:pt x="347" y="125"/>
                    </a:cubicBezTo>
                    <a:cubicBezTo>
                      <a:pt x="337" y="125"/>
                      <a:pt x="337" y="125"/>
                      <a:pt x="337" y="125"/>
                    </a:cubicBezTo>
                    <a:lnTo>
                      <a:pt x="337" y="95"/>
                    </a:lnTo>
                    <a:close/>
                    <a:moveTo>
                      <a:pt x="244" y="95"/>
                    </a:moveTo>
                    <a:cubicBezTo>
                      <a:pt x="337" y="95"/>
                      <a:pt x="337" y="95"/>
                      <a:pt x="337" y="95"/>
                    </a:cubicBezTo>
                    <a:cubicBezTo>
                      <a:pt x="337" y="125"/>
                      <a:pt x="337" y="125"/>
                      <a:pt x="337" y="12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44" y="95"/>
                      <a:pt x="244" y="95"/>
                      <a:pt x="244" y="95"/>
                    </a:cubicBezTo>
                    <a:close/>
                    <a:moveTo>
                      <a:pt x="337" y="829"/>
                    </a:moveTo>
                    <a:cubicBezTo>
                      <a:pt x="244" y="829"/>
                      <a:pt x="244" y="829"/>
                      <a:pt x="244" y="829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37" y="829"/>
                      <a:pt x="337" y="829"/>
                      <a:pt x="337" y="829"/>
                    </a:cubicBezTo>
                    <a:close/>
                    <a:moveTo>
                      <a:pt x="337" y="179"/>
                    </a:move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26" y="202"/>
                      <a:pt x="326" y="202"/>
                      <a:pt x="326" y="202"/>
                    </a:cubicBezTo>
                    <a:cubicBezTo>
                      <a:pt x="326" y="256"/>
                      <a:pt x="326" y="256"/>
                      <a:pt x="326" y="256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280" y="279"/>
                      <a:pt x="280" y="279"/>
                      <a:pt x="280" y="279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26" y="356"/>
                      <a:pt x="326" y="356"/>
                      <a:pt x="326" y="356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44" y="410"/>
                      <a:pt x="244" y="410"/>
                      <a:pt x="244" y="410"/>
                    </a:cubicBezTo>
                    <a:cubicBezTo>
                      <a:pt x="301" y="410"/>
                      <a:pt x="301" y="410"/>
                      <a:pt x="301" y="410"/>
                    </a:cubicBezTo>
                    <a:cubicBezTo>
                      <a:pt x="301" y="356"/>
                      <a:pt x="301" y="356"/>
                      <a:pt x="301" y="356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4" y="333"/>
                      <a:pt x="254" y="333"/>
                      <a:pt x="254" y="333"/>
                    </a:cubicBezTo>
                    <a:cubicBezTo>
                      <a:pt x="254" y="279"/>
                      <a:pt x="254" y="279"/>
                      <a:pt x="254" y="279"/>
                    </a:cubicBez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44" y="256"/>
                      <a:pt x="244" y="256"/>
                      <a:pt x="244" y="256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02"/>
                      <a:pt x="301" y="202"/>
                      <a:pt x="301" y="202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337" y="179"/>
                      <a:pt x="337" y="179"/>
                      <a:pt x="337" y="179"/>
                    </a:cubicBezTo>
                    <a:close/>
                    <a:moveTo>
                      <a:pt x="337" y="487"/>
                    </a:moveTo>
                    <a:cubicBezTo>
                      <a:pt x="337" y="588"/>
                      <a:pt x="337" y="588"/>
                      <a:pt x="337" y="588"/>
                    </a:cubicBezTo>
                    <a:cubicBezTo>
                      <a:pt x="280" y="588"/>
                      <a:pt x="280" y="588"/>
                      <a:pt x="280" y="588"/>
                    </a:cubicBezTo>
                    <a:cubicBezTo>
                      <a:pt x="280" y="641"/>
                      <a:pt x="280" y="641"/>
                      <a:pt x="280" y="641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26" y="665"/>
                      <a:pt x="326" y="665"/>
                      <a:pt x="326" y="665"/>
                    </a:cubicBezTo>
                    <a:cubicBezTo>
                      <a:pt x="326" y="718"/>
                      <a:pt x="326" y="718"/>
                      <a:pt x="326" y="718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44" y="718"/>
                      <a:pt x="244" y="718"/>
                      <a:pt x="244" y="718"/>
                    </a:cubicBezTo>
                    <a:cubicBezTo>
                      <a:pt x="254" y="718"/>
                      <a:pt x="254" y="718"/>
                      <a:pt x="254" y="718"/>
                    </a:cubicBezTo>
                    <a:cubicBezTo>
                      <a:pt x="254" y="665"/>
                      <a:pt x="254" y="665"/>
                      <a:pt x="254" y="665"/>
                    </a:cubicBez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44" y="564"/>
                      <a:pt x="244" y="564"/>
                      <a:pt x="244" y="564"/>
                    </a:cubicBezTo>
                    <a:cubicBezTo>
                      <a:pt x="301" y="564"/>
                      <a:pt x="301" y="564"/>
                      <a:pt x="301" y="564"/>
                    </a:cubicBezTo>
                    <a:cubicBezTo>
                      <a:pt x="301" y="510"/>
                      <a:pt x="301" y="510"/>
                      <a:pt x="301" y="510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44" y="487"/>
                      <a:pt x="244" y="487"/>
                      <a:pt x="244" y="487"/>
                    </a:cubicBezTo>
                    <a:lnTo>
                      <a:pt x="337" y="487"/>
                    </a:lnTo>
                    <a:close/>
                    <a:moveTo>
                      <a:pt x="220" y="95"/>
                    </a:moveTo>
                    <a:cubicBezTo>
                      <a:pt x="244" y="95"/>
                      <a:pt x="244" y="95"/>
                      <a:pt x="244" y="9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33" y="125"/>
                      <a:pt x="233" y="125"/>
                      <a:pt x="233" y="125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220" y="95"/>
                      <a:pt x="220" y="95"/>
                      <a:pt x="220" y="95"/>
                    </a:cubicBezTo>
                    <a:close/>
                    <a:moveTo>
                      <a:pt x="244" y="829"/>
                    </a:moveTo>
                    <a:cubicBezTo>
                      <a:pt x="220" y="829"/>
                      <a:pt x="220" y="829"/>
                      <a:pt x="220" y="829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244" y="829"/>
                      <a:pt x="244" y="829"/>
                      <a:pt x="244" y="829"/>
                    </a:cubicBezTo>
                    <a:close/>
                    <a:moveTo>
                      <a:pt x="244" y="256"/>
                    </a:move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33" y="279"/>
                      <a:pt x="233" y="279"/>
                      <a:pt x="233" y="279"/>
                    </a:cubicBezTo>
                    <a:cubicBezTo>
                      <a:pt x="233" y="333"/>
                      <a:pt x="233" y="333"/>
                      <a:pt x="233" y="333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ubicBezTo>
                      <a:pt x="244" y="256"/>
                      <a:pt x="244" y="256"/>
                      <a:pt x="244" y="256"/>
                    </a:cubicBezTo>
                    <a:close/>
                    <a:moveTo>
                      <a:pt x="244" y="410"/>
                    </a:move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33" y="433"/>
                      <a:pt x="233" y="433"/>
                      <a:pt x="233" y="433"/>
                    </a:cubicBezTo>
                    <a:cubicBezTo>
                      <a:pt x="233" y="487"/>
                      <a:pt x="233" y="487"/>
                      <a:pt x="233" y="487"/>
                    </a:cubicBezTo>
                    <a:cubicBezTo>
                      <a:pt x="244" y="487"/>
                      <a:pt x="244" y="487"/>
                      <a:pt x="244" y="487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20" y="510"/>
                      <a:pt x="220" y="510"/>
                      <a:pt x="220" y="510"/>
                    </a:cubicBezTo>
                    <a:cubicBezTo>
                      <a:pt x="220" y="410"/>
                      <a:pt x="220" y="410"/>
                      <a:pt x="220" y="410"/>
                    </a:cubicBezTo>
                    <a:cubicBezTo>
                      <a:pt x="244" y="410"/>
                      <a:pt x="244" y="410"/>
                      <a:pt x="244" y="410"/>
                    </a:cubicBezTo>
                    <a:close/>
                    <a:moveTo>
                      <a:pt x="244" y="564"/>
                    </a:move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20" y="665"/>
                      <a:pt x="220" y="665"/>
                      <a:pt x="220" y="665"/>
                    </a:cubicBezTo>
                    <a:cubicBezTo>
                      <a:pt x="220" y="564"/>
                      <a:pt x="220" y="564"/>
                      <a:pt x="220" y="564"/>
                    </a:cubicBezTo>
                    <a:cubicBezTo>
                      <a:pt x="244" y="564"/>
                      <a:pt x="244" y="564"/>
                      <a:pt x="244" y="564"/>
                    </a:cubicBezTo>
                    <a:close/>
                    <a:moveTo>
                      <a:pt x="244" y="718"/>
                    </a:move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20" y="742"/>
                      <a:pt x="220" y="742"/>
                      <a:pt x="220" y="742"/>
                    </a:cubicBezTo>
                    <a:cubicBezTo>
                      <a:pt x="220" y="718"/>
                      <a:pt x="220" y="718"/>
                      <a:pt x="220" y="718"/>
                    </a:cubicBezTo>
                    <a:lnTo>
                      <a:pt x="244" y="718"/>
                    </a:lnTo>
                    <a:close/>
                    <a:moveTo>
                      <a:pt x="197" y="95"/>
                    </a:moveTo>
                    <a:cubicBezTo>
                      <a:pt x="220" y="95"/>
                      <a:pt x="220" y="95"/>
                      <a:pt x="220" y="95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97" y="95"/>
                      <a:pt x="197" y="95"/>
                      <a:pt x="197" y="95"/>
                    </a:cubicBezTo>
                    <a:close/>
                    <a:moveTo>
                      <a:pt x="220" y="829"/>
                    </a:moveTo>
                    <a:cubicBezTo>
                      <a:pt x="197" y="829"/>
                      <a:pt x="197" y="829"/>
                      <a:pt x="197" y="829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20" y="829"/>
                      <a:pt x="220" y="829"/>
                      <a:pt x="220" y="829"/>
                    </a:cubicBezTo>
                    <a:close/>
                    <a:moveTo>
                      <a:pt x="220" y="256"/>
                    </a:move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56"/>
                      <a:pt x="208" y="256"/>
                      <a:pt x="208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lose/>
                    <a:moveTo>
                      <a:pt x="220" y="410"/>
                    </a:moveTo>
                    <a:cubicBezTo>
                      <a:pt x="220" y="510"/>
                      <a:pt x="220" y="510"/>
                      <a:pt x="220" y="510"/>
                    </a:cubicBez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97" y="410"/>
                      <a:pt x="197" y="410"/>
                      <a:pt x="197" y="410"/>
                    </a:cubicBezTo>
                    <a:cubicBezTo>
                      <a:pt x="220" y="410"/>
                      <a:pt x="220" y="410"/>
                      <a:pt x="220" y="410"/>
                    </a:cubicBezTo>
                    <a:close/>
                    <a:moveTo>
                      <a:pt x="220" y="564"/>
                    </a:moveTo>
                    <a:cubicBezTo>
                      <a:pt x="220" y="665"/>
                      <a:pt x="220" y="665"/>
                      <a:pt x="220" y="665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208" y="641"/>
                      <a:pt x="208" y="641"/>
                      <a:pt x="208" y="641"/>
                    </a:cubicBezTo>
                    <a:cubicBezTo>
                      <a:pt x="208" y="588"/>
                      <a:pt x="208" y="588"/>
                      <a:pt x="208" y="588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220" y="564"/>
                      <a:pt x="220" y="564"/>
                      <a:pt x="220" y="564"/>
                    </a:cubicBezTo>
                    <a:close/>
                    <a:moveTo>
                      <a:pt x="220" y="718"/>
                    </a:moveTo>
                    <a:cubicBezTo>
                      <a:pt x="220" y="742"/>
                      <a:pt x="220" y="742"/>
                      <a:pt x="220" y="742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97" y="718"/>
                      <a:pt x="197" y="718"/>
                      <a:pt x="197" y="718"/>
                    </a:cubicBezTo>
                    <a:lnTo>
                      <a:pt x="220" y="718"/>
                    </a:lnTo>
                    <a:close/>
                    <a:moveTo>
                      <a:pt x="150" y="95"/>
                    </a:moveTo>
                    <a:cubicBezTo>
                      <a:pt x="197" y="95"/>
                      <a:pt x="197" y="95"/>
                      <a:pt x="197" y="95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61" y="256"/>
                      <a:pt x="161" y="256"/>
                      <a:pt x="161" y="256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61" y="179"/>
                      <a:pt x="161" y="179"/>
                      <a:pt x="161" y="179"/>
                    </a:cubicBezTo>
                    <a:cubicBezTo>
                      <a:pt x="161" y="125"/>
                      <a:pt x="161" y="125"/>
                      <a:pt x="161" y="12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95"/>
                      <a:pt x="150" y="95"/>
                      <a:pt x="150" y="95"/>
                    </a:cubicBezTo>
                    <a:close/>
                    <a:moveTo>
                      <a:pt x="197" y="829"/>
                    </a:moveTo>
                    <a:cubicBezTo>
                      <a:pt x="150" y="829"/>
                      <a:pt x="150" y="829"/>
                      <a:pt x="150" y="829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61" y="795"/>
                      <a:pt x="161" y="795"/>
                      <a:pt x="161" y="795"/>
                    </a:cubicBezTo>
                    <a:cubicBezTo>
                      <a:pt x="161" y="742"/>
                      <a:pt x="161" y="742"/>
                      <a:pt x="161" y="742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97" y="718"/>
                      <a:pt x="197" y="718"/>
                      <a:pt x="197" y="718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86" y="742"/>
                      <a:pt x="186" y="742"/>
                      <a:pt x="186" y="742"/>
                    </a:cubicBezTo>
                    <a:cubicBezTo>
                      <a:pt x="186" y="795"/>
                      <a:pt x="186" y="795"/>
                      <a:pt x="186" y="795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197" y="829"/>
                      <a:pt x="197" y="829"/>
                      <a:pt x="197" y="829"/>
                    </a:cubicBezTo>
                    <a:close/>
                    <a:moveTo>
                      <a:pt x="197" y="202"/>
                    </a:move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lose/>
                    <a:moveTo>
                      <a:pt x="197" y="410"/>
                    </a:move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86" y="510"/>
                      <a:pt x="186" y="510"/>
                      <a:pt x="186" y="510"/>
                    </a:cubicBezTo>
                    <a:cubicBezTo>
                      <a:pt x="186" y="564"/>
                      <a:pt x="186" y="564"/>
                      <a:pt x="186" y="564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86" y="588"/>
                      <a:pt x="186" y="588"/>
                      <a:pt x="186" y="588"/>
                    </a:cubicBezTo>
                    <a:cubicBezTo>
                      <a:pt x="186" y="641"/>
                      <a:pt x="186" y="641"/>
                      <a:pt x="186" y="641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61" y="564"/>
                      <a:pt x="161" y="564"/>
                      <a:pt x="161" y="564"/>
                    </a:cubicBezTo>
                    <a:cubicBezTo>
                      <a:pt x="161" y="510"/>
                      <a:pt x="161" y="510"/>
                      <a:pt x="161" y="510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61" y="487"/>
                      <a:pt x="161" y="487"/>
                      <a:pt x="161" y="487"/>
                    </a:cubicBezTo>
                    <a:cubicBezTo>
                      <a:pt x="161" y="433"/>
                      <a:pt x="161" y="433"/>
                      <a:pt x="161" y="433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50" y="410"/>
                      <a:pt x="150" y="410"/>
                      <a:pt x="150" y="410"/>
                    </a:cubicBezTo>
                    <a:lnTo>
                      <a:pt x="197" y="410"/>
                    </a:lnTo>
                    <a:close/>
                    <a:moveTo>
                      <a:pt x="0" y="471"/>
                    </a:moveTo>
                    <a:cubicBezTo>
                      <a:pt x="111" y="471"/>
                      <a:pt x="111" y="471"/>
                      <a:pt x="111" y="471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140" y="256"/>
                      <a:pt x="140" y="256"/>
                      <a:pt x="140" y="2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40" y="356"/>
                      <a:pt x="140" y="356"/>
                      <a:pt x="140" y="356"/>
                    </a:cubicBezTo>
                    <a:cubicBezTo>
                      <a:pt x="140" y="410"/>
                      <a:pt x="140" y="410"/>
                      <a:pt x="140" y="410"/>
                    </a:cubicBezTo>
                    <a:cubicBezTo>
                      <a:pt x="150" y="410"/>
                      <a:pt x="150" y="410"/>
                      <a:pt x="150" y="410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40" y="433"/>
                      <a:pt x="140" y="433"/>
                      <a:pt x="140" y="433"/>
                    </a:cubicBezTo>
                    <a:cubicBezTo>
                      <a:pt x="140" y="487"/>
                      <a:pt x="140" y="487"/>
                      <a:pt x="140" y="487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40" y="510"/>
                      <a:pt x="140" y="510"/>
                      <a:pt x="140" y="510"/>
                    </a:cubicBezTo>
                    <a:cubicBezTo>
                      <a:pt x="140" y="564"/>
                      <a:pt x="140" y="564"/>
                      <a:pt x="140" y="564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40" y="665"/>
                      <a:pt x="140" y="665"/>
                      <a:pt x="140" y="665"/>
                    </a:cubicBezTo>
                    <a:cubicBezTo>
                      <a:pt x="140" y="718"/>
                      <a:pt x="140" y="718"/>
                      <a:pt x="140" y="718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40" y="742"/>
                      <a:pt x="140" y="742"/>
                      <a:pt x="140" y="742"/>
                    </a:cubicBezTo>
                    <a:cubicBezTo>
                      <a:pt x="140" y="795"/>
                      <a:pt x="140" y="795"/>
                      <a:pt x="140" y="795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50" y="829"/>
                      <a:pt x="150" y="829"/>
                      <a:pt x="150" y="829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795"/>
                      <a:pt x="0" y="795"/>
                      <a:pt x="0" y="795"/>
                    </a:cubicBezTo>
                    <a:cubicBezTo>
                      <a:pt x="86" y="795"/>
                      <a:pt x="86" y="795"/>
                      <a:pt x="86" y="795"/>
                    </a:cubicBezTo>
                    <a:cubicBezTo>
                      <a:pt x="86" y="770"/>
                      <a:pt x="86" y="770"/>
                      <a:pt x="86" y="770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86" y="744"/>
                      <a:pt x="86" y="744"/>
                      <a:pt x="86" y="744"/>
                    </a:cubicBezTo>
                    <a:cubicBezTo>
                      <a:pt x="86" y="718"/>
                      <a:pt x="86" y="718"/>
                      <a:pt x="86" y="718"/>
                    </a:cubicBezTo>
                    <a:cubicBezTo>
                      <a:pt x="0" y="718"/>
                      <a:pt x="0" y="718"/>
                      <a:pt x="0" y="718"/>
                    </a:cubicBezTo>
                    <a:cubicBezTo>
                      <a:pt x="0" y="588"/>
                      <a:pt x="0" y="588"/>
                      <a:pt x="0" y="588"/>
                    </a:cubicBezTo>
                    <a:cubicBezTo>
                      <a:pt x="86" y="588"/>
                      <a:pt x="86" y="588"/>
                      <a:pt x="86" y="588"/>
                    </a:cubicBezTo>
                    <a:cubicBezTo>
                      <a:pt x="86" y="562"/>
                      <a:pt x="86" y="562"/>
                      <a:pt x="86" y="562"/>
                    </a:cubicBezTo>
                    <a:cubicBezTo>
                      <a:pt x="0" y="562"/>
                      <a:pt x="0" y="562"/>
                      <a:pt x="0" y="562"/>
                    </a:cubicBez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E4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ṡḻíḍe">
                <a:extLst>
                  <a:ext uri="{FF2B5EF4-FFF2-40B4-BE49-F238E27FC236}">
                    <a16:creationId xmlns:a16="http://schemas.microsoft.com/office/drawing/2014/main" xmlns="" id="{459AC5F1-2103-497A-A021-F667B895F0BB}"/>
                  </a:ext>
                </a:extLst>
              </p:cNvPr>
              <p:cNvSpPr/>
              <p:nvPr/>
            </p:nvSpPr>
            <p:spPr bwMode="auto">
              <a:xfrm>
                <a:off x="5356226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ľîďè">
                <a:extLst>
                  <a:ext uri="{FF2B5EF4-FFF2-40B4-BE49-F238E27FC236}">
                    <a16:creationId xmlns:a16="http://schemas.microsoft.com/office/drawing/2014/main" xmlns="" id="{5999ECE2-E181-4587-ACAA-E67988416D13}"/>
                  </a:ext>
                </a:extLst>
              </p:cNvPr>
              <p:cNvSpPr/>
              <p:nvPr/>
            </p:nvSpPr>
            <p:spPr bwMode="auto">
              <a:xfrm>
                <a:off x="6884988" y="1233449"/>
                <a:ext cx="30163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ḻîďè">
                <a:extLst>
                  <a:ext uri="{FF2B5EF4-FFF2-40B4-BE49-F238E27FC236}">
                    <a16:creationId xmlns:a16="http://schemas.microsoft.com/office/drawing/2014/main" xmlns="" id="{ED3151CC-E524-4000-BCCE-3101F20AA8CE}"/>
                  </a:ext>
                </a:extLst>
              </p:cNvPr>
              <p:cNvSpPr/>
              <p:nvPr/>
            </p:nvSpPr>
            <p:spPr bwMode="auto">
              <a:xfrm>
                <a:off x="3827463" y="2055774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lîďê">
                <a:extLst>
                  <a:ext uri="{FF2B5EF4-FFF2-40B4-BE49-F238E27FC236}">
                    <a16:creationId xmlns:a16="http://schemas.microsoft.com/office/drawing/2014/main" xmlns="" id="{A0C70DE0-E8D3-411B-9EA6-F226F2B99B24}"/>
                  </a:ext>
                </a:extLst>
              </p:cNvPr>
              <p:cNvSpPr/>
              <p:nvPr/>
            </p:nvSpPr>
            <p:spPr bwMode="auto">
              <a:xfrm>
                <a:off x="3827463" y="2930487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1îḍe">
                <a:extLst>
                  <a:ext uri="{FF2B5EF4-FFF2-40B4-BE49-F238E27FC236}">
                    <a16:creationId xmlns:a16="http://schemas.microsoft.com/office/drawing/2014/main" xmlns="" id="{8D00B8DD-9BB1-4243-BDAD-D04895FEBA5E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ḻïdé">
                <a:extLst>
                  <a:ext uri="{FF2B5EF4-FFF2-40B4-BE49-F238E27FC236}">
                    <a16:creationId xmlns:a16="http://schemas.microsoft.com/office/drawing/2014/main" xmlns="" id="{9D9482D7-988B-44E4-9AA5-4ACEDC0BFB91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ḷïḋê">
                <a:extLst>
                  <a:ext uri="{FF2B5EF4-FFF2-40B4-BE49-F238E27FC236}">
                    <a16:creationId xmlns:a16="http://schemas.microsoft.com/office/drawing/2014/main" xmlns="" id="{5BD41E2E-99CF-4F93-9A07-2EDB2EB0DE48}"/>
                  </a:ext>
                </a:extLst>
              </p:cNvPr>
              <p:cNvSpPr/>
              <p:nvPr/>
            </p:nvSpPr>
            <p:spPr bwMode="auto">
              <a:xfrm>
                <a:off x="8415338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íďe">
                <a:extLst>
                  <a:ext uri="{FF2B5EF4-FFF2-40B4-BE49-F238E27FC236}">
                    <a16:creationId xmlns:a16="http://schemas.microsoft.com/office/drawing/2014/main" xmlns="" id="{E9BA2F26-3C91-4742-965C-348AF01AEB19}"/>
                  </a:ext>
                </a:extLst>
              </p:cNvPr>
              <p:cNvSpPr/>
              <p:nvPr/>
            </p:nvSpPr>
            <p:spPr bwMode="auto">
              <a:xfrm>
                <a:off x="3827463" y="3873462"/>
                <a:ext cx="4619625" cy="30163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S1îḋè">
                <a:extLst>
                  <a:ext uri="{FF2B5EF4-FFF2-40B4-BE49-F238E27FC236}">
                    <a16:creationId xmlns:a16="http://schemas.microsoft.com/office/drawing/2014/main" xmlns="" id="{8365AE7B-A54E-4024-9930-0F0E541B2E0D}"/>
                  </a:ext>
                </a:extLst>
              </p:cNvPr>
              <p:cNvSpPr/>
              <p:nvPr/>
            </p:nvSpPr>
            <p:spPr bwMode="auto">
              <a:xfrm>
                <a:off x="7004051" y="3643274"/>
                <a:ext cx="641350" cy="457200"/>
              </a:xfrm>
              <a:custGeom>
                <a:avLst/>
                <a:gdLst>
                  <a:gd name="T0" fmla="*/ 5 w 248"/>
                  <a:gd name="T1" fmla="*/ 119 h 177"/>
                  <a:gd name="T2" fmla="*/ 0 w 248"/>
                  <a:gd name="T3" fmla="*/ 35 h 177"/>
                  <a:gd name="T4" fmla="*/ 149 w 248"/>
                  <a:gd name="T5" fmla="*/ 85 h 177"/>
                  <a:gd name="T6" fmla="*/ 176 w 248"/>
                  <a:gd name="T7" fmla="*/ 0 h 177"/>
                  <a:gd name="T8" fmla="*/ 176 w 248"/>
                  <a:gd name="T9" fmla="*/ 0 h 177"/>
                  <a:gd name="T10" fmla="*/ 248 w 248"/>
                  <a:gd name="T11" fmla="*/ 23 h 177"/>
                  <a:gd name="T12" fmla="*/ 248 w 248"/>
                  <a:gd name="T13" fmla="*/ 23 h 177"/>
                  <a:gd name="T14" fmla="*/ 207 w 248"/>
                  <a:gd name="T15" fmla="*/ 153 h 177"/>
                  <a:gd name="T16" fmla="*/ 169 w 248"/>
                  <a:gd name="T17" fmla="*/ 171 h 177"/>
                  <a:gd name="T18" fmla="*/ 5 w 248"/>
                  <a:gd name="T19" fmla="*/ 119 h 177"/>
                  <a:gd name="T20" fmla="*/ 5 w 248"/>
                  <a:gd name="T21" fmla="*/ 11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177">
                    <a:moveTo>
                      <a:pt x="5" y="11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31" y="80"/>
                      <a:pt x="149" y="85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199" y="177"/>
                      <a:pt x="178" y="174"/>
                      <a:pt x="169" y="171"/>
                    </a:cubicBezTo>
                    <a:cubicBezTo>
                      <a:pt x="114" y="153"/>
                      <a:pt x="60" y="136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ľiḍé">
                <a:extLst>
                  <a:ext uri="{FF2B5EF4-FFF2-40B4-BE49-F238E27FC236}">
                    <a16:creationId xmlns:a16="http://schemas.microsoft.com/office/drawing/2014/main" xmlns="" id="{DAAF1F28-3AB6-4480-926E-7D98F77C2BD1}"/>
                  </a:ext>
                </a:extLst>
              </p:cNvPr>
              <p:cNvSpPr/>
              <p:nvPr/>
            </p:nvSpPr>
            <p:spPr bwMode="auto">
              <a:xfrm>
                <a:off x="6502401" y="4444962"/>
                <a:ext cx="481013" cy="28575"/>
              </a:xfrm>
              <a:custGeom>
                <a:avLst/>
                <a:gdLst>
                  <a:gd name="T0" fmla="*/ 1 w 186"/>
                  <a:gd name="T1" fmla="*/ 0 h 11"/>
                  <a:gd name="T2" fmla="*/ 0 w 186"/>
                  <a:gd name="T3" fmla="*/ 3 h 11"/>
                  <a:gd name="T4" fmla="*/ 186 w 186"/>
                  <a:gd name="T5" fmla="*/ 4 h 11"/>
                  <a:gd name="T6" fmla="*/ 185 w 186"/>
                  <a:gd name="T7" fmla="*/ 0 h 11"/>
                  <a:gd name="T8" fmla="*/ 1 w 18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8" y="10"/>
                      <a:pt x="129" y="11"/>
                      <a:pt x="186" y="4"/>
                    </a:cubicBezTo>
                    <a:cubicBezTo>
                      <a:pt x="186" y="2"/>
                      <a:pt x="185" y="1"/>
                      <a:pt x="185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íḍé">
                <a:extLst>
                  <a:ext uri="{FF2B5EF4-FFF2-40B4-BE49-F238E27FC236}">
                    <a16:creationId xmlns:a16="http://schemas.microsoft.com/office/drawing/2014/main" xmlns="" id="{F277C2E6-633F-4115-82E0-4530677790B9}"/>
                  </a:ext>
                </a:extLst>
              </p:cNvPr>
              <p:cNvSpPr/>
              <p:nvPr/>
            </p:nvSpPr>
            <p:spPr bwMode="auto">
              <a:xfrm>
                <a:off x="6359526" y="3665499"/>
                <a:ext cx="714375" cy="811213"/>
              </a:xfrm>
              <a:custGeom>
                <a:avLst/>
                <a:gdLst>
                  <a:gd name="T0" fmla="*/ 33 w 276"/>
                  <a:gd name="T1" fmla="*/ 301 h 313"/>
                  <a:gd name="T2" fmla="*/ 0 w 276"/>
                  <a:gd name="T3" fmla="*/ 59 h 313"/>
                  <a:gd name="T4" fmla="*/ 118 w 276"/>
                  <a:gd name="T5" fmla="*/ 1 h 313"/>
                  <a:gd name="T6" fmla="*/ 148 w 276"/>
                  <a:gd name="T7" fmla="*/ 12 h 313"/>
                  <a:gd name="T8" fmla="*/ 180 w 276"/>
                  <a:gd name="T9" fmla="*/ 0 h 313"/>
                  <a:gd name="T10" fmla="*/ 276 w 276"/>
                  <a:gd name="T11" fmla="*/ 35 h 313"/>
                  <a:gd name="T12" fmla="*/ 267 w 276"/>
                  <a:gd name="T13" fmla="*/ 113 h 313"/>
                  <a:gd name="T14" fmla="*/ 265 w 276"/>
                  <a:gd name="T15" fmla="*/ 301 h 313"/>
                  <a:gd name="T16" fmla="*/ 33 w 276"/>
                  <a:gd name="T17" fmla="*/ 30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13">
                    <a:moveTo>
                      <a:pt x="33" y="301"/>
                    </a:moveTo>
                    <a:cubicBezTo>
                      <a:pt x="46" y="264"/>
                      <a:pt x="16" y="91"/>
                      <a:pt x="0" y="59"/>
                    </a:cubicBezTo>
                    <a:cubicBezTo>
                      <a:pt x="9" y="26"/>
                      <a:pt x="95" y="19"/>
                      <a:pt x="118" y="1"/>
                    </a:cubicBezTo>
                    <a:cubicBezTo>
                      <a:pt x="129" y="10"/>
                      <a:pt x="136" y="12"/>
                      <a:pt x="148" y="12"/>
                    </a:cubicBezTo>
                    <a:cubicBezTo>
                      <a:pt x="161" y="12"/>
                      <a:pt x="169" y="10"/>
                      <a:pt x="180" y="0"/>
                    </a:cubicBezTo>
                    <a:cubicBezTo>
                      <a:pt x="192" y="11"/>
                      <a:pt x="245" y="17"/>
                      <a:pt x="276" y="35"/>
                    </a:cubicBezTo>
                    <a:cubicBezTo>
                      <a:pt x="269" y="59"/>
                      <a:pt x="262" y="88"/>
                      <a:pt x="267" y="113"/>
                    </a:cubicBezTo>
                    <a:cubicBezTo>
                      <a:pt x="263" y="154"/>
                      <a:pt x="251" y="267"/>
                      <a:pt x="265" y="301"/>
                    </a:cubicBezTo>
                    <a:cubicBezTo>
                      <a:pt x="207" y="312"/>
                      <a:pt x="92" y="313"/>
                      <a:pt x="33" y="301"/>
                    </a:cubicBez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ṧḷidé">
                <a:extLst>
                  <a:ext uri="{FF2B5EF4-FFF2-40B4-BE49-F238E27FC236}">
                    <a16:creationId xmlns:a16="http://schemas.microsoft.com/office/drawing/2014/main" xmlns="" id="{2E250EB4-5679-4C64-8051-E2C4CFD0F3EE}"/>
                  </a:ext>
                </a:extLst>
              </p:cNvPr>
              <p:cNvSpPr/>
              <p:nvPr/>
            </p:nvSpPr>
            <p:spPr bwMode="auto">
              <a:xfrm>
                <a:off x="6586538" y="3665499"/>
                <a:ext cx="314325" cy="630238"/>
              </a:xfrm>
              <a:custGeom>
                <a:avLst/>
                <a:gdLst>
                  <a:gd name="T0" fmla="*/ 5 w 198"/>
                  <a:gd name="T1" fmla="*/ 26 h 397"/>
                  <a:gd name="T2" fmla="*/ 0 w 198"/>
                  <a:gd name="T3" fmla="*/ 146 h 397"/>
                  <a:gd name="T4" fmla="*/ 100 w 198"/>
                  <a:gd name="T5" fmla="*/ 397 h 397"/>
                  <a:gd name="T6" fmla="*/ 198 w 198"/>
                  <a:gd name="T7" fmla="*/ 146 h 397"/>
                  <a:gd name="T8" fmla="*/ 191 w 198"/>
                  <a:gd name="T9" fmla="*/ 23 h 397"/>
                  <a:gd name="T10" fmla="*/ 150 w 198"/>
                  <a:gd name="T11" fmla="*/ 0 h 397"/>
                  <a:gd name="T12" fmla="*/ 49 w 198"/>
                  <a:gd name="T13" fmla="*/ 2 h 397"/>
                  <a:gd name="T14" fmla="*/ 5 w 198"/>
                  <a:gd name="T15" fmla="*/ 2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397">
                    <a:moveTo>
                      <a:pt x="5" y="26"/>
                    </a:moveTo>
                    <a:lnTo>
                      <a:pt x="0" y="146"/>
                    </a:lnTo>
                    <a:lnTo>
                      <a:pt x="100" y="397"/>
                    </a:lnTo>
                    <a:lnTo>
                      <a:pt x="198" y="146"/>
                    </a:lnTo>
                    <a:lnTo>
                      <a:pt x="191" y="23"/>
                    </a:lnTo>
                    <a:lnTo>
                      <a:pt x="150" y="0"/>
                    </a:lnTo>
                    <a:lnTo>
                      <a:pt x="49" y="2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šļíḓê">
                <a:extLst>
                  <a:ext uri="{FF2B5EF4-FFF2-40B4-BE49-F238E27FC236}">
                    <a16:creationId xmlns:a16="http://schemas.microsoft.com/office/drawing/2014/main" xmlns="" id="{5BC05A4A-6E3B-4A5B-BF0E-E14ABA9AC8D8}"/>
                  </a:ext>
                </a:extLst>
              </p:cNvPr>
              <p:cNvSpPr/>
              <p:nvPr/>
            </p:nvSpPr>
            <p:spPr bwMode="auto">
              <a:xfrm>
                <a:off x="6664326" y="3601999"/>
                <a:ext cx="155575" cy="161925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ṩḷïḑè">
                <a:extLst>
                  <a:ext uri="{FF2B5EF4-FFF2-40B4-BE49-F238E27FC236}">
                    <a16:creationId xmlns:a16="http://schemas.microsoft.com/office/drawing/2014/main" xmlns="" id="{BE11FB20-AF56-43F0-A2DC-937DFEE19348}"/>
                  </a:ext>
                </a:extLst>
              </p:cNvPr>
              <p:cNvSpPr/>
              <p:nvPr/>
            </p:nvSpPr>
            <p:spPr bwMode="auto">
              <a:xfrm>
                <a:off x="6705601" y="3754399"/>
                <a:ext cx="76200" cy="111125"/>
              </a:xfrm>
              <a:custGeom>
                <a:avLst/>
                <a:gdLst>
                  <a:gd name="T0" fmla="*/ 25 w 29"/>
                  <a:gd name="T1" fmla="*/ 43 h 43"/>
                  <a:gd name="T2" fmla="*/ 29 w 29"/>
                  <a:gd name="T3" fmla="*/ 34 h 43"/>
                  <a:gd name="T4" fmla="*/ 14 w 29"/>
                  <a:gd name="T5" fmla="*/ 0 h 43"/>
                  <a:gd name="T6" fmla="*/ 0 w 29"/>
                  <a:gd name="T7" fmla="*/ 34 h 43"/>
                  <a:gd name="T8" fmla="*/ 5 w 29"/>
                  <a:gd name="T9" fmla="*/ 43 h 43"/>
                  <a:gd name="T10" fmla="*/ 25 w 2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3">
                    <a:moveTo>
                      <a:pt x="25" y="43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5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ḻîḑê">
                <a:extLst>
                  <a:ext uri="{FF2B5EF4-FFF2-40B4-BE49-F238E27FC236}">
                    <a16:creationId xmlns:a16="http://schemas.microsoft.com/office/drawing/2014/main" xmlns="" id="{AEB5677B-46DE-4297-B7CC-9F7B603EE33A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34950"/>
              </a:xfrm>
              <a:custGeom>
                <a:avLst/>
                <a:gdLst>
                  <a:gd name="T0" fmla="*/ 29 w 78"/>
                  <a:gd name="T1" fmla="*/ 0 h 148"/>
                  <a:gd name="T2" fmla="*/ 78 w 78"/>
                  <a:gd name="T3" fmla="*/ 54 h 148"/>
                  <a:gd name="T4" fmla="*/ 44 w 78"/>
                  <a:gd name="T5" fmla="*/ 148 h 148"/>
                  <a:gd name="T6" fmla="*/ 0 w 78"/>
                  <a:gd name="T7" fmla="*/ 20 h 148"/>
                  <a:gd name="T8" fmla="*/ 29 w 78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48">
                    <a:moveTo>
                      <a:pt x="29" y="0"/>
                    </a:moveTo>
                    <a:lnTo>
                      <a:pt x="78" y="54"/>
                    </a:lnTo>
                    <a:lnTo>
                      <a:pt x="44" y="148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ṥḷïḑe">
                <a:extLst>
                  <a:ext uri="{FF2B5EF4-FFF2-40B4-BE49-F238E27FC236}">
                    <a16:creationId xmlns:a16="http://schemas.microsoft.com/office/drawing/2014/main" xmlns="" id="{D7563A54-09BA-45AE-BE15-8806AF576005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38125"/>
              </a:xfrm>
              <a:custGeom>
                <a:avLst/>
                <a:gdLst>
                  <a:gd name="T0" fmla="*/ 52 w 82"/>
                  <a:gd name="T1" fmla="*/ 0 h 150"/>
                  <a:gd name="T2" fmla="*/ 0 w 82"/>
                  <a:gd name="T3" fmla="*/ 56 h 150"/>
                  <a:gd name="T4" fmla="*/ 36 w 82"/>
                  <a:gd name="T5" fmla="*/ 150 h 150"/>
                  <a:gd name="T6" fmla="*/ 82 w 82"/>
                  <a:gd name="T7" fmla="*/ 20 h 150"/>
                  <a:gd name="T8" fmla="*/ 52 w 82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50">
                    <a:moveTo>
                      <a:pt x="52" y="0"/>
                    </a:moveTo>
                    <a:lnTo>
                      <a:pt x="0" y="56"/>
                    </a:lnTo>
                    <a:lnTo>
                      <a:pt x="36" y="150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ṥḷíde">
                <a:extLst>
                  <a:ext uri="{FF2B5EF4-FFF2-40B4-BE49-F238E27FC236}">
                    <a16:creationId xmlns:a16="http://schemas.microsoft.com/office/drawing/2014/main" xmlns="" id="{05E7F255-4BC7-4E97-A5FB-4E79589BB902}"/>
                  </a:ext>
                </a:extLst>
              </p:cNvPr>
              <p:cNvSpPr/>
              <p:nvPr/>
            </p:nvSpPr>
            <p:spPr bwMode="auto">
              <a:xfrm>
                <a:off x="6692901" y="3922674"/>
                <a:ext cx="103188" cy="374650"/>
              </a:xfrm>
              <a:custGeom>
                <a:avLst/>
                <a:gdLst>
                  <a:gd name="T0" fmla="*/ 17 w 65"/>
                  <a:gd name="T1" fmla="*/ 0 h 236"/>
                  <a:gd name="T2" fmla="*/ 49 w 65"/>
                  <a:gd name="T3" fmla="*/ 0 h 236"/>
                  <a:gd name="T4" fmla="*/ 65 w 65"/>
                  <a:gd name="T5" fmla="*/ 160 h 236"/>
                  <a:gd name="T6" fmla="*/ 31 w 65"/>
                  <a:gd name="T7" fmla="*/ 236 h 236"/>
                  <a:gd name="T8" fmla="*/ 0 w 65"/>
                  <a:gd name="T9" fmla="*/ 160 h 236"/>
                  <a:gd name="T10" fmla="*/ 17 w 6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36">
                    <a:moveTo>
                      <a:pt x="17" y="0"/>
                    </a:moveTo>
                    <a:lnTo>
                      <a:pt x="49" y="0"/>
                    </a:lnTo>
                    <a:lnTo>
                      <a:pt x="65" y="160"/>
                    </a:lnTo>
                    <a:lnTo>
                      <a:pt x="31" y="236"/>
                    </a:lnTo>
                    <a:lnTo>
                      <a:pt x="0" y="16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ş1íďè">
                <a:extLst>
                  <a:ext uri="{FF2B5EF4-FFF2-40B4-BE49-F238E27FC236}">
                    <a16:creationId xmlns:a16="http://schemas.microsoft.com/office/drawing/2014/main" xmlns="" id="{5D3AE67E-350F-47E2-9B41-39702B05C739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00025"/>
              </a:xfrm>
              <a:custGeom>
                <a:avLst/>
                <a:gdLst>
                  <a:gd name="T0" fmla="*/ 29 w 78"/>
                  <a:gd name="T1" fmla="*/ 0 h 126"/>
                  <a:gd name="T2" fmla="*/ 78 w 78"/>
                  <a:gd name="T3" fmla="*/ 54 h 126"/>
                  <a:gd name="T4" fmla="*/ 42 w 78"/>
                  <a:gd name="T5" fmla="*/ 126 h 126"/>
                  <a:gd name="T6" fmla="*/ 0 w 78"/>
                  <a:gd name="T7" fmla="*/ 20 h 126"/>
                  <a:gd name="T8" fmla="*/ 29 w 78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6">
                    <a:moveTo>
                      <a:pt x="29" y="0"/>
                    </a:moveTo>
                    <a:lnTo>
                      <a:pt x="78" y="54"/>
                    </a:lnTo>
                    <a:lnTo>
                      <a:pt x="42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ṧľîḍe">
                <a:extLst>
                  <a:ext uri="{FF2B5EF4-FFF2-40B4-BE49-F238E27FC236}">
                    <a16:creationId xmlns:a16="http://schemas.microsoft.com/office/drawing/2014/main" xmlns="" id="{95AC8580-0B27-40F5-B69A-85A61DC5FDE6}"/>
                  </a:ext>
                </a:extLst>
              </p:cNvPr>
              <p:cNvSpPr/>
              <p:nvPr/>
            </p:nvSpPr>
            <p:spPr bwMode="auto">
              <a:xfrm>
                <a:off x="6527801" y="3694074"/>
                <a:ext cx="214313" cy="603250"/>
              </a:xfrm>
              <a:custGeom>
                <a:avLst/>
                <a:gdLst>
                  <a:gd name="T0" fmla="*/ 57 w 135"/>
                  <a:gd name="T1" fmla="*/ 0 h 380"/>
                  <a:gd name="T2" fmla="*/ 135 w 135"/>
                  <a:gd name="T3" fmla="*/ 380 h 380"/>
                  <a:gd name="T4" fmla="*/ 18 w 135"/>
                  <a:gd name="T5" fmla="*/ 155 h 380"/>
                  <a:gd name="T6" fmla="*/ 37 w 135"/>
                  <a:gd name="T7" fmla="*/ 128 h 380"/>
                  <a:gd name="T8" fmla="*/ 0 w 135"/>
                  <a:gd name="T9" fmla="*/ 98 h 380"/>
                  <a:gd name="T10" fmla="*/ 36 w 135"/>
                  <a:gd name="T11" fmla="*/ 12 h 380"/>
                  <a:gd name="T12" fmla="*/ 57 w 135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80">
                    <a:moveTo>
                      <a:pt x="57" y="0"/>
                    </a:moveTo>
                    <a:lnTo>
                      <a:pt x="135" y="380"/>
                    </a:lnTo>
                    <a:lnTo>
                      <a:pt x="18" y="155"/>
                    </a:lnTo>
                    <a:lnTo>
                      <a:pt x="37" y="128"/>
                    </a:lnTo>
                    <a:lnTo>
                      <a:pt x="0" y="98"/>
                    </a:lnTo>
                    <a:lnTo>
                      <a:pt x="36" y="1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ľïḍê">
                <a:extLst>
                  <a:ext uri="{FF2B5EF4-FFF2-40B4-BE49-F238E27FC236}">
                    <a16:creationId xmlns:a16="http://schemas.microsoft.com/office/drawing/2014/main" xmlns="" id="{8F628F5E-E08F-4743-A5C9-BD43F28D1623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41300" cy="603250"/>
              </a:xfrm>
              <a:custGeom>
                <a:avLst/>
                <a:gdLst>
                  <a:gd name="T0" fmla="*/ 82 w 152"/>
                  <a:gd name="T1" fmla="*/ 0 h 380"/>
                  <a:gd name="T2" fmla="*/ 0 w 152"/>
                  <a:gd name="T3" fmla="*/ 380 h 380"/>
                  <a:gd name="T4" fmla="*/ 132 w 152"/>
                  <a:gd name="T5" fmla="*/ 172 h 380"/>
                  <a:gd name="T6" fmla="*/ 114 w 152"/>
                  <a:gd name="T7" fmla="*/ 136 h 380"/>
                  <a:gd name="T8" fmla="*/ 152 w 152"/>
                  <a:gd name="T9" fmla="*/ 106 h 380"/>
                  <a:gd name="T10" fmla="*/ 111 w 152"/>
                  <a:gd name="T11" fmla="*/ 13 h 380"/>
                  <a:gd name="T12" fmla="*/ 82 w 152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32" y="172"/>
                    </a:lnTo>
                    <a:lnTo>
                      <a:pt x="114" y="136"/>
                    </a:lnTo>
                    <a:lnTo>
                      <a:pt x="152" y="106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lïďè">
                <a:extLst>
                  <a:ext uri="{FF2B5EF4-FFF2-40B4-BE49-F238E27FC236}">
                    <a16:creationId xmlns:a16="http://schemas.microsoft.com/office/drawing/2014/main" xmlns="" id="{21B860E9-1996-4AAE-BA2D-3C2CC8BCBAB0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17488" cy="603250"/>
              </a:xfrm>
              <a:custGeom>
                <a:avLst/>
                <a:gdLst>
                  <a:gd name="T0" fmla="*/ 82 w 137"/>
                  <a:gd name="T1" fmla="*/ 0 h 380"/>
                  <a:gd name="T2" fmla="*/ 0 w 137"/>
                  <a:gd name="T3" fmla="*/ 380 h 380"/>
                  <a:gd name="T4" fmla="*/ 119 w 137"/>
                  <a:gd name="T5" fmla="*/ 155 h 380"/>
                  <a:gd name="T6" fmla="*/ 100 w 137"/>
                  <a:gd name="T7" fmla="*/ 128 h 380"/>
                  <a:gd name="T8" fmla="*/ 137 w 137"/>
                  <a:gd name="T9" fmla="*/ 98 h 380"/>
                  <a:gd name="T10" fmla="*/ 111 w 137"/>
                  <a:gd name="T11" fmla="*/ 13 h 380"/>
                  <a:gd name="T12" fmla="*/ 82 w 137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19" y="155"/>
                    </a:lnTo>
                    <a:lnTo>
                      <a:pt x="100" y="128"/>
                    </a:lnTo>
                    <a:lnTo>
                      <a:pt x="137" y="98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ṧlíḓè">
                <a:extLst>
                  <a:ext uri="{FF2B5EF4-FFF2-40B4-BE49-F238E27FC236}">
                    <a16:creationId xmlns:a16="http://schemas.microsoft.com/office/drawing/2014/main" xmlns="" id="{75B5F351-2474-4720-A83D-E0C0BCD6354C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03200"/>
              </a:xfrm>
              <a:custGeom>
                <a:avLst/>
                <a:gdLst>
                  <a:gd name="T0" fmla="*/ 52 w 82"/>
                  <a:gd name="T1" fmla="*/ 0 h 128"/>
                  <a:gd name="T2" fmla="*/ 0 w 82"/>
                  <a:gd name="T3" fmla="*/ 56 h 128"/>
                  <a:gd name="T4" fmla="*/ 38 w 82"/>
                  <a:gd name="T5" fmla="*/ 128 h 128"/>
                  <a:gd name="T6" fmla="*/ 82 w 82"/>
                  <a:gd name="T7" fmla="*/ 20 h 128"/>
                  <a:gd name="T8" fmla="*/ 52 w 82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8">
                    <a:moveTo>
                      <a:pt x="52" y="0"/>
                    </a:moveTo>
                    <a:lnTo>
                      <a:pt x="0" y="56"/>
                    </a:lnTo>
                    <a:lnTo>
                      <a:pt x="38" y="128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ślîḍé">
                <a:extLst>
                  <a:ext uri="{FF2B5EF4-FFF2-40B4-BE49-F238E27FC236}">
                    <a16:creationId xmlns:a16="http://schemas.microsoft.com/office/drawing/2014/main" xmlns="" id="{1C1D17B5-412D-4C1A-B1B0-D40A3DEA7327}"/>
                  </a:ext>
                </a:extLst>
              </p:cNvPr>
              <p:cNvSpPr/>
              <p:nvPr/>
            </p:nvSpPr>
            <p:spPr bwMode="auto">
              <a:xfrm>
                <a:off x="6705601" y="3862349"/>
                <a:ext cx="76200" cy="61913"/>
              </a:xfrm>
              <a:custGeom>
                <a:avLst/>
                <a:gdLst>
                  <a:gd name="T0" fmla="*/ 5 w 29"/>
                  <a:gd name="T1" fmla="*/ 0 h 24"/>
                  <a:gd name="T2" fmla="*/ 25 w 29"/>
                  <a:gd name="T3" fmla="*/ 0 h 24"/>
                  <a:gd name="T4" fmla="*/ 25 w 29"/>
                  <a:gd name="T5" fmla="*/ 24 h 24"/>
                  <a:gd name="T6" fmla="*/ 5 w 29"/>
                  <a:gd name="T7" fmla="*/ 24 h 24"/>
                  <a:gd name="T8" fmla="*/ 5 w 2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9" y="9"/>
                      <a:pt x="29" y="17"/>
                      <a:pt x="2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7"/>
                      <a:pt x="0" y="9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ļîďê">
                <a:extLst>
                  <a:ext uri="{FF2B5EF4-FFF2-40B4-BE49-F238E27FC236}">
                    <a16:creationId xmlns:a16="http://schemas.microsoft.com/office/drawing/2014/main" xmlns="" id="{EBC81149-6C17-4BFF-91D3-6ED74AA6ABCB}"/>
                  </a:ext>
                </a:extLst>
              </p:cNvPr>
              <p:cNvSpPr/>
              <p:nvPr/>
            </p:nvSpPr>
            <p:spPr bwMode="auto">
              <a:xfrm>
                <a:off x="6737351" y="4292562"/>
                <a:ext cx="20638" cy="176213"/>
              </a:xfrm>
              <a:custGeom>
                <a:avLst/>
                <a:gdLst>
                  <a:gd name="T0" fmla="*/ 0 w 8"/>
                  <a:gd name="T1" fmla="*/ 68 h 68"/>
                  <a:gd name="T2" fmla="*/ 4 w 8"/>
                  <a:gd name="T3" fmla="*/ 0 h 68"/>
                  <a:gd name="T4" fmla="*/ 8 w 8"/>
                  <a:gd name="T5" fmla="*/ 68 h 68"/>
                  <a:gd name="T6" fmla="*/ 0 w 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8">
                    <a:moveTo>
                      <a:pt x="0" y="68"/>
                    </a:moveTo>
                    <a:cubicBezTo>
                      <a:pt x="0" y="51"/>
                      <a:pt x="1" y="30"/>
                      <a:pt x="4" y="0"/>
                    </a:cubicBezTo>
                    <a:cubicBezTo>
                      <a:pt x="6" y="30"/>
                      <a:pt x="7" y="51"/>
                      <a:pt x="8" y="68"/>
                    </a:cubicBezTo>
                    <a:cubicBezTo>
                      <a:pt x="5" y="68"/>
                      <a:pt x="2" y="68"/>
                      <a:pt x="0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lïdè">
                <a:extLst>
                  <a:ext uri="{FF2B5EF4-FFF2-40B4-BE49-F238E27FC236}">
                    <a16:creationId xmlns:a16="http://schemas.microsoft.com/office/drawing/2014/main" xmlns="" id="{5EDB5759-FF08-449D-A0EB-3136CC9743D1}"/>
                  </a:ext>
                </a:extLst>
              </p:cNvPr>
              <p:cNvSpPr/>
              <p:nvPr/>
            </p:nvSpPr>
            <p:spPr bwMode="auto">
              <a:xfrm>
                <a:off x="6572251" y="3665499"/>
                <a:ext cx="349250" cy="627063"/>
              </a:xfrm>
              <a:custGeom>
                <a:avLst/>
                <a:gdLst>
                  <a:gd name="T0" fmla="*/ 0 w 220"/>
                  <a:gd name="T1" fmla="*/ 30 h 395"/>
                  <a:gd name="T2" fmla="*/ 11 w 220"/>
                  <a:gd name="T3" fmla="*/ 144 h 395"/>
                  <a:gd name="T4" fmla="*/ 110 w 220"/>
                  <a:gd name="T5" fmla="*/ 395 h 395"/>
                  <a:gd name="T6" fmla="*/ 207 w 220"/>
                  <a:gd name="T7" fmla="*/ 144 h 395"/>
                  <a:gd name="T8" fmla="*/ 220 w 220"/>
                  <a:gd name="T9" fmla="*/ 30 h 395"/>
                  <a:gd name="T10" fmla="*/ 172 w 220"/>
                  <a:gd name="T11" fmla="*/ 0 h 395"/>
                  <a:gd name="T12" fmla="*/ 45 w 220"/>
                  <a:gd name="T13" fmla="*/ 0 h 395"/>
                  <a:gd name="T14" fmla="*/ 0 w 220"/>
                  <a:gd name="T15" fmla="*/ 3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395">
                    <a:moveTo>
                      <a:pt x="0" y="30"/>
                    </a:moveTo>
                    <a:lnTo>
                      <a:pt x="11" y="144"/>
                    </a:lnTo>
                    <a:lnTo>
                      <a:pt x="110" y="395"/>
                    </a:lnTo>
                    <a:lnTo>
                      <a:pt x="207" y="144"/>
                    </a:lnTo>
                    <a:lnTo>
                      <a:pt x="220" y="30"/>
                    </a:lnTo>
                    <a:lnTo>
                      <a:pt x="172" y="0"/>
                    </a:lnTo>
                    <a:lnTo>
                      <a:pt x="4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ṧlïḓè">
                <a:extLst>
                  <a:ext uri="{FF2B5EF4-FFF2-40B4-BE49-F238E27FC236}">
                    <a16:creationId xmlns:a16="http://schemas.microsoft.com/office/drawing/2014/main" xmlns="" id="{770E492F-C398-4F63-8C6A-AD5C288F2BBB}"/>
                  </a:ext>
                </a:extLst>
              </p:cNvPr>
              <p:cNvSpPr/>
              <p:nvPr/>
            </p:nvSpPr>
            <p:spPr bwMode="auto">
              <a:xfrm>
                <a:off x="6643688" y="3601999"/>
                <a:ext cx="200025" cy="160338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ṣḻîḑe">
                <a:extLst>
                  <a:ext uri="{FF2B5EF4-FFF2-40B4-BE49-F238E27FC236}">
                    <a16:creationId xmlns:a16="http://schemas.microsoft.com/office/drawing/2014/main" xmlns="" id="{8BC96D5D-7CD4-4035-85FB-7AB6343AB690}"/>
                  </a:ext>
                </a:extLst>
              </p:cNvPr>
              <p:cNvSpPr/>
              <p:nvPr/>
            </p:nvSpPr>
            <p:spPr bwMode="auto">
              <a:xfrm>
                <a:off x="6502401" y="3098762"/>
                <a:ext cx="485775" cy="598488"/>
              </a:xfrm>
              <a:custGeom>
                <a:avLst/>
                <a:gdLst>
                  <a:gd name="T0" fmla="*/ 94 w 188"/>
                  <a:gd name="T1" fmla="*/ 231 h 231"/>
                  <a:gd name="T2" fmla="*/ 167 w 188"/>
                  <a:gd name="T3" fmla="*/ 154 h 231"/>
                  <a:gd name="T4" fmla="*/ 170 w 188"/>
                  <a:gd name="T5" fmla="*/ 155 h 231"/>
                  <a:gd name="T6" fmla="*/ 186 w 188"/>
                  <a:gd name="T7" fmla="*/ 130 h 231"/>
                  <a:gd name="T8" fmla="*/ 179 w 188"/>
                  <a:gd name="T9" fmla="*/ 101 h 231"/>
                  <a:gd name="T10" fmla="*/ 178 w 188"/>
                  <a:gd name="T11" fmla="*/ 101 h 231"/>
                  <a:gd name="T12" fmla="*/ 94 w 188"/>
                  <a:gd name="T13" fmla="*/ 0 h 231"/>
                  <a:gd name="T14" fmla="*/ 10 w 188"/>
                  <a:gd name="T15" fmla="*/ 101 h 231"/>
                  <a:gd name="T16" fmla="*/ 9 w 188"/>
                  <a:gd name="T17" fmla="*/ 101 h 231"/>
                  <a:gd name="T18" fmla="*/ 2 w 188"/>
                  <a:gd name="T19" fmla="*/ 130 h 231"/>
                  <a:gd name="T20" fmla="*/ 18 w 188"/>
                  <a:gd name="T21" fmla="*/ 155 h 231"/>
                  <a:gd name="T22" fmla="*/ 21 w 188"/>
                  <a:gd name="T23" fmla="*/ 153 h 231"/>
                  <a:gd name="T24" fmla="*/ 94 w 188"/>
                  <a:gd name="T2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" h="231">
                    <a:moveTo>
                      <a:pt x="94" y="231"/>
                    </a:moveTo>
                    <a:cubicBezTo>
                      <a:pt x="125" y="231"/>
                      <a:pt x="153" y="196"/>
                      <a:pt x="167" y="154"/>
                    </a:cubicBezTo>
                    <a:cubicBezTo>
                      <a:pt x="168" y="154"/>
                      <a:pt x="169" y="155"/>
                      <a:pt x="170" y="155"/>
                    </a:cubicBezTo>
                    <a:cubicBezTo>
                      <a:pt x="176" y="156"/>
                      <a:pt x="183" y="145"/>
                      <a:pt x="186" y="130"/>
                    </a:cubicBezTo>
                    <a:cubicBezTo>
                      <a:pt x="188" y="115"/>
                      <a:pt x="185" y="102"/>
                      <a:pt x="179" y="101"/>
                    </a:cubicBezTo>
                    <a:cubicBezTo>
                      <a:pt x="179" y="101"/>
                      <a:pt x="178" y="101"/>
                      <a:pt x="178" y="101"/>
                    </a:cubicBezTo>
                    <a:cubicBezTo>
                      <a:pt x="181" y="48"/>
                      <a:pt x="159" y="0"/>
                      <a:pt x="94" y="0"/>
                    </a:cubicBezTo>
                    <a:cubicBezTo>
                      <a:pt x="29" y="0"/>
                      <a:pt x="7" y="48"/>
                      <a:pt x="10" y="101"/>
                    </a:cubicBezTo>
                    <a:cubicBezTo>
                      <a:pt x="10" y="101"/>
                      <a:pt x="9" y="101"/>
                      <a:pt x="9" y="101"/>
                    </a:cubicBezTo>
                    <a:cubicBezTo>
                      <a:pt x="2" y="102"/>
                      <a:pt x="0" y="115"/>
                      <a:pt x="2" y="130"/>
                    </a:cubicBezTo>
                    <a:cubicBezTo>
                      <a:pt x="5" y="145"/>
                      <a:pt x="11" y="156"/>
                      <a:pt x="18" y="155"/>
                    </a:cubicBezTo>
                    <a:cubicBezTo>
                      <a:pt x="19" y="155"/>
                      <a:pt x="20" y="154"/>
                      <a:pt x="21" y="153"/>
                    </a:cubicBezTo>
                    <a:cubicBezTo>
                      <a:pt x="36" y="196"/>
                      <a:pt x="64" y="231"/>
                      <a:pt x="94" y="23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1iḍe">
                <a:extLst>
                  <a:ext uri="{FF2B5EF4-FFF2-40B4-BE49-F238E27FC236}">
                    <a16:creationId xmlns:a16="http://schemas.microsoft.com/office/drawing/2014/main" xmlns="" id="{213FAAE8-A358-4893-80ED-F45462A975B3}"/>
                  </a:ext>
                </a:extLst>
              </p:cNvPr>
              <p:cNvSpPr/>
              <p:nvPr/>
            </p:nvSpPr>
            <p:spPr bwMode="auto">
              <a:xfrm>
                <a:off x="6708776" y="3751224"/>
                <a:ext cx="73025" cy="111125"/>
              </a:xfrm>
              <a:custGeom>
                <a:avLst/>
                <a:gdLst>
                  <a:gd name="T0" fmla="*/ 24 w 28"/>
                  <a:gd name="T1" fmla="*/ 43 h 43"/>
                  <a:gd name="T2" fmla="*/ 28 w 28"/>
                  <a:gd name="T3" fmla="*/ 34 h 43"/>
                  <a:gd name="T4" fmla="*/ 14 w 28"/>
                  <a:gd name="T5" fmla="*/ 0 h 43"/>
                  <a:gd name="T6" fmla="*/ 0 w 28"/>
                  <a:gd name="T7" fmla="*/ 34 h 43"/>
                  <a:gd name="T8" fmla="*/ 5 w 28"/>
                  <a:gd name="T9" fmla="*/ 43 h 43"/>
                  <a:gd name="T10" fmla="*/ 24 w 28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3">
                    <a:moveTo>
                      <a:pt x="24" y="43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4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śḻîḑê">
                <a:extLst>
                  <a:ext uri="{FF2B5EF4-FFF2-40B4-BE49-F238E27FC236}">
                    <a16:creationId xmlns:a16="http://schemas.microsoft.com/office/drawing/2014/main" xmlns="" id="{CFEE8471-1446-4BFA-B85C-410678F2A47C}"/>
                  </a:ext>
                </a:extLst>
              </p:cNvPr>
              <p:cNvSpPr/>
              <p:nvPr/>
            </p:nvSpPr>
            <p:spPr bwMode="auto">
              <a:xfrm>
                <a:off x="6597651" y="3694074"/>
                <a:ext cx="147638" cy="207963"/>
              </a:xfrm>
              <a:custGeom>
                <a:avLst/>
                <a:gdLst>
                  <a:gd name="T0" fmla="*/ 29 w 93"/>
                  <a:gd name="T1" fmla="*/ 0 h 131"/>
                  <a:gd name="T2" fmla="*/ 93 w 93"/>
                  <a:gd name="T3" fmla="*/ 36 h 131"/>
                  <a:gd name="T4" fmla="*/ 57 w 93"/>
                  <a:gd name="T5" fmla="*/ 131 h 131"/>
                  <a:gd name="T6" fmla="*/ 0 w 93"/>
                  <a:gd name="T7" fmla="*/ 2 h 131"/>
                  <a:gd name="T8" fmla="*/ 29 w 93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31">
                    <a:moveTo>
                      <a:pt x="29" y="0"/>
                    </a:moveTo>
                    <a:lnTo>
                      <a:pt x="93" y="36"/>
                    </a:lnTo>
                    <a:lnTo>
                      <a:pt x="57" y="131"/>
                    </a:lnTo>
                    <a:lnTo>
                      <a:pt x="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ḷíḍè">
                <a:extLst>
                  <a:ext uri="{FF2B5EF4-FFF2-40B4-BE49-F238E27FC236}">
                    <a16:creationId xmlns:a16="http://schemas.microsoft.com/office/drawing/2014/main" xmlns="" id="{CA4CC6A3-966B-4408-9CB2-F5015EE64EAB}"/>
                  </a:ext>
                </a:extLst>
              </p:cNvPr>
              <p:cNvSpPr/>
              <p:nvPr/>
            </p:nvSpPr>
            <p:spPr bwMode="auto">
              <a:xfrm>
                <a:off x="6507163" y="3706774"/>
                <a:ext cx="238125" cy="598488"/>
              </a:xfrm>
              <a:custGeom>
                <a:avLst/>
                <a:gdLst>
                  <a:gd name="T0" fmla="*/ 42 w 150"/>
                  <a:gd name="T1" fmla="*/ 0 h 377"/>
                  <a:gd name="T2" fmla="*/ 150 w 150"/>
                  <a:gd name="T3" fmla="*/ 377 h 377"/>
                  <a:gd name="T4" fmla="*/ 20 w 150"/>
                  <a:gd name="T5" fmla="*/ 162 h 377"/>
                  <a:gd name="T6" fmla="*/ 37 w 150"/>
                  <a:gd name="T7" fmla="*/ 126 h 377"/>
                  <a:gd name="T8" fmla="*/ 0 w 150"/>
                  <a:gd name="T9" fmla="*/ 97 h 377"/>
                  <a:gd name="T10" fmla="*/ 31 w 150"/>
                  <a:gd name="T11" fmla="*/ 4 h 377"/>
                  <a:gd name="T12" fmla="*/ 42 w 150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7">
                    <a:moveTo>
                      <a:pt x="42" y="0"/>
                    </a:moveTo>
                    <a:lnTo>
                      <a:pt x="150" y="377"/>
                    </a:lnTo>
                    <a:lnTo>
                      <a:pt x="20" y="162"/>
                    </a:lnTo>
                    <a:lnTo>
                      <a:pt x="37" y="126"/>
                    </a:lnTo>
                    <a:lnTo>
                      <a:pt x="0" y="97"/>
                    </a:lnTo>
                    <a:lnTo>
                      <a:pt x="31" y="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Sḷïḓê">
                <a:extLst>
                  <a:ext uri="{FF2B5EF4-FFF2-40B4-BE49-F238E27FC236}">
                    <a16:creationId xmlns:a16="http://schemas.microsoft.com/office/drawing/2014/main" xmlns="" id="{22E0C080-C68F-4552-B619-B238B1B09247}"/>
                  </a:ext>
                </a:extLst>
              </p:cNvPr>
              <p:cNvSpPr/>
              <p:nvPr/>
            </p:nvSpPr>
            <p:spPr bwMode="auto">
              <a:xfrm>
                <a:off x="6745288" y="3697249"/>
                <a:ext cx="147638" cy="204788"/>
              </a:xfrm>
              <a:custGeom>
                <a:avLst/>
                <a:gdLst>
                  <a:gd name="T0" fmla="*/ 62 w 93"/>
                  <a:gd name="T1" fmla="*/ 2 h 129"/>
                  <a:gd name="T2" fmla="*/ 0 w 93"/>
                  <a:gd name="T3" fmla="*/ 34 h 129"/>
                  <a:gd name="T4" fmla="*/ 36 w 93"/>
                  <a:gd name="T5" fmla="*/ 129 h 129"/>
                  <a:gd name="T6" fmla="*/ 93 w 93"/>
                  <a:gd name="T7" fmla="*/ 0 h 129"/>
                  <a:gd name="T8" fmla="*/ 62 w 93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9">
                    <a:moveTo>
                      <a:pt x="62" y="2"/>
                    </a:moveTo>
                    <a:lnTo>
                      <a:pt x="0" y="34"/>
                    </a:lnTo>
                    <a:lnTo>
                      <a:pt x="36" y="129"/>
                    </a:lnTo>
                    <a:lnTo>
                      <a:pt x="93" y="0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ṡļïḓé">
                <a:extLst>
                  <a:ext uri="{FF2B5EF4-FFF2-40B4-BE49-F238E27FC236}">
                    <a16:creationId xmlns:a16="http://schemas.microsoft.com/office/drawing/2014/main" xmlns="" id="{DC2A11B5-3352-4A6F-BE0A-ACC2B1AD0DBF}"/>
                  </a:ext>
                </a:extLst>
              </p:cNvPr>
              <p:cNvSpPr/>
              <p:nvPr/>
            </p:nvSpPr>
            <p:spPr bwMode="auto">
              <a:xfrm>
                <a:off x="6597651" y="3665499"/>
                <a:ext cx="147638" cy="200025"/>
              </a:xfrm>
              <a:custGeom>
                <a:avLst/>
                <a:gdLst>
                  <a:gd name="T0" fmla="*/ 29 w 93"/>
                  <a:gd name="T1" fmla="*/ 0 h 126"/>
                  <a:gd name="T2" fmla="*/ 93 w 93"/>
                  <a:gd name="T3" fmla="*/ 54 h 126"/>
                  <a:gd name="T4" fmla="*/ 57 w 93"/>
                  <a:gd name="T5" fmla="*/ 126 h 126"/>
                  <a:gd name="T6" fmla="*/ 0 w 93"/>
                  <a:gd name="T7" fmla="*/ 20 h 126"/>
                  <a:gd name="T8" fmla="*/ 29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29" y="0"/>
                    </a:moveTo>
                    <a:lnTo>
                      <a:pt x="93" y="54"/>
                    </a:lnTo>
                    <a:lnTo>
                      <a:pt x="57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ṧḻîḑé">
                <a:extLst>
                  <a:ext uri="{FF2B5EF4-FFF2-40B4-BE49-F238E27FC236}">
                    <a16:creationId xmlns:a16="http://schemas.microsoft.com/office/drawing/2014/main" xmlns="" id="{19E0EFC2-8940-40C7-A617-1E9B8BDDE925}"/>
                  </a:ext>
                </a:extLst>
              </p:cNvPr>
              <p:cNvSpPr/>
              <p:nvPr/>
            </p:nvSpPr>
            <p:spPr bwMode="auto">
              <a:xfrm>
                <a:off x="6530976" y="3697249"/>
                <a:ext cx="214313" cy="595313"/>
              </a:xfrm>
              <a:custGeom>
                <a:avLst/>
                <a:gdLst>
                  <a:gd name="T0" fmla="*/ 42 w 135"/>
                  <a:gd name="T1" fmla="*/ 0 h 375"/>
                  <a:gd name="T2" fmla="*/ 135 w 135"/>
                  <a:gd name="T3" fmla="*/ 375 h 375"/>
                  <a:gd name="T4" fmla="*/ 18 w 135"/>
                  <a:gd name="T5" fmla="*/ 152 h 375"/>
                  <a:gd name="T6" fmla="*/ 37 w 135"/>
                  <a:gd name="T7" fmla="*/ 124 h 375"/>
                  <a:gd name="T8" fmla="*/ 0 w 135"/>
                  <a:gd name="T9" fmla="*/ 95 h 375"/>
                  <a:gd name="T10" fmla="*/ 26 w 135"/>
                  <a:gd name="T11" fmla="*/ 6 h 375"/>
                  <a:gd name="T12" fmla="*/ 42 w 135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5">
                    <a:moveTo>
                      <a:pt x="42" y="0"/>
                    </a:moveTo>
                    <a:lnTo>
                      <a:pt x="135" y="375"/>
                    </a:lnTo>
                    <a:lnTo>
                      <a:pt x="18" y="152"/>
                    </a:lnTo>
                    <a:lnTo>
                      <a:pt x="37" y="124"/>
                    </a:lnTo>
                    <a:lnTo>
                      <a:pt x="0" y="95"/>
                    </a:lnTo>
                    <a:lnTo>
                      <a:pt x="26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ślidê">
                <a:extLst>
                  <a:ext uri="{FF2B5EF4-FFF2-40B4-BE49-F238E27FC236}">
                    <a16:creationId xmlns:a16="http://schemas.microsoft.com/office/drawing/2014/main" xmlns="" id="{BCFB996D-CC79-48F2-A12A-110F9A8E2147}"/>
                  </a:ext>
                </a:extLst>
              </p:cNvPr>
              <p:cNvSpPr/>
              <p:nvPr/>
            </p:nvSpPr>
            <p:spPr bwMode="auto">
              <a:xfrm>
                <a:off x="6745288" y="3700424"/>
                <a:ext cx="238125" cy="604838"/>
              </a:xfrm>
              <a:custGeom>
                <a:avLst/>
                <a:gdLst>
                  <a:gd name="T0" fmla="*/ 104 w 150"/>
                  <a:gd name="T1" fmla="*/ 0 h 381"/>
                  <a:gd name="T2" fmla="*/ 0 w 150"/>
                  <a:gd name="T3" fmla="*/ 381 h 381"/>
                  <a:gd name="T4" fmla="*/ 130 w 150"/>
                  <a:gd name="T5" fmla="*/ 166 h 381"/>
                  <a:gd name="T6" fmla="*/ 114 w 150"/>
                  <a:gd name="T7" fmla="*/ 130 h 381"/>
                  <a:gd name="T8" fmla="*/ 150 w 150"/>
                  <a:gd name="T9" fmla="*/ 101 h 381"/>
                  <a:gd name="T10" fmla="*/ 124 w 150"/>
                  <a:gd name="T11" fmla="*/ 6 h 381"/>
                  <a:gd name="T12" fmla="*/ 104 w 150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81">
                    <a:moveTo>
                      <a:pt x="104" y="0"/>
                    </a:moveTo>
                    <a:lnTo>
                      <a:pt x="0" y="381"/>
                    </a:lnTo>
                    <a:lnTo>
                      <a:pt x="130" y="166"/>
                    </a:lnTo>
                    <a:lnTo>
                      <a:pt x="114" y="130"/>
                    </a:lnTo>
                    <a:lnTo>
                      <a:pt x="150" y="101"/>
                    </a:lnTo>
                    <a:lnTo>
                      <a:pt x="124" y="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şlíḑé">
                <a:extLst>
                  <a:ext uri="{FF2B5EF4-FFF2-40B4-BE49-F238E27FC236}">
                    <a16:creationId xmlns:a16="http://schemas.microsoft.com/office/drawing/2014/main" xmlns="" id="{14CBABF2-6069-4CEE-AB82-4EE776D3C95A}"/>
                  </a:ext>
                </a:extLst>
              </p:cNvPr>
              <p:cNvSpPr/>
              <p:nvPr/>
            </p:nvSpPr>
            <p:spPr bwMode="auto">
              <a:xfrm>
                <a:off x="6745288" y="3694074"/>
                <a:ext cx="214313" cy="598488"/>
              </a:xfrm>
              <a:custGeom>
                <a:avLst/>
                <a:gdLst>
                  <a:gd name="T0" fmla="*/ 96 w 135"/>
                  <a:gd name="T1" fmla="*/ 0 h 377"/>
                  <a:gd name="T2" fmla="*/ 0 w 135"/>
                  <a:gd name="T3" fmla="*/ 377 h 377"/>
                  <a:gd name="T4" fmla="*/ 117 w 135"/>
                  <a:gd name="T5" fmla="*/ 154 h 377"/>
                  <a:gd name="T6" fmla="*/ 98 w 135"/>
                  <a:gd name="T7" fmla="*/ 126 h 377"/>
                  <a:gd name="T8" fmla="*/ 135 w 135"/>
                  <a:gd name="T9" fmla="*/ 97 h 377"/>
                  <a:gd name="T10" fmla="*/ 116 w 135"/>
                  <a:gd name="T11" fmla="*/ 8 h 377"/>
                  <a:gd name="T12" fmla="*/ 96 w 135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7">
                    <a:moveTo>
                      <a:pt x="96" y="0"/>
                    </a:moveTo>
                    <a:lnTo>
                      <a:pt x="0" y="377"/>
                    </a:lnTo>
                    <a:lnTo>
                      <a:pt x="117" y="154"/>
                    </a:lnTo>
                    <a:lnTo>
                      <a:pt x="98" y="126"/>
                    </a:lnTo>
                    <a:lnTo>
                      <a:pt x="135" y="97"/>
                    </a:lnTo>
                    <a:lnTo>
                      <a:pt x="116" y="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ṥlîḋé">
                <a:extLst>
                  <a:ext uri="{FF2B5EF4-FFF2-40B4-BE49-F238E27FC236}">
                    <a16:creationId xmlns:a16="http://schemas.microsoft.com/office/drawing/2014/main" xmlns="" id="{901C7630-DEFF-4FA0-A024-AFC826C71C68}"/>
                  </a:ext>
                </a:extLst>
              </p:cNvPr>
              <p:cNvSpPr/>
              <p:nvPr/>
            </p:nvSpPr>
            <p:spPr bwMode="auto">
              <a:xfrm>
                <a:off x="6745288" y="3665499"/>
                <a:ext cx="147638" cy="200025"/>
              </a:xfrm>
              <a:custGeom>
                <a:avLst/>
                <a:gdLst>
                  <a:gd name="T0" fmla="*/ 63 w 93"/>
                  <a:gd name="T1" fmla="*/ 0 h 126"/>
                  <a:gd name="T2" fmla="*/ 0 w 93"/>
                  <a:gd name="T3" fmla="*/ 54 h 126"/>
                  <a:gd name="T4" fmla="*/ 36 w 93"/>
                  <a:gd name="T5" fmla="*/ 126 h 126"/>
                  <a:gd name="T6" fmla="*/ 93 w 93"/>
                  <a:gd name="T7" fmla="*/ 20 h 126"/>
                  <a:gd name="T8" fmla="*/ 63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63" y="0"/>
                    </a:moveTo>
                    <a:lnTo>
                      <a:pt x="0" y="54"/>
                    </a:lnTo>
                    <a:lnTo>
                      <a:pt x="36" y="126"/>
                    </a:lnTo>
                    <a:lnTo>
                      <a:pt x="93" y="2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ļidê">
                <a:extLst>
                  <a:ext uri="{FF2B5EF4-FFF2-40B4-BE49-F238E27FC236}">
                    <a16:creationId xmlns:a16="http://schemas.microsoft.com/office/drawing/2014/main" xmlns="" id="{9B546B4F-2901-420E-93A9-8CC8E371881E}"/>
                  </a:ext>
                </a:extLst>
              </p:cNvPr>
              <p:cNvSpPr/>
              <p:nvPr/>
            </p:nvSpPr>
            <p:spPr bwMode="auto">
              <a:xfrm>
                <a:off x="6708776" y="3857587"/>
                <a:ext cx="74613" cy="65088"/>
              </a:xfrm>
              <a:custGeom>
                <a:avLst/>
                <a:gdLst>
                  <a:gd name="T0" fmla="*/ 5 w 29"/>
                  <a:gd name="T1" fmla="*/ 0 h 25"/>
                  <a:gd name="T2" fmla="*/ 24 w 29"/>
                  <a:gd name="T3" fmla="*/ 0 h 25"/>
                  <a:gd name="T4" fmla="*/ 24 w 29"/>
                  <a:gd name="T5" fmla="*/ 25 h 25"/>
                  <a:gd name="T6" fmla="*/ 5 w 29"/>
                  <a:gd name="T7" fmla="*/ 25 h 25"/>
                  <a:gd name="T8" fmla="*/ 5 w 2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9" y="10"/>
                      <a:pt x="28" y="17"/>
                      <a:pt x="2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" y="17"/>
                      <a:pt x="0" y="10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şľíďê">
                <a:extLst>
                  <a:ext uri="{FF2B5EF4-FFF2-40B4-BE49-F238E27FC236}">
                    <a16:creationId xmlns:a16="http://schemas.microsoft.com/office/drawing/2014/main" xmlns="" id="{AF75D27F-A22A-476E-9DDC-B22F8B6EDAA7}"/>
                  </a:ext>
                </a:extLst>
              </p:cNvPr>
              <p:cNvSpPr/>
              <p:nvPr/>
            </p:nvSpPr>
            <p:spPr bwMode="auto">
              <a:xfrm>
                <a:off x="6729413" y="4292562"/>
                <a:ext cx="31750" cy="176213"/>
              </a:xfrm>
              <a:custGeom>
                <a:avLst/>
                <a:gdLst>
                  <a:gd name="T0" fmla="*/ 1 w 12"/>
                  <a:gd name="T1" fmla="*/ 68 h 68"/>
                  <a:gd name="T2" fmla="*/ 11 w 12"/>
                  <a:gd name="T3" fmla="*/ 68 h 68"/>
                  <a:gd name="T4" fmla="*/ 6 w 12"/>
                  <a:gd name="T5" fmla="*/ 0 h 68"/>
                  <a:gd name="T6" fmla="*/ 1 w 12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8">
                    <a:moveTo>
                      <a:pt x="1" y="68"/>
                    </a:moveTo>
                    <a:cubicBezTo>
                      <a:pt x="5" y="68"/>
                      <a:pt x="8" y="68"/>
                      <a:pt x="11" y="68"/>
                    </a:cubicBezTo>
                    <a:cubicBezTo>
                      <a:pt x="12" y="51"/>
                      <a:pt x="9" y="7"/>
                      <a:pt x="6" y="0"/>
                    </a:cubicBezTo>
                    <a:cubicBezTo>
                      <a:pt x="4" y="6"/>
                      <a:pt x="0" y="50"/>
                      <a:pt x="1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ŝļiḑe">
                <a:extLst>
                  <a:ext uri="{FF2B5EF4-FFF2-40B4-BE49-F238E27FC236}">
                    <a16:creationId xmlns:a16="http://schemas.microsoft.com/office/drawing/2014/main" xmlns="" id="{42064F25-1ACE-4840-9729-AA08F5C1A303}"/>
                  </a:ext>
                </a:extLst>
              </p:cNvPr>
              <p:cNvSpPr/>
              <p:nvPr/>
            </p:nvSpPr>
            <p:spPr bwMode="auto">
              <a:xfrm>
                <a:off x="6683376" y="3919499"/>
                <a:ext cx="136525" cy="614363"/>
              </a:xfrm>
              <a:custGeom>
                <a:avLst/>
                <a:gdLst>
                  <a:gd name="T0" fmla="*/ 24 w 86"/>
                  <a:gd name="T1" fmla="*/ 0 h 387"/>
                  <a:gd name="T2" fmla="*/ 55 w 86"/>
                  <a:gd name="T3" fmla="*/ 0 h 387"/>
                  <a:gd name="T4" fmla="*/ 86 w 86"/>
                  <a:gd name="T5" fmla="*/ 387 h 387"/>
                  <a:gd name="T6" fmla="*/ 0 w 86"/>
                  <a:gd name="T7" fmla="*/ 387 h 387"/>
                  <a:gd name="T8" fmla="*/ 24 w 86"/>
                  <a:gd name="T9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7">
                    <a:moveTo>
                      <a:pt x="24" y="0"/>
                    </a:moveTo>
                    <a:lnTo>
                      <a:pt x="55" y="0"/>
                    </a:lnTo>
                    <a:lnTo>
                      <a:pt x="86" y="387"/>
                    </a:lnTo>
                    <a:lnTo>
                      <a:pt x="0" y="38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Sḻiḓé">
                <a:extLst>
                  <a:ext uri="{FF2B5EF4-FFF2-40B4-BE49-F238E27FC236}">
                    <a16:creationId xmlns:a16="http://schemas.microsoft.com/office/drawing/2014/main" xmlns="" id="{2869D947-865F-43D0-9980-30CC002BC000}"/>
                  </a:ext>
                </a:extLst>
              </p:cNvPr>
              <p:cNvSpPr/>
              <p:nvPr/>
            </p:nvSpPr>
            <p:spPr bwMode="auto">
              <a:xfrm>
                <a:off x="7686676" y="4768812"/>
                <a:ext cx="1171575" cy="284163"/>
              </a:xfrm>
              <a:custGeom>
                <a:avLst/>
                <a:gdLst>
                  <a:gd name="T0" fmla="*/ 434 w 453"/>
                  <a:gd name="T1" fmla="*/ 0 h 110"/>
                  <a:gd name="T2" fmla="*/ 79 w 453"/>
                  <a:gd name="T3" fmla="*/ 0 h 110"/>
                  <a:gd name="T4" fmla="*/ 79 w 453"/>
                  <a:gd name="T5" fmla="*/ 110 h 110"/>
                  <a:gd name="T6" fmla="*/ 347 w 453"/>
                  <a:gd name="T7" fmla="*/ 110 h 110"/>
                  <a:gd name="T8" fmla="*/ 434 w 453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110">
                    <a:moveTo>
                      <a:pt x="434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10" y="110"/>
                      <a:pt x="79" y="110"/>
                    </a:cubicBezTo>
                    <a:cubicBezTo>
                      <a:pt x="347" y="110"/>
                      <a:pt x="347" y="110"/>
                      <a:pt x="347" y="110"/>
                    </a:cubicBezTo>
                    <a:cubicBezTo>
                      <a:pt x="437" y="110"/>
                      <a:pt x="453" y="51"/>
                      <a:pt x="43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ḻïďè">
                <a:extLst>
                  <a:ext uri="{FF2B5EF4-FFF2-40B4-BE49-F238E27FC236}">
                    <a16:creationId xmlns:a16="http://schemas.microsoft.com/office/drawing/2014/main" xmlns="" id="{C6B16FED-2087-4DBE-BF82-E7FE31DDABAC}"/>
                  </a:ext>
                </a:extLst>
              </p:cNvPr>
              <p:cNvSpPr/>
              <p:nvPr/>
            </p:nvSpPr>
            <p:spPr bwMode="auto">
              <a:xfrm>
                <a:off x="8329613" y="3643274"/>
                <a:ext cx="238125" cy="346075"/>
              </a:xfrm>
              <a:custGeom>
                <a:avLst/>
                <a:gdLst>
                  <a:gd name="T0" fmla="*/ 106 w 150"/>
                  <a:gd name="T1" fmla="*/ 0 h 218"/>
                  <a:gd name="T2" fmla="*/ 0 w 150"/>
                  <a:gd name="T3" fmla="*/ 29 h 218"/>
                  <a:gd name="T4" fmla="*/ 28 w 150"/>
                  <a:gd name="T5" fmla="*/ 218 h 218"/>
                  <a:gd name="T6" fmla="*/ 150 w 150"/>
                  <a:gd name="T7" fmla="*/ 184 h 218"/>
                  <a:gd name="T8" fmla="*/ 106 w 15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18">
                    <a:moveTo>
                      <a:pt x="106" y="0"/>
                    </a:moveTo>
                    <a:lnTo>
                      <a:pt x="0" y="29"/>
                    </a:lnTo>
                    <a:lnTo>
                      <a:pt x="28" y="218"/>
                    </a:lnTo>
                    <a:lnTo>
                      <a:pt x="150" y="18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ľiḋè">
                <a:extLst>
                  <a:ext uri="{FF2B5EF4-FFF2-40B4-BE49-F238E27FC236}">
                    <a16:creationId xmlns:a16="http://schemas.microsoft.com/office/drawing/2014/main" xmlns="" id="{CA6F9FB5-6350-4D5B-82E9-97AAA366DEA0}"/>
                  </a:ext>
                </a:extLst>
              </p:cNvPr>
              <p:cNvSpPr/>
              <p:nvPr/>
            </p:nvSpPr>
            <p:spPr bwMode="auto">
              <a:xfrm>
                <a:off x="8328026" y="3787737"/>
                <a:ext cx="498475" cy="1079500"/>
              </a:xfrm>
              <a:custGeom>
                <a:avLst/>
                <a:gdLst>
                  <a:gd name="T0" fmla="*/ 0 w 193"/>
                  <a:gd name="T1" fmla="*/ 92 h 417"/>
                  <a:gd name="T2" fmla="*/ 10 w 193"/>
                  <a:gd name="T3" fmla="*/ 384 h 417"/>
                  <a:gd name="T4" fmla="*/ 193 w 193"/>
                  <a:gd name="T5" fmla="*/ 417 h 417"/>
                  <a:gd name="T6" fmla="*/ 95 w 193"/>
                  <a:gd name="T7" fmla="*/ 0 h 417"/>
                  <a:gd name="T8" fmla="*/ 0 w 193"/>
                  <a:gd name="T9" fmla="*/ 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417">
                    <a:moveTo>
                      <a:pt x="0" y="92"/>
                    </a:moveTo>
                    <a:cubicBezTo>
                      <a:pt x="10" y="384"/>
                      <a:pt x="10" y="384"/>
                      <a:pt x="10" y="384"/>
                    </a:cubicBezTo>
                    <a:cubicBezTo>
                      <a:pt x="71" y="384"/>
                      <a:pt x="135" y="397"/>
                      <a:pt x="193" y="417"/>
                    </a:cubicBezTo>
                    <a:cubicBezTo>
                      <a:pt x="187" y="274"/>
                      <a:pt x="155" y="123"/>
                      <a:pt x="95" y="0"/>
                    </a:cubicBezTo>
                    <a:cubicBezTo>
                      <a:pt x="69" y="31"/>
                      <a:pt x="15" y="94"/>
                      <a:pt x="0" y="92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ṥliḓe">
                <a:extLst>
                  <a:ext uri="{FF2B5EF4-FFF2-40B4-BE49-F238E27FC236}">
                    <a16:creationId xmlns:a16="http://schemas.microsoft.com/office/drawing/2014/main" xmlns="" id="{88486D85-D97F-4E60-9DBB-C679FC19F831}"/>
                  </a:ext>
                </a:extLst>
              </p:cNvPr>
              <p:cNvSpPr/>
              <p:nvPr/>
            </p:nvSpPr>
            <p:spPr bwMode="auto">
              <a:xfrm>
                <a:off x="7675563" y="4859299"/>
                <a:ext cx="352425" cy="768350"/>
              </a:xfrm>
              <a:custGeom>
                <a:avLst/>
                <a:gdLst>
                  <a:gd name="T0" fmla="*/ 116 w 136"/>
                  <a:gd name="T1" fmla="*/ 5 h 297"/>
                  <a:gd name="T2" fmla="*/ 43 w 136"/>
                  <a:gd name="T3" fmla="*/ 5 h 297"/>
                  <a:gd name="T4" fmla="*/ 28 w 136"/>
                  <a:gd name="T5" fmla="*/ 10 h 297"/>
                  <a:gd name="T6" fmla="*/ 1 w 136"/>
                  <a:gd name="T7" fmla="*/ 278 h 297"/>
                  <a:gd name="T8" fmla="*/ 20 w 136"/>
                  <a:gd name="T9" fmla="*/ 297 h 297"/>
                  <a:gd name="T10" fmla="*/ 93 w 136"/>
                  <a:gd name="T11" fmla="*/ 297 h 297"/>
                  <a:gd name="T12" fmla="*/ 111 w 136"/>
                  <a:gd name="T13" fmla="*/ 278 h 297"/>
                  <a:gd name="T14" fmla="*/ 135 w 136"/>
                  <a:gd name="T15" fmla="*/ 23 h 297"/>
                  <a:gd name="T16" fmla="*/ 116 w 136"/>
                  <a:gd name="T17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7">
                    <a:moveTo>
                      <a:pt x="116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9" y="0"/>
                      <a:pt x="28" y="10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0" y="288"/>
                      <a:pt x="9" y="297"/>
                      <a:pt x="20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103" y="297"/>
                      <a:pt x="110" y="288"/>
                      <a:pt x="111" y="278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13"/>
                      <a:pt x="127" y="5"/>
                      <a:pt x="116" y="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S1îḍê">
                <a:extLst>
                  <a:ext uri="{FF2B5EF4-FFF2-40B4-BE49-F238E27FC236}">
                    <a16:creationId xmlns:a16="http://schemas.microsoft.com/office/drawing/2014/main" xmlns="" id="{2D7AC3E5-5F4C-4E81-AE3E-A78DFCCBE01A}"/>
                  </a:ext>
                </a:extLst>
              </p:cNvPr>
              <p:cNvSpPr/>
              <p:nvPr/>
            </p:nvSpPr>
            <p:spPr bwMode="auto">
              <a:xfrm>
                <a:off x="7469188" y="5672099"/>
                <a:ext cx="498475" cy="227013"/>
              </a:xfrm>
              <a:custGeom>
                <a:avLst/>
                <a:gdLst>
                  <a:gd name="T0" fmla="*/ 181 w 193"/>
                  <a:gd name="T1" fmla="*/ 0 h 88"/>
                  <a:gd name="T2" fmla="*/ 191 w 193"/>
                  <a:gd name="T3" fmla="*/ 33 h 88"/>
                  <a:gd name="T4" fmla="*/ 187 w 193"/>
                  <a:gd name="T5" fmla="*/ 59 h 88"/>
                  <a:gd name="T6" fmla="*/ 165 w 193"/>
                  <a:gd name="T7" fmla="*/ 63 h 88"/>
                  <a:gd name="T8" fmla="*/ 157 w 193"/>
                  <a:gd name="T9" fmla="*/ 53 h 88"/>
                  <a:gd name="T10" fmla="*/ 101 w 193"/>
                  <a:gd name="T11" fmla="*/ 75 h 88"/>
                  <a:gd name="T12" fmla="*/ 39 w 193"/>
                  <a:gd name="T13" fmla="*/ 86 h 88"/>
                  <a:gd name="T14" fmla="*/ 2 w 193"/>
                  <a:gd name="T15" fmla="*/ 72 h 88"/>
                  <a:gd name="T16" fmla="*/ 63 w 193"/>
                  <a:gd name="T17" fmla="*/ 31 h 88"/>
                  <a:gd name="T18" fmla="*/ 94 w 193"/>
                  <a:gd name="T19" fmla="*/ 1 h 88"/>
                  <a:gd name="T20" fmla="*/ 100 w 193"/>
                  <a:gd name="T21" fmla="*/ 2 h 88"/>
                  <a:gd name="T22" fmla="*/ 173 w 193"/>
                  <a:gd name="T23" fmla="*/ 2 h 88"/>
                  <a:gd name="T24" fmla="*/ 181 w 193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88">
                    <a:moveTo>
                      <a:pt x="181" y="0"/>
                    </a:moveTo>
                    <a:cubicBezTo>
                      <a:pt x="186" y="12"/>
                      <a:pt x="190" y="25"/>
                      <a:pt x="191" y="33"/>
                    </a:cubicBezTo>
                    <a:cubicBezTo>
                      <a:pt x="192" y="47"/>
                      <a:pt x="193" y="57"/>
                      <a:pt x="187" y="59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1" y="63"/>
                      <a:pt x="158" y="59"/>
                      <a:pt x="157" y="53"/>
                    </a:cubicBezTo>
                    <a:cubicBezTo>
                      <a:pt x="147" y="53"/>
                      <a:pt x="127" y="70"/>
                      <a:pt x="101" y="75"/>
                    </a:cubicBezTo>
                    <a:cubicBezTo>
                      <a:pt x="39" y="86"/>
                      <a:pt x="39" y="86"/>
                      <a:pt x="39" y="86"/>
                    </a:cubicBezTo>
                    <a:cubicBezTo>
                      <a:pt x="26" y="88"/>
                      <a:pt x="4" y="87"/>
                      <a:pt x="2" y="72"/>
                    </a:cubicBezTo>
                    <a:cubicBezTo>
                      <a:pt x="0" y="57"/>
                      <a:pt x="37" y="44"/>
                      <a:pt x="63" y="31"/>
                    </a:cubicBezTo>
                    <a:cubicBezTo>
                      <a:pt x="73" y="26"/>
                      <a:pt x="84" y="14"/>
                      <a:pt x="94" y="1"/>
                    </a:cubicBezTo>
                    <a:cubicBezTo>
                      <a:pt x="96" y="1"/>
                      <a:pt x="98" y="2"/>
                      <a:pt x="100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1"/>
                      <a:pt x="18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ṧḻíḍe">
                <a:extLst>
                  <a:ext uri="{FF2B5EF4-FFF2-40B4-BE49-F238E27FC236}">
                    <a16:creationId xmlns:a16="http://schemas.microsoft.com/office/drawing/2014/main" xmlns="" id="{C6538D46-A408-4C8F-B315-549177D871BC}"/>
                  </a:ext>
                </a:extLst>
              </p:cNvPr>
              <p:cNvSpPr/>
              <p:nvPr/>
            </p:nvSpPr>
            <p:spPr bwMode="auto">
              <a:xfrm>
                <a:off x="5151438" y="3036849"/>
                <a:ext cx="558800" cy="833438"/>
              </a:xfrm>
              <a:custGeom>
                <a:avLst/>
                <a:gdLst>
                  <a:gd name="T0" fmla="*/ 215 w 216"/>
                  <a:gd name="T1" fmla="*/ 184 h 322"/>
                  <a:gd name="T2" fmla="*/ 111 w 216"/>
                  <a:gd name="T3" fmla="*/ 322 h 322"/>
                  <a:gd name="T4" fmla="*/ 0 w 216"/>
                  <a:gd name="T5" fmla="*/ 196 h 322"/>
                  <a:gd name="T6" fmla="*/ 149 w 216"/>
                  <a:gd name="T7" fmla="*/ 42 h 322"/>
                  <a:gd name="T8" fmla="*/ 215 w 216"/>
                  <a:gd name="T9" fmla="*/ 184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322">
                    <a:moveTo>
                      <a:pt x="215" y="184"/>
                    </a:moveTo>
                    <a:cubicBezTo>
                      <a:pt x="214" y="283"/>
                      <a:pt x="144" y="322"/>
                      <a:pt x="111" y="322"/>
                    </a:cubicBezTo>
                    <a:cubicBezTo>
                      <a:pt x="78" y="322"/>
                      <a:pt x="0" y="296"/>
                      <a:pt x="0" y="196"/>
                    </a:cubicBezTo>
                    <a:cubicBezTo>
                      <a:pt x="0" y="129"/>
                      <a:pt x="10" y="0"/>
                      <a:pt x="149" y="42"/>
                    </a:cubicBezTo>
                    <a:cubicBezTo>
                      <a:pt x="196" y="40"/>
                      <a:pt x="216" y="86"/>
                      <a:pt x="215" y="184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$ľïḑè">
                <a:extLst>
                  <a:ext uri="{FF2B5EF4-FFF2-40B4-BE49-F238E27FC236}">
                    <a16:creationId xmlns:a16="http://schemas.microsoft.com/office/drawing/2014/main" xmlns="" id="{F83D85B9-7B62-4790-B5C3-7D78192CA12F}"/>
                  </a:ext>
                </a:extLst>
              </p:cNvPr>
              <p:cNvSpPr/>
              <p:nvPr/>
            </p:nvSpPr>
            <p:spPr bwMode="auto">
              <a:xfrm>
                <a:off x="5207001" y="4427499"/>
                <a:ext cx="461963" cy="25400"/>
              </a:xfrm>
              <a:custGeom>
                <a:avLst/>
                <a:gdLst>
                  <a:gd name="T0" fmla="*/ 1 w 179"/>
                  <a:gd name="T1" fmla="*/ 0 h 10"/>
                  <a:gd name="T2" fmla="*/ 0 w 179"/>
                  <a:gd name="T3" fmla="*/ 3 h 10"/>
                  <a:gd name="T4" fmla="*/ 179 w 179"/>
                  <a:gd name="T5" fmla="*/ 3 h 10"/>
                  <a:gd name="T6" fmla="*/ 178 w 179"/>
                  <a:gd name="T7" fmla="*/ 0 h 10"/>
                  <a:gd name="T8" fmla="*/ 1 w 17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5" y="10"/>
                      <a:pt x="124" y="10"/>
                      <a:pt x="179" y="3"/>
                    </a:cubicBezTo>
                    <a:cubicBezTo>
                      <a:pt x="179" y="2"/>
                      <a:pt x="178" y="1"/>
                      <a:pt x="17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ḻiďê">
                <a:extLst>
                  <a:ext uri="{FF2B5EF4-FFF2-40B4-BE49-F238E27FC236}">
                    <a16:creationId xmlns:a16="http://schemas.microsoft.com/office/drawing/2014/main" xmlns="" id="{919EF718-D20D-44B5-923A-5D32075FBF9B}"/>
                  </a:ext>
                </a:extLst>
              </p:cNvPr>
              <p:cNvSpPr/>
              <p:nvPr/>
            </p:nvSpPr>
            <p:spPr bwMode="auto">
              <a:xfrm>
                <a:off x="5110163" y="3676612"/>
                <a:ext cx="660400" cy="776288"/>
              </a:xfrm>
              <a:custGeom>
                <a:avLst/>
                <a:gdLst>
                  <a:gd name="T0" fmla="*/ 35 w 255"/>
                  <a:gd name="T1" fmla="*/ 292 h 300"/>
                  <a:gd name="T2" fmla="*/ 21 w 255"/>
                  <a:gd name="T3" fmla="*/ 184 h 300"/>
                  <a:gd name="T4" fmla="*/ 11 w 255"/>
                  <a:gd name="T5" fmla="*/ 44 h 300"/>
                  <a:gd name="T6" fmla="*/ 97 w 255"/>
                  <a:gd name="T7" fmla="*/ 1 h 300"/>
                  <a:gd name="T8" fmla="*/ 127 w 255"/>
                  <a:gd name="T9" fmla="*/ 12 h 300"/>
                  <a:gd name="T10" fmla="*/ 157 w 255"/>
                  <a:gd name="T11" fmla="*/ 0 h 300"/>
                  <a:gd name="T12" fmla="*/ 244 w 255"/>
                  <a:gd name="T13" fmla="*/ 44 h 300"/>
                  <a:gd name="T14" fmla="*/ 234 w 255"/>
                  <a:gd name="T15" fmla="*/ 184 h 300"/>
                  <a:gd name="T16" fmla="*/ 216 w 255"/>
                  <a:gd name="T17" fmla="*/ 293 h 300"/>
                  <a:gd name="T18" fmla="*/ 35 w 255"/>
                  <a:gd name="T19" fmla="*/ 29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300">
                    <a:moveTo>
                      <a:pt x="35" y="292"/>
                    </a:moveTo>
                    <a:cubicBezTo>
                      <a:pt x="51" y="247"/>
                      <a:pt x="42" y="234"/>
                      <a:pt x="21" y="184"/>
                    </a:cubicBezTo>
                    <a:cubicBezTo>
                      <a:pt x="0" y="134"/>
                      <a:pt x="43" y="106"/>
                      <a:pt x="11" y="44"/>
                    </a:cubicBezTo>
                    <a:cubicBezTo>
                      <a:pt x="39" y="26"/>
                      <a:pt x="75" y="19"/>
                      <a:pt x="97" y="1"/>
                    </a:cubicBezTo>
                    <a:cubicBezTo>
                      <a:pt x="108" y="10"/>
                      <a:pt x="115" y="12"/>
                      <a:pt x="127" y="12"/>
                    </a:cubicBezTo>
                    <a:cubicBezTo>
                      <a:pt x="139" y="12"/>
                      <a:pt x="146" y="10"/>
                      <a:pt x="157" y="0"/>
                    </a:cubicBezTo>
                    <a:cubicBezTo>
                      <a:pt x="173" y="14"/>
                      <a:pt x="215" y="25"/>
                      <a:pt x="244" y="44"/>
                    </a:cubicBezTo>
                    <a:cubicBezTo>
                      <a:pt x="214" y="108"/>
                      <a:pt x="255" y="119"/>
                      <a:pt x="234" y="184"/>
                    </a:cubicBezTo>
                    <a:cubicBezTo>
                      <a:pt x="218" y="234"/>
                      <a:pt x="193" y="237"/>
                      <a:pt x="216" y="293"/>
                    </a:cubicBezTo>
                    <a:cubicBezTo>
                      <a:pt x="160" y="300"/>
                      <a:pt x="91" y="300"/>
                      <a:pt x="35" y="292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ŝľiďe">
                <a:extLst>
                  <a:ext uri="{FF2B5EF4-FFF2-40B4-BE49-F238E27FC236}">
                    <a16:creationId xmlns:a16="http://schemas.microsoft.com/office/drawing/2014/main" xmlns="" id="{8BADB4CB-24D6-453F-A68C-3447B618B719}"/>
                  </a:ext>
                </a:extLst>
              </p:cNvPr>
              <p:cNvSpPr/>
              <p:nvPr/>
            </p:nvSpPr>
            <p:spPr bwMode="auto">
              <a:xfrm>
                <a:off x="5289551" y="3676612"/>
                <a:ext cx="300038" cy="604838"/>
              </a:xfrm>
              <a:custGeom>
                <a:avLst/>
                <a:gdLst>
                  <a:gd name="T0" fmla="*/ 3 w 189"/>
                  <a:gd name="T1" fmla="*/ 26 h 381"/>
                  <a:gd name="T2" fmla="*/ 0 w 189"/>
                  <a:gd name="T3" fmla="*/ 140 h 381"/>
                  <a:gd name="T4" fmla="*/ 94 w 189"/>
                  <a:gd name="T5" fmla="*/ 381 h 381"/>
                  <a:gd name="T6" fmla="*/ 189 w 189"/>
                  <a:gd name="T7" fmla="*/ 140 h 381"/>
                  <a:gd name="T8" fmla="*/ 182 w 189"/>
                  <a:gd name="T9" fmla="*/ 23 h 381"/>
                  <a:gd name="T10" fmla="*/ 143 w 189"/>
                  <a:gd name="T11" fmla="*/ 0 h 381"/>
                  <a:gd name="T12" fmla="*/ 45 w 189"/>
                  <a:gd name="T13" fmla="*/ 2 h 381"/>
                  <a:gd name="T14" fmla="*/ 3 w 189"/>
                  <a:gd name="T15" fmla="*/ 2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381">
                    <a:moveTo>
                      <a:pt x="3" y="26"/>
                    </a:moveTo>
                    <a:lnTo>
                      <a:pt x="0" y="140"/>
                    </a:lnTo>
                    <a:lnTo>
                      <a:pt x="94" y="381"/>
                    </a:lnTo>
                    <a:lnTo>
                      <a:pt x="189" y="140"/>
                    </a:lnTo>
                    <a:lnTo>
                      <a:pt x="182" y="23"/>
                    </a:lnTo>
                    <a:lnTo>
                      <a:pt x="143" y="0"/>
                    </a:lnTo>
                    <a:lnTo>
                      <a:pt x="45" y="2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šlïḓé">
                <a:extLst>
                  <a:ext uri="{FF2B5EF4-FFF2-40B4-BE49-F238E27FC236}">
                    <a16:creationId xmlns:a16="http://schemas.microsoft.com/office/drawing/2014/main" xmlns="" id="{99F8FD9D-3F9D-4006-AB64-0D4B761D9F94}"/>
                  </a:ext>
                </a:extLst>
              </p:cNvPr>
              <p:cNvSpPr/>
              <p:nvPr/>
            </p:nvSpPr>
            <p:spPr bwMode="auto">
              <a:xfrm>
                <a:off x="5360988" y="3614699"/>
                <a:ext cx="152400" cy="157163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sľiďe">
                <a:extLst>
                  <a:ext uri="{FF2B5EF4-FFF2-40B4-BE49-F238E27FC236}">
                    <a16:creationId xmlns:a16="http://schemas.microsoft.com/office/drawing/2014/main" xmlns="" id="{FAF23790-496A-44FE-8AD6-33638945EEA3}"/>
                  </a:ext>
                </a:extLst>
              </p:cNvPr>
              <p:cNvSpPr/>
              <p:nvPr/>
            </p:nvSpPr>
            <p:spPr bwMode="auto">
              <a:xfrm>
                <a:off x="5200651" y="3130512"/>
                <a:ext cx="473075" cy="576263"/>
              </a:xfrm>
              <a:custGeom>
                <a:avLst/>
                <a:gdLst>
                  <a:gd name="T0" fmla="*/ 92 w 183"/>
                  <a:gd name="T1" fmla="*/ 223 h 223"/>
                  <a:gd name="T2" fmla="*/ 163 w 183"/>
                  <a:gd name="T3" fmla="*/ 148 h 223"/>
                  <a:gd name="T4" fmla="*/ 165 w 183"/>
                  <a:gd name="T5" fmla="*/ 150 h 223"/>
                  <a:gd name="T6" fmla="*/ 180 w 183"/>
                  <a:gd name="T7" fmla="*/ 126 h 223"/>
                  <a:gd name="T8" fmla="*/ 174 w 183"/>
                  <a:gd name="T9" fmla="*/ 98 h 223"/>
                  <a:gd name="T10" fmla="*/ 173 w 183"/>
                  <a:gd name="T11" fmla="*/ 98 h 223"/>
                  <a:gd name="T12" fmla="*/ 92 w 183"/>
                  <a:gd name="T13" fmla="*/ 0 h 223"/>
                  <a:gd name="T14" fmla="*/ 11 w 183"/>
                  <a:gd name="T15" fmla="*/ 98 h 223"/>
                  <a:gd name="T16" fmla="*/ 9 w 183"/>
                  <a:gd name="T17" fmla="*/ 98 h 223"/>
                  <a:gd name="T18" fmla="*/ 3 w 183"/>
                  <a:gd name="T19" fmla="*/ 126 h 223"/>
                  <a:gd name="T20" fmla="*/ 18 w 183"/>
                  <a:gd name="T21" fmla="*/ 150 h 223"/>
                  <a:gd name="T22" fmla="*/ 21 w 183"/>
                  <a:gd name="T23" fmla="*/ 148 h 223"/>
                  <a:gd name="T24" fmla="*/ 92 w 183"/>
                  <a:gd name="T25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" h="223">
                    <a:moveTo>
                      <a:pt x="92" y="223"/>
                    </a:moveTo>
                    <a:cubicBezTo>
                      <a:pt x="121" y="223"/>
                      <a:pt x="148" y="189"/>
                      <a:pt x="163" y="148"/>
                    </a:cubicBezTo>
                    <a:cubicBezTo>
                      <a:pt x="163" y="149"/>
                      <a:pt x="164" y="150"/>
                      <a:pt x="165" y="150"/>
                    </a:cubicBezTo>
                    <a:cubicBezTo>
                      <a:pt x="171" y="151"/>
                      <a:pt x="178" y="140"/>
                      <a:pt x="180" y="126"/>
                    </a:cubicBezTo>
                    <a:cubicBezTo>
                      <a:pt x="183" y="111"/>
                      <a:pt x="180" y="99"/>
                      <a:pt x="174" y="98"/>
                    </a:cubicBezTo>
                    <a:cubicBezTo>
                      <a:pt x="174" y="97"/>
                      <a:pt x="173" y="97"/>
                      <a:pt x="173" y="98"/>
                    </a:cubicBezTo>
                    <a:cubicBezTo>
                      <a:pt x="176" y="47"/>
                      <a:pt x="155" y="0"/>
                      <a:pt x="92" y="0"/>
                    </a:cubicBezTo>
                    <a:cubicBezTo>
                      <a:pt x="29" y="0"/>
                      <a:pt x="8" y="47"/>
                      <a:pt x="11" y="98"/>
                    </a:cubicBezTo>
                    <a:cubicBezTo>
                      <a:pt x="10" y="97"/>
                      <a:pt x="10" y="97"/>
                      <a:pt x="9" y="98"/>
                    </a:cubicBezTo>
                    <a:cubicBezTo>
                      <a:pt x="3" y="99"/>
                      <a:pt x="0" y="111"/>
                      <a:pt x="3" y="126"/>
                    </a:cubicBezTo>
                    <a:cubicBezTo>
                      <a:pt x="5" y="140"/>
                      <a:pt x="12" y="151"/>
                      <a:pt x="18" y="150"/>
                    </a:cubicBezTo>
                    <a:cubicBezTo>
                      <a:pt x="19" y="150"/>
                      <a:pt x="20" y="149"/>
                      <a:pt x="21" y="148"/>
                    </a:cubicBezTo>
                    <a:cubicBezTo>
                      <a:pt x="35" y="189"/>
                      <a:pt x="62" y="223"/>
                      <a:pt x="92" y="223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ļíḑe">
                <a:extLst>
                  <a:ext uri="{FF2B5EF4-FFF2-40B4-BE49-F238E27FC236}">
                    <a16:creationId xmlns:a16="http://schemas.microsoft.com/office/drawing/2014/main" xmlns="" id="{765262F6-B02C-4C82-ADD4-D8124F729E1C}"/>
                  </a:ext>
                </a:extLst>
              </p:cNvPr>
              <p:cNvSpPr/>
              <p:nvPr/>
            </p:nvSpPr>
            <p:spPr bwMode="auto">
              <a:xfrm>
                <a:off x="5402263" y="3759162"/>
                <a:ext cx="73025" cy="109538"/>
              </a:xfrm>
              <a:custGeom>
                <a:avLst/>
                <a:gdLst>
                  <a:gd name="T0" fmla="*/ 24 w 28"/>
                  <a:gd name="T1" fmla="*/ 42 h 42"/>
                  <a:gd name="T2" fmla="*/ 28 w 28"/>
                  <a:gd name="T3" fmla="*/ 34 h 42"/>
                  <a:gd name="T4" fmla="*/ 14 w 28"/>
                  <a:gd name="T5" fmla="*/ 0 h 42"/>
                  <a:gd name="T6" fmla="*/ 0 w 28"/>
                  <a:gd name="T7" fmla="*/ 33 h 42"/>
                  <a:gd name="T8" fmla="*/ 5 w 28"/>
                  <a:gd name="T9" fmla="*/ 42 h 42"/>
                  <a:gd name="T10" fmla="*/ 24 w 28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2">
                    <a:moveTo>
                      <a:pt x="24" y="42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1" y="42"/>
                      <a:pt x="17" y="42"/>
                      <a:pt x="24" y="4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ide">
                <a:extLst>
                  <a:ext uri="{FF2B5EF4-FFF2-40B4-BE49-F238E27FC236}">
                    <a16:creationId xmlns:a16="http://schemas.microsoft.com/office/drawing/2014/main" xmlns="" id="{0B546AEF-A92B-40DE-A7A2-D97303801762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227013"/>
              </a:xfrm>
              <a:custGeom>
                <a:avLst/>
                <a:gdLst>
                  <a:gd name="T0" fmla="*/ 27 w 76"/>
                  <a:gd name="T1" fmla="*/ 0 h 143"/>
                  <a:gd name="T2" fmla="*/ 76 w 76"/>
                  <a:gd name="T3" fmla="*/ 50 h 143"/>
                  <a:gd name="T4" fmla="*/ 42 w 76"/>
                  <a:gd name="T5" fmla="*/ 143 h 143"/>
                  <a:gd name="T6" fmla="*/ 0 w 76"/>
                  <a:gd name="T7" fmla="*/ 17 h 143"/>
                  <a:gd name="T8" fmla="*/ 27 w 76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43">
                    <a:moveTo>
                      <a:pt x="27" y="0"/>
                    </a:moveTo>
                    <a:lnTo>
                      <a:pt x="76" y="50"/>
                    </a:lnTo>
                    <a:lnTo>
                      <a:pt x="42" y="143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S1iḋé">
                <a:extLst>
                  <a:ext uri="{FF2B5EF4-FFF2-40B4-BE49-F238E27FC236}">
                    <a16:creationId xmlns:a16="http://schemas.microsoft.com/office/drawing/2014/main" xmlns="" id="{2EE19AEC-B935-47AD-BD64-EDEDD5899A15}"/>
                  </a:ext>
                </a:extLst>
              </p:cNvPr>
              <p:cNvSpPr/>
              <p:nvPr/>
            </p:nvSpPr>
            <p:spPr bwMode="auto">
              <a:xfrm>
                <a:off x="5208588" y="3705187"/>
                <a:ext cx="230188" cy="579438"/>
              </a:xfrm>
              <a:custGeom>
                <a:avLst/>
                <a:gdLst>
                  <a:gd name="T0" fmla="*/ 69 w 145"/>
                  <a:gd name="T1" fmla="*/ 0 h 365"/>
                  <a:gd name="T2" fmla="*/ 145 w 145"/>
                  <a:gd name="T3" fmla="*/ 365 h 365"/>
                  <a:gd name="T4" fmla="*/ 20 w 145"/>
                  <a:gd name="T5" fmla="*/ 165 h 365"/>
                  <a:gd name="T6" fmla="*/ 36 w 145"/>
                  <a:gd name="T7" fmla="*/ 130 h 365"/>
                  <a:gd name="T8" fmla="*/ 0 w 145"/>
                  <a:gd name="T9" fmla="*/ 101 h 365"/>
                  <a:gd name="T10" fmla="*/ 49 w 145"/>
                  <a:gd name="T11" fmla="*/ 11 h 365"/>
                  <a:gd name="T12" fmla="*/ 69 w 145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5">
                    <a:moveTo>
                      <a:pt x="69" y="0"/>
                    </a:moveTo>
                    <a:lnTo>
                      <a:pt x="145" y="365"/>
                    </a:lnTo>
                    <a:lnTo>
                      <a:pt x="20" y="165"/>
                    </a:lnTo>
                    <a:lnTo>
                      <a:pt x="36" y="130"/>
                    </a:lnTo>
                    <a:lnTo>
                      <a:pt x="0" y="101"/>
                    </a:lnTo>
                    <a:lnTo>
                      <a:pt x="49" y="1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şḷïḍé">
                <a:extLst>
                  <a:ext uri="{FF2B5EF4-FFF2-40B4-BE49-F238E27FC236}">
                    <a16:creationId xmlns:a16="http://schemas.microsoft.com/office/drawing/2014/main" xmlns="" id="{CCB5E0BA-0CB0-4D3B-98D1-C33B27DEBF08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230188"/>
              </a:xfrm>
              <a:custGeom>
                <a:avLst/>
                <a:gdLst>
                  <a:gd name="T0" fmla="*/ 49 w 77"/>
                  <a:gd name="T1" fmla="*/ 0 h 145"/>
                  <a:gd name="T2" fmla="*/ 0 w 77"/>
                  <a:gd name="T3" fmla="*/ 52 h 145"/>
                  <a:gd name="T4" fmla="*/ 34 w 77"/>
                  <a:gd name="T5" fmla="*/ 145 h 145"/>
                  <a:gd name="T6" fmla="*/ 77 w 77"/>
                  <a:gd name="T7" fmla="*/ 19 h 145"/>
                  <a:gd name="T8" fmla="*/ 49 w 77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5">
                    <a:moveTo>
                      <a:pt x="49" y="0"/>
                    </a:moveTo>
                    <a:lnTo>
                      <a:pt x="0" y="52"/>
                    </a:lnTo>
                    <a:lnTo>
                      <a:pt x="34" y="145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ŝľïdè">
                <a:extLst>
                  <a:ext uri="{FF2B5EF4-FFF2-40B4-BE49-F238E27FC236}">
                    <a16:creationId xmlns:a16="http://schemas.microsoft.com/office/drawing/2014/main" xmlns="" id="{451B0C0C-BA0F-4039-9159-9673AE7CA68C}"/>
                  </a:ext>
                </a:extLst>
              </p:cNvPr>
              <p:cNvSpPr/>
              <p:nvPr/>
            </p:nvSpPr>
            <p:spPr bwMode="auto">
              <a:xfrm>
                <a:off x="5389563" y="3922674"/>
                <a:ext cx="98425" cy="361950"/>
              </a:xfrm>
              <a:custGeom>
                <a:avLst/>
                <a:gdLst>
                  <a:gd name="T0" fmla="*/ 17 w 62"/>
                  <a:gd name="T1" fmla="*/ 0 h 228"/>
                  <a:gd name="T2" fmla="*/ 48 w 62"/>
                  <a:gd name="T3" fmla="*/ 0 h 228"/>
                  <a:gd name="T4" fmla="*/ 62 w 62"/>
                  <a:gd name="T5" fmla="*/ 155 h 228"/>
                  <a:gd name="T6" fmla="*/ 31 w 62"/>
                  <a:gd name="T7" fmla="*/ 228 h 228"/>
                  <a:gd name="T8" fmla="*/ 0 w 62"/>
                  <a:gd name="T9" fmla="*/ 155 h 228"/>
                  <a:gd name="T10" fmla="*/ 17 w 62"/>
                  <a:gd name="T1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228">
                    <a:moveTo>
                      <a:pt x="17" y="0"/>
                    </a:moveTo>
                    <a:lnTo>
                      <a:pt x="48" y="0"/>
                    </a:lnTo>
                    <a:lnTo>
                      <a:pt x="62" y="155"/>
                    </a:lnTo>
                    <a:lnTo>
                      <a:pt x="31" y="228"/>
                    </a:lnTo>
                    <a:lnTo>
                      <a:pt x="0" y="15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Sḷîḓé">
                <a:extLst>
                  <a:ext uri="{FF2B5EF4-FFF2-40B4-BE49-F238E27FC236}">
                    <a16:creationId xmlns:a16="http://schemas.microsoft.com/office/drawing/2014/main" xmlns="" id="{81586D3E-EFA9-4C26-8666-76607E1D401C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190500"/>
              </a:xfrm>
              <a:custGeom>
                <a:avLst/>
                <a:gdLst>
                  <a:gd name="T0" fmla="*/ 27 w 76"/>
                  <a:gd name="T1" fmla="*/ 0 h 120"/>
                  <a:gd name="T2" fmla="*/ 76 w 76"/>
                  <a:gd name="T3" fmla="*/ 50 h 120"/>
                  <a:gd name="T4" fmla="*/ 40 w 76"/>
                  <a:gd name="T5" fmla="*/ 120 h 120"/>
                  <a:gd name="T6" fmla="*/ 0 w 76"/>
                  <a:gd name="T7" fmla="*/ 17 h 120"/>
                  <a:gd name="T8" fmla="*/ 27 w 7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20">
                    <a:moveTo>
                      <a:pt x="27" y="0"/>
                    </a:moveTo>
                    <a:lnTo>
                      <a:pt x="76" y="50"/>
                    </a:lnTo>
                    <a:lnTo>
                      <a:pt x="40" y="120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1ídê">
                <a:extLst>
                  <a:ext uri="{FF2B5EF4-FFF2-40B4-BE49-F238E27FC236}">
                    <a16:creationId xmlns:a16="http://schemas.microsoft.com/office/drawing/2014/main" xmlns="" id="{A7049C72-9FE3-4B39-8F35-555AB6B768C2}"/>
                  </a:ext>
                </a:extLst>
              </p:cNvPr>
              <p:cNvSpPr/>
              <p:nvPr/>
            </p:nvSpPr>
            <p:spPr bwMode="auto">
              <a:xfrm>
                <a:off x="5229226" y="3705187"/>
                <a:ext cx="209550" cy="579438"/>
              </a:xfrm>
              <a:custGeom>
                <a:avLst/>
                <a:gdLst>
                  <a:gd name="T0" fmla="*/ 56 w 132"/>
                  <a:gd name="T1" fmla="*/ 0 h 365"/>
                  <a:gd name="T2" fmla="*/ 132 w 132"/>
                  <a:gd name="T3" fmla="*/ 365 h 365"/>
                  <a:gd name="T4" fmla="*/ 18 w 132"/>
                  <a:gd name="T5" fmla="*/ 148 h 365"/>
                  <a:gd name="T6" fmla="*/ 38 w 132"/>
                  <a:gd name="T7" fmla="*/ 122 h 365"/>
                  <a:gd name="T8" fmla="*/ 0 w 132"/>
                  <a:gd name="T9" fmla="*/ 93 h 365"/>
                  <a:gd name="T10" fmla="*/ 36 w 132"/>
                  <a:gd name="T11" fmla="*/ 11 h 365"/>
                  <a:gd name="T12" fmla="*/ 56 w 132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65">
                    <a:moveTo>
                      <a:pt x="56" y="0"/>
                    </a:moveTo>
                    <a:lnTo>
                      <a:pt x="132" y="365"/>
                    </a:lnTo>
                    <a:lnTo>
                      <a:pt x="18" y="148"/>
                    </a:lnTo>
                    <a:lnTo>
                      <a:pt x="38" y="122"/>
                    </a:lnTo>
                    <a:lnTo>
                      <a:pt x="0" y="93"/>
                    </a:lnTo>
                    <a:lnTo>
                      <a:pt x="36" y="1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ŝḷiḓé">
                <a:extLst>
                  <a:ext uri="{FF2B5EF4-FFF2-40B4-BE49-F238E27FC236}">
                    <a16:creationId xmlns:a16="http://schemas.microsoft.com/office/drawing/2014/main" xmlns="" id="{5251C0CE-C111-427F-B1FF-78EE1E9EDB80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30188" cy="582613"/>
              </a:xfrm>
              <a:custGeom>
                <a:avLst/>
                <a:gdLst>
                  <a:gd name="T0" fmla="*/ 78 w 145"/>
                  <a:gd name="T1" fmla="*/ 0 h 367"/>
                  <a:gd name="T2" fmla="*/ 0 w 145"/>
                  <a:gd name="T3" fmla="*/ 367 h 367"/>
                  <a:gd name="T4" fmla="*/ 126 w 145"/>
                  <a:gd name="T5" fmla="*/ 167 h 367"/>
                  <a:gd name="T6" fmla="*/ 109 w 145"/>
                  <a:gd name="T7" fmla="*/ 132 h 367"/>
                  <a:gd name="T8" fmla="*/ 145 w 145"/>
                  <a:gd name="T9" fmla="*/ 103 h 367"/>
                  <a:gd name="T10" fmla="*/ 106 w 145"/>
                  <a:gd name="T11" fmla="*/ 13 h 367"/>
                  <a:gd name="T12" fmla="*/ 78 w 145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26" y="167"/>
                    </a:lnTo>
                    <a:lnTo>
                      <a:pt x="109" y="132"/>
                    </a:lnTo>
                    <a:lnTo>
                      <a:pt x="145" y="103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ṩḷïḑê">
                <a:extLst>
                  <a:ext uri="{FF2B5EF4-FFF2-40B4-BE49-F238E27FC236}">
                    <a16:creationId xmlns:a16="http://schemas.microsoft.com/office/drawing/2014/main" xmlns="" id="{762048BC-4BBB-4BC6-B5B5-0EE645790D5E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07963" cy="582613"/>
              </a:xfrm>
              <a:custGeom>
                <a:avLst/>
                <a:gdLst>
                  <a:gd name="T0" fmla="*/ 78 w 131"/>
                  <a:gd name="T1" fmla="*/ 0 h 367"/>
                  <a:gd name="T2" fmla="*/ 0 w 131"/>
                  <a:gd name="T3" fmla="*/ 367 h 367"/>
                  <a:gd name="T4" fmla="*/ 114 w 131"/>
                  <a:gd name="T5" fmla="*/ 150 h 367"/>
                  <a:gd name="T6" fmla="*/ 95 w 131"/>
                  <a:gd name="T7" fmla="*/ 124 h 367"/>
                  <a:gd name="T8" fmla="*/ 131 w 131"/>
                  <a:gd name="T9" fmla="*/ 95 h 367"/>
                  <a:gd name="T10" fmla="*/ 106 w 131"/>
                  <a:gd name="T11" fmla="*/ 13 h 367"/>
                  <a:gd name="T12" fmla="*/ 78 w 131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14" y="150"/>
                    </a:lnTo>
                    <a:lnTo>
                      <a:pt x="95" y="124"/>
                    </a:lnTo>
                    <a:lnTo>
                      <a:pt x="131" y="95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ṥļiḍê">
                <a:extLst>
                  <a:ext uri="{FF2B5EF4-FFF2-40B4-BE49-F238E27FC236}">
                    <a16:creationId xmlns:a16="http://schemas.microsoft.com/office/drawing/2014/main" xmlns="" id="{A2224CFE-7FAD-426D-9DFA-EF1C38916FC3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193675"/>
              </a:xfrm>
              <a:custGeom>
                <a:avLst/>
                <a:gdLst>
                  <a:gd name="T0" fmla="*/ 49 w 77"/>
                  <a:gd name="T1" fmla="*/ 0 h 122"/>
                  <a:gd name="T2" fmla="*/ 0 w 77"/>
                  <a:gd name="T3" fmla="*/ 52 h 122"/>
                  <a:gd name="T4" fmla="*/ 34 w 77"/>
                  <a:gd name="T5" fmla="*/ 122 h 122"/>
                  <a:gd name="T6" fmla="*/ 77 w 77"/>
                  <a:gd name="T7" fmla="*/ 19 h 122"/>
                  <a:gd name="T8" fmla="*/ 49 w 77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2">
                    <a:moveTo>
                      <a:pt x="49" y="0"/>
                    </a:moveTo>
                    <a:lnTo>
                      <a:pt x="0" y="52"/>
                    </a:lnTo>
                    <a:lnTo>
                      <a:pt x="34" y="122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1îḋe">
                <a:extLst>
                  <a:ext uri="{FF2B5EF4-FFF2-40B4-BE49-F238E27FC236}">
                    <a16:creationId xmlns:a16="http://schemas.microsoft.com/office/drawing/2014/main" xmlns="" id="{73E63FC2-4AC8-4F0C-8B60-FDDD7A68AB97}"/>
                  </a:ext>
                </a:extLst>
              </p:cNvPr>
              <p:cNvSpPr/>
              <p:nvPr/>
            </p:nvSpPr>
            <p:spPr bwMode="auto">
              <a:xfrm>
                <a:off x="5402263" y="3865524"/>
                <a:ext cx="73025" cy="61913"/>
              </a:xfrm>
              <a:custGeom>
                <a:avLst/>
                <a:gdLst>
                  <a:gd name="T0" fmla="*/ 5 w 28"/>
                  <a:gd name="T1" fmla="*/ 0 h 24"/>
                  <a:gd name="T2" fmla="*/ 24 w 28"/>
                  <a:gd name="T3" fmla="*/ 0 h 24"/>
                  <a:gd name="T4" fmla="*/ 24 w 28"/>
                  <a:gd name="T5" fmla="*/ 24 h 24"/>
                  <a:gd name="T6" fmla="*/ 5 w 28"/>
                  <a:gd name="T7" fmla="*/ 24 h 24"/>
                  <a:gd name="T8" fmla="*/ 5 w 2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8"/>
                      <a:pt x="27" y="16"/>
                      <a:pt x="2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6"/>
                      <a:pt x="0" y="8"/>
                      <a:pt x="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ṡlídè">
                <a:extLst>
                  <a:ext uri="{FF2B5EF4-FFF2-40B4-BE49-F238E27FC236}">
                    <a16:creationId xmlns:a16="http://schemas.microsoft.com/office/drawing/2014/main" xmlns="" id="{3C69CDE1-AC1C-47AE-BC08-72CDBFF5252A}"/>
                  </a:ext>
                </a:extLst>
              </p:cNvPr>
              <p:cNvSpPr/>
              <p:nvPr/>
            </p:nvSpPr>
            <p:spPr bwMode="auto">
              <a:xfrm>
                <a:off x="5430838" y="4279862"/>
                <a:ext cx="20638" cy="168275"/>
              </a:xfrm>
              <a:custGeom>
                <a:avLst/>
                <a:gdLst>
                  <a:gd name="T0" fmla="*/ 0 w 8"/>
                  <a:gd name="T1" fmla="*/ 65 h 65"/>
                  <a:gd name="T2" fmla="*/ 4 w 8"/>
                  <a:gd name="T3" fmla="*/ 0 h 65"/>
                  <a:gd name="T4" fmla="*/ 8 w 8"/>
                  <a:gd name="T5" fmla="*/ 65 h 65"/>
                  <a:gd name="T6" fmla="*/ 0 w 8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5">
                    <a:moveTo>
                      <a:pt x="0" y="65"/>
                    </a:moveTo>
                    <a:cubicBezTo>
                      <a:pt x="1" y="49"/>
                      <a:pt x="2" y="29"/>
                      <a:pt x="4" y="0"/>
                    </a:cubicBezTo>
                    <a:cubicBezTo>
                      <a:pt x="6" y="29"/>
                      <a:pt x="7" y="49"/>
                      <a:pt x="8" y="65"/>
                    </a:cubicBezTo>
                    <a:cubicBezTo>
                      <a:pt x="5" y="65"/>
                      <a:pt x="3" y="65"/>
                      <a:pt x="0" y="65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ḻiďê">
                <a:extLst>
                  <a:ext uri="{FF2B5EF4-FFF2-40B4-BE49-F238E27FC236}">
                    <a16:creationId xmlns:a16="http://schemas.microsoft.com/office/drawing/2014/main" xmlns="" id="{4B74DED0-A6B8-477C-A2CC-227D2157D081}"/>
                  </a:ext>
                </a:extLst>
              </p:cNvPr>
              <p:cNvSpPr/>
              <p:nvPr/>
            </p:nvSpPr>
            <p:spPr bwMode="auto">
              <a:xfrm>
                <a:off x="5607051" y="3401974"/>
                <a:ext cx="65088" cy="119063"/>
              </a:xfrm>
              <a:custGeom>
                <a:avLst/>
                <a:gdLst>
                  <a:gd name="T0" fmla="*/ 17 w 25"/>
                  <a:gd name="T1" fmla="*/ 2 h 46"/>
                  <a:gd name="T2" fmla="*/ 23 w 25"/>
                  <a:gd name="T3" fmla="*/ 25 h 46"/>
                  <a:gd name="T4" fmla="*/ 8 w 25"/>
                  <a:gd name="T5" fmla="*/ 45 h 46"/>
                  <a:gd name="T6" fmla="*/ 2 w 25"/>
                  <a:gd name="T7" fmla="*/ 21 h 46"/>
                  <a:gd name="T8" fmla="*/ 17 w 25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7" y="2"/>
                    </a:moveTo>
                    <a:cubicBezTo>
                      <a:pt x="23" y="3"/>
                      <a:pt x="25" y="14"/>
                      <a:pt x="23" y="25"/>
                    </a:cubicBezTo>
                    <a:cubicBezTo>
                      <a:pt x="20" y="37"/>
                      <a:pt x="13" y="46"/>
                      <a:pt x="8" y="45"/>
                    </a:cubicBezTo>
                    <a:cubicBezTo>
                      <a:pt x="2" y="44"/>
                      <a:pt x="0" y="33"/>
                      <a:pt x="2" y="21"/>
                    </a:cubicBezTo>
                    <a:cubicBezTo>
                      <a:pt x="5" y="9"/>
                      <a:pt x="12" y="0"/>
                      <a:pt x="17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ṧ1ïḋé">
                <a:extLst>
                  <a:ext uri="{FF2B5EF4-FFF2-40B4-BE49-F238E27FC236}">
                    <a16:creationId xmlns:a16="http://schemas.microsoft.com/office/drawing/2014/main" xmlns="" id="{455058E3-CE75-46EC-8ADD-DE5FE8698FBE}"/>
                  </a:ext>
                </a:extLst>
              </p:cNvPr>
              <p:cNvSpPr/>
              <p:nvPr/>
            </p:nvSpPr>
            <p:spPr bwMode="auto">
              <a:xfrm>
                <a:off x="5216526" y="3130512"/>
                <a:ext cx="442913" cy="317500"/>
              </a:xfrm>
              <a:custGeom>
                <a:avLst/>
                <a:gdLst>
                  <a:gd name="T0" fmla="*/ 168 w 171"/>
                  <a:gd name="T1" fmla="*/ 98 h 123"/>
                  <a:gd name="T2" fmla="*/ 86 w 171"/>
                  <a:gd name="T3" fmla="*/ 0 h 123"/>
                  <a:gd name="T4" fmla="*/ 3 w 171"/>
                  <a:gd name="T5" fmla="*/ 98 h 123"/>
                  <a:gd name="T6" fmla="*/ 16 w 171"/>
                  <a:gd name="T7" fmla="*/ 120 h 123"/>
                  <a:gd name="T8" fmla="*/ 23 w 171"/>
                  <a:gd name="T9" fmla="*/ 111 h 123"/>
                  <a:gd name="T10" fmla="*/ 47 w 171"/>
                  <a:gd name="T11" fmla="*/ 48 h 123"/>
                  <a:gd name="T12" fmla="*/ 85 w 171"/>
                  <a:gd name="T13" fmla="*/ 55 h 123"/>
                  <a:gd name="T14" fmla="*/ 124 w 171"/>
                  <a:gd name="T15" fmla="*/ 48 h 123"/>
                  <a:gd name="T16" fmla="*/ 148 w 171"/>
                  <a:gd name="T17" fmla="*/ 111 h 123"/>
                  <a:gd name="T18" fmla="*/ 154 w 171"/>
                  <a:gd name="T19" fmla="*/ 121 h 123"/>
                  <a:gd name="T20" fmla="*/ 168 w 171"/>
                  <a:gd name="T21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23">
                    <a:moveTo>
                      <a:pt x="168" y="98"/>
                    </a:moveTo>
                    <a:cubicBezTo>
                      <a:pt x="171" y="47"/>
                      <a:pt x="149" y="0"/>
                      <a:pt x="86" y="0"/>
                    </a:cubicBezTo>
                    <a:cubicBezTo>
                      <a:pt x="22" y="0"/>
                      <a:pt x="0" y="47"/>
                      <a:pt x="3" y="98"/>
                    </a:cubicBezTo>
                    <a:cubicBezTo>
                      <a:pt x="8" y="99"/>
                      <a:pt x="14" y="108"/>
                      <a:pt x="16" y="120"/>
                    </a:cubicBezTo>
                    <a:cubicBezTo>
                      <a:pt x="20" y="123"/>
                      <a:pt x="23" y="121"/>
                      <a:pt x="23" y="111"/>
                    </a:cubicBezTo>
                    <a:cubicBezTo>
                      <a:pt x="23" y="81"/>
                      <a:pt x="27" y="54"/>
                      <a:pt x="47" y="48"/>
                    </a:cubicBezTo>
                    <a:cubicBezTo>
                      <a:pt x="67" y="42"/>
                      <a:pt x="71" y="55"/>
                      <a:pt x="85" y="55"/>
                    </a:cubicBezTo>
                    <a:cubicBezTo>
                      <a:pt x="100" y="55"/>
                      <a:pt x="105" y="42"/>
                      <a:pt x="124" y="48"/>
                    </a:cubicBezTo>
                    <a:cubicBezTo>
                      <a:pt x="143" y="53"/>
                      <a:pt x="148" y="81"/>
                      <a:pt x="148" y="111"/>
                    </a:cubicBezTo>
                    <a:cubicBezTo>
                      <a:pt x="148" y="121"/>
                      <a:pt x="150" y="123"/>
                      <a:pt x="154" y="121"/>
                    </a:cubicBezTo>
                    <a:cubicBezTo>
                      <a:pt x="157" y="108"/>
                      <a:pt x="163" y="98"/>
                      <a:pt x="168" y="98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ļïḍè">
                <a:extLst>
                  <a:ext uri="{FF2B5EF4-FFF2-40B4-BE49-F238E27FC236}">
                    <a16:creationId xmlns:a16="http://schemas.microsoft.com/office/drawing/2014/main" xmlns="" id="{54DEEDEA-BE2D-44A6-B50C-4EDB904802B6}"/>
                  </a:ext>
                </a:extLst>
              </p:cNvPr>
              <p:cNvSpPr/>
              <p:nvPr/>
            </p:nvSpPr>
            <p:spPr bwMode="auto">
              <a:xfrm>
                <a:off x="5154613" y="3070187"/>
                <a:ext cx="488950" cy="377825"/>
              </a:xfrm>
              <a:custGeom>
                <a:avLst/>
                <a:gdLst>
                  <a:gd name="T0" fmla="*/ 187 w 189"/>
                  <a:gd name="T1" fmla="*/ 49 h 146"/>
                  <a:gd name="T2" fmla="*/ 11 w 189"/>
                  <a:gd name="T3" fmla="*/ 146 h 146"/>
                  <a:gd name="T4" fmla="*/ 99 w 189"/>
                  <a:gd name="T5" fmla="*/ 50 h 146"/>
                  <a:gd name="T6" fmla="*/ 187 w 189"/>
                  <a:gd name="T7" fmla="*/ 4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46">
                    <a:moveTo>
                      <a:pt x="187" y="49"/>
                    </a:moveTo>
                    <a:cubicBezTo>
                      <a:pt x="183" y="78"/>
                      <a:pt x="46" y="141"/>
                      <a:pt x="11" y="146"/>
                    </a:cubicBezTo>
                    <a:cubicBezTo>
                      <a:pt x="0" y="0"/>
                      <a:pt x="90" y="80"/>
                      <a:pt x="99" y="50"/>
                    </a:cubicBezTo>
                    <a:cubicBezTo>
                      <a:pt x="101" y="43"/>
                      <a:pt x="189" y="55"/>
                      <a:pt x="187" y="49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ļiḓê">
                <a:extLst>
                  <a:ext uri="{FF2B5EF4-FFF2-40B4-BE49-F238E27FC236}">
                    <a16:creationId xmlns:a16="http://schemas.microsoft.com/office/drawing/2014/main" xmlns="" id="{7D8FD9D1-2683-4EBD-A35B-A62A5E88C522}"/>
                  </a:ext>
                </a:extLst>
              </p:cNvPr>
              <p:cNvSpPr/>
              <p:nvPr/>
            </p:nvSpPr>
            <p:spPr bwMode="auto">
              <a:xfrm>
                <a:off x="5465763" y="3135274"/>
                <a:ext cx="242888" cy="323850"/>
              </a:xfrm>
              <a:custGeom>
                <a:avLst/>
                <a:gdLst>
                  <a:gd name="T0" fmla="*/ 3 w 94"/>
                  <a:gd name="T1" fmla="*/ 0 h 125"/>
                  <a:gd name="T2" fmla="*/ 81 w 94"/>
                  <a:gd name="T3" fmla="*/ 125 h 125"/>
                  <a:gd name="T4" fmla="*/ 48 w 94"/>
                  <a:gd name="T5" fmla="*/ 17 h 125"/>
                  <a:gd name="T6" fmla="*/ 3 w 94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25">
                    <a:moveTo>
                      <a:pt x="3" y="0"/>
                    </a:moveTo>
                    <a:cubicBezTo>
                      <a:pt x="1" y="29"/>
                      <a:pt x="48" y="113"/>
                      <a:pt x="81" y="125"/>
                    </a:cubicBezTo>
                    <a:cubicBezTo>
                      <a:pt x="94" y="20"/>
                      <a:pt x="67" y="26"/>
                      <a:pt x="48" y="17"/>
                    </a:cubicBezTo>
                    <a:cubicBezTo>
                      <a:pt x="41" y="14"/>
                      <a:pt x="0" y="6"/>
                      <a:pt x="3" y="0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ṡļîḑè">
                <a:extLst>
                  <a:ext uri="{FF2B5EF4-FFF2-40B4-BE49-F238E27FC236}">
                    <a16:creationId xmlns:a16="http://schemas.microsoft.com/office/drawing/2014/main" xmlns="" id="{8AD1C422-046E-4C0B-B756-526847CBAC09}"/>
                  </a:ext>
                </a:extLst>
              </p:cNvPr>
              <p:cNvSpPr/>
              <p:nvPr/>
            </p:nvSpPr>
            <p:spPr bwMode="auto">
              <a:xfrm>
                <a:off x="3638551" y="4198899"/>
                <a:ext cx="4887913" cy="487363"/>
              </a:xfrm>
              <a:custGeom>
                <a:avLst/>
                <a:gdLst>
                  <a:gd name="T0" fmla="*/ 569 w 3079"/>
                  <a:gd name="T1" fmla="*/ 0 h 307"/>
                  <a:gd name="T2" fmla="*/ 2509 w 3079"/>
                  <a:gd name="T3" fmla="*/ 0 h 307"/>
                  <a:gd name="T4" fmla="*/ 3079 w 3079"/>
                  <a:gd name="T5" fmla="*/ 307 h 307"/>
                  <a:gd name="T6" fmla="*/ 0 w 3079"/>
                  <a:gd name="T7" fmla="*/ 307 h 307"/>
                  <a:gd name="T8" fmla="*/ 569 w 3079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9" h="307">
                    <a:moveTo>
                      <a:pt x="569" y="0"/>
                    </a:moveTo>
                    <a:lnTo>
                      <a:pt x="2509" y="0"/>
                    </a:lnTo>
                    <a:lnTo>
                      <a:pt x="3079" y="307"/>
                    </a:lnTo>
                    <a:lnTo>
                      <a:pt x="0" y="307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sľîḍè">
                <a:extLst>
                  <a:ext uri="{FF2B5EF4-FFF2-40B4-BE49-F238E27FC236}">
                    <a16:creationId xmlns:a16="http://schemas.microsoft.com/office/drawing/2014/main" xmlns="" id="{0AC1A7F0-CA7B-4F1A-AEE4-4EAB9EB48F17}"/>
                  </a:ext>
                </a:extLst>
              </p:cNvPr>
              <p:cNvSpPr/>
              <p:nvPr/>
            </p:nvSpPr>
            <p:spPr bwMode="auto">
              <a:xfrm>
                <a:off x="7115176" y="4341774"/>
                <a:ext cx="628650" cy="188913"/>
              </a:xfrm>
              <a:custGeom>
                <a:avLst/>
                <a:gdLst>
                  <a:gd name="T0" fmla="*/ 0 w 396"/>
                  <a:gd name="T1" fmla="*/ 0 h 119"/>
                  <a:gd name="T2" fmla="*/ 293 w 396"/>
                  <a:gd name="T3" fmla="*/ 2 h 119"/>
                  <a:gd name="T4" fmla="*/ 396 w 396"/>
                  <a:gd name="T5" fmla="*/ 117 h 119"/>
                  <a:gd name="T6" fmla="*/ 8 w 396"/>
                  <a:gd name="T7" fmla="*/ 119 h 119"/>
                  <a:gd name="T8" fmla="*/ 0 w 396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119">
                    <a:moveTo>
                      <a:pt x="0" y="0"/>
                    </a:moveTo>
                    <a:lnTo>
                      <a:pt x="293" y="2"/>
                    </a:lnTo>
                    <a:lnTo>
                      <a:pt x="396" y="117"/>
                    </a:lnTo>
                    <a:lnTo>
                      <a:pt x="8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ļïḋé">
                <a:extLst>
                  <a:ext uri="{FF2B5EF4-FFF2-40B4-BE49-F238E27FC236}">
                    <a16:creationId xmlns:a16="http://schemas.microsoft.com/office/drawing/2014/main" xmlns="" id="{F5DAB3A1-8418-4AD0-A300-3F736CB41FF6}"/>
                  </a:ext>
                </a:extLst>
              </p:cNvPr>
              <p:cNvSpPr/>
              <p:nvPr/>
            </p:nvSpPr>
            <p:spPr bwMode="auto">
              <a:xfrm>
                <a:off x="7513638" y="4214774"/>
                <a:ext cx="173038" cy="73025"/>
              </a:xfrm>
              <a:custGeom>
                <a:avLst/>
                <a:gdLst>
                  <a:gd name="T0" fmla="*/ 3 w 67"/>
                  <a:gd name="T1" fmla="*/ 0 h 28"/>
                  <a:gd name="T2" fmla="*/ 43 w 67"/>
                  <a:gd name="T3" fmla="*/ 8 h 28"/>
                  <a:gd name="T4" fmla="*/ 66 w 67"/>
                  <a:gd name="T5" fmla="*/ 23 h 28"/>
                  <a:gd name="T6" fmla="*/ 44 w 67"/>
                  <a:gd name="T7" fmla="*/ 27 h 28"/>
                  <a:gd name="T8" fmla="*/ 16 w 67"/>
                  <a:gd name="T9" fmla="*/ 20 h 28"/>
                  <a:gd name="T10" fmla="*/ 3 w 6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8">
                    <a:moveTo>
                      <a:pt x="3" y="0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8" y="9"/>
                      <a:pt x="67" y="18"/>
                      <a:pt x="66" y="23"/>
                    </a:cubicBezTo>
                    <a:cubicBezTo>
                      <a:pt x="65" y="28"/>
                      <a:pt x="49" y="28"/>
                      <a:pt x="44" y="2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0" y="16"/>
                      <a:pt x="2" y="6"/>
                      <a:pt x="3" y="0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1íde">
                <a:extLst>
                  <a:ext uri="{FF2B5EF4-FFF2-40B4-BE49-F238E27FC236}">
                    <a16:creationId xmlns:a16="http://schemas.microsoft.com/office/drawing/2014/main" xmlns="" id="{55FCF569-13C2-474F-9AD9-0643469AA939}"/>
                  </a:ext>
                </a:extLst>
              </p:cNvPr>
              <p:cNvSpPr/>
              <p:nvPr/>
            </p:nvSpPr>
            <p:spPr bwMode="auto">
              <a:xfrm>
                <a:off x="7461251" y="4252874"/>
                <a:ext cx="300038" cy="176213"/>
              </a:xfrm>
              <a:custGeom>
                <a:avLst/>
                <a:gdLst>
                  <a:gd name="T0" fmla="*/ 14 w 116"/>
                  <a:gd name="T1" fmla="*/ 18 h 68"/>
                  <a:gd name="T2" fmla="*/ 12 w 116"/>
                  <a:gd name="T3" fmla="*/ 18 h 68"/>
                  <a:gd name="T4" fmla="*/ 18 w 116"/>
                  <a:gd name="T5" fmla="*/ 35 h 68"/>
                  <a:gd name="T6" fmla="*/ 21 w 116"/>
                  <a:gd name="T7" fmla="*/ 52 h 68"/>
                  <a:gd name="T8" fmla="*/ 28 w 116"/>
                  <a:gd name="T9" fmla="*/ 68 h 68"/>
                  <a:gd name="T10" fmla="*/ 68 w 116"/>
                  <a:gd name="T11" fmla="*/ 68 h 68"/>
                  <a:gd name="T12" fmla="*/ 99 w 116"/>
                  <a:gd name="T13" fmla="*/ 57 h 68"/>
                  <a:gd name="T14" fmla="*/ 95 w 116"/>
                  <a:gd name="T15" fmla="*/ 10 h 68"/>
                  <a:gd name="T16" fmla="*/ 77 w 116"/>
                  <a:gd name="T17" fmla="*/ 1 h 68"/>
                  <a:gd name="T18" fmla="*/ 14 w 116"/>
                  <a:gd name="T19" fmla="*/ 1 h 68"/>
                  <a:gd name="T20" fmla="*/ 14 w 116"/>
                  <a:gd name="T21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8">
                    <a:moveTo>
                      <a:pt x="14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6" y="23"/>
                      <a:pt x="10" y="34"/>
                      <a:pt x="18" y="35"/>
                    </a:cubicBezTo>
                    <a:cubicBezTo>
                      <a:pt x="11" y="39"/>
                      <a:pt x="13" y="50"/>
                      <a:pt x="21" y="52"/>
                    </a:cubicBezTo>
                    <a:cubicBezTo>
                      <a:pt x="15" y="57"/>
                      <a:pt x="19" y="68"/>
                      <a:pt x="2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9" y="68"/>
                      <a:pt x="94" y="62"/>
                      <a:pt x="99" y="57"/>
                    </a:cubicBezTo>
                    <a:cubicBezTo>
                      <a:pt x="116" y="43"/>
                      <a:pt x="105" y="17"/>
                      <a:pt x="95" y="10"/>
                    </a:cubicBezTo>
                    <a:cubicBezTo>
                      <a:pt x="88" y="5"/>
                      <a:pt x="83" y="1"/>
                      <a:pt x="77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2" y="18"/>
                      <a:pt x="14" y="18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ŝ1ïḋe">
                <a:extLst>
                  <a:ext uri="{FF2B5EF4-FFF2-40B4-BE49-F238E27FC236}">
                    <a16:creationId xmlns:a16="http://schemas.microsoft.com/office/drawing/2014/main" xmlns="" id="{9A1ABAEC-A46A-4E3B-B469-BBDB75725791}"/>
                  </a:ext>
                </a:extLst>
              </p:cNvPr>
              <p:cNvSpPr/>
              <p:nvPr/>
            </p:nvSpPr>
            <p:spPr bwMode="auto">
              <a:xfrm>
                <a:off x="7489826" y="4300499"/>
                <a:ext cx="61913" cy="90488"/>
              </a:xfrm>
              <a:custGeom>
                <a:avLst/>
                <a:gdLst>
                  <a:gd name="T0" fmla="*/ 24 w 24"/>
                  <a:gd name="T1" fmla="*/ 35 h 35"/>
                  <a:gd name="T2" fmla="*/ 9 w 24"/>
                  <a:gd name="T3" fmla="*/ 35 h 35"/>
                  <a:gd name="T4" fmla="*/ 10 w 24"/>
                  <a:gd name="T5" fmla="*/ 34 h 35"/>
                  <a:gd name="T6" fmla="*/ 8 w 24"/>
                  <a:gd name="T7" fmla="*/ 34 h 35"/>
                  <a:gd name="T8" fmla="*/ 24 w 24"/>
                  <a:gd name="T9" fmla="*/ 35 h 35"/>
                  <a:gd name="T10" fmla="*/ 1 w 24"/>
                  <a:gd name="T11" fmla="*/ 0 h 35"/>
                  <a:gd name="T12" fmla="*/ 0 w 24"/>
                  <a:gd name="T13" fmla="*/ 2 h 35"/>
                  <a:gd name="T14" fmla="*/ 21 w 24"/>
                  <a:gd name="T15" fmla="*/ 1 h 35"/>
                  <a:gd name="T16" fmla="*/ 1 w 24"/>
                  <a:gd name="T17" fmla="*/ 0 h 35"/>
                  <a:gd name="T18" fmla="*/ 1 w 24"/>
                  <a:gd name="T19" fmla="*/ 0 h 35"/>
                  <a:gd name="T20" fmla="*/ 4 w 24"/>
                  <a:gd name="T21" fmla="*/ 16 h 35"/>
                  <a:gd name="T22" fmla="*/ 7 w 24"/>
                  <a:gd name="T23" fmla="*/ 17 h 35"/>
                  <a:gd name="T24" fmla="*/ 6 w 24"/>
                  <a:gd name="T25" fmla="*/ 18 h 35"/>
                  <a:gd name="T26" fmla="*/ 23 w 24"/>
                  <a:gd name="T27" fmla="*/ 18 h 35"/>
                  <a:gd name="T28" fmla="*/ 4 w 24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24" y="35"/>
                      <a:pt x="16" y="35"/>
                      <a:pt x="9" y="35"/>
                    </a:cubicBezTo>
                    <a:cubicBezTo>
                      <a:pt x="9" y="35"/>
                      <a:pt x="10" y="35"/>
                      <a:pt x="10" y="34"/>
                    </a:cubicBezTo>
                    <a:cubicBezTo>
                      <a:pt x="9" y="34"/>
                      <a:pt x="9" y="34"/>
                      <a:pt x="8" y="34"/>
                    </a:cubicBezTo>
                    <a:cubicBezTo>
                      <a:pt x="15" y="34"/>
                      <a:pt x="24" y="35"/>
                      <a:pt x="24" y="35"/>
                    </a:cubicBezTo>
                    <a:close/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8" y="2"/>
                      <a:pt x="21" y="1"/>
                      <a:pt x="21" y="1"/>
                    </a:cubicBezTo>
                    <a:cubicBezTo>
                      <a:pt x="21" y="1"/>
                      <a:pt x="7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  <a:moveTo>
                      <a:pt x="4" y="16"/>
                    </a:moveTo>
                    <a:cubicBezTo>
                      <a:pt x="5" y="17"/>
                      <a:pt x="6" y="17"/>
                      <a:pt x="7" y="17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14" y="18"/>
                      <a:pt x="23" y="18"/>
                      <a:pt x="23" y="18"/>
                    </a:cubicBezTo>
                    <a:cubicBezTo>
                      <a:pt x="23" y="18"/>
                      <a:pt x="11" y="17"/>
                      <a:pt x="4" y="16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ľiḋè">
                <a:extLst>
                  <a:ext uri="{FF2B5EF4-FFF2-40B4-BE49-F238E27FC236}">
                    <a16:creationId xmlns:a16="http://schemas.microsoft.com/office/drawing/2014/main" xmlns="" id="{A12159E3-0885-4E31-B467-09AB8E3F26F6}"/>
                  </a:ext>
                </a:extLst>
              </p:cNvPr>
              <p:cNvSpPr/>
              <p:nvPr/>
            </p:nvSpPr>
            <p:spPr bwMode="auto">
              <a:xfrm>
                <a:off x="7667626" y="4260812"/>
                <a:ext cx="104775" cy="166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slîḍe">
                <a:extLst>
                  <a:ext uri="{FF2B5EF4-FFF2-40B4-BE49-F238E27FC236}">
                    <a16:creationId xmlns:a16="http://schemas.microsoft.com/office/drawing/2014/main" xmlns="" id="{D6E56F2E-2ED3-4DA1-BDA0-06589C96FD89}"/>
                  </a:ext>
                </a:extLst>
              </p:cNvPr>
              <p:cNvSpPr/>
              <p:nvPr/>
            </p:nvSpPr>
            <p:spPr bwMode="auto">
              <a:xfrm>
                <a:off x="7735888" y="3829012"/>
                <a:ext cx="909638" cy="619125"/>
              </a:xfrm>
              <a:custGeom>
                <a:avLst/>
                <a:gdLst>
                  <a:gd name="T0" fmla="*/ 250 w 352"/>
                  <a:gd name="T1" fmla="*/ 45 h 239"/>
                  <a:gd name="T2" fmla="*/ 159 w 352"/>
                  <a:gd name="T3" fmla="*/ 160 h 239"/>
                  <a:gd name="T4" fmla="*/ 0 w 352"/>
                  <a:gd name="T5" fmla="*/ 160 h 239"/>
                  <a:gd name="T6" fmla="*/ 0 w 352"/>
                  <a:gd name="T7" fmla="*/ 238 h 239"/>
                  <a:gd name="T8" fmla="*/ 171 w 352"/>
                  <a:gd name="T9" fmla="*/ 239 h 239"/>
                  <a:gd name="T10" fmla="*/ 224 w 352"/>
                  <a:gd name="T11" fmla="*/ 207 h 239"/>
                  <a:gd name="T12" fmla="*/ 315 w 352"/>
                  <a:gd name="T13" fmla="*/ 100 h 239"/>
                  <a:gd name="T14" fmla="*/ 250 w 352"/>
                  <a:gd name="T15" fmla="*/ 4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39">
                    <a:moveTo>
                      <a:pt x="250" y="45"/>
                    </a:moveTo>
                    <a:cubicBezTo>
                      <a:pt x="159" y="160"/>
                      <a:pt x="159" y="160"/>
                      <a:pt x="159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201" y="239"/>
                      <a:pt x="216" y="216"/>
                      <a:pt x="224" y="207"/>
                    </a:cubicBezTo>
                    <a:cubicBezTo>
                      <a:pt x="315" y="100"/>
                      <a:pt x="315" y="100"/>
                      <a:pt x="315" y="100"/>
                    </a:cubicBezTo>
                    <a:cubicBezTo>
                      <a:pt x="352" y="57"/>
                      <a:pt x="285" y="0"/>
                      <a:pt x="250" y="45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Sļiḓê">
                <a:extLst>
                  <a:ext uri="{FF2B5EF4-FFF2-40B4-BE49-F238E27FC236}">
                    <a16:creationId xmlns:a16="http://schemas.microsoft.com/office/drawing/2014/main" xmlns="" id="{4092FA47-AB80-449D-8C35-5DC5196F97AA}"/>
                  </a:ext>
                </a:extLst>
              </p:cNvPr>
              <p:cNvSpPr/>
              <p:nvPr/>
            </p:nvSpPr>
            <p:spPr bwMode="auto">
              <a:xfrm>
                <a:off x="8493126" y="5135524"/>
                <a:ext cx="73025" cy="593725"/>
              </a:xfrm>
              <a:prstGeom prst="rect">
                <a:avLst/>
              </a:pr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$ḻiḍê">
                <a:extLst>
                  <a:ext uri="{FF2B5EF4-FFF2-40B4-BE49-F238E27FC236}">
                    <a16:creationId xmlns:a16="http://schemas.microsoft.com/office/drawing/2014/main" xmlns="" id="{66E8F9B3-9A91-46D0-81B3-2085F3C538A6}"/>
                  </a:ext>
                </a:extLst>
              </p:cNvPr>
              <p:cNvSpPr/>
              <p:nvPr/>
            </p:nvSpPr>
            <p:spPr bwMode="auto">
              <a:xfrm>
                <a:off x="8043863" y="5043449"/>
                <a:ext cx="971550" cy="209550"/>
              </a:xfrm>
              <a:custGeom>
                <a:avLst/>
                <a:gdLst>
                  <a:gd name="T0" fmla="*/ 335 w 376"/>
                  <a:gd name="T1" fmla="*/ 0 h 81"/>
                  <a:gd name="T2" fmla="*/ 41 w 376"/>
                  <a:gd name="T3" fmla="*/ 0 h 81"/>
                  <a:gd name="T4" fmla="*/ 0 w 376"/>
                  <a:gd name="T5" fmla="*/ 40 h 81"/>
                  <a:gd name="T6" fmla="*/ 0 w 376"/>
                  <a:gd name="T7" fmla="*/ 40 h 81"/>
                  <a:gd name="T8" fmla="*/ 41 w 376"/>
                  <a:gd name="T9" fmla="*/ 81 h 81"/>
                  <a:gd name="T10" fmla="*/ 335 w 376"/>
                  <a:gd name="T11" fmla="*/ 81 h 81"/>
                  <a:gd name="T12" fmla="*/ 376 w 376"/>
                  <a:gd name="T13" fmla="*/ 40 h 81"/>
                  <a:gd name="T14" fmla="*/ 376 w 376"/>
                  <a:gd name="T15" fmla="*/ 40 h 81"/>
                  <a:gd name="T16" fmla="*/ 335 w 376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81">
                    <a:moveTo>
                      <a:pt x="33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335" y="81"/>
                      <a:pt x="335" y="81"/>
                      <a:pt x="335" y="81"/>
                    </a:cubicBezTo>
                    <a:cubicBezTo>
                      <a:pt x="357" y="81"/>
                      <a:pt x="376" y="63"/>
                      <a:pt x="376" y="40"/>
                    </a:cubicBezTo>
                    <a:cubicBezTo>
                      <a:pt x="376" y="40"/>
                      <a:pt x="376" y="40"/>
                      <a:pt x="376" y="40"/>
                    </a:cubicBezTo>
                    <a:cubicBezTo>
                      <a:pt x="376" y="18"/>
                      <a:pt x="357" y="0"/>
                      <a:pt x="33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ṡľídê">
                <a:extLst>
                  <a:ext uri="{FF2B5EF4-FFF2-40B4-BE49-F238E27FC236}">
                    <a16:creationId xmlns:a16="http://schemas.microsoft.com/office/drawing/2014/main" xmlns="" id="{A78639A0-3011-47BA-A8D5-078B2FC43D86}"/>
                  </a:ext>
                </a:extLst>
              </p:cNvPr>
              <p:cNvSpPr/>
              <p:nvPr/>
            </p:nvSpPr>
            <p:spPr bwMode="auto">
              <a:xfrm>
                <a:off x="8205788" y="5660987"/>
                <a:ext cx="646113" cy="192088"/>
              </a:xfrm>
              <a:custGeom>
                <a:avLst/>
                <a:gdLst>
                  <a:gd name="T0" fmla="*/ 250 w 250"/>
                  <a:gd name="T1" fmla="*/ 74 h 74"/>
                  <a:gd name="T2" fmla="*/ 206 w 250"/>
                  <a:gd name="T3" fmla="*/ 26 h 74"/>
                  <a:gd name="T4" fmla="*/ 125 w 250"/>
                  <a:gd name="T5" fmla="*/ 0 h 74"/>
                  <a:gd name="T6" fmla="*/ 43 w 250"/>
                  <a:gd name="T7" fmla="*/ 26 h 74"/>
                  <a:gd name="T8" fmla="*/ 0 w 250"/>
                  <a:gd name="T9" fmla="*/ 74 h 74"/>
                  <a:gd name="T10" fmla="*/ 30 w 250"/>
                  <a:gd name="T11" fmla="*/ 74 h 74"/>
                  <a:gd name="T12" fmla="*/ 58 w 250"/>
                  <a:gd name="T13" fmla="*/ 47 h 74"/>
                  <a:gd name="T14" fmla="*/ 125 w 250"/>
                  <a:gd name="T15" fmla="*/ 26 h 74"/>
                  <a:gd name="T16" fmla="*/ 192 w 250"/>
                  <a:gd name="T17" fmla="*/ 47 h 74"/>
                  <a:gd name="T18" fmla="*/ 219 w 250"/>
                  <a:gd name="T19" fmla="*/ 74 h 74"/>
                  <a:gd name="T20" fmla="*/ 250 w 250"/>
                  <a:gd name="T2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74">
                    <a:moveTo>
                      <a:pt x="250" y="74"/>
                    </a:moveTo>
                    <a:cubicBezTo>
                      <a:pt x="239" y="55"/>
                      <a:pt x="224" y="38"/>
                      <a:pt x="206" y="26"/>
                    </a:cubicBezTo>
                    <a:cubicBezTo>
                      <a:pt x="183" y="10"/>
                      <a:pt x="155" y="0"/>
                      <a:pt x="125" y="0"/>
                    </a:cubicBezTo>
                    <a:cubicBezTo>
                      <a:pt x="95" y="0"/>
                      <a:pt x="67" y="10"/>
                      <a:pt x="43" y="26"/>
                    </a:cubicBezTo>
                    <a:cubicBezTo>
                      <a:pt x="25" y="38"/>
                      <a:pt x="10" y="55"/>
                      <a:pt x="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8" y="64"/>
                      <a:pt x="48" y="55"/>
                      <a:pt x="58" y="47"/>
                    </a:cubicBezTo>
                    <a:cubicBezTo>
                      <a:pt x="77" y="34"/>
                      <a:pt x="100" y="26"/>
                      <a:pt x="125" y="26"/>
                    </a:cubicBezTo>
                    <a:cubicBezTo>
                      <a:pt x="150" y="26"/>
                      <a:pt x="173" y="34"/>
                      <a:pt x="192" y="47"/>
                    </a:cubicBezTo>
                    <a:cubicBezTo>
                      <a:pt x="202" y="55"/>
                      <a:pt x="212" y="64"/>
                      <a:pt x="219" y="74"/>
                    </a:cubicBezTo>
                    <a:lnTo>
                      <a:pt x="250" y="74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ṩḷíḓe">
                <a:extLst>
                  <a:ext uri="{FF2B5EF4-FFF2-40B4-BE49-F238E27FC236}">
                    <a16:creationId xmlns:a16="http://schemas.microsoft.com/office/drawing/2014/main" xmlns="" id="{ECFFB9FD-2EB3-49CD-BF38-D39F6732BD1D}"/>
                  </a:ext>
                </a:extLst>
              </p:cNvPr>
              <p:cNvSpPr/>
              <p:nvPr/>
            </p:nvSpPr>
            <p:spPr bwMode="auto">
              <a:xfrm>
                <a:off x="8805863" y="4183024"/>
                <a:ext cx="209550" cy="1069975"/>
              </a:xfrm>
              <a:custGeom>
                <a:avLst/>
                <a:gdLst>
                  <a:gd name="T0" fmla="*/ 81 w 81"/>
                  <a:gd name="T1" fmla="*/ 372 h 413"/>
                  <a:gd name="T2" fmla="*/ 81 w 81"/>
                  <a:gd name="T3" fmla="*/ 41 h 413"/>
                  <a:gd name="T4" fmla="*/ 40 w 81"/>
                  <a:gd name="T5" fmla="*/ 0 h 413"/>
                  <a:gd name="T6" fmla="*/ 40 w 81"/>
                  <a:gd name="T7" fmla="*/ 0 h 413"/>
                  <a:gd name="T8" fmla="*/ 0 w 81"/>
                  <a:gd name="T9" fmla="*/ 41 h 413"/>
                  <a:gd name="T10" fmla="*/ 0 w 81"/>
                  <a:gd name="T11" fmla="*/ 372 h 413"/>
                  <a:gd name="T12" fmla="*/ 40 w 81"/>
                  <a:gd name="T13" fmla="*/ 413 h 413"/>
                  <a:gd name="T14" fmla="*/ 40 w 81"/>
                  <a:gd name="T15" fmla="*/ 413 h 413"/>
                  <a:gd name="T16" fmla="*/ 81 w 81"/>
                  <a:gd name="T17" fmla="*/ 372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413">
                    <a:moveTo>
                      <a:pt x="81" y="372"/>
                    </a:move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18"/>
                      <a:pt x="62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5"/>
                      <a:pt x="18" y="413"/>
                      <a:pt x="40" y="413"/>
                    </a:cubicBezTo>
                    <a:cubicBezTo>
                      <a:pt x="40" y="413"/>
                      <a:pt x="40" y="413"/>
                      <a:pt x="40" y="413"/>
                    </a:cubicBezTo>
                    <a:cubicBezTo>
                      <a:pt x="62" y="413"/>
                      <a:pt x="81" y="395"/>
                      <a:pt x="81" y="37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S1iḓe">
                <a:extLst>
                  <a:ext uri="{FF2B5EF4-FFF2-40B4-BE49-F238E27FC236}">
                    <a16:creationId xmlns:a16="http://schemas.microsoft.com/office/drawing/2014/main" xmlns="" id="{B17D067F-D2CE-4F9D-AEDD-D69C70A7E2CF}"/>
                  </a:ext>
                </a:extLst>
              </p:cNvPr>
              <p:cNvSpPr/>
              <p:nvPr/>
            </p:nvSpPr>
            <p:spPr bwMode="auto">
              <a:xfrm>
                <a:off x="8348663" y="3746462"/>
                <a:ext cx="238125" cy="279400"/>
              </a:xfrm>
              <a:custGeom>
                <a:avLst/>
                <a:gdLst>
                  <a:gd name="T0" fmla="*/ 150 w 150"/>
                  <a:gd name="T1" fmla="*/ 57 h 176"/>
                  <a:gd name="T2" fmla="*/ 133 w 150"/>
                  <a:gd name="T3" fmla="*/ 0 h 176"/>
                  <a:gd name="T4" fmla="*/ 0 w 150"/>
                  <a:gd name="T5" fmla="*/ 155 h 176"/>
                  <a:gd name="T6" fmla="*/ 1 w 150"/>
                  <a:gd name="T7" fmla="*/ 176 h 176"/>
                  <a:gd name="T8" fmla="*/ 150 w 150"/>
                  <a:gd name="T9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76">
                    <a:moveTo>
                      <a:pt x="150" y="57"/>
                    </a:moveTo>
                    <a:lnTo>
                      <a:pt x="133" y="0"/>
                    </a:lnTo>
                    <a:lnTo>
                      <a:pt x="0" y="155"/>
                    </a:lnTo>
                    <a:lnTo>
                      <a:pt x="1" y="176"/>
                    </a:lnTo>
                    <a:lnTo>
                      <a:pt x="150" y="57"/>
                    </a:ln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sľïdê">
                <a:extLst>
                  <a:ext uri="{FF2B5EF4-FFF2-40B4-BE49-F238E27FC236}">
                    <a16:creationId xmlns:a16="http://schemas.microsoft.com/office/drawing/2014/main" xmlns="" id="{90FD0A4A-449B-463B-A301-BC14225CD8CB}"/>
                  </a:ext>
                </a:extLst>
              </p:cNvPr>
              <p:cNvSpPr/>
              <p:nvPr/>
            </p:nvSpPr>
            <p:spPr bwMode="auto">
              <a:xfrm>
                <a:off x="8050213" y="3052724"/>
                <a:ext cx="606425" cy="717550"/>
              </a:xfrm>
              <a:custGeom>
                <a:avLst/>
                <a:gdLst>
                  <a:gd name="T0" fmla="*/ 68 w 234"/>
                  <a:gd name="T1" fmla="*/ 267 h 277"/>
                  <a:gd name="T2" fmla="*/ 150 w 234"/>
                  <a:gd name="T3" fmla="*/ 44 h 277"/>
                  <a:gd name="T4" fmla="*/ 178 w 234"/>
                  <a:gd name="T5" fmla="*/ 228 h 277"/>
                  <a:gd name="T6" fmla="*/ 68 w 234"/>
                  <a:gd name="T7" fmla="*/ 26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77">
                    <a:moveTo>
                      <a:pt x="68" y="267"/>
                    </a:moveTo>
                    <a:cubicBezTo>
                      <a:pt x="0" y="246"/>
                      <a:pt x="6" y="0"/>
                      <a:pt x="150" y="44"/>
                    </a:cubicBezTo>
                    <a:cubicBezTo>
                      <a:pt x="234" y="70"/>
                      <a:pt x="224" y="170"/>
                      <a:pt x="178" y="228"/>
                    </a:cubicBezTo>
                    <a:cubicBezTo>
                      <a:pt x="150" y="262"/>
                      <a:pt x="101" y="277"/>
                      <a:pt x="68" y="267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ḻiḍe">
                <a:extLst>
                  <a:ext uri="{FF2B5EF4-FFF2-40B4-BE49-F238E27FC236}">
                    <a16:creationId xmlns:a16="http://schemas.microsoft.com/office/drawing/2014/main" xmlns="" id="{74CE266D-EC21-40E0-A379-260B620CEA35}"/>
                  </a:ext>
                </a:extLst>
              </p:cNvPr>
              <p:cNvSpPr/>
              <p:nvPr/>
            </p:nvSpPr>
            <p:spPr bwMode="auto">
              <a:xfrm>
                <a:off x="8328026" y="3681374"/>
                <a:ext cx="252413" cy="298450"/>
              </a:xfrm>
              <a:custGeom>
                <a:avLst/>
                <a:gdLst>
                  <a:gd name="T0" fmla="*/ 159 w 159"/>
                  <a:gd name="T1" fmla="*/ 41 h 188"/>
                  <a:gd name="T2" fmla="*/ 130 w 159"/>
                  <a:gd name="T3" fmla="*/ 0 h 188"/>
                  <a:gd name="T4" fmla="*/ 0 w 159"/>
                  <a:gd name="T5" fmla="*/ 150 h 188"/>
                  <a:gd name="T6" fmla="*/ 18 w 159"/>
                  <a:gd name="T7" fmla="*/ 188 h 188"/>
                  <a:gd name="T8" fmla="*/ 159 w 159"/>
                  <a:gd name="T9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59" y="41"/>
                    </a:moveTo>
                    <a:lnTo>
                      <a:pt x="130" y="0"/>
                    </a:lnTo>
                    <a:lnTo>
                      <a:pt x="0" y="150"/>
                    </a:lnTo>
                    <a:lnTo>
                      <a:pt x="18" y="188"/>
                    </a:lnTo>
                    <a:lnTo>
                      <a:pt x="15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ŝḻîḋê">
                <a:extLst>
                  <a:ext uri="{FF2B5EF4-FFF2-40B4-BE49-F238E27FC236}">
                    <a16:creationId xmlns:a16="http://schemas.microsoft.com/office/drawing/2014/main" xmlns="" id="{13A55851-B8DF-443C-BFFF-0AC7BC12A2D9}"/>
                  </a:ext>
                </a:extLst>
              </p:cNvPr>
              <p:cNvSpPr/>
              <p:nvPr/>
            </p:nvSpPr>
            <p:spPr bwMode="auto">
              <a:xfrm>
                <a:off x="7539038" y="3220999"/>
                <a:ext cx="93663" cy="227013"/>
              </a:xfrm>
              <a:custGeom>
                <a:avLst/>
                <a:gdLst>
                  <a:gd name="T0" fmla="*/ 27 w 36"/>
                  <a:gd name="T1" fmla="*/ 1 h 88"/>
                  <a:gd name="T2" fmla="*/ 27 w 36"/>
                  <a:gd name="T3" fmla="*/ 1 h 88"/>
                  <a:gd name="T4" fmla="*/ 35 w 36"/>
                  <a:gd name="T5" fmla="*/ 10 h 88"/>
                  <a:gd name="T6" fmla="*/ 19 w 36"/>
                  <a:gd name="T7" fmla="*/ 80 h 88"/>
                  <a:gd name="T8" fmla="*/ 8 w 36"/>
                  <a:gd name="T9" fmla="*/ 87 h 88"/>
                  <a:gd name="T10" fmla="*/ 8 w 36"/>
                  <a:gd name="T11" fmla="*/ 87 h 88"/>
                  <a:gd name="T12" fmla="*/ 1 w 36"/>
                  <a:gd name="T13" fmla="*/ 78 h 88"/>
                  <a:gd name="T14" fmla="*/ 16 w 36"/>
                  <a:gd name="T15" fmla="*/ 9 h 88"/>
                  <a:gd name="T16" fmla="*/ 27 w 36"/>
                  <a:gd name="T1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88"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32" y="1"/>
                      <a:pt x="36" y="6"/>
                      <a:pt x="35" y="1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8" y="84"/>
                      <a:pt x="13" y="88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3" y="87"/>
                      <a:pt x="0" y="83"/>
                      <a:pt x="1" y="7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4"/>
                      <a:pt x="22" y="0"/>
                      <a:pt x="27" y="1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š1íḑê">
                <a:extLst>
                  <a:ext uri="{FF2B5EF4-FFF2-40B4-BE49-F238E27FC236}">
                    <a16:creationId xmlns:a16="http://schemas.microsoft.com/office/drawing/2014/main" xmlns="" id="{8564BB09-C6A4-4598-9F6A-576DA653F68D}"/>
                  </a:ext>
                </a:extLst>
              </p:cNvPr>
              <p:cNvSpPr/>
              <p:nvPr/>
            </p:nvSpPr>
            <p:spPr bwMode="auto">
              <a:xfrm>
                <a:off x="7478713" y="3344824"/>
                <a:ext cx="192088" cy="307975"/>
              </a:xfrm>
              <a:custGeom>
                <a:avLst/>
                <a:gdLst>
                  <a:gd name="T0" fmla="*/ 8 w 74"/>
                  <a:gd name="T1" fmla="*/ 111 h 119"/>
                  <a:gd name="T2" fmla="*/ 48 w 74"/>
                  <a:gd name="T3" fmla="*/ 119 h 119"/>
                  <a:gd name="T4" fmla="*/ 65 w 74"/>
                  <a:gd name="T5" fmla="*/ 85 h 119"/>
                  <a:gd name="T6" fmla="*/ 64 w 74"/>
                  <a:gd name="T7" fmla="*/ 0 h 119"/>
                  <a:gd name="T8" fmla="*/ 34 w 74"/>
                  <a:gd name="T9" fmla="*/ 4 h 119"/>
                  <a:gd name="T10" fmla="*/ 0 w 74"/>
                  <a:gd name="T11" fmla="*/ 63 h 119"/>
                  <a:gd name="T12" fmla="*/ 8 w 74"/>
                  <a:gd name="T13" fmla="*/ 1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9">
                    <a:moveTo>
                      <a:pt x="8" y="111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4" y="67"/>
                      <a:pt x="67" y="21"/>
                      <a:pt x="6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8" y="111"/>
                    </a:ln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Slîdê">
                <a:extLst>
                  <a:ext uri="{FF2B5EF4-FFF2-40B4-BE49-F238E27FC236}">
                    <a16:creationId xmlns:a16="http://schemas.microsoft.com/office/drawing/2014/main" xmlns="" id="{C85253D2-B378-4BCB-809E-E1FB06823A6C}"/>
                  </a:ext>
                </a:extLst>
              </p:cNvPr>
              <p:cNvSpPr/>
              <p:nvPr/>
            </p:nvSpPr>
            <p:spPr bwMode="auto">
              <a:xfrm>
                <a:off x="7472363" y="3322599"/>
                <a:ext cx="90488" cy="217488"/>
              </a:xfrm>
              <a:custGeom>
                <a:avLst/>
                <a:gdLst>
                  <a:gd name="T0" fmla="*/ 10 w 35"/>
                  <a:gd name="T1" fmla="*/ 81 h 84"/>
                  <a:gd name="T2" fmla="*/ 16 w 35"/>
                  <a:gd name="T3" fmla="*/ 84 h 84"/>
                  <a:gd name="T4" fmla="*/ 18 w 35"/>
                  <a:gd name="T5" fmla="*/ 77 h 84"/>
                  <a:gd name="T6" fmla="*/ 33 w 35"/>
                  <a:gd name="T7" fmla="*/ 20 h 84"/>
                  <a:gd name="T8" fmla="*/ 30 w 35"/>
                  <a:gd name="T9" fmla="*/ 6 h 84"/>
                  <a:gd name="T10" fmla="*/ 19 w 35"/>
                  <a:gd name="T11" fmla="*/ 3 h 84"/>
                  <a:gd name="T12" fmla="*/ 2 w 35"/>
                  <a:gd name="T13" fmla="*/ 67 h 84"/>
                  <a:gd name="T14" fmla="*/ 10 w 35"/>
                  <a:gd name="T15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84">
                    <a:moveTo>
                      <a:pt x="10" y="81"/>
                    </a:moveTo>
                    <a:cubicBezTo>
                      <a:pt x="16" y="84"/>
                      <a:pt x="16" y="84"/>
                      <a:pt x="16" y="84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5" y="14"/>
                      <a:pt x="33" y="9"/>
                      <a:pt x="30" y="6"/>
                    </a:cubicBezTo>
                    <a:cubicBezTo>
                      <a:pt x="27" y="3"/>
                      <a:pt x="20" y="0"/>
                      <a:pt x="19" y="3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73"/>
                      <a:pt x="4" y="79"/>
                      <a:pt x="10" y="8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ṩľïḓe">
                <a:extLst>
                  <a:ext uri="{FF2B5EF4-FFF2-40B4-BE49-F238E27FC236}">
                    <a16:creationId xmlns:a16="http://schemas.microsoft.com/office/drawing/2014/main" xmlns="" id="{9ACF0A0E-8DB4-4983-83BB-86B67D3855E1}"/>
                  </a:ext>
                </a:extLst>
              </p:cNvPr>
              <p:cNvSpPr/>
              <p:nvPr/>
            </p:nvSpPr>
            <p:spPr bwMode="auto">
              <a:xfrm>
                <a:off x="7593013" y="3467062"/>
                <a:ext cx="69850" cy="73025"/>
              </a:xfrm>
              <a:custGeom>
                <a:avLst/>
                <a:gdLst>
                  <a:gd name="T0" fmla="*/ 22 w 27"/>
                  <a:gd name="T1" fmla="*/ 2 h 28"/>
                  <a:gd name="T2" fmla="*/ 22 w 27"/>
                  <a:gd name="T3" fmla="*/ 2 h 28"/>
                  <a:gd name="T4" fmla="*/ 24 w 27"/>
                  <a:gd name="T5" fmla="*/ 12 h 28"/>
                  <a:gd name="T6" fmla="*/ 16 w 27"/>
                  <a:gd name="T7" fmla="*/ 24 h 28"/>
                  <a:gd name="T8" fmla="*/ 5 w 27"/>
                  <a:gd name="T9" fmla="*/ 26 h 28"/>
                  <a:gd name="T10" fmla="*/ 5 w 27"/>
                  <a:gd name="T11" fmla="*/ 26 h 28"/>
                  <a:gd name="T12" fmla="*/ 2 w 27"/>
                  <a:gd name="T13" fmla="*/ 17 h 28"/>
                  <a:gd name="T14" fmla="*/ 10 w 27"/>
                  <a:gd name="T15" fmla="*/ 5 h 28"/>
                  <a:gd name="T16" fmla="*/ 22 w 27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8">
                    <a:moveTo>
                      <a:pt x="22" y="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5" y="4"/>
                      <a:pt x="27" y="9"/>
                      <a:pt x="24" y="1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7"/>
                      <a:pt x="9" y="28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4"/>
                      <a:pt x="0" y="20"/>
                      <a:pt x="2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"/>
                      <a:pt x="18" y="0"/>
                      <a:pt x="22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şlíďé">
                <a:extLst>
                  <a:ext uri="{FF2B5EF4-FFF2-40B4-BE49-F238E27FC236}">
                    <a16:creationId xmlns:a16="http://schemas.microsoft.com/office/drawing/2014/main" xmlns="" id="{AE4F0A82-5642-4CCF-B7BC-77375C09FA81}"/>
                  </a:ext>
                </a:extLst>
              </p:cNvPr>
              <p:cNvSpPr/>
              <p:nvPr/>
            </p:nvSpPr>
            <p:spPr bwMode="auto">
              <a:xfrm>
                <a:off x="7580313" y="3397212"/>
                <a:ext cx="77788" cy="79375"/>
              </a:xfrm>
              <a:custGeom>
                <a:avLst/>
                <a:gdLst>
                  <a:gd name="T0" fmla="*/ 24 w 30"/>
                  <a:gd name="T1" fmla="*/ 2 h 31"/>
                  <a:gd name="T2" fmla="*/ 24 w 30"/>
                  <a:gd name="T3" fmla="*/ 2 h 31"/>
                  <a:gd name="T4" fmla="*/ 28 w 30"/>
                  <a:gd name="T5" fmla="*/ 14 h 31"/>
                  <a:gd name="T6" fmla="*/ 20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3 w 30"/>
                  <a:gd name="T13" fmla="*/ 17 h 31"/>
                  <a:gd name="T14" fmla="*/ 11 w 30"/>
                  <a:gd name="T15" fmla="*/ 6 h 31"/>
                  <a:gd name="T16" fmla="*/ 24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9" y="5"/>
                      <a:pt x="30" y="10"/>
                      <a:pt x="28" y="1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7" y="29"/>
                      <a:pt x="11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6"/>
                      <a:pt x="0" y="21"/>
                      <a:pt x="3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2"/>
                      <a:pt x="20" y="0"/>
                      <a:pt x="24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s1îde">
                <a:extLst>
                  <a:ext uri="{FF2B5EF4-FFF2-40B4-BE49-F238E27FC236}">
                    <a16:creationId xmlns:a16="http://schemas.microsoft.com/office/drawing/2014/main" xmlns="" id="{5498FEBA-9120-47DD-82F9-9B1A8240D247}"/>
                  </a:ext>
                </a:extLst>
              </p:cNvPr>
              <p:cNvSpPr/>
              <p:nvPr/>
            </p:nvSpPr>
            <p:spPr bwMode="auto">
              <a:xfrm>
                <a:off x="7572376" y="3324187"/>
                <a:ext cx="77788" cy="80963"/>
              </a:xfrm>
              <a:custGeom>
                <a:avLst/>
                <a:gdLst>
                  <a:gd name="T0" fmla="*/ 23 w 30"/>
                  <a:gd name="T1" fmla="*/ 2 h 31"/>
                  <a:gd name="T2" fmla="*/ 23 w 30"/>
                  <a:gd name="T3" fmla="*/ 2 h 31"/>
                  <a:gd name="T4" fmla="*/ 27 w 30"/>
                  <a:gd name="T5" fmla="*/ 14 h 31"/>
                  <a:gd name="T6" fmla="*/ 19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2 w 30"/>
                  <a:gd name="T13" fmla="*/ 17 h 31"/>
                  <a:gd name="T14" fmla="*/ 10 w 30"/>
                  <a:gd name="T15" fmla="*/ 6 h 31"/>
                  <a:gd name="T16" fmla="*/ 23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8" y="5"/>
                      <a:pt x="30" y="10"/>
                      <a:pt x="27" y="1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9"/>
                      <a:pt x="10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" y="26"/>
                      <a:pt x="0" y="21"/>
                      <a:pt x="2" y="1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3" y="2"/>
                      <a:pt x="19" y="0"/>
                      <a:pt x="23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ṩḷidê">
                <a:extLst>
                  <a:ext uri="{FF2B5EF4-FFF2-40B4-BE49-F238E27FC236}">
                    <a16:creationId xmlns:a16="http://schemas.microsoft.com/office/drawing/2014/main" xmlns="" id="{714A592A-380A-40E6-B438-FEC34095FE66}"/>
                  </a:ext>
                </a:extLst>
              </p:cNvPr>
              <p:cNvSpPr/>
              <p:nvPr/>
            </p:nvSpPr>
            <p:spPr bwMode="auto">
              <a:xfrm>
                <a:off x="7478713" y="3467062"/>
                <a:ext cx="114300" cy="177800"/>
              </a:xfrm>
              <a:custGeom>
                <a:avLst/>
                <a:gdLst>
                  <a:gd name="T0" fmla="*/ 8 w 44"/>
                  <a:gd name="T1" fmla="*/ 64 h 69"/>
                  <a:gd name="T2" fmla="*/ 36 w 44"/>
                  <a:gd name="T3" fmla="*/ 69 h 69"/>
                  <a:gd name="T4" fmla="*/ 19 w 44"/>
                  <a:gd name="T5" fmla="*/ 3 h 69"/>
                  <a:gd name="T6" fmla="*/ 9 w 44"/>
                  <a:gd name="T7" fmla="*/ 0 h 69"/>
                  <a:gd name="T8" fmla="*/ 0 w 44"/>
                  <a:gd name="T9" fmla="*/ 16 h 69"/>
                  <a:gd name="T10" fmla="*/ 8 w 44"/>
                  <a:gd name="T1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69">
                    <a:moveTo>
                      <a:pt x="8" y="64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42" y="49"/>
                      <a:pt x="44" y="10"/>
                      <a:pt x="19" y="3"/>
                    </a:cubicBezTo>
                    <a:cubicBezTo>
                      <a:pt x="15" y="2"/>
                      <a:pt x="12" y="1"/>
                      <a:pt x="9" y="0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šļíḑê">
                <a:extLst>
                  <a:ext uri="{FF2B5EF4-FFF2-40B4-BE49-F238E27FC236}">
                    <a16:creationId xmlns:a16="http://schemas.microsoft.com/office/drawing/2014/main" xmlns="" id="{40195821-43DE-4C8B-978D-ABF713F177AD}"/>
                  </a:ext>
                </a:extLst>
              </p:cNvPr>
              <p:cNvSpPr/>
              <p:nvPr/>
            </p:nvSpPr>
            <p:spPr bwMode="auto">
              <a:xfrm>
                <a:off x="7458076" y="3595649"/>
                <a:ext cx="192088" cy="127000"/>
              </a:xfrm>
              <a:custGeom>
                <a:avLst/>
                <a:gdLst>
                  <a:gd name="T0" fmla="*/ 0 w 121"/>
                  <a:gd name="T1" fmla="*/ 48 h 80"/>
                  <a:gd name="T2" fmla="*/ 108 w 121"/>
                  <a:gd name="T3" fmla="*/ 80 h 80"/>
                  <a:gd name="T4" fmla="*/ 121 w 121"/>
                  <a:gd name="T5" fmla="*/ 33 h 80"/>
                  <a:gd name="T6" fmla="*/ 13 w 121"/>
                  <a:gd name="T7" fmla="*/ 0 h 80"/>
                  <a:gd name="T8" fmla="*/ 0 w 121"/>
                  <a:gd name="T9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80">
                    <a:moveTo>
                      <a:pt x="0" y="48"/>
                    </a:moveTo>
                    <a:lnTo>
                      <a:pt x="108" y="80"/>
                    </a:lnTo>
                    <a:lnTo>
                      <a:pt x="121" y="33"/>
                    </a:lnTo>
                    <a:lnTo>
                      <a:pt x="13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şliḋê">
                <a:extLst>
                  <a:ext uri="{FF2B5EF4-FFF2-40B4-BE49-F238E27FC236}">
                    <a16:creationId xmlns:a16="http://schemas.microsoft.com/office/drawing/2014/main" xmlns="" id="{8448D6C2-84EF-4EEA-BF46-055A985B4B70}"/>
                  </a:ext>
                </a:extLst>
              </p:cNvPr>
              <p:cNvSpPr/>
              <p:nvPr/>
            </p:nvSpPr>
            <p:spPr bwMode="auto">
              <a:xfrm>
                <a:off x="8147051" y="3127337"/>
                <a:ext cx="501650" cy="541338"/>
              </a:xfrm>
              <a:custGeom>
                <a:avLst/>
                <a:gdLst>
                  <a:gd name="T0" fmla="*/ 126 w 194"/>
                  <a:gd name="T1" fmla="*/ 22 h 209"/>
                  <a:gd name="T2" fmla="*/ 135 w 194"/>
                  <a:gd name="T3" fmla="*/ 209 h 209"/>
                  <a:gd name="T4" fmla="*/ 135 w 194"/>
                  <a:gd name="T5" fmla="*/ 146 h 209"/>
                  <a:gd name="T6" fmla="*/ 103 w 194"/>
                  <a:gd name="T7" fmla="*/ 121 h 209"/>
                  <a:gd name="T8" fmla="*/ 0 w 194"/>
                  <a:gd name="T9" fmla="*/ 67 h 209"/>
                  <a:gd name="T10" fmla="*/ 126 w 194"/>
                  <a:gd name="T11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09">
                    <a:moveTo>
                      <a:pt x="126" y="22"/>
                    </a:moveTo>
                    <a:cubicBezTo>
                      <a:pt x="194" y="47"/>
                      <a:pt x="194" y="151"/>
                      <a:pt x="135" y="209"/>
                    </a:cubicBezTo>
                    <a:cubicBezTo>
                      <a:pt x="138" y="196"/>
                      <a:pt x="139" y="183"/>
                      <a:pt x="135" y="146"/>
                    </a:cubicBezTo>
                    <a:cubicBezTo>
                      <a:pt x="130" y="149"/>
                      <a:pt x="105" y="160"/>
                      <a:pt x="103" y="121"/>
                    </a:cubicBezTo>
                    <a:cubicBezTo>
                      <a:pt x="99" y="66"/>
                      <a:pt x="36" y="61"/>
                      <a:pt x="0" y="67"/>
                    </a:cubicBezTo>
                    <a:cubicBezTo>
                      <a:pt x="28" y="8"/>
                      <a:pt x="67" y="0"/>
                      <a:pt x="126" y="22"/>
                    </a:cubicBezTo>
                    <a:close/>
                  </a:path>
                </a:pathLst>
              </a:custGeom>
              <a:solidFill>
                <a:srgbClr val="6E4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śḻîďè">
                <a:extLst>
                  <a:ext uri="{FF2B5EF4-FFF2-40B4-BE49-F238E27FC236}">
                    <a16:creationId xmlns:a16="http://schemas.microsoft.com/office/drawing/2014/main" xmlns="" id="{1C48169F-5319-4194-BB3C-D6DEBF02FB46}"/>
                  </a:ext>
                </a:extLst>
              </p:cNvPr>
              <p:cNvSpPr/>
              <p:nvPr/>
            </p:nvSpPr>
            <p:spPr bwMode="auto">
              <a:xfrm>
                <a:off x="8418513" y="3421024"/>
                <a:ext cx="98425" cy="161925"/>
              </a:xfrm>
              <a:custGeom>
                <a:avLst/>
                <a:gdLst>
                  <a:gd name="T0" fmla="*/ 23 w 38"/>
                  <a:gd name="T1" fmla="*/ 1 h 63"/>
                  <a:gd name="T2" fmla="*/ 2 w 38"/>
                  <a:gd name="T3" fmla="*/ 30 h 63"/>
                  <a:gd name="T4" fmla="*/ 16 w 38"/>
                  <a:gd name="T5" fmla="*/ 62 h 63"/>
                  <a:gd name="T6" fmla="*/ 36 w 38"/>
                  <a:gd name="T7" fmla="*/ 33 h 63"/>
                  <a:gd name="T8" fmla="*/ 23 w 38"/>
                  <a:gd name="T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3">
                    <a:moveTo>
                      <a:pt x="23" y="1"/>
                    </a:moveTo>
                    <a:cubicBezTo>
                      <a:pt x="13" y="0"/>
                      <a:pt x="4" y="13"/>
                      <a:pt x="2" y="30"/>
                    </a:cubicBezTo>
                    <a:cubicBezTo>
                      <a:pt x="0" y="47"/>
                      <a:pt x="6" y="61"/>
                      <a:pt x="16" y="62"/>
                    </a:cubicBezTo>
                    <a:cubicBezTo>
                      <a:pt x="25" y="63"/>
                      <a:pt x="34" y="50"/>
                      <a:pt x="36" y="33"/>
                    </a:cubicBezTo>
                    <a:cubicBezTo>
                      <a:pt x="38" y="16"/>
                      <a:pt x="32" y="2"/>
                      <a:pt x="23" y="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ŝḻíḑè">
                <a:extLst>
                  <a:ext uri="{FF2B5EF4-FFF2-40B4-BE49-F238E27FC236}">
                    <a16:creationId xmlns:a16="http://schemas.microsoft.com/office/drawing/2014/main" xmlns="" id="{830B6AC7-9E45-4195-B17A-8EAE721B7246}"/>
                  </a:ext>
                </a:extLst>
              </p:cNvPr>
              <p:cNvSpPr/>
              <p:nvPr/>
            </p:nvSpPr>
            <p:spPr bwMode="auto">
              <a:xfrm>
                <a:off x="6527801" y="3098762"/>
                <a:ext cx="436563" cy="322263"/>
              </a:xfrm>
              <a:custGeom>
                <a:avLst/>
                <a:gdLst>
                  <a:gd name="T0" fmla="*/ 166 w 169"/>
                  <a:gd name="T1" fmla="*/ 98 h 124"/>
                  <a:gd name="T2" fmla="*/ 84 w 169"/>
                  <a:gd name="T3" fmla="*/ 0 h 124"/>
                  <a:gd name="T4" fmla="*/ 3 w 169"/>
                  <a:gd name="T5" fmla="*/ 98 h 124"/>
                  <a:gd name="T6" fmla="*/ 15 w 169"/>
                  <a:gd name="T7" fmla="*/ 121 h 124"/>
                  <a:gd name="T8" fmla="*/ 23 w 169"/>
                  <a:gd name="T9" fmla="*/ 112 h 124"/>
                  <a:gd name="T10" fmla="*/ 46 w 169"/>
                  <a:gd name="T11" fmla="*/ 48 h 124"/>
                  <a:gd name="T12" fmla="*/ 84 w 169"/>
                  <a:gd name="T13" fmla="*/ 56 h 124"/>
                  <a:gd name="T14" fmla="*/ 122 w 169"/>
                  <a:gd name="T15" fmla="*/ 48 h 124"/>
                  <a:gd name="T16" fmla="*/ 146 w 169"/>
                  <a:gd name="T17" fmla="*/ 112 h 124"/>
                  <a:gd name="T18" fmla="*/ 152 w 169"/>
                  <a:gd name="T19" fmla="*/ 122 h 124"/>
                  <a:gd name="T20" fmla="*/ 166 w 169"/>
                  <a:gd name="T21" fmla="*/ 9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124">
                    <a:moveTo>
                      <a:pt x="166" y="98"/>
                    </a:moveTo>
                    <a:cubicBezTo>
                      <a:pt x="169" y="47"/>
                      <a:pt x="147" y="0"/>
                      <a:pt x="84" y="0"/>
                    </a:cubicBezTo>
                    <a:cubicBezTo>
                      <a:pt x="21" y="0"/>
                      <a:pt x="0" y="47"/>
                      <a:pt x="3" y="98"/>
                    </a:cubicBezTo>
                    <a:cubicBezTo>
                      <a:pt x="8" y="100"/>
                      <a:pt x="13" y="109"/>
                      <a:pt x="15" y="121"/>
                    </a:cubicBezTo>
                    <a:cubicBezTo>
                      <a:pt x="20" y="124"/>
                      <a:pt x="23" y="122"/>
                      <a:pt x="23" y="112"/>
                    </a:cubicBezTo>
                    <a:cubicBezTo>
                      <a:pt x="23" y="82"/>
                      <a:pt x="26" y="55"/>
                      <a:pt x="46" y="48"/>
                    </a:cubicBezTo>
                    <a:cubicBezTo>
                      <a:pt x="65" y="42"/>
                      <a:pt x="70" y="56"/>
                      <a:pt x="84" y="56"/>
                    </a:cubicBezTo>
                    <a:cubicBezTo>
                      <a:pt x="99" y="56"/>
                      <a:pt x="103" y="43"/>
                      <a:pt x="122" y="48"/>
                    </a:cubicBezTo>
                    <a:cubicBezTo>
                      <a:pt x="141" y="54"/>
                      <a:pt x="146" y="82"/>
                      <a:pt x="146" y="112"/>
                    </a:cubicBezTo>
                    <a:cubicBezTo>
                      <a:pt x="146" y="122"/>
                      <a:pt x="148" y="124"/>
                      <a:pt x="152" y="122"/>
                    </a:cubicBezTo>
                    <a:cubicBezTo>
                      <a:pt x="155" y="109"/>
                      <a:pt x="160" y="99"/>
                      <a:pt x="166" y="98"/>
                    </a:cubicBezTo>
                    <a:close/>
                  </a:path>
                </a:pathLst>
              </a:custGeom>
              <a:solidFill>
                <a:srgbClr val="5729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ŝḻiḍé">
                <a:extLst>
                  <a:ext uri="{FF2B5EF4-FFF2-40B4-BE49-F238E27FC236}">
                    <a16:creationId xmlns:a16="http://schemas.microsoft.com/office/drawing/2014/main" xmlns="" id="{16BCCCFF-FA40-4D59-9092-75C03C1D3151}"/>
                  </a:ext>
                </a:extLst>
              </p:cNvPr>
              <p:cNvSpPr/>
              <p:nvPr/>
            </p:nvSpPr>
            <p:spPr bwMode="auto">
              <a:xfrm>
                <a:off x="4133851" y="4748174"/>
                <a:ext cx="3895725" cy="1384300"/>
              </a:xfrm>
              <a:prstGeom prst="rect">
                <a:avLst/>
              </a:pr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ŝľîḓê">
                <a:extLst>
                  <a:ext uri="{FF2B5EF4-FFF2-40B4-BE49-F238E27FC236}">
                    <a16:creationId xmlns:a16="http://schemas.microsoft.com/office/drawing/2014/main" xmlns="" id="{C492ABC3-9327-4975-9E3F-6507E56ABD26}"/>
                  </a:ext>
                </a:extLst>
              </p:cNvPr>
              <p:cNvSpPr/>
              <p:nvPr/>
            </p:nvSpPr>
            <p:spPr bwMode="auto">
              <a:xfrm>
                <a:off x="3638551" y="4686262"/>
                <a:ext cx="4887913" cy="111125"/>
              </a:xfrm>
              <a:prstGeom prst="rect">
                <a:avLst/>
              </a:prstGeom>
              <a:solidFill>
                <a:srgbClr val="AD5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Sľíḓê">
                <a:extLst>
                  <a:ext uri="{FF2B5EF4-FFF2-40B4-BE49-F238E27FC236}">
                    <a16:creationId xmlns:a16="http://schemas.microsoft.com/office/drawing/2014/main" xmlns="" id="{BFC7C780-D149-44F2-A0A4-9E446ECF5F17}"/>
                  </a:ext>
                </a:extLst>
              </p:cNvPr>
              <p:cNvSpPr/>
              <p:nvPr/>
            </p:nvSpPr>
            <p:spPr bwMode="auto">
              <a:xfrm>
                <a:off x="4872038" y="3779799"/>
                <a:ext cx="342900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5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7" y="142"/>
                      <a:pt x="92" y="20"/>
                      <a:pt x="95" y="14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ḷiďê">
                <a:extLst>
                  <a:ext uri="{FF2B5EF4-FFF2-40B4-BE49-F238E27FC236}">
                    <a16:creationId xmlns:a16="http://schemas.microsoft.com/office/drawing/2014/main" xmlns="" id="{551E88CD-F2D2-447C-9153-2E49C41DCC8D}"/>
                  </a:ext>
                </a:extLst>
              </p:cNvPr>
              <p:cNvSpPr/>
              <p:nvPr/>
            </p:nvSpPr>
            <p:spPr bwMode="auto">
              <a:xfrm>
                <a:off x="5356226" y="4165562"/>
                <a:ext cx="274638" cy="200025"/>
              </a:xfrm>
              <a:custGeom>
                <a:avLst/>
                <a:gdLst>
                  <a:gd name="T0" fmla="*/ 47 w 106"/>
                  <a:gd name="T1" fmla="*/ 18 h 77"/>
                  <a:gd name="T2" fmla="*/ 32 w 106"/>
                  <a:gd name="T3" fmla="*/ 18 h 77"/>
                  <a:gd name="T4" fmla="*/ 51 w 106"/>
                  <a:gd name="T5" fmla="*/ 15 h 77"/>
                  <a:gd name="T6" fmla="*/ 51 w 106"/>
                  <a:gd name="T7" fmla="*/ 0 h 77"/>
                  <a:gd name="T8" fmla="*/ 9 w 106"/>
                  <a:gd name="T9" fmla="*/ 15 h 77"/>
                  <a:gd name="T10" fmla="*/ 0 w 106"/>
                  <a:gd name="T11" fmla="*/ 38 h 77"/>
                  <a:gd name="T12" fmla="*/ 39 w 106"/>
                  <a:gd name="T13" fmla="*/ 68 h 77"/>
                  <a:gd name="T14" fmla="*/ 79 w 106"/>
                  <a:gd name="T15" fmla="*/ 75 h 77"/>
                  <a:gd name="T16" fmla="*/ 81 w 106"/>
                  <a:gd name="T17" fmla="*/ 63 h 77"/>
                  <a:gd name="T18" fmla="*/ 53 w 106"/>
                  <a:gd name="T19" fmla="*/ 58 h 77"/>
                  <a:gd name="T20" fmla="*/ 54 w 106"/>
                  <a:gd name="T21" fmla="*/ 57 h 77"/>
                  <a:gd name="T22" fmla="*/ 92 w 106"/>
                  <a:gd name="T23" fmla="*/ 60 h 77"/>
                  <a:gd name="T24" fmla="*/ 93 w 106"/>
                  <a:gd name="T25" fmla="*/ 48 h 77"/>
                  <a:gd name="T26" fmla="*/ 58 w 106"/>
                  <a:gd name="T27" fmla="*/ 45 h 77"/>
                  <a:gd name="T28" fmla="*/ 58 w 106"/>
                  <a:gd name="T29" fmla="*/ 43 h 77"/>
                  <a:gd name="T30" fmla="*/ 98 w 106"/>
                  <a:gd name="T31" fmla="*/ 44 h 77"/>
                  <a:gd name="T32" fmla="*/ 98 w 106"/>
                  <a:gd name="T33" fmla="*/ 31 h 77"/>
                  <a:gd name="T34" fmla="*/ 55 w 106"/>
                  <a:gd name="T35" fmla="*/ 31 h 77"/>
                  <a:gd name="T36" fmla="*/ 54 w 106"/>
                  <a:gd name="T37" fmla="*/ 30 h 77"/>
                  <a:gd name="T38" fmla="*/ 96 w 106"/>
                  <a:gd name="T39" fmla="*/ 25 h 77"/>
                  <a:gd name="T40" fmla="*/ 95 w 106"/>
                  <a:gd name="T41" fmla="*/ 13 h 77"/>
                  <a:gd name="T42" fmla="*/ 47 w 106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77">
                    <a:moveTo>
                      <a:pt x="47" y="18"/>
                    </a:moveTo>
                    <a:cubicBezTo>
                      <a:pt x="43" y="18"/>
                      <a:pt x="38" y="18"/>
                      <a:pt x="32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8" y="10"/>
                      <a:pt x="55" y="2"/>
                      <a:pt x="51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8"/>
                      <a:pt x="0" y="28"/>
                      <a:pt x="0" y="38"/>
                    </a:cubicBezTo>
                    <a:cubicBezTo>
                      <a:pt x="0" y="57"/>
                      <a:pt x="13" y="63"/>
                      <a:pt x="39" y="68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7" y="77"/>
                      <a:pt x="90" y="65"/>
                      <a:pt x="81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4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0" y="48"/>
                      <a:pt x="93" y="48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4"/>
                      <a:pt x="58" y="43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6" y="44"/>
                      <a:pt x="106" y="31"/>
                      <a:pt x="98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0"/>
                      <a:pt x="54" y="30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ṥľîḑè">
                <a:extLst>
                  <a:ext uri="{FF2B5EF4-FFF2-40B4-BE49-F238E27FC236}">
                    <a16:creationId xmlns:a16="http://schemas.microsoft.com/office/drawing/2014/main" xmlns="" id="{0ED35B1C-821F-415D-B063-17F59165FE14}"/>
                  </a:ext>
                </a:extLst>
              </p:cNvPr>
              <p:cNvSpPr/>
              <p:nvPr/>
            </p:nvSpPr>
            <p:spPr bwMode="auto">
              <a:xfrm>
                <a:off x="5327651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4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4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ŝliḓê">
                <a:extLst>
                  <a:ext uri="{FF2B5EF4-FFF2-40B4-BE49-F238E27FC236}">
                    <a16:creationId xmlns:a16="http://schemas.microsoft.com/office/drawing/2014/main" xmlns="" id="{B8E99472-9992-43C4-A431-98B36A2C6731}"/>
                  </a:ext>
                </a:extLst>
              </p:cNvPr>
              <p:cNvSpPr/>
              <p:nvPr/>
            </p:nvSpPr>
            <p:spPr bwMode="auto">
              <a:xfrm>
                <a:off x="4862513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5" y="62"/>
                      <a:pt x="10" y="54"/>
                    </a:cubicBezTo>
                    <a:cubicBezTo>
                      <a:pt x="0" y="27"/>
                      <a:pt x="37" y="0"/>
                      <a:pt x="58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ṥļîḋé">
                <a:extLst>
                  <a:ext uri="{FF2B5EF4-FFF2-40B4-BE49-F238E27FC236}">
                    <a16:creationId xmlns:a16="http://schemas.microsoft.com/office/drawing/2014/main" xmlns="" id="{8BC9CC3B-F687-4F0D-90E7-17E5C313147A}"/>
                  </a:ext>
                </a:extLst>
              </p:cNvPr>
              <p:cNvSpPr/>
              <p:nvPr/>
            </p:nvSpPr>
            <p:spPr bwMode="auto">
              <a:xfrm>
                <a:off x="5673726" y="3790912"/>
                <a:ext cx="341313" cy="527050"/>
              </a:xfrm>
              <a:custGeom>
                <a:avLst/>
                <a:gdLst>
                  <a:gd name="T0" fmla="*/ 37 w 132"/>
                  <a:gd name="T1" fmla="*/ 13 h 204"/>
                  <a:gd name="T2" fmla="*/ 22 w 132"/>
                  <a:gd name="T3" fmla="*/ 0 h 204"/>
                  <a:gd name="T4" fmla="*/ 15 w 132"/>
                  <a:gd name="T5" fmla="*/ 103 h 204"/>
                  <a:gd name="T6" fmla="*/ 58 w 132"/>
                  <a:gd name="T7" fmla="*/ 173 h 204"/>
                  <a:gd name="T8" fmla="*/ 119 w 132"/>
                  <a:gd name="T9" fmla="*/ 204 h 204"/>
                  <a:gd name="T10" fmla="*/ 122 w 132"/>
                  <a:gd name="T11" fmla="*/ 157 h 204"/>
                  <a:gd name="T12" fmla="*/ 37 w 132"/>
                  <a:gd name="T13" fmla="*/ 1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37" y="13"/>
                    </a:moveTo>
                    <a:cubicBezTo>
                      <a:pt x="34" y="7"/>
                      <a:pt x="30" y="2"/>
                      <a:pt x="22" y="0"/>
                    </a:cubicBezTo>
                    <a:cubicBezTo>
                      <a:pt x="0" y="24"/>
                      <a:pt x="1" y="81"/>
                      <a:pt x="15" y="103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32" y="185"/>
                      <a:pt x="126" y="165"/>
                      <a:pt x="122" y="157"/>
                    </a:cubicBezTo>
                    <a:cubicBezTo>
                      <a:pt x="116" y="142"/>
                      <a:pt x="41" y="20"/>
                      <a:pt x="37" y="13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Sľidê">
                <a:extLst>
                  <a:ext uri="{FF2B5EF4-FFF2-40B4-BE49-F238E27FC236}">
                    <a16:creationId xmlns:a16="http://schemas.microsoft.com/office/drawing/2014/main" xmlns="" id="{7FBD9DEF-6885-4EA9-9F72-F257015EA636}"/>
                  </a:ext>
                </a:extLst>
              </p:cNvPr>
              <p:cNvSpPr/>
              <p:nvPr/>
            </p:nvSpPr>
            <p:spPr bwMode="auto">
              <a:xfrm>
                <a:off x="5257801" y="4170324"/>
                <a:ext cx="276225" cy="204788"/>
              </a:xfrm>
              <a:custGeom>
                <a:avLst/>
                <a:gdLst>
                  <a:gd name="T0" fmla="*/ 59 w 107"/>
                  <a:gd name="T1" fmla="*/ 20 h 79"/>
                  <a:gd name="T2" fmla="*/ 74 w 107"/>
                  <a:gd name="T3" fmla="*/ 20 h 79"/>
                  <a:gd name="T4" fmla="*/ 54 w 107"/>
                  <a:gd name="T5" fmla="*/ 15 h 79"/>
                  <a:gd name="T6" fmla="*/ 53 w 107"/>
                  <a:gd name="T7" fmla="*/ 0 h 79"/>
                  <a:gd name="T8" fmla="*/ 98 w 107"/>
                  <a:gd name="T9" fmla="*/ 17 h 79"/>
                  <a:gd name="T10" fmla="*/ 106 w 107"/>
                  <a:gd name="T11" fmla="*/ 39 h 79"/>
                  <a:gd name="T12" fmla="*/ 68 w 107"/>
                  <a:gd name="T13" fmla="*/ 70 h 79"/>
                  <a:gd name="T14" fmla="*/ 28 w 107"/>
                  <a:gd name="T15" fmla="*/ 77 h 79"/>
                  <a:gd name="T16" fmla="*/ 26 w 107"/>
                  <a:gd name="T17" fmla="*/ 65 h 79"/>
                  <a:gd name="T18" fmla="*/ 54 w 107"/>
                  <a:gd name="T19" fmla="*/ 60 h 79"/>
                  <a:gd name="T20" fmla="*/ 53 w 107"/>
                  <a:gd name="T21" fmla="*/ 59 h 79"/>
                  <a:gd name="T22" fmla="*/ 15 w 107"/>
                  <a:gd name="T23" fmla="*/ 62 h 79"/>
                  <a:gd name="T24" fmla="*/ 13 w 107"/>
                  <a:gd name="T25" fmla="*/ 50 h 79"/>
                  <a:gd name="T26" fmla="*/ 48 w 107"/>
                  <a:gd name="T27" fmla="*/ 47 h 79"/>
                  <a:gd name="T28" fmla="*/ 48 w 107"/>
                  <a:gd name="T29" fmla="*/ 45 h 79"/>
                  <a:gd name="T30" fmla="*/ 8 w 107"/>
                  <a:gd name="T31" fmla="*/ 45 h 79"/>
                  <a:gd name="T32" fmla="*/ 8 w 107"/>
                  <a:gd name="T33" fmla="*/ 33 h 79"/>
                  <a:gd name="T34" fmla="*/ 51 w 107"/>
                  <a:gd name="T35" fmla="*/ 33 h 79"/>
                  <a:gd name="T36" fmla="*/ 52 w 107"/>
                  <a:gd name="T37" fmla="*/ 31 h 79"/>
                  <a:gd name="T38" fmla="*/ 11 w 107"/>
                  <a:gd name="T39" fmla="*/ 27 h 79"/>
                  <a:gd name="T40" fmla="*/ 12 w 107"/>
                  <a:gd name="T41" fmla="*/ 15 h 79"/>
                  <a:gd name="T42" fmla="*/ 59 w 107"/>
                  <a:gd name="T43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9">
                    <a:moveTo>
                      <a:pt x="59" y="20"/>
                    </a:moveTo>
                    <a:cubicBezTo>
                      <a:pt x="63" y="20"/>
                      <a:pt x="68" y="20"/>
                      <a:pt x="74" y="20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7" y="10"/>
                      <a:pt x="50" y="2"/>
                      <a:pt x="53" y="0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104" y="20"/>
                      <a:pt x="106" y="30"/>
                      <a:pt x="106" y="39"/>
                    </a:cubicBezTo>
                    <a:cubicBezTo>
                      <a:pt x="107" y="59"/>
                      <a:pt x="94" y="65"/>
                      <a:pt x="68" y="7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19" y="79"/>
                      <a:pt x="17" y="67"/>
                      <a:pt x="26" y="6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0"/>
                      <a:pt x="53" y="59"/>
                      <a:pt x="53" y="5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3"/>
                      <a:pt x="6" y="50"/>
                      <a:pt x="13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6"/>
                      <a:pt x="48" y="46"/>
                      <a:pt x="4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0" y="45"/>
                      <a:pt x="0" y="33"/>
                      <a:pt x="8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3" y="27"/>
                      <a:pt x="4" y="14"/>
                      <a:pt x="12" y="15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śḻiďê">
                <a:extLst>
                  <a:ext uri="{FF2B5EF4-FFF2-40B4-BE49-F238E27FC236}">
                    <a16:creationId xmlns:a16="http://schemas.microsoft.com/office/drawing/2014/main" xmlns="" id="{B51E45AC-AE26-4776-AE3D-699ED7D1B93F}"/>
                  </a:ext>
                </a:extLst>
              </p:cNvPr>
              <p:cNvSpPr/>
              <p:nvPr/>
            </p:nvSpPr>
            <p:spPr bwMode="auto">
              <a:xfrm>
                <a:off x="5491163" y="4190962"/>
                <a:ext cx="69850" cy="160338"/>
              </a:xfrm>
              <a:custGeom>
                <a:avLst/>
                <a:gdLst>
                  <a:gd name="T0" fmla="*/ 44 w 44"/>
                  <a:gd name="T1" fmla="*/ 2 h 101"/>
                  <a:gd name="T2" fmla="*/ 44 w 44"/>
                  <a:gd name="T3" fmla="*/ 101 h 101"/>
                  <a:gd name="T4" fmla="*/ 0 w 44"/>
                  <a:gd name="T5" fmla="*/ 100 h 101"/>
                  <a:gd name="T6" fmla="*/ 1 w 44"/>
                  <a:gd name="T7" fmla="*/ 0 h 101"/>
                  <a:gd name="T8" fmla="*/ 44 w 44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44" y="2"/>
                    </a:moveTo>
                    <a:lnTo>
                      <a:pt x="44" y="101"/>
                    </a:lnTo>
                    <a:lnTo>
                      <a:pt x="0" y="100"/>
                    </a:lnTo>
                    <a:lnTo>
                      <a:pt x="1" y="0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ṣḷidê">
                <a:extLst>
                  <a:ext uri="{FF2B5EF4-FFF2-40B4-BE49-F238E27FC236}">
                    <a16:creationId xmlns:a16="http://schemas.microsoft.com/office/drawing/2014/main" xmlns="" id="{D4458845-ABB6-4747-85EF-1B3D1250C77D}"/>
                  </a:ext>
                </a:extLst>
              </p:cNvPr>
              <p:cNvSpPr/>
              <p:nvPr/>
            </p:nvSpPr>
            <p:spPr bwMode="auto">
              <a:xfrm>
                <a:off x="5541963" y="4156037"/>
                <a:ext cx="487363" cy="203200"/>
              </a:xfrm>
              <a:custGeom>
                <a:avLst/>
                <a:gdLst>
                  <a:gd name="T0" fmla="*/ 130 w 188"/>
                  <a:gd name="T1" fmla="*/ 10 h 79"/>
                  <a:gd name="T2" fmla="*/ 1 w 188"/>
                  <a:gd name="T3" fmla="*/ 12 h 79"/>
                  <a:gd name="T4" fmla="*/ 0 w 188"/>
                  <a:gd name="T5" fmla="*/ 79 h 79"/>
                  <a:gd name="T6" fmla="*/ 0 w 188"/>
                  <a:gd name="T7" fmla="*/ 79 h 79"/>
                  <a:gd name="T8" fmla="*/ 138 w 188"/>
                  <a:gd name="T9" fmla="*/ 79 h 79"/>
                  <a:gd name="T10" fmla="*/ 177 w 188"/>
                  <a:gd name="T11" fmla="*/ 54 h 79"/>
                  <a:gd name="T12" fmla="*/ 130 w 188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79">
                    <a:moveTo>
                      <a:pt x="130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61" y="79"/>
                      <a:pt x="173" y="62"/>
                      <a:pt x="177" y="54"/>
                    </a:cubicBezTo>
                    <a:cubicBezTo>
                      <a:pt x="188" y="27"/>
                      <a:pt x="151" y="0"/>
                      <a:pt x="130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ṡliḓe">
                <a:extLst>
                  <a:ext uri="{FF2B5EF4-FFF2-40B4-BE49-F238E27FC236}">
                    <a16:creationId xmlns:a16="http://schemas.microsoft.com/office/drawing/2014/main" xmlns="" id="{BC2F51E3-AA45-4475-A07A-491FC49AB2FA}"/>
                  </a:ext>
                </a:extLst>
              </p:cNvPr>
              <p:cNvSpPr/>
              <p:nvPr/>
            </p:nvSpPr>
            <p:spPr bwMode="auto">
              <a:xfrm>
                <a:off x="6119813" y="3779799"/>
                <a:ext cx="341313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4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4" y="173"/>
                      <a:pt x="74" y="173"/>
                      <a:pt x="74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6" y="142"/>
                      <a:pt x="91" y="20"/>
                      <a:pt x="95" y="14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ṡľîḋe">
                <a:extLst>
                  <a:ext uri="{FF2B5EF4-FFF2-40B4-BE49-F238E27FC236}">
                    <a16:creationId xmlns:a16="http://schemas.microsoft.com/office/drawing/2014/main" xmlns="" id="{07D6F28C-037C-4EF0-BBC4-F2CD1BB0C4C7}"/>
                  </a:ext>
                </a:extLst>
              </p:cNvPr>
              <p:cNvSpPr/>
              <p:nvPr/>
            </p:nvSpPr>
            <p:spPr bwMode="auto">
              <a:xfrm>
                <a:off x="6600826" y="4165562"/>
                <a:ext cx="276225" cy="200025"/>
              </a:xfrm>
              <a:custGeom>
                <a:avLst/>
                <a:gdLst>
                  <a:gd name="T0" fmla="*/ 48 w 107"/>
                  <a:gd name="T1" fmla="*/ 18 h 77"/>
                  <a:gd name="T2" fmla="*/ 33 w 107"/>
                  <a:gd name="T3" fmla="*/ 18 h 77"/>
                  <a:gd name="T4" fmla="*/ 51 w 107"/>
                  <a:gd name="T5" fmla="*/ 15 h 77"/>
                  <a:gd name="T6" fmla="*/ 52 w 107"/>
                  <a:gd name="T7" fmla="*/ 0 h 77"/>
                  <a:gd name="T8" fmla="*/ 9 w 107"/>
                  <a:gd name="T9" fmla="*/ 15 h 77"/>
                  <a:gd name="T10" fmla="*/ 1 w 107"/>
                  <a:gd name="T11" fmla="*/ 38 h 77"/>
                  <a:gd name="T12" fmla="*/ 40 w 107"/>
                  <a:gd name="T13" fmla="*/ 68 h 77"/>
                  <a:gd name="T14" fmla="*/ 80 w 107"/>
                  <a:gd name="T15" fmla="*/ 75 h 77"/>
                  <a:gd name="T16" fmla="*/ 82 w 107"/>
                  <a:gd name="T17" fmla="*/ 63 h 77"/>
                  <a:gd name="T18" fmla="*/ 53 w 107"/>
                  <a:gd name="T19" fmla="*/ 58 h 77"/>
                  <a:gd name="T20" fmla="*/ 55 w 107"/>
                  <a:gd name="T21" fmla="*/ 57 h 77"/>
                  <a:gd name="T22" fmla="*/ 92 w 107"/>
                  <a:gd name="T23" fmla="*/ 60 h 77"/>
                  <a:gd name="T24" fmla="*/ 94 w 107"/>
                  <a:gd name="T25" fmla="*/ 48 h 77"/>
                  <a:gd name="T26" fmla="*/ 59 w 107"/>
                  <a:gd name="T27" fmla="*/ 45 h 77"/>
                  <a:gd name="T28" fmla="*/ 59 w 107"/>
                  <a:gd name="T29" fmla="*/ 43 h 77"/>
                  <a:gd name="T30" fmla="*/ 99 w 107"/>
                  <a:gd name="T31" fmla="*/ 44 h 77"/>
                  <a:gd name="T32" fmla="*/ 99 w 107"/>
                  <a:gd name="T33" fmla="*/ 31 h 77"/>
                  <a:gd name="T34" fmla="*/ 56 w 107"/>
                  <a:gd name="T35" fmla="*/ 31 h 77"/>
                  <a:gd name="T36" fmla="*/ 55 w 107"/>
                  <a:gd name="T37" fmla="*/ 30 h 77"/>
                  <a:gd name="T38" fmla="*/ 97 w 107"/>
                  <a:gd name="T39" fmla="*/ 25 h 77"/>
                  <a:gd name="T40" fmla="*/ 95 w 107"/>
                  <a:gd name="T41" fmla="*/ 13 h 77"/>
                  <a:gd name="T42" fmla="*/ 48 w 107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7">
                    <a:moveTo>
                      <a:pt x="48" y="18"/>
                    </a:moveTo>
                    <a:cubicBezTo>
                      <a:pt x="44" y="18"/>
                      <a:pt x="39" y="18"/>
                      <a:pt x="33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9" y="10"/>
                      <a:pt x="56" y="2"/>
                      <a:pt x="52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" y="18"/>
                      <a:pt x="1" y="28"/>
                      <a:pt x="1" y="38"/>
                    </a:cubicBezTo>
                    <a:cubicBezTo>
                      <a:pt x="0" y="57"/>
                      <a:pt x="14" y="63"/>
                      <a:pt x="40" y="68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8" y="77"/>
                      <a:pt x="90" y="65"/>
                      <a:pt x="82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5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1" y="48"/>
                      <a:pt x="94" y="48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4"/>
                      <a:pt x="59" y="44"/>
                      <a:pt x="5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7" y="44"/>
                      <a:pt x="107" y="31"/>
                      <a:pt x="99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5" y="30"/>
                      <a:pt x="55" y="30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8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ṧļíḓê">
                <a:extLst>
                  <a:ext uri="{FF2B5EF4-FFF2-40B4-BE49-F238E27FC236}">
                    <a16:creationId xmlns:a16="http://schemas.microsoft.com/office/drawing/2014/main" xmlns="" id="{CFE4FD17-16DC-43B3-93F6-2CF65F9F4547}"/>
                  </a:ext>
                </a:extLst>
              </p:cNvPr>
              <p:cNvSpPr/>
              <p:nvPr/>
            </p:nvSpPr>
            <p:spPr bwMode="auto">
              <a:xfrm>
                <a:off x="6573838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3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Sľíḓe">
                <a:extLst>
                  <a:ext uri="{FF2B5EF4-FFF2-40B4-BE49-F238E27FC236}">
                    <a16:creationId xmlns:a16="http://schemas.microsoft.com/office/drawing/2014/main" xmlns="" id="{CC4541D5-9140-4FCF-ADCA-78C578E9EC29}"/>
                  </a:ext>
                </a:extLst>
              </p:cNvPr>
              <p:cNvSpPr/>
              <p:nvPr/>
            </p:nvSpPr>
            <p:spPr bwMode="auto">
              <a:xfrm>
                <a:off x="6108701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4" y="62"/>
                      <a:pt x="10" y="54"/>
                    </a:cubicBezTo>
                    <a:cubicBezTo>
                      <a:pt x="0" y="27"/>
                      <a:pt x="36" y="0"/>
                      <a:pt x="58" y="10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ŝḻíḓe">
                <a:extLst>
                  <a:ext uri="{FF2B5EF4-FFF2-40B4-BE49-F238E27FC236}">
                    <a16:creationId xmlns:a16="http://schemas.microsoft.com/office/drawing/2014/main" xmlns="" id="{8E2224F1-950F-4AEB-9201-CE92E96AEB85}"/>
                  </a:ext>
                </a:extLst>
              </p:cNvPr>
              <p:cNvSpPr/>
              <p:nvPr/>
            </p:nvSpPr>
            <p:spPr bwMode="auto">
              <a:xfrm>
                <a:off x="2281238" y="1758912"/>
                <a:ext cx="1204913" cy="2282825"/>
              </a:xfrm>
              <a:custGeom>
                <a:avLst/>
                <a:gdLst>
                  <a:gd name="T0" fmla="*/ 0 w 466"/>
                  <a:gd name="T1" fmla="*/ 0 h 882"/>
                  <a:gd name="T2" fmla="*/ 233 w 466"/>
                  <a:gd name="T3" fmla="*/ 96 h 882"/>
                  <a:gd name="T4" fmla="*/ 466 w 466"/>
                  <a:gd name="T5" fmla="*/ 193 h 882"/>
                  <a:gd name="T6" fmla="*/ 466 w 466"/>
                  <a:gd name="T7" fmla="*/ 463 h 882"/>
                  <a:gd name="T8" fmla="*/ 466 w 466"/>
                  <a:gd name="T9" fmla="*/ 733 h 882"/>
                  <a:gd name="T10" fmla="*/ 233 w 466"/>
                  <a:gd name="T11" fmla="*/ 807 h 882"/>
                  <a:gd name="T12" fmla="*/ 0 w 466"/>
                  <a:gd name="T13" fmla="*/ 882 h 882"/>
                  <a:gd name="T14" fmla="*/ 0 w 466"/>
                  <a:gd name="T15" fmla="*/ 441 h 882"/>
                  <a:gd name="T16" fmla="*/ 0 w 466"/>
                  <a:gd name="T17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882">
                    <a:moveTo>
                      <a:pt x="0" y="0"/>
                    </a:moveTo>
                    <a:cubicBezTo>
                      <a:pt x="77" y="32"/>
                      <a:pt x="155" y="64"/>
                      <a:pt x="233" y="96"/>
                    </a:cubicBezTo>
                    <a:cubicBezTo>
                      <a:pt x="310" y="128"/>
                      <a:pt x="388" y="160"/>
                      <a:pt x="466" y="193"/>
                    </a:cubicBezTo>
                    <a:cubicBezTo>
                      <a:pt x="466" y="283"/>
                      <a:pt x="466" y="373"/>
                      <a:pt x="466" y="463"/>
                    </a:cubicBezTo>
                    <a:cubicBezTo>
                      <a:pt x="466" y="553"/>
                      <a:pt x="466" y="643"/>
                      <a:pt x="466" y="733"/>
                    </a:cubicBezTo>
                    <a:cubicBezTo>
                      <a:pt x="388" y="757"/>
                      <a:pt x="310" y="782"/>
                      <a:pt x="233" y="807"/>
                    </a:cubicBezTo>
                    <a:cubicBezTo>
                      <a:pt x="155" y="832"/>
                      <a:pt x="77" y="857"/>
                      <a:pt x="0" y="882"/>
                    </a:cubicBezTo>
                    <a:cubicBezTo>
                      <a:pt x="0" y="735"/>
                      <a:pt x="0" y="588"/>
                      <a:pt x="0" y="441"/>
                    </a:cubicBezTo>
                    <a:cubicBezTo>
                      <a:pt x="0" y="294"/>
                      <a:pt x="0" y="1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Sľîḍê">
                <a:extLst>
                  <a:ext uri="{FF2B5EF4-FFF2-40B4-BE49-F238E27FC236}">
                    <a16:creationId xmlns:a16="http://schemas.microsoft.com/office/drawing/2014/main" xmlns="" id="{38B17316-62DC-4E24-BC5A-1C13BF7E6160}"/>
                  </a:ext>
                </a:extLst>
              </p:cNvPr>
              <p:cNvSpPr/>
              <p:nvPr/>
            </p:nvSpPr>
            <p:spPr bwMode="auto">
              <a:xfrm>
                <a:off x="2922588" y="2838412"/>
                <a:ext cx="460375" cy="65088"/>
              </a:xfrm>
              <a:custGeom>
                <a:avLst/>
                <a:gdLst>
                  <a:gd name="T0" fmla="*/ 178 w 178"/>
                  <a:gd name="T1" fmla="*/ 15 h 25"/>
                  <a:gd name="T2" fmla="*/ 89 w 178"/>
                  <a:gd name="T3" fmla="*/ 7 h 25"/>
                  <a:gd name="T4" fmla="*/ 0 w 178"/>
                  <a:gd name="T5" fmla="*/ 0 h 25"/>
                  <a:gd name="T6" fmla="*/ 0 w 178"/>
                  <a:gd name="T7" fmla="*/ 13 h 25"/>
                  <a:gd name="T8" fmla="*/ 89 w 178"/>
                  <a:gd name="T9" fmla="*/ 19 h 25"/>
                  <a:gd name="T10" fmla="*/ 178 w 178"/>
                  <a:gd name="T11" fmla="*/ 25 h 25"/>
                  <a:gd name="T12" fmla="*/ 178 w 178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5">
                    <a:moveTo>
                      <a:pt x="178" y="15"/>
                    </a:moveTo>
                    <a:cubicBezTo>
                      <a:pt x="148" y="12"/>
                      <a:pt x="119" y="10"/>
                      <a:pt x="89" y="7"/>
                    </a:cubicBezTo>
                    <a:cubicBezTo>
                      <a:pt x="59" y="5"/>
                      <a:pt x="29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29" y="15"/>
                      <a:pt x="59" y="17"/>
                      <a:pt x="89" y="19"/>
                    </a:cubicBezTo>
                    <a:cubicBezTo>
                      <a:pt x="119" y="21"/>
                      <a:pt x="148" y="23"/>
                      <a:pt x="178" y="25"/>
                    </a:cubicBezTo>
                    <a:cubicBezTo>
                      <a:pt x="178" y="22"/>
                      <a:pt x="178" y="18"/>
                      <a:pt x="178" y="1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líḍé">
                <a:extLst>
                  <a:ext uri="{FF2B5EF4-FFF2-40B4-BE49-F238E27FC236}">
                    <a16:creationId xmlns:a16="http://schemas.microsoft.com/office/drawing/2014/main" xmlns="" id="{DD6E4595-6E25-4833-B326-CBACC81EE4E4}"/>
                  </a:ext>
                </a:extLst>
              </p:cNvPr>
              <p:cNvSpPr/>
              <p:nvPr/>
            </p:nvSpPr>
            <p:spPr bwMode="auto">
              <a:xfrm>
                <a:off x="3300413" y="2289137"/>
                <a:ext cx="82550" cy="587375"/>
              </a:xfrm>
              <a:custGeom>
                <a:avLst/>
                <a:gdLst>
                  <a:gd name="T0" fmla="*/ 32 w 32"/>
                  <a:gd name="T1" fmla="*/ 11 h 227"/>
                  <a:gd name="T2" fmla="*/ 0 w 32"/>
                  <a:gd name="T3" fmla="*/ 0 h 227"/>
                  <a:gd name="T4" fmla="*/ 0 w 32"/>
                  <a:gd name="T5" fmla="*/ 112 h 227"/>
                  <a:gd name="T6" fmla="*/ 0 w 32"/>
                  <a:gd name="T7" fmla="*/ 224 h 227"/>
                  <a:gd name="T8" fmla="*/ 32 w 32"/>
                  <a:gd name="T9" fmla="*/ 227 h 227"/>
                  <a:gd name="T10" fmla="*/ 32 w 32"/>
                  <a:gd name="T11" fmla="*/ 119 h 227"/>
                  <a:gd name="T12" fmla="*/ 32 w 32"/>
                  <a:gd name="T13" fmla="*/ 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27">
                    <a:moveTo>
                      <a:pt x="32" y="11"/>
                    </a:moveTo>
                    <a:cubicBezTo>
                      <a:pt x="22" y="8"/>
                      <a:pt x="11" y="4"/>
                      <a:pt x="0" y="0"/>
                    </a:cubicBezTo>
                    <a:cubicBezTo>
                      <a:pt x="0" y="37"/>
                      <a:pt x="0" y="75"/>
                      <a:pt x="0" y="112"/>
                    </a:cubicBezTo>
                    <a:cubicBezTo>
                      <a:pt x="0" y="149"/>
                      <a:pt x="0" y="187"/>
                      <a:pt x="0" y="224"/>
                    </a:cubicBezTo>
                    <a:cubicBezTo>
                      <a:pt x="11" y="225"/>
                      <a:pt x="22" y="226"/>
                      <a:pt x="32" y="227"/>
                    </a:cubicBezTo>
                    <a:cubicBezTo>
                      <a:pt x="32" y="191"/>
                      <a:pt x="32" y="155"/>
                      <a:pt x="32" y="119"/>
                    </a:cubicBezTo>
                    <a:cubicBezTo>
                      <a:pt x="32" y="83"/>
                      <a:pt x="32" y="47"/>
                      <a:pt x="32" y="11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$1ïḓe">
                <a:extLst>
                  <a:ext uri="{FF2B5EF4-FFF2-40B4-BE49-F238E27FC236}">
                    <a16:creationId xmlns:a16="http://schemas.microsoft.com/office/drawing/2014/main" xmlns="" id="{D1396DE7-C012-417F-8FBE-76701E3EB0A2}"/>
                  </a:ext>
                </a:extLst>
              </p:cNvPr>
              <p:cNvSpPr/>
              <p:nvPr/>
            </p:nvSpPr>
            <p:spPr bwMode="auto">
              <a:xfrm>
                <a:off x="3206751" y="2482812"/>
                <a:ext cx="80963" cy="385763"/>
              </a:xfrm>
              <a:custGeom>
                <a:avLst/>
                <a:gdLst>
                  <a:gd name="T0" fmla="*/ 31 w 31"/>
                  <a:gd name="T1" fmla="*/ 8 h 149"/>
                  <a:gd name="T2" fmla="*/ 0 w 31"/>
                  <a:gd name="T3" fmla="*/ 0 h 149"/>
                  <a:gd name="T4" fmla="*/ 0 w 31"/>
                  <a:gd name="T5" fmla="*/ 146 h 149"/>
                  <a:gd name="T6" fmla="*/ 31 w 31"/>
                  <a:gd name="T7" fmla="*/ 149 h 149"/>
                  <a:gd name="T8" fmla="*/ 31 w 31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9">
                    <a:moveTo>
                      <a:pt x="31" y="8"/>
                    </a:moveTo>
                    <a:cubicBezTo>
                      <a:pt x="21" y="6"/>
                      <a:pt x="10" y="3"/>
                      <a:pt x="0" y="0"/>
                    </a:cubicBezTo>
                    <a:cubicBezTo>
                      <a:pt x="0" y="49"/>
                      <a:pt x="0" y="97"/>
                      <a:pt x="0" y="146"/>
                    </a:cubicBezTo>
                    <a:cubicBezTo>
                      <a:pt x="10" y="147"/>
                      <a:pt x="21" y="148"/>
                      <a:pt x="31" y="149"/>
                    </a:cubicBezTo>
                    <a:cubicBezTo>
                      <a:pt x="31" y="102"/>
                      <a:pt x="31" y="55"/>
                      <a:pt x="31" y="8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śḻïḑê">
                <a:extLst>
                  <a:ext uri="{FF2B5EF4-FFF2-40B4-BE49-F238E27FC236}">
                    <a16:creationId xmlns:a16="http://schemas.microsoft.com/office/drawing/2014/main" xmlns="" id="{6620C098-B931-4FC1-BDE1-453533E52FF0}"/>
                  </a:ext>
                </a:extLst>
              </p:cNvPr>
              <p:cNvSpPr/>
              <p:nvPr/>
            </p:nvSpPr>
            <p:spPr bwMode="auto">
              <a:xfrm>
                <a:off x="3111501" y="2592349"/>
                <a:ext cx="82550" cy="268288"/>
              </a:xfrm>
              <a:custGeom>
                <a:avLst/>
                <a:gdLst>
                  <a:gd name="T0" fmla="*/ 32 w 32"/>
                  <a:gd name="T1" fmla="*/ 7 h 104"/>
                  <a:gd name="T2" fmla="*/ 0 w 32"/>
                  <a:gd name="T3" fmla="*/ 0 h 104"/>
                  <a:gd name="T4" fmla="*/ 0 w 32"/>
                  <a:gd name="T5" fmla="*/ 101 h 104"/>
                  <a:gd name="T6" fmla="*/ 32 w 32"/>
                  <a:gd name="T7" fmla="*/ 104 h 104"/>
                  <a:gd name="T8" fmla="*/ 32 w 32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4">
                    <a:moveTo>
                      <a:pt x="32" y="7"/>
                    </a:moveTo>
                    <a:cubicBezTo>
                      <a:pt x="21" y="4"/>
                      <a:pt x="11" y="2"/>
                      <a:pt x="0" y="0"/>
                    </a:cubicBezTo>
                    <a:cubicBezTo>
                      <a:pt x="0" y="34"/>
                      <a:pt x="0" y="67"/>
                      <a:pt x="0" y="101"/>
                    </a:cubicBezTo>
                    <a:cubicBezTo>
                      <a:pt x="11" y="102"/>
                      <a:pt x="21" y="103"/>
                      <a:pt x="32" y="104"/>
                    </a:cubicBezTo>
                    <a:cubicBezTo>
                      <a:pt x="32" y="71"/>
                      <a:pt x="32" y="39"/>
                      <a:pt x="32" y="7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ṧḷïḓe">
                <a:extLst>
                  <a:ext uri="{FF2B5EF4-FFF2-40B4-BE49-F238E27FC236}">
                    <a16:creationId xmlns:a16="http://schemas.microsoft.com/office/drawing/2014/main" xmlns="" id="{BB879602-8686-430A-A90C-5E805072DEBE}"/>
                  </a:ext>
                </a:extLst>
              </p:cNvPr>
              <p:cNvSpPr/>
              <p:nvPr/>
            </p:nvSpPr>
            <p:spPr bwMode="auto">
              <a:xfrm>
                <a:off x="3016251" y="2447887"/>
                <a:ext cx="82550" cy="406400"/>
              </a:xfrm>
              <a:custGeom>
                <a:avLst/>
                <a:gdLst>
                  <a:gd name="T0" fmla="*/ 32 w 32"/>
                  <a:gd name="T1" fmla="*/ 8 h 157"/>
                  <a:gd name="T2" fmla="*/ 0 w 32"/>
                  <a:gd name="T3" fmla="*/ 0 h 157"/>
                  <a:gd name="T4" fmla="*/ 0 w 32"/>
                  <a:gd name="T5" fmla="*/ 154 h 157"/>
                  <a:gd name="T6" fmla="*/ 32 w 32"/>
                  <a:gd name="T7" fmla="*/ 157 h 157"/>
                  <a:gd name="T8" fmla="*/ 32 w 32"/>
                  <a:gd name="T9" fmla="*/ 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7">
                    <a:moveTo>
                      <a:pt x="32" y="8"/>
                    </a:moveTo>
                    <a:cubicBezTo>
                      <a:pt x="21" y="5"/>
                      <a:pt x="11" y="2"/>
                      <a:pt x="0" y="0"/>
                    </a:cubicBezTo>
                    <a:cubicBezTo>
                      <a:pt x="0" y="51"/>
                      <a:pt x="0" y="103"/>
                      <a:pt x="0" y="154"/>
                    </a:cubicBezTo>
                    <a:cubicBezTo>
                      <a:pt x="11" y="155"/>
                      <a:pt x="21" y="156"/>
                      <a:pt x="32" y="157"/>
                    </a:cubicBezTo>
                    <a:cubicBezTo>
                      <a:pt x="32" y="107"/>
                      <a:pt x="32" y="57"/>
                      <a:pt x="32" y="8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śḷíḑe">
                <a:extLst>
                  <a:ext uri="{FF2B5EF4-FFF2-40B4-BE49-F238E27FC236}">
                    <a16:creationId xmlns:a16="http://schemas.microsoft.com/office/drawing/2014/main" xmlns="" id="{0DF9DC32-E83C-4E6F-B91B-E14645DBF7E1}"/>
                  </a:ext>
                </a:extLst>
              </p:cNvPr>
              <p:cNvSpPr/>
              <p:nvPr/>
            </p:nvSpPr>
            <p:spPr bwMode="auto">
              <a:xfrm>
                <a:off x="2922588" y="2539962"/>
                <a:ext cx="80963" cy="306388"/>
              </a:xfrm>
              <a:custGeom>
                <a:avLst/>
                <a:gdLst>
                  <a:gd name="T0" fmla="*/ 31 w 31"/>
                  <a:gd name="T1" fmla="*/ 7 h 118"/>
                  <a:gd name="T2" fmla="*/ 0 w 31"/>
                  <a:gd name="T3" fmla="*/ 0 h 118"/>
                  <a:gd name="T4" fmla="*/ 0 w 31"/>
                  <a:gd name="T5" fmla="*/ 115 h 118"/>
                  <a:gd name="T6" fmla="*/ 31 w 31"/>
                  <a:gd name="T7" fmla="*/ 118 h 118"/>
                  <a:gd name="T8" fmla="*/ 31 w 31"/>
                  <a:gd name="T9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8">
                    <a:moveTo>
                      <a:pt x="31" y="7"/>
                    </a:moveTo>
                    <a:cubicBezTo>
                      <a:pt x="21" y="5"/>
                      <a:pt x="10" y="2"/>
                      <a:pt x="0" y="0"/>
                    </a:cubicBezTo>
                    <a:cubicBezTo>
                      <a:pt x="0" y="39"/>
                      <a:pt x="0" y="77"/>
                      <a:pt x="0" y="115"/>
                    </a:cubicBezTo>
                    <a:cubicBezTo>
                      <a:pt x="10" y="116"/>
                      <a:pt x="21" y="117"/>
                      <a:pt x="31" y="118"/>
                    </a:cubicBezTo>
                    <a:cubicBezTo>
                      <a:pt x="31" y="81"/>
                      <a:pt x="31" y="44"/>
                      <a:pt x="31" y="7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ṣľïďè">
                <a:extLst>
                  <a:ext uri="{FF2B5EF4-FFF2-40B4-BE49-F238E27FC236}">
                    <a16:creationId xmlns:a16="http://schemas.microsoft.com/office/drawing/2014/main" xmlns="" id="{A07F52FA-C476-4D5F-BBC2-20428FCFA8EA}"/>
                  </a:ext>
                </a:extLst>
              </p:cNvPr>
              <p:cNvSpPr/>
              <p:nvPr/>
            </p:nvSpPr>
            <p:spPr bwMode="auto">
              <a:xfrm>
                <a:off x="2387601" y="2470112"/>
                <a:ext cx="463550" cy="111125"/>
              </a:xfrm>
              <a:custGeom>
                <a:avLst/>
                <a:gdLst>
                  <a:gd name="T0" fmla="*/ 0 w 179"/>
                  <a:gd name="T1" fmla="*/ 0 h 43"/>
                  <a:gd name="T2" fmla="*/ 90 w 179"/>
                  <a:gd name="T3" fmla="*/ 17 h 43"/>
                  <a:gd name="T4" fmla="*/ 179 w 179"/>
                  <a:gd name="T5" fmla="*/ 34 h 43"/>
                  <a:gd name="T6" fmla="*/ 179 w 179"/>
                  <a:gd name="T7" fmla="*/ 43 h 43"/>
                  <a:gd name="T8" fmla="*/ 90 w 179"/>
                  <a:gd name="T9" fmla="*/ 27 h 43"/>
                  <a:gd name="T10" fmla="*/ 0 w 179"/>
                  <a:gd name="T11" fmla="*/ 11 h 43"/>
                  <a:gd name="T12" fmla="*/ 0 w 179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3">
                    <a:moveTo>
                      <a:pt x="0" y="0"/>
                    </a:moveTo>
                    <a:cubicBezTo>
                      <a:pt x="30" y="5"/>
                      <a:pt x="60" y="11"/>
                      <a:pt x="90" y="17"/>
                    </a:cubicBezTo>
                    <a:cubicBezTo>
                      <a:pt x="119" y="22"/>
                      <a:pt x="149" y="28"/>
                      <a:pt x="179" y="34"/>
                    </a:cubicBezTo>
                    <a:cubicBezTo>
                      <a:pt x="179" y="37"/>
                      <a:pt x="179" y="40"/>
                      <a:pt x="179" y="43"/>
                    </a:cubicBezTo>
                    <a:cubicBezTo>
                      <a:pt x="149" y="38"/>
                      <a:pt x="119" y="32"/>
                      <a:pt x="90" y="27"/>
                    </a:cubicBezTo>
                    <a:cubicBezTo>
                      <a:pt x="60" y="22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ļîďé">
                <a:extLst>
                  <a:ext uri="{FF2B5EF4-FFF2-40B4-BE49-F238E27FC236}">
                    <a16:creationId xmlns:a16="http://schemas.microsoft.com/office/drawing/2014/main" xmlns="" id="{FA50F05C-7175-474F-9D76-9B5C9B5F3438}"/>
                  </a:ext>
                </a:extLst>
              </p:cNvPr>
              <p:cNvSpPr/>
              <p:nvPr/>
            </p:nvSpPr>
            <p:spPr bwMode="auto">
              <a:xfrm>
                <a:off x="2387601" y="2532024"/>
                <a:ext cx="463550" cy="104775"/>
              </a:xfrm>
              <a:custGeom>
                <a:avLst/>
                <a:gdLst>
                  <a:gd name="T0" fmla="*/ 0 w 179"/>
                  <a:gd name="T1" fmla="*/ 0 h 40"/>
                  <a:gd name="T2" fmla="*/ 90 w 179"/>
                  <a:gd name="T3" fmla="*/ 15 h 40"/>
                  <a:gd name="T4" fmla="*/ 179 w 179"/>
                  <a:gd name="T5" fmla="*/ 30 h 40"/>
                  <a:gd name="T6" fmla="*/ 179 w 179"/>
                  <a:gd name="T7" fmla="*/ 40 h 40"/>
                  <a:gd name="T8" fmla="*/ 90 w 179"/>
                  <a:gd name="T9" fmla="*/ 25 h 40"/>
                  <a:gd name="T10" fmla="*/ 0 w 179"/>
                  <a:gd name="T11" fmla="*/ 11 h 40"/>
                  <a:gd name="T12" fmla="*/ 0 w 17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0">
                    <a:moveTo>
                      <a:pt x="0" y="0"/>
                    </a:moveTo>
                    <a:cubicBezTo>
                      <a:pt x="30" y="5"/>
                      <a:pt x="60" y="10"/>
                      <a:pt x="90" y="15"/>
                    </a:cubicBezTo>
                    <a:cubicBezTo>
                      <a:pt x="119" y="20"/>
                      <a:pt x="149" y="25"/>
                      <a:pt x="179" y="30"/>
                    </a:cubicBezTo>
                    <a:cubicBezTo>
                      <a:pt x="179" y="33"/>
                      <a:pt x="179" y="36"/>
                      <a:pt x="179" y="40"/>
                    </a:cubicBezTo>
                    <a:cubicBezTo>
                      <a:pt x="149" y="35"/>
                      <a:pt x="119" y="30"/>
                      <a:pt x="90" y="25"/>
                    </a:cubicBezTo>
                    <a:cubicBezTo>
                      <a:pt x="60" y="20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ṥḻîdè">
                <a:extLst>
                  <a:ext uri="{FF2B5EF4-FFF2-40B4-BE49-F238E27FC236}">
                    <a16:creationId xmlns:a16="http://schemas.microsoft.com/office/drawing/2014/main" xmlns="" id="{AB696718-AF61-4A8D-B9FA-F1CBDDD42265}"/>
                  </a:ext>
                </a:extLst>
              </p:cNvPr>
              <p:cNvSpPr/>
              <p:nvPr/>
            </p:nvSpPr>
            <p:spPr bwMode="auto">
              <a:xfrm>
                <a:off x="2387601" y="2595524"/>
                <a:ext cx="463550" cy="92075"/>
              </a:xfrm>
              <a:custGeom>
                <a:avLst/>
                <a:gdLst>
                  <a:gd name="T0" fmla="*/ 0 w 179"/>
                  <a:gd name="T1" fmla="*/ 0 h 36"/>
                  <a:gd name="T2" fmla="*/ 90 w 179"/>
                  <a:gd name="T3" fmla="*/ 13 h 36"/>
                  <a:gd name="T4" fmla="*/ 179 w 179"/>
                  <a:gd name="T5" fmla="*/ 27 h 36"/>
                  <a:gd name="T6" fmla="*/ 179 w 179"/>
                  <a:gd name="T7" fmla="*/ 36 h 36"/>
                  <a:gd name="T8" fmla="*/ 90 w 179"/>
                  <a:gd name="T9" fmla="*/ 24 h 36"/>
                  <a:gd name="T10" fmla="*/ 0 w 179"/>
                  <a:gd name="T11" fmla="*/ 11 h 36"/>
                  <a:gd name="T12" fmla="*/ 0 w 17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6">
                    <a:moveTo>
                      <a:pt x="0" y="0"/>
                    </a:moveTo>
                    <a:cubicBezTo>
                      <a:pt x="30" y="4"/>
                      <a:pt x="60" y="9"/>
                      <a:pt x="90" y="13"/>
                    </a:cubicBezTo>
                    <a:cubicBezTo>
                      <a:pt x="119" y="18"/>
                      <a:pt x="149" y="22"/>
                      <a:pt x="179" y="27"/>
                    </a:cubicBezTo>
                    <a:cubicBezTo>
                      <a:pt x="179" y="30"/>
                      <a:pt x="179" y="33"/>
                      <a:pt x="179" y="36"/>
                    </a:cubicBezTo>
                    <a:cubicBezTo>
                      <a:pt x="149" y="32"/>
                      <a:pt x="119" y="28"/>
                      <a:pt x="90" y="24"/>
                    </a:cubicBezTo>
                    <a:cubicBezTo>
                      <a:pt x="60" y="19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$ľîḋé">
                <a:extLst>
                  <a:ext uri="{FF2B5EF4-FFF2-40B4-BE49-F238E27FC236}">
                    <a16:creationId xmlns:a16="http://schemas.microsoft.com/office/drawing/2014/main" xmlns="" id="{1942060F-DCFF-4F3D-9D9E-83B171270411}"/>
                  </a:ext>
                </a:extLst>
              </p:cNvPr>
              <p:cNvSpPr/>
              <p:nvPr/>
            </p:nvSpPr>
            <p:spPr bwMode="auto">
              <a:xfrm>
                <a:off x="2387601" y="2657437"/>
                <a:ext cx="463550" cy="82550"/>
              </a:xfrm>
              <a:custGeom>
                <a:avLst/>
                <a:gdLst>
                  <a:gd name="T0" fmla="*/ 0 w 179"/>
                  <a:gd name="T1" fmla="*/ 0 h 32"/>
                  <a:gd name="T2" fmla="*/ 90 w 179"/>
                  <a:gd name="T3" fmla="*/ 12 h 32"/>
                  <a:gd name="T4" fmla="*/ 179 w 179"/>
                  <a:gd name="T5" fmla="*/ 23 h 32"/>
                  <a:gd name="T6" fmla="*/ 179 w 179"/>
                  <a:gd name="T7" fmla="*/ 32 h 32"/>
                  <a:gd name="T8" fmla="*/ 90 w 179"/>
                  <a:gd name="T9" fmla="*/ 22 h 32"/>
                  <a:gd name="T10" fmla="*/ 0 w 179"/>
                  <a:gd name="T11" fmla="*/ 11 h 32"/>
                  <a:gd name="T12" fmla="*/ 0 w 17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2">
                    <a:moveTo>
                      <a:pt x="0" y="0"/>
                    </a:moveTo>
                    <a:cubicBezTo>
                      <a:pt x="30" y="4"/>
                      <a:pt x="60" y="8"/>
                      <a:pt x="90" y="12"/>
                    </a:cubicBezTo>
                    <a:cubicBezTo>
                      <a:pt x="119" y="15"/>
                      <a:pt x="149" y="19"/>
                      <a:pt x="179" y="23"/>
                    </a:cubicBezTo>
                    <a:cubicBezTo>
                      <a:pt x="179" y="26"/>
                      <a:pt x="179" y="29"/>
                      <a:pt x="179" y="32"/>
                    </a:cubicBezTo>
                    <a:cubicBezTo>
                      <a:pt x="149" y="29"/>
                      <a:pt x="119" y="25"/>
                      <a:pt x="90" y="22"/>
                    </a:cubicBezTo>
                    <a:cubicBezTo>
                      <a:pt x="60" y="18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ṡļide">
                <a:extLst>
                  <a:ext uri="{FF2B5EF4-FFF2-40B4-BE49-F238E27FC236}">
                    <a16:creationId xmlns:a16="http://schemas.microsoft.com/office/drawing/2014/main" xmlns="" id="{3CB6999A-79CB-4EE1-B31F-C3EB9DE9C9B4}"/>
                  </a:ext>
                </a:extLst>
              </p:cNvPr>
              <p:cNvSpPr/>
              <p:nvPr/>
            </p:nvSpPr>
            <p:spPr bwMode="auto">
              <a:xfrm>
                <a:off x="2387601" y="2719349"/>
                <a:ext cx="463550" cy="74613"/>
              </a:xfrm>
              <a:custGeom>
                <a:avLst/>
                <a:gdLst>
                  <a:gd name="T0" fmla="*/ 0 w 179"/>
                  <a:gd name="T1" fmla="*/ 0 h 29"/>
                  <a:gd name="T2" fmla="*/ 90 w 179"/>
                  <a:gd name="T3" fmla="*/ 10 h 29"/>
                  <a:gd name="T4" fmla="*/ 179 w 179"/>
                  <a:gd name="T5" fmla="*/ 20 h 29"/>
                  <a:gd name="T6" fmla="*/ 179 w 179"/>
                  <a:gd name="T7" fmla="*/ 29 h 29"/>
                  <a:gd name="T8" fmla="*/ 90 w 179"/>
                  <a:gd name="T9" fmla="*/ 20 h 29"/>
                  <a:gd name="T10" fmla="*/ 0 w 179"/>
                  <a:gd name="T11" fmla="*/ 11 h 29"/>
                  <a:gd name="T12" fmla="*/ 0 w 17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9">
                    <a:moveTo>
                      <a:pt x="0" y="0"/>
                    </a:moveTo>
                    <a:cubicBezTo>
                      <a:pt x="30" y="3"/>
                      <a:pt x="60" y="7"/>
                      <a:pt x="90" y="10"/>
                    </a:cubicBezTo>
                    <a:cubicBezTo>
                      <a:pt x="119" y="13"/>
                      <a:pt x="149" y="16"/>
                      <a:pt x="179" y="20"/>
                    </a:cubicBezTo>
                    <a:cubicBezTo>
                      <a:pt x="179" y="23"/>
                      <a:pt x="179" y="26"/>
                      <a:pt x="179" y="29"/>
                    </a:cubicBezTo>
                    <a:cubicBezTo>
                      <a:pt x="149" y="26"/>
                      <a:pt x="119" y="23"/>
                      <a:pt x="90" y="20"/>
                    </a:cubicBezTo>
                    <a:cubicBezTo>
                      <a:pt x="60" y="17"/>
                      <a:pt x="30" y="14"/>
                      <a:pt x="0" y="11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ṡļïde">
                <a:extLst>
                  <a:ext uri="{FF2B5EF4-FFF2-40B4-BE49-F238E27FC236}">
                    <a16:creationId xmlns:a16="http://schemas.microsoft.com/office/drawing/2014/main" xmlns="" id="{4ABD4652-F6F0-481C-BF80-F27DD9977AF9}"/>
                  </a:ext>
                </a:extLst>
              </p:cNvPr>
              <p:cNvSpPr/>
              <p:nvPr/>
            </p:nvSpPr>
            <p:spPr bwMode="auto">
              <a:xfrm>
                <a:off x="2387601" y="2217699"/>
                <a:ext cx="463550" cy="252413"/>
              </a:xfrm>
              <a:custGeom>
                <a:avLst/>
                <a:gdLst>
                  <a:gd name="T0" fmla="*/ 0 w 179"/>
                  <a:gd name="T1" fmla="*/ 0 h 98"/>
                  <a:gd name="T2" fmla="*/ 90 w 179"/>
                  <a:gd name="T3" fmla="*/ 25 h 98"/>
                  <a:gd name="T4" fmla="*/ 179 w 179"/>
                  <a:gd name="T5" fmla="*/ 49 h 98"/>
                  <a:gd name="T6" fmla="*/ 179 w 179"/>
                  <a:gd name="T7" fmla="*/ 98 h 98"/>
                  <a:gd name="T8" fmla="*/ 90 w 179"/>
                  <a:gd name="T9" fmla="*/ 78 h 98"/>
                  <a:gd name="T10" fmla="*/ 0 w 179"/>
                  <a:gd name="T11" fmla="*/ 58 h 98"/>
                  <a:gd name="T12" fmla="*/ 0 w 179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98">
                    <a:moveTo>
                      <a:pt x="0" y="0"/>
                    </a:moveTo>
                    <a:cubicBezTo>
                      <a:pt x="30" y="8"/>
                      <a:pt x="60" y="16"/>
                      <a:pt x="90" y="25"/>
                    </a:cubicBezTo>
                    <a:cubicBezTo>
                      <a:pt x="119" y="33"/>
                      <a:pt x="149" y="41"/>
                      <a:pt x="179" y="49"/>
                    </a:cubicBezTo>
                    <a:cubicBezTo>
                      <a:pt x="179" y="66"/>
                      <a:pt x="179" y="82"/>
                      <a:pt x="179" y="98"/>
                    </a:cubicBezTo>
                    <a:cubicBezTo>
                      <a:pt x="149" y="92"/>
                      <a:pt x="119" y="85"/>
                      <a:pt x="90" y="78"/>
                    </a:cubicBezTo>
                    <a:cubicBezTo>
                      <a:pt x="60" y="72"/>
                      <a:pt x="30" y="65"/>
                      <a:pt x="0" y="58"/>
                    </a:cubicBezTo>
                    <a:cubicBezTo>
                      <a:pt x="0" y="39"/>
                      <a:pt x="0" y="19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ṥľídé">
                <a:extLst>
                  <a:ext uri="{FF2B5EF4-FFF2-40B4-BE49-F238E27FC236}">
                    <a16:creationId xmlns:a16="http://schemas.microsoft.com/office/drawing/2014/main" xmlns="" id="{D99EE2B0-EAB4-413F-9EA9-619031A25C16}"/>
                  </a:ext>
                </a:extLst>
              </p:cNvPr>
              <p:cNvSpPr/>
              <p:nvPr/>
            </p:nvSpPr>
            <p:spPr bwMode="auto">
              <a:xfrm>
                <a:off x="2411413" y="3133687"/>
                <a:ext cx="390525" cy="671513"/>
              </a:xfrm>
              <a:custGeom>
                <a:avLst/>
                <a:gdLst>
                  <a:gd name="T0" fmla="*/ 76 w 151"/>
                  <a:gd name="T1" fmla="*/ 1 h 260"/>
                  <a:gd name="T2" fmla="*/ 0 w 151"/>
                  <a:gd name="T3" fmla="*/ 136 h 260"/>
                  <a:gd name="T4" fmla="*/ 76 w 151"/>
                  <a:gd name="T5" fmla="*/ 249 h 260"/>
                  <a:gd name="T6" fmla="*/ 151 w 151"/>
                  <a:gd name="T7" fmla="*/ 114 h 260"/>
                  <a:gd name="T8" fmla="*/ 76 w 151"/>
                  <a:gd name="T9" fmla="*/ 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0">
                    <a:moveTo>
                      <a:pt x="76" y="1"/>
                    </a:moveTo>
                    <a:cubicBezTo>
                      <a:pt x="34" y="3"/>
                      <a:pt x="0" y="63"/>
                      <a:pt x="0" y="136"/>
                    </a:cubicBezTo>
                    <a:cubicBezTo>
                      <a:pt x="0" y="209"/>
                      <a:pt x="34" y="260"/>
                      <a:pt x="76" y="249"/>
                    </a:cubicBezTo>
                    <a:cubicBezTo>
                      <a:pt x="118" y="238"/>
                      <a:pt x="151" y="177"/>
                      <a:pt x="151" y="114"/>
                    </a:cubicBezTo>
                    <a:cubicBezTo>
                      <a:pt x="151" y="50"/>
                      <a:pt x="118" y="0"/>
                      <a:pt x="76" y="1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ŝḻiďè">
                <a:extLst>
                  <a:ext uri="{FF2B5EF4-FFF2-40B4-BE49-F238E27FC236}">
                    <a16:creationId xmlns:a16="http://schemas.microsoft.com/office/drawing/2014/main" xmlns="" id="{B562C25B-BA2B-4990-A004-18529EEB04CB}"/>
                  </a:ext>
                </a:extLst>
              </p:cNvPr>
              <p:cNvSpPr/>
              <p:nvPr/>
            </p:nvSpPr>
            <p:spPr bwMode="auto">
              <a:xfrm>
                <a:off x="2606676" y="3455949"/>
                <a:ext cx="174625" cy="241300"/>
              </a:xfrm>
              <a:custGeom>
                <a:avLst/>
                <a:gdLst>
                  <a:gd name="T0" fmla="*/ 41 w 67"/>
                  <a:gd name="T1" fmla="*/ 93 h 93"/>
                  <a:gd name="T2" fmla="*/ 67 w 67"/>
                  <a:gd name="T3" fmla="*/ 43 h 93"/>
                  <a:gd name="T4" fmla="*/ 0 w 67"/>
                  <a:gd name="T5" fmla="*/ 0 h 93"/>
                  <a:gd name="T6" fmla="*/ 41 w 67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93">
                    <a:moveTo>
                      <a:pt x="41" y="93"/>
                    </a:moveTo>
                    <a:cubicBezTo>
                      <a:pt x="52" y="79"/>
                      <a:pt x="61" y="62"/>
                      <a:pt x="67" y="43"/>
                    </a:cubicBezTo>
                    <a:cubicBezTo>
                      <a:pt x="45" y="29"/>
                      <a:pt x="22" y="15"/>
                      <a:pt x="0" y="0"/>
                    </a:cubicBezTo>
                    <a:cubicBezTo>
                      <a:pt x="14" y="32"/>
                      <a:pt x="27" y="63"/>
                      <a:pt x="41" y="9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ṥlídè">
                <a:extLst>
                  <a:ext uri="{FF2B5EF4-FFF2-40B4-BE49-F238E27FC236}">
                    <a16:creationId xmlns:a16="http://schemas.microsoft.com/office/drawing/2014/main" xmlns="" id="{EC224C93-43B3-4DC6-BD80-A724EE2B0E81}"/>
                  </a:ext>
                </a:extLst>
              </p:cNvPr>
              <p:cNvSpPr/>
              <p:nvPr/>
            </p:nvSpPr>
            <p:spPr bwMode="auto">
              <a:xfrm>
                <a:off x="2606676" y="3197187"/>
                <a:ext cx="195263" cy="369888"/>
              </a:xfrm>
              <a:custGeom>
                <a:avLst/>
                <a:gdLst>
                  <a:gd name="T0" fmla="*/ 67 w 75"/>
                  <a:gd name="T1" fmla="*/ 143 h 143"/>
                  <a:gd name="T2" fmla="*/ 75 w 75"/>
                  <a:gd name="T3" fmla="*/ 89 h 143"/>
                  <a:gd name="T4" fmla="*/ 46 w 75"/>
                  <a:gd name="T5" fmla="*/ 0 h 143"/>
                  <a:gd name="T6" fmla="*/ 0 w 75"/>
                  <a:gd name="T7" fmla="*/ 100 h 143"/>
                  <a:gd name="T8" fmla="*/ 67 w 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3">
                    <a:moveTo>
                      <a:pt x="67" y="143"/>
                    </a:moveTo>
                    <a:cubicBezTo>
                      <a:pt x="72" y="126"/>
                      <a:pt x="75" y="117"/>
                      <a:pt x="75" y="89"/>
                    </a:cubicBezTo>
                    <a:cubicBezTo>
                      <a:pt x="75" y="61"/>
                      <a:pt x="64" y="20"/>
                      <a:pt x="46" y="0"/>
                    </a:cubicBezTo>
                    <a:cubicBezTo>
                      <a:pt x="31" y="32"/>
                      <a:pt x="15" y="66"/>
                      <a:pt x="0" y="100"/>
                    </a:cubicBezTo>
                    <a:cubicBezTo>
                      <a:pt x="22" y="115"/>
                      <a:pt x="45" y="129"/>
                      <a:pt x="67" y="143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$ľîḓé">
                <a:extLst>
                  <a:ext uri="{FF2B5EF4-FFF2-40B4-BE49-F238E27FC236}">
                    <a16:creationId xmlns:a16="http://schemas.microsoft.com/office/drawing/2014/main" xmlns="" id="{CAD459F8-1CE4-455E-972D-ED68D485A2F3}"/>
                  </a:ext>
                </a:extLst>
              </p:cNvPr>
              <p:cNvSpPr/>
              <p:nvPr/>
            </p:nvSpPr>
            <p:spPr bwMode="auto">
              <a:xfrm>
                <a:off x="2606676" y="3135274"/>
                <a:ext cx="119063" cy="320675"/>
              </a:xfrm>
              <a:custGeom>
                <a:avLst/>
                <a:gdLst>
                  <a:gd name="T0" fmla="*/ 46 w 46"/>
                  <a:gd name="T1" fmla="*/ 24 h 124"/>
                  <a:gd name="T2" fmla="*/ 0 w 46"/>
                  <a:gd name="T3" fmla="*/ 0 h 124"/>
                  <a:gd name="T4" fmla="*/ 0 w 46"/>
                  <a:gd name="T5" fmla="*/ 124 h 124"/>
                  <a:gd name="T6" fmla="*/ 46 w 46"/>
                  <a:gd name="T7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4">
                    <a:moveTo>
                      <a:pt x="46" y="24"/>
                    </a:moveTo>
                    <a:cubicBezTo>
                      <a:pt x="34" y="9"/>
                      <a:pt x="17" y="0"/>
                      <a:pt x="0" y="0"/>
                    </a:cubicBezTo>
                    <a:cubicBezTo>
                      <a:pt x="0" y="42"/>
                      <a:pt x="0" y="83"/>
                      <a:pt x="0" y="124"/>
                    </a:cubicBezTo>
                    <a:cubicBezTo>
                      <a:pt x="15" y="90"/>
                      <a:pt x="31" y="56"/>
                      <a:pt x="46" y="24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ṣḻíḓé">
                <a:extLst>
                  <a:ext uri="{FF2B5EF4-FFF2-40B4-BE49-F238E27FC236}">
                    <a16:creationId xmlns:a16="http://schemas.microsoft.com/office/drawing/2014/main" xmlns="" id="{924A4142-6EEA-4DE1-AC24-2713F2E7240B}"/>
                  </a:ext>
                </a:extLst>
              </p:cNvPr>
              <p:cNvSpPr/>
              <p:nvPr/>
            </p:nvSpPr>
            <p:spPr bwMode="auto">
              <a:xfrm>
                <a:off x="2468563" y="3135274"/>
                <a:ext cx="138113" cy="320675"/>
              </a:xfrm>
              <a:custGeom>
                <a:avLst/>
                <a:gdLst>
                  <a:gd name="T0" fmla="*/ 54 w 54"/>
                  <a:gd name="T1" fmla="*/ 0 h 124"/>
                  <a:gd name="T2" fmla="*/ 54 w 54"/>
                  <a:gd name="T3" fmla="*/ 124 h 124"/>
                  <a:gd name="T4" fmla="*/ 0 w 54"/>
                  <a:gd name="T5" fmla="*/ 41 h 124"/>
                  <a:gd name="T6" fmla="*/ 54 w 54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54" y="42"/>
                      <a:pt x="54" y="83"/>
                      <a:pt x="54" y="124"/>
                    </a:cubicBezTo>
                    <a:cubicBezTo>
                      <a:pt x="36" y="97"/>
                      <a:pt x="18" y="70"/>
                      <a:pt x="0" y="41"/>
                    </a:cubicBezTo>
                    <a:cubicBezTo>
                      <a:pt x="13" y="16"/>
                      <a:pt x="33" y="1"/>
                      <a:pt x="54" y="0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śľïďé">
                <a:extLst>
                  <a:ext uri="{FF2B5EF4-FFF2-40B4-BE49-F238E27FC236}">
                    <a16:creationId xmlns:a16="http://schemas.microsoft.com/office/drawing/2014/main" xmlns="" id="{3DF4329A-0481-4FEE-AA7E-6C6479DEA20A}"/>
                  </a:ext>
                </a:extLst>
              </p:cNvPr>
              <p:cNvSpPr/>
              <p:nvPr/>
            </p:nvSpPr>
            <p:spPr bwMode="auto">
              <a:xfrm>
                <a:off x="2922588" y="3351174"/>
                <a:ext cx="460375" cy="92075"/>
              </a:xfrm>
              <a:custGeom>
                <a:avLst/>
                <a:gdLst>
                  <a:gd name="T0" fmla="*/ 0 w 178"/>
                  <a:gd name="T1" fmla="*/ 27 h 36"/>
                  <a:gd name="T2" fmla="*/ 89 w 178"/>
                  <a:gd name="T3" fmla="*/ 13 h 36"/>
                  <a:gd name="T4" fmla="*/ 178 w 178"/>
                  <a:gd name="T5" fmla="*/ 0 h 36"/>
                  <a:gd name="T6" fmla="*/ 178 w 178"/>
                  <a:gd name="T7" fmla="*/ 7 h 36"/>
                  <a:gd name="T8" fmla="*/ 89 w 178"/>
                  <a:gd name="T9" fmla="*/ 22 h 36"/>
                  <a:gd name="T10" fmla="*/ 0 w 178"/>
                  <a:gd name="T11" fmla="*/ 36 h 36"/>
                  <a:gd name="T12" fmla="*/ 0 w 17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6">
                    <a:moveTo>
                      <a:pt x="0" y="27"/>
                    </a:moveTo>
                    <a:cubicBezTo>
                      <a:pt x="29" y="22"/>
                      <a:pt x="59" y="18"/>
                      <a:pt x="89" y="13"/>
                    </a:cubicBezTo>
                    <a:cubicBezTo>
                      <a:pt x="119" y="9"/>
                      <a:pt x="148" y="4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2"/>
                      <a:pt x="119" y="17"/>
                      <a:pt x="89" y="22"/>
                    </a:cubicBezTo>
                    <a:cubicBezTo>
                      <a:pt x="59" y="26"/>
                      <a:pt x="29" y="31"/>
                      <a:pt x="0" y="36"/>
                    </a:cubicBezTo>
                    <a:cubicBezTo>
                      <a:pt x="0" y="33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ŝ1ïḋè">
                <a:extLst>
                  <a:ext uri="{FF2B5EF4-FFF2-40B4-BE49-F238E27FC236}">
                    <a16:creationId xmlns:a16="http://schemas.microsoft.com/office/drawing/2014/main" xmlns="" id="{B900CAC1-C831-4050-9D7E-63A972738947}"/>
                  </a:ext>
                </a:extLst>
              </p:cNvPr>
              <p:cNvSpPr/>
              <p:nvPr/>
            </p:nvSpPr>
            <p:spPr bwMode="auto">
              <a:xfrm>
                <a:off x="2922588" y="3392449"/>
                <a:ext cx="460375" cy="103188"/>
              </a:xfrm>
              <a:custGeom>
                <a:avLst/>
                <a:gdLst>
                  <a:gd name="T0" fmla="*/ 0 w 178"/>
                  <a:gd name="T1" fmla="*/ 31 h 40"/>
                  <a:gd name="T2" fmla="*/ 89 w 178"/>
                  <a:gd name="T3" fmla="*/ 15 h 40"/>
                  <a:gd name="T4" fmla="*/ 178 w 178"/>
                  <a:gd name="T5" fmla="*/ 0 h 40"/>
                  <a:gd name="T6" fmla="*/ 178 w 178"/>
                  <a:gd name="T7" fmla="*/ 7 h 40"/>
                  <a:gd name="T8" fmla="*/ 89 w 178"/>
                  <a:gd name="T9" fmla="*/ 24 h 40"/>
                  <a:gd name="T10" fmla="*/ 0 w 178"/>
                  <a:gd name="T11" fmla="*/ 40 h 40"/>
                  <a:gd name="T12" fmla="*/ 0 w 178"/>
                  <a:gd name="T13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0" y="31"/>
                    </a:moveTo>
                    <a:cubicBezTo>
                      <a:pt x="29" y="26"/>
                      <a:pt x="59" y="21"/>
                      <a:pt x="89" y="15"/>
                    </a:cubicBezTo>
                    <a:cubicBezTo>
                      <a:pt x="119" y="10"/>
                      <a:pt x="148" y="5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3"/>
                      <a:pt x="119" y="18"/>
                      <a:pt x="89" y="24"/>
                    </a:cubicBezTo>
                    <a:cubicBezTo>
                      <a:pt x="59" y="29"/>
                      <a:pt x="29" y="34"/>
                      <a:pt x="0" y="40"/>
                    </a:cubicBezTo>
                    <a:cubicBezTo>
                      <a:pt x="0" y="37"/>
                      <a:pt x="0" y="34"/>
                      <a:pt x="0" y="3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şļidé">
                <a:extLst>
                  <a:ext uri="{FF2B5EF4-FFF2-40B4-BE49-F238E27FC236}">
                    <a16:creationId xmlns:a16="http://schemas.microsoft.com/office/drawing/2014/main" xmlns="" id="{DB64ED77-A38A-4169-85E6-F8EE0EFB7478}"/>
                  </a:ext>
                </a:extLst>
              </p:cNvPr>
              <p:cNvSpPr/>
              <p:nvPr/>
            </p:nvSpPr>
            <p:spPr bwMode="auto">
              <a:xfrm>
                <a:off x="2922588" y="3433724"/>
                <a:ext cx="460375" cy="112713"/>
              </a:xfrm>
              <a:custGeom>
                <a:avLst/>
                <a:gdLst>
                  <a:gd name="T0" fmla="*/ 0 w 178"/>
                  <a:gd name="T1" fmla="*/ 35 h 44"/>
                  <a:gd name="T2" fmla="*/ 89 w 178"/>
                  <a:gd name="T3" fmla="*/ 17 h 44"/>
                  <a:gd name="T4" fmla="*/ 178 w 178"/>
                  <a:gd name="T5" fmla="*/ 0 h 44"/>
                  <a:gd name="T6" fmla="*/ 178 w 178"/>
                  <a:gd name="T7" fmla="*/ 7 h 44"/>
                  <a:gd name="T8" fmla="*/ 89 w 178"/>
                  <a:gd name="T9" fmla="*/ 26 h 44"/>
                  <a:gd name="T10" fmla="*/ 0 w 178"/>
                  <a:gd name="T11" fmla="*/ 44 h 44"/>
                  <a:gd name="T12" fmla="*/ 0 w 178"/>
                  <a:gd name="T13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">
                    <a:moveTo>
                      <a:pt x="0" y="35"/>
                    </a:moveTo>
                    <a:cubicBezTo>
                      <a:pt x="29" y="29"/>
                      <a:pt x="59" y="23"/>
                      <a:pt x="89" y="17"/>
                    </a:cubicBezTo>
                    <a:cubicBezTo>
                      <a:pt x="119" y="12"/>
                      <a:pt x="148" y="6"/>
                      <a:pt x="178" y="0"/>
                    </a:cubicBezTo>
                    <a:cubicBezTo>
                      <a:pt x="178" y="3"/>
                      <a:pt x="178" y="5"/>
                      <a:pt x="178" y="7"/>
                    </a:cubicBezTo>
                    <a:cubicBezTo>
                      <a:pt x="148" y="13"/>
                      <a:pt x="119" y="20"/>
                      <a:pt x="89" y="26"/>
                    </a:cubicBezTo>
                    <a:cubicBezTo>
                      <a:pt x="59" y="32"/>
                      <a:pt x="29" y="38"/>
                      <a:pt x="0" y="44"/>
                    </a:cubicBezTo>
                    <a:cubicBezTo>
                      <a:pt x="0" y="41"/>
                      <a:pt x="0" y="38"/>
                      <a:pt x="0" y="3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ŝlidê">
                <a:extLst>
                  <a:ext uri="{FF2B5EF4-FFF2-40B4-BE49-F238E27FC236}">
                    <a16:creationId xmlns:a16="http://schemas.microsoft.com/office/drawing/2014/main" xmlns="" id="{F3FFE233-68C5-4604-9E9D-E1BD74743EB0}"/>
                  </a:ext>
                </a:extLst>
              </p:cNvPr>
              <p:cNvSpPr/>
              <p:nvPr/>
            </p:nvSpPr>
            <p:spPr bwMode="auto">
              <a:xfrm>
                <a:off x="2922588" y="3474999"/>
                <a:ext cx="460375" cy="123825"/>
              </a:xfrm>
              <a:custGeom>
                <a:avLst/>
                <a:gdLst>
                  <a:gd name="T0" fmla="*/ 0 w 178"/>
                  <a:gd name="T1" fmla="*/ 39 h 48"/>
                  <a:gd name="T2" fmla="*/ 89 w 178"/>
                  <a:gd name="T3" fmla="*/ 19 h 48"/>
                  <a:gd name="T4" fmla="*/ 178 w 178"/>
                  <a:gd name="T5" fmla="*/ 0 h 48"/>
                  <a:gd name="T6" fmla="*/ 178 w 178"/>
                  <a:gd name="T7" fmla="*/ 8 h 48"/>
                  <a:gd name="T8" fmla="*/ 89 w 178"/>
                  <a:gd name="T9" fmla="*/ 28 h 48"/>
                  <a:gd name="T10" fmla="*/ 0 w 178"/>
                  <a:gd name="T11" fmla="*/ 48 h 48"/>
                  <a:gd name="T12" fmla="*/ 0 w 178"/>
                  <a:gd name="T13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8">
                    <a:moveTo>
                      <a:pt x="0" y="39"/>
                    </a:moveTo>
                    <a:cubicBezTo>
                      <a:pt x="29" y="32"/>
                      <a:pt x="59" y="26"/>
                      <a:pt x="89" y="19"/>
                    </a:cubicBezTo>
                    <a:cubicBezTo>
                      <a:pt x="119" y="13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4"/>
                      <a:pt x="119" y="21"/>
                      <a:pt x="89" y="28"/>
                    </a:cubicBezTo>
                    <a:cubicBezTo>
                      <a:pt x="59" y="34"/>
                      <a:pt x="29" y="41"/>
                      <a:pt x="0" y="48"/>
                    </a:cubicBezTo>
                    <a:cubicBezTo>
                      <a:pt x="0" y="45"/>
                      <a:pt x="0" y="42"/>
                      <a:pt x="0" y="39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Sḷïḑè">
                <a:extLst>
                  <a:ext uri="{FF2B5EF4-FFF2-40B4-BE49-F238E27FC236}">
                    <a16:creationId xmlns:a16="http://schemas.microsoft.com/office/drawing/2014/main" xmlns="" id="{126D9702-2807-463F-ADA5-22652A6D757C}"/>
                  </a:ext>
                </a:extLst>
              </p:cNvPr>
              <p:cNvSpPr/>
              <p:nvPr/>
            </p:nvSpPr>
            <p:spPr bwMode="auto">
              <a:xfrm>
                <a:off x="2922588" y="3516274"/>
                <a:ext cx="460375" cy="131763"/>
              </a:xfrm>
              <a:custGeom>
                <a:avLst/>
                <a:gdLst>
                  <a:gd name="T0" fmla="*/ 0 w 178"/>
                  <a:gd name="T1" fmla="*/ 42 h 51"/>
                  <a:gd name="T2" fmla="*/ 89 w 178"/>
                  <a:gd name="T3" fmla="*/ 21 h 51"/>
                  <a:gd name="T4" fmla="*/ 178 w 178"/>
                  <a:gd name="T5" fmla="*/ 0 h 51"/>
                  <a:gd name="T6" fmla="*/ 178 w 178"/>
                  <a:gd name="T7" fmla="*/ 8 h 51"/>
                  <a:gd name="T8" fmla="*/ 89 w 178"/>
                  <a:gd name="T9" fmla="*/ 30 h 51"/>
                  <a:gd name="T10" fmla="*/ 0 w 178"/>
                  <a:gd name="T11" fmla="*/ 51 h 51"/>
                  <a:gd name="T12" fmla="*/ 0 w 178"/>
                  <a:gd name="T13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51">
                    <a:moveTo>
                      <a:pt x="0" y="42"/>
                    </a:moveTo>
                    <a:cubicBezTo>
                      <a:pt x="29" y="35"/>
                      <a:pt x="59" y="28"/>
                      <a:pt x="89" y="21"/>
                    </a:cubicBezTo>
                    <a:cubicBezTo>
                      <a:pt x="119" y="14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5"/>
                      <a:pt x="119" y="22"/>
                      <a:pt x="89" y="30"/>
                    </a:cubicBezTo>
                    <a:cubicBezTo>
                      <a:pt x="59" y="37"/>
                      <a:pt x="29" y="44"/>
                      <a:pt x="0" y="51"/>
                    </a:cubicBezTo>
                    <a:cubicBezTo>
                      <a:pt x="0" y="48"/>
                      <a:pt x="0" y="45"/>
                      <a:pt x="0" y="42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š1ídé">
                <a:extLst>
                  <a:ext uri="{FF2B5EF4-FFF2-40B4-BE49-F238E27FC236}">
                    <a16:creationId xmlns:a16="http://schemas.microsoft.com/office/drawing/2014/main" xmlns="" id="{C85B8AC2-FC47-40BE-962F-90FD39A3CC5C}"/>
                  </a:ext>
                </a:extLst>
              </p:cNvPr>
              <p:cNvSpPr/>
              <p:nvPr/>
            </p:nvSpPr>
            <p:spPr bwMode="auto">
              <a:xfrm>
                <a:off x="2922588" y="3179724"/>
                <a:ext cx="460375" cy="157163"/>
              </a:xfrm>
              <a:custGeom>
                <a:avLst/>
                <a:gdLst>
                  <a:gd name="T0" fmla="*/ 0 w 178"/>
                  <a:gd name="T1" fmla="*/ 13 h 61"/>
                  <a:gd name="T2" fmla="*/ 89 w 178"/>
                  <a:gd name="T3" fmla="*/ 7 h 61"/>
                  <a:gd name="T4" fmla="*/ 178 w 178"/>
                  <a:gd name="T5" fmla="*/ 0 h 61"/>
                  <a:gd name="T6" fmla="*/ 178 w 178"/>
                  <a:gd name="T7" fmla="*/ 39 h 61"/>
                  <a:gd name="T8" fmla="*/ 89 w 178"/>
                  <a:gd name="T9" fmla="*/ 50 h 61"/>
                  <a:gd name="T10" fmla="*/ 0 w 178"/>
                  <a:gd name="T11" fmla="*/ 61 h 61"/>
                  <a:gd name="T12" fmla="*/ 0 w 178"/>
                  <a:gd name="T13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61">
                    <a:moveTo>
                      <a:pt x="0" y="13"/>
                    </a:moveTo>
                    <a:cubicBezTo>
                      <a:pt x="29" y="10"/>
                      <a:pt x="59" y="9"/>
                      <a:pt x="89" y="7"/>
                    </a:cubicBezTo>
                    <a:cubicBezTo>
                      <a:pt x="119" y="5"/>
                      <a:pt x="148" y="2"/>
                      <a:pt x="178" y="0"/>
                    </a:cubicBezTo>
                    <a:cubicBezTo>
                      <a:pt x="178" y="13"/>
                      <a:pt x="178" y="26"/>
                      <a:pt x="178" y="39"/>
                    </a:cubicBezTo>
                    <a:cubicBezTo>
                      <a:pt x="148" y="43"/>
                      <a:pt x="119" y="47"/>
                      <a:pt x="89" y="50"/>
                    </a:cubicBezTo>
                    <a:cubicBezTo>
                      <a:pt x="59" y="53"/>
                      <a:pt x="29" y="57"/>
                      <a:pt x="0" y="61"/>
                    </a:cubicBezTo>
                    <a:cubicBezTo>
                      <a:pt x="0" y="44"/>
                      <a:pt x="0" y="29"/>
                      <a:pt x="0" y="13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śļîḍè">
                <a:extLst>
                  <a:ext uri="{FF2B5EF4-FFF2-40B4-BE49-F238E27FC236}">
                    <a16:creationId xmlns:a16="http://schemas.microsoft.com/office/drawing/2014/main" xmlns="" id="{56419246-D0FD-4CD7-9E96-9F03B7939F38}"/>
                  </a:ext>
                </a:extLst>
              </p:cNvPr>
              <p:cNvSpPr/>
              <p:nvPr/>
            </p:nvSpPr>
            <p:spPr bwMode="auto">
              <a:xfrm>
                <a:off x="2255838" y="1704937"/>
                <a:ext cx="1254125" cy="2387600"/>
              </a:xfrm>
              <a:custGeom>
                <a:avLst/>
                <a:gdLst>
                  <a:gd name="T0" fmla="*/ 243 w 485"/>
                  <a:gd name="T1" fmla="*/ 103 h 923"/>
                  <a:gd name="T2" fmla="*/ 476 w 485"/>
                  <a:gd name="T3" fmla="*/ 203 h 923"/>
                  <a:gd name="T4" fmla="*/ 485 w 485"/>
                  <a:gd name="T5" fmla="*/ 207 h 923"/>
                  <a:gd name="T6" fmla="*/ 485 w 485"/>
                  <a:gd name="T7" fmla="*/ 218 h 923"/>
                  <a:gd name="T8" fmla="*/ 485 w 485"/>
                  <a:gd name="T9" fmla="*/ 484 h 923"/>
                  <a:gd name="T10" fmla="*/ 485 w 485"/>
                  <a:gd name="T11" fmla="*/ 751 h 923"/>
                  <a:gd name="T12" fmla="*/ 485 w 485"/>
                  <a:gd name="T13" fmla="*/ 761 h 923"/>
                  <a:gd name="T14" fmla="*/ 476 w 485"/>
                  <a:gd name="T15" fmla="*/ 764 h 923"/>
                  <a:gd name="T16" fmla="*/ 243 w 485"/>
                  <a:gd name="T17" fmla="*/ 842 h 923"/>
                  <a:gd name="T18" fmla="*/ 243 w 485"/>
                  <a:gd name="T19" fmla="*/ 814 h 923"/>
                  <a:gd name="T20" fmla="*/ 466 w 485"/>
                  <a:gd name="T21" fmla="*/ 746 h 923"/>
                  <a:gd name="T22" fmla="*/ 466 w 485"/>
                  <a:gd name="T23" fmla="*/ 483 h 923"/>
                  <a:gd name="T24" fmla="*/ 466 w 485"/>
                  <a:gd name="T25" fmla="*/ 220 h 923"/>
                  <a:gd name="T26" fmla="*/ 243 w 485"/>
                  <a:gd name="T27" fmla="*/ 131 h 923"/>
                  <a:gd name="T28" fmla="*/ 243 w 485"/>
                  <a:gd name="T29" fmla="*/ 103 h 923"/>
                  <a:gd name="T30" fmla="*/ 10 w 485"/>
                  <a:gd name="T31" fmla="*/ 4 h 923"/>
                  <a:gd name="T32" fmla="*/ 243 w 485"/>
                  <a:gd name="T33" fmla="*/ 103 h 923"/>
                  <a:gd name="T34" fmla="*/ 243 w 485"/>
                  <a:gd name="T35" fmla="*/ 103 h 923"/>
                  <a:gd name="T36" fmla="*/ 243 w 485"/>
                  <a:gd name="T37" fmla="*/ 131 h 923"/>
                  <a:gd name="T38" fmla="*/ 243 w 485"/>
                  <a:gd name="T39" fmla="*/ 131 h 923"/>
                  <a:gd name="T40" fmla="*/ 19 w 485"/>
                  <a:gd name="T41" fmla="*/ 42 h 923"/>
                  <a:gd name="T42" fmla="*/ 19 w 485"/>
                  <a:gd name="T43" fmla="*/ 462 h 923"/>
                  <a:gd name="T44" fmla="*/ 19 w 485"/>
                  <a:gd name="T45" fmla="*/ 883 h 923"/>
                  <a:gd name="T46" fmla="*/ 243 w 485"/>
                  <a:gd name="T47" fmla="*/ 814 h 923"/>
                  <a:gd name="T48" fmla="*/ 243 w 485"/>
                  <a:gd name="T49" fmla="*/ 814 h 923"/>
                  <a:gd name="T50" fmla="*/ 243 w 485"/>
                  <a:gd name="T51" fmla="*/ 842 h 923"/>
                  <a:gd name="T52" fmla="*/ 243 w 485"/>
                  <a:gd name="T53" fmla="*/ 842 h 923"/>
                  <a:gd name="T54" fmla="*/ 10 w 485"/>
                  <a:gd name="T55" fmla="*/ 920 h 923"/>
                  <a:gd name="T56" fmla="*/ 0 w 485"/>
                  <a:gd name="T57" fmla="*/ 923 h 923"/>
                  <a:gd name="T58" fmla="*/ 0 w 485"/>
                  <a:gd name="T59" fmla="*/ 906 h 923"/>
                  <a:gd name="T60" fmla="*/ 0 w 485"/>
                  <a:gd name="T61" fmla="*/ 461 h 923"/>
                  <a:gd name="T62" fmla="*/ 0 w 485"/>
                  <a:gd name="T63" fmla="*/ 17 h 923"/>
                  <a:gd name="T64" fmla="*/ 0 w 485"/>
                  <a:gd name="T65" fmla="*/ 0 h 923"/>
                  <a:gd name="T66" fmla="*/ 10 w 485"/>
                  <a:gd name="T67" fmla="*/ 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5" h="923">
                    <a:moveTo>
                      <a:pt x="243" y="103"/>
                    </a:moveTo>
                    <a:cubicBezTo>
                      <a:pt x="320" y="136"/>
                      <a:pt x="398" y="170"/>
                      <a:pt x="476" y="203"/>
                    </a:cubicBezTo>
                    <a:cubicBezTo>
                      <a:pt x="479" y="204"/>
                      <a:pt x="482" y="206"/>
                      <a:pt x="485" y="207"/>
                    </a:cubicBezTo>
                    <a:cubicBezTo>
                      <a:pt x="485" y="210"/>
                      <a:pt x="485" y="214"/>
                      <a:pt x="485" y="218"/>
                    </a:cubicBezTo>
                    <a:cubicBezTo>
                      <a:pt x="485" y="306"/>
                      <a:pt x="485" y="395"/>
                      <a:pt x="485" y="484"/>
                    </a:cubicBezTo>
                    <a:cubicBezTo>
                      <a:pt x="485" y="573"/>
                      <a:pt x="485" y="662"/>
                      <a:pt x="485" y="751"/>
                    </a:cubicBezTo>
                    <a:cubicBezTo>
                      <a:pt x="485" y="754"/>
                      <a:pt x="485" y="757"/>
                      <a:pt x="485" y="761"/>
                    </a:cubicBezTo>
                    <a:cubicBezTo>
                      <a:pt x="482" y="762"/>
                      <a:pt x="479" y="763"/>
                      <a:pt x="476" y="764"/>
                    </a:cubicBezTo>
                    <a:cubicBezTo>
                      <a:pt x="398" y="790"/>
                      <a:pt x="320" y="816"/>
                      <a:pt x="243" y="842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317" y="792"/>
                      <a:pt x="392" y="769"/>
                      <a:pt x="466" y="746"/>
                    </a:cubicBezTo>
                    <a:cubicBezTo>
                      <a:pt x="466" y="658"/>
                      <a:pt x="466" y="571"/>
                      <a:pt x="466" y="483"/>
                    </a:cubicBezTo>
                    <a:cubicBezTo>
                      <a:pt x="466" y="396"/>
                      <a:pt x="466" y="308"/>
                      <a:pt x="466" y="220"/>
                    </a:cubicBezTo>
                    <a:cubicBezTo>
                      <a:pt x="392" y="191"/>
                      <a:pt x="317" y="161"/>
                      <a:pt x="243" y="131"/>
                    </a:cubicBezTo>
                    <a:lnTo>
                      <a:pt x="243" y="103"/>
                    </a:lnTo>
                    <a:close/>
                    <a:moveTo>
                      <a:pt x="10" y="4"/>
                    </a:moveTo>
                    <a:cubicBezTo>
                      <a:pt x="87" y="37"/>
                      <a:pt x="165" y="70"/>
                      <a:pt x="243" y="103"/>
                    </a:cubicBezTo>
                    <a:cubicBezTo>
                      <a:pt x="243" y="103"/>
                      <a:pt x="243" y="103"/>
                      <a:pt x="243" y="103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168" y="101"/>
                      <a:pt x="94" y="72"/>
                      <a:pt x="19" y="42"/>
                    </a:cubicBezTo>
                    <a:cubicBezTo>
                      <a:pt x="19" y="182"/>
                      <a:pt x="19" y="322"/>
                      <a:pt x="19" y="462"/>
                    </a:cubicBezTo>
                    <a:cubicBezTo>
                      <a:pt x="19" y="602"/>
                      <a:pt x="19" y="743"/>
                      <a:pt x="19" y="883"/>
                    </a:cubicBezTo>
                    <a:cubicBezTo>
                      <a:pt x="94" y="860"/>
                      <a:pt x="168" y="837"/>
                      <a:pt x="243" y="814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165" y="868"/>
                      <a:pt x="87" y="894"/>
                      <a:pt x="10" y="920"/>
                    </a:cubicBezTo>
                    <a:cubicBezTo>
                      <a:pt x="6" y="921"/>
                      <a:pt x="3" y="922"/>
                      <a:pt x="0" y="923"/>
                    </a:cubicBezTo>
                    <a:cubicBezTo>
                      <a:pt x="0" y="917"/>
                      <a:pt x="0" y="912"/>
                      <a:pt x="0" y="906"/>
                    </a:cubicBezTo>
                    <a:cubicBezTo>
                      <a:pt x="0" y="758"/>
                      <a:pt x="0" y="609"/>
                      <a:pt x="0" y="461"/>
                    </a:cubicBezTo>
                    <a:cubicBezTo>
                      <a:pt x="0" y="313"/>
                      <a:pt x="0" y="165"/>
                      <a:pt x="0" y="17"/>
                    </a:cubicBezTo>
                    <a:cubicBezTo>
                      <a:pt x="0" y="11"/>
                      <a:pt x="0" y="5"/>
                      <a:pt x="0" y="0"/>
                    </a:cubicBezTo>
                    <a:cubicBezTo>
                      <a:pt x="3" y="1"/>
                      <a:pt x="6" y="2"/>
                      <a:pt x="10" y="4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şḻïďê">
                <a:extLst>
                  <a:ext uri="{FF2B5EF4-FFF2-40B4-BE49-F238E27FC236}">
                    <a16:creationId xmlns:a16="http://schemas.microsoft.com/office/drawing/2014/main" xmlns="" id="{787C2308-14B5-41F2-8483-27C2CE282A85}"/>
                  </a:ext>
                </a:extLst>
              </p:cNvPr>
              <p:cNvSpPr/>
              <p:nvPr/>
            </p:nvSpPr>
            <p:spPr bwMode="auto">
              <a:xfrm>
                <a:off x="4322763" y="4033799"/>
                <a:ext cx="47625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ṣļíḍe">
                <a:extLst>
                  <a:ext uri="{FF2B5EF4-FFF2-40B4-BE49-F238E27FC236}">
                    <a16:creationId xmlns:a16="http://schemas.microsoft.com/office/drawing/2014/main" xmlns="" id="{13026E74-7B59-497A-9309-B53A10CBCDBF}"/>
                  </a:ext>
                </a:extLst>
              </p:cNvPr>
              <p:cNvSpPr/>
              <p:nvPr/>
            </p:nvSpPr>
            <p:spPr bwMode="auto">
              <a:xfrm>
                <a:off x="4464051" y="4033799"/>
                <a:ext cx="49213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7B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Slîdê">
                <a:extLst>
                  <a:ext uri="{FF2B5EF4-FFF2-40B4-BE49-F238E27FC236}">
                    <a16:creationId xmlns:a16="http://schemas.microsoft.com/office/drawing/2014/main" xmlns="" id="{2A97DF9A-77B7-4694-BC39-385F6E5CF020}"/>
                  </a:ext>
                </a:extLst>
              </p:cNvPr>
              <p:cNvSpPr/>
              <p:nvPr/>
            </p:nvSpPr>
            <p:spPr bwMode="auto">
              <a:xfrm>
                <a:off x="4329113" y="3944899"/>
                <a:ext cx="176213" cy="220663"/>
              </a:xfrm>
              <a:custGeom>
                <a:avLst/>
                <a:gdLst>
                  <a:gd name="T0" fmla="*/ 34 w 68"/>
                  <a:gd name="T1" fmla="*/ 85 h 85"/>
                  <a:gd name="T2" fmla="*/ 60 w 68"/>
                  <a:gd name="T3" fmla="*/ 85 h 85"/>
                  <a:gd name="T4" fmla="*/ 68 w 68"/>
                  <a:gd name="T5" fmla="*/ 78 h 85"/>
                  <a:gd name="T6" fmla="*/ 68 w 68"/>
                  <a:gd name="T7" fmla="*/ 7 h 85"/>
                  <a:gd name="T8" fmla="*/ 60 w 68"/>
                  <a:gd name="T9" fmla="*/ 0 h 85"/>
                  <a:gd name="T10" fmla="*/ 34 w 68"/>
                  <a:gd name="T11" fmla="*/ 0 h 85"/>
                  <a:gd name="T12" fmla="*/ 34 w 68"/>
                  <a:gd name="T13" fmla="*/ 11 h 85"/>
                  <a:gd name="T14" fmla="*/ 52 w 68"/>
                  <a:gd name="T15" fmla="*/ 11 h 85"/>
                  <a:gd name="T16" fmla="*/ 56 w 68"/>
                  <a:gd name="T17" fmla="*/ 15 h 85"/>
                  <a:gd name="T18" fmla="*/ 56 w 68"/>
                  <a:gd name="T19" fmla="*/ 64 h 85"/>
                  <a:gd name="T20" fmla="*/ 52 w 68"/>
                  <a:gd name="T21" fmla="*/ 67 h 85"/>
                  <a:gd name="T22" fmla="*/ 34 w 68"/>
                  <a:gd name="T23" fmla="*/ 67 h 85"/>
                  <a:gd name="T24" fmla="*/ 34 w 68"/>
                  <a:gd name="T25" fmla="*/ 85 h 85"/>
                  <a:gd name="T26" fmla="*/ 7 w 68"/>
                  <a:gd name="T27" fmla="*/ 85 h 85"/>
                  <a:gd name="T28" fmla="*/ 34 w 68"/>
                  <a:gd name="T29" fmla="*/ 85 h 85"/>
                  <a:gd name="T30" fmla="*/ 34 w 68"/>
                  <a:gd name="T31" fmla="*/ 67 h 85"/>
                  <a:gd name="T32" fmla="*/ 16 w 68"/>
                  <a:gd name="T33" fmla="*/ 67 h 85"/>
                  <a:gd name="T34" fmla="*/ 12 w 68"/>
                  <a:gd name="T35" fmla="*/ 64 h 85"/>
                  <a:gd name="T36" fmla="*/ 12 w 68"/>
                  <a:gd name="T37" fmla="*/ 15 h 85"/>
                  <a:gd name="T38" fmla="*/ 16 w 68"/>
                  <a:gd name="T39" fmla="*/ 11 h 85"/>
                  <a:gd name="T40" fmla="*/ 34 w 68"/>
                  <a:gd name="T41" fmla="*/ 11 h 85"/>
                  <a:gd name="T42" fmla="*/ 34 w 68"/>
                  <a:gd name="T43" fmla="*/ 0 h 85"/>
                  <a:gd name="T44" fmla="*/ 7 w 68"/>
                  <a:gd name="T45" fmla="*/ 0 h 85"/>
                  <a:gd name="T46" fmla="*/ 0 w 68"/>
                  <a:gd name="T47" fmla="*/ 7 h 85"/>
                  <a:gd name="T48" fmla="*/ 0 w 68"/>
                  <a:gd name="T49" fmla="*/ 78 h 85"/>
                  <a:gd name="T50" fmla="*/ 7 w 68"/>
                  <a:gd name="T5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8" h="85">
                    <a:moveTo>
                      <a:pt x="34" y="85"/>
                    </a:moveTo>
                    <a:cubicBezTo>
                      <a:pt x="60" y="85"/>
                      <a:pt x="60" y="85"/>
                      <a:pt x="60" y="85"/>
                    </a:cubicBezTo>
                    <a:cubicBezTo>
                      <a:pt x="64" y="85"/>
                      <a:pt x="68" y="82"/>
                      <a:pt x="68" y="7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6" y="13"/>
                      <a:pt x="56" y="1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6"/>
                      <a:pt x="54" y="67"/>
                      <a:pt x="52" y="67"/>
                    </a:cubicBezTo>
                    <a:cubicBezTo>
                      <a:pt x="34" y="67"/>
                      <a:pt x="34" y="67"/>
                      <a:pt x="34" y="67"/>
                    </a:cubicBezTo>
                    <a:lnTo>
                      <a:pt x="34" y="85"/>
                    </a:lnTo>
                    <a:close/>
                    <a:moveTo>
                      <a:pt x="7" y="85"/>
                    </a:move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4" y="67"/>
                      <a:pt x="12" y="66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4" y="11"/>
                      <a:pt x="16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2"/>
                      <a:pt x="4" y="85"/>
                      <a:pt x="7" y="8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S1îḋè">
                <a:extLst>
                  <a:ext uri="{FF2B5EF4-FFF2-40B4-BE49-F238E27FC236}">
                    <a16:creationId xmlns:a16="http://schemas.microsoft.com/office/drawing/2014/main" xmlns="" id="{0988315F-7A99-4E15-BF5E-AED89780A550}"/>
                  </a:ext>
                </a:extLst>
              </p:cNvPr>
              <p:cNvSpPr/>
              <p:nvPr/>
            </p:nvSpPr>
            <p:spPr bwMode="auto">
              <a:xfrm>
                <a:off x="4022726" y="4075074"/>
                <a:ext cx="790575" cy="520700"/>
              </a:xfrm>
              <a:custGeom>
                <a:avLst/>
                <a:gdLst>
                  <a:gd name="T0" fmla="*/ 21 w 306"/>
                  <a:gd name="T1" fmla="*/ 0 h 201"/>
                  <a:gd name="T2" fmla="*/ 285 w 306"/>
                  <a:gd name="T3" fmla="*/ 0 h 201"/>
                  <a:gd name="T4" fmla="*/ 306 w 306"/>
                  <a:gd name="T5" fmla="*/ 21 h 201"/>
                  <a:gd name="T6" fmla="*/ 306 w 306"/>
                  <a:gd name="T7" fmla="*/ 180 h 201"/>
                  <a:gd name="T8" fmla="*/ 285 w 306"/>
                  <a:gd name="T9" fmla="*/ 201 h 201"/>
                  <a:gd name="T10" fmla="*/ 21 w 306"/>
                  <a:gd name="T11" fmla="*/ 201 h 201"/>
                  <a:gd name="T12" fmla="*/ 0 w 306"/>
                  <a:gd name="T13" fmla="*/ 180 h 201"/>
                  <a:gd name="T14" fmla="*/ 0 w 306"/>
                  <a:gd name="T15" fmla="*/ 21 h 201"/>
                  <a:gd name="T16" fmla="*/ 21 w 306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201">
                    <a:moveTo>
                      <a:pt x="21" y="0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296" y="0"/>
                      <a:pt x="306" y="9"/>
                      <a:pt x="306" y="21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6" y="192"/>
                      <a:pt x="296" y="201"/>
                      <a:pt x="285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10" y="201"/>
                      <a:pt x="0" y="192"/>
                      <a:pt x="0" y="18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śḻïḍê">
                <a:extLst>
                  <a:ext uri="{FF2B5EF4-FFF2-40B4-BE49-F238E27FC236}">
                    <a16:creationId xmlns:a16="http://schemas.microsoft.com/office/drawing/2014/main" xmlns="" id="{B0AB7CD3-AC7A-4E9D-B188-2773948EF6A3}"/>
                  </a:ext>
                </a:extLst>
              </p:cNvPr>
              <p:cNvSpPr/>
              <p:nvPr/>
            </p:nvSpPr>
            <p:spPr bwMode="auto">
              <a:xfrm>
                <a:off x="4451351" y="4276687"/>
                <a:ext cx="242888" cy="261938"/>
              </a:xfrm>
              <a:custGeom>
                <a:avLst/>
                <a:gdLst>
                  <a:gd name="T0" fmla="*/ 13 w 94"/>
                  <a:gd name="T1" fmla="*/ 0 h 101"/>
                  <a:gd name="T2" fmla="*/ 81 w 94"/>
                  <a:gd name="T3" fmla="*/ 0 h 101"/>
                  <a:gd name="T4" fmla="*/ 94 w 94"/>
                  <a:gd name="T5" fmla="*/ 13 h 101"/>
                  <a:gd name="T6" fmla="*/ 94 w 94"/>
                  <a:gd name="T7" fmla="*/ 88 h 101"/>
                  <a:gd name="T8" fmla="*/ 81 w 94"/>
                  <a:gd name="T9" fmla="*/ 101 h 101"/>
                  <a:gd name="T10" fmla="*/ 13 w 94"/>
                  <a:gd name="T11" fmla="*/ 101 h 101"/>
                  <a:gd name="T12" fmla="*/ 0 w 94"/>
                  <a:gd name="T13" fmla="*/ 88 h 101"/>
                  <a:gd name="T14" fmla="*/ 0 w 94"/>
                  <a:gd name="T15" fmla="*/ 13 h 101"/>
                  <a:gd name="T16" fmla="*/ 13 w 94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01">
                    <a:moveTo>
                      <a:pt x="13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9" y="0"/>
                      <a:pt x="94" y="6"/>
                      <a:pt x="94" y="13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4" y="96"/>
                      <a:pt x="89" y="101"/>
                      <a:pt x="81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5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ṩlïḓe">
                <a:extLst>
                  <a:ext uri="{FF2B5EF4-FFF2-40B4-BE49-F238E27FC236}">
                    <a16:creationId xmlns:a16="http://schemas.microsoft.com/office/drawing/2014/main" xmlns="" id="{677A3727-E606-4503-8C5D-FAD5429A9CD3}"/>
                  </a:ext>
                </a:extLst>
              </p:cNvPr>
              <p:cNvSpPr/>
              <p:nvPr/>
            </p:nvSpPr>
            <p:spPr bwMode="auto">
              <a:xfrm>
                <a:off x="4464051" y="4292562"/>
                <a:ext cx="217488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ŝ1iďê">
                <a:extLst>
                  <a:ext uri="{FF2B5EF4-FFF2-40B4-BE49-F238E27FC236}">
                    <a16:creationId xmlns:a16="http://schemas.microsoft.com/office/drawing/2014/main" xmlns="" id="{FFF7AC46-8FCC-445F-B8D7-EBD7A74D45AF}"/>
                  </a:ext>
                </a:extLst>
              </p:cNvPr>
              <p:cNvSpPr/>
              <p:nvPr/>
            </p:nvSpPr>
            <p:spPr bwMode="auto">
              <a:xfrm>
                <a:off x="4138613" y="4276687"/>
                <a:ext cx="246063" cy="261938"/>
              </a:xfrm>
              <a:custGeom>
                <a:avLst/>
                <a:gdLst>
                  <a:gd name="T0" fmla="*/ 13 w 95"/>
                  <a:gd name="T1" fmla="*/ 0 h 101"/>
                  <a:gd name="T2" fmla="*/ 82 w 95"/>
                  <a:gd name="T3" fmla="*/ 0 h 101"/>
                  <a:gd name="T4" fmla="*/ 95 w 95"/>
                  <a:gd name="T5" fmla="*/ 13 h 101"/>
                  <a:gd name="T6" fmla="*/ 95 w 95"/>
                  <a:gd name="T7" fmla="*/ 88 h 101"/>
                  <a:gd name="T8" fmla="*/ 82 w 95"/>
                  <a:gd name="T9" fmla="*/ 101 h 101"/>
                  <a:gd name="T10" fmla="*/ 13 w 95"/>
                  <a:gd name="T11" fmla="*/ 101 h 101"/>
                  <a:gd name="T12" fmla="*/ 0 w 95"/>
                  <a:gd name="T13" fmla="*/ 88 h 101"/>
                  <a:gd name="T14" fmla="*/ 0 w 95"/>
                  <a:gd name="T15" fmla="*/ 13 h 101"/>
                  <a:gd name="T16" fmla="*/ 13 w 95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01">
                    <a:moveTo>
                      <a:pt x="1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9" y="0"/>
                      <a:pt x="95" y="6"/>
                      <a:pt x="95" y="13"/>
                    </a:cubicBezTo>
                    <a:cubicBezTo>
                      <a:pt x="95" y="88"/>
                      <a:pt x="95" y="88"/>
                      <a:pt x="95" y="88"/>
                    </a:cubicBezTo>
                    <a:cubicBezTo>
                      <a:pt x="95" y="96"/>
                      <a:pt x="89" y="101"/>
                      <a:pt x="82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6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$ľide">
                <a:extLst>
                  <a:ext uri="{FF2B5EF4-FFF2-40B4-BE49-F238E27FC236}">
                    <a16:creationId xmlns:a16="http://schemas.microsoft.com/office/drawing/2014/main" xmlns="" id="{8A5F3392-51F0-4304-BECE-3A341BCC66A1}"/>
                  </a:ext>
                </a:extLst>
              </p:cNvPr>
              <p:cNvSpPr/>
              <p:nvPr/>
            </p:nvSpPr>
            <p:spPr bwMode="auto">
              <a:xfrm>
                <a:off x="4154488" y="4292562"/>
                <a:ext cx="215900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íś1îḓè">
                <a:extLst>
                  <a:ext uri="{FF2B5EF4-FFF2-40B4-BE49-F238E27FC236}">
                    <a16:creationId xmlns:a16="http://schemas.microsoft.com/office/drawing/2014/main" xmlns="" id="{C0C06302-A9FA-43B9-BFF0-8F39EB62A20F}"/>
                  </a:ext>
                </a:extLst>
              </p:cNvPr>
              <p:cNvSpPr/>
              <p:nvPr/>
            </p:nvSpPr>
            <p:spPr bwMode="auto">
              <a:xfrm>
                <a:off x="4064001" y="4075074"/>
                <a:ext cx="708025" cy="269875"/>
              </a:xfrm>
              <a:custGeom>
                <a:avLst/>
                <a:gdLst>
                  <a:gd name="T0" fmla="*/ 5 w 274"/>
                  <a:gd name="T1" fmla="*/ 0 h 104"/>
                  <a:gd name="T2" fmla="*/ 269 w 274"/>
                  <a:gd name="T3" fmla="*/ 0 h 104"/>
                  <a:gd name="T4" fmla="*/ 274 w 274"/>
                  <a:gd name="T5" fmla="*/ 0 h 104"/>
                  <a:gd name="T6" fmla="*/ 274 w 274"/>
                  <a:gd name="T7" fmla="*/ 85 h 104"/>
                  <a:gd name="T8" fmla="*/ 255 w 274"/>
                  <a:gd name="T9" fmla="*/ 104 h 104"/>
                  <a:gd name="T10" fmla="*/ 19 w 274"/>
                  <a:gd name="T11" fmla="*/ 104 h 104"/>
                  <a:gd name="T12" fmla="*/ 0 w 274"/>
                  <a:gd name="T13" fmla="*/ 85 h 104"/>
                  <a:gd name="T14" fmla="*/ 0 w 274"/>
                  <a:gd name="T15" fmla="*/ 0 h 104"/>
                  <a:gd name="T16" fmla="*/ 5 w 27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104">
                    <a:moveTo>
                      <a:pt x="5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71" y="0"/>
                      <a:pt x="272" y="0"/>
                      <a:pt x="274" y="0"/>
                    </a:cubicBezTo>
                    <a:cubicBezTo>
                      <a:pt x="274" y="85"/>
                      <a:pt x="274" y="85"/>
                      <a:pt x="274" y="85"/>
                    </a:cubicBezTo>
                    <a:cubicBezTo>
                      <a:pt x="274" y="95"/>
                      <a:pt x="266" y="104"/>
                      <a:pt x="255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8" y="104"/>
                      <a:pt x="0" y="95"/>
                      <a:pt x="0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ṣḷîḑé">
                <a:extLst>
                  <a:ext uri="{FF2B5EF4-FFF2-40B4-BE49-F238E27FC236}">
                    <a16:creationId xmlns:a16="http://schemas.microsoft.com/office/drawing/2014/main" xmlns="" id="{FBA5D9B3-78CD-4CB0-A7E4-1A7D167BB2B4}"/>
                  </a:ext>
                </a:extLst>
              </p:cNvPr>
              <p:cNvSpPr/>
              <p:nvPr/>
            </p:nvSpPr>
            <p:spPr bwMode="auto">
              <a:xfrm>
                <a:off x="4081463" y="4075074"/>
                <a:ext cx="673100" cy="250825"/>
              </a:xfrm>
              <a:custGeom>
                <a:avLst/>
                <a:gdLst>
                  <a:gd name="T0" fmla="*/ 0 w 260"/>
                  <a:gd name="T1" fmla="*/ 0 h 97"/>
                  <a:gd name="T2" fmla="*/ 260 w 260"/>
                  <a:gd name="T3" fmla="*/ 0 h 97"/>
                  <a:gd name="T4" fmla="*/ 260 w 260"/>
                  <a:gd name="T5" fmla="*/ 85 h 97"/>
                  <a:gd name="T6" fmla="*/ 249 w 260"/>
                  <a:gd name="T7" fmla="*/ 97 h 97"/>
                  <a:gd name="T8" fmla="*/ 11 w 260"/>
                  <a:gd name="T9" fmla="*/ 97 h 97"/>
                  <a:gd name="T10" fmla="*/ 0 w 260"/>
                  <a:gd name="T11" fmla="*/ 85 h 97"/>
                  <a:gd name="T12" fmla="*/ 0 w 260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97">
                    <a:moveTo>
                      <a:pt x="0" y="0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0" y="85"/>
                      <a:pt x="260" y="85"/>
                      <a:pt x="260" y="85"/>
                    </a:cubicBezTo>
                    <a:cubicBezTo>
                      <a:pt x="260" y="92"/>
                      <a:pt x="255" y="97"/>
                      <a:pt x="249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5" y="97"/>
                      <a:pt x="0" y="92"/>
                      <a:pt x="0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Slïḍe">
                <a:extLst>
                  <a:ext uri="{FF2B5EF4-FFF2-40B4-BE49-F238E27FC236}">
                    <a16:creationId xmlns:a16="http://schemas.microsoft.com/office/drawing/2014/main" xmlns="" id="{2F09E1EC-258B-4035-A4B7-3FAB59372CAA}"/>
                  </a:ext>
                </a:extLst>
              </p:cNvPr>
              <p:cNvSpPr/>
              <p:nvPr/>
            </p:nvSpPr>
            <p:spPr bwMode="auto">
              <a:xfrm>
                <a:off x="4217988" y="4075074"/>
                <a:ext cx="88900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ṩliḑè">
                <a:extLst>
                  <a:ext uri="{FF2B5EF4-FFF2-40B4-BE49-F238E27FC236}">
                    <a16:creationId xmlns:a16="http://schemas.microsoft.com/office/drawing/2014/main" xmlns="" id="{52C2640F-99A7-4496-9BA5-102FDBA8E4C6}"/>
                  </a:ext>
                </a:extLst>
              </p:cNvPr>
              <p:cNvSpPr/>
              <p:nvPr/>
            </p:nvSpPr>
            <p:spPr bwMode="auto">
              <a:xfrm>
                <a:off x="4233863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ṧ1iḓê">
                <a:extLst>
                  <a:ext uri="{FF2B5EF4-FFF2-40B4-BE49-F238E27FC236}">
                    <a16:creationId xmlns:a16="http://schemas.microsoft.com/office/drawing/2014/main" xmlns="" id="{BCF0A5D7-6EDD-4EB7-B917-0925DBF5ECD4}"/>
                  </a:ext>
                </a:extLst>
              </p:cNvPr>
              <p:cNvSpPr/>
              <p:nvPr/>
            </p:nvSpPr>
            <p:spPr bwMode="auto">
              <a:xfrm>
                <a:off x="4200526" y="4383049"/>
                <a:ext cx="123825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6 w 48"/>
                  <a:gd name="T7" fmla="*/ 6 h 41"/>
                  <a:gd name="T8" fmla="*/ 38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6" y="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ṡlïḑe">
                <a:extLst>
                  <a:ext uri="{FF2B5EF4-FFF2-40B4-BE49-F238E27FC236}">
                    <a16:creationId xmlns:a16="http://schemas.microsoft.com/office/drawing/2014/main" xmlns="" id="{455A9854-8CD1-48A3-870E-C88BD7C16059}"/>
                  </a:ext>
                </a:extLst>
              </p:cNvPr>
              <p:cNvSpPr/>
              <p:nvPr/>
            </p:nvSpPr>
            <p:spPr bwMode="auto">
              <a:xfrm>
                <a:off x="4217988" y="4398924"/>
                <a:ext cx="88900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6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6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ļïḑe">
                <a:extLst>
                  <a:ext uri="{FF2B5EF4-FFF2-40B4-BE49-F238E27FC236}">
                    <a16:creationId xmlns:a16="http://schemas.microsoft.com/office/drawing/2014/main" xmlns="" id="{BD9DABEA-596D-4BE3-B1F4-7208B02EFBDB}"/>
                  </a:ext>
                </a:extLst>
              </p:cNvPr>
              <p:cNvSpPr/>
              <p:nvPr/>
            </p:nvSpPr>
            <p:spPr bwMode="auto">
              <a:xfrm>
                <a:off x="4257676" y="4424324"/>
                <a:ext cx="7938" cy="33338"/>
              </a:xfrm>
              <a:custGeom>
                <a:avLst/>
                <a:gdLst>
                  <a:gd name="T0" fmla="*/ 2 w 3"/>
                  <a:gd name="T1" fmla="*/ 0 h 13"/>
                  <a:gd name="T2" fmla="*/ 2 w 3"/>
                  <a:gd name="T3" fmla="*/ 0 h 13"/>
                  <a:gd name="T4" fmla="*/ 3 w 3"/>
                  <a:gd name="T5" fmla="*/ 2 h 13"/>
                  <a:gd name="T6" fmla="*/ 3 w 3"/>
                  <a:gd name="T7" fmla="*/ 12 h 13"/>
                  <a:gd name="T8" fmla="*/ 2 w 3"/>
                  <a:gd name="T9" fmla="*/ 13 h 13"/>
                  <a:gd name="T10" fmla="*/ 2 w 3"/>
                  <a:gd name="T11" fmla="*/ 13 h 13"/>
                  <a:gd name="T12" fmla="*/ 0 w 3"/>
                  <a:gd name="T13" fmla="*/ 12 h 13"/>
                  <a:gd name="T14" fmla="*/ 0 w 3"/>
                  <a:gd name="T15" fmla="*/ 2 h 13"/>
                  <a:gd name="T16" fmla="*/ 2 w 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ś1ídê">
                <a:extLst>
                  <a:ext uri="{FF2B5EF4-FFF2-40B4-BE49-F238E27FC236}">
                    <a16:creationId xmlns:a16="http://schemas.microsoft.com/office/drawing/2014/main" xmlns="" id="{FF435DEC-C154-4ECD-AE5E-7AAB459DB241}"/>
                  </a:ext>
                </a:extLst>
              </p:cNvPr>
              <p:cNvSpPr/>
              <p:nvPr/>
            </p:nvSpPr>
            <p:spPr bwMode="auto">
              <a:xfrm>
                <a:off x="4252913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îsḷíḍé">
                <a:extLst>
                  <a:ext uri="{FF2B5EF4-FFF2-40B4-BE49-F238E27FC236}">
                    <a16:creationId xmlns:a16="http://schemas.microsoft.com/office/drawing/2014/main" xmlns="" id="{1793EBE0-4BFB-4F9A-B295-C355A4405C15}"/>
                  </a:ext>
                </a:extLst>
              </p:cNvPr>
              <p:cNvSpPr/>
              <p:nvPr/>
            </p:nvSpPr>
            <p:spPr bwMode="auto">
              <a:xfrm>
                <a:off x="4529138" y="4075074"/>
                <a:ext cx="87313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sļîďê">
                <a:extLst>
                  <a:ext uri="{FF2B5EF4-FFF2-40B4-BE49-F238E27FC236}">
                    <a16:creationId xmlns:a16="http://schemas.microsoft.com/office/drawing/2014/main" xmlns="" id="{712418FA-AEB0-4350-B188-AD2326AB10E2}"/>
                  </a:ext>
                </a:extLst>
              </p:cNvPr>
              <p:cNvSpPr/>
              <p:nvPr/>
            </p:nvSpPr>
            <p:spPr bwMode="auto">
              <a:xfrm>
                <a:off x="4546601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sḷïḑe">
                <a:extLst>
                  <a:ext uri="{FF2B5EF4-FFF2-40B4-BE49-F238E27FC236}">
                    <a16:creationId xmlns:a16="http://schemas.microsoft.com/office/drawing/2014/main" xmlns="" id="{3CD7517F-127A-4CA1-890E-2A5C92BD152D}"/>
                  </a:ext>
                </a:extLst>
              </p:cNvPr>
              <p:cNvSpPr/>
              <p:nvPr/>
            </p:nvSpPr>
            <p:spPr bwMode="auto">
              <a:xfrm>
                <a:off x="4510088" y="4383049"/>
                <a:ext cx="125413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7 w 48"/>
                  <a:gd name="T7" fmla="*/ 6 h 41"/>
                  <a:gd name="T8" fmla="*/ 39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7" y="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Sļiḋè">
                <a:extLst>
                  <a:ext uri="{FF2B5EF4-FFF2-40B4-BE49-F238E27FC236}">
                    <a16:creationId xmlns:a16="http://schemas.microsoft.com/office/drawing/2014/main" xmlns="" id="{E7452E79-424A-4C83-9C55-BCEBCA08AA7B}"/>
                  </a:ext>
                </a:extLst>
              </p:cNvPr>
              <p:cNvSpPr/>
              <p:nvPr/>
            </p:nvSpPr>
            <p:spPr bwMode="auto">
              <a:xfrm>
                <a:off x="4529138" y="4398924"/>
                <a:ext cx="87313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7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íŝḻiďè">
                <a:extLst>
                  <a:ext uri="{FF2B5EF4-FFF2-40B4-BE49-F238E27FC236}">
                    <a16:creationId xmlns:a16="http://schemas.microsoft.com/office/drawing/2014/main" xmlns="" id="{C03A9EF4-9C1A-4E0D-8D54-1759DAC519F9}"/>
                  </a:ext>
                </a:extLst>
              </p:cNvPr>
              <p:cNvSpPr/>
              <p:nvPr/>
            </p:nvSpPr>
            <p:spPr bwMode="auto">
              <a:xfrm>
                <a:off x="4570413" y="4424324"/>
                <a:ext cx="4763" cy="33338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0 h 13"/>
                  <a:gd name="T4" fmla="*/ 2 w 2"/>
                  <a:gd name="T5" fmla="*/ 2 h 13"/>
                  <a:gd name="T6" fmla="*/ 2 w 2"/>
                  <a:gd name="T7" fmla="*/ 12 h 13"/>
                  <a:gd name="T8" fmla="*/ 1 w 2"/>
                  <a:gd name="T9" fmla="*/ 13 h 13"/>
                  <a:gd name="T10" fmla="*/ 1 w 2"/>
                  <a:gd name="T11" fmla="*/ 13 h 13"/>
                  <a:gd name="T12" fmla="*/ 0 w 2"/>
                  <a:gd name="T13" fmla="*/ 12 h 13"/>
                  <a:gd name="T14" fmla="*/ 0 w 2"/>
                  <a:gd name="T15" fmla="*/ 2 h 13"/>
                  <a:gd name="T16" fmla="*/ 1 w 2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ṩļíḑé">
                <a:extLst>
                  <a:ext uri="{FF2B5EF4-FFF2-40B4-BE49-F238E27FC236}">
                    <a16:creationId xmlns:a16="http://schemas.microsoft.com/office/drawing/2014/main" xmlns="" id="{C9DB62D9-6F3D-492B-B25B-FEA9BFA87A40}"/>
                  </a:ext>
                </a:extLst>
              </p:cNvPr>
              <p:cNvSpPr/>
              <p:nvPr/>
            </p:nvSpPr>
            <p:spPr bwMode="auto">
              <a:xfrm>
                <a:off x="4562476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ṣ1îdè">
                <a:extLst>
                  <a:ext uri="{FF2B5EF4-FFF2-40B4-BE49-F238E27FC236}">
                    <a16:creationId xmlns:a16="http://schemas.microsoft.com/office/drawing/2014/main" xmlns="" id="{4366760C-5BF9-4F2E-AA10-05E4C9028480}"/>
                  </a:ext>
                </a:extLst>
              </p:cNvPr>
              <p:cNvSpPr/>
              <p:nvPr/>
            </p:nvSpPr>
            <p:spPr bwMode="auto">
              <a:xfrm>
                <a:off x="4287838" y="4051262"/>
                <a:ext cx="258763" cy="23813"/>
              </a:xfrm>
              <a:custGeom>
                <a:avLst/>
                <a:gdLst>
                  <a:gd name="T0" fmla="*/ 0 w 100"/>
                  <a:gd name="T1" fmla="*/ 9 h 9"/>
                  <a:gd name="T2" fmla="*/ 100 w 100"/>
                  <a:gd name="T3" fmla="*/ 9 h 9"/>
                  <a:gd name="T4" fmla="*/ 100 w 100"/>
                  <a:gd name="T5" fmla="*/ 5 h 9"/>
                  <a:gd name="T6" fmla="*/ 95 w 100"/>
                  <a:gd name="T7" fmla="*/ 0 h 9"/>
                  <a:gd name="T8" fmla="*/ 5 w 100"/>
                  <a:gd name="T9" fmla="*/ 0 h 9"/>
                  <a:gd name="T10" fmla="*/ 0 w 100"/>
                  <a:gd name="T11" fmla="*/ 5 h 9"/>
                  <a:gd name="T12" fmla="*/ 0 w 10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9">
                    <a:moveTo>
                      <a:pt x="0" y="9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"/>
                      <a:pt x="98" y="0"/>
                      <a:pt x="9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šľîḓè">
                <a:extLst>
                  <a:ext uri="{FF2B5EF4-FFF2-40B4-BE49-F238E27FC236}">
                    <a16:creationId xmlns:a16="http://schemas.microsoft.com/office/drawing/2014/main" xmlns="" id="{DCDF3A84-D640-460A-823C-777D0B296109}"/>
                  </a:ext>
                </a:extLst>
              </p:cNvPr>
              <p:cNvSpPr/>
              <p:nvPr/>
            </p:nvSpPr>
            <p:spPr bwMode="auto">
              <a:xfrm>
                <a:off x="5268913" y="4386224"/>
                <a:ext cx="498475" cy="231775"/>
              </a:xfrm>
              <a:custGeom>
                <a:avLst/>
                <a:gdLst>
                  <a:gd name="T0" fmla="*/ 36 w 314"/>
                  <a:gd name="T1" fmla="*/ 0 h 146"/>
                  <a:gd name="T2" fmla="*/ 262 w 314"/>
                  <a:gd name="T3" fmla="*/ 1 h 146"/>
                  <a:gd name="T4" fmla="*/ 314 w 314"/>
                  <a:gd name="T5" fmla="*/ 145 h 146"/>
                  <a:gd name="T6" fmla="*/ 0 w 314"/>
                  <a:gd name="T7" fmla="*/ 146 h 146"/>
                  <a:gd name="T8" fmla="*/ 36 w 314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146">
                    <a:moveTo>
                      <a:pt x="36" y="0"/>
                    </a:moveTo>
                    <a:lnTo>
                      <a:pt x="262" y="1"/>
                    </a:lnTo>
                    <a:lnTo>
                      <a:pt x="314" y="145"/>
                    </a:lnTo>
                    <a:lnTo>
                      <a:pt x="0" y="14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ṡḷïďe">
                <a:extLst>
                  <a:ext uri="{FF2B5EF4-FFF2-40B4-BE49-F238E27FC236}">
                    <a16:creationId xmlns:a16="http://schemas.microsoft.com/office/drawing/2014/main" xmlns="" id="{0420F20C-A223-45CE-B358-70444B0F9A44}"/>
                  </a:ext>
                </a:extLst>
              </p:cNvPr>
              <p:cNvSpPr/>
              <p:nvPr/>
            </p:nvSpPr>
            <p:spPr bwMode="auto">
              <a:xfrm>
                <a:off x="5224463" y="4432262"/>
                <a:ext cx="188913" cy="122238"/>
              </a:xfrm>
              <a:custGeom>
                <a:avLst/>
                <a:gdLst>
                  <a:gd name="T0" fmla="*/ 66 w 73"/>
                  <a:gd name="T1" fmla="*/ 1 h 47"/>
                  <a:gd name="T2" fmla="*/ 2 w 73"/>
                  <a:gd name="T3" fmla="*/ 42 h 47"/>
                  <a:gd name="T4" fmla="*/ 1 w 73"/>
                  <a:gd name="T5" fmla="*/ 45 h 47"/>
                  <a:gd name="T6" fmla="*/ 1 w 73"/>
                  <a:gd name="T7" fmla="*/ 45 h 47"/>
                  <a:gd name="T8" fmla="*/ 5 w 73"/>
                  <a:gd name="T9" fmla="*/ 46 h 47"/>
                  <a:gd name="T10" fmla="*/ 69 w 73"/>
                  <a:gd name="T11" fmla="*/ 6 h 47"/>
                  <a:gd name="T12" fmla="*/ 73 w 73"/>
                  <a:gd name="T13" fmla="*/ 0 h 47"/>
                  <a:gd name="T14" fmla="*/ 66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66" y="1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0" y="42"/>
                      <a:pt x="0" y="44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7"/>
                      <a:pt x="3" y="47"/>
                      <a:pt x="5" y="4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ṩḻíďé">
                <a:extLst>
                  <a:ext uri="{FF2B5EF4-FFF2-40B4-BE49-F238E27FC236}">
                    <a16:creationId xmlns:a16="http://schemas.microsoft.com/office/drawing/2014/main" xmlns="" id="{38D5AB40-BF1A-4CF8-A04E-BCD42FC6ABF6}"/>
                  </a:ext>
                </a:extLst>
              </p:cNvPr>
              <p:cNvSpPr/>
              <p:nvPr/>
            </p:nvSpPr>
            <p:spPr bwMode="auto">
              <a:xfrm>
                <a:off x="7337426" y="4448137"/>
                <a:ext cx="188913" cy="120650"/>
              </a:xfrm>
              <a:custGeom>
                <a:avLst/>
                <a:gdLst>
                  <a:gd name="T0" fmla="*/ 8 w 73"/>
                  <a:gd name="T1" fmla="*/ 1 h 47"/>
                  <a:gd name="T2" fmla="*/ 71 w 73"/>
                  <a:gd name="T3" fmla="*/ 41 h 47"/>
                  <a:gd name="T4" fmla="*/ 72 w 73"/>
                  <a:gd name="T5" fmla="*/ 45 h 47"/>
                  <a:gd name="T6" fmla="*/ 72 w 73"/>
                  <a:gd name="T7" fmla="*/ 45 h 47"/>
                  <a:gd name="T8" fmla="*/ 69 w 73"/>
                  <a:gd name="T9" fmla="*/ 46 h 47"/>
                  <a:gd name="T10" fmla="*/ 5 w 73"/>
                  <a:gd name="T11" fmla="*/ 6 h 47"/>
                  <a:gd name="T12" fmla="*/ 0 w 73"/>
                  <a:gd name="T13" fmla="*/ 0 h 47"/>
                  <a:gd name="T14" fmla="*/ 8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8" y="1"/>
                    </a:move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42"/>
                      <a:pt x="73" y="44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6"/>
                      <a:pt x="70" y="47"/>
                      <a:pt x="69" y="4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îṥlíḍè">
                <a:extLst>
                  <a:ext uri="{FF2B5EF4-FFF2-40B4-BE49-F238E27FC236}">
                    <a16:creationId xmlns:a16="http://schemas.microsoft.com/office/drawing/2014/main" xmlns="" id="{76543C11-F7DE-4A67-9DE4-8C33729760A4}"/>
                  </a:ext>
                </a:extLst>
              </p:cNvPr>
              <p:cNvSpPr/>
              <p:nvPr/>
            </p:nvSpPr>
            <p:spPr bwMode="auto">
              <a:xfrm>
                <a:off x="6853238" y="1965287"/>
                <a:ext cx="1476375" cy="1370013"/>
              </a:xfrm>
              <a:custGeom>
                <a:avLst/>
                <a:gdLst>
                  <a:gd name="T0" fmla="*/ 285 w 571"/>
                  <a:gd name="T1" fmla="*/ 0 h 529"/>
                  <a:gd name="T2" fmla="*/ 0 w 571"/>
                  <a:gd name="T3" fmla="*/ 212 h 529"/>
                  <a:gd name="T4" fmla="*/ 184 w 571"/>
                  <a:gd name="T5" fmla="*/ 411 h 529"/>
                  <a:gd name="T6" fmla="*/ 152 w 571"/>
                  <a:gd name="T7" fmla="*/ 529 h 529"/>
                  <a:gd name="T8" fmla="*/ 248 w 571"/>
                  <a:gd name="T9" fmla="*/ 423 h 529"/>
                  <a:gd name="T10" fmla="*/ 285 w 571"/>
                  <a:gd name="T11" fmla="*/ 424 h 529"/>
                  <a:gd name="T12" fmla="*/ 571 w 571"/>
                  <a:gd name="T13" fmla="*/ 212 h 529"/>
                  <a:gd name="T14" fmla="*/ 285 w 571"/>
                  <a:gd name="T15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529">
                    <a:moveTo>
                      <a:pt x="285" y="0"/>
                    </a:moveTo>
                    <a:cubicBezTo>
                      <a:pt x="128" y="0"/>
                      <a:pt x="0" y="95"/>
                      <a:pt x="0" y="212"/>
                    </a:cubicBezTo>
                    <a:cubicBezTo>
                      <a:pt x="0" y="303"/>
                      <a:pt x="77" y="380"/>
                      <a:pt x="184" y="411"/>
                    </a:cubicBezTo>
                    <a:cubicBezTo>
                      <a:pt x="152" y="529"/>
                      <a:pt x="152" y="529"/>
                      <a:pt x="152" y="529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60" y="424"/>
                      <a:pt x="273" y="424"/>
                      <a:pt x="285" y="424"/>
                    </a:cubicBezTo>
                    <a:cubicBezTo>
                      <a:pt x="443" y="424"/>
                      <a:pt x="571" y="329"/>
                      <a:pt x="571" y="212"/>
                    </a:cubicBezTo>
                    <a:cubicBezTo>
                      <a:pt x="571" y="95"/>
                      <a:pt x="443" y="0"/>
                      <a:pt x="285" y="0"/>
                    </a:cubicBezTo>
                    <a:close/>
                  </a:path>
                </a:pathLst>
              </a:custGeom>
              <a:solidFill>
                <a:srgbClr val="E6EA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íşļiḑe">
                <a:extLst>
                  <a:ext uri="{FF2B5EF4-FFF2-40B4-BE49-F238E27FC236}">
                    <a16:creationId xmlns:a16="http://schemas.microsoft.com/office/drawing/2014/main" xmlns="" id="{51A41C72-7B61-4097-96FA-CC3EFA5C3810}"/>
                  </a:ext>
                </a:extLst>
              </p:cNvPr>
              <p:cNvSpPr/>
              <p:nvPr/>
            </p:nvSpPr>
            <p:spPr bwMode="auto">
              <a:xfrm>
                <a:off x="6827838" y="1943062"/>
                <a:ext cx="1525588" cy="1420813"/>
              </a:xfrm>
              <a:custGeom>
                <a:avLst/>
                <a:gdLst>
                  <a:gd name="T0" fmla="*/ 295 w 590"/>
                  <a:gd name="T1" fmla="*/ 424 h 549"/>
                  <a:gd name="T2" fmla="*/ 491 w 590"/>
                  <a:gd name="T3" fmla="*/ 363 h 549"/>
                  <a:gd name="T4" fmla="*/ 571 w 590"/>
                  <a:gd name="T5" fmla="*/ 221 h 549"/>
                  <a:gd name="T6" fmla="*/ 491 w 590"/>
                  <a:gd name="T7" fmla="*/ 79 h 549"/>
                  <a:gd name="T8" fmla="*/ 295 w 590"/>
                  <a:gd name="T9" fmla="*/ 19 h 549"/>
                  <a:gd name="T10" fmla="*/ 295 w 590"/>
                  <a:gd name="T11" fmla="*/ 0 h 549"/>
                  <a:gd name="T12" fmla="*/ 503 w 590"/>
                  <a:gd name="T13" fmla="*/ 64 h 549"/>
                  <a:gd name="T14" fmla="*/ 590 w 590"/>
                  <a:gd name="T15" fmla="*/ 221 h 549"/>
                  <a:gd name="T16" fmla="*/ 503 w 590"/>
                  <a:gd name="T17" fmla="*/ 379 h 549"/>
                  <a:gd name="T18" fmla="*/ 295 w 590"/>
                  <a:gd name="T19" fmla="*/ 443 h 549"/>
                  <a:gd name="T20" fmla="*/ 295 w 590"/>
                  <a:gd name="T21" fmla="*/ 424 h 549"/>
                  <a:gd name="T22" fmla="*/ 295 w 590"/>
                  <a:gd name="T23" fmla="*/ 19 h 549"/>
                  <a:gd name="T24" fmla="*/ 99 w 590"/>
                  <a:gd name="T25" fmla="*/ 79 h 549"/>
                  <a:gd name="T26" fmla="*/ 20 w 590"/>
                  <a:gd name="T27" fmla="*/ 221 h 549"/>
                  <a:gd name="T28" fmla="*/ 67 w 590"/>
                  <a:gd name="T29" fmla="*/ 335 h 549"/>
                  <a:gd name="T30" fmla="*/ 197 w 590"/>
                  <a:gd name="T31" fmla="*/ 410 h 549"/>
                  <a:gd name="T32" fmla="*/ 204 w 590"/>
                  <a:gd name="T33" fmla="*/ 422 h 549"/>
                  <a:gd name="T34" fmla="*/ 204 w 590"/>
                  <a:gd name="T35" fmla="*/ 423 h 549"/>
                  <a:gd name="T36" fmla="*/ 182 w 590"/>
                  <a:gd name="T37" fmla="*/ 501 h 549"/>
                  <a:gd name="T38" fmla="*/ 250 w 590"/>
                  <a:gd name="T39" fmla="*/ 425 h 549"/>
                  <a:gd name="T40" fmla="*/ 259 w 590"/>
                  <a:gd name="T41" fmla="*/ 422 h 549"/>
                  <a:gd name="T42" fmla="*/ 277 w 590"/>
                  <a:gd name="T43" fmla="*/ 423 h 549"/>
                  <a:gd name="T44" fmla="*/ 295 w 590"/>
                  <a:gd name="T45" fmla="*/ 424 h 549"/>
                  <a:gd name="T46" fmla="*/ 295 w 590"/>
                  <a:gd name="T47" fmla="*/ 443 h 549"/>
                  <a:gd name="T48" fmla="*/ 276 w 590"/>
                  <a:gd name="T49" fmla="*/ 443 h 549"/>
                  <a:gd name="T50" fmla="*/ 262 w 590"/>
                  <a:gd name="T51" fmla="*/ 442 h 549"/>
                  <a:gd name="T52" fmla="*/ 169 w 590"/>
                  <a:gd name="T53" fmla="*/ 545 h 549"/>
                  <a:gd name="T54" fmla="*/ 169 w 590"/>
                  <a:gd name="T55" fmla="*/ 545 h 549"/>
                  <a:gd name="T56" fmla="*/ 159 w 590"/>
                  <a:gd name="T57" fmla="*/ 548 h 549"/>
                  <a:gd name="T58" fmla="*/ 152 w 590"/>
                  <a:gd name="T59" fmla="*/ 536 h 549"/>
                  <a:gd name="T60" fmla="*/ 183 w 590"/>
                  <a:gd name="T61" fmla="*/ 426 h 549"/>
                  <a:gd name="T62" fmla="*/ 53 w 590"/>
                  <a:gd name="T63" fmla="*/ 348 h 549"/>
                  <a:gd name="T64" fmla="*/ 0 w 590"/>
                  <a:gd name="T65" fmla="*/ 221 h 549"/>
                  <a:gd name="T66" fmla="*/ 88 w 590"/>
                  <a:gd name="T67" fmla="*/ 64 h 549"/>
                  <a:gd name="T68" fmla="*/ 295 w 590"/>
                  <a:gd name="T69" fmla="*/ 0 h 549"/>
                  <a:gd name="T70" fmla="*/ 295 w 590"/>
                  <a:gd name="T71" fmla="*/ 1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0" h="549">
                    <a:moveTo>
                      <a:pt x="295" y="424"/>
                    </a:moveTo>
                    <a:cubicBezTo>
                      <a:pt x="372" y="424"/>
                      <a:pt x="441" y="401"/>
                      <a:pt x="491" y="363"/>
                    </a:cubicBezTo>
                    <a:cubicBezTo>
                      <a:pt x="541" y="327"/>
                      <a:pt x="571" y="277"/>
                      <a:pt x="571" y="221"/>
                    </a:cubicBezTo>
                    <a:cubicBezTo>
                      <a:pt x="571" y="166"/>
                      <a:pt x="541" y="116"/>
                      <a:pt x="491" y="79"/>
                    </a:cubicBezTo>
                    <a:cubicBezTo>
                      <a:pt x="441" y="42"/>
                      <a:pt x="372" y="19"/>
                      <a:pt x="295" y="1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376" y="0"/>
                      <a:pt x="450" y="24"/>
                      <a:pt x="503" y="64"/>
                    </a:cubicBezTo>
                    <a:cubicBezTo>
                      <a:pt x="557" y="104"/>
                      <a:pt x="590" y="160"/>
                      <a:pt x="590" y="221"/>
                    </a:cubicBezTo>
                    <a:cubicBezTo>
                      <a:pt x="590" y="283"/>
                      <a:pt x="557" y="339"/>
                      <a:pt x="503" y="379"/>
                    </a:cubicBezTo>
                    <a:cubicBezTo>
                      <a:pt x="450" y="419"/>
                      <a:pt x="376" y="443"/>
                      <a:pt x="295" y="443"/>
                    </a:cubicBezTo>
                    <a:lnTo>
                      <a:pt x="295" y="424"/>
                    </a:lnTo>
                    <a:close/>
                    <a:moveTo>
                      <a:pt x="295" y="19"/>
                    </a:moveTo>
                    <a:cubicBezTo>
                      <a:pt x="219" y="19"/>
                      <a:pt x="149" y="42"/>
                      <a:pt x="99" y="79"/>
                    </a:cubicBezTo>
                    <a:cubicBezTo>
                      <a:pt x="50" y="116"/>
                      <a:pt x="20" y="166"/>
                      <a:pt x="20" y="221"/>
                    </a:cubicBezTo>
                    <a:cubicBezTo>
                      <a:pt x="20" y="263"/>
                      <a:pt x="37" y="303"/>
                      <a:pt x="67" y="335"/>
                    </a:cubicBezTo>
                    <a:cubicBezTo>
                      <a:pt x="99" y="369"/>
                      <a:pt x="144" y="396"/>
                      <a:pt x="197" y="410"/>
                    </a:cubicBezTo>
                    <a:cubicBezTo>
                      <a:pt x="202" y="412"/>
                      <a:pt x="205" y="417"/>
                      <a:pt x="204" y="422"/>
                    </a:cubicBezTo>
                    <a:cubicBezTo>
                      <a:pt x="204" y="423"/>
                      <a:pt x="204" y="423"/>
                      <a:pt x="204" y="423"/>
                    </a:cubicBezTo>
                    <a:cubicBezTo>
                      <a:pt x="182" y="501"/>
                      <a:pt x="182" y="501"/>
                      <a:pt x="182" y="501"/>
                    </a:cubicBezTo>
                    <a:cubicBezTo>
                      <a:pt x="250" y="425"/>
                      <a:pt x="250" y="425"/>
                      <a:pt x="250" y="425"/>
                    </a:cubicBezTo>
                    <a:cubicBezTo>
                      <a:pt x="253" y="423"/>
                      <a:pt x="256" y="421"/>
                      <a:pt x="259" y="422"/>
                    </a:cubicBezTo>
                    <a:cubicBezTo>
                      <a:pt x="265" y="423"/>
                      <a:pt x="271" y="423"/>
                      <a:pt x="277" y="423"/>
                    </a:cubicBezTo>
                    <a:cubicBezTo>
                      <a:pt x="283" y="424"/>
                      <a:pt x="289" y="424"/>
                      <a:pt x="295" y="424"/>
                    </a:cubicBezTo>
                    <a:cubicBezTo>
                      <a:pt x="295" y="443"/>
                      <a:pt x="295" y="443"/>
                      <a:pt x="295" y="443"/>
                    </a:cubicBezTo>
                    <a:cubicBezTo>
                      <a:pt x="289" y="443"/>
                      <a:pt x="283" y="443"/>
                      <a:pt x="276" y="443"/>
                    </a:cubicBezTo>
                    <a:cubicBezTo>
                      <a:pt x="271" y="442"/>
                      <a:pt x="266" y="442"/>
                      <a:pt x="262" y="442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7" y="547"/>
                      <a:pt x="163" y="549"/>
                      <a:pt x="159" y="548"/>
                    </a:cubicBezTo>
                    <a:cubicBezTo>
                      <a:pt x="154" y="546"/>
                      <a:pt x="151" y="541"/>
                      <a:pt x="152" y="536"/>
                    </a:cubicBezTo>
                    <a:cubicBezTo>
                      <a:pt x="183" y="426"/>
                      <a:pt x="183" y="426"/>
                      <a:pt x="183" y="426"/>
                    </a:cubicBezTo>
                    <a:cubicBezTo>
                      <a:pt x="130" y="410"/>
                      <a:pt x="85" y="383"/>
                      <a:pt x="53" y="348"/>
                    </a:cubicBezTo>
                    <a:cubicBezTo>
                      <a:pt x="20" y="312"/>
                      <a:pt x="0" y="269"/>
                      <a:pt x="0" y="221"/>
                    </a:cubicBezTo>
                    <a:cubicBezTo>
                      <a:pt x="0" y="160"/>
                      <a:pt x="34" y="104"/>
                      <a:pt x="88" y="64"/>
                    </a:cubicBezTo>
                    <a:cubicBezTo>
                      <a:pt x="141" y="24"/>
                      <a:pt x="214" y="0"/>
                      <a:pt x="295" y="0"/>
                    </a:cubicBezTo>
                    <a:lnTo>
                      <a:pt x="295" y="19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şḻiḑè">
                <a:extLst>
                  <a:ext uri="{FF2B5EF4-FFF2-40B4-BE49-F238E27FC236}">
                    <a16:creationId xmlns:a16="http://schemas.microsoft.com/office/drawing/2014/main" xmlns="" id="{F85B7E78-AF8E-4499-B18F-D17DA1045600}"/>
                  </a:ext>
                </a:extLst>
              </p:cNvPr>
              <p:cNvSpPr/>
              <p:nvPr/>
            </p:nvSpPr>
            <p:spPr bwMode="auto">
              <a:xfrm>
                <a:off x="7158038" y="2265324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ŝḻîďé">
                <a:extLst>
                  <a:ext uri="{FF2B5EF4-FFF2-40B4-BE49-F238E27FC236}">
                    <a16:creationId xmlns:a16="http://schemas.microsoft.com/office/drawing/2014/main" xmlns="" id="{C7AE095E-24BF-49A0-893F-8EDFB3392A48}"/>
                  </a:ext>
                </a:extLst>
              </p:cNvPr>
              <p:cNvSpPr/>
              <p:nvPr/>
            </p:nvSpPr>
            <p:spPr bwMode="auto">
              <a:xfrm>
                <a:off x="7158038" y="2416137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îṡļîďe">
                <a:extLst>
                  <a:ext uri="{FF2B5EF4-FFF2-40B4-BE49-F238E27FC236}">
                    <a16:creationId xmlns:a16="http://schemas.microsoft.com/office/drawing/2014/main" xmlns="" id="{B05A9275-7B37-4AE5-801C-AA11311F6702}"/>
                  </a:ext>
                </a:extLst>
              </p:cNvPr>
              <p:cNvSpPr/>
              <p:nvPr/>
            </p:nvSpPr>
            <p:spPr bwMode="auto">
              <a:xfrm>
                <a:off x="7158038" y="2566949"/>
                <a:ext cx="846138" cy="50800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6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ŝļíḓè">
                <a:extLst>
                  <a:ext uri="{FF2B5EF4-FFF2-40B4-BE49-F238E27FC236}">
                    <a16:creationId xmlns:a16="http://schemas.microsoft.com/office/drawing/2014/main" xmlns="" id="{CD5C94FC-03C8-42C6-BE16-073ED57E06B9}"/>
                  </a:ext>
                </a:extLst>
              </p:cNvPr>
              <p:cNvSpPr/>
              <p:nvPr/>
            </p:nvSpPr>
            <p:spPr bwMode="auto">
              <a:xfrm>
                <a:off x="7158038" y="2719349"/>
                <a:ext cx="846138" cy="49213"/>
              </a:xfrm>
              <a:custGeom>
                <a:avLst/>
                <a:gdLst>
                  <a:gd name="T0" fmla="*/ 10 w 327"/>
                  <a:gd name="T1" fmla="*/ 19 h 19"/>
                  <a:gd name="T2" fmla="*/ 0 w 327"/>
                  <a:gd name="T3" fmla="*/ 9 h 19"/>
                  <a:gd name="T4" fmla="*/ 10 w 327"/>
                  <a:gd name="T5" fmla="*/ 0 h 19"/>
                  <a:gd name="T6" fmla="*/ 317 w 327"/>
                  <a:gd name="T7" fmla="*/ 0 h 19"/>
                  <a:gd name="T8" fmla="*/ 327 w 327"/>
                  <a:gd name="T9" fmla="*/ 9 h 19"/>
                  <a:gd name="T10" fmla="*/ 317 w 327"/>
                  <a:gd name="T11" fmla="*/ 19 h 19"/>
                  <a:gd name="T12" fmla="*/ 10 w 32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2" y="19"/>
                      <a:pt x="317" y="19"/>
                    </a:cubicBez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śľiḋê">
              <a:extLst>
                <a:ext uri="{FF2B5EF4-FFF2-40B4-BE49-F238E27FC236}">
                  <a16:creationId xmlns:a16="http://schemas.microsoft.com/office/drawing/2014/main" xmlns="" id="{65FD1375-76E1-4CCB-A2DD-9B7F849C89E9}"/>
                </a:ext>
              </a:extLst>
            </p:cNvPr>
            <p:cNvSpPr txBox="1"/>
            <p:nvPr/>
          </p:nvSpPr>
          <p:spPr>
            <a:xfrm>
              <a:off x="5271240" y="112886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D40CBD5-71CE-432C-A464-24A1CC0FB6A6}"/>
                </a:ext>
              </a:extLst>
            </p:cNvPr>
            <p:cNvCxnSpPr>
              <a:cxnSpLocks/>
            </p:cNvCxnSpPr>
            <p:nvPr/>
          </p:nvCxnSpPr>
          <p:spPr>
            <a:xfrm>
              <a:off x="5296430" y="2437686"/>
              <a:ext cx="6224058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ľíḑe">
              <a:extLst>
                <a:ext uri="{FF2B5EF4-FFF2-40B4-BE49-F238E27FC236}">
                  <a16:creationId xmlns:a16="http://schemas.microsoft.com/office/drawing/2014/main" xmlns="" id="{03329D9C-C208-4C5A-A1CC-9FAB88D5AD5B}"/>
                </a:ext>
              </a:extLst>
            </p:cNvPr>
            <p:cNvGrpSpPr/>
            <p:nvPr/>
          </p:nvGrpSpPr>
          <p:grpSpPr>
            <a:xfrm>
              <a:off x="5293593" y="2899929"/>
              <a:ext cx="2771719" cy="1495789"/>
              <a:chOff x="681600" y="2809400"/>
              <a:chExt cx="2887375" cy="1495789"/>
            </a:xfrm>
          </p:grpSpPr>
          <p:sp>
            <p:nvSpPr>
              <p:cNvPr id="29" name="ï$ḷîḓê">
                <a:extLst>
                  <a:ext uri="{FF2B5EF4-FFF2-40B4-BE49-F238E27FC236}">
                    <a16:creationId xmlns:a16="http://schemas.microsoft.com/office/drawing/2014/main" xmlns="" id="{8A69BFE7-E0E8-4E06-A7B9-6D6526DBD02B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i$ḻîḑe">
                <a:extLst>
                  <a:ext uri="{FF2B5EF4-FFF2-40B4-BE49-F238E27FC236}">
                    <a16:creationId xmlns:a16="http://schemas.microsoft.com/office/drawing/2014/main" xmlns="" id="{834A1328-3C1B-47CA-9B3D-24D882CC3594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î$ḷîḑê">
                <a:extLst>
                  <a:ext uri="{FF2B5EF4-FFF2-40B4-BE49-F238E27FC236}">
                    <a16:creationId xmlns:a16="http://schemas.microsoft.com/office/drawing/2014/main" xmlns="" id="{FA3FBD76-99FD-4022-A17D-9FAE0B3A11C2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4E528DA3-96E8-45DD-B239-87B2ACC7EC9D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ŝḻïde">
              <a:extLst>
                <a:ext uri="{FF2B5EF4-FFF2-40B4-BE49-F238E27FC236}">
                  <a16:creationId xmlns:a16="http://schemas.microsoft.com/office/drawing/2014/main" xmlns="" id="{21CF2EB5-FE0D-4B02-AE2D-3B473DA8DB85}"/>
                </a:ext>
              </a:extLst>
            </p:cNvPr>
            <p:cNvGrpSpPr/>
            <p:nvPr/>
          </p:nvGrpSpPr>
          <p:grpSpPr>
            <a:xfrm>
              <a:off x="5293593" y="4672149"/>
              <a:ext cx="2771719" cy="1495789"/>
              <a:chOff x="681600" y="2809400"/>
              <a:chExt cx="2887375" cy="1495789"/>
            </a:xfrm>
          </p:grpSpPr>
          <p:sp>
            <p:nvSpPr>
              <p:cNvPr id="25" name="ïṧ1íḋê">
                <a:extLst>
                  <a:ext uri="{FF2B5EF4-FFF2-40B4-BE49-F238E27FC236}">
                    <a16:creationId xmlns:a16="http://schemas.microsoft.com/office/drawing/2014/main" xmlns="" id="{3F390F54-12BD-4CB6-BEBC-940C39ABEF80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26" name="íṧlîďè">
                <a:extLst>
                  <a:ext uri="{FF2B5EF4-FFF2-40B4-BE49-F238E27FC236}">
                    <a16:creationId xmlns:a16="http://schemas.microsoft.com/office/drawing/2014/main" xmlns="" id="{BF365EA5-4197-4AE5-AB58-214B1BFEB29C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30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ïšľiḑé">
                <a:extLst>
                  <a:ext uri="{FF2B5EF4-FFF2-40B4-BE49-F238E27FC236}">
                    <a16:creationId xmlns:a16="http://schemas.microsoft.com/office/drawing/2014/main" xmlns="" id="{68F71881-7E92-47C0-8A9E-78E5A44CB12E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415354DF-2D0A-4928-A483-21CAC164A2C3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1ïďè">
              <a:extLst>
                <a:ext uri="{FF2B5EF4-FFF2-40B4-BE49-F238E27FC236}">
                  <a16:creationId xmlns:a16="http://schemas.microsoft.com/office/drawing/2014/main" xmlns="" id="{A712DFDE-1106-47BB-996B-07AB9D1368A6}"/>
                </a:ext>
              </a:extLst>
            </p:cNvPr>
            <p:cNvGrpSpPr/>
            <p:nvPr/>
          </p:nvGrpSpPr>
          <p:grpSpPr>
            <a:xfrm>
              <a:off x="8659239" y="2899929"/>
              <a:ext cx="2771719" cy="1495789"/>
              <a:chOff x="681600" y="2809400"/>
              <a:chExt cx="2887375" cy="1495789"/>
            </a:xfrm>
          </p:grpSpPr>
          <p:sp>
            <p:nvSpPr>
              <p:cNvPr id="21" name="ïšļîḍé">
                <a:extLst>
                  <a:ext uri="{FF2B5EF4-FFF2-40B4-BE49-F238E27FC236}">
                    <a16:creationId xmlns:a16="http://schemas.microsoft.com/office/drawing/2014/main" xmlns="" id="{6A94B892-763C-4D19-BAFE-0B59E72D32FF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" name="i$1íḓé">
                <a:extLst>
                  <a:ext uri="{FF2B5EF4-FFF2-40B4-BE49-F238E27FC236}">
                    <a16:creationId xmlns:a16="http://schemas.microsoft.com/office/drawing/2014/main" xmlns="" id="{BE9AC896-33F5-4FD8-B18B-400C57168AEF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40</a:t>
                </a:r>
                <a:r>
                  <a:rPr lang="en-US" altLang="zh-CN" sz="20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ïṣļíḋé">
                <a:extLst>
                  <a:ext uri="{FF2B5EF4-FFF2-40B4-BE49-F238E27FC236}">
                    <a16:creationId xmlns:a16="http://schemas.microsoft.com/office/drawing/2014/main" xmlns="" id="{3808FA33-0C08-4831-BE72-B0EFBA9B6EDB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400EB2C5-C84B-45E9-8878-47CF8EC65CF7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sḻiḓè">
              <a:extLst>
                <a:ext uri="{FF2B5EF4-FFF2-40B4-BE49-F238E27FC236}">
                  <a16:creationId xmlns:a16="http://schemas.microsoft.com/office/drawing/2014/main" xmlns="" id="{1BB20BAA-CCEC-4B9C-9134-782805C9A52B}"/>
                </a:ext>
              </a:extLst>
            </p:cNvPr>
            <p:cNvGrpSpPr/>
            <p:nvPr/>
          </p:nvGrpSpPr>
          <p:grpSpPr>
            <a:xfrm>
              <a:off x="8659239" y="4672149"/>
              <a:ext cx="2771719" cy="1495789"/>
              <a:chOff x="681600" y="2809400"/>
              <a:chExt cx="2887375" cy="1495789"/>
            </a:xfrm>
          </p:grpSpPr>
          <p:sp>
            <p:nvSpPr>
              <p:cNvPr id="17" name="ïṡḻïḍe">
                <a:extLst>
                  <a:ext uri="{FF2B5EF4-FFF2-40B4-BE49-F238E27FC236}">
                    <a16:creationId xmlns:a16="http://schemas.microsoft.com/office/drawing/2014/main" xmlns="" id="{CD0D0E8C-94BF-481A-ACA7-AE7A8798EE94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8" name="îṣlîḓê">
                <a:extLst>
                  <a:ext uri="{FF2B5EF4-FFF2-40B4-BE49-F238E27FC236}">
                    <a16:creationId xmlns:a16="http://schemas.microsoft.com/office/drawing/2014/main" xmlns="" id="{A12423C6-7940-4D1C-B442-56CD9489DD03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52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ïṥļiḑé">
                <a:extLst>
                  <a:ext uri="{FF2B5EF4-FFF2-40B4-BE49-F238E27FC236}">
                    <a16:creationId xmlns:a16="http://schemas.microsoft.com/office/drawing/2014/main" xmlns="" id="{5DFDF794-DB5E-44BF-813C-B58863AEE9C5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2531D97D-3F3A-4F50-879A-CF51CB39437E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iş1íḍé">
              <a:extLst>
                <a:ext uri="{FF2B5EF4-FFF2-40B4-BE49-F238E27FC236}">
                  <a16:creationId xmlns:a16="http://schemas.microsoft.com/office/drawing/2014/main" xmlns="" id="{56AD1732-83AE-4513-B0DD-14C68FBA393A}"/>
                </a:ext>
              </a:extLst>
            </p:cNvPr>
            <p:cNvGrpSpPr/>
            <p:nvPr/>
          </p:nvGrpSpPr>
          <p:grpSpPr>
            <a:xfrm>
              <a:off x="2249065" y="4391636"/>
              <a:ext cx="805420" cy="445477"/>
              <a:chOff x="1525662" y="5370761"/>
              <a:chExt cx="964663" cy="533554"/>
            </a:xfrm>
          </p:grpSpPr>
          <p:sp>
            <p:nvSpPr>
              <p:cNvPr id="14" name="íslíḋe">
                <a:extLst>
                  <a:ext uri="{FF2B5EF4-FFF2-40B4-BE49-F238E27FC236}">
                    <a16:creationId xmlns:a16="http://schemas.microsoft.com/office/drawing/2014/main" xmlns="" id="{21D95CAA-AF51-4F40-B7BE-A1CB3AC0F1E1}"/>
                  </a:ext>
                </a:extLst>
              </p:cNvPr>
              <p:cNvSpPr txBox="1"/>
              <p:nvPr/>
            </p:nvSpPr>
            <p:spPr>
              <a:xfrm>
                <a:off x="1866438" y="5373433"/>
                <a:ext cx="623887" cy="16532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e">
                <a:extLst>
                  <a:ext uri="{FF2B5EF4-FFF2-40B4-BE49-F238E27FC236}">
                    <a16:creationId xmlns:a16="http://schemas.microsoft.com/office/drawing/2014/main" xmlns="" id="{8C61C7EA-D505-47D8-B10C-7FB7AC49E8C7}"/>
                  </a:ext>
                </a:extLst>
              </p:cNvPr>
              <p:cNvSpPr txBox="1"/>
              <p:nvPr/>
            </p:nvSpPr>
            <p:spPr>
              <a:xfrm>
                <a:off x="1525693" y="5557299"/>
                <a:ext cx="930260" cy="34701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PLAN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ṡļïḍe">
                <a:extLst>
                  <a:ext uri="{FF2B5EF4-FFF2-40B4-BE49-F238E27FC236}">
                    <a16:creationId xmlns:a16="http://schemas.microsoft.com/office/drawing/2014/main" xmlns="" id="{BC944D90-895B-409C-A82D-B10F53DD526F}"/>
                  </a:ext>
                </a:extLst>
              </p:cNvPr>
              <p:cNvSpPr txBox="1"/>
              <p:nvPr/>
            </p:nvSpPr>
            <p:spPr>
              <a:xfrm>
                <a:off x="1525662" y="5370761"/>
                <a:ext cx="321742" cy="16481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172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BC11DD-DE41-4D17-BCD9-36876F5A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0AA993-6DCA-4D4F-A7E5-93084B6F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7D94AC-AC6B-4BB0-9677-1F3877F8D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DD127C-1C2E-4CEE-88F8-2849453D4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íşľîḍé">
              <a:extLst>
                <a:ext uri="{FF2B5EF4-FFF2-40B4-BE49-F238E27FC236}">
                  <a16:creationId xmlns:a16="http://schemas.microsoft.com/office/drawing/2014/main" xmlns="" id="{79619173-4DBE-4655-8642-67B716FD465B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ṥ1iḓè">
              <a:extLst>
                <a:ext uri="{FF2B5EF4-FFF2-40B4-BE49-F238E27FC236}">
                  <a16:creationId xmlns:a16="http://schemas.microsoft.com/office/drawing/2014/main" xmlns="" id="{DD80256B-FAE9-4A3D-BEEF-FE236818F523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ṩliḍè">
              <a:extLst>
                <a:ext uri="{FF2B5EF4-FFF2-40B4-BE49-F238E27FC236}">
                  <a16:creationId xmlns:a16="http://schemas.microsoft.com/office/drawing/2014/main" xmlns="" id="{51827357-167C-4907-B415-E865DCC1965A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ṡ1íďè">
              <a:extLst>
                <a:ext uri="{FF2B5EF4-FFF2-40B4-BE49-F238E27FC236}">
                  <a16:creationId xmlns:a16="http://schemas.microsoft.com/office/drawing/2014/main" xmlns="" id="{E48075C6-DFB0-481C-A50A-C40C06AD0496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85F00393-896C-44A1-95A3-A5D31BC01150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:a16="http://schemas.microsoft.com/office/drawing/2014/main" xmlns="" id="{04B0ABA5-C7E1-4663-A834-921A6D3C6BBC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80BAF13A-37BF-41DD-8572-832EB7ADA5C3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963C8353-AC76-4751-A98B-EDD97E58FF9B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ľïḍe">
              <a:extLst>
                <a:ext uri="{FF2B5EF4-FFF2-40B4-BE49-F238E27FC236}">
                  <a16:creationId xmlns:a16="http://schemas.microsoft.com/office/drawing/2014/main" xmlns="" id="{B149151C-F876-4159-A5FE-0AAB54BF975E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1îḋê">
              <a:extLst>
                <a:ext uri="{FF2B5EF4-FFF2-40B4-BE49-F238E27FC236}">
                  <a16:creationId xmlns:a16="http://schemas.microsoft.com/office/drawing/2014/main" xmlns="" id="{0AEB96B9-7F50-4E78-8F95-5E04830C8D7E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F16FEAAB-30EF-494F-A32B-6D5462F8D25B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ḷiḑé">
              <a:extLst>
                <a:ext uri="{FF2B5EF4-FFF2-40B4-BE49-F238E27FC236}">
                  <a16:creationId xmlns:a16="http://schemas.microsoft.com/office/drawing/2014/main" xmlns="" id="{058AB565-7FEB-4111-B1C0-F95BA124FFC2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śḻí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s1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$l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ṣl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$1i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ṡľï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ŝľ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ṧľ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9026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E00A08-F775-497E-B98B-ADDF95A2D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CAF792-F1FD-46D8-80B3-507D909F7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17A177A-A25E-4B11-8EF1-8D5CF273F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A1C377-D344-43E2-A945-4618DE574C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iṡḷíḋe">
              <a:extLst>
                <a:ext uri="{FF2B5EF4-FFF2-40B4-BE49-F238E27FC236}">
                  <a16:creationId xmlns:a16="http://schemas.microsoft.com/office/drawing/2014/main" xmlns="" id="{7C18D62B-D9F3-4A32-A698-FD73C0CF043F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ïśḻide">
              <a:extLst>
                <a:ext uri="{FF2B5EF4-FFF2-40B4-BE49-F238E27FC236}">
                  <a16:creationId xmlns:a16="http://schemas.microsoft.com/office/drawing/2014/main" xmlns="" id="{8205B737-DB09-458F-9DE2-A37AD838ED6E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Slïḋe">
              <a:extLst>
                <a:ext uri="{FF2B5EF4-FFF2-40B4-BE49-F238E27FC236}">
                  <a16:creationId xmlns:a16="http://schemas.microsoft.com/office/drawing/2014/main" xmlns="" id="{63B43F27-E333-4672-97DD-DA176FD82139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isḻîde">
              <a:extLst>
                <a:ext uri="{FF2B5EF4-FFF2-40B4-BE49-F238E27FC236}">
                  <a16:creationId xmlns:a16="http://schemas.microsoft.com/office/drawing/2014/main" xmlns="" id="{E08AC7D6-2F95-44EA-8874-87FA42A0EEEF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íṥḻîdé">
              <a:extLst>
                <a:ext uri="{FF2B5EF4-FFF2-40B4-BE49-F238E27FC236}">
                  <a16:creationId xmlns:a16="http://schemas.microsoft.com/office/drawing/2014/main" xmlns="" id="{97FDF9C8-5E0A-4FB1-AE8B-BEC995A62A57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ṧḻiďê">
              <a:extLst>
                <a:ext uri="{FF2B5EF4-FFF2-40B4-BE49-F238E27FC236}">
                  <a16:creationId xmlns:a16="http://schemas.microsoft.com/office/drawing/2014/main" xmlns="" id="{904DAB1E-B729-4EDF-A204-0A71CB8E027F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ṥļiḋè">
              <a:extLst>
                <a:ext uri="{FF2B5EF4-FFF2-40B4-BE49-F238E27FC236}">
                  <a16:creationId xmlns:a16="http://schemas.microsoft.com/office/drawing/2014/main" xmlns="" id="{B105B452-7AEA-4B0A-B763-490B31BB9488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šļíḋé">
              <a:extLst>
                <a:ext uri="{FF2B5EF4-FFF2-40B4-BE49-F238E27FC236}">
                  <a16:creationId xmlns:a16="http://schemas.microsoft.com/office/drawing/2014/main" xmlns="" id="{31D9C5FF-BF0A-48DA-AB82-66BBE8BAA71C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ïṡḷïḓé">
              <a:extLst>
                <a:ext uri="{FF2B5EF4-FFF2-40B4-BE49-F238E27FC236}">
                  <a16:creationId xmlns:a16="http://schemas.microsoft.com/office/drawing/2014/main" xmlns="" id="{E9E5B7EC-CE4F-445B-83CC-8F903716D9B7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9533734C-D7CF-44FE-A472-826FB72EB8FC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lîdé">
              <a:extLst>
                <a:ext uri="{FF2B5EF4-FFF2-40B4-BE49-F238E27FC236}">
                  <a16:creationId xmlns:a16="http://schemas.microsoft.com/office/drawing/2014/main" xmlns="" id="{09742FD5-635F-4BFD-B04A-2682BD955A10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$líḑè">
              <a:extLst>
                <a:ext uri="{FF2B5EF4-FFF2-40B4-BE49-F238E27FC236}">
                  <a16:creationId xmlns:a16="http://schemas.microsoft.com/office/drawing/2014/main" xmlns="" id="{7B5E4610-EE8E-4617-A481-6A466F11BFD3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ş1íḍé">
              <a:extLst>
                <a:ext uri="{FF2B5EF4-FFF2-40B4-BE49-F238E27FC236}">
                  <a16:creationId xmlns:a16="http://schemas.microsoft.com/office/drawing/2014/main" xmlns="" id="{105626BB-F1B7-485A-A539-5AF410351DBC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îşḷîḓe">
              <a:extLst>
                <a:ext uri="{FF2B5EF4-FFF2-40B4-BE49-F238E27FC236}">
                  <a16:creationId xmlns:a16="http://schemas.microsoft.com/office/drawing/2014/main" xmlns="" id="{D3E5384B-B855-4981-9C58-C653CE99A31F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01EC32BF-8F5D-4BFC-9E2D-744985CFD73F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8397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63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D2A5CC-344E-47D9-BBC3-57BA192F1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F1A40FF-42E3-4BCF-AA98-F9F69618C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0F33A1-7265-4EBC-95D0-D86D8B22F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958602b-15d1-4f80-b2cc-ebad6123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E72C64-83D7-4CAE-81A3-8240E340F0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ïslîḓê">
              <a:extLst>
                <a:ext uri="{FF2B5EF4-FFF2-40B4-BE49-F238E27FC236}">
                  <a16:creationId xmlns:a16="http://schemas.microsoft.com/office/drawing/2014/main" xmlns="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ṣḷíḓe">
              <a:extLst>
                <a:ext uri="{FF2B5EF4-FFF2-40B4-BE49-F238E27FC236}">
                  <a16:creationId xmlns:a16="http://schemas.microsoft.com/office/drawing/2014/main" xmlns="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íSḻiďe">
                <a:extLst>
                  <a:ext uri="{FF2B5EF4-FFF2-40B4-BE49-F238E27FC236}">
                    <a16:creationId xmlns:a16="http://schemas.microsoft.com/office/drawing/2014/main" xmlns="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îṣḷíḋé">
                <a:extLst>
                  <a:ext uri="{FF2B5EF4-FFF2-40B4-BE49-F238E27FC236}">
                    <a16:creationId xmlns:a16="http://schemas.microsoft.com/office/drawing/2014/main" xmlns="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iSḷïḑé">
                <a:extLst>
                  <a:ext uri="{FF2B5EF4-FFF2-40B4-BE49-F238E27FC236}">
                    <a16:creationId xmlns:a16="http://schemas.microsoft.com/office/drawing/2014/main" xmlns="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ïṩḷiḑe">
                  <a:extLst>
                    <a:ext uri="{FF2B5EF4-FFF2-40B4-BE49-F238E27FC236}">
                      <a16:creationId xmlns:a16="http://schemas.microsoft.com/office/drawing/2014/main" xmlns="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sļiḑé">
                  <a:extLst>
                    <a:ext uri="{FF2B5EF4-FFF2-40B4-BE49-F238E27FC236}">
                      <a16:creationId xmlns:a16="http://schemas.microsoft.com/office/drawing/2014/main" xmlns="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í$ļide">
                <a:extLst>
                  <a:ext uri="{FF2B5EF4-FFF2-40B4-BE49-F238E27FC236}">
                    <a16:creationId xmlns:a16="http://schemas.microsoft.com/office/drawing/2014/main" xmlns="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îSļîḍè">
                <a:extLst>
                  <a:ext uri="{FF2B5EF4-FFF2-40B4-BE49-F238E27FC236}">
                    <a16:creationId xmlns:a16="http://schemas.microsoft.com/office/drawing/2014/main" xmlns="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sḻiḑè">
                <a:extLst>
                  <a:ext uri="{FF2B5EF4-FFF2-40B4-BE49-F238E27FC236}">
                    <a16:creationId xmlns:a16="http://schemas.microsoft.com/office/drawing/2014/main" xmlns="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ṩļïḍe">
                <a:extLst>
                  <a:ext uri="{FF2B5EF4-FFF2-40B4-BE49-F238E27FC236}">
                    <a16:creationId xmlns:a16="http://schemas.microsoft.com/office/drawing/2014/main" xmlns="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íṧľïdé">
              <a:extLst>
                <a:ext uri="{FF2B5EF4-FFF2-40B4-BE49-F238E27FC236}">
                  <a16:creationId xmlns:a16="http://schemas.microsoft.com/office/drawing/2014/main" xmlns="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ṡļíḓé">
              <a:extLst>
                <a:ext uri="{FF2B5EF4-FFF2-40B4-BE49-F238E27FC236}">
                  <a16:creationId xmlns:a16="http://schemas.microsoft.com/office/drawing/2014/main" xmlns="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îŝľîḓe">
              <a:extLst>
                <a:ext uri="{FF2B5EF4-FFF2-40B4-BE49-F238E27FC236}">
                  <a16:creationId xmlns:a16="http://schemas.microsoft.com/office/drawing/2014/main" xmlns="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iṡḻíďé">
              <a:extLst>
                <a:ext uri="{FF2B5EF4-FFF2-40B4-BE49-F238E27FC236}">
                  <a16:creationId xmlns:a16="http://schemas.microsoft.com/office/drawing/2014/main" xmlns="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íṡļiḓe">
              <a:extLst>
                <a:ext uri="{FF2B5EF4-FFF2-40B4-BE49-F238E27FC236}">
                  <a16:creationId xmlns:a16="http://schemas.microsoft.com/office/drawing/2014/main" xmlns="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iṣḷíḓè">
              <a:extLst>
                <a:ext uri="{FF2B5EF4-FFF2-40B4-BE49-F238E27FC236}">
                  <a16:creationId xmlns:a16="http://schemas.microsoft.com/office/drawing/2014/main" xmlns="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îṣḻide">
              <a:extLst>
                <a:ext uri="{FF2B5EF4-FFF2-40B4-BE49-F238E27FC236}">
                  <a16:creationId xmlns:a16="http://schemas.microsoft.com/office/drawing/2014/main" xmlns="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šľiḑê">
              <a:extLst>
                <a:ext uri="{FF2B5EF4-FFF2-40B4-BE49-F238E27FC236}">
                  <a16:creationId xmlns:a16="http://schemas.microsoft.com/office/drawing/2014/main" xmlns="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401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E16408-A72D-4D2A-A439-7E7EA5D6A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E47704D-DF7F-4820-A732-C01D19627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C0F711-1D3B-473D-8A7B-E87D4961E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74fbbff-c9f3-4006-88b5-dc2a88d1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CAED3F-2100-475B-BA28-7818A784CB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123950"/>
            <a:ext cx="10509488" cy="5019675"/>
            <a:chOff x="1011000" y="1123950"/>
            <a:chExt cx="10509488" cy="5019675"/>
          </a:xfrm>
        </p:grpSpPr>
        <p:grpSp>
          <p:nvGrpSpPr>
            <p:cNvPr id="6" name="ïşḻîḓé">
              <a:extLst>
                <a:ext uri="{FF2B5EF4-FFF2-40B4-BE49-F238E27FC236}">
                  <a16:creationId xmlns:a16="http://schemas.microsoft.com/office/drawing/2014/main" xmlns="" id="{8EAB46C2-BAC3-4D7B-B6B1-4766EE2B4126}"/>
                </a:ext>
              </a:extLst>
            </p:cNvPr>
            <p:cNvGrpSpPr/>
            <p:nvPr/>
          </p:nvGrpSpPr>
          <p:grpSpPr>
            <a:xfrm>
              <a:off x="1011000" y="2304000"/>
              <a:ext cx="3309711" cy="2933408"/>
              <a:chOff x="1011000" y="2304000"/>
              <a:chExt cx="3309711" cy="2933408"/>
            </a:xfrm>
          </p:grpSpPr>
          <p:sp>
            <p:nvSpPr>
              <p:cNvPr id="27" name="ïšḻïḍe">
                <a:extLst>
                  <a:ext uri="{FF2B5EF4-FFF2-40B4-BE49-F238E27FC236}">
                    <a16:creationId xmlns:a16="http://schemas.microsoft.com/office/drawing/2014/main" xmlns="" id="{17C2AD58-7940-4639-921A-473F3A88186F}"/>
                  </a:ext>
                </a:extLst>
              </p:cNvPr>
              <p:cNvSpPr/>
              <p:nvPr/>
            </p:nvSpPr>
            <p:spPr bwMode="auto">
              <a:xfrm>
                <a:off x="2776986" y="403807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1îḍe">
                <a:extLst>
                  <a:ext uri="{FF2B5EF4-FFF2-40B4-BE49-F238E27FC236}">
                    <a16:creationId xmlns:a16="http://schemas.microsoft.com/office/drawing/2014/main" xmlns="" id="{38EFC8AC-271D-4B6B-AB04-DB72309A2250}"/>
                  </a:ext>
                </a:extLst>
              </p:cNvPr>
              <p:cNvSpPr/>
              <p:nvPr/>
            </p:nvSpPr>
            <p:spPr bwMode="auto">
              <a:xfrm>
                <a:off x="3044360" y="4085390"/>
                <a:ext cx="122134" cy="115532"/>
              </a:xfrm>
              <a:custGeom>
                <a:avLst/>
                <a:gdLst>
                  <a:gd name="T0" fmla="*/ 15 w 21"/>
                  <a:gd name="T1" fmla="*/ 2 h 20"/>
                  <a:gd name="T2" fmla="*/ 19 w 21"/>
                  <a:gd name="T3" fmla="*/ 14 h 20"/>
                  <a:gd name="T4" fmla="*/ 6 w 21"/>
                  <a:gd name="T5" fmla="*/ 18 h 20"/>
                  <a:gd name="T6" fmla="*/ 3 w 21"/>
                  <a:gd name="T7" fmla="*/ 5 h 20"/>
                  <a:gd name="T8" fmla="*/ 15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2"/>
                    </a:moveTo>
                    <a:cubicBezTo>
                      <a:pt x="20" y="5"/>
                      <a:pt x="21" y="10"/>
                      <a:pt x="19" y="14"/>
                    </a:cubicBezTo>
                    <a:cubicBezTo>
                      <a:pt x="16" y="19"/>
                      <a:pt x="11" y="20"/>
                      <a:pt x="6" y="18"/>
                    </a:cubicBezTo>
                    <a:cubicBezTo>
                      <a:pt x="2" y="15"/>
                      <a:pt x="0" y="10"/>
                      <a:pt x="3" y="5"/>
                    </a:cubicBezTo>
                    <a:cubicBezTo>
                      <a:pt x="5" y="1"/>
                      <a:pt x="11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ṧļíḑè">
                <a:extLst>
                  <a:ext uri="{FF2B5EF4-FFF2-40B4-BE49-F238E27FC236}">
                    <a16:creationId xmlns:a16="http://schemas.microsoft.com/office/drawing/2014/main" xmlns="" id="{0A6BC149-F8D1-4190-9C14-A9369FCBCCCB}"/>
                  </a:ext>
                </a:extLst>
              </p:cNvPr>
              <p:cNvSpPr/>
              <p:nvPr/>
            </p:nvSpPr>
            <p:spPr bwMode="auto">
              <a:xfrm>
                <a:off x="3265520" y="4264740"/>
                <a:ext cx="116632" cy="123234"/>
              </a:xfrm>
              <a:custGeom>
                <a:avLst/>
                <a:gdLst>
                  <a:gd name="T0" fmla="*/ 18 w 20"/>
                  <a:gd name="T1" fmla="*/ 6 h 21"/>
                  <a:gd name="T2" fmla="*/ 14 w 20"/>
                  <a:gd name="T3" fmla="*/ 18 h 21"/>
                  <a:gd name="T4" fmla="*/ 2 w 20"/>
                  <a:gd name="T5" fmla="*/ 15 h 21"/>
                  <a:gd name="T6" fmla="*/ 5 w 20"/>
                  <a:gd name="T7" fmla="*/ 3 h 21"/>
                  <a:gd name="T8" fmla="*/ 18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6"/>
                    </a:moveTo>
                    <a:cubicBezTo>
                      <a:pt x="20" y="10"/>
                      <a:pt x="19" y="16"/>
                      <a:pt x="14" y="18"/>
                    </a:cubicBezTo>
                    <a:cubicBezTo>
                      <a:pt x="10" y="21"/>
                      <a:pt x="4" y="19"/>
                      <a:pt x="2" y="15"/>
                    </a:cubicBezTo>
                    <a:cubicBezTo>
                      <a:pt x="0" y="11"/>
                      <a:pt x="1" y="5"/>
                      <a:pt x="5" y="3"/>
                    </a:cubicBezTo>
                    <a:cubicBezTo>
                      <a:pt x="10" y="0"/>
                      <a:pt x="15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ṡľîḓe">
                <a:extLst>
                  <a:ext uri="{FF2B5EF4-FFF2-40B4-BE49-F238E27FC236}">
                    <a16:creationId xmlns:a16="http://schemas.microsoft.com/office/drawing/2014/main" xmlns="" id="{73BEDA2F-423F-4624-A911-DAC4B01738C3}"/>
                  </a:ext>
                </a:extLst>
              </p:cNvPr>
              <p:cNvSpPr/>
              <p:nvPr/>
            </p:nvSpPr>
            <p:spPr bwMode="auto">
              <a:xfrm>
                <a:off x="3364547" y="4544217"/>
                <a:ext cx="1056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ḷidê">
                <a:extLst>
                  <a:ext uri="{FF2B5EF4-FFF2-40B4-BE49-F238E27FC236}">
                    <a16:creationId xmlns:a16="http://schemas.microsoft.com/office/drawing/2014/main" xmlns="" id="{7165817E-F2B8-4593-B61C-18C7AFF7F28E}"/>
                  </a:ext>
                </a:extLst>
              </p:cNvPr>
              <p:cNvSpPr/>
              <p:nvPr/>
            </p:nvSpPr>
            <p:spPr bwMode="auto">
              <a:xfrm>
                <a:off x="3306232" y="4812691"/>
                <a:ext cx="116632" cy="122134"/>
              </a:xfrm>
              <a:custGeom>
                <a:avLst/>
                <a:gdLst>
                  <a:gd name="T0" fmla="*/ 18 w 20"/>
                  <a:gd name="T1" fmla="*/ 15 h 21"/>
                  <a:gd name="T2" fmla="*/ 6 w 20"/>
                  <a:gd name="T3" fmla="*/ 19 h 21"/>
                  <a:gd name="T4" fmla="*/ 2 w 20"/>
                  <a:gd name="T5" fmla="*/ 6 h 21"/>
                  <a:gd name="T6" fmla="*/ 15 w 20"/>
                  <a:gd name="T7" fmla="*/ 3 h 21"/>
                  <a:gd name="T8" fmla="*/ 18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15"/>
                    </a:moveTo>
                    <a:cubicBezTo>
                      <a:pt x="15" y="20"/>
                      <a:pt x="10" y="21"/>
                      <a:pt x="6" y="19"/>
                    </a:cubicBezTo>
                    <a:cubicBezTo>
                      <a:pt x="1" y="16"/>
                      <a:pt x="0" y="11"/>
                      <a:pt x="2" y="6"/>
                    </a:cubicBezTo>
                    <a:cubicBezTo>
                      <a:pt x="5" y="2"/>
                      <a:pt x="10" y="0"/>
                      <a:pt x="15" y="3"/>
                    </a:cubicBezTo>
                    <a:cubicBezTo>
                      <a:pt x="19" y="5"/>
                      <a:pt x="20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ḷíḍe">
                <a:extLst>
                  <a:ext uri="{FF2B5EF4-FFF2-40B4-BE49-F238E27FC236}">
                    <a16:creationId xmlns:a16="http://schemas.microsoft.com/office/drawing/2014/main" xmlns="" id="{B44259B2-4B10-4D88-A1F5-959892FC6157}"/>
                  </a:ext>
                </a:extLst>
              </p:cNvPr>
              <p:cNvSpPr/>
              <p:nvPr/>
            </p:nvSpPr>
            <p:spPr bwMode="auto">
              <a:xfrm>
                <a:off x="3120280" y="5027250"/>
                <a:ext cx="122134" cy="123234"/>
              </a:xfrm>
              <a:custGeom>
                <a:avLst/>
                <a:gdLst>
                  <a:gd name="T0" fmla="*/ 15 w 21"/>
                  <a:gd name="T1" fmla="*/ 19 h 21"/>
                  <a:gd name="T2" fmla="*/ 2 w 21"/>
                  <a:gd name="T3" fmla="*/ 15 h 21"/>
                  <a:gd name="T4" fmla="*/ 6 w 21"/>
                  <a:gd name="T5" fmla="*/ 3 h 21"/>
                  <a:gd name="T6" fmla="*/ 18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ubicBezTo>
                      <a:pt x="21" y="11"/>
                      <a:pt x="19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1íḓê">
                <a:extLst>
                  <a:ext uri="{FF2B5EF4-FFF2-40B4-BE49-F238E27FC236}">
                    <a16:creationId xmlns:a16="http://schemas.microsoft.com/office/drawing/2014/main" xmlns="" id="{5389F4A6-675D-4B55-9146-DEE7CF5D5765}"/>
                  </a:ext>
                </a:extLst>
              </p:cNvPr>
              <p:cNvSpPr/>
              <p:nvPr/>
            </p:nvSpPr>
            <p:spPr bwMode="auto">
              <a:xfrm>
                <a:off x="2858408" y="5132879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ŝ1ïḋê">
                <a:extLst>
                  <a:ext uri="{FF2B5EF4-FFF2-40B4-BE49-F238E27FC236}">
                    <a16:creationId xmlns:a16="http://schemas.microsoft.com/office/drawing/2014/main" xmlns="" id="{46070464-9093-4903-B5E0-4021EACBEA9D}"/>
                  </a:ext>
                </a:extLst>
              </p:cNvPr>
              <p:cNvSpPr/>
              <p:nvPr/>
            </p:nvSpPr>
            <p:spPr bwMode="auto">
              <a:xfrm>
                <a:off x="2572329" y="507456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2 w 21"/>
                  <a:gd name="T3" fmla="*/ 5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líḓê">
                <a:extLst>
                  <a:ext uri="{FF2B5EF4-FFF2-40B4-BE49-F238E27FC236}">
                    <a16:creationId xmlns:a16="http://schemas.microsoft.com/office/drawing/2014/main" xmlns="" id="{2C595A7C-E233-4E2D-A438-850D1667A73E}"/>
                  </a:ext>
                </a:extLst>
              </p:cNvPr>
              <p:cNvSpPr/>
              <p:nvPr/>
            </p:nvSpPr>
            <p:spPr bwMode="auto">
              <a:xfrm>
                <a:off x="2356670" y="4887512"/>
                <a:ext cx="116632" cy="123234"/>
              </a:xfrm>
              <a:custGeom>
                <a:avLst/>
                <a:gdLst>
                  <a:gd name="T0" fmla="*/ 2 w 20"/>
                  <a:gd name="T1" fmla="*/ 15 h 21"/>
                  <a:gd name="T2" fmla="*/ 6 w 20"/>
                  <a:gd name="T3" fmla="*/ 2 h 21"/>
                  <a:gd name="T4" fmla="*/ 18 w 20"/>
                  <a:gd name="T5" fmla="*/ 6 h 21"/>
                  <a:gd name="T6" fmla="*/ 15 w 20"/>
                  <a:gd name="T7" fmla="*/ 18 h 21"/>
                  <a:gd name="T8" fmla="*/ 2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" y="15"/>
                    </a:moveTo>
                    <a:cubicBezTo>
                      <a:pt x="0" y="10"/>
                      <a:pt x="1" y="5"/>
                      <a:pt x="6" y="2"/>
                    </a:cubicBez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6"/>
                      <a:pt x="15" y="18"/>
                    </a:cubicBezTo>
                    <a:cubicBezTo>
                      <a:pt x="10" y="21"/>
                      <a:pt x="5" y="19"/>
                      <a:pt x="2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$lïḑê">
                <a:extLst>
                  <a:ext uri="{FF2B5EF4-FFF2-40B4-BE49-F238E27FC236}">
                    <a16:creationId xmlns:a16="http://schemas.microsoft.com/office/drawing/2014/main" xmlns="" id="{90D3A4BE-43FA-4912-AD2A-C8E50F4456C9}"/>
                  </a:ext>
                </a:extLst>
              </p:cNvPr>
              <p:cNvSpPr/>
              <p:nvPr/>
            </p:nvSpPr>
            <p:spPr bwMode="auto">
              <a:xfrm>
                <a:off x="2269746" y="4625639"/>
                <a:ext cx="1045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ṥḷiḓe">
                <a:extLst>
                  <a:ext uri="{FF2B5EF4-FFF2-40B4-BE49-F238E27FC236}">
                    <a16:creationId xmlns:a16="http://schemas.microsoft.com/office/drawing/2014/main" xmlns="" id="{11DB6FC8-49A1-4BCC-9E10-9B3A948E07C0}"/>
                  </a:ext>
                </a:extLst>
              </p:cNvPr>
              <p:cNvSpPr/>
              <p:nvPr/>
            </p:nvSpPr>
            <p:spPr bwMode="auto">
              <a:xfrm>
                <a:off x="2315959" y="4340661"/>
                <a:ext cx="116632" cy="116632"/>
              </a:xfrm>
              <a:custGeom>
                <a:avLst/>
                <a:gdLst>
                  <a:gd name="T0" fmla="*/ 2 w 20"/>
                  <a:gd name="T1" fmla="*/ 6 h 20"/>
                  <a:gd name="T2" fmla="*/ 14 w 20"/>
                  <a:gd name="T3" fmla="*/ 2 h 20"/>
                  <a:gd name="T4" fmla="*/ 18 w 20"/>
                  <a:gd name="T5" fmla="*/ 15 h 20"/>
                  <a:gd name="T6" fmla="*/ 5 w 20"/>
                  <a:gd name="T7" fmla="*/ 18 h 20"/>
                  <a:gd name="T8" fmla="*/ 2 w 2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" y="6"/>
                    </a:moveTo>
                    <a:cubicBezTo>
                      <a:pt x="5" y="1"/>
                      <a:pt x="10" y="0"/>
                      <a:pt x="14" y="2"/>
                    </a:cubicBezTo>
                    <a:cubicBezTo>
                      <a:pt x="19" y="5"/>
                      <a:pt x="20" y="10"/>
                      <a:pt x="18" y="15"/>
                    </a:cubicBezTo>
                    <a:cubicBezTo>
                      <a:pt x="15" y="19"/>
                      <a:pt x="10" y="20"/>
                      <a:pt x="5" y="18"/>
                    </a:cubicBezTo>
                    <a:cubicBezTo>
                      <a:pt x="1" y="16"/>
                      <a:pt x="0" y="10"/>
                      <a:pt x="2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şľîḓê">
                <a:extLst>
                  <a:ext uri="{FF2B5EF4-FFF2-40B4-BE49-F238E27FC236}">
                    <a16:creationId xmlns:a16="http://schemas.microsoft.com/office/drawing/2014/main" xmlns="" id="{6449C6C6-C8A1-4CEB-8177-243EAB878643}"/>
                  </a:ext>
                </a:extLst>
              </p:cNvPr>
              <p:cNvSpPr/>
              <p:nvPr/>
            </p:nvSpPr>
            <p:spPr bwMode="auto">
              <a:xfrm>
                <a:off x="2496409" y="4126102"/>
                <a:ext cx="123234" cy="115532"/>
              </a:xfrm>
              <a:custGeom>
                <a:avLst/>
                <a:gdLst>
                  <a:gd name="T0" fmla="*/ 6 w 21"/>
                  <a:gd name="T1" fmla="*/ 2 h 20"/>
                  <a:gd name="T2" fmla="*/ 19 w 21"/>
                  <a:gd name="T3" fmla="*/ 6 h 20"/>
                  <a:gd name="T4" fmla="*/ 15 w 21"/>
                  <a:gd name="T5" fmla="*/ 18 h 20"/>
                  <a:gd name="T6" fmla="*/ 3 w 21"/>
                  <a:gd name="T7" fmla="*/ 15 h 20"/>
                  <a:gd name="T8" fmla="*/ 6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2"/>
                    </a:moveTo>
                    <a:cubicBezTo>
                      <a:pt x="11" y="0"/>
                      <a:pt x="16" y="1"/>
                      <a:pt x="19" y="6"/>
                    </a:cubicBezTo>
                    <a:cubicBezTo>
                      <a:pt x="21" y="10"/>
                      <a:pt x="20" y="15"/>
                      <a:pt x="15" y="18"/>
                    </a:cubicBezTo>
                    <a:cubicBezTo>
                      <a:pt x="11" y="20"/>
                      <a:pt x="5" y="19"/>
                      <a:pt x="3" y="15"/>
                    </a:cubicBezTo>
                    <a:cubicBezTo>
                      <a:pt x="0" y="10"/>
                      <a:pt x="2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îḓê">
                <a:extLst>
                  <a:ext uri="{FF2B5EF4-FFF2-40B4-BE49-F238E27FC236}">
                    <a16:creationId xmlns:a16="http://schemas.microsoft.com/office/drawing/2014/main" xmlns="" id="{B964BE3D-98B7-4795-A237-879EA9AF41C2}"/>
                  </a:ext>
                </a:extLst>
              </p:cNvPr>
              <p:cNvSpPr/>
              <p:nvPr/>
            </p:nvSpPr>
            <p:spPr bwMode="auto">
              <a:xfrm>
                <a:off x="3475678" y="247894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ṩľïḍé">
                <a:extLst>
                  <a:ext uri="{FF2B5EF4-FFF2-40B4-BE49-F238E27FC236}">
                    <a16:creationId xmlns:a16="http://schemas.microsoft.com/office/drawing/2014/main" xmlns="" id="{F5D63B10-763B-434A-B58A-9B4432D2D0A0}"/>
                  </a:ext>
                </a:extLst>
              </p:cNvPr>
              <p:cNvSpPr/>
              <p:nvPr/>
            </p:nvSpPr>
            <p:spPr bwMode="auto">
              <a:xfrm>
                <a:off x="3749653" y="2525161"/>
                <a:ext cx="116632" cy="116632"/>
              </a:xfrm>
              <a:custGeom>
                <a:avLst/>
                <a:gdLst>
                  <a:gd name="T0" fmla="*/ 15 w 20"/>
                  <a:gd name="T1" fmla="*/ 2 h 20"/>
                  <a:gd name="T2" fmla="*/ 18 w 20"/>
                  <a:gd name="T3" fmla="*/ 14 h 20"/>
                  <a:gd name="T4" fmla="*/ 6 w 20"/>
                  <a:gd name="T5" fmla="*/ 18 h 20"/>
                  <a:gd name="T6" fmla="*/ 2 w 20"/>
                  <a:gd name="T7" fmla="*/ 5 h 20"/>
                  <a:gd name="T8" fmla="*/ 15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5" y="2"/>
                    </a:moveTo>
                    <a:cubicBezTo>
                      <a:pt x="19" y="5"/>
                      <a:pt x="20" y="10"/>
                      <a:pt x="18" y="14"/>
                    </a:cubicBezTo>
                    <a:cubicBezTo>
                      <a:pt x="16" y="19"/>
                      <a:pt x="10" y="20"/>
                      <a:pt x="6" y="18"/>
                    </a:cubicBez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ļïďe">
                <a:extLst>
                  <a:ext uri="{FF2B5EF4-FFF2-40B4-BE49-F238E27FC236}">
                    <a16:creationId xmlns:a16="http://schemas.microsoft.com/office/drawing/2014/main" xmlns="" id="{971091B5-DBB3-4AC8-B0B3-B8A5E2704DDF}"/>
                  </a:ext>
                </a:extLst>
              </p:cNvPr>
              <p:cNvSpPr/>
              <p:nvPr/>
            </p:nvSpPr>
            <p:spPr bwMode="auto">
              <a:xfrm>
                <a:off x="3965313" y="2705610"/>
                <a:ext cx="122134" cy="122134"/>
              </a:xfrm>
              <a:custGeom>
                <a:avLst/>
                <a:gdLst>
                  <a:gd name="T0" fmla="*/ 18 w 21"/>
                  <a:gd name="T1" fmla="*/ 6 h 21"/>
                  <a:gd name="T2" fmla="*/ 15 w 21"/>
                  <a:gd name="T3" fmla="*/ 19 h 21"/>
                  <a:gd name="T4" fmla="*/ 2 w 21"/>
                  <a:gd name="T5" fmla="*/ 15 h 21"/>
                  <a:gd name="T6" fmla="*/ 6 w 21"/>
                  <a:gd name="T7" fmla="*/ 3 h 21"/>
                  <a:gd name="T8" fmla="*/ 18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6"/>
                    </a:moveTo>
                    <a:cubicBezTo>
                      <a:pt x="21" y="10"/>
                      <a:pt x="19" y="16"/>
                      <a:pt x="15" y="19"/>
                    </a:cubicBez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ṧ1ide">
                <a:extLst>
                  <a:ext uri="{FF2B5EF4-FFF2-40B4-BE49-F238E27FC236}">
                    <a16:creationId xmlns:a16="http://schemas.microsoft.com/office/drawing/2014/main" xmlns="" id="{2E42EEB3-055A-40C1-9CE9-AC14CDC796B8}"/>
                  </a:ext>
                </a:extLst>
              </p:cNvPr>
              <p:cNvSpPr/>
              <p:nvPr/>
            </p:nvSpPr>
            <p:spPr bwMode="auto">
              <a:xfrm>
                <a:off x="4064340" y="2985087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ḻiḍè">
                <a:extLst>
                  <a:ext uri="{FF2B5EF4-FFF2-40B4-BE49-F238E27FC236}">
                    <a16:creationId xmlns:a16="http://schemas.microsoft.com/office/drawing/2014/main" xmlns="" id="{393B8D9F-CACC-4673-9DB2-6F099CE7C931}"/>
                  </a:ext>
                </a:extLst>
              </p:cNvPr>
              <p:cNvSpPr/>
              <p:nvPr/>
            </p:nvSpPr>
            <p:spPr bwMode="auto">
              <a:xfrm>
                <a:off x="4006024" y="3252461"/>
                <a:ext cx="122134" cy="122134"/>
              </a:xfrm>
              <a:custGeom>
                <a:avLst/>
                <a:gdLst>
                  <a:gd name="T0" fmla="*/ 18 w 21"/>
                  <a:gd name="T1" fmla="*/ 15 h 21"/>
                  <a:gd name="T2" fmla="*/ 6 w 21"/>
                  <a:gd name="T3" fmla="*/ 19 h 21"/>
                  <a:gd name="T4" fmla="*/ 3 w 21"/>
                  <a:gd name="T5" fmla="*/ 6 h 21"/>
                  <a:gd name="T6" fmla="*/ 15 w 21"/>
                  <a:gd name="T7" fmla="*/ 3 h 21"/>
                  <a:gd name="T8" fmla="*/ 18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16" y="20"/>
                      <a:pt x="10" y="21"/>
                      <a:pt x="6" y="19"/>
                    </a:cubicBezTo>
                    <a:cubicBezTo>
                      <a:pt x="2" y="16"/>
                      <a:pt x="0" y="11"/>
                      <a:pt x="3" y="6"/>
                    </a:cubicBezTo>
                    <a:cubicBezTo>
                      <a:pt x="5" y="2"/>
                      <a:pt x="11" y="0"/>
                      <a:pt x="15" y="3"/>
                    </a:cubicBezTo>
                    <a:cubicBezTo>
                      <a:pt x="19" y="5"/>
                      <a:pt x="21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Sḷîḋé">
                <a:extLst>
                  <a:ext uri="{FF2B5EF4-FFF2-40B4-BE49-F238E27FC236}">
                    <a16:creationId xmlns:a16="http://schemas.microsoft.com/office/drawing/2014/main" xmlns="" id="{B7DEFA17-FABB-4B08-8010-36C4BCB5E33A}"/>
                  </a:ext>
                </a:extLst>
              </p:cNvPr>
              <p:cNvSpPr/>
              <p:nvPr/>
            </p:nvSpPr>
            <p:spPr bwMode="auto">
              <a:xfrm>
                <a:off x="3818973" y="3468121"/>
                <a:ext cx="123234" cy="122134"/>
              </a:xfrm>
              <a:custGeom>
                <a:avLst/>
                <a:gdLst>
                  <a:gd name="T0" fmla="*/ 15 w 21"/>
                  <a:gd name="T1" fmla="*/ 19 h 21"/>
                  <a:gd name="T2" fmla="*/ 3 w 21"/>
                  <a:gd name="T3" fmla="*/ 15 h 21"/>
                  <a:gd name="T4" fmla="*/ 6 w 21"/>
                  <a:gd name="T5" fmla="*/ 3 h 21"/>
                  <a:gd name="T6" fmla="*/ 19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1" y="21"/>
                      <a:pt x="5" y="20"/>
                      <a:pt x="3" y="15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6" y="2"/>
                      <a:pt x="19" y="6"/>
                    </a:cubicBezTo>
                    <a:cubicBezTo>
                      <a:pt x="21" y="11"/>
                      <a:pt x="20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šļiďe">
                <a:extLst>
                  <a:ext uri="{FF2B5EF4-FFF2-40B4-BE49-F238E27FC236}">
                    <a16:creationId xmlns:a16="http://schemas.microsoft.com/office/drawing/2014/main" xmlns="" id="{79F368FD-3594-4E34-B2F9-D7DF56AFABBB}"/>
                  </a:ext>
                </a:extLst>
              </p:cNvPr>
              <p:cNvSpPr/>
              <p:nvPr/>
            </p:nvSpPr>
            <p:spPr bwMode="auto">
              <a:xfrm>
                <a:off x="3562602" y="3572649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ṩ1iḍé">
                <a:extLst>
                  <a:ext uri="{FF2B5EF4-FFF2-40B4-BE49-F238E27FC236}">
                    <a16:creationId xmlns:a16="http://schemas.microsoft.com/office/drawing/2014/main" xmlns="" id="{B300793B-FE76-47CB-999A-6BF822F13A29}"/>
                  </a:ext>
                </a:extLst>
              </p:cNvPr>
              <p:cNvSpPr/>
              <p:nvPr/>
            </p:nvSpPr>
            <p:spPr bwMode="auto">
              <a:xfrm>
                <a:off x="3272122" y="351433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3 w 21"/>
                  <a:gd name="T3" fmla="*/ 6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2" y="15"/>
                      <a:pt x="0" y="10"/>
                      <a:pt x="3" y="6"/>
                    </a:cubicBez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ḻiḑê">
                <a:extLst>
                  <a:ext uri="{FF2B5EF4-FFF2-40B4-BE49-F238E27FC236}">
                    <a16:creationId xmlns:a16="http://schemas.microsoft.com/office/drawing/2014/main" xmlns="" id="{EF9DBBDE-FA3E-4589-9BDE-F1D3F09AFD4D}"/>
                  </a:ext>
                </a:extLst>
              </p:cNvPr>
              <p:cNvSpPr/>
              <p:nvPr/>
            </p:nvSpPr>
            <p:spPr bwMode="auto">
              <a:xfrm>
                <a:off x="3056463" y="3328382"/>
                <a:ext cx="122134" cy="122134"/>
              </a:xfrm>
              <a:custGeom>
                <a:avLst/>
                <a:gdLst>
                  <a:gd name="T0" fmla="*/ 3 w 21"/>
                  <a:gd name="T1" fmla="*/ 15 h 21"/>
                  <a:gd name="T2" fmla="*/ 6 w 21"/>
                  <a:gd name="T3" fmla="*/ 2 h 21"/>
                  <a:gd name="T4" fmla="*/ 18 w 21"/>
                  <a:gd name="T5" fmla="*/ 6 h 21"/>
                  <a:gd name="T6" fmla="*/ 15 w 21"/>
                  <a:gd name="T7" fmla="*/ 18 h 21"/>
                  <a:gd name="T8" fmla="*/ 3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15"/>
                    </a:moveTo>
                    <a:cubicBezTo>
                      <a:pt x="0" y="10"/>
                      <a:pt x="2" y="5"/>
                      <a:pt x="6" y="2"/>
                    </a:cubicBezTo>
                    <a:cubicBezTo>
                      <a:pt x="10" y="0"/>
                      <a:pt x="16" y="1"/>
                      <a:pt x="18" y="6"/>
                    </a:cubicBezTo>
                    <a:cubicBezTo>
                      <a:pt x="21" y="10"/>
                      <a:pt x="19" y="16"/>
                      <a:pt x="15" y="18"/>
                    </a:cubicBezTo>
                    <a:cubicBezTo>
                      <a:pt x="11" y="21"/>
                      <a:pt x="5" y="19"/>
                      <a:pt x="3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sḻíḍê">
                <a:extLst>
                  <a:ext uri="{FF2B5EF4-FFF2-40B4-BE49-F238E27FC236}">
                    <a16:creationId xmlns:a16="http://schemas.microsoft.com/office/drawing/2014/main" xmlns="" id="{23335C9C-6E74-4A45-BB1E-A28EE3085B4D}"/>
                  </a:ext>
                </a:extLst>
              </p:cNvPr>
              <p:cNvSpPr/>
              <p:nvPr/>
            </p:nvSpPr>
            <p:spPr bwMode="auto">
              <a:xfrm>
                <a:off x="2968438" y="3066510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1iḍè">
                <a:extLst>
                  <a:ext uri="{FF2B5EF4-FFF2-40B4-BE49-F238E27FC236}">
                    <a16:creationId xmlns:a16="http://schemas.microsoft.com/office/drawing/2014/main" xmlns="" id="{7EEA2D40-C48D-42A5-AA13-5EB8FA2A3B6F}"/>
                  </a:ext>
                </a:extLst>
              </p:cNvPr>
              <p:cNvSpPr/>
              <p:nvPr/>
            </p:nvSpPr>
            <p:spPr bwMode="auto">
              <a:xfrm>
                <a:off x="3015752" y="2781532"/>
                <a:ext cx="122134" cy="122134"/>
              </a:xfrm>
              <a:custGeom>
                <a:avLst/>
                <a:gdLst>
                  <a:gd name="T0" fmla="*/ 3 w 21"/>
                  <a:gd name="T1" fmla="*/ 6 h 21"/>
                  <a:gd name="T2" fmla="*/ 15 w 21"/>
                  <a:gd name="T3" fmla="*/ 2 h 21"/>
                  <a:gd name="T4" fmla="*/ 18 w 21"/>
                  <a:gd name="T5" fmla="*/ 15 h 21"/>
                  <a:gd name="T6" fmla="*/ 6 w 21"/>
                  <a:gd name="T7" fmla="*/ 18 h 21"/>
                  <a:gd name="T8" fmla="*/ 3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6"/>
                    </a:move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1"/>
                      <a:pt x="6" y="18"/>
                    </a:cubicBezTo>
                    <a:cubicBezTo>
                      <a:pt x="2" y="16"/>
                      <a:pt x="0" y="10"/>
                      <a:pt x="3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ïḑe">
                <a:extLst>
                  <a:ext uri="{FF2B5EF4-FFF2-40B4-BE49-F238E27FC236}">
                    <a16:creationId xmlns:a16="http://schemas.microsoft.com/office/drawing/2014/main" xmlns="" id="{390771E4-04E8-4313-BD31-B6C387285411}"/>
                  </a:ext>
                </a:extLst>
              </p:cNvPr>
              <p:cNvSpPr/>
              <p:nvPr/>
            </p:nvSpPr>
            <p:spPr bwMode="auto">
              <a:xfrm>
                <a:off x="3201703" y="2565872"/>
                <a:ext cx="116632" cy="116632"/>
              </a:xfrm>
              <a:custGeom>
                <a:avLst/>
                <a:gdLst>
                  <a:gd name="T0" fmla="*/ 6 w 20"/>
                  <a:gd name="T1" fmla="*/ 2 h 20"/>
                  <a:gd name="T2" fmla="*/ 18 w 20"/>
                  <a:gd name="T3" fmla="*/ 6 h 20"/>
                  <a:gd name="T4" fmla="*/ 15 w 20"/>
                  <a:gd name="T5" fmla="*/ 18 h 20"/>
                  <a:gd name="T6" fmla="*/ 2 w 20"/>
                  <a:gd name="T7" fmla="*/ 15 h 20"/>
                  <a:gd name="T8" fmla="*/ 6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2"/>
                    </a:move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5"/>
                      <a:pt x="15" y="18"/>
                    </a:cubicBezTo>
                    <a:cubicBezTo>
                      <a:pt x="10" y="20"/>
                      <a:pt x="5" y="19"/>
                      <a:pt x="2" y="15"/>
                    </a:cubicBezTo>
                    <a:cubicBezTo>
                      <a:pt x="0" y="10"/>
                      <a:pt x="1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ḻiḑé">
                <a:extLst>
                  <a:ext uri="{FF2B5EF4-FFF2-40B4-BE49-F238E27FC236}">
                    <a16:creationId xmlns:a16="http://schemas.microsoft.com/office/drawing/2014/main" xmlns="" id="{9330567F-E1D5-4BC2-B156-AE561E75773F}"/>
                  </a:ext>
                </a:extLst>
              </p:cNvPr>
              <p:cNvSpPr/>
              <p:nvPr/>
            </p:nvSpPr>
            <p:spPr bwMode="auto">
              <a:xfrm>
                <a:off x="1698689" y="2798036"/>
                <a:ext cx="139739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líḑê">
                <a:extLst>
                  <a:ext uri="{FF2B5EF4-FFF2-40B4-BE49-F238E27FC236}">
                    <a16:creationId xmlns:a16="http://schemas.microsoft.com/office/drawing/2014/main" xmlns="" id="{DD44F709-FFB4-4C6E-BD6D-98D09B98C7AB}"/>
                  </a:ext>
                </a:extLst>
              </p:cNvPr>
              <p:cNvSpPr/>
              <p:nvPr/>
            </p:nvSpPr>
            <p:spPr bwMode="auto">
              <a:xfrm>
                <a:off x="2066190" y="2856352"/>
                <a:ext cx="162845" cy="162845"/>
              </a:xfrm>
              <a:custGeom>
                <a:avLst/>
                <a:gdLst>
                  <a:gd name="T0" fmla="*/ 20 w 28"/>
                  <a:gd name="T1" fmla="*/ 4 h 28"/>
                  <a:gd name="T2" fmla="*/ 25 w 28"/>
                  <a:gd name="T3" fmla="*/ 20 h 28"/>
                  <a:gd name="T4" fmla="*/ 8 w 28"/>
                  <a:gd name="T5" fmla="*/ 25 h 28"/>
                  <a:gd name="T6" fmla="*/ 4 w 28"/>
                  <a:gd name="T7" fmla="*/ 8 h 28"/>
                  <a:gd name="T8" fmla="*/ 20 w 2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4"/>
                    </a:moveTo>
                    <a:cubicBezTo>
                      <a:pt x="26" y="7"/>
                      <a:pt x="28" y="15"/>
                      <a:pt x="25" y="20"/>
                    </a:cubicBezTo>
                    <a:cubicBezTo>
                      <a:pt x="21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$ľïďe">
                <a:extLst>
                  <a:ext uri="{FF2B5EF4-FFF2-40B4-BE49-F238E27FC236}">
                    <a16:creationId xmlns:a16="http://schemas.microsoft.com/office/drawing/2014/main" xmlns="" id="{65A7E456-B9FE-40BE-B6A3-D549B7575A1A}"/>
                  </a:ext>
                </a:extLst>
              </p:cNvPr>
              <p:cNvSpPr/>
              <p:nvPr/>
            </p:nvSpPr>
            <p:spPr bwMode="auto">
              <a:xfrm>
                <a:off x="2363272" y="3107221"/>
                <a:ext cx="162845" cy="168347"/>
              </a:xfrm>
              <a:custGeom>
                <a:avLst/>
                <a:gdLst>
                  <a:gd name="T0" fmla="*/ 24 w 28"/>
                  <a:gd name="T1" fmla="*/ 8 h 29"/>
                  <a:gd name="T2" fmla="*/ 20 w 28"/>
                  <a:gd name="T3" fmla="*/ 25 h 29"/>
                  <a:gd name="T4" fmla="*/ 3 w 28"/>
                  <a:gd name="T5" fmla="*/ 21 h 29"/>
                  <a:gd name="T6" fmla="*/ 8 w 28"/>
                  <a:gd name="T7" fmla="*/ 4 h 29"/>
                  <a:gd name="T8" fmla="*/ 2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4" y="8"/>
                    </a:move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9"/>
                      <a:pt x="6" y="26"/>
                      <a:pt x="3" y="21"/>
                    </a:cubicBezTo>
                    <a:cubicBezTo>
                      <a:pt x="0" y="15"/>
                      <a:pt x="2" y="7"/>
                      <a:pt x="8" y="4"/>
                    </a:cubicBezTo>
                    <a:cubicBezTo>
                      <a:pt x="13" y="0"/>
                      <a:pt x="21" y="2"/>
                      <a:pt x="2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şľîde">
                <a:extLst>
                  <a:ext uri="{FF2B5EF4-FFF2-40B4-BE49-F238E27FC236}">
                    <a16:creationId xmlns:a16="http://schemas.microsoft.com/office/drawing/2014/main" xmlns="" id="{294185FC-E5B1-47D3-A514-373A66D9489B}"/>
                  </a:ext>
                </a:extLst>
              </p:cNvPr>
              <p:cNvSpPr/>
              <p:nvPr/>
            </p:nvSpPr>
            <p:spPr bwMode="auto">
              <a:xfrm>
                <a:off x="2496409" y="3485726"/>
                <a:ext cx="146341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ṩ1îḍè">
                <a:extLst>
                  <a:ext uri="{FF2B5EF4-FFF2-40B4-BE49-F238E27FC236}">
                    <a16:creationId xmlns:a16="http://schemas.microsoft.com/office/drawing/2014/main" xmlns="" id="{9B48BA45-B227-40BB-881F-96E085D69D95}"/>
                  </a:ext>
                </a:extLst>
              </p:cNvPr>
              <p:cNvSpPr/>
              <p:nvPr/>
            </p:nvSpPr>
            <p:spPr bwMode="auto">
              <a:xfrm>
                <a:off x="2414986" y="3852126"/>
                <a:ext cx="162845" cy="162845"/>
              </a:xfrm>
              <a:custGeom>
                <a:avLst/>
                <a:gdLst>
                  <a:gd name="T0" fmla="*/ 25 w 28"/>
                  <a:gd name="T1" fmla="*/ 20 h 28"/>
                  <a:gd name="T2" fmla="*/ 8 w 28"/>
                  <a:gd name="T3" fmla="*/ 25 h 28"/>
                  <a:gd name="T4" fmla="*/ 4 w 28"/>
                  <a:gd name="T5" fmla="*/ 8 h 28"/>
                  <a:gd name="T6" fmla="*/ 21 w 28"/>
                  <a:gd name="T7" fmla="*/ 4 h 28"/>
                  <a:gd name="T8" fmla="*/ 25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5" y="20"/>
                    </a:moveTo>
                    <a:cubicBezTo>
                      <a:pt x="22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1" y="4"/>
                    </a:cubicBezTo>
                    <a:cubicBezTo>
                      <a:pt x="26" y="7"/>
                      <a:pt x="28" y="15"/>
                      <a:pt x="25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ṣḻïḍê">
                <a:extLst>
                  <a:ext uri="{FF2B5EF4-FFF2-40B4-BE49-F238E27FC236}">
                    <a16:creationId xmlns:a16="http://schemas.microsoft.com/office/drawing/2014/main" xmlns="" id="{6E90F466-EDD3-42DA-8057-445E0DBC1C56}"/>
                  </a:ext>
                </a:extLst>
              </p:cNvPr>
              <p:cNvSpPr/>
              <p:nvPr/>
            </p:nvSpPr>
            <p:spPr bwMode="auto">
              <a:xfrm>
                <a:off x="2165217" y="4149208"/>
                <a:ext cx="162845" cy="162845"/>
              </a:xfrm>
              <a:custGeom>
                <a:avLst/>
                <a:gdLst>
                  <a:gd name="T0" fmla="*/ 20 w 28"/>
                  <a:gd name="T1" fmla="*/ 24 h 28"/>
                  <a:gd name="T2" fmla="*/ 4 w 28"/>
                  <a:gd name="T3" fmla="*/ 20 h 28"/>
                  <a:gd name="T4" fmla="*/ 8 w 28"/>
                  <a:gd name="T5" fmla="*/ 3 h 28"/>
                  <a:gd name="T6" fmla="*/ 25 w 28"/>
                  <a:gd name="T7" fmla="*/ 8 h 28"/>
                  <a:gd name="T8" fmla="*/ 20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4"/>
                    </a:move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6"/>
                      <a:pt x="8" y="3"/>
                    </a:cubicBezTo>
                    <a:cubicBezTo>
                      <a:pt x="14" y="0"/>
                      <a:pt x="22" y="2"/>
                      <a:pt x="25" y="8"/>
                    </a:cubicBezTo>
                    <a:cubicBezTo>
                      <a:pt x="28" y="13"/>
                      <a:pt x="26" y="21"/>
                      <a:pt x="20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ṣļíḋé">
                <a:extLst>
                  <a:ext uri="{FF2B5EF4-FFF2-40B4-BE49-F238E27FC236}">
                    <a16:creationId xmlns:a16="http://schemas.microsoft.com/office/drawing/2014/main" xmlns="" id="{D6A23D98-4A09-4182-A8FE-D98E49C8E7E3}"/>
                  </a:ext>
                </a:extLst>
              </p:cNvPr>
              <p:cNvSpPr/>
              <p:nvPr/>
            </p:nvSpPr>
            <p:spPr bwMode="auto">
              <a:xfrm>
                <a:off x="1809820" y="4282345"/>
                <a:ext cx="145240" cy="146341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ŝliďè">
                <a:extLst>
                  <a:ext uri="{FF2B5EF4-FFF2-40B4-BE49-F238E27FC236}">
                    <a16:creationId xmlns:a16="http://schemas.microsoft.com/office/drawing/2014/main" xmlns="" id="{1C3AA4EA-D58F-4262-92B7-2F141A0400FD}"/>
                  </a:ext>
                </a:extLst>
              </p:cNvPr>
              <p:cNvSpPr/>
              <p:nvPr/>
            </p:nvSpPr>
            <p:spPr bwMode="auto">
              <a:xfrm>
                <a:off x="1419212" y="4207524"/>
                <a:ext cx="162845" cy="162845"/>
              </a:xfrm>
              <a:custGeom>
                <a:avLst/>
                <a:gdLst>
                  <a:gd name="T0" fmla="*/ 8 w 28"/>
                  <a:gd name="T1" fmla="*/ 24 h 28"/>
                  <a:gd name="T2" fmla="*/ 4 w 28"/>
                  <a:gd name="T3" fmla="*/ 7 h 28"/>
                  <a:gd name="T4" fmla="*/ 21 w 28"/>
                  <a:gd name="T5" fmla="*/ 3 h 28"/>
                  <a:gd name="T6" fmla="*/ 25 w 28"/>
                  <a:gd name="T7" fmla="*/ 20 h 28"/>
                  <a:gd name="T8" fmla="*/ 8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24"/>
                    </a:moveTo>
                    <a:cubicBezTo>
                      <a:pt x="2" y="21"/>
                      <a:pt x="0" y="13"/>
                      <a:pt x="4" y="7"/>
                    </a:cubicBezTo>
                    <a:cubicBezTo>
                      <a:pt x="7" y="2"/>
                      <a:pt x="15" y="0"/>
                      <a:pt x="21" y="3"/>
                    </a:cubicBezTo>
                    <a:cubicBezTo>
                      <a:pt x="26" y="6"/>
                      <a:pt x="28" y="14"/>
                      <a:pt x="25" y="20"/>
                    </a:cubicBezTo>
                    <a:cubicBezTo>
                      <a:pt x="22" y="26"/>
                      <a:pt x="14" y="28"/>
                      <a:pt x="8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Sliḋé">
                <a:extLst>
                  <a:ext uri="{FF2B5EF4-FFF2-40B4-BE49-F238E27FC236}">
                    <a16:creationId xmlns:a16="http://schemas.microsoft.com/office/drawing/2014/main" xmlns="" id="{0B0B34F8-710F-4277-80E9-20916AFB1880}"/>
                  </a:ext>
                </a:extLst>
              </p:cNvPr>
              <p:cNvSpPr/>
              <p:nvPr/>
            </p:nvSpPr>
            <p:spPr bwMode="auto">
              <a:xfrm>
                <a:off x="1127632" y="3951153"/>
                <a:ext cx="162845" cy="162845"/>
              </a:xfrm>
              <a:custGeom>
                <a:avLst/>
                <a:gdLst>
                  <a:gd name="T0" fmla="*/ 3 w 28"/>
                  <a:gd name="T1" fmla="*/ 20 h 28"/>
                  <a:gd name="T2" fmla="*/ 8 w 28"/>
                  <a:gd name="T3" fmla="*/ 4 h 28"/>
                  <a:gd name="T4" fmla="*/ 25 w 28"/>
                  <a:gd name="T5" fmla="*/ 8 h 28"/>
                  <a:gd name="T6" fmla="*/ 20 w 28"/>
                  <a:gd name="T7" fmla="*/ 25 h 28"/>
                  <a:gd name="T8" fmla="*/ 3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3" y="20"/>
                    </a:moveTo>
                    <a:cubicBezTo>
                      <a:pt x="0" y="15"/>
                      <a:pt x="2" y="7"/>
                      <a:pt x="8" y="4"/>
                    </a:cubicBezTo>
                    <a:cubicBezTo>
                      <a:pt x="14" y="0"/>
                      <a:pt x="21" y="2"/>
                      <a:pt x="25" y="8"/>
                    </a:cubicBez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8"/>
                      <a:pt x="7" y="26"/>
                      <a:pt x="3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Sľîďe">
                <a:extLst>
                  <a:ext uri="{FF2B5EF4-FFF2-40B4-BE49-F238E27FC236}">
                    <a16:creationId xmlns:a16="http://schemas.microsoft.com/office/drawing/2014/main" xmlns="" id="{AEABE417-67A2-4854-8EBB-A5CA5A0466A5}"/>
                  </a:ext>
                </a:extLst>
              </p:cNvPr>
              <p:cNvSpPr/>
              <p:nvPr/>
            </p:nvSpPr>
            <p:spPr bwMode="auto">
              <a:xfrm>
                <a:off x="1011000" y="3595756"/>
                <a:ext cx="139739" cy="145240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ľïďê">
                <a:extLst>
                  <a:ext uri="{FF2B5EF4-FFF2-40B4-BE49-F238E27FC236}">
                    <a16:creationId xmlns:a16="http://schemas.microsoft.com/office/drawing/2014/main" xmlns="" id="{F539D866-7FD6-42F3-AF0A-0DD5FD02DAA2}"/>
                  </a:ext>
                </a:extLst>
              </p:cNvPr>
              <p:cNvSpPr/>
              <p:nvPr/>
            </p:nvSpPr>
            <p:spPr bwMode="auto">
              <a:xfrm>
                <a:off x="1069316" y="3206249"/>
                <a:ext cx="162845" cy="168347"/>
              </a:xfrm>
              <a:custGeom>
                <a:avLst/>
                <a:gdLst>
                  <a:gd name="T0" fmla="*/ 4 w 28"/>
                  <a:gd name="T1" fmla="*/ 8 h 29"/>
                  <a:gd name="T2" fmla="*/ 20 w 28"/>
                  <a:gd name="T3" fmla="*/ 4 h 29"/>
                  <a:gd name="T4" fmla="*/ 25 w 28"/>
                  <a:gd name="T5" fmla="*/ 21 h 29"/>
                  <a:gd name="T6" fmla="*/ 8 w 28"/>
                  <a:gd name="T7" fmla="*/ 25 h 29"/>
                  <a:gd name="T8" fmla="*/ 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4" y="8"/>
                    </a:moveTo>
                    <a:cubicBezTo>
                      <a:pt x="7" y="2"/>
                      <a:pt x="14" y="0"/>
                      <a:pt x="20" y="4"/>
                    </a:cubicBezTo>
                    <a:cubicBezTo>
                      <a:pt x="26" y="7"/>
                      <a:pt x="28" y="15"/>
                      <a:pt x="25" y="21"/>
                    </a:cubicBezTo>
                    <a:cubicBezTo>
                      <a:pt x="21" y="27"/>
                      <a:pt x="14" y="29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íḓè">
                <a:extLst>
                  <a:ext uri="{FF2B5EF4-FFF2-40B4-BE49-F238E27FC236}">
                    <a16:creationId xmlns:a16="http://schemas.microsoft.com/office/drawing/2014/main" xmlns="" id="{70935F8D-8BA0-4DB5-B2FF-7BDD283C2F4B}"/>
                  </a:ext>
                </a:extLst>
              </p:cNvPr>
              <p:cNvSpPr/>
              <p:nvPr/>
            </p:nvSpPr>
            <p:spPr bwMode="auto">
              <a:xfrm>
                <a:off x="1320185" y="2914668"/>
                <a:ext cx="162845" cy="162845"/>
              </a:xfrm>
              <a:custGeom>
                <a:avLst/>
                <a:gdLst>
                  <a:gd name="T0" fmla="*/ 8 w 28"/>
                  <a:gd name="T1" fmla="*/ 3 h 28"/>
                  <a:gd name="T2" fmla="*/ 25 w 28"/>
                  <a:gd name="T3" fmla="*/ 8 h 28"/>
                  <a:gd name="T4" fmla="*/ 21 w 28"/>
                  <a:gd name="T5" fmla="*/ 25 h 28"/>
                  <a:gd name="T6" fmla="*/ 4 w 28"/>
                  <a:gd name="T7" fmla="*/ 20 h 28"/>
                  <a:gd name="T8" fmla="*/ 8 w 2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3"/>
                    </a:moveTo>
                    <a:cubicBezTo>
                      <a:pt x="14" y="0"/>
                      <a:pt x="22" y="2"/>
                      <a:pt x="25" y="8"/>
                    </a:cubicBezTo>
                    <a:cubicBezTo>
                      <a:pt x="28" y="14"/>
                      <a:pt x="26" y="21"/>
                      <a:pt x="21" y="25"/>
                    </a:cubicBez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7"/>
                      <a:pt x="8" y="3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ṡļîdè">
                <a:extLst>
                  <a:ext uri="{FF2B5EF4-FFF2-40B4-BE49-F238E27FC236}">
                    <a16:creationId xmlns:a16="http://schemas.microsoft.com/office/drawing/2014/main" xmlns="" id="{3CA4C431-65D7-4DC0-860D-4AD484F2B065}"/>
                  </a:ext>
                </a:extLst>
              </p:cNvPr>
              <p:cNvSpPr/>
              <p:nvPr/>
            </p:nvSpPr>
            <p:spPr bwMode="auto">
              <a:xfrm>
                <a:off x="1856033" y="2304000"/>
                <a:ext cx="1561330" cy="15602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ļïḓè">
                <a:extLst>
                  <a:ext uri="{FF2B5EF4-FFF2-40B4-BE49-F238E27FC236}">
                    <a16:creationId xmlns:a16="http://schemas.microsoft.com/office/drawing/2014/main" xmlns="" id="{BD9FC580-0955-4B59-B25D-3CF783D138AC}"/>
                  </a:ext>
                </a:extLst>
              </p:cNvPr>
              <p:cNvSpPr/>
              <p:nvPr/>
            </p:nvSpPr>
            <p:spPr bwMode="auto">
              <a:xfrm>
                <a:off x="1955060" y="2403027"/>
                <a:ext cx="1357774" cy="135557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śľíḍè">
                <a:extLst>
                  <a:ext uri="{FF2B5EF4-FFF2-40B4-BE49-F238E27FC236}">
                    <a16:creationId xmlns:a16="http://schemas.microsoft.com/office/drawing/2014/main" xmlns="" id="{4D4812A2-2A13-4703-9388-34CEF39C39F5}"/>
                  </a:ext>
                </a:extLst>
              </p:cNvPr>
              <p:cNvSpPr/>
              <p:nvPr/>
            </p:nvSpPr>
            <p:spPr bwMode="auto">
              <a:xfrm>
                <a:off x="2304956" y="2542765"/>
                <a:ext cx="657981" cy="1076096"/>
              </a:xfrm>
              <a:custGeom>
                <a:avLst/>
                <a:gdLst>
                  <a:gd name="T0" fmla="*/ 51 w 113"/>
                  <a:gd name="T1" fmla="*/ 185 h 185"/>
                  <a:gd name="T2" fmla="*/ 51 w 113"/>
                  <a:gd name="T3" fmla="*/ 166 h 185"/>
                  <a:gd name="T4" fmla="*/ 25 w 113"/>
                  <a:gd name="T5" fmla="*/ 160 h 185"/>
                  <a:gd name="T6" fmla="*/ 9 w 113"/>
                  <a:gd name="T7" fmla="*/ 146 h 185"/>
                  <a:gd name="T8" fmla="*/ 0 w 113"/>
                  <a:gd name="T9" fmla="*/ 122 h 185"/>
                  <a:gd name="T10" fmla="*/ 21 w 113"/>
                  <a:gd name="T11" fmla="*/ 118 h 185"/>
                  <a:gd name="T12" fmla="*/ 30 w 113"/>
                  <a:gd name="T13" fmla="*/ 140 h 185"/>
                  <a:gd name="T14" fmla="*/ 51 w 113"/>
                  <a:gd name="T15" fmla="*/ 151 h 185"/>
                  <a:gd name="T16" fmla="*/ 51 w 113"/>
                  <a:gd name="T17" fmla="*/ 93 h 185"/>
                  <a:gd name="T18" fmla="*/ 25 w 113"/>
                  <a:gd name="T19" fmla="*/ 84 h 185"/>
                  <a:gd name="T20" fmla="*/ 9 w 113"/>
                  <a:gd name="T21" fmla="*/ 70 h 185"/>
                  <a:gd name="T22" fmla="*/ 4 w 113"/>
                  <a:gd name="T23" fmla="*/ 51 h 185"/>
                  <a:gd name="T24" fmla="*/ 20 w 113"/>
                  <a:gd name="T25" fmla="*/ 19 h 185"/>
                  <a:gd name="T26" fmla="*/ 51 w 113"/>
                  <a:gd name="T27" fmla="*/ 9 h 185"/>
                  <a:gd name="T28" fmla="*/ 51 w 113"/>
                  <a:gd name="T29" fmla="*/ 0 h 185"/>
                  <a:gd name="T30" fmla="*/ 63 w 113"/>
                  <a:gd name="T31" fmla="*/ 0 h 185"/>
                  <a:gd name="T32" fmla="*/ 63 w 113"/>
                  <a:gd name="T33" fmla="*/ 9 h 185"/>
                  <a:gd name="T34" fmla="*/ 92 w 113"/>
                  <a:gd name="T35" fmla="*/ 19 h 185"/>
                  <a:gd name="T36" fmla="*/ 109 w 113"/>
                  <a:gd name="T37" fmla="*/ 46 h 185"/>
                  <a:gd name="T38" fmla="*/ 87 w 113"/>
                  <a:gd name="T39" fmla="*/ 49 h 185"/>
                  <a:gd name="T40" fmla="*/ 80 w 113"/>
                  <a:gd name="T41" fmla="*/ 32 h 185"/>
                  <a:gd name="T42" fmla="*/ 63 w 113"/>
                  <a:gd name="T43" fmla="*/ 25 h 185"/>
                  <a:gd name="T44" fmla="*/ 63 w 113"/>
                  <a:gd name="T45" fmla="*/ 77 h 185"/>
                  <a:gd name="T46" fmla="*/ 84 w 113"/>
                  <a:gd name="T47" fmla="*/ 83 h 185"/>
                  <a:gd name="T48" fmla="*/ 100 w 113"/>
                  <a:gd name="T49" fmla="*/ 92 h 185"/>
                  <a:gd name="T50" fmla="*/ 110 w 113"/>
                  <a:gd name="T51" fmla="*/ 105 h 185"/>
                  <a:gd name="T52" fmla="*/ 113 w 113"/>
                  <a:gd name="T53" fmla="*/ 121 h 185"/>
                  <a:gd name="T54" fmla="*/ 99 w 113"/>
                  <a:gd name="T55" fmla="*/ 153 h 185"/>
                  <a:gd name="T56" fmla="*/ 63 w 113"/>
                  <a:gd name="T57" fmla="*/ 166 h 185"/>
                  <a:gd name="T58" fmla="*/ 63 w 113"/>
                  <a:gd name="T59" fmla="*/ 185 h 185"/>
                  <a:gd name="T60" fmla="*/ 51 w 113"/>
                  <a:gd name="T61" fmla="*/ 185 h 185"/>
                  <a:gd name="T62" fmla="*/ 51 w 113"/>
                  <a:gd name="T63" fmla="*/ 24 h 185"/>
                  <a:gd name="T64" fmla="*/ 32 w 113"/>
                  <a:gd name="T65" fmla="*/ 33 h 185"/>
                  <a:gd name="T66" fmla="*/ 25 w 113"/>
                  <a:gd name="T67" fmla="*/ 49 h 185"/>
                  <a:gd name="T68" fmla="*/ 31 w 113"/>
                  <a:gd name="T69" fmla="*/ 65 h 185"/>
                  <a:gd name="T70" fmla="*/ 51 w 113"/>
                  <a:gd name="T71" fmla="*/ 75 h 185"/>
                  <a:gd name="T72" fmla="*/ 51 w 113"/>
                  <a:gd name="T73" fmla="*/ 24 h 185"/>
                  <a:gd name="T74" fmla="*/ 63 w 113"/>
                  <a:gd name="T75" fmla="*/ 151 h 185"/>
                  <a:gd name="T76" fmla="*/ 84 w 113"/>
                  <a:gd name="T77" fmla="*/ 142 h 185"/>
                  <a:gd name="T78" fmla="*/ 92 w 113"/>
                  <a:gd name="T79" fmla="*/ 122 h 185"/>
                  <a:gd name="T80" fmla="*/ 86 w 113"/>
                  <a:gd name="T81" fmla="*/ 106 h 185"/>
                  <a:gd name="T82" fmla="*/ 63 w 113"/>
                  <a:gd name="T83" fmla="*/ 96 h 185"/>
                  <a:gd name="T84" fmla="*/ 63 w 113"/>
                  <a:gd name="T85" fmla="*/ 15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5">
                    <a:moveTo>
                      <a:pt x="51" y="185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1" y="165"/>
                      <a:pt x="32" y="163"/>
                      <a:pt x="25" y="160"/>
                    </a:cubicBezTo>
                    <a:cubicBezTo>
                      <a:pt x="19" y="157"/>
                      <a:pt x="13" y="153"/>
                      <a:pt x="9" y="146"/>
                    </a:cubicBezTo>
                    <a:cubicBezTo>
                      <a:pt x="4" y="139"/>
                      <a:pt x="1" y="131"/>
                      <a:pt x="0" y="12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6" y="135"/>
                      <a:pt x="30" y="140"/>
                    </a:cubicBezTo>
                    <a:cubicBezTo>
                      <a:pt x="36" y="147"/>
                      <a:pt x="43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2"/>
                      <a:pt x="34" y="88"/>
                      <a:pt x="25" y="84"/>
                    </a:cubicBezTo>
                    <a:cubicBezTo>
                      <a:pt x="18" y="81"/>
                      <a:pt x="13" y="76"/>
                      <a:pt x="9" y="70"/>
                    </a:cubicBezTo>
                    <a:cubicBezTo>
                      <a:pt x="6" y="65"/>
                      <a:pt x="4" y="58"/>
                      <a:pt x="4" y="51"/>
                    </a:cubicBezTo>
                    <a:cubicBezTo>
                      <a:pt x="4" y="38"/>
                      <a:pt x="9" y="27"/>
                      <a:pt x="20" y="19"/>
                    </a:cubicBezTo>
                    <a:cubicBezTo>
                      <a:pt x="27" y="14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6" y="10"/>
                      <a:pt x="85" y="13"/>
                      <a:pt x="92" y="19"/>
                    </a:cubicBezTo>
                    <a:cubicBezTo>
                      <a:pt x="101" y="25"/>
                      <a:pt x="107" y="34"/>
                      <a:pt x="109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2"/>
                      <a:pt x="83" y="36"/>
                      <a:pt x="80" y="32"/>
                    </a:cubicBezTo>
                    <a:cubicBezTo>
                      <a:pt x="76" y="28"/>
                      <a:pt x="70" y="26"/>
                      <a:pt x="63" y="25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80"/>
                      <a:pt x="81" y="82"/>
                      <a:pt x="84" y="83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6"/>
                      <a:pt x="108" y="100"/>
                      <a:pt x="110" y="105"/>
                    </a:cubicBezTo>
                    <a:cubicBezTo>
                      <a:pt x="112" y="110"/>
                      <a:pt x="113" y="115"/>
                      <a:pt x="113" y="121"/>
                    </a:cubicBezTo>
                    <a:cubicBezTo>
                      <a:pt x="113" y="134"/>
                      <a:pt x="108" y="144"/>
                      <a:pt x="99" y="153"/>
                    </a:cubicBezTo>
                    <a:cubicBezTo>
                      <a:pt x="90" y="161"/>
                      <a:pt x="78" y="166"/>
                      <a:pt x="63" y="16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1" y="185"/>
                      <a:pt x="51" y="185"/>
                      <a:pt x="51" y="185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8"/>
                      <a:pt x="25" y="43"/>
                      <a:pt x="25" y="49"/>
                    </a:cubicBezTo>
                    <a:cubicBezTo>
                      <a:pt x="25" y="56"/>
                      <a:pt x="27" y="61"/>
                      <a:pt x="31" y="65"/>
                    </a:cubicBezTo>
                    <a:cubicBezTo>
                      <a:pt x="35" y="69"/>
                      <a:pt x="41" y="72"/>
                      <a:pt x="51" y="7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2" y="150"/>
                      <a:pt x="78" y="147"/>
                      <a:pt x="84" y="142"/>
                    </a:cubicBezTo>
                    <a:cubicBezTo>
                      <a:pt x="89" y="136"/>
                      <a:pt x="92" y="130"/>
                      <a:pt x="92" y="122"/>
                    </a:cubicBezTo>
                    <a:cubicBezTo>
                      <a:pt x="92" y="115"/>
                      <a:pt x="90" y="110"/>
                      <a:pt x="86" y="106"/>
                    </a:cubicBezTo>
                    <a:cubicBezTo>
                      <a:pt x="82" y="102"/>
                      <a:pt x="75" y="99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ṩļíḓê">
                <a:extLst>
                  <a:ext uri="{FF2B5EF4-FFF2-40B4-BE49-F238E27FC236}">
                    <a16:creationId xmlns:a16="http://schemas.microsoft.com/office/drawing/2014/main" xmlns="" id="{75D06F5C-D276-42BF-820C-B05E5AC7F695}"/>
                  </a:ext>
                </a:extLst>
              </p:cNvPr>
              <p:cNvSpPr/>
              <p:nvPr/>
            </p:nvSpPr>
            <p:spPr bwMode="auto">
              <a:xfrm>
                <a:off x="2759381" y="3246959"/>
                <a:ext cx="1561330" cy="15591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ḷídé">
                <a:extLst>
                  <a:ext uri="{FF2B5EF4-FFF2-40B4-BE49-F238E27FC236}">
                    <a16:creationId xmlns:a16="http://schemas.microsoft.com/office/drawing/2014/main" xmlns="" id="{087A0966-B242-4982-883B-4D17A81845BB}"/>
                  </a:ext>
                </a:extLst>
              </p:cNvPr>
              <p:cNvSpPr/>
              <p:nvPr/>
            </p:nvSpPr>
            <p:spPr bwMode="auto">
              <a:xfrm>
                <a:off x="2863910" y="3351489"/>
                <a:ext cx="1357774" cy="1356674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ṥlïḑê">
                <a:extLst>
                  <a:ext uri="{FF2B5EF4-FFF2-40B4-BE49-F238E27FC236}">
                    <a16:creationId xmlns:a16="http://schemas.microsoft.com/office/drawing/2014/main" xmlns="" id="{B775704C-DAB5-42CC-8135-454167EDC4C6}"/>
                  </a:ext>
                </a:extLst>
              </p:cNvPr>
              <p:cNvSpPr/>
              <p:nvPr/>
            </p:nvSpPr>
            <p:spPr bwMode="auto">
              <a:xfrm>
                <a:off x="3213806" y="3491227"/>
                <a:ext cx="657981" cy="1070595"/>
              </a:xfrm>
              <a:custGeom>
                <a:avLst/>
                <a:gdLst>
                  <a:gd name="T0" fmla="*/ 51 w 113"/>
                  <a:gd name="T1" fmla="*/ 184 h 184"/>
                  <a:gd name="T2" fmla="*/ 51 w 113"/>
                  <a:gd name="T3" fmla="*/ 166 h 184"/>
                  <a:gd name="T4" fmla="*/ 25 w 113"/>
                  <a:gd name="T5" fmla="*/ 160 h 184"/>
                  <a:gd name="T6" fmla="*/ 8 w 113"/>
                  <a:gd name="T7" fmla="*/ 146 h 184"/>
                  <a:gd name="T8" fmla="*/ 0 w 113"/>
                  <a:gd name="T9" fmla="*/ 121 h 184"/>
                  <a:gd name="T10" fmla="*/ 21 w 113"/>
                  <a:gd name="T11" fmla="*/ 118 h 184"/>
                  <a:gd name="T12" fmla="*/ 30 w 113"/>
                  <a:gd name="T13" fmla="*/ 140 h 184"/>
                  <a:gd name="T14" fmla="*/ 51 w 113"/>
                  <a:gd name="T15" fmla="*/ 151 h 184"/>
                  <a:gd name="T16" fmla="*/ 51 w 113"/>
                  <a:gd name="T17" fmla="*/ 93 h 184"/>
                  <a:gd name="T18" fmla="*/ 24 w 113"/>
                  <a:gd name="T19" fmla="*/ 84 h 184"/>
                  <a:gd name="T20" fmla="*/ 9 w 113"/>
                  <a:gd name="T21" fmla="*/ 70 h 184"/>
                  <a:gd name="T22" fmla="*/ 3 w 113"/>
                  <a:gd name="T23" fmla="*/ 50 h 184"/>
                  <a:gd name="T24" fmla="*/ 19 w 113"/>
                  <a:gd name="T25" fmla="*/ 19 h 184"/>
                  <a:gd name="T26" fmla="*/ 51 w 113"/>
                  <a:gd name="T27" fmla="*/ 9 h 184"/>
                  <a:gd name="T28" fmla="*/ 51 w 113"/>
                  <a:gd name="T29" fmla="*/ 0 h 184"/>
                  <a:gd name="T30" fmla="*/ 63 w 113"/>
                  <a:gd name="T31" fmla="*/ 0 h 184"/>
                  <a:gd name="T32" fmla="*/ 63 w 113"/>
                  <a:gd name="T33" fmla="*/ 9 h 184"/>
                  <a:gd name="T34" fmla="*/ 92 w 113"/>
                  <a:gd name="T35" fmla="*/ 18 h 184"/>
                  <a:gd name="T36" fmla="*/ 108 w 113"/>
                  <a:gd name="T37" fmla="*/ 46 h 184"/>
                  <a:gd name="T38" fmla="*/ 87 w 113"/>
                  <a:gd name="T39" fmla="*/ 49 h 184"/>
                  <a:gd name="T40" fmla="*/ 79 w 113"/>
                  <a:gd name="T41" fmla="*/ 32 h 184"/>
                  <a:gd name="T42" fmla="*/ 63 w 113"/>
                  <a:gd name="T43" fmla="*/ 24 h 184"/>
                  <a:gd name="T44" fmla="*/ 63 w 113"/>
                  <a:gd name="T45" fmla="*/ 77 h 184"/>
                  <a:gd name="T46" fmla="*/ 84 w 113"/>
                  <a:gd name="T47" fmla="*/ 82 h 184"/>
                  <a:gd name="T48" fmla="*/ 100 w 113"/>
                  <a:gd name="T49" fmla="*/ 92 h 184"/>
                  <a:gd name="T50" fmla="*/ 109 w 113"/>
                  <a:gd name="T51" fmla="*/ 104 h 184"/>
                  <a:gd name="T52" fmla="*/ 113 w 113"/>
                  <a:gd name="T53" fmla="*/ 121 h 184"/>
                  <a:gd name="T54" fmla="*/ 99 w 113"/>
                  <a:gd name="T55" fmla="*/ 152 h 184"/>
                  <a:gd name="T56" fmla="*/ 63 w 113"/>
                  <a:gd name="T57" fmla="*/ 166 h 184"/>
                  <a:gd name="T58" fmla="*/ 63 w 113"/>
                  <a:gd name="T59" fmla="*/ 184 h 184"/>
                  <a:gd name="T60" fmla="*/ 51 w 113"/>
                  <a:gd name="T61" fmla="*/ 184 h 184"/>
                  <a:gd name="T62" fmla="*/ 51 w 113"/>
                  <a:gd name="T63" fmla="*/ 24 h 184"/>
                  <a:gd name="T64" fmla="*/ 32 w 113"/>
                  <a:gd name="T65" fmla="*/ 33 h 184"/>
                  <a:gd name="T66" fmla="*/ 24 w 113"/>
                  <a:gd name="T67" fmla="*/ 49 h 184"/>
                  <a:gd name="T68" fmla="*/ 30 w 113"/>
                  <a:gd name="T69" fmla="*/ 65 h 184"/>
                  <a:gd name="T70" fmla="*/ 51 w 113"/>
                  <a:gd name="T71" fmla="*/ 74 h 184"/>
                  <a:gd name="T72" fmla="*/ 51 w 113"/>
                  <a:gd name="T73" fmla="*/ 24 h 184"/>
                  <a:gd name="T74" fmla="*/ 63 w 113"/>
                  <a:gd name="T75" fmla="*/ 151 h 184"/>
                  <a:gd name="T76" fmla="*/ 83 w 113"/>
                  <a:gd name="T77" fmla="*/ 141 h 184"/>
                  <a:gd name="T78" fmla="*/ 91 w 113"/>
                  <a:gd name="T79" fmla="*/ 122 h 184"/>
                  <a:gd name="T80" fmla="*/ 86 w 113"/>
                  <a:gd name="T81" fmla="*/ 106 h 184"/>
                  <a:gd name="T82" fmla="*/ 63 w 113"/>
                  <a:gd name="T83" fmla="*/ 96 h 184"/>
                  <a:gd name="T84" fmla="*/ 63 w 113"/>
                  <a:gd name="T85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4">
                    <a:moveTo>
                      <a:pt x="51" y="184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0" y="165"/>
                      <a:pt x="32" y="163"/>
                      <a:pt x="25" y="160"/>
                    </a:cubicBezTo>
                    <a:cubicBezTo>
                      <a:pt x="19" y="157"/>
                      <a:pt x="13" y="152"/>
                      <a:pt x="8" y="146"/>
                    </a:cubicBezTo>
                    <a:cubicBezTo>
                      <a:pt x="3" y="139"/>
                      <a:pt x="1" y="131"/>
                      <a:pt x="0" y="121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5" y="135"/>
                      <a:pt x="30" y="140"/>
                    </a:cubicBezTo>
                    <a:cubicBezTo>
                      <a:pt x="35" y="146"/>
                      <a:pt x="42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1"/>
                      <a:pt x="33" y="88"/>
                      <a:pt x="24" y="84"/>
                    </a:cubicBezTo>
                    <a:cubicBezTo>
                      <a:pt x="18" y="80"/>
                      <a:pt x="12" y="76"/>
                      <a:pt x="9" y="70"/>
                    </a:cubicBezTo>
                    <a:cubicBezTo>
                      <a:pt x="5" y="64"/>
                      <a:pt x="3" y="58"/>
                      <a:pt x="3" y="50"/>
                    </a:cubicBezTo>
                    <a:cubicBezTo>
                      <a:pt x="3" y="37"/>
                      <a:pt x="9" y="27"/>
                      <a:pt x="19" y="19"/>
                    </a:cubicBezTo>
                    <a:cubicBezTo>
                      <a:pt x="26" y="13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5" y="10"/>
                      <a:pt x="85" y="13"/>
                      <a:pt x="92" y="18"/>
                    </a:cubicBezTo>
                    <a:cubicBezTo>
                      <a:pt x="101" y="25"/>
                      <a:pt x="107" y="34"/>
                      <a:pt x="108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1"/>
                      <a:pt x="83" y="36"/>
                      <a:pt x="79" y="32"/>
                    </a:cubicBezTo>
                    <a:cubicBezTo>
                      <a:pt x="75" y="28"/>
                      <a:pt x="70" y="25"/>
                      <a:pt x="63" y="24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79"/>
                      <a:pt x="81" y="81"/>
                      <a:pt x="84" y="82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5"/>
                      <a:pt x="107" y="99"/>
                      <a:pt x="109" y="104"/>
                    </a:cubicBezTo>
                    <a:cubicBezTo>
                      <a:pt x="112" y="109"/>
                      <a:pt x="113" y="115"/>
                      <a:pt x="113" y="121"/>
                    </a:cubicBezTo>
                    <a:cubicBezTo>
                      <a:pt x="113" y="133"/>
                      <a:pt x="108" y="144"/>
                      <a:pt x="99" y="152"/>
                    </a:cubicBezTo>
                    <a:cubicBezTo>
                      <a:pt x="90" y="161"/>
                      <a:pt x="78" y="165"/>
                      <a:pt x="63" y="166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1" y="184"/>
                      <a:pt x="51" y="184"/>
                      <a:pt x="51" y="184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7"/>
                      <a:pt x="24" y="43"/>
                      <a:pt x="24" y="49"/>
                    </a:cubicBezTo>
                    <a:cubicBezTo>
                      <a:pt x="24" y="55"/>
                      <a:pt x="26" y="60"/>
                      <a:pt x="30" y="65"/>
                    </a:cubicBezTo>
                    <a:cubicBezTo>
                      <a:pt x="34" y="69"/>
                      <a:pt x="41" y="72"/>
                      <a:pt x="51" y="74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1" y="150"/>
                      <a:pt x="78" y="147"/>
                      <a:pt x="83" y="141"/>
                    </a:cubicBezTo>
                    <a:cubicBezTo>
                      <a:pt x="89" y="136"/>
                      <a:pt x="91" y="130"/>
                      <a:pt x="91" y="122"/>
                    </a:cubicBezTo>
                    <a:cubicBezTo>
                      <a:pt x="91" y="115"/>
                      <a:pt x="89" y="110"/>
                      <a:pt x="86" y="106"/>
                    </a:cubicBezTo>
                    <a:cubicBezTo>
                      <a:pt x="82" y="102"/>
                      <a:pt x="74" y="98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ḻiḓê">
                <a:extLst>
                  <a:ext uri="{FF2B5EF4-FFF2-40B4-BE49-F238E27FC236}">
                    <a16:creationId xmlns:a16="http://schemas.microsoft.com/office/drawing/2014/main" xmlns="" id="{FCF3F9DC-4010-46F7-9B50-FAFD959E8A05}"/>
                  </a:ext>
                </a:extLst>
              </p:cNvPr>
              <p:cNvSpPr/>
              <p:nvPr/>
            </p:nvSpPr>
            <p:spPr bwMode="auto">
              <a:xfrm>
                <a:off x="1599662" y="3979761"/>
                <a:ext cx="1229039" cy="1222437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šḷïḓé">
                <a:extLst>
                  <a:ext uri="{FF2B5EF4-FFF2-40B4-BE49-F238E27FC236}">
                    <a16:creationId xmlns:a16="http://schemas.microsoft.com/office/drawing/2014/main" xmlns="" id="{85289DD4-48C4-45E8-ABA9-D6367D1CAB1C}"/>
                  </a:ext>
                </a:extLst>
              </p:cNvPr>
              <p:cNvSpPr/>
              <p:nvPr/>
            </p:nvSpPr>
            <p:spPr bwMode="auto">
              <a:xfrm>
                <a:off x="1681084" y="4061184"/>
                <a:ext cx="1066194" cy="106509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ṣḻíďè">
                <a:extLst>
                  <a:ext uri="{FF2B5EF4-FFF2-40B4-BE49-F238E27FC236}">
                    <a16:creationId xmlns:a16="http://schemas.microsoft.com/office/drawing/2014/main" xmlns="" id="{630EF74F-449A-4F7E-A8E9-2DE311376B8D}"/>
                  </a:ext>
                </a:extLst>
              </p:cNvPr>
              <p:cNvSpPr/>
              <p:nvPr/>
            </p:nvSpPr>
            <p:spPr bwMode="auto">
              <a:xfrm>
                <a:off x="1955060" y="4172315"/>
                <a:ext cx="518243" cy="843933"/>
              </a:xfrm>
              <a:custGeom>
                <a:avLst/>
                <a:gdLst>
                  <a:gd name="T0" fmla="*/ 40 w 89"/>
                  <a:gd name="T1" fmla="*/ 145 h 145"/>
                  <a:gd name="T2" fmla="*/ 40 w 89"/>
                  <a:gd name="T3" fmla="*/ 130 h 145"/>
                  <a:gd name="T4" fmla="*/ 20 w 89"/>
                  <a:gd name="T5" fmla="*/ 125 h 145"/>
                  <a:gd name="T6" fmla="*/ 7 w 89"/>
                  <a:gd name="T7" fmla="*/ 114 h 145"/>
                  <a:gd name="T8" fmla="*/ 0 w 89"/>
                  <a:gd name="T9" fmla="*/ 95 h 145"/>
                  <a:gd name="T10" fmla="*/ 17 w 89"/>
                  <a:gd name="T11" fmla="*/ 92 h 145"/>
                  <a:gd name="T12" fmla="*/ 23 w 89"/>
                  <a:gd name="T13" fmla="*/ 110 h 145"/>
                  <a:gd name="T14" fmla="*/ 40 w 89"/>
                  <a:gd name="T15" fmla="*/ 118 h 145"/>
                  <a:gd name="T16" fmla="*/ 40 w 89"/>
                  <a:gd name="T17" fmla="*/ 73 h 145"/>
                  <a:gd name="T18" fmla="*/ 19 w 89"/>
                  <a:gd name="T19" fmla="*/ 65 h 145"/>
                  <a:gd name="T20" fmla="*/ 7 w 89"/>
                  <a:gd name="T21" fmla="*/ 55 h 145"/>
                  <a:gd name="T22" fmla="*/ 3 w 89"/>
                  <a:gd name="T23" fmla="*/ 39 h 145"/>
                  <a:gd name="T24" fmla="*/ 15 w 89"/>
                  <a:gd name="T25" fmla="*/ 15 h 145"/>
                  <a:gd name="T26" fmla="*/ 40 w 89"/>
                  <a:gd name="T27" fmla="*/ 7 h 145"/>
                  <a:gd name="T28" fmla="*/ 40 w 89"/>
                  <a:gd name="T29" fmla="*/ 0 h 145"/>
                  <a:gd name="T30" fmla="*/ 50 w 89"/>
                  <a:gd name="T31" fmla="*/ 0 h 145"/>
                  <a:gd name="T32" fmla="*/ 50 w 89"/>
                  <a:gd name="T33" fmla="*/ 7 h 145"/>
                  <a:gd name="T34" fmla="*/ 72 w 89"/>
                  <a:gd name="T35" fmla="*/ 14 h 145"/>
                  <a:gd name="T36" fmla="*/ 85 w 89"/>
                  <a:gd name="T37" fmla="*/ 36 h 145"/>
                  <a:gd name="T38" fmla="*/ 69 w 89"/>
                  <a:gd name="T39" fmla="*/ 38 h 145"/>
                  <a:gd name="T40" fmla="*/ 62 w 89"/>
                  <a:gd name="T41" fmla="*/ 25 h 145"/>
                  <a:gd name="T42" fmla="*/ 50 w 89"/>
                  <a:gd name="T43" fmla="*/ 19 h 145"/>
                  <a:gd name="T44" fmla="*/ 50 w 89"/>
                  <a:gd name="T45" fmla="*/ 60 h 145"/>
                  <a:gd name="T46" fmla="*/ 66 w 89"/>
                  <a:gd name="T47" fmla="*/ 65 h 145"/>
                  <a:gd name="T48" fmla="*/ 79 w 89"/>
                  <a:gd name="T49" fmla="*/ 72 h 145"/>
                  <a:gd name="T50" fmla="*/ 86 w 89"/>
                  <a:gd name="T51" fmla="*/ 82 h 145"/>
                  <a:gd name="T52" fmla="*/ 89 w 89"/>
                  <a:gd name="T53" fmla="*/ 94 h 145"/>
                  <a:gd name="T54" fmla="*/ 78 w 89"/>
                  <a:gd name="T55" fmla="*/ 119 h 145"/>
                  <a:gd name="T56" fmla="*/ 50 w 89"/>
                  <a:gd name="T57" fmla="*/ 130 h 145"/>
                  <a:gd name="T58" fmla="*/ 50 w 89"/>
                  <a:gd name="T59" fmla="*/ 145 h 145"/>
                  <a:gd name="T60" fmla="*/ 40 w 89"/>
                  <a:gd name="T61" fmla="*/ 145 h 145"/>
                  <a:gd name="T62" fmla="*/ 40 w 89"/>
                  <a:gd name="T63" fmla="*/ 19 h 145"/>
                  <a:gd name="T64" fmla="*/ 25 w 89"/>
                  <a:gd name="T65" fmla="*/ 25 h 145"/>
                  <a:gd name="T66" fmla="*/ 19 w 89"/>
                  <a:gd name="T67" fmla="*/ 38 h 145"/>
                  <a:gd name="T68" fmla="*/ 24 w 89"/>
                  <a:gd name="T69" fmla="*/ 51 h 145"/>
                  <a:gd name="T70" fmla="*/ 40 w 89"/>
                  <a:gd name="T71" fmla="*/ 58 h 145"/>
                  <a:gd name="T72" fmla="*/ 40 w 89"/>
                  <a:gd name="T73" fmla="*/ 19 h 145"/>
                  <a:gd name="T74" fmla="*/ 50 w 89"/>
                  <a:gd name="T75" fmla="*/ 118 h 145"/>
                  <a:gd name="T76" fmla="*/ 66 w 89"/>
                  <a:gd name="T77" fmla="*/ 111 h 145"/>
                  <a:gd name="T78" fmla="*/ 72 w 89"/>
                  <a:gd name="T79" fmla="*/ 95 h 145"/>
                  <a:gd name="T80" fmla="*/ 67 w 89"/>
                  <a:gd name="T81" fmla="*/ 83 h 145"/>
                  <a:gd name="T82" fmla="*/ 50 w 89"/>
                  <a:gd name="T83" fmla="*/ 75 h 145"/>
                  <a:gd name="T84" fmla="*/ 50 w 89"/>
                  <a:gd name="T85" fmla="*/ 1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145">
                    <a:moveTo>
                      <a:pt x="40" y="145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32" y="129"/>
                      <a:pt x="25" y="128"/>
                      <a:pt x="20" y="125"/>
                    </a:cubicBezTo>
                    <a:cubicBezTo>
                      <a:pt x="15" y="123"/>
                      <a:pt x="10" y="119"/>
                      <a:pt x="7" y="114"/>
                    </a:cubicBezTo>
                    <a:cubicBezTo>
                      <a:pt x="3" y="109"/>
                      <a:pt x="1" y="103"/>
                      <a:pt x="0" y="95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8" y="100"/>
                      <a:pt x="20" y="106"/>
                      <a:pt x="23" y="110"/>
                    </a:cubicBezTo>
                    <a:cubicBezTo>
                      <a:pt x="28" y="115"/>
                      <a:pt x="34" y="118"/>
                      <a:pt x="40" y="11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3" y="71"/>
                      <a:pt x="26" y="69"/>
                      <a:pt x="19" y="65"/>
                    </a:cubicBezTo>
                    <a:cubicBezTo>
                      <a:pt x="14" y="63"/>
                      <a:pt x="10" y="59"/>
                      <a:pt x="7" y="55"/>
                    </a:cubicBezTo>
                    <a:cubicBezTo>
                      <a:pt x="4" y="50"/>
                      <a:pt x="3" y="45"/>
                      <a:pt x="3" y="39"/>
                    </a:cubicBezTo>
                    <a:cubicBezTo>
                      <a:pt x="3" y="29"/>
                      <a:pt x="7" y="21"/>
                      <a:pt x="15" y="15"/>
                    </a:cubicBezTo>
                    <a:cubicBezTo>
                      <a:pt x="21" y="10"/>
                      <a:pt x="29" y="8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9" y="8"/>
                      <a:pt x="67" y="10"/>
                      <a:pt x="72" y="14"/>
                    </a:cubicBezTo>
                    <a:cubicBezTo>
                      <a:pt x="80" y="19"/>
                      <a:pt x="84" y="27"/>
                      <a:pt x="85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8" y="32"/>
                      <a:pt x="66" y="28"/>
                      <a:pt x="62" y="25"/>
                    </a:cubicBezTo>
                    <a:cubicBezTo>
                      <a:pt x="59" y="22"/>
                      <a:pt x="55" y="20"/>
                      <a:pt x="50" y="1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8" y="62"/>
                      <a:pt x="64" y="64"/>
                      <a:pt x="66" y="65"/>
                    </a:cubicBezTo>
                    <a:cubicBezTo>
                      <a:pt x="71" y="67"/>
                      <a:pt x="75" y="69"/>
                      <a:pt x="79" y="72"/>
                    </a:cubicBezTo>
                    <a:cubicBezTo>
                      <a:pt x="82" y="75"/>
                      <a:pt x="84" y="78"/>
                      <a:pt x="86" y="82"/>
                    </a:cubicBezTo>
                    <a:cubicBezTo>
                      <a:pt x="88" y="86"/>
                      <a:pt x="89" y="90"/>
                      <a:pt x="89" y="94"/>
                    </a:cubicBezTo>
                    <a:cubicBezTo>
                      <a:pt x="89" y="104"/>
                      <a:pt x="85" y="113"/>
                      <a:pt x="78" y="119"/>
                    </a:cubicBezTo>
                    <a:cubicBezTo>
                      <a:pt x="71" y="126"/>
                      <a:pt x="61" y="130"/>
                      <a:pt x="50" y="130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40" y="145"/>
                      <a:pt x="40" y="145"/>
                      <a:pt x="40" y="145"/>
                    </a:cubicBezTo>
                    <a:close/>
                    <a:moveTo>
                      <a:pt x="40" y="19"/>
                    </a:moveTo>
                    <a:cubicBezTo>
                      <a:pt x="34" y="20"/>
                      <a:pt x="29" y="22"/>
                      <a:pt x="25" y="25"/>
                    </a:cubicBezTo>
                    <a:cubicBezTo>
                      <a:pt x="21" y="29"/>
                      <a:pt x="19" y="33"/>
                      <a:pt x="19" y="38"/>
                    </a:cubicBezTo>
                    <a:cubicBezTo>
                      <a:pt x="19" y="43"/>
                      <a:pt x="21" y="47"/>
                      <a:pt x="24" y="51"/>
                    </a:cubicBezTo>
                    <a:cubicBezTo>
                      <a:pt x="27" y="54"/>
                      <a:pt x="33" y="56"/>
                      <a:pt x="40" y="58"/>
                    </a:cubicBezTo>
                    <a:cubicBezTo>
                      <a:pt x="40" y="19"/>
                      <a:pt x="40" y="19"/>
                      <a:pt x="40" y="19"/>
                    </a:cubicBezTo>
                    <a:close/>
                    <a:moveTo>
                      <a:pt x="50" y="118"/>
                    </a:moveTo>
                    <a:cubicBezTo>
                      <a:pt x="56" y="117"/>
                      <a:pt x="61" y="115"/>
                      <a:pt x="66" y="111"/>
                    </a:cubicBezTo>
                    <a:cubicBezTo>
                      <a:pt x="70" y="107"/>
                      <a:pt x="72" y="102"/>
                      <a:pt x="72" y="95"/>
                    </a:cubicBezTo>
                    <a:cubicBezTo>
                      <a:pt x="72" y="90"/>
                      <a:pt x="70" y="86"/>
                      <a:pt x="67" y="83"/>
                    </a:cubicBezTo>
                    <a:cubicBezTo>
                      <a:pt x="64" y="80"/>
                      <a:pt x="59" y="77"/>
                      <a:pt x="50" y="75"/>
                    </a:cubicBezTo>
                    <a:lnTo>
                      <a:pt x="50" y="118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Sḷîḍè">
              <a:extLst>
                <a:ext uri="{FF2B5EF4-FFF2-40B4-BE49-F238E27FC236}">
                  <a16:creationId xmlns:a16="http://schemas.microsoft.com/office/drawing/2014/main" xmlns="" id="{8C7AC83A-E1E5-4E97-9C59-09E3E0EBCE03}"/>
                </a:ext>
              </a:extLst>
            </p:cNvPr>
            <p:cNvSpPr/>
            <p:nvPr/>
          </p:nvSpPr>
          <p:spPr bwMode="auto">
            <a:xfrm>
              <a:off x="4892970" y="1545355"/>
              <a:ext cx="492234" cy="492232"/>
            </a:xfrm>
            <a:custGeom>
              <a:avLst/>
              <a:gdLst>
                <a:gd name="connsiteX0" fmla="*/ 57135 w 337537"/>
                <a:gd name="connsiteY0" fmla="*/ 191329 h 337536"/>
                <a:gd name="connsiteX1" fmla="*/ 57135 w 337537"/>
                <a:gd name="connsiteY1" fmla="*/ 191622 h 337536"/>
                <a:gd name="connsiteX2" fmla="*/ 24319 w 337537"/>
                <a:gd name="connsiteY2" fmla="*/ 224731 h 337536"/>
                <a:gd name="connsiteX3" fmla="*/ 22561 w 337537"/>
                <a:gd name="connsiteY3" fmla="*/ 226489 h 337536"/>
                <a:gd name="connsiteX4" fmla="*/ 21389 w 337537"/>
                <a:gd name="connsiteY4" fmla="*/ 228833 h 337536"/>
                <a:gd name="connsiteX5" fmla="*/ 21096 w 337537"/>
                <a:gd name="connsiteY5" fmla="*/ 230591 h 337536"/>
                <a:gd name="connsiteX6" fmla="*/ 21096 w 337537"/>
                <a:gd name="connsiteY6" fmla="*/ 232056 h 337536"/>
                <a:gd name="connsiteX7" fmla="*/ 21096 w 337537"/>
                <a:gd name="connsiteY7" fmla="*/ 233521 h 337536"/>
                <a:gd name="connsiteX8" fmla="*/ 21389 w 337537"/>
                <a:gd name="connsiteY8" fmla="*/ 235572 h 337536"/>
                <a:gd name="connsiteX9" fmla="*/ 22561 w 337537"/>
                <a:gd name="connsiteY9" fmla="*/ 237330 h 337536"/>
                <a:gd name="connsiteX10" fmla="*/ 24319 w 337537"/>
                <a:gd name="connsiteY10" fmla="*/ 239674 h 337536"/>
                <a:gd name="connsiteX11" fmla="*/ 98155 w 337537"/>
                <a:gd name="connsiteY11" fmla="*/ 313217 h 337536"/>
                <a:gd name="connsiteX12" fmla="*/ 99913 w 337537"/>
                <a:gd name="connsiteY12" fmla="*/ 314975 h 337536"/>
                <a:gd name="connsiteX13" fmla="*/ 102257 w 337537"/>
                <a:gd name="connsiteY13" fmla="*/ 315854 h 337536"/>
                <a:gd name="connsiteX14" fmla="*/ 104015 w 337537"/>
                <a:gd name="connsiteY14" fmla="*/ 316440 h 337536"/>
                <a:gd name="connsiteX15" fmla="*/ 105480 w 337537"/>
                <a:gd name="connsiteY15" fmla="*/ 316440 h 337536"/>
                <a:gd name="connsiteX16" fmla="*/ 106945 w 337537"/>
                <a:gd name="connsiteY16" fmla="*/ 316440 h 337536"/>
                <a:gd name="connsiteX17" fmla="*/ 108703 w 337537"/>
                <a:gd name="connsiteY17" fmla="*/ 315854 h 337536"/>
                <a:gd name="connsiteX18" fmla="*/ 110754 w 337537"/>
                <a:gd name="connsiteY18" fmla="*/ 314975 h 337536"/>
                <a:gd name="connsiteX19" fmla="*/ 112805 w 337537"/>
                <a:gd name="connsiteY19" fmla="*/ 313217 h 337536"/>
                <a:gd name="connsiteX20" fmla="*/ 145914 w 337537"/>
                <a:gd name="connsiteY20" fmla="*/ 280401 h 337536"/>
                <a:gd name="connsiteX21" fmla="*/ 146207 w 337537"/>
                <a:gd name="connsiteY21" fmla="*/ 280401 h 337536"/>
                <a:gd name="connsiteX22" fmla="*/ 63288 w 337537"/>
                <a:gd name="connsiteY22" fmla="*/ 49810 h 337536"/>
                <a:gd name="connsiteX23" fmla="*/ 63288 w 337537"/>
                <a:gd name="connsiteY23" fmla="*/ 176972 h 337536"/>
                <a:gd name="connsiteX24" fmla="*/ 62995 w 337537"/>
                <a:gd name="connsiteY24" fmla="*/ 179023 h 337536"/>
                <a:gd name="connsiteX25" fmla="*/ 62409 w 337537"/>
                <a:gd name="connsiteY25" fmla="*/ 181367 h 337536"/>
                <a:gd name="connsiteX26" fmla="*/ 155876 w 337537"/>
                <a:gd name="connsiteY26" fmla="*/ 275420 h 337536"/>
                <a:gd name="connsiteX27" fmla="*/ 158513 w 337537"/>
                <a:gd name="connsiteY27" fmla="*/ 274541 h 337536"/>
                <a:gd name="connsiteX28" fmla="*/ 160857 w 337537"/>
                <a:gd name="connsiteY28" fmla="*/ 274248 h 337536"/>
                <a:gd name="connsiteX29" fmla="*/ 288019 w 337537"/>
                <a:gd name="connsiteY29" fmla="*/ 274248 h 337536"/>
                <a:gd name="connsiteX30" fmla="*/ 189307 w 337537"/>
                <a:gd name="connsiteY30" fmla="*/ 42192 h 337536"/>
                <a:gd name="connsiteX31" fmla="*/ 189602 w 337537"/>
                <a:gd name="connsiteY31" fmla="*/ 42192 h 337536"/>
                <a:gd name="connsiteX32" fmla="*/ 189602 w 337537"/>
                <a:gd name="connsiteY32" fmla="*/ 42484 h 337536"/>
                <a:gd name="connsiteX33" fmla="*/ 194904 w 337537"/>
                <a:gd name="connsiteY33" fmla="*/ 42484 h 337536"/>
                <a:gd name="connsiteX34" fmla="*/ 200500 w 337537"/>
                <a:gd name="connsiteY34" fmla="*/ 42775 h 337536"/>
                <a:gd name="connsiteX35" fmla="*/ 205802 w 337537"/>
                <a:gd name="connsiteY35" fmla="*/ 43358 h 337536"/>
                <a:gd name="connsiteX36" fmla="*/ 210809 w 337537"/>
                <a:gd name="connsiteY36" fmla="*/ 44232 h 337536"/>
                <a:gd name="connsiteX37" fmla="*/ 216111 w 337537"/>
                <a:gd name="connsiteY37" fmla="*/ 45690 h 337536"/>
                <a:gd name="connsiteX38" fmla="*/ 221119 w 337537"/>
                <a:gd name="connsiteY38" fmla="*/ 47147 h 337536"/>
                <a:gd name="connsiteX39" fmla="*/ 225831 w 337537"/>
                <a:gd name="connsiteY39" fmla="*/ 48604 h 337536"/>
                <a:gd name="connsiteX40" fmla="*/ 230544 w 337537"/>
                <a:gd name="connsiteY40" fmla="*/ 50644 h 337536"/>
                <a:gd name="connsiteX41" fmla="*/ 235552 w 337537"/>
                <a:gd name="connsiteY41" fmla="*/ 52684 h 337536"/>
                <a:gd name="connsiteX42" fmla="*/ 239970 w 337537"/>
                <a:gd name="connsiteY42" fmla="*/ 55016 h 337536"/>
                <a:gd name="connsiteX43" fmla="*/ 244388 w 337537"/>
                <a:gd name="connsiteY43" fmla="*/ 57639 h 337536"/>
                <a:gd name="connsiteX44" fmla="*/ 248806 w 337537"/>
                <a:gd name="connsiteY44" fmla="*/ 60262 h 337536"/>
                <a:gd name="connsiteX45" fmla="*/ 252930 w 337537"/>
                <a:gd name="connsiteY45" fmla="*/ 63177 h 337536"/>
                <a:gd name="connsiteX46" fmla="*/ 256759 w 337537"/>
                <a:gd name="connsiteY46" fmla="*/ 66382 h 337536"/>
                <a:gd name="connsiteX47" fmla="*/ 260588 w 337537"/>
                <a:gd name="connsiteY47" fmla="*/ 69588 h 337536"/>
                <a:gd name="connsiteX48" fmla="*/ 264417 w 337537"/>
                <a:gd name="connsiteY48" fmla="*/ 72794 h 337536"/>
                <a:gd name="connsiteX49" fmla="*/ 267952 w 337537"/>
                <a:gd name="connsiteY49" fmla="*/ 76583 h 337536"/>
                <a:gd name="connsiteX50" fmla="*/ 270898 w 337537"/>
                <a:gd name="connsiteY50" fmla="*/ 80372 h 337536"/>
                <a:gd name="connsiteX51" fmla="*/ 274138 w 337537"/>
                <a:gd name="connsiteY51" fmla="*/ 84161 h 337536"/>
                <a:gd name="connsiteX52" fmla="*/ 277083 w 337537"/>
                <a:gd name="connsiteY52" fmla="*/ 88241 h 337536"/>
                <a:gd name="connsiteX53" fmla="*/ 280029 w 337537"/>
                <a:gd name="connsiteY53" fmla="*/ 92904 h 337536"/>
                <a:gd name="connsiteX54" fmla="*/ 282385 w 337537"/>
                <a:gd name="connsiteY54" fmla="*/ 97276 h 337536"/>
                <a:gd name="connsiteX55" fmla="*/ 284741 w 337537"/>
                <a:gd name="connsiteY55" fmla="*/ 101648 h 337536"/>
                <a:gd name="connsiteX56" fmla="*/ 286803 w 337537"/>
                <a:gd name="connsiteY56" fmla="*/ 106311 h 337536"/>
                <a:gd name="connsiteX57" fmla="*/ 288865 w 337537"/>
                <a:gd name="connsiteY57" fmla="*/ 110974 h 337536"/>
                <a:gd name="connsiteX58" fmla="*/ 290338 w 337537"/>
                <a:gd name="connsiteY58" fmla="*/ 115929 h 337536"/>
                <a:gd name="connsiteX59" fmla="*/ 292105 w 337537"/>
                <a:gd name="connsiteY59" fmla="*/ 120884 h 337536"/>
                <a:gd name="connsiteX60" fmla="*/ 293283 w 337537"/>
                <a:gd name="connsiteY60" fmla="*/ 125838 h 337536"/>
                <a:gd name="connsiteX61" fmla="*/ 293872 w 337537"/>
                <a:gd name="connsiteY61" fmla="*/ 131084 h 337536"/>
                <a:gd name="connsiteX62" fmla="*/ 294756 w 337537"/>
                <a:gd name="connsiteY62" fmla="*/ 136330 h 337536"/>
                <a:gd name="connsiteX63" fmla="*/ 295345 w 337537"/>
                <a:gd name="connsiteY63" fmla="*/ 141576 h 337536"/>
                <a:gd name="connsiteX64" fmla="*/ 295345 w 337537"/>
                <a:gd name="connsiteY64" fmla="*/ 146823 h 337536"/>
                <a:gd name="connsiteX65" fmla="*/ 295345 w 337537"/>
                <a:gd name="connsiteY65" fmla="*/ 147114 h 337536"/>
                <a:gd name="connsiteX66" fmla="*/ 295345 w 337537"/>
                <a:gd name="connsiteY66" fmla="*/ 148280 h 337536"/>
                <a:gd name="connsiteX67" fmla="*/ 294756 w 337537"/>
                <a:gd name="connsiteY67" fmla="*/ 149154 h 337536"/>
                <a:gd name="connsiteX68" fmla="*/ 294462 w 337537"/>
                <a:gd name="connsiteY68" fmla="*/ 150029 h 337536"/>
                <a:gd name="connsiteX69" fmla="*/ 293872 w 337537"/>
                <a:gd name="connsiteY69" fmla="*/ 150611 h 337536"/>
                <a:gd name="connsiteX70" fmla="*/ 292989 w 337537"/>
                <a:gd name="connsiteY70" fmla="*/ 151194 h 337536"/>
                <a:gd name="connsiteX71" fmla="*/ 292105 w 337537"/>
                <a:gd name="connsiteY71" fmla="*/ 152069 h 337536"/>
                <a:gd name="connsiteX72" fmla="*/ 291222 w 337537"/>
                <a:gd name="connsiteY72" fmla="*/ 152360 h 337536"/>
                <a:gd name="connsiteX73" fmla="*/ 290043 w 337537"/>
                <a:gd name="connsiteY73" fmla="*/ 152360 h 337536"/>
                <a:gd name="connsiteX74" fmla="*/ 288865 w 337537"/>
                <a:gd name="connsiteY74" fmla="*/ 152360 h 337536"/>
                <a:gd name="connsiteX75" fmla="*/ 287981 w 337537"/>
                <a:gd name="connsiteY75" fmla="*/ 152069 h 337536"/>
                <a:gd name="connsiteX76" fmla="*/ 286803 w 337537"/>
                <a:gd name="connsiteY76" fmla="*/ 151486 h 337536"/>
                <a:gd name="connsiteX77" fmla="*/ 286214 w 337537"/>
                <a:gd name="connsiteY77" fmla="*/ 150611 h 337536"/>
                <a:gd name="connsiteX78" fmla="*/ 285625 w 337537"/>
                <a:gd name="connsiteY78" fmla="*/ 150029 h 337536"/>
                <a:gd name="connsiteX79" fmla="*/ 285036 w 337537"/>
                <a:gd name="connsiteY79" fmla="*/ 149154 h 337536"/>
                <a:gd name="connsiteX80" fmla="*/ 284741 w 337537"/>
                <a:gd name="connsiteY80" fmla="*/ 148280 h 337536"/>
                <a:gd name="connsiteX81" fmla="*/ 284741 w 337537"/>
                <a:gd name="connsiteY81" fmla="*/ 147114 h 337536"/>
                <a:gd name="connsiteX82" fmla="*/ 284741 w 337537"/>
                <a:gd name="connsiteY82" fmla="*/ 142159 h 337536"/>
                <a:gd name="connsiteX83" fmla="*/ 284152 w 337537"/>
                <a:gd name="connsiteY83" fmla="*/ 137496 h 337536"/>
                <a:gd name="connsiteX84" fmla="*/ 283858 w 337537"/>
                <a:gd name="connsiteY84" fmla="*/ 132833 h 337536"/>
                <a:gd name="connsiteX85" fmla="*/ 282680 w 337537"/>
                <a:gd name="connsiteY85" fmla="*/ 127878 h 337536"/>
                <a:gd name="connsiteX86" fmla="*/ 281796 w 337537"/>
                <a:gd name="connsiteY86" fmla="*/ 123507 h 337536"/>
                <a:gd name="connsiteX87" fmla="*/ 280618 w 337537"/>
                <a:gd name="connsiteY87" fmla="*/ 119135 h 337536"/>
                <a:gd name="connsiteX88" fmla="*/ 278850 w 337537"/>
                <a:gd name="connsiteY88" fmla="*/ 114763 h 337536"/>
                <a:gd name="connsiteX89" fmla="*/ 277083 w 337537"/>
                <a:gd name="connsiteY89" fmla="*/ 110391 h 337536"/>
                <a:gd name="connsiteX90" fmla="*/ 275316 w 337537"/>
                <a:gd name="connsiteY90" fmla="*/ 106311 h 337536"/>
                <a:gd name="connsiteX91" fmla="*/ 273254 w 337537"/>
                <a:gd name="connsiteY91" fmla="*/ 102231 h 337536"/>
                <a:gd name="connsiteX92" fmla="*/ 270898 w 337537"/>
                <a:gd name="connsiteY92" fmla="*/ 98150 h 337536"/>
                <a:gd name="connsiteX93" fmla="*/ 268541 w 337537"/>
                <a:gd name="connsiteY93" fmla="*/ 94362 h 337536"/>
                <a:gd name="connsiteX94" fmla="*/ 265596 w 337537"/>
                <a:gd name="connsiteY94" fmla="*/ 90573 h 337536"/>
                <a:gd name="connsiteX95" fmla="*/ 262650 w 337537"/>
                <a:gd name="connsiteY95" fmla="*/ 87075 h 337536"/>
                <a:gd name="connsiteX96" fmla="*/ 259999 w 337537"/>
                <a:gd name="connsiteY96" fmla="*/ 83578 h 337536"/>
                <a:gd name="connsiteX97" fmla="*/ 256759 w 337537"/>
                <a:gd name="connsiteY97" fmla="*/ 80372 h 337536"/>
                <a:gd name="connsiteX98" fmla="*/ 253519 w 337537"/>
                <a:gd name="connsiteY98" fmla="*/ 77458 h 337536"/>
                <a:gd name="connsiteX99" fmla="*/ 249985 w 337537"/>
                <a:gd name="connsiteY99" fmla="*/ 74252 h 337536"/>
                <a:gd name="connsiteX100" fmla="*/ 246155 w 337537"/>
                <a:gd name="connsiteY100" fmla="*/ 71337 h 337536"/>
                <a:gd name="connsiteX101" fmla="*/ 242621 w 337537"/>
                <a:gd name="connsiteY101" fmla="*/ 68714 h 337536"/>
                <a:gd name="connsiteX102" fmla="*/ 238497 w 337537"/>
                <a:gd name="connsiteY102" fmla="*/ 66382 h 337536"/>
                <a:gd name="connsiteX103" fmla="*/ 234668 w 337537"/>
                <a:gd name="connsiteY103" fmla="*/ 64051 h 337536"/>
                <a:gd name="connsiteX104" fmla="*/ 230544 w 337537"/>
                <a:gd name="connsiteY104" fmla="*/ 62011 h 337536"/>
                <a:gd name="connsiteX105" fmla="*/ 226420 w 337537"/>
                <a:gd name="connsiteY105" fmla="*/ 59971 h 337536"/>
                <a:gd name="connsiteX106" fmla="*/ 222002 w 337537"/>
                <a:gd name="connsiteY106" fmla="*/ 58513 h 337536"/>
                <a:gd name="connsiteX107" fmla="*/ 217584 w 337537"/>
                <a:gd name="connsiteY107" fmla="*/ 56765 h 337536"/>
                <a:gd name="connsiteX108" fmla="*/ 213166 w 337537"/>
                <a:gd name="connsiteY108" fmla="*/ 55599 h 337536"/>
                <a:gd name="connsiteX109" fmla="*/ 208453 w 337537"/>
                <a:gd name="connsiteY109" fmla="*/ 54724 h 337536"/>
                <a:gd name="connsiteX110" fmla="*/ 204035 w 337537"/>
                <a:gd name="connsiteY110" fmla="*/ 53850 h 337536"/>
                <a:gd name="connsiteX111" fmla="*/ 199027 w 337537"/>
                <a:gd name="connsiteY111" fmla="*/ 52976 h 337536"/>
                <a:gd name="connsiteX112" fmla="*/ 194020 w 337537"/>
                <a:gd name="connsiteY112" fmla="*/ 52684 h 337536"/>
                <a:gd name="connsiteX113" fmla="*/ 189307 w 337537"/>
                <a:gd name="connsiteY113" fmla="*/ 52684 h 337536"/>
                <a:gd name="connsiteX114" fmla="*/ 188424 w 337537"/>
                <a:gd name="connsiteY114" fmla="*/ 52393 h 337536"/>
                <a:gd name="connsiteX115" fmla="*/ 187245 w 337537"/>
                <a:gd name="connsiteY115" fmla="*/ 52101 h 337536"/>
                <a:gd name="connsiteX116" fmla="*/ 186362 w 337537"/>
                <a:gd name="connsiteY116" fmla="*/ 51810 h 337536"/>
                <a:gd name="connsiteX117" fmla="*/ 185478 w 337537"/>
                <a:gd name="connsiteY117" fmla="*/ 51227 h 337536"/>
                <a:gd name="connsiteX118" fmla="*/ 184889 w 337537"/>
                <a:gd name="connsiteY118" fmla="*/ 50353 h 337536"/>
                <a:gd name="connsiteX119" fmla="*/ 184594 w 337537"/>
                <a:gd name="connsiteY119" fmla="*/ 49187 h 337536"/>
                <a:gd name="connsiteX120" fmla="*/ 184300 w 337537"/>
                <a:gd name="connsiteY120" fmla="*/ 48313 h 337536"/>
                <a:gd name="connsiteX121" fmla="*/ 184005 w 337537"/>
                <a:gd name="connsiteY121" fmla="*/ 47438 h 337536"/>
                <a:gd name="connsiteX122" fmla="*/ 184300 w 337537"/>
                <a:gd name="connsiteY122" fmla="*/ 46564 h 337536"/>
                <a:gd name="connsiteX123" fmla="*/ 184594 w 337537"/>
                <a:gd name="connsiteY123" fmla="*/ 45690 h 337536"/>
                <a:gd name="connsiteX124" fmla="*/ 184889 w 337537"/>
                <a:gd name="connsiteY124" fmla="*/ 44524 h 337536"/>
                <a:gd name="connsiteX125" fmla="*/ 185478 w 337537"/>
                <a:gd name="connsiteY125" fmla="*/ 43649 h 337536"/>
                <a:gd name="connsiteX126" fmla="*/ 186362 w 337537"/>
                <a:gd name="connsiteY126" fmla="*/ 43066 h 337536"/>
                <a:gd name="connsiteX127" fmla="*/ 187245 w 337537"/>
                <a:gd name="connsiteY127" fmla="*/ 42775 h 337536"/>
                <a:gd name="connsiteX128" fmla="*/ 188424 w 337537"/>
                <a:gd name="connsiteY128" fmla="*/ 42484 h 337536"/>
                <a:gd name="connsiteX129" fmla="*/ 71785 w 337537"/>
                <a:gd name="connsiteY129" fmla="*/ 21096 h 337536"/>
                <a:gd name="connsiteX130" fmla="*/ 70027 w 337537"/>
                <a:gd name="connsiteY130" fmla="*/ 21975 h 337536"/>
                <a:gd name="connsiteX131" fmla="*/ 68269 w 337537"/>
                <a:gd name="connsiteY131" fmla="*/ 22561 h 337536"/>
                <a:gd name="connsiteX132" fmla="*/ 67097 w 337537"/>
                <a:gd name="connsiteY132" fmla="*/ 23440 h 337536"/>
                <a:gd name="connsiteX133" fmla="*/ 66218 w 337537"/>
                <a:gd name="connsiteY133" fmla="*/ 24612 h 337536"/>
                <a:gd name="connsiteX134" fmla="*/ 65046 w 337537"/>
                <a:gd name="connsiteY134" fmla="*/ 25491 h 337536"/>
                <a:gd name="connsiteX135" fmla="*/ 64167 w 337537"/>
                <a:gd name="connsiteY135" fmla="*/ 27249 h 337536"/>
                <a:gd name="connsiteX136" fmla="*/ 63874 w 337537"/>
                <a:gd name="connsiteY136" fmla="*/ 28421 h 337536"/>
                <a:gd name="connsiteX137" fmla="*/ 63288 w 337537"/>
                <a:gd name="connsiteY137" fmla="*/ 30179 h 337536"/>
                <a:gd name="connsiteX138" fmla="*/ 63288 w 337537"/>
                <a:gd name="connsiteY138" fmla="*/ 31644 h 337536"/>
                <a:gd name="connsiteX139" fmla="*/ 63288 w 337537"/>
                <a:gd name="connsiteY139" fmla="*/ 34867 h 337536"/>
                <a:gd name="connsiteX140" fmla="*/ 302669 w 337537"/>
                <a:gd name="connsiteY140" fmla="*/ 274248 h 337536"/>
                <a:gd name="connsiteX141" fmla="*/ 305892 w 337537"/>
                <a:gd name="connsiteY141" fmla="*/ 274248 h 337536"/>
                <a:gd name="connsiteX142" fmla="*/ 307650 w 337537"/>
                <a:gd name="connsiteY142" fmla="*/ 273955 h 337536"/>
                <a:gd name="connsiteX143" fmla="*/ 308822 w 337537"/>
                <a:gd name="connsiteY143" fmla="*/ 273662 h 337536"/>
                <a:gd name="connsiteX144" fmla="*/ 310287 w 337537"/>
                <a:gd name="connsiteY144" fmla="*/ 273076 h 337536"/>
                <a:gd name="connsiteX145" fmla="*/ 311752 w 337537"/>
                <a:gd name="connsiteY145" fmla="*/ 272490 h 337536"/>
                <a:gd name="connsiteX146" fmla="*/ 312924 w 337537"/>
                <a:gd name="connsiteY146" fmla="*/ 271611 h 337536"/>
                <a:gd name="connsiteX147" fmla="*/ 313803 w 337537"/>
                <a:gd name="connsiteY147" fmla="*/ 270439 h 337536"/>
                <a:gd name="connsiteX148" fmla="*/ 314975 w 337537"/>
                <a:gd name="connsiteY148" fmla="*/ 269267 h 337536"/>
                <a:gd name="connsiteX149" fmla="*/ 315561 w 337537"/>
                <a:gd name="connsiteY149" fmla="*/ 267802 h 337536"/>
                <a:gd name="connsiteX150" fmla="*/ 316147 w 337537"/>
                <a:gd name="connsiteY150" fmla="*/ 266044 h 337536"/>
                <a:gd name="connsiteX151" fmla="*/ 316440 w 337537"/>
                <a:gd name="connsiteY151" fmla="*/ 264579 h 337536"/>
                <a:gd name="connsiteX152" fmla="*/ 316440 w 337537"/>
                <a:gd name="connsiteY152" fmla="*/ 263407 h 337536"/>
                <a:gd name="connsiteX153" fmla="*/ 316147 w 337537"/>
                <a:gd name="connsiteY153" fmla="*/ 261649 h 337536"/>
                <a:gd name="connsiteX154" fmla="*/ 315854 w 337537"/>
                <a:gd name="connsiteY154" fmla="*/ 260184 h 337536"/>
                <a:gd name="connsiteX155" fmla="*/ 315268 w 337537"/>
                <a:gd name="connsiteY155" fmla="*/ 258719 h 337536"/>
                <a:gd name="connsiteX156" fmla="*/ 314389 w 337537"/>
                <a:gd name="connsiteY156" fmla="*/ 257547 h 337536"/>
                <a:gd name="connsiteX157" fmla="*/ 313217 w 337537"/>
                <a:gd name="connsiteY157" fmla="*/ 256375 h 337536"/>
                <a:gd name="connsiteX158" fmla="*/ 81161 w 337537"/>
                <a:gd name="connsiteY158" fmla="*/ 24026 h 337536"/>
                <a:gd name="connsiteX159" fmla="*/ 79696 w 337537"/>
                <a:gd name="connsiteY159" fmla="*/ 22854 h 337536"/>
                <a:gd name="connsiteX160" fmla="*/ 77938 w 337537"/>
                <a:gd name="connsiteY160" fmla="*/ 21975 h 337536"/>
                <a:gd name="connsiteX161" fmla="*/ 75887 w 337537"/>
                <a:gd name="connsiteY161" fmla="*/ 21096 h 337536"/>
                <a:gd name="connsiteX162" fmla="*/ 73836 w 337537"/>
                <a:gd name="connsiteY162" fmla="*/ 21096 h 337536"/>
                <a:gd name="connsiteX163" fmla="*/ 189865 w 337537"/>
                <a:gd name="connsiteY163" fmla="*/ 0 h 337536"/>
                <a:gd name="connsiteX164" fmla="*/ 190158 w 337537"/>
                <a:gd name="connsiteY164" fmla="*/ 0 h 337536"/>
                <a:gd name="connsiteX165" fmla="*/ 197776 w 337537"/>
                <a:gd name="connsiteY165" fmla="*/ 293 h 337536"/>
                <a:gd name="connsiteX166" fmla="*/ 205394 w 337537"/>
                <a:gd name="connsiteY166" fmla="*/ 879 h 337536"/>
                <a:gd name="connsiteX167" fmla="*/ 212719 w 337537"/>
                <a:gd name="connsiteY167" fmla="*/ 1758 h 337536"/>
                <a:gd name="connsiteX168" fmla="*/ 220044 w 337537"/>
                <a:gd name="connsiteY168" fmla="*/ 3223 h 337536"/>
                <a:gd name="connsiteX169" fmla="*/ 226783 w 337537"/>
                <a:gd name="connsiteY169" fmla="*/ 4688 h 337536"/>
                <a:gd name="connsiteX170" fmla="*/ 233815 w 337537"/>
                <a:gd name="connsiteY170" fmla="*/ 6739 h 337536"/>
                <a:gd name="connsiteX171" fmla="*/ 240847 w 337537"/>
                <a:gd name="connsiteY171" fmla="*/ 9083 h 337536"/>
                <a:gd name="connsiteX172" fmla="*/ 247293 w 337537"/>
                <a:gd name="connsiteY172" fmla="*/ 11720 h 337536"/>
                <a:gd name="connsiteX173" fmla="*/ 254032 w 337537"/>
                <a:gd name="connsiteY173" fmla="*/ 14650 h 337536"/>
                <a:gd name="connsiteX174" fmla="*/ 260478 w 337537"/>
                <a:gd name="connsiteY174" fmla="*/ 18166 h 337536"/>
                <a:gd name="connsiteX175" fmla="*/ 266338 w 337537"/>
                <a:gd name="connsiteY175" fmla="*/ 21389 h 337536"/>
                <a:gd name="connsiteX176" fmla="*/ 272491 w 337537"/>
                <a:gd name="connsiteY176" fmla="*/ 25198 h 337536"/>
                <a:gd name="connsiteX177" fmla="*/ 278351 w 337537"/>
                <a:gd name="connsiteY177" fmla="*/ 29300 h 337536"/>
                <a:gd name="connsiteX178" fmla="*/ 283918 w 337537"/>
                <a:gd name="connsiteY178" fmla="*/ 33988 h 337536"/>
                <a:gd name="connsiteX179" fmla="*/ 289192 w 337537"/>
                <a:gd name="connsiteY179" fmla="*/ 38676 h 337536"/>
                <a:gd name="connsiteX180" fmla="*/ 294173 w 337537"/>
                <a:gd name="connsiteY180" fmla="*/ 43364 h 337536"/>
                <a:gd name="connsiteX181" fmla="*/ 299447 w 337537"/>
                <a:gd name="connsiteY181" fmla="*/ 48345 h 337536"/>
                <a:gd name="connsiteX182" fmla="*/ 303842 w 337537"/>
                <a:gd name="connsiteY182" fmla="*/ 53912 h 337536"/>
                <a:gd name="connsiteX183" fmla="*/ 308237 w 337537"/>
                <a:gd name="connsiteY183" fmla="*/ 59479 h 337536"/>
                <a:gd name="connsiteX184" fmla="*/ 312339 w 337537"/>
                <a:gd name="connsiteY184" fmla="*/ 65046 h 337536"/>
                <a:gd name="connsiteX185" fmla="*/ 316148 w 337537"/>
                <a:gd name="connsiteY185" fmla="*/ 71199 h 337536"/>
                <a:gd name="connsiteX186" fmla="*/ 319664 w 337537"/>
                <a:gd name="connsiteY186" fmla="*/ 77352 h 337536"/>
                <a:gd name="connsiteX187" fmla="*/ 323180 w 337537"/>
                <a:gd name="connsiteY187" fmla="*/ 83505 h 337536"/>
                <a:gd name="connsiteX188" fmla="*/ 325817 w 337537"/>
                <a:gd name="connsiteY188" fmla="*/ 90244 h 337536"/>
                <a:gd name="connsiteX189" fmla="*/ 328454 w 337537"/>
                <a:gd name="connsiteY189" fmla="*/ 96690 h 337536"/>
                <a:gd name="connsiteX190" fmla="*/ 331091 w 337537"/>
                <a:gd name="connsiteY190" fmla="*/ 103722 h 337536"/>
                <a:gd name="connsiteX191" fmla="*/ 332849 w 337537"/>
                <a:gd name="connsiteY191" fmla="*/ 110754 h 337536"/>
                <a:gd name="connsiteX192" fmla="*/ 334314 w 337537"/>
                <a:gd name="connsiteY192" fmla="*/ 118079 h 337536"/>
                <a:gd name="connsiteX193" fmla="*/ 335779 w 337537"/>
                <a:gd name="connsiteY193" fmla="*/ 125111 h 337536"/>
                <a:gd name="connsiteX194" fmla="*/ 336658 w 337537"/>
                <a:gd name="connsiteY194" fmla="*/ 132729 h 337536"/>
                <a:gd name="connsiteX195" fmla="*/ 337244 w 337537"/>
                <a:gd name="connsiteY195" fmla="*/ 139761 h 337536"/>
                <a:gd name="connsiteX196" fmla="*/ 337537 w 337537"/>
                <a:gd name="connsiteY196" fmla="*/ 147379 h 337536"/>
                <a:gd name="connsiteX197" fmla="*/ 337537 w 337537"/>
                <a:gd name="connsiteY197" fmla="*/ 147672 h 337536"/>
                <a:gd name="connsiteX198" fmla="*/ 337244 w 337537"/>
                <a:gd name="connsiteY198" fmla="*/ 149723 h 337536"/>
                <a:gd name="connsiteX199" fmla="*/ 336658 w 337537"/>
                <a:gd name="connsiteY199" fmla="*/ 151774 h 337536"/>
                <a:gd name="connsiteX200" fmla="*/ 335779 w 337537"/>
                <a:gd name="connsiteY200" fmla="*/ 153532 h 337536"/>
                <a:gd name="connsiteX201" fmla="*/ 334314 w 337537"/>
                <a:gd name="connsiteY201" fmla="*/ 154997 h 337536"/>
                <a:gd name="connsiteX202" fmla="*/ 332849 w 337537"/>
                <a:gd name="connsiteY202" fmla="*/ 156462 h 337536"/>
                <a:gd name="connsiteX203" fmla="*/ 331091 w 337537"/>
                <a:gd name="connsiteY203" fmla="*/ 157341 h 337536"/>
                <a:gd name="connsiteX204" fmla="*/ 329040 w 337537"/>
                <a:gd name="connsiteY204" fmla="*/ 157927 h 337536"/>
                <a:gd name="connsiteX205" fmla="*/ 326989 w 337537"/>
                <a:gd name="connsiteY205" fmla="*/ 158220 h 337536"/>
                <a:gd name="connsiteX206" fmla="*/ 324938 w 337537"/>
                <a:gd name="connsiteY206" fmla="*/ 157927 h 337536"/>
                <a:gd name="connsiteX207" fmla="*/ 322887 w 337537"/>
                <a:gd name="connsiteY207" fmla="*/ 157341 h 337536"/>
                <a:gd name="connsiteX208" fmla="*/ 321129 w 337537"/>
                <a:gd name="connsiteY208" fmla="*/ 156462 h 337536"/>
                <a:gd name="connsiteX209" fmla="*/ 319664 w 337537"/>
                <a:gd name="connsiteY209" fmla="*/ 154997 h 337536"/>
                <a:gd name="connsiteX210" fmla="*/ 318199 w 337537"/>
                <a:gd name="connsiteY210" fmla="*/ 153532 h 337536"/>
                <a:gd name="connsiteX211" fmla="*/ 317320 w 337537"/>
                <a:gd name="connsiteY211" fmla="*/ 151774 h 337536"/>
                <a:gd name="connsiteX212" fmla="*/ 316734 w 337537"/>
                <a:gd name="connsiteY212" fmla="*/ 149723 h 337536"/>
                <a:gd name="connsiteX213" fmla="*/ 316441 w 337537"/>
                <a:gd name="connsiteY213" fmla="*/ 147672 h 337536"/>
                <a:gd name="connsiteX214" fmla="*/ 316148 w 337537"/>
                <a:gd name="connsiteY214" fmla="*/ 141226 h 337536"/>
                <a:gd name="connsiteX215" fmla="*/ 315855 w 337537"/>
                <a:gd name="connsiteY215" fmla="*/ 134780 h 337536"/>
                <a:gd name="connsiteX216" fmla="*/ 314976 w 337537"/>
                <a:gd name="connsiteY216" fmla="*/ 128334 h 337536"/>
                <a:gd name="connsiteX217" fmla="*/ 313804 w 337537"/>
                <a:gd name="connsiteY217" fmla="*/ 122181 h 337536"/>
                <a:gd name="connsiteX218" fmla="*/ 312339 w 337537"/>
                <a:gd name="connsiteY218" fmla="*/ 116028 h 337536"/>
                <a:gd name="connsiteX219" fmla="*/ 310581 w 337537"/>
                <a:gd name="connsiteY219" fmla="*/ 110168 h 337536"/>
                <a:gd name="connsiteX220" fmla="*/ 308823 w 337537"/>
                <a:gd name="connsiteY220" fmla="*/ 104015 h 337536"/>
                <a:gd name="connsiteX221" fmla="*/ 306479 w 337537"/>
                <a:gd name="connsiteY221" fmla="*/ 98448 h 337536"/>
                <a:gd name="connsiteX222" fmla="*/ 304135 w 337537"/>
                <a:gd name="connsiteY222" fmla="*/ 93174 h 337536"/>
                <a:gd name="connsiteX223" fmla="*/ 301205 w 337537"/>
                <a:gd name="connsiteY223" fmla="*/ 87314 h 337536"/>
                <a:gd name="connsiteX224" fmla="*/ 297982 w 337537"/>
                <a:gd name="connsiteY224" fmla="*/ 82333 h 337536"/>
                <a:gd name="connsiteX225" fmla="*/ 294759 w 337537"/>
                <a:gd name="connsiteY225" fmla="*/ 76766 h 337536"/>
                <a:gd name="connsiteX226" fmla="*/ 291243 w 337537"/>
                <a:gd name="connsiteY226" fmla="*/ 72078 h 337536"/>
                <a:gd name="connsiteX227" fmla="*/ 287727 w 337537"/>
                <a:gd name="connsiteY227" fmla="*/ 67390 h 337536"/>
                <a:gd name="connsiteX228" fmla="*/ 283625 w 337537"/>
                <a:gd name="connsiteY228" fmla="*/ 62702 h 337536"/>
                <a:gd name="connsiteX229" fmla="*/ 279523 w 337537"/>
                <a:gd name="connsiteY229" fmla="*/ 58307 h 337536"/>
                <a:gd name="connsiteX230" fmla="*/ 274835 w 337537"/>
                <a:gd name="connsiteY230" fmla="*/ 54205 h 337536"/>
                <a:gd name="connsiteX231" fmla="*/ 270147 w 337537"/>
                <a:gd name="connsiteY231" fmla="*/ 50103 h 337536"/>
                <a:gd name="connsiteX232" fmla="*/ 265459 w 337537"/>
                <a:gd name="connsiteY232" fmla="*/ 46294 h 337536"/>
                <a:gd name="connsiteX233" fmla="*/ 260771 w 337537"/>
                <a:gd name="connsiteY233" fmla="*/ 42778 h 337536"/>
                <a:gd name="connsiteX234" fmla="*/ 255204 w 337537"/>
                <a:gd name="connsiteY234" fmla="*/ 39555 h 337536"/>
                <a:gd name="connsiteX235" fmla="*/ 250223 w 337537"/>
                <a:gd name="connsiteY235" fmla="*/ 36332 h 337536"/>
                <a:gd name="connsiteX236" fmla="*/ 244656 w 337537"/>
                <a:gd name="connsiteY236" fmla="*/ 33402 h 337536"/>
                <a:gd name="connsiteX237" fmla="*/ 239089 w 337537"/>
                <a:gd name="connsiteY237" fmla="*/ 31058 h 337536"/>
                <a:gd name="connsiteX238" fmla="*/ 233229 w 337537"/>
                <a:gd name="connsiteY238" fmla="*/ 28714 h 337536"/>
                <a:gd name="connsiteX239" fmla="*/ 227369 w 337537"/>
                <a:gd name="connsiteY239" fmla="*/ 26956 h 337536"/>
                <a:gd name="connsiteX240" fmla="*/ 221509 w 337537"/>
                <a:gd name="connsiteY240" fmla="*/ 24905 h 337536"/>
                <a:gd name="connsiteX241" fmla="*/ 215356 w 337537"/>
                <a:gd name="connsiteY241" fmla="*/ 23733 h 337536"/>
                <a:gd name="connsiteX242" fmla="*/ 209203 w 337537"/>
                <a:gd name="connsiteY242" fmla="*/ 22561 h 337536"/>
                <a:gd name="connsiteX243" fmla="*/ 202757 w 337537"/>
                <a:gd name="connsiteY243" fmla="*/ 21975 h 337536"/>
                <a:gd name="connsiteX244" fmla="*/ 196604 w 337537"/>
                <a:gd name="connsiteY244" fmla="*/ 21096 h 337536"/>
                <a:gd name="connsiteX245" fmla="*/ 189865 w 337537"/>
                <a:gd name="connsiteY245" fmla="*/ 21096 h 337536"/>
                <a:gd name="connsiteX246" fmla="*/ 187521 w 337537"/>
                <a:gd name="connsiteY246" fmla="*/ 20803 h 337536"/>
                <a:gd name="connsiteX247" fmla="*/ 185763 w 337537"/>
                <a:gd name="connsiteY247" fmla="*/ 20217 h 337536"/>
                <a:gd name="connsiteX248" fmla="*/ 183712 w 337537"/>
                <a:gd name="connsiteY248" fmla="*/ 19338 h 337536"/>
                <a:gd name="connsiteX249" fmla="*/ 182540 w 337537"/>
                <a:gd name="connsiteY249" fmla="*/ 18166 h 337536"/>
                <a:gd name="connsiteX250" fmla="*/ 181075 w 337537"/>
                <a:gd name="connsiteY250" fmla="*/ 16408 h 337536"/>
                <a:gd name="connsiteX251" fmla="*/ 179903 w 337537"/>
                <a:gd name="connsiteY251" fmla="*/ 14650 h 337536"/>
                <a:gd name="connsiteX252" fmla="*/ 179317 w 337537"/>
                <a:gd name="connsiteY252" fmla="*/ 12599 h 337536"/>
                <a:gd name="connsiteX253" fmla="*/ 179317 w 337537"/>
                <a:gd name="connsiteY253" fmla="*/ 10548 h 337536"/>
                <a:gd name="connsiteX254" fmla="*/ 179317 w 337537"/>
                <a:gd name="connsiteY254" fmla="*/ 8497 h 337536"/>
                <a:gd name="connsiteX255" fmla="*/ 179903 w 337537"/>
                <a:gd name="connsiteY255" fmla="*/ 6446 h 337536"/>
                <a:gd name="connsiteX256" fmla="*/ 181075 w 337537"/>
                <a:gd name="connsiteY256" fmla="*/ 4688 h 337536"/>
                <a:gd name="connsiteX257" fmla="*/ 182540 w 337537"/>
                <a:gd name="connsiteY257" fmla="*/ 3223 h 337536"/>
                <a:gd name="connsiteX258" fmla="*/ 183712 w 337537"/>
                <a:gd name="connsiteY258" fmla="*/ 1758 h 337536"/>
                <a:gd name="connsiteX259" fmla="*/ 185763 w 337537"/>
                <a:gd name="connsiteY259" fmla="*/ 879 h 337536"/>
                <a:gd name="connsiteX260" fmla="*/ 187521 w 337537"/>
                <a:gd name="connsiteY260" fmla="*/ 293 h 337536"/>
                <a:gd name="connsiteX261" fmla="*/ 70906 w 337537"/>
                <a:gd name="connsiteY261" fmla="*/ 0 h 337536"/>
                <a:gd name="connsiteX262" fmla="*/ 73836 w 337537"/>
                <a:gd name="connsiteY262" fmla="*/ 0 h 337536"/>
                <a:gd name="connsiteX263" fmla="*/ 76766 w 337537"/>
                <a:gd name="connsiteY263" fmla="*/ 0 h 337536"/>
                <a:gd name="connsiteX264" fmla="*/ 79989 w 337537"/>
                <a:gd name="connsiteY264" fmla="*/ 586 h 337536"/>
                <a:gd name="connsiteX265" fmla="*/ 82919 w 337537"/>
                <a:gd name="connsiteY265" fmla="*/ 1172 h 337536"/>
                <a:gd name="connsiteX266" fmla="*/ 85849 w 337537"/>
                <a:gd name="connsiteY266" fmla="*/ 2344 h 337536"/>
                <a:gd name="connsiteX267" fmla="*/ 88486 w 337537"/>
                <a:gd name="connsiteY267" fmla="*/ 3809 h 337536"/>
                <a:gd name="connsiteX268" fmla="*/ 91416 w 337537"/>
                <a:gd name="connsiteY268" fmla="*/ 5274 h 337536"/>
                <a:gd name="connsiteX269" fmla="*/ 94053 w 337537"/>
                <a:gd name="connsiteY269" fmla="*/ 7325 h 337536"/>
                <a:gd name="connsiteX270" fmla="*/ 96104 w 337537"/>
                <a:gd name="connsiteY270" fmla="*/ 9083 h 337536"/>
                <a:gd name="connsiteX271" fmla="*/ 328160 w 337537"/>
                <a:gd name="connsiteY271" fmla="*/ 241432 h 337536"/>
                <a:gd name="connsiteX272" fmla="*/ 329918 w 337537"/>
                <a:gd name="connsiteY272" fmla="*/ 242897 h 337536"/>
                <a:gd name="connsiteX273" fmla="*/ 331383 w 337537"/>
                <a:gd name="connsiteY273" fmla="*/ 244948 h 337536"/>
                <a:gd name="connsiteX274" fmla="*/ 332555 w 337537"/>
                <a:gd name="connsiteY274" fmla="*/ 246706 h 337536"/>
                <a:gd name="connsiteX275" fmla="*/ 333727 w 337537"/>
                <a:gd name="connsiteY275" fmla="*/ 248757 h 337536"/>
                <a:gd name="connsiteX276" fmla="*/ 334899 w 337537"/>
                <a:gd name="connsiteY276" fmla="*/ 250808 h 337536"/>
                <a:gd name="connsiteX277" fmla="*/ 335778 w 337537"/>
                <a:gd name="connsiteY277" fmla="*/ 253152 h 337536"/>
                <a:gd name="connsiteX278" fmla="*/ 336364 w 337537"/>
                <a:gd name="connsiteY278" fmla="*/ 255496 h 337536"/>
                <a:gd name="connsiteX279" fmla="*/ 336950 w 337537"/>
                <a:gd name="connsiteY279" fmla="*/ 257547 h 337536"/>
                <a:gd name="connsiteX280" fmla="*/ 337243 w 337537"/>
                <a:gd name="connsiteY280" fmla="*/ 259891 h 337536"/>
                <a:gd name="connsiteX281" fmla="*/ 337536 w 337537"/>
                <a:gd name="connsiteY281" fmla="*/ 261942 h 337536"/>
                <a:gd name="connsiteX282" fmla="*/ 337536 w 337537"/>
                <a:gd name="connsiteY282" fmla="*/ 264579 h 337536"/>
                <a:gd name="connsiteX283" fmla="*/ 337243 w 337537"/>
                <a:gd name="connsiteY283" fmla="*/ 266630 h 337536"/>
                <a:gd name="connsiteX284" fmla="*/ 336950 w 337537"/>
                <a:gd name="connsiteY284" fmla="*/ 268974 h 337536"/>
                <a:gd name="connsiteX285" fmla="*/ 336657 w 337537"/>
                <a:gd name="connsiteY285" fmla="*/ 271318 h 337536"/>
                <a:gd name="connsiteX286" fmla="*/ 336071 w 337537"/>
                <a:gd name="connsiteY286" fmla="*/ 273662 h 337536"/>
                <a:gd name="connsiteX287" fmla="*/ 335192 w 337537"/>
                <a:gd name="connsiteY287" fmla="*/ 276006 h 337536"/>
                <a:gd name="connsiteX288" fmla="*/ 334020 w 337537"/>
                <a:gd name="connsiteY288" fmla="*/ 277764 h 337536"/>
                <a:gd name="connsiteX289" fmla="*/ 332848 w 337537"/>
                <a:gd name="connsiteY289" fmla="*/ 280108 h 337536"/>
                <a:gd name="connsiteX290" fmla="*/ 331676 w 337537"/>
                <a:gd name="connsiteY290" fmla="*/ 281866 h 337536"/>
                <a:gd name="connsiteX291" fmla="*/ 330211 w 337537"/>
                <a:gd name="connsiteY291" fmla="*/ 283917 h 337536"/>
                <a:gd name="connsiteX292" fmla="*/ 328746 w 337537"/>
                <a:gd name="connsiteY292" fmla="*/ 285382 h 337536"/>
                <a:gd name="connsiteX293" fmla="*/ 327281 w 337537"/>
                <a:gd name="connsiteY293" fmla="*/ 287433 h 337536"/>
                <a:gd name="connsiteX294" fmla="*/ 325230 w 337537"/>
                <a:gd name="connsiteY294" fmla="*/ 288605 h 337536"/>
                <a:gd name="connsiteX295" fmla="*/ 323472 w 337537"/>
                <a:gd name="connsiteY295" fmla="*/ 289777 h 337536"/>
                <a:gd name="connsiteX296" fmla="*/ 321421 w 337537"/>
                <a:gd name="connsiteY296" fmla="*/ 291242 h 337536"/>
                <a:gd name="connsiteX297" fmla="*/ 319663 w 337537"/>
                <a:gd name="connsiteY297" fmla="*/ 292414 h 337536"/>
                <a:gd name="connsiteX298" fmla="*/ 317319 w 337537"/>
                <a:gd name="connsiteY298" fmla="*/ 293293 h 337536"/>
                <a:gd name="connsiteX299" fmla="*/ 315268 w 337537"/>
                <a:gd name="connsiteY299" fmla="*/ 293879 h 337536"/>
                <a:gd name="connsiteX300" fmla="*/ 312924 w 337537"/>
                <a:gd name="connsiteY300" fmla="*/ 294465 h 337536"/>
                <a:gd name="connsiteX301" fmla="*/ 310580 w 337537"/>
                <a:gd name="connsiteY301" fmla="*/ 295051 h 337536"/>
                <a:gd name="connsiteX302" fmla="*/ 308236 w 337537"/>
                <a:gd name="connsiteY302" fmla="*/ 295344 h 337536"/>
                <a:gd name="connsiteX303" fmla="*/ 305892 w 337537"/>
                <a:gd name="connsiteY303" fmla="*/ 295344 h 337536"/>
                <a:gd name="connsiteX304" fmla="*/ 160857 w 337537"/>
                <a:gd name="connsiteY304" fmla="*/ 295344 h 337536"/>
                <a:gd name="connsiteX305" fmla="*/ 127748 w 337537"/>
                <a:gd name="connsiteY305" fmla="*/ 328160 h 337536"/>
                <a:gd name="connsiteX306" fmla="*/ 125697 w 337537"/>
                <a:gd name="connsiteY306" fmla="*/ 330504 h 337536"/>
                <a:gd name="connsiteX307" fmla="*/ 122767 w 337537"/>
                <a:gd name="connsiteY307" fmla="*/ 332262 h 337536"/>
                <a:gd name="connsiteX308" fmla="*/ 120130 w 337537"/>
                <a:gd name="connsiteY308" fmla="*/ 333727 h 337536"/>
                <a:gd name="connsiteX309" fmla="*/ 117493 w 337537"/>
                <a:gd name="connsiteY309" fmla="*/ 335192 h 337536"/>
                <a:gd name="connsiteX310" fmla="*/ 114563 w 337537"/>
                <a:gd name="connsiteY310" fmla="*/ 336364 h 337536"/>
                <a:gd name="connsiteX311" fmla="*/ 111633 w 337537"/>
                <a:gd name="connsiteY311" fmla="*/ 336950 h 337536"/>
                <a:gd name="connsiteX312" fmla="*/ 108410 w 337537"/>
                <a:gd name="connsiteY312" fmla="*/ 337243 h 337536"/>
                <a:gd name="connsiteX313" fmla="*/ 105480 w 337537"/>
                <a:gd name="connsiteY313" fmla="*/ 337536 h 337536"/>
                <a:gd name="connsiteX314" fmla="*/ 102550 w 337537"/>
                <a:gd name="connsiteY314" fmla="*/ 337243 h 337536"/>
                <a:gd name="connsiteX315" fmla="*/ 99327 w 337537"/>
                <a:gd name="connsiteY315" fmla="*/ 336950 h 337536"/>
                <a:gd name="connsiteX316" fmla="*/ 96397 w 337537"/>
                <a:gd name="connsiteY316" fmla="*/ 336364 h 337536"/>
                <a:gd name="connsiteX317" fmla="*/ 93760 w 337537"/>
                <a:gd name="connsiteY317" fmla="*/ 335192 h 337536"/>
                <a:gd name="connsiteX318" fmla="*/ 90830 w 337537"/>
                <a:gd name="connsiteY318" fmla="*/ 333727 h 337536"/>
                <a:gd name="connsiteX319" fmla="*/ 87900 w 337537"/>
                <a:gd name="connsiteY319" fmla="*/ 332262 h 337536"/>
                <a:gd name="connsiteX320" fmla="*/ 85556 w 337537"/>
                <a:gd name="connsiteY320" fmla="*/ 330504 h 337536"/>
                <a:gd name="connsiteX321" fmla="*/ 83212 w 337537"/>
                <a:gd name="connsiteY321" fmla="*/ 328160 h 337536"/>
                <a:gd name="connsiteX322" fmla="*/ 9083 w 337537"/>
                <a:gd name="connsiteY322" fmla="*/ 254324 h 337536"/>
                <a:gd name="connsiteX323" fmla="*/ 7325 w 337537"/>
                <a:gd name="connsiteY323" fmla="*/ 251980 h 337536"/>
                <a:gd name="connsiteX324" fmla="*/ 5274 w 337537"/>
                <a:gd name="connsiteY324" fmla="*/ 249343 h 337536"/>
                <a:gd name="connsiteX325" fmla="*/ 3809 w 337537"/>
                <a:gd name="connsiteY325" fmla="*/ 246706 h 337536"/>
                <a:gd name="connsiteX326" fmla="*/ 2051 w 337537"/>
                <a:gd name="connsiteY326" fmla="*/ 244069 h 337536"/>
                <a:gd name="connsiteX327" fmla="*/ 1172 w 337537"/>
                <a:gd name="connsiteY327" fmla="*/ 241139 h 337536"/>
                <a:gd name="connsiteX328" fmla="*/ 586 w 337537"/>
                <a:gd name="connsiteY328" fmla="*/ 237916 h 337536"/>
                <a:gd name="connsiteX329" fmla="*/ 293 w 337537"/>
                <a:gd name="connsiteY329" fmla="*/ 234986 h 337536"/>
                <a:gd name="connsiteX330" fmla="*/ 0 w 337537"/>
                <a:gd name="connsiteY330" fmla="*/ 232056 h 337536"/>
                <a:gd name="connsiteX331" fmla="*/ 293 w 337537"/>
                <a:gd name="connsiteY331" fmla="*/ 229126 h 337536"/>
                <a:gd name="connsiteX332" fmla="*/ 586 w 337537"/>
                <a:gd name="connsiteY332" fmla="*/ 225903 h 337536"/>
                <a:gd name="connsiteX333" fmla="*/ 1172 w 337537"/>
                <a:gd name="connsiteY333" fmla="*/ 222973 h 337536"/>
                <a:gd name="connsiteX334" fmla="*/ 2051 w 337537"/>
                <a:gd name="connsiteY334" fmla="*/ 220336 h 337536"/>
                <a:gd name="connsiteX335" fmla="*/ 3809 w 337537"/>
                <a:gd name="connsiteY335" fmla="*/ 217406 h 337536"/>
                <a:gd name="connsiteX336" fmla="*/ 5274 w 337537"/>
                <a:gd name="connsiteY336" fmla="*/ 214476 h 337536"/>
                <a:gd name="connsiteX337" fmla="*/ 7325 w 337537"/>
                <a:gd name="connsiteY337" fmla="*/ 212132 h 337536"/>
                <a:gd name="connsiteX338" fmla="*/ 9083 w 337537"/>
                <a:gd name="connsiteY338" fmla="*/ 209788 h 337536"/>
                <a:gd name="connsiteX339" fmla="*/ 42192 w 337537"/>
                <a:gd name="connsiteY339" fmla="*/ 176972 h 337536"/>
                <a:gd name="connsiteX340" fmla="*/ 42192 w 337537"/>
                <a:gd name="connsiteY340" fmla="*/ 31644 h 337536"/>
                <a:gd name="connsiteX341" fmla="*/ 42485 w 337537"/>
                <a:gd name="connsiteY341" fmla="*/ 29007 h 337536"/>
                <a:gd name="connsiteX342" fmla="*/ 42778 w 337537"/>
                <a:gd name="connsiteY342" fmla="*/ 26956 h 337536"/>
                <a:gd name="connsiteX343" fmla="*/ 43071 w 337537"/>
                <a:gd name="connsiteY343" fmla="*/ 24612 h 337536"/>
                <a:gd name="connsiteX344" fmla="*/ 43657 w 337537"/>
                <a:gd name="connsiteY344" fmla="*/ 22561 h 337536"/>
                <a:gd name="connsiteX345" fmla="*/ 44243 w 337537"/>
                <a:gd name="connsiteY345" fmla="*/ 20217 h 337536"/>
                <a:gd name="connsiteX346" fmla="*/ 45122 w 337537"/>
                <a:gd name="connsiteY346" fmla="*/ 18166 h 337536"/>
                <a:gd name="connsiteX347" fmla="*/ 46294 w 337537"/>
                <a:gd name="connsiteY347" fmla="*/ 16115 h 337536"/>
                <a:gd name="connsiteX348" fmla="*/ 47466 w 337537"/>
                <a:gd name="connsiteY348" fmla="*/ 14064 h 337536"/>
                <a:gd name="connsiteX349" fmla="*/ 48931 w 337537"/>
                <a:gd name="connsiteY349" fmla="*/ 12306 h 337536"/>
                <a:gd name="connsiteX350" fmla="*/ 50396 w 337537"/>
                <a:gd name="connsiteY350" fmla="*/ 10548 h 337536"/>
                <a:gd name="connsiteX351" fmla="*/ 51861 w 337537"/>
                <a:gd name="connsiteY351" fmla="*/ 8790 h 337536"/>
                <a:gd name="connsiteX352" fmla="*/ 53912 w 337537"/>
                <a:gd name="connsiteY352" fmla="*/ 7325 h 337536"/>
                <a:gd name="connsiteX353" fmla="*/ 55670 w 337537"/>
                <a:gd name="connsiteY353" fmla="*/ 5567 h 337536"/>
                <a:gd name="connsiteX354" fmla="*/ 57428 w 337537"/>
                <a:gd name="connsiteY354" fmla="*/ 4395 h 337536"/>
                <a:gd name="connsiteX355" fmla="*/ 59479 w 337537"/>
                <a:gd name="connsiteY355" fmla="*/ 3516 h 337536"/>
                <a:gd name="connsiteX356" fmla="*/ 61823 w 337537"/>
                <a:gd name="connsiteY356" fmla="*/ 2637 h 337536"/>
                <a:gd name="connsiteX357" fmla="*/ 64753 w 337537"/>
                <a:gd name="connsiteY357" fmla="*/ 1172 h 337536"/>
                <a:gd name="connsiteX358" fmla="*/ 67683 w 337537"/>
                <a:gd name="connsiteY358" fmla="*/ 586 h 3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337537" h="337536">
                  <a:moveTo>
                    <a:pt x="57135" y="191329"/>
                  </a:moveTo>
                  <a:lnTo>
                    <a:pt x="57135" y="191622"/>
                  </a:lnTo>
                  <a:lnTo>
                    <a:pt x="24319" y="224731"/>
                  </a:lnTo>
                  <a:lnTo>
                    <a:pt x="22561" y="226489"/>
                  </a:lnTo>
                  <a:lnTo>
                    <a:pt x="21389" y="228833"/>
                  </a:lnTo>
                  <a:lnTo>
                    <a:pt x="21096" y="230591"/>
                  </a:lnTo>
                  <a:lnTo>
                    <a:pt x="21096" y="232056"/>
                  </a:lnTo>
                  <a:lnTo>
                    <a:pt x="21096" y="233521"/>
                  </a:lnTo>
                  <a:lnTo>
                    <a:pt x="21389" y="235572"/>
                  </a:lnTo>
                  <a:lnTo>
                    <a:pt x="22561" y="237330"/>
                  </a:lnTo>
                  <a:lnTo>
                    <a:pt x="24319" y="239674"/>
                  </a:lnTo>
                  <a:lnTo>
                    <a:pt x="98155" y="313217"/>
                  </a:lnTo>
                  <a:lnTo>
                    <a:pt x="99913" y="314975"/>
                  </a:lnTo>
                  <a:lnTo>
                    <a:pt x="102257" y="315854"/>
                  </a:lnTo>
                  <a:lnTo>
                    <a:pt x="104015" y="316440"/>
                  </a:lnTo>
                  <a:lnTo>
                    <a:pt x="105480" y="316440"/>
                  </a:lnTo>
                  <a:lnTo>
                    <a:pt x="106945" y="316440"/>
                  </a:lnTo>
                  <a:lnTo>
                    <a:pt x="108703" y="315854"/>
                  </a:lnTo>
                  <a:lnTo>
                    <a:pt x="110754" y="314975"/>
                  </a:lnTo>
                  <a:lnTo>
                    <a:pt x="112805" y="313217"/>
                  </a:lnTo>
                  <a:lnTo>
                    <a:pt x="145914" y="280401"/>
                  </a:lnTo>
                  <a:lnTo>
                    <a:pt x="146207" y="280401"/>
                  </a:lnTo>
                  <a:close/>
                  <a:moveTo>
                    <a:pt x="63288" y="49810"/>
                  </a:moveTo>
                  <a:lnTo>
                    <a:pt x="63288" y="176972"/>
                  </a:lnTo>
                  <a:lnTo>
                    <a:pt x="62995" y="179023"/>
                  </a:lnTo>
                  <a:lnTo>
                    <a:pt x="62409" y="181367"/>
                  </a:lnTo>
                  <a:lnTo>
                    <a:pt x="155876" y="275420"/>
                  </a:lnTo>
                  <a:lnTo>
                    <a:pt x="158513" y="274541"/>
                  </a:lnTo>
                  <a:lnTo>
                    <a:pt x="160857" y="274248"/>
                  </a:lnTo>
                  <a:lnTo>
                    <a:pt x="288019" y="274248"/>
                  </a:lnTo>
                  <a:close/>
                  <a:moveTo>
                    <a:pt x="189307" y="42192"/>
                  </a:moveTo>
                  <a:lnTo>
                    <a:pt x="189602" y="42192"/>
                  </a:lnTo>
                  <a:lnTo>
                    <a:pt x="189602" y="42484"/>
                  </a:lnTo>
                  <a:lnTo>
                    <a:pt x="194904" y="42484"/>
                  </a:lnTo>
                  <a:lnTo>
                    <a:pt x="200500" y="42775"/>
                  </a:lnTo>
                  <a:lnTo>
                    <a:pt x="205802" y="43358"/>
                  </a:lnTo>
                  <a:lnTo>
                    <a:pt x="210809" y="44232"/>
                  </a:lnTo>
                  <a:lnTo>
                    <a:pt x="216111" y="45690"/>
                  </a:lnTo>
                  <a:lnTo>
                    <a:pt x="221119" y="47147"/>
                  </a:lnTo>
                  <a:lnTo>
                    <a:pt x="225831" y="48604"/>
                  </a:lnTo>
                  <a:lnTo>
                    <a:pt x="230544" y="50644"/>
                  </a:lnTo>
                  <a:lnTo>
                    <a:pt x="235552" y="52684"/>
                  </a:lnTo>
                  <a:lnTo>
                    <a:pt x="239970" y="55016"/>
                  </a:lnTo>
                  <a:lnTo>
                    <a:pt x="244388" y="57639"/>
                  </a:lnTo>
                  <a:lnTo>
                    <a:pt x="248806" y="60262"/>
                  </a:lnTo>
                  <a:lnTo>
                    <a:pt x="252930" y="63177"/>
                  </a:lnTo>
                  <a:lnTo>
                    <a:pt x="256759" y="66382"/>
                  </a:lnTo>
                  <a:lnTo>
                    <a:pt x="260588" y="69588"/>
                  </a:lnTo>
                  <a:lnTo>
                    <a:pt x="264417" y="72794"/>
                  </a:lnTo>
                  <a:lnTo>
                    <a:pt x="267952" y="76583"/>
                  </a:lnTo>
                  <a:lnTo>
                    <a:pt x="270898" y="80372"/>
                  </a:lnTo>
                  <a:lnTo>
                    <a:pt x="274138" y="84161"/>
                  </a:lnTo>
                  <a:lnTo>
                    <a:pt x="277083" y="88241"/>
                  </a:lnTo>
                  <a:lnTo>
                    <a:pt x="280029" y="92904"/>
                  </a:lnTo>
                  <a:lnTo>
                    <a:pt x="282385" y="97276"/>
                  </a:lnTo>
                  <a:lnTo>
                    <a:pt x="284741" y="101648"/>
                  </a:lnTo>
                  <a:lnTo>
                    <a:pt x="286803" y="106311"/>
                  </a:lnTo>
                  <a:lnTo>
                    <a:pt x="288865" y="110974"/>
                  </a:lnTo>
                  <a:lnTo>
                    <a:pt x="290338" y="115929"/>
                  </a:lnTo>
                  <a:lnTo>
                    <a:pt x="292105" y="120884"/>
                  </a:lnTo>
                  <a:lnTo>
                    <a:pt x="293283" y="125838"/>
                  </a:lnTo>
                  <a:lnTo>
                    <a:pt x="293872" y="131084"/>
                  </a:lnTo>
                  <a:lnTo>
                    <a:pt x="294756" y="136330"/>
                  </a:lnTo>
                  <a:lnTo>
                    <a:pt x="295345" y="141576"/>
                  </a:lnTo>
                  <a:lnTo>
                    <a:pt x="295345" y="146823"/>
                  </a:lnTo>
                  <a:lnTo>
                    <a:pt x="295345" y="147114"/>
                  </a:lnTo>
                  <a:lnTo>
                    <a:pt x="295345" y="148280"/>
                  </a:lnTo>
                  <a:lnTo>
                    <a:pt x="294756" y="149154"/>
                  </a:lnTo>
                  <a:lnTo>
                    <a:pt x="294462" y="150029"/>
                  </a:lnTo>
                  <a:lnTo>
                    <a:pt x="293872" y="150611"/>
                  </a:lnTo>
                  <a:lnTo>
                    <a:pt x="292989" y="151194"/>
                  </a:lnTo>
                  <a:lnTo>
                    <a:pt x="292105" y="152069"/>
                  </a:lnTo>
                  <a:lnTo>
                    <a:pt x="291222" y="152360"/>
                  </a:lnTo>
                  <a:lnTo>
                    <a:pt x="290043" y="152360"/>
                  </a:lnTo>
                  <a:lnTo>
                    <a:pt x="288865" y="152360"/>
                  </a:lnTo>
                  <a:lnTo>
                    <a:pt x="287981" y="152069"/>
                  </a:lnTo>
                  <a:lnTo>
                    <a:pt x="286803" y="151486"/>
                  </a:lnTo>
                  <a:lnTo>
                    <a:pt x="286214" y="150611"/>
                  </a:lnTo>
                  <a:lnTo>
                    <a:pt x="285625" y="150029"/>
                  </a:lnTo>
                  <a:lnTo>
                    <a:pt x="285036" y="149154"/>
                  </a:lnTo>
                  <a:lnTo>
                    <a:pt x="284741" y="148280"/>
                  </a:lnTo>
                  <a:lnTo>
                    <a:pt x="284741" y="147114"/>
                  </a:lnTo>
                  <a:lnTo>
                    <a:pt x="284741" y="142159"/>
                  </a:lnTo>
                  <a:lnTo>
                    <a:pt x="284152" y="137496"/>
                  </a:lnTo>
                  <a:lnTo>
                    <a:pt x="283858" y="132833"/>
                  </a:lnTo>
                  <a:lnTo>
                    <a:pt x="282680" y="127878"/>
                  </a:lnTo>
                  <a:lnTo>
                    <a:pt x="281796" y="123507"/>
                  </a:lnTo>
                  <a:lnTo>
                    <a:pt x="280618" y="119135"/>
                  </a:lnTo>
                  <a:lnTo>
                    <a:pt x="278850" y="114763"/>
                  </a:lnTo>
                  <a:lnTo>
                    <a:pt x="277083" y="110391"/>
                  </a:lnTo>
                  <a:lnTo>
                    <a:pt x="275316" y="106311"/>
                  </a:lnTo>
                  <a:lnTo>
                    <a:pt x="273254" y="102231"/>
                  </a:lnTo>
                  <a:lnTo>
                    <a:pt x="270898" y="98150"/>
                  </a:lnTo>
                  <a:lnTo>
                    <a:pt x="268541" y="94362"/>
                  </a:lnTo>
                  <a:lnTo>
                    <a:pt x="265596" y="90573"/>
                  </a:lnTo>
                  <a:lnTo>
                    <a:pt x="262650" y="87075"/>
                  </a:lnTo>
                  <a:lnTo>
                    <a:pt x="259999" y="83578"/>
                  </a:lnTo>
                  <a:lnTo>
                    <a:pt x="256759" y="80372"/>
                  </a:lnTo>
                  <a:lnTo>
                    <a:pt x="253519" y="77458"/>
                  </a:lnTo>
                  <a:lnTo>
                    <a:pt x="249985" y="74252"/>
                  </a:lnTo>
                  <a:lnTo>
                    <a:pt x="246155" y="71337"/>
                  </a:lnTo>
                  <a:lnTo>
                    <a:pt x="242621" y="68714"/>
                  </a:lnTo>
                  <a:lnTo>
                    <a:pt x="238497" y="66382"/>
                  </a:lnTo>
                  <a:lnTo>
                    <a:pt x="234668" y="64051"/>
                  </a:lnTo>
                  <a:lnTo>
                    <a:pt x="230544" y="62011"/>
                  </a:lnTo>
                  <a:lnTo>
                    <a:pt x="226420" y="59971"/>
                  </a:lnTo>
                  <a:lnTo>
                    <a:pt x="222002" y="58513"/>
                  </a:lnTo>
                  <a:lnTo>
                    <a:pt x="217584" y="56765"/>
                  </a:lnTo>
                  <a:lnTo>
                    <a:pt x="213166" y="55599"/>
                  </a:lnTo>
                  <a:lnTo>
                    <a:pt x="208453" y="54724"/>
                  </a:lnTo>
                  <a:lnTo>
                    <a:pt x="204035" y="53850"/>
                  </a:lnTo>
                  <a:lnTo>
                    <a:pt x="199027" y="52976"/>
                  </a:lnTo>
                  <a:lnTo>
                    <a:pt x="194020" y="52684"/>
                  </a:lnTo>
                  <a:lnTo>
                    <a:pt x="189307" y="52684"/>
                  </a:lnTo>
                  <a:lnTo>
                    <a:pt x="188424" y="52393"/>
                  </a:lnTo>
                  <a:lnTo>
                    <a:pt x="187245" y="52101"/>
                  </a:lnTo>
                  <a:lnTo>
                    <a:pt x="186362" y="51810"/>
                  </a:lnTo>
                  <a:lnTo>
                    <a:pt x="185478" y="51227"/>
                  </a:lnTo>
                  <a:lnTo>
                    <a:pt x="184889" y="50353"/>
                  </a:lnTo>
                  <a:lnTo>
                    <a:pt x="184594" y="49187"/>
                  </a:lnTo>
                  <a:lnTo>
                    <a:pt x="184300" y="48313"/>
                  </a:lnTo>
                  <a:lnTo>
                    <a:pt x="184005" y="47438"/>
                  </a:lnTo>
                  <a:lnTo>
                    <a:pt x="184300" y="46564"/>
                  </a:lnTo>
                  <a:lnTo>
                    <a:pt x="184594" y="45690"/>
                  </a:lnTo>
                  <a:lnTo>
                    <a:pt x="184889" y="44524"/>
                  </a:lnTo>
                  <a:lnTo>
                    <a:pt x="185478" y="43649"/>
                  </a:lnTo>
                  <a:lnTo>
                    <a:pt x="186362" y="43066"/>
                  </a:lnTo>
                  <a:lnTo>
                    <a:pt x="187245" y="42775"/>
                  </a:lnTo>
                  <a:lnTo>
                    <a:pt x="188424" y="42484"/>
                  </a:lnTo>
                  <a:close/>
                  <a:moveTo>
                    <a:pt x="71785" y="21096"/>
                  </a:moveTo>
                  <a:lnTo>
                    <a:pt x="70027" y="21975"/>
                  </a:lnTo>
                  <a:lnTo>
                    <a:pt x="68269" y="22561"/>
                  </a:lnTo>
                  <a:lnTo>
                    <a:pt x="67097" y="23440"/>
                  </a:lnTo>
                  <a:lnTo>
                    <a:pt x="66218" y="24612"/>
                  </a:lnTo>
                  <a:lnTo>
                    <a:pt x="65046" y="25491"/>
                  </a:lnTo>
                  <a:lnTo>
                    <a:pt x="64167" y="27249"/>
                  </a:lnTo>
                  <a:lnTo>
                    <a:pt x="63874" y="28421"/>
                  </a:lnTo>
                  <a:lnTo>
                    <a:pt x="63288" y="30179"/>
                  </a:lnTo>
                  <a:lnTo>
                    <a:pt x="63288" y="31644"/>
                  </a:lnTo>
                  <a:lnTo>
                    <a:pt x="63288" y="34867"/>
                  </a:lnTo>
                  <a:lnTo>
                    <a:pt x="302669" y="274248"/>
                  </a:lnTo>
                  <a:lnTo>
                    <a:pt x="305892" y="274248"/>
                  </a:lnTo>
                  <a:lnTo>
                    <a:pt x="307650" y="273955"/>
                  </a:lnTo>
                  <a:lnTo>
                    <a:pt x="308822" y="273662"/>
                  </a:lnTo>
                  <a:lnTo>
                    <a:pt x="310287" y="273076"/>
                  </a:lnTo>
                  <a:lnTo>
                    <a:pt x="311752" y="272490"/>
                  </a:lnTo>
                  <a:lnTo>
                    <a:pt x="312924" y="271611"/>
                  </a:lnTo>
                  <a:lnTo>
                    <a:pt x="313803" y="270439"/>
                  </a:lnTo>
                  <a:lnTo>
                    <a:pt x="314975" y="269267"/>
                  </a:lnTo>
                  <a:lnTo>
                    <a:pt x="315561" y="267802"/>
                  </a:lnTo>
                  <a:lnTo>
                    <a:pt x="316147" y="266044"/>
                  </a:lnTo>
                  <a:lnTo>
                    <a:pt x="316440" y="264579"/>
                  </a:lnTo>
                  <a:lnTo>
                    <a:pt x="316440" y="263407"/>
                  </a:lnTo>
                  <a:lnTo>
                    <a:pt x="316147" y="261649"/>
                  </a:lnTo>
                  <a:lnTo>
                    <a:pt x="315854" y="260184"/>
                  </a:lnTo>
                  <a:lnTo>
                    <a:pt x="315268" y="258719"/>
                  </a:lnTo>
                  <a:lnTo>
                    <a:pt x="314389" y="257547"/>
                  </a:lnTo>
                  <a:lnTo>
                    <a:pt x="313217" y="256375"/>
                  </a:lnTo>
                  <a:lnTo>
                    <a:pt x="81161" y="24026"/>
                  </a:lnTo>
                  <a:lnTo>
                    <a:pt x="79696" y="22854"/>
                  </a:lnTo>
                  <a:lnTo>
                    <a:pt x="77938" y="21975"/>
                  </a:lnTo>
                  <a:lnTo>
                    <a:pt x="75887" y="21096"/>
                  </a:lnTo>
                  <a:lnTo>
                    <a:pt x="73836" y="21096"/>
                  </a:lnTo>
                  <a:close/>
                  <a:moveTo>
                    <a:pt x="189865" y="0"/>
                  </a:moveTo>
                  <a:lnTo>
                    <a:pt x="190158" y="0"/>
                  </a:lnTo>
                  <a:lnTo>
                    <a:pt x="197776" y="293"/>
                  </a:lnTo>
                  <a:lnTo>
                    <a:pt x="205394" y="879"/>
                  </a:lnTo>
                  <a:lnTo>
                    <a:pt x="212719" y="1758"/>
                  </a:lnTo>
                  <a:lnTo>
                    <a:pt x="220044" y="3223"/>
                  </a:lnTo>
                  <a:lnTo>
                    <a:pt x="226783" y="4688"/>
                  </a:lnTo>
                  <a:lnTo>
                    <a:pt x="233815" y="6739"/>
                  </a:lnTo>
                  <a:lnTo>
                    <a:pt x="240847" y="9083"/>
                  </a:lnTo>
                  <a:lnTo>
                    <a:pt x="247293" y="11720"/>
                  </a:lnTo>
                  <a:lnTo>
                    <a:pt x="254032" y="14650"/>
                  </a:lnTo>
                  <a:lnTo>
                    <a:pt x="260478" y="18166"/>
                  </a:lnTo>
                  <a:lnTo>
                    <a:pt x="266338" y="21389"/>
                  </a:lnTo>
                  <a:lnTo>
                    <a:pt x="272491" y="25198"/>
                  </a:lnTo>
                  <a:lnTo>
                    <a:pt x="278351" y="29300"/>
                  </a:lnTo>
                  <a:lnTo>
                    <a:pt x="283918" y="33988"/>
                  </a:lnTo>
                  <a:lnTo>
                    <a:pt x="289192" y="38676"/>
                  </a:lnTo>
                  <a:lnTo>
                    <a:pt x="294173" y="43364"/>
                  </a:lnTo>
                  <a:lnTo>
                    <a:pt x="299447" y="48345"/>
                  </a:lnTo>
                  <a:lnTo>
                    <a:pt x="303842" y="53912"/>
                  </a:lnTo>
                  <a:lnTo>
                    <a:pt x="308237" y="59479"/>
                  </a:lnTo>
                  <a:lnTo>
                    <a:pt x="312339" y="65046"/>
                  </a:lnTo>
                  <a:lnTo>
                    <a:pt x="316148" y="71199"/>
                  </a:lnTo>
                  <a:lnTo>
                    <a:pt x="319664" y="77352"/>
                  </a:lnTo>
                  <a:lnTo>
                    <a:pt x="323180" y="83505"/>
                  </a:lnTo>
                  <a:lnTo>
                    <a:pt x="325817" y="90244"/>
                  </a:lnTo>
                  <a:lnTo>
                    <a:pt x="328454" y="96690"/>
                  </a:lnTo>
                  <a:lnTo>
                    <a:pt x="331091" y="103722"/>
                  </a:lnTo>
                  <a:lnTo>
                    <a:pt x="332849" y="110754"/>
                  </a:lnTo>
                  <a:lnTo>
                    <a:pt x="334314" y="118079"/>
                  </a:lnTo>
                  <a:lnTo>
                    <a:pt x="335779" y="125111"/>
                  </a:lnTo>
                  <a:lnTo>
                    <a:pt x="336658" y="132729"/>
                  </a:lnTo>
                  <a:lnTo>
                    <a:pt x="337244" y="139761"/>
                  </a:lnTo>
                  <a:lnTo>
                    <a:pt x="337537" y="147379"/>
                  </a:lnTo>
                  <a:lnTo>
                    <a:pt x="337537" y="147672"/>
                  </a:lnTo>
                  <a:lnTo>
                    <a:pt x="337244" y="149723"/>
                  </a:lnTo>
                  <a:lnTo>
                    <a:pt x="336658" y="151774"/>
                  </a:lnTo>
                  <a:lnTo>
                    <a:pt x="335779" y="153532"/>
                  </a:lnTo>
                  <a:lnTo>
                    <a:pt x="334314" y="154997"/>
                  </a:lnTo>
                  <a:lnTo>
                    <a:pt x="332849" y="156462"/>
                  </a:lnTo>
                  <a:lnTo>
                    <a:pt x="331091" y="157341"/>
                  </a:lnTo>
                  <a:lnTo>
                    <a:pt x="329040" y="157927"/>
                  </a:lnTo>
                  <a:lnTo>
                    <a:pt x="326989" y="158220"/>
                  </a:lnTo>
                  <a:lnTo>
                    <a:pt x="324938" y="157927"/>
                  </a:lnTo>
                  <a:lnTo>
                    <a:pt x="322887" y="157341"/>
                  </a:lnTo>
                  <a:lnTo>
                    <a:pt x="321129" y="156462"/>
                  </a:lnTo>
                  <a:lnTo>
                    <a:pt x="319664" y="154997"/>
                  </a:lnTo>
                  <a:lnTo>
                    <a:pt x="318199" y="153532"/>
                  </a:lnTo>
                  <a:lnTo>
                    <a:pt x="317320" y="151774"/>
                  </a:lnTo>
                  <a:lnTo>
                    <a:pt x="316734" y="149723"/>
                  </a:lnTo>
                  <a:lnTo>
                    <a:pt x="316441" y="147672"/>
                  </a:lnTo>
                  <a:lnTo>
                    <a:pt x="316148" y="141226"/>
                  </a:lnTo>
                  <a:lnTo>
                    <a:pt x="315855" y="134780"/>
                  </a:lnTo>
                  <a:lnTo>
                    <a:pt x="314976" y="128334"/>
                  </a:lnTo>
                  <a:lnTo>
                    <a:pt x="313804" y="122181"/>
                  </a:lnTo>
                  <a:lnTo>
                    <a:pt x="312339" y="116028"/>
                  </a:lnTo>
                  <a:lnTo>
                    <a:pt x="310581" y="110168"/>
                  </a:lnTo>
                  <a:lnTo>
                    <a:pt x="308823" y="104015"/>
                  </a:lnTo>
                  <a:lnTo>
                    <a:pt x="306479" y="98448"/>
                  </a:lnTo>
                  <a:lnTo>
                    <a:pt x="304135" y="93174"/>
                  </a:lnTo>
                  <a:lnTo>
                    <a:pt x="301205" y="87314"/>
                  </a:lnTo>
                  <a:lnTo>
                    <a:pt x="297982" y="82333"/>
                  </a:lnTo>
                  <a:lnTo>
                    <a:pt x="294759" y="76766"/>
                  </a:lnTo>
                  <a:lnTo>
                    <a:pt x="291243" y="72078"/>
                  </a:lnTo>
                  <a:lnTo>
                    <a:pt x="287727" y="67390"/>
                  </a:lnTo>
                  <a:lnTo>
                    <a:pt x="283625" y="62702"/>
                  </a:lnTo>
                  <a:lnTo>
                    <a:pt x="279523" y="58307"/>
                  </a:lnTo>
                  <a:lnTo>
                    <a:pt x="274835" y="54205"/>
                  </a:lnTo>
                  <a:lnTo>
                    <a:pt x="270147" y="50103"/>
                  </a:lnTo>
                  <a:lnTo>
                    <a:pt x="265459" y="46294"/>
                  </a:lnTo>
                  <a:lnTo>
                    <a:pt x="260771" y="42778"/>
                  </a:lnTo>
                  <a:lnTo>
                    <a:pt x="255204" y="39555"/>
                  </a:lnTo>
                  <a:lnTo>
                    <a:pt x="250223" y="36332"/>
                  </a:lnTo>
                  <a:lnTo>
                    <a:pt x="244656" y="33402"/>
                  </a:lnTo>
                  <a:lnTo>
                    <a:pt x="239089" y="31058"/>
                  </a:lnTo>
                  <a:lnTo>
                    <a:pt x="233229" y="28714"/>
                  </a:lnTo>
                  <a:lnTo>
                    <a:pt x="227369" y="26956"/>
                  </a:lnTo>
                  <a:lnTo>
                    <a:pt x="221509" y="24905"/>
                  </a:lnTo>
                  <a:lnTo>
                    <a:pt x="215356" y="23733"/>
                  </a:lnTo>
                  <a:lnTo>
                    <a:pt x="209203" y="22561"/>
                  </a:lnTo>
                  <a:lnTo>
                    <a:pt x="202757" y="21975"/>
                  </a:lnTo>
                  <a:lnTo>
                    <a:pt x="196604" y="21096"/>
                  </a:lnTo>
                  <a:lnTo>
                    <a:pt x="189865" y="21096"/>
                  </a:lnTo>
                  <a:lnTo>
                    <a:pt x="187521" y="20803"/>
                  </a:lnTo>
                  <a:lnTo>
                    <a:pt x="185763" y="20217"/>
                  </a:lnTo>
                  <a:lnTo>
                    <a:pt x="183712" y="19338"/>
                  </a:lnTo>
                  <a:lnTo>
                    <a:pt x="182540" y="18166"/>
                  </a:lnTo>
                  <a:lnTo>
                    <a:pt x="181075" y="16408"/>
                  </a:lnTo>
                  <a:lnTo>
                    <a:pt x="179903" y="14650"/>
                  </a:lnTo>
                  <a:lnTo>
                    <a:pt x="179317" y="12599"/>
                  </a:lnTo>
                  <a:lnTo>
                    <a:pt x="179317" y="10548"/>
                  </a:lnTo>
                  <a:lnTo>
                    <a:pt x="179317" y="8497"/>
                  </a:lnTo>
                  <a:lnTo>
                    <a:pt x="179903" y="6446"/>
                  </a:lnTo>
                  <a:lnTo>
                    <a:pt x="181075" y="4688"/>
                  </a:lnTo>
                  <a:lnTo>
                    <a:pt x="182540" y="3223"/>
                  </a:lnTo>
                  <a:lnTo>
                    <a:pt x="183712" y="1758"/>
                  </a:lnTo>
                  <a:lnTo>
                    <a:pt x="185763" y="879"/>
                  </a:lnTo>
                  <a:lnTo>
                    <a:pt x="187521" y="293"/>
                  </a:lnTo>
                  <a:close/>
                  <a:moveTo>
                    <a:pt x="70906" y="0"/>
                  </a:moveTo>
                  <a:lnTo>
                    <a:pt x="73836" y="0"/>
                  </a:lnTo>
                  <a:lnTo>
                    <a:pt x="76766" y="0"/>
                  </a:lnTo>
                  <a:lnTo>
                    <a:pt x="79989" y="586"/>
                  </a:lnTo>
                  <a:lnTo>
                    <a:pt x="82919" y="1172"/>
                  </a:lnTo>
                  <a:lnTo>
                    <a:pt x="85849" y="2344"/>
                  </a:lnTo>
                  <a:lnTo>
                    <a:pt x="88486" y="3809"/>
                  </a:lnTo>
                  <a:lnTo>
                    <a:pt x="91416" y="5274"/>
                  </a:lnTo>
                  <a:lnTo>
                    <a:pt x="94053" y="7325"/>
                  </a:lnTo>
                  <a:lnTo>
                    <a:pt x="96104" y="9083"/>
                  </a:lnTo>
                  <a:lnTo>
                    <a:pt x="328160" y="241432"/>
                  </a:lnTo>
                  <a:lnTo>
                    <a:pt x="329918" y="242897"/>
                  </a:lnTo>
                  <a:lnTo>
                    <a:pt x="331383" y="244948"/>
                  </a:lnTo>
                  <a:lnTo>
                    <a:pt x="332555" y="246706"/>
                  </a:lnTo>
                  <a:lnTo>
                    <a:pt x="333727" y="248757"/>
                  </a:lnTo>
                  <a:lnTo>
                    <a:pt x="334899" y="250808"/>
                  </a:lnTo>
                  <a:lnTo>
                    <a:pt x="335778" y="253152"/>
                  </a:lnTo>
                  <a:lnTo>
                    <a:pt x="336364" y="255496"/>
                  </a:lnTo>
                  <a:lnTo>
                    <a:pt x="336950" y="257547"/>
                  </a:lnTo>
                  <a:lnTo>
                    <a:pt x="337243" y="259891"/>
                  </a:lnTo>
                  <a:lnTo>
                    <a:pt x="337536" y="261942"/>
                  </a:lnTo>
                  <a:lnTo>
                    <a:pt x="337536" y="264579"/>
                  </a:lnTo>
                  <a:lnTo>
                    <a:pt x="337243" y="266630"/>
                  </a:lnTo>
                  <a:lnTo>
                    <a:pt x="336950" y="268974"/>
                  </a:lnTo>
                  <a:lnTo>
                    <a:pt x="336657" y="271318"/>
                  </a:lnTo>
                  <a:lnTo>
                    <a:pt x="336071" y="273662"/>
                  </a:lnTo>
                  <a:lnTo>
                    <a:pt x="335192" y="276006"/>
                  </a:lnTo>
                  <a:lnTo>
                    <a:pt x="334020" y="277764"/>
                  </a:lnTo>
                  <a:lnTo>
                    <a:pt x="332848" y="280108"/>
                  </a:lnTo>
                  <a:lnTo>
                    <a:pt x="331676" y="281866"/>
                  </a:lnTo>
                  <a:lnTo>
                    <a:pt x="330211" y="283917"/>
                  </a:lnTo>
                  <a:lnTo>
                    <a:pt x="328746" y="285382"/>
                  </a:lnTo>
                  <a:lnTo>
                    <a:pt x="327281" y="287433"/>
                  </a:lnTo>
                  <a:lnTo>
                    <a:pt x="325230" y="288605"/>
                  </a:lnTo>
                  <a:lnTo>
                    <a:pt x="323472" y="289777"/>
                  </a:lnTo>
                  <a:lnTo>
                    <a:pt x="321421" y="291242"/>
                  </a:lnTo>
                  <a:lnTo>
                    <a:pt x="319663" y="292414"/>
                  </a:lnTo>
                  <a:lnTo>
                    <a:pt x="317319" y="293293"/>
                  </a:lnTo>
                  <a:lnTo>
                    <a:pt x="315268" y="293879"/>
                  </a:lnTo>
                  <a:lnTo>
                    <a:pt x="312924" y="294465"/>
                  </a:lnTo>
                  <a:lnTo>
                    <a:pt x="310580" y="295051"/>
                  </a:lnTo>
                  <a:lnTo>
                    <a:pt x="308236" y="295344"/>
                  </a:lnTo>
                  <a:lnTo>
                    <a:pt x="305892" y="295344"/>
                  </a:lnTo>
                  <a:lnTo>
                    <a:pt x="160857" y="295344"/>
                  </a:lnTo>
                  <a:lnTo>
                    <a:pt x="127748" y="328160"/>
                  </a:lnTo>
                  <a:lnTo>
                    <a:pt x="125697" y="330504"/>
                  </a:lnTo>
                  <a:lnTo>
                    <a:pt x="122767" y="332262"/>
                  </a:lnTo>
                  <a:lnTo>
                    <a:pt x="120130" y="333727"/>
                  </a:lnTo>
                  <a:lnTo>
                    <a:pt x="117493" y="335192"/>
                  </a:lnTo>
                  <a:lnTo>
                    <a:pt x="114563" y="336364"/>
                  </a:lnTo>
                  <a:lnTo>
                    <a:pt x="111633" y="336950"/>
                  </a:lnTo>
                  <a:lnTo>
                    <a:pt x="108410" y="337243"/>
                  </a:lnTo>
                  <a:lnTo>
                    <a:pt x="105480" y="337536"/>
                  </a:lnTo>
                  <a:lnTo>
                    <a:pt x="102550" y="337243"/>
                  </a:lnTo>
                  <a:lnTo>
                    <a:pt x="99327" y="336950"/>
                  </a:lnTo>
                  <a:lnTo>
                    <a:pt x="96397" y="336364"/>
                  </a:lnTo>
                  <a:lnTo>
                    <a:pt x="93760" y="335192"/>
                  </a:lnTo>
                  <a:lnTo>
                    <a:pt x="90830" y="333727"/>
                  </a:lnTo>
                  <a:lnTo>
                    <a:pt x="87900" y="332262"/>
                  </a:lnTo>
                  <a:lnTo>
                    <a:pt x="85556" y="330504"/>
                  </a:lnTo>
                  <a:lnTo>
                    <a:pt x="83212" y="328160"/>
                  </a:lnTo>
                  <a:lnTo>
                    <a:pt x="9083" y="254324"/>
                  </a:lnTo>
                  <a:lnTo>
                    <a:pt x="7325" y="251980"/>
                  </a:lnTo>
                  <a:lnTo>
                    <a:pt x="5274" y="249343"/>
                  </a:lnTo>
                  <a:lnTo>
                    <a:pt x="3809" y="246706"/>
                  </a:lnTo>
                  <a:lnTo>
                    <a:pt x="2051" y="244069"/>
                  </a:lnTo>
                  <a:lnTo>
                    <a:pt x="1172" y="241139"/>
                  </a:lnTo>
                  <a:lnTo>
                    <a:pt x="586" y="237916"/>
                  </a:lnTo>
                  <a:lnTo>
                    <a:pt x="293" y="234986"/>
                  </a:lnTo>
                  <a:lnTo>
                    <a:pt x="0" y="232056"/>
                  </a:lnTo>
                  <a:lnTo>
                    <a:pt x="293" y="229126"/>
                  </a:lnTo>
                  <a:lnTo>
                    <a:pt x="586" y="225903"/>
                  </a:lnTo>
                  <a:lnTo>
                    <a:pt x="1172" y="222973"/>
                  </a:lnTo>
                  <a:lnTo>
                    <a:pt x="2051" y="220336"/>
                  </a:lnTo>
                  <a:lnTo>
                    <a:pt x="3809" y="217406"/>
                  </a:lnTo>
                  <a:lnTo>
                    <a:pt x="5274" y="214476"/>
                  </a:lnTo>
                  <a:lnTo>
                    <a:pt x="7325" y="212132"/>
                  </a:lnTo>
                  <a:lnTo>
                    <a:pt x="9083" y="209788"/>
                  </a:lnTo>
                  <a:lnTo>
                    <a:pt x="42192" y="176972"/>
                  </a:lnTo>
                  <a:lnTo>
                    <a:pt x="42192" y="31644"/>
                  </a:lnTo>
                  <a:lnTo>
                    <a:pt x="42485" y="29007"/>
                  </a:lnTo>
                  <a:lnTo>
                    <a:pt x="42778" y="26956"/>
                  </a:lnTo>
                  <a:lnTo>
                    <a:pt x="43071" y="24612"/>
                  </a:lnTo>
                  <a:lnTo>
                    <a:pt x="43657" y="22561"/>
                  </a:lnTo>
                  <a:lnTo>
                    <a:pt x="44243" y="20217"/>
                  </a:lnTo>
                  <a:lnTo>
                    <a:pt x="45122" y="18166"/>
                  </a:lnTo>
                  <a:lnTo>
                    <a:pt x="46294" y="16115"/>
                  </a:lnTo>
                  <a:lnTo>
                    <a:pt x="47466" y="14064"/>
                  </a:lnTo>
                  <a:lnTo>
                    <a:pt x="48931" y="12306"/>
                  </a:lnTo>
                  <a:lnTo>
                    <a:pt x="50396" y="10548"/>
                  </a:lnTo>
                  <a:lnTo>
                    <a:pt x="51861" y="8790"/>
                  </a:lnTo>
                  <a:lnTo>
                    <a:pt x="53912" y="7325"/>
                  </a:lnTo>
                  <a:lnTo>
                    <a:pt x="55670" y="5567"/>
                  </a:lnTo>
                  <a:lnTo>
                    <a:pt x="57428" y="4395"/>
                  </a:lnTo>
                  <a:lnTo>
                    <a:pt x="59479" y="3516"/>
                  </a:lnTo>
                  <a:lnTo>
                    <a:pt x="61823" y="2637"/>
                  </a:lnTo>
                  <a:lnTo>
                    <a:pt x="64753" y="1172"/>
                  </a:lnTo>
                  <a:lnTo>
                    <a:pt x="67683" y="5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8" name="iṣľiḋé">
              <a:extLst>
                <a:ext uri="{FF2B5EF4-FFF2-40B4-BE49-F238E27FC236}">
                  <a16:creationId xmlns:a16="http://schemas.microsoft.com/office/drawing/2014/main" xmlns="" id="{D0553AD5-B760-4C14-A3D1-E6FA695427F0}"/>
                </a:ext>
              </a:extLst>
            </p:cNvPr>
            <p:cNvGrpSpPr/>
            <p:nvPr/>
          </p:nvGrpSpPr>
          <p:grpSpPr>
            <a:xfrm>
              <a:off x="5826000" y="1330050"/>
              <a:ext cx="5694488" cy="922843"/>
              <a:chOff x="5826000" y="1759661"/>
              <a:chExt cx="5694488" cy="922843"/>
            </a:xfrm>
          </p:grpSpPr>
          <p:sp>
            <p:nvSpPr>
              <p:cNvPr id="25" name="îṣḻiḋe">
                <a:extLst>
                  <a:ext uri="{FF2B5EF4-FFF2-40B4-BE49-F238E27FC236}">
                    <a16:creationId xmlns:a16="http://schemas.microsoft.com/office/drawing/2014/main" xmlns="" id="{19CE9B99-BDC7-44B8-BA90-773C1CAF542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i$ḷíḍè">
                <a:extLst>
                  <a:ext uri="{FF2B5EF4-FFF2-40B4-BE49-F238E27FC236}">
                    <a16:creationId xmlns:a16="http://schemas.microsoft.com/office/drawing/2014/main" xmlns="" id="{EFE617C2-3C28-4D8E-AF37-E6A0E5D96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FC81B2-72E0-4E50-9DF1-EB838746BE57}"/>
                </a:ext>
              </a:extLst>
            </p:cNvPr>
            <p:cNvCxnSpPr/>
            <p:nvPr/>
          </p:nvCxnSpPr>
          <p:spPr>
            <a:xfrm>
              <a:off x="564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ṡḷîďê">
              <a:extLst>
                <a:ext uri="{FF2B5EF4-FFF2-40B4-BE49-F238E27FC236}">
                  <a16:creationId xmlns:a16="http://schemas.microsoft.com/office/drawing/2014/main" xmlns="" id="{582AE5A3-051D-4749-A365-35E6AAEA6C68}"/>
                </a:ext>
              </a:extLst>
            </p:cNvPr>
            <p:cNvSpPr/>
            <p:nvPr/>
          </p:nvSpPr>
          <p:spPr bwMode="auto">
            <a:xfrm>
              <a:off x="4952960" y="2781494"/>
              <a:ext cx="372250" cy="541454"/>
            </a:xfrm>
            <a:custGeom>
              <a:avLst/>
              <a:gdLst>
                <a:gd name="connsiteX0" fmla="*/ 153866 w 255262"/>
                <a:gd name="connsiteY0" fmla="*/ 327457 h 371290"/>
                <a:gd name="connsiteX1" fmla="*/ 104938 w 255262"/>
                <a:gd name="connsiteY1" fmla="*/ 333581 h 371290"/>
                <a:gd name="connsiteX2" fmla="*/ 106869 w 255262"/>
                <a:gd name="connsiteY2" fmla="*/ 338093 h 371290"/>
                <a:gd name="connsiteX3" fmla="*/ 109122 w 255262"/>
                <a:gd name="connsiteY3" fmla="*/ 341316 h 371290"/>
                <a:gd name="connsiteX4" fmla="*/ 111376 w 255262"/>
                <a:gd name="connsiteY4" fmla="*/ 343895 h 371290"/>
                <a:gd name="connsiteX5" fmla="*/ 114273 w 255262"/>
                <a:gd name="connsiteY5" fmla="*/ 345828 h 371290"/>
                <a:gd name="connsiteX6" fmla="*/ 116848 w 255262"/>
                <a:gd name="connsiteY6" fmla="*/ 346795 h 371290"/>
                <a:gd name="connsiteX7" fmla="*/ 120067 w 255262"/>
                <a:gd name="connsiteY7" fmla="*/ 347440 h 371290"/>
                <a:gd name="connsiteX8" fmla="*/ 123608 w 255262"/>
                <a:gd name="connsiteY8" fmla="*/ 347762 h 371290"/>
                <a:gd name="connsiteX9" fmla="*/ 127792 w 255262"/>
                <a:gd name="connsiteY9" fmla="*/ 348085 h 371290"/>
                <a:gd name="connsiteX10" fmla="*/ 132621 w 255262"/>
                <a:gd name="connsiteY10" fmla="*/ 347762 h 371290"/>
                <a:gd name="connsiteX11" fmla="*/ 136805 w 255262"/>
                <a:gd name="connsiteY11" fmla="*/ 347440 h 371290"/>
                <a:gd name="connsiteX12" fmla="*/ 138415 w 255262"/>
                <a:gd name="connsiteY12" fmla="*/ 347118 h 371290"/>
                <a:gd name="connsiteX13" fmla="*/ 140346 w 255262"/>
                <a:gd name="connsiteY13" fmla="*/ 346473 h 371290"/>
                <a:gd name="connsiteX14" fmla="*/ 141634 w 255262"/>
                <a:gd name="connsiteY14" fmla="*/ 345828 h 371290"/>
                <a:gd name="connsiteX15" fmla="*/ 143243 w 255262"/>
                <a:gd name="connsiteY15" fmla="*/ 345184 h 371290"/>
                <a:gd name="connsiteX16" fmla="*/ 144853 w 255262"/>
                <a:gd name="connsiteY16" fmla="*/ 343572 h 371290"/>
                <a:gd name="connsiteX17" fmla="*/ 146140 w 255262"/>
                <a:gd name="connsiteY17" fmla="*/ 342283 h 371290"/>
                <a:gd name="connsiteX18" fmla="*/ 147106 w 255262"/>
                <a:gd name="connsiteY18" fmla="*/ 340672 h 371290"/>
                <a:gd name="connsiteX19" fmla="*/ 148715 w 255262"/>
                <a:gd name="connsiteY19" fmla="*/ 338738 h 371290"/>
                <a:gd name="connsiteX20" fmla="*/ 150969 w 255262"/>
                <a:gd name="connsiteY20" fmla="*/ 333903 h 371290"/>
                <a:gd name="connsiteX21" fmla="*/ 164810 w 255262"/>
                <a:gd name="connsiteY21" fmla="*/ 291037 h 371290"/>
                <a:gd name="connsiteX22" fmla="*/ 93350 w 255262"/>
                <a:gd name="connsiteY22" fmla="*/ 300062 h 371290"/>
                <a:gd name="connsiteX23" fmla="*/ 93350 w 255262"/>
                <a:gd name="connsiteY23" fmla="*/ 300384 h 371290"/>
                <a:gd name="connsiteX24" fmla="*/ 95281 w 255262"/>
                <a:gd name="connsiteY24" fmla="*/ 306830 h 371290"/>
                <a:gd name="connsiteX25" fmla="*/ 97212 w 255262"/>
                <a:gd name="connsiteY25" fmla="*/ 312631 h 371290"/>
                <a:gd name="connsiteX26" fmla="*/ 98822 w 255262"/>
                <a:gd name="connsiteY26" fmla="*/ 317788 h 371290"/>
                <a:gd name="connsiteX27" fmla="*/ 100431 w 255262"/>
                <a:gd name="connsiteY27" fmla="*/ 322300 h 371290"/>
                <a:gd name="connsiteX28" fmla="*/ 158050 w 255262"/>
                <a:gd name="connsiteY28" fmla="*/ 315210 h 371290"/>
                <a:gd name="connsiteX29" fmla="*/ 158694 w 255262"/>
                <a:gd name="connsiteY29" fmla="*/ 311987 h 371290"/>
                <a:gd name="connsiteX30" fmla="*/ 159660 w 255262"/>
                <a:gd name="connsiteY30" fmla="*/ 308764 h 371290"/>
                <a:gd name="connsiteX31" fmla="*/ 160625 w 255262"/>
                <a:gd name="connsiteY31" fmla="*/ 304896 h 371290"/>
                <a:gd name="connsiteX32" fmla="*/ 162235 w 255262"/>
                <a:gd name="connsiteY32" fmla="*/ 301673 h 371290"/>
                <a:gd name="connsiteX33" fmla="*/ 163522 w 255262"/>
                <a:gd name="connsiteY33" fmla="*/ 296194 h 371290"/>
                <a:gd name="connsiteX34" fmla="*/ 83049 w 255262"/>
                <a:gd name="connsiteY34" fmla="*/ 266865 h 371290"/>
                <a:gd name="connsiteX35" fmla="*/ 84658 w 255262"/>
                <a:gd name="connsiteY35" fmla="*/ 272666 h 371290"/>
                <a:gd name="connsiteX36" fmla="*/ 86590 w 255262"/>
                <a:gd name="connsiteY36" fmla="*/ 278145 h 371290"/>
                <a:gd name="connsiteX37" fmla="*/ 88521 w 255262"/>
                <a:gd name="connsiteY37" fmla="*/ 283947 h 371290"/>
                <a:gd name="connsiteX38" fmla="*/ 89809 w 255262"/>
                <a:gd name="connsiteY38" fmla="*/ 289104 h 371290"/>
                <a:gd name="connsiteX39" fmla="*/ 168673 w 255262"/>
                <a:gd name="connsiteY39" fmla="*/ 279435 h 371290"/>
                <a:gd name="connsiteX40" fmla="*/ 169960 w 255262"/>
                <a:gd name="connsiteY40" fmla="*/ 276212 h 371290"/>
                <a:gd name="connsiteX41" fmla="*/ 170926 w 255262"/>
                <a:gd name="connsiteY41" fmla="*/ 272989 h 371290"/>
                <a:gd name="connsiteX42" fmla="*/ 171892 w 255262"/>
                <a:gd name="connsiteY42" fmla="*/ 269766 h 371290"/>
                <a:gd name="connsiteX43" fmla="*/ 172857 w 255262"/>
                <a:gd name="connsiteY43" fmla="*/ 266865 h 371290"/>
                <a:gd name="connsiteX44" fmla="*/ 128226 w 255262"/>
                <a:gd name="connsiteY44" fmla="*/ 58014 h 371290"/>
                <a:gd name="connsiteX45" fmla="*/ 129201 w 255262"/>
                <a:gd name="connsiteY45" fmla="*/ 58339 h 371290"/>
                <a:gd name="connsiteX46" fmla="*/ 130502 w 255262"/>
                <a:gd name="connsiteY46" fmla="*/ 58664 h 371290"/>
                <a:gd name="connsiteX47" fmla="*/ 131477 w 255262"/>
                <a:gd name="connsiteY47" fmla="*/ 58989 h 371290"/>
                <a:gd name="connsiteX48" fmla="*/ 132452 w 255262"/>
                <a:gd name="connsiteY48" fmla="*/ 59639 h 371290"/>
                <a:gd name="connsiteX49" fmla="*/ 133102 w 255262"/>
                <a:gd name="connsiteY49" fmla="*/ 60615 h 371290"/>
                <a:gd name="connsiteX50" fmla="*/ 133427 w 255262"/>
                <a:gd name="connsiteY50" fmla="*/ 61265 h 371290"/>
                <a:gd name="connsiteX51" fmla="*/ 133752 w 255262"/>
                <a:gd name="connsiteY51" fmla="*/ 62890 h 371290"/>
                <a:gd name="connsiteX52" fmla="*/ 134077 w 255262"/>
                <a:gd name="connsiteY52" fmla="*/ 63865 h 371290"/>
                <a:gd name="connsiteX53" fmla="*/ 133752 w 255262"/>
                <a:gd name="connsiteY53" fmla="*/ 64840 h 371290"/>
                <a:gd name="connsiteX54" fmla="*/ 133427 w 255262"/>
                <a:gd name="connsiteY54" fmla="*/ 65815 h 371290"/>
                <a:gd name="connsiteX55" fmla="*/ 133102 w 255262"/>
                <a:gd name="connsiteY55" fmla="*/ 67116 h 371290"/>
                <a:gd name="connsiteX56" fmla="*/ 132452 w 255262"/>
                <a:gd name="connsiteY56" fmla="*/ 68091 h 371290"/>
                <a:gd name="connsiteX57" fmla="*/ 131477 w 255262"/>
                <a:gd name="connsiteY57" fmla="*/ 68741 h 371290"/>
                <a:gd name="connsiteX58" fmla="*/ 130502 w 255262"/>
                <a:gd name="connsiteY58" fmla="*/ 69066 h 371290"/>
                <a:gd name="connsiteX59" fmla="*/ 129201 w 255262"/>
                <a:gd name="connsiteY59" fmla="*/ 69391 h 371290"/>
                <a:gd name="connsiteX60" fmla="*/ 128226 w 255262"/>
                <a:gd name="connsiteY60" fmla="*/ 69716 h 371290"/>
                <a:gd name="connsiteX61" fmla="*/ 122050 w 255262"/>
                <a:gd name="connsiteY61" fmla="*/ 69716 h 371290"/>
                <a:gd name="connsiteX62" fmla="*/ 116524 w 255262"/>
                <a:gd name="connsiteY62" fmla="*/ 71016 h 371290"/>
                <a:gd name="connsiteX63" fmla="*/ 110998 w 255262"/>
                <a:gd name="connsiteY63" fmla="*/ 72317 h 371290"/>
                <a:gd name="connsiteX64" fmla="*/ 105472 w 255262"/>
                <a:gd name="connsiteY64" fmla="*/ 74267 h 371290"/>
                <a:gd name="connsiteX65" fmla="*/ 100597 w 255262"/>
                <a:gd name="connsiteY65" fmla="*/ 76867 h 371290"/>
                <a:gd name="connsiteX66" fmla="*/ 95396 w 255262"/>
                <a:gd name="connsiteY66" fmla="*/ 79793 h 371290"/>
                <a:gd name="connsiteX67" fmla="*/ 90845 w 255262"/>
                <a:gd name="connsiteY67" fmla="*/ 83043 h 371290"/>
                <a:gd name="connsiteX68" fmla="*/ 86619 w 255262"/>
                <a:gd name="connsiteY68" fmla="*/ 86619 h 371290"/>
                <a:gd name="connsiteX69" fmla="*/ 83369 w 255262"/>
                <a:gd name="connsiteY69" fmla="*/ 90845 h 371290"/>
                <a:gd name="connsiteX70" fmla="*/ 79793 w 255262"/>
                <a:gd name="connsiteY70" fmla="*/ 95396 h 371290"/>
                <a:gd name="connsiteX71" fmla="*/ 76867 w 255262"/>
                <a:gd name="connsiteY71" fmla="*/ 100271 h 371290"/>
                <a:gd name="connsiteX72" fmla="*/ 74592 w 255262"/>
                <a:gd name="connsiteY72" fmla="*/ 105147 h 371290"/>
                <a:gd name="connsiteX73" fmla="*/ 72317 w 255262"/>
                <a:gd name="connsiteY73" fmla="*/ 110998 h 371290"/>
                <a:gd name="connsiteX74" fmla="*/ 71016 w 255262"/>
                <a:gd name="connsiteY74" fmla="*/ 116524 h 371290"/>
                <a:gd name="connsiteX75" fmla="*/ 70041 w 255262"/>
                <a:gd name="connsiteY75" fmla="*/ 122050 h 371290"/>
                <a:gd name="connsiteX76" fmla="*/ 69391 w 255262"/>
                <a:gd name="connsiteY76" fmla="*/ 128226 h 371290"/>
                <a:gd name="connsiteX77" fmla="*/ 69391 w 255262"/>
                <a:gd name="connsiteY77" fmla="*/ 129526 h 371290"/>
                <a:gd name="connsiteX78" fmla="*/ 69066 w 255262"/>
                <a:gd name="connsiteY78" fmla="*/ 130502 h 371290"/>
                <a:gd name="connsiteX79" fmla="*/ 68741 w 255262"/>
                <a:gd name="connsiteY79" fmla="*/ 131477 h 371290"/>
                <a:gd name="connsiteX80" fmla="*/ 68091 w 255262"/>
                <a:gd name="connsiteY80" fmla="*/ 132452 h 371290"/>
                <a:gd name="connsiteX81" fmla="*/ 67116 w 255262"/>
                <a:gd name="connsiteY81" fmla="*/ 133102 h 371290"/>
                <a:gd name="connsiteX82" fmla="*/ 66141 w 255262"/>
                <a:gd name="connsiteY82" fmla="*/ 133752 h 371290"/>
                <a:gd name="connsiteX83" fmla="*/ 64840 w 255262"/>
                <a:gd name="connsiteY83" fmla="*/ 134077 h 371290"/>
                <a:gd name="connsiteX84" fmla="*/ 63865 w 255262"/>
                <a:gd name="connsiteY84" fmla="*/ 134077 h 371290"/>
                <a:gd name="connsiteX85" fmla="*/ 62565 w 255262"/>
                <a:gd name="connsiteY85" fmla="*/ 134077 h 371290"/>
                <a:gd name="connsiteX86" fmla="*/ 61590 w 255262"/>
                <a:gd name="connsiteY86" fmla="*/ 133752 h 371290"/>
                <a:gd name="connsiteX87" fmla="*/ 60290 w 255262"/>
                <a:gd name="connsiteY87" fmla="*/ 133102 h 371290"/>
                <a:gd name="connsiteX88" fmla="*/ 59640 w 255262"/>
                <a:gd name="connsiteY88" fmla="*/ 132452 h 371290"/>
                <a:gd name="connsiteX89" fmla="*/ 58989 w 255262"/>
                <a:gd name="connsiteY89" fmla="*/ 131477 h 371290"/>
                <a:gd name="connsiteX90" fmla="*/ 58339 w 255262"/>
                <a:gd name="connsiteY90" fmla="*/ 130502 h 371290"/>
                <a:gd name="connsiteX91" fmla="*/ 58014 w 255262"/>
                <a:gd name="connsiteY91" fmla="*/ 129526 h 371290"/>
                <a:gd name="connsiteX92" fmla="*/ 58014 w 255262"/>
                <a:gd name="connsiteY92" fmla="*/ 128226 h 371290"/>
                <a:gd name="connsiteX93" fmla="*/ 58014 w 255262"/>
                <a:gd name="connsiteY93" fmla="*/ 124651 h 371290"/>
                <a:gd name="connsiteX94" fmla="*/ 58339 w 255262"/>
                <a:gd name="connsiteY94" fmla="*/ 121075 h 371290"/>
                <a:gd name="connsiteX95" fmla="*/ 58664 w 255262"/>
                <a:gd name="connsiteY95" fmla="*/ 117499 h 371290"/>
                <a:gd name="connsiteX96" fmla="*/ 59314 w 255262"/>
                <a:gd name="connsiteY96" fmla="*/ 113924 h 371290"/>
                <a:gd name="connsiteX97" fmla="*/ 61265 w 255262"/>
                <a:gd name="connsiteY97" fmla="*/ 107423 h 371290"/>
                <a:gd name="connsiteX98" fmla="*/ 63540 w 255262"/>
                <a:gd name="connsiteY98" fmla="*/ 100596 h 371290"/>
                <a:gd name="connsiteX99" fmla="*/ 66466 w 255262"/>
                <a:gd name="connsiteY99" fmla="*/ 94745 h 371290"/>
                <a:gd name="connsiteX100" fmla="*/ 70041 w 255262"/>
                <a:gd name="connsiteY100" fmla="*/ 88894 h 371290"/>
                <a:gd name="connsiteX101" fmla="*/ 74267 w 255262"/>
                <a:gd name="connsiteY101" fmla="*/ 83368 h 371290"/>
                <a:gd name="connsiteX102" fmla="*/ 78818 w 255262"/>
                <a:gd name="connsiteY102" fmla="*/ 78493 h 371290"/>
                <a:gd name="connsiteX103" fmla="*/ 83694 w 255262"/>
                <a:gd name="connsiteY103" fmla="*/ 73942 h 371290"/>
                <a:gd name="connsiteX104" fmla="*/ 88895 w 255262"/>
                <a:gd name="connsiteY104" fmla="*/ 69716 h 371290"/>
                <a:gd name="connsiteX105" fmla="*/ 94746 w 255262"/>
                <a:gd name="connsiteY105" fmla="*/ 66466 h 371290"/>
                <a:gd name="connsiteX106" fmla="*/ 100922 w 255262"/>
                <a:gd name="connsiteY106" fmla="*/ 63540 h 371290"/>
                <a:gd name="connsiteX107" fmla="*/ 107423 w 255262"/>
                <a:gd name="connsiteY107" fmla="*/ 60940 h 371290"/>
                <a:gd name="connsiteX108" fmla="*/ 114249 w 255262"/>
                <a:gd name="connsiteY108" fmla="*/ 59314 h 371290"/>
                <a:gd name="connsiteX109" fmla="*/ 117499 w 255262"/>
                <a:gd name="connsiteY109" fmla="*/ 58989 h 371290"/>
                <a:gd name="connsiteX110" fmla="*/ 121075 w 255262"/>
                <a:gd name="connsiteY110" fmla="*/ 58339 h 371290"/>
                <a:gd name="connsiteX111" fmla="*/ 124651 w 255262"/>
                <a:gd name="connsiteY111" fmla="*/ 58339 h 371290"/>
                <a:gd name="connsiteX112" fmla="*/ 127792 w 255262"/>
                <a:gd name="connsiteY112" fmla="*/ 23205 h 371290"/>
                <a:gd name="connsiteX113" fmla="*/ 122642 w 255262"/>
                <a:gd name="connsiteY113" fmla="*/ 23528 h 371290"/>
                <a:gd name="connsiteX114" fmla="*/ 117170 w 255262"/>
                <a:gd name="connsiteY114" fmla="*/ 23850 h 371290"/>
                <a:gd name="connsiteX115" fmla="*/ 112019 w 255262"/>
                <a:gd name="connsiteY115" fmla="*/ 24495 h 371290"/>
                <a:gd name="connsiteX116" fmla="*/ 106869 w 255262"/>
                <a:gd name="connsiteY116" fmla="*/ 25139 h 371290"/>
                <a:gd name="connsiteX117" fmla="*/ 101719 w 255262"/>
                <a:gd name="connsiteY117" fmla="*/ 26429 h 371290"/>
                <a:gd name="connsiteX118" fmla="*/ 96890 w 255262"/>
                <a:gd name="connsiteY118" fmla="*/ 28040 h 371290"/>
                <a:gd name="connsiteX119" fmla="*/ 92062 w 255262"/>
                <a:gd name="connsiteY119" fmla="*/ 29329 h 371290"/>
                <a:gd name="connsiteX120" fmla="*/ 86912 w 255262"/>
                <a:gd name="connsiteY120" fmla="*/ 31585 h 371290"/>
                <a:gd name="connsiteX121" fmla="*/ 82405 w 255262"/>
                <a:gd name="connsiteY121" fmla="*/ 33519 h 371290"/>
                <a:gd name="connsiteX122" fmla="*/ 77899 w 255262"/>
                <a:gd name="connsiteY122" fmla="*/ 36098 h 371290"/>
                <a:gd name="connsiteX123" fmla="*/ 73714 w 255262"/>
                <a:gd name="connsiteY123" fmla="*/ 38354 h 371290"/>
                <a:gd name="connsiteX124" fmla="*/ 69529 w 255262"/>
                <a:gd name="connsiteY124" fmla="*/ 41254 h 371290"/>
                <a:gd name="connsiteX125" fmla="*/ 65667 w 255262"/>
                <a:gd name="connsiteY125" fmla="*/ 43833 h 371290"/>
                <a:gd name="connsiteX126" fmla="*/ 61482 w 255262"/>
                <a:gd name="connsiteY126" fmla="*/ 47056 h 371290"/>
                <a:gd name="connsiteX127" fmla="*/ 57941 w 255262"/>
                <a:gd name="connsiteY127" fmla="*/ 50279 h 371290"/>
                <a:gd name="connsiteX128" fmla="*/ 54078 w 255262"/>
                <a:gd name="connsiteY128" fmla="*/ 53824 h 371290"/>
                <a:gd name="connsiteX129" fmla="*/ 50537 w 255262"/>
                <a:gd name="connsiteY129" fmla="*/ 57692 h 371290"/>
                <a:gd name="connsiteX130" fmla="*/ 47318 w 255262"/>
                <a:gd name="connsiteY130" fmla="*/ 61237 h 371290"/>
                <a:gd name="connsiteX131" fmla="*/ 44421 w 255262"/>
                <a:gd name="connsiteY131" fmla="*/ 65105 h 371290"/>
                <a:gd name="connsiteX132" fmla="*/ 41202 w 255262"/>
                <a:gd name="connsiteY132" fmla="*/ 69295 h 371290"/>
                <a:gd name="connsiteX133" fmla="*/ 38627 w 255262"/>
                <a:gd name="connsiteY133" fmla="*/ 73485 h 371290"/>
                <a:gd name="connsiteX134" fmla="*/ 36052 w 255262"/>
                <a:gd name="connsiteY134" fmla="*/ 77675 h 371290"/>
                <a:gd name="connsiteX135" fmla="*/ 33799 w 255262"/>
                <a:gd name="connsiteY135" fmla="*/ 82187 h 371290"/>
                <a:gd name="connsiteX136" fmla="*/ 31867 w 255262"/>
                <a:gd name="connsiteY136" fmla="*/ 87021 h 371290"/>
                <a:gd name="connsiteX137" fmla="*/ 29614 w 255262"/>
                <a:gd name="connsiteY137" fmla="*/ 91533 h 371290"/>
                <a:gd name="connsiteX138" fmla="*/ 28326 w 255262"/>
                <a:gd name="connsiteY138" fmla="*/ 96690 h 371290"/>
                <a:gd name="connsiteX139" fmla="*/ 27039 w 255262"/>
                <a:gd name="connsiteY139" fmla="*/ 101525 h 371290"/>
                <a:gd name="connsiteX140" fmla="*/ 25429 w 255262"/>
                <a:gd name="connsiteY140" fmla="*/ 106682 h 371290"/>
                <a:gd name="connsiteX141" fmla="*/ 24786 w 255262"/>
                <a:gd name="connsiteY141" fmla="*/ 111838 h 371290"/>
                <a:gd name="connsiteX142" fmla="*/ 24142 w 255262"/>
                <a:gd name="connsiteY142" fmla="*/ 116995 h 371290"/>
                <a:gd name="connsiteX143" fmla="*/ 23820 w 255262"/>
                <a:gd name="connsiteY143" fmla="*/ 122152 h 371290"/>
                <a:gd name="connsiteX144" fmla="*/ 23498 w 255262"/>
                <a:gd name="connsiteY144" fmla="*/ 127631 h 371290"/>
                <a:gd name="connsiteX145" fmla="*/ 23820 w 255262"/>
                <a:gd name="connsiteY145" fmla="*/ 132143 h 371290"/>
                <a:gd name="connsiteX146" fmla="*/ 24142 w 255262"/>
                <a:gd name="connsiteY146" fmla="*/ 136655 h 371290"/>
                <a:gd name="connsiteX147" fmla="*/ 25107 w 255262"/>
                <a:gd name="connsiteY147" fmla="*/ 141490 h 371290"/>
                <a:gd name="connsiteX148" fmla="*/ 26073 w 255262"/>
                <a:gd name="connsiteY148" fmla="*/ 146002 h 371290"/>
                <a:gd name="connsiteX149" fmla="*/ 27683 w 255262"/>
                <a:gd name="connsiteY149" fmla="*/ 150837 h 371290"/>
                <a:gd name="connsiteX150" fmla="*/ 29292 w 255262"/>
                <a:gd name="connsiteY150" fmla="*/ 155671 h 371290"/>
                <a:gd name="connsiteX151" fmla="*/ 31223 w 255262"/>
                <a:gd name="connsiteY151" fmla="*/ 160506 h 371290"/>
                <a:gd name="connsiteX152" fmla="*/ 33155 w 255262"/>
                <a:gd name="connsiteY152" fmla="*/ 165663 h 371290"/>
                <a:gd name="connsiteX153" fmla="*/ 37661 w 255262"/>
                <a:gd name="connsiteY153" fmla="*/ 175654 h 371290"/>
                <a:gd name="connsiteX154" fmla="*/ 42812 w 255262"/>
                <a:gd name="connsiteY154" fmla="*/ 185967 h 371290"/>
                <a:gd name="connsiteX155" fmla="*/ 48606 w 255262"/>
                <a:gd name="connsiteY155" fmla="*/ 195959 h 371290"/>
                <a:gd name="connsiteX156" fmla="*/ 54400 w 255262"/>
                <a:gd name="connsiteY156" fmla="*/ 206272 h 371290"/>
                <a:gd name="connsiteX157" fmla="*/ 59229 w 255262"/>
                <a:gd name="connsiteY157" fmla="*/ 215619 h 371290"/>
                <a:gd name="connsiteX158" fmla="*/ 64379 w 255262"/>
                <a:gd name="connsiteY158" fmla="*/ 224966 h 371290"/>
                <a:gd name="connsiteX159" fmla="*/ 69207 w 255262"/>
                <a:gd name="connsiteY159" fmla="*/ 234312 h 371290"/>
                <a:gd name="connsiteX160" fmla="*/ 73714 w 255262"/>
                <a:gd name="connsiteY160" fmla="*/ 243659 h 371290"/>
                <a:gd name="connsiteX161" fmla="*/ 181870 w 255262"/>
                <a:gd name="connsiteY161" fmla="*/ 243659 h 371290"/>
                <a:gd name="connsiteX162" fmla="*/ 186377 w 255262"/>
                <a:gd name="connsiteY162" fmla="*/ 234312 h 371290"/>
                <a:gd name="connsiteX163" fmla="*/ 191205 w 255262"/>
                <a:gd name="connsiteY163" fmla="*/ 224966 h 371290"/>
                <a:gd name="connsiteX164" fmla="*/ 196356 w 255262"/>
                <a:gd name="connsiteY164" fmla="*/ 215619 h 371290"/>
                <a:gd name="connsiteX165" fmla="*/ 201506 w 255262"/>
                <a:gd name="connsiteY165" fmla="*/ 206595 h 371290"/>
                <a:gd name="connsiteX166" fmla="*/ 206978 w 255262"/>
                <a:gd name="connsiteY166" fmla="*/ 195959 h 371290"/>
                <a:gd name="connsiteX167" fmla="*/ 212450 w 255262"/>
                <a:gd name="connsiteY167" fmla="*/ 185967 h 371290"/>
                <a:gd name="connsiteX168" fmla="*/ 217923 w 255262"/>
                <a:gd name="connsiteY168" fmla="*/ 175654 h 371290"/>
                <a:gd name="connsiteX169" fmla="*/ 222429 w 255262"/>
                <a:gd name="connsiteY169" fmla="*/ 165340 h 371290"/>
                <a:gd name="connsiteX170" fmla="*/ 224360 w 255262"/>
                <a:gd name="connsiteY170" fmla="*/ 160506 h 371290"/>
                <a:gd name="connsiteX171" fmla="*/ 226614 w 255262"/>
                <a:gd name="connsiteY171" fmla="*/ 155671 h 371290"/>
                <a:gd name="connsiteX172" fmla="*/ 227901 w 255262"/>
                <a:gd name="connsiteY172" fmla="*/ 150837 h 371290"/>
                <a:gd name="connsiteX173" fmla="*/ 229189 w 255262"/>
                <a:gd name="connsiteY173" fmla="*/ 146002 h 371290"/>
                <a:gd name="connsiteX174" fmla="*/ 230798 w 255262"/>
                <a:gd name="connsiteY174" fmla="*/ 141168 h 371290"/>
                <a:gd name="connsiteX175" fmla="*/ 231442 w 255262"/>
                <a:gd name="connsiteY175" fmla="*/ 136655 h 371290"/>
                <a:gd name="connsiteX176" fmla="*/ 232086 w 255262"/>
                <a:gd name="connsiteY176" fmla="*/ 132143 h 371290"/>
                <a:gd name="connsiteX177" fmla="*/ 232086 w 255262"/>
                <a:gd name="connsiteY177" fmla="*/ 127631 h 371290"/>
                <a:gd name="connsiteX178" fmla="*/ 232086 w 255262"/>
                <a:gd name="connsiteY178" fmla="*/ 122152 h 371290"/>
                <a:gd name="connsiteX179" fmla="*/ 231764 w 255262"/>
                <a:gd name="connsiteY179" fmla="*/ 116995 h 371290"/>
                <a:gd name="connsiteX180" fmla="*/ 231120 w 255262"/>
                <a:gd name="connsiteY180" fmla="*/ 111838 h 371290"/>
                <a:gd name="connsiteX181" fmla="*/ 229833 w 255262"/>
                <a:gd name="connsiteY181" fmla="*/ 106682 h 371290"/>
                <a:gd name="connsiteX182" fmla="*/ 228867 w 255262"/>
                <a:gd name="connsiteY182" fmla="*/ 101525 h 371290"/>
                <a:gd name="connsiteX183" fmla="*/ 227579 w 255262"/>
                <a:gd name="connsiteY183" fmla="*/ 96690 h 371290"/>
                <a:gd name="connsiteX184" fmla="*/ 225648 w 255262"/>
                <a:gd name="connsiteY184" fmla="*/ 91533 h 371290"/>
                <a:gd name="connsiteX185" fmla="*/ 224039 w 255262"/>
                <a:gd name="connsiteY185" fmla="*/ 87021 h 371290"/>
                <a:gd name="connsiteX186" fmla="*/ 221463 w 255262"/>
                <a:gd name="connsiteY186" fmla="*/ 82187 h 371290"/>
                <a:gd name="connsiteX187" fmla="*/ 219532 w 255262"/>
                <a:gd name="connsiteY187" fmla="*/ 77675 h 371290"/>
                <a:gd name="connsiteX188" fmla="*/ 216957 w 255262"/>
                <a:gd name="connsiteY188" fmla="*/ 73485 h 371290"/>
                <a:gd name="connsiteX189" fmla="*/ 214382 w 255262"/>
                <a:gd name="connsiteY189" fmla="*/ 69295 h 371290"/>
                <a:gd name="connsiteX190" fmla="*/ 211163 w 255262"/>
                <a:gd name="connsiteY190" fmla="*/ 65105 h 371290"/>
                <a:gd name="connsiteX191" fmla="*/ 208266 w 255262"/>
                <a:gd name="connsiteY191" fmla="*/ 61237 h 371290"/>
                <a:gd name="connsiteX192" fmla="*/ 205047 w 255262"/>
                <a:gd name="connsiteY192" fmla="*/ 57692 h 371290"/>
                <a:gd name="connsiteX193" fmla="*/ 201506 w 255262"/>
                <a:gd name="connsiteY193" fmla="*/ 53824 h 371290"/>
                <a:gd name="connsiteX194" fmla="*/ 197965 w 255262"/>
                <a:gd name="connsiteY194" fmla="*/ 50279 h 371290"/>
                <a:gd name="connsiteX195" fmla="*/ 194102 w 255262"/>
                <a:gd name="connsiteY195" fmla="*/ 47056 h 371290"/>
                <a:gd name="connsiteX196" fmla="*/ 190240 w 255262"/>
                <a:gd name="connsiteY196" fmla="*/ 43833 h 371290"/>
                <a:gd name="connsiteX197" fmla="*/ 186055 w 255262"/>
                <a:gd name="connsiteY197" fmla="*/ 41254 h 371290"/>
                <a:gd name="connsiteX198" fmla="*/ 181870 w 255262"/>
                <a:gd name="connsiteY198" fmla="*/ 38354 h 371290"/>
                <a:gd name="connsiteX199" fmla="*/ 177364 w 255262"/>
                <a:gd name="connsiteY199" fmla="*/ 36098 h 371290"/>
                <a:gd name="connsiteX200" fmla="*/ 172857 w 255262"/>
                <a:gd name="connsiteY200" fmla="*/ 33519 h 371290"/>
                <a:gd name="connsiteX201" fmla="*/ 168351 w 255262"/>
                <a:gd name="connsiteY201" fmla="*/ 31585 h 371290"/>
                <a:gd name="connsiteX202" fmla="*/ 163522 w 255262"/>
                <a:gd name="connsiteY202" fmla="*/ 29329 h 371290"/>
                <a:gd name="connsiteX203" fmla="*/ 158694 w 255262"/>
                <a:gd name="connsiteY203" fmla="*/ 28040 h 371290"/>
                <a:gd name="connsiteX204" fmla="*/ 153866 w 255262"/>
                <a:gd name="connsiteY204" fmla="*/ 26429 h 371290"/>
                <a:gd name="connsiteX205" fmla="*/ 149037 w 255262"/>
                <a:gd name="connsiteY205" fmla="*/ 25139 h 371290"/>
                <a:gd name="connsiteX206" fmla="*/ 143887 w 255262"/>
                <a:gd name="connsiteY206" fmla="*/ 24495 h 371290"/>
                <a:gd name="connsiteX207" fmla="*/ 138415 w 255262"/>
                <a:gd name="connsiteY207" fmla="*/ 23850 h 371290"/>
                <a:gd name="connsiteX208" fmla="*/ 133264 w 255262"/>
                <a:gd name="connsiteY208" fmla="*/ 23528 h 371290"/>
                <a:gd name="connsiteX209" fmla="*/ 121032 w 255262"/>
                <a:gd name="connsiteY209" fmla="*/ 0 h 371290"/>
                <a:gd name="connsiteX210" fmla="*/ 127792 w 255262"/>
                <a:gd name="connsiteY210" fmla="*/ 0 h 371290"/>
                <a:gd name="connsiteX211" fmla="*/ 134230 w 255262"/>
                <a:gd name="connsiteY211" fmla="*/ 0 h 371290"/>
                <a:gd name="connsiteX212" fmla="*/ 140990 w 255262"/>
                <a:gd name="connsiteY212" fmla="*/ 322 h 371290"/>
                <a:gd name="connsiteX213" fmla="*/ 147106 w 255262"/>
                <a:gd name="connsiteY213" fmla="*/ 1611 h 371290"/>
                <a:gd name="connsiteX214" fmla="*/ 153544 w 255262"/>
                <a:gd name="connsiteY214" fmla="*/ 2578 h 371290"/>
                <a:gd name="connsiteX215" fmla="*/ 159660 w 255262"/>
                <a:gd name="connsiteY215" fmla="*/ 3867 h 371290"/>
                <a:gd name="connsiteX216" fmla="*/ 165776 w 255262"/>
                <a:gd name="connsiteY216" fmla="*/ 5801 h 371290"/>
                <a:gd name="connsiteX217" fmla="*/ 171570 w 255262"/>
                <a:gd name="connsiteY217" fmla="*/ 7735 h 371290"/>
                <a:gd name="connsiteX218" fmla="*/ 177364 w 255262"/>
                <a:gd name="connsiteY218" fmla="*/ 9991 h 371290"/>
                <a:gd name="connsiteX219" fmla="*/ 183158 w 255262"/>
                <a:gd name="connsiteY219" fmla="*/ 12570 h 371290"/>
                <a:gd name="connsiteX220" fmla="*/ 188630 w 255262"/>
                <a:gd name="connsiteY220" fmla="*/ 15470 h 371290"/>
                <a:gd name="connsiteX221" fmla="*/ 193780 w 255262"/>
                <a:gd name="connsiteY221" fmla="*/ 18693 h 371290"/>
                <a:gd name="connsiteX222" fmla="*/ 198931 w 255262"/>
                <a:gd name="connsiteY222" fmla="*/ 21594 h 371290"/>
                <a:gd name="connsiteX223" fmla="*/ 203759 w 255262"/>
                <a:gd name="connsiteY223" fmla="*/ 25139 h 371290"/>
                <a:gd name="connsiteX224" fmla="*/ 208588 w 255262"/>
                <a:gd name="connsiteY224" fmla="*/ 29007 h 371290"/>
                <a:gd name="connsiteX225" fmla="*/ 213738 w 255262"/>
                <a:gd name="connsiteY225" fmla="*/ 33197 h 371290"/>
                <a:gd name="connsiteX226" fmla="*/ 217923 w 255262"/>
                <a:gd name="connsiteY226" fmla="*/ 37387 h 371290"/>
                <a:gd name="connsiteX227" fmla="*/ 222429 w 255262"/>
                <a:gd name="connsiteY227" fmla="*/ 41899 h 371290"/>
                <a:gd name="connsiteX228" fmla="*/ 226292 w 255262"/>
                <a:gd name="connsiteY228" fmla="*/ 46411 h 371290"/>
                <a:gd name="connsiteX229" fmla="*/ 229833 w 255262"/>
                <a:gd name="connsiteY229" fmla="*/ 51246 h 371290"/>
                <a:gd name="connsiteX230" fmla="*/ 233373 w 255262"/>
                <a:gd name="connsiteY230" fmla="*/ 56080 h 371290"/>
                <a:gd name="connsiteX231" fmla="*/ 236914 w 255262"/>
                <a:gd name="connsiteY231" fmla="*/ 61237 h 371290"/>
                <a:gd name="connsiteX232" fmla="*/ 240133 w 255262"/>
                <a:gd name="connsiteY232" fmla="*/ 66716 h 371290"/>
                <a:gd name="connsiteX233" fmla="*/ 242708 w 255262"/>
                <a:gd name="connsiteY233" fmla="*/ 72195 h 371290"/>
                <a:gd name="connsiteX234" fmla="*/ 245284 w 255262"/>
                <a:gd name="connsiteY234" fmla="*/ 77997 h 371290"/>
                <a:gd name="connsiteX235" fmla="*/ 247537 w 255262"/>
                <a:gd name="connsiteY235" fmla="*/ 83798 h 371290"/>
                <a:gd name="connsiteX236" fmla="*/ 249468 w 255262"/>
                <a:gd name="connsiteY236" fmla="*/ 89600 h 371290"/>
                <a:gd name="connsiteX237" fmla="*/ 251078 w 255262"/>
                <a:gd name="connsiteY237" fmla="*/ 95723 h 371290"/>
                <a:gd name="connsiteX238" fmla="*/ 252687 w 255262"/>
                <a:gd name="connsiteY238" fmla="*/ 101847 h 371290"/>
                <a:gd name="connsiteX239" fmla="*/ 253975 w 255262"/>
                <a:gd name="connsiteY239" fmla="*/ 107971 h 371290"/>
                <a:gd name="connsiteX240" fmla="*/ 254618 w 255262"/>
                <a:gd name="connsiteY240" fmla="*/ 114739 h 371290"/>
                <a:gd name="connsiteX241" fmla="*/ 254940 w 255262"/>
                <a:gd name="connsiteY241" fmla="*/ 120863 h 371290"/>
                <a:gd name="connsiteX242" fmla="*/ 255262 w 255262"/>
                <a:gd name="connsiteY242" fmla="*/ 127631 h 371290"/>
                <a:gd name="connsiteX243" fmla="*/ 254940 w 255262"/>
                <a:gd name="connsiteY243" fmla="*/ 132143 h 371290"/>
                <a:gd name="connsiteX244" fmla="*/ 254618 w 255262"/>
                <a:gd name="connsiteY244" fmla="*/ 136333 h 371290"/>
                <a:gd name="connsiteX245" fmla="*/ 254297 w 255262"/>
                <a:gd name="connsiteY245" fmla="*/ 140845 h 371290"/>
                <a:gd name="connsiteX246" fmla="*/ 253331 w 255262"/>
                <a:gd name="connsiteY246" fmla="*/ 145358 h 371290"/>
                <a:gd name="connsiteX247" fmla="*/ 251078 w 255262"/>
                <a:gd name="connsiteY247" fmla="*/ 154060 h 371290"/>
                <a:gd name="connsiteX248" fmla="*/ 248502 w 255262"/>
                <a:gd name="connsiteY248" fmla="*/ 163084 h 371290"/>
                <a:gd name="connsiteX249" fmla="*/ 244962 w 255262"/>
                <a:gd name="connsiteY249" fmla="*/ 171786 h 371290"/>
                <a:gd name="connsiteX250" fmla="*/ 241099 w 255262"/>
                <a:gd name="connsiteY250" fmla="*/ 180811 h 371290"/>
                <a:gd name="connsiteX251" fmla="*/ 236592 w 255262"/>
                <a:gd name="connsiteY251" fmla="*/ 189835 h 371290"/>
                <a:gd name="connsiteX252" fmla="*/ 232086 w 255262"/>
                <a:gd name="connsiteY252" fmla="*/ 198859 h 371290"/>
                <a:gd name="connsiteX253" fmla="*/ 222429 w 255262"/>
                <a:gd name="connsiteY253" fmla="*/ 216586 h 371290"/>
                <a:gd name="connsiteX254" fmla="*/ 212450 w 255262"/>
                <a:gd name="connsiteY254" fmla="*/ 233990 h 371290"/>
                <a:gd name="connsiteX255" fmla="*/ 207944 w 255262"/>
                <a:gd name="connsiteY255" fmla="*/ 242692 h 371290"/>
                <a:gd name="connsiteX256" fmla="*/ 203759 w 255262"/>
                <a:gd name="connsiteY256" fmla="*/ 251072 h 371290"/>
                <a:gd name="connsiteX257" fmla="*/ 199896 w 255262"/>
                <a:gd name="connsiteY257" fmla="*/ 259452 h 371290"/>
                <a:gd name="connsiteX258" fmla="*/ 196999 w 255262"/>
                <a:gd name="connsiteY258" fmla="*/ 267832 h 371290"/>
                <a:gd name="connsiteX259" fmla="*/ 192815 w 255262"/>
                <a:gd name="connsiteY259" fmla="*/ 279757 h 371290"/>
                <a:gd name="connsiteX260" fmla="*/ 189274 w 255262"/>
                <a:gd name="connsiteY260" fmla="*/ 290715 h 371290"/>
                <a:gd name="connsiteX261" fmla="*/ 186055 w 255262"/>
                <a:gd name="connsiteY261" fmla="*/ 301351 h 371290"/>
                <a:gd name="connsiteX262" fmla="*/ 183480 w 255262"/>
                <a:gd name="connsiteY262" fmla="*/ 311342 h 371290"/>
                <a:gd name="connsiteX263" fmla="*/ 180583 w 255262"/>
                <a:gd name="connsiteY263" fmla="*/ 320367 h 371290"/>
                <a:gd name="connsiteX264" fmla="*/ 177686 w 255262"/>
                <a:gd name="connsiteY264" fmla="*/ 329069 h 371290"/>
                <a:gd name="connsiteX265" fmla="*/ 175111 w 255262"/>
                <a:gd name="connsiteY265" fmla="*/ 336804 h 371290"/>
                <a:gd name="connsiteX266" fmla="*/ 172214 w 255262"/>
                <a:gd name="connsiteY266" fmla="*/ 343572 h 371290"/>
                <a:gd name="connsiteX267" fmla="*/ 170604 w 255262"/>
                <a:gd name="connsiteY267" fmla="*/ 347118 h 371290"/>
                <a:gd name="connsiteX268" fmla="*/ 168673 w 255262"/>
                <a:gd name="connsiteY268" fmla="*/ 350018 h 371290"/>
                <a:gd name="connsiteX269" fmla="*/ 167063 w 255262"/>
                <a:gd name="connsiteY269" fmla="*/ 352919 h 371290"/>
                <a:gd name="connsiteX270" fmla="*/ 165132 w 255262"/>
                <a:gd name="connsiteY270" fmla="*/ 355497 h 371290"/>
                <a:gd name="connsiteX271" fmla="*/ 163201 w 255262"/>
                <a:gd name="connsiteY271" fmla="*/ 358076 h 371290"/>
                <a:gd name="connsiteX272" fmla="*/ 161269 w 255262"/>
                <a:gd name="connsiteY272" fmla="*/ 360332 h 371290"/>
                <a:gd name="connsiteX273" fmla="*/ 158694 w 255262"/>
                <a:gd name="connsiteY273" fmla="*/ 362588 h 371290"/>
                <a:gd name="connsiteX274" fmla="*/ 156119 w 255262"/>
                <a:gd name="connsiteY274" fmla="*/ 364200 h 371290"/>
                <a:gd name="connsiteX275" fmla="*/ 153544 w 255262"/>
                <a:gd name="connsiteY275" fmla="*/ 365811 h 371290"/>
                <a:gd name="connsiteX276" fmla="*/ 150325 w 255262"/>
                <a:gd name="connsiteY276" fmla="*/ 367423 h 371290"/>
                <a:gd name="connsiteX277" fmla="*/ 147106 w 255262"/>
                <a:gd name="connsiteY277" fmla="*/ 368389 h 371290"/>
                <a:gd name="connsiteX278" fmla="*/ 144209 w 255262"/>
                <a:gd name="connsiteY278" fmla="*/ 369356 h 371290"/>
                <a:gd name="connsiteX279" fmla="*/ 140346 w 255262"/>
                <a:gd name="connsiteY279" fmla="*/ 370001 h 371290"/>
                <a:gd name="connsiteX280" fmla="*/ 136483 w 255262"/>
                <a:gd name="connsiteY280" fmla="*/ 370968 h 371290"/>
                <a:gd name="connsiteX281" fmla="*/ 132299 w 255262"/>
                <a:gd name="connsiteY281" fmla="*/ 371290 h 371290"/>
                <a:gd name="connsiteX282" fmla="*/ 127792 w 255262"/>
                <a:gd name="connsiteY282" fmla="*/ 371290 h 371290"/>
                <a:gd name="connsiteX283" fmla="*/ 123286 w 255262"/>
                <a:gd name="connsiteY283" fmla="*/ 371290 h 371290"/>
                <a:gd name="connsiteX284" fmla="*/ 119423 w 255262"/>
                <a:gd name="connsiteY284" fmla="*/ 370968 h 371290"/>
                <a:gd name="connsiteX285" fmla="*/ 115560 w 255262"/>
                <a:gd name="connsiteY285" fmla="*/ 370001 h 371290"/>
                <a:gd name="connsiteX286" fmla="*/ 111697 w 255262"/>
                <a:gd name="connsiteY286" fmla="*/ 369356 h 371290"/>
                <a:gd name="connsiteX287" fmla="*/ 108479 w 255262"/>
                <a:gd name="connsiteY287" fmla="*/ 368389 h 371290"/>
                <a:gd name="connsiteX288" fmla="*/ 105582 w 255262"/>
                <a:gd name="connsiteY288" fmla="*/ 367423 h 371290"/>
                <a:gd name="connsiteX289" fmla="*/ 102363 w 255262"/>
                <a:gd name="connsiteY289" fmla="*/ 365811 h 371290"/>
                <a:gd name="connsiteX290" fmla="*/ 99787 w 255262"/>
                <a:gd name="connsiteY290" fmla="*/ 364200 h 371290"/>
                <a:gd name="connsiteX291" fmla="*/ 97212 w 255262"/>
                <a:gd name="connsiteY291" fmla="*/ 362588 h 371290"/>
                <a:gd name="connsiteX292" fmla="*/ 94959 w 255262"/>
                <a:gd name="connsiteY292" fmla="*/ 360332 h 371290"/>
                <a:gd name="connsiteX293" fmla="*/ 92706 w 255262"/>
                <a:gd name="connsiteY293" fmla="*/ 358076 h 371290"/>
                <a:gd name="connsiteX294" fmla="*/ 90452 w 255262"/>
                <a:gd name="connsiteY294" fmla="*/ 355497 h 371290"/>
                <a:gd name="connsiteX295" fmla="*/ 88843 w 255262"/>
                <a:gd name="connsiteY295" fmla="*/ 352597 h 371290"/>
                <a:gd name="connsiteX296" fmla="*/ 86912 w 255262"/>
                <a:gd name="connsiteY296" fmla="*/ 350018 h 371290"/>
                <a:gd name="connsiteX297" fmla="*/ 85302 w 255262"/>
                <a:gd name="connsiteY297" fmla="*/ 346795 h 371290"/>
                <a:gd name="connsiteX298" fmla="*/ 83693 w 255262"/>
                <a:gd name="connsiteY298" fmla="*/ 343572 h 371290"/>
                <a:gd name="connsiteX299" fmla="*/ 80796 w 255262"/>
                <a:gd name="connsiteY299" fmla="*/ 336804 h 371290"/>
                <a:gd name="connsiteX300" fmla="*/ 77899 w 255262"/>
                <a:gd name="connsiteY300" fmla="*/ 328746 h 371290"/>
                <a:gd name="connsiteX301" fmla="*/ 75323 w 255262"/>
                <a:gd name="connsiteY301" fmla="*/ 320367 h 371290"/>
                <a:gd name="connsiteX302" fmla="*/ 72426 w 255262"/>
                <a:gd name="connsiteY302" fmla="*/ 311020 h 371290"/>
                <a:gd name="connsiteX303" fmla="*/ 66310 w 255262"/>
                <a:gd name="connsiteY303" fmla="*/ 290393 h 371290"/>
                <a:gd name="connsiteX304" fmla="*/ 58585 w 255262"/>
                <a:gd name="connsiteY304" fmla="*/ 267509 h 371290"/>
                <a:gd name="connsiteX305" fmla="*/ 55366 w 255262"/>
                <a:gd name="connsiteY305" fmla="*/ 259130 h 371290"/>
                <a:gd name="connsiteX306" fmla="*/ 51503 w 255262"/>
                <a:gd name="connsiteY306" fmla="*/ 250750 h 371290"/>
                <a:gd name="connsiteX307" fmla="*/ 47318 w 255262"/>
                <a:gd name="connsiteY307" fmla="*/ 242370 h 371290"/>
                <a:gd name="connsiteX308" fmla="*/ 42812 w 255262"/>
                <a:gd name="connsiteY308" fmla="*/ 233668 h 371290"/>
                <a:gd name="connsiteX309" fmla="*/ 33155 w 255262"/>
                <a:gd name="connsiteY309" fmla="*/ 216264 h 371290"/>
                <a:gd name="connsiteX310" fmla="*/ 23820 w 255262"/>
                <a:gd name="connsiteY310" fmla="*/ 198859 h 371290"/>
                <a:gd name="connsiteX311" fmla="*/ 18992 w 255262"/>
                <a:gd name="connsiteY311" fmla="*/ 189835 h 371290"/>
                <a:gd name="connsiteX312" fmla="*/ 14807 w 255262"/>
                <a:gd name="connsiteY312" fmla="*/ 180811 h 371290"/>
                <a:gd name="connsiteX313" fmla="*/ 10622 w 255262"/>
                <a:gd name="connsiteY313" fmla="*/ 172109 h 371290"/>
                <a:gd name="connsiteX314" fmla="*/ 7081 w 255262"/>
                <a:gd name="connsiteY314" fmla="*/ 163084 h 371290"/>
                <a:gd name="connsiteX315" fmla="*/ 4184 w 255262"/>
                <a:gd name="connsiteY315" fmla="*/ 154382 h 371290"/>
                <a:gd name="connsiteX316" fmla="*/ 2253 w 255262"/>
                <a:gd name="connsiteY316" fmla="*/ 145358 h 371290"/>
                <a:gd name="connsiteX317" fmla="*/ 1609 w 255262"/>
                <a:gd name="connsiteY317" fmla="*/ 140845 h 371290"/>
                <a:gd name="connsiteX318" fmla="*/ 965 w 255262"/>
                <a:gd name="connsiteY318" fmla="*/ 136655 h 371290"/>
                <a:gd name="connsiteX319" fmla="*/ 644 w 255262"/>
                <a:gd name="connsiteY319" fmla="*/ 132143 h 371290"/>
                <a:gd name="connsiteX320" fmla="*/ 0 w 255262"/>
                <a:gd name="connsiteY320" fmla="*/ 127631 h 371290"/>
                <a:gd name="connsiteX321" fmla="*/ 644 w 255262"/>
                <a:gd name="connsiteY321" fmla="*/ 120863 h 371290"/>
                <a:gd name="connsiteX322" fmla="*/ 965 w 255262"/>
                <a:gd name="connsiteY322" fmla="*/ 114739 h 371290"/>
                <a:gd name="connsiteX323" fmla="*/ 1931 w 255262"/>
                <a:gd name="connsiteY323" fmla="*/ 107971 h 371290"/>
                <a:gd name="connsiteX324" fmla="*/ 2897 w 255262"/>
                <a:gd name="connsiteY324" fmla="*/ 101847 h 371290"/>
                <a:gd name="connsiteX325" fmla="*/ 4184 w 255262"/>
                <a:gd name="connsiteY325" fmla="*/ 95723 h 371290"/>
                <a:gd name="connsiteX326" fmla="*/ 6116 w 255262"/>
                <a:gd name="connsiteY326" fmla="*/ 89600 h 371290"/>
                <a:gd name="connsiteX327" fmla="*/ 8047 w 255262"/>
                <a:gd name="connsiteY327" fmla="*/ 83798 h 371290"/>
                <a:gd name="connsiteX328" fmla="*/ 10300 w 255262"/>
                <a:gd name="connsiteY328" fmla="*/ 77997 h 371290"/>
                <a:gd name="connsiteX329" fmla="*/ 12876 w 255262"/>
                <a:gd name="connsiteY329" fmla="*/ 72195 h 371290"/>
                <a:gd name="connsiteX330" fmla="*/ 15773 w 255262"/>
                <a:gd name="connsiteY330" fmla="*/ 66716 h 371290"/>
                <a:gd name="connsiteX331" fmla="*/ 18992 w 255262"/>
                <a:gd name="connsiteY331" fmla="*/ 61237 h 371290"/>
                <a:gd name="connsiteX332" fmla="*/ 22210 w 255262"/>
                <a:gd name="connsiteY332" fmla="*/ 56080 h 371290"/>
                <a:gd name="connsiteX333" fmla="*/ 25429 w 255262"/>
                <a:gd name="connsiteY333" fmla="*/ 51246 h 371290"/>
                <a:gd name="connsiteX334" fmla="*/ 29292 w 255262"/>
                <a:gd name="connsiteY334" fmla="*/ 46411 h 371290"/>
                <a:gd name="connsiteX335" fmla="*/ 33477 w 255262"/>
                <a:gd name="connsiteY335" fmla="*/ 41899 h 371290"/>
                <a:gd name="connsiteX336" fmla="*/ 37661 w 255262"/>
                <a:gd name="connsiteY336" fmla="*/ 37387 h 371290"/>
                <a:gd name="connsiteX337" fmla="*/ 42168 w 255262"/>
                <a:gd name="connsiteY337" fmla="*/ 33197 h 371290"/>
                <a:gd name="connsiteX338" fmla="*/ 46674 w 255262"/>
                <a:gd name="connsiteY338" fmla="*/ 29007 h 371290"/>
                <a:gd name="connsiteX339" fmla="*/ 51503 w 255262"/>
                <a:gd name="connsiteY339" fmla="*/ 25139 h 371290"/>
                <a:gd name="connsiteX340" fmla="*/ 56331 w 255262"/>
                <a:gd name="connsiteY340" fmla="*/ 21594 h 371290"/>
                <a:gd name="connsiteX341" fmla="*/ 61804 w 255262"/>
                <a:gd name="connsiteY341" fmla="*/ 18693 h 371290"/>
                <a:gd name="connsiteX342" fmla="*/ 66954 w 255262"/>
                <a:gd name="connsiteY342" fmla="*/ 15470 h 371290"/>
                <a:gd name="connsiteX343" fmla="*/ 72426 w 255262"/>
                <a:gd name="connsiteY343" fmla="*/ 12570 h 371290"/>
                <a:gd name="connsiteX344" fmla="*/ 77899 w 255262"/>
                <a:gd name="connsiteY344" fmla="*/ 9991 h 371290"/>
                <a:gd name="connsiteX345" fmla="*/ 84015 w 255262"/>
                <a:gd name="connsiteY345" fmla="*/ 7735 h 371290"/>
                <a:gd name="connsiteX346" fmla="*/ 89809 w 255262"/>
                <a:gd name="connsiteY346" fmla="*/ 5801 h 371290"/>
                <a:gd name="connsiteX347" fmla="*/ 96247 w 255262"/>
                <a:gd name="connsiteY347" fmla="*/ 3867 h 371290"/>
                <a:gd name="connsiteX348" fmla="*/ 102041 w 255262"/>
                <a:gd name="connsiteY348" fmla="*/ 2578 h 371290"/>
                <a:gd name="connsiteX349" fmla="*/ 108157 w 255262"/>
                <a:gd name="connsiteY349" fmla="*/ 1611 h 371290"/>
                <a:gd name="connsiteX350" fmla="*/ 114916 w 255262"/>
                <a:gd name="connsiteY350" fmla="*/ 322 h 37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55262" h="371290">
                  <a:moveTo>
                    <a:pt x="153866" y="327457"/>
                  </a:moveTo>
                  <a:lnTo>
                    <a:pt x="104938" y="333581"/>
                  </a:lnTo>
                  <a:lnTo>
                    <a:pt x="106869" y="338093"/>
                  </a:lnTo>
                  <a:lnTo>
                    <a:pt x="109122" y="341316"/>
                  </a:lnTo>
                  <a:lnTo>
                    <a:pt x="111376" y="343895"/>
                  </a:lnTo>
                  <a:lnTo>
                    <a:pt x="114273" y="345828"/>
                  </a:lnTo>
                  <a:lnTo>
                    <a:pt x="116848" y="346795"/>
                  </a:lnTo>
                  <a:lnTo>
                    <a:pt x="120067" y="347440"/>
                  </a:lnTo>
                  <a:lnTo>
                    <a:pt x="123608" y="347762"/>
                  </a:lnTo>
                  <a:lnTo>
                    <a:pt x="127792" y="348085"/>
                  </a:lnTo>
                  <a:lnTo>
                    <a:pt x="132621" y="347762"/>
                  </a:lnTo>
                  <a:lnTo>
                    <a:pt x="136805" y="347440"/>
                  </a:lnTo>
                  <a:lnTo>
                    <a:pt x="138415" y="347118"/>
                  </a:lnTo>
                  <a:lnTo>
                    <a:pt x="140346" y="346473"/>
                  </a:lnTo>
                  <a:lnTo>
                    <a:pt x="141634" y="345828"/>
                  </a:lnTo>
                  <a:lnTo>
                    <a:pt x="143243" y="345184"/>
                  </a:lnTo>
                  <a:lnTo>
                    <a:pt x="144853" y="343572"/>
                  </a:lnTo>
                  <a:lnTo>
                    <a:pt x="146140" y="342283"/>
                  </a:lnTo>
                  <a:lnTo>
                    <a:pt x="147106" y="340672"/>
                  </a:lnTo>
                  <a:lnTo>
                    <a:pt x="148715" y="338738"/>
                  </a:lnTo>
                  <a:lnTo>
                    <a:pt x="150969" y="333903"/>
                  </a:lnTo>
                  <a:close/>
                  <a:moveTo>
                    <a:pt x="164810" y="291037"/>
                  </a:moveTo>
                  <a:lnTo>
                    <a:pt x="93350" y="300062"/>
                  </a:lnTo>
                  <a:lnTo>
                    <a:pt x="93350" y="300384"/>
                  </a:lnTo>
                  <a:lnTo>
                    <a:pt x="95281" y="306830"/>
                  </a:lnTo>
                  <a:lnTo>
                    <a:pt x="97212" y="312631"/>
                  </a:lnTo>
                  <a:lnTo>
                    <a:pt x="98822" y="317788"/>
                  </a:lnTo>
                  <a:lnTo>
                    <a:pt x="100431" y="322300"/>
                  </a:lnTo>
                  <a:lnTo>
                    <a:pt x="158050" y="315210"/>
                  </a:lnTo>
                  <a:lnTo>
                    <a:pt x="158694" y="311987"/>
                  </a:lnTo>
                  <a:lnTo>
                    <a:pt x="159660" y="308764"/>
                  </a:lnTo>
                  <a:lnTo>
                    <a:pt x="160625" y="304896"/>
                  </a:lnTo>
                  <a:lnTo>
                    <a:pt x="162235" y="301673"/>
                  </a:lnTo>
                  <a:lnTo>
                    <a:pt x="163522" y="296194"/>
                  </a:lnTo>
                  <a:close/>
                  <a:moveTo>
                    <a:pt x="83049" y="266865"/>
                  </a:moveTo>
                  <a:lnTo>
                    <a:pt x="84658" y="272666"/>
                  </a:lnTo>
                  <a:lnTo>
                    <a:pt x="86590" y="278145"/>
                  </a:lnTo>
                  <a:lnTo>
                    <a:pt x="88521" y="283947"/>
                  </a:lnTo>
                  <a:lnTo>
                    <a:pt x="89809" y="289104"/>
                  </a:lnTo>
                  <a:lnTo>
                    <a:pt x="168673" y="279435"/>
                  </a:lnTo>
                  <a:lnTo>
                    <a:pt x="169960" y="276212"/>
                  </a:lnTo>
                  <a:lnTo>
                    <a:pt x="170926" y="272989"/>
                  </a:lnTo>
                  <a:lnTo>
                    <a:pt x="171892" y="269766"/>
                  </a:lnTo>
                  <a:lnTo>
                    <a:pt x="172857" y="266865"/>
                  </a:lnTo>
                  <a:close/>
                  <a:moveTo>
                    <a:pt x="128226" y="58014"/>
                  </a:moveTo>
                  <a:lnTo>
                    <a:pt x="129201" y="58339"/>
                  </a:lnTo>
                  <a:lnTo>
                    <a:pt x="130502" y="58664"/>
                  </a:lnTo>
                  <a:lnTo>
                    <a:pt x="131477" y="58989"/>
                  </a:lnTo>
                  <a:lnTo>
                    <a:pt x="132452" y="59639"/>
                  </a:lnTo>
                  <a:lnTo>
                    <a:pt x="133102" y="60615"/>
                  </a:lnTo>
                  <a:lnTo>
                    <a:pt x="133427" y="61265"/>
                  </a:lnTo>
                  <a:lnTo>
                    <a:pt x="133752" y="62890"/>
                  </a:lnTo>
                  <a:lnTo>
                    <a:pt x="134077" y="63865"/>
                  </a:lnTo>
                  <a:lnTo>
                    <a:pt x="133752" y="64840"/>
                  </a:lnTo>
                  <a:lnTo>
                    <a:pt x="133427" y="65815"/>
                  </a:lnTo>
                  <a:lnTo>
                    <a:pt x="133102" y="67116"/>
                  </a:lnTo>
                  <a:lnTo>
                    <a:pt x="132452" y="68091"/>
                  </a:lnTo>
                  <a:lnTo>
                    <a:pt x="131477" y="68741"/>
                  </a:lnTo>
                  <a:lnTo>
                    <a:pt x="130502" y="69066"/>
                  </a:lnTo>
                  <a:lnTo>
                    <a:pt x="129201" y="69391"/>
                  </a:lnTo>
                  <a:lnTo>
                    <a:pt x="128226" y="69716"/>
                  </a:lnTo>
                  <a:lnTo>
                    <a:pt x="122050" y="69716"/>
                  </a:lnTo>
                  <a:lnTo>
                    <a:pt x="116524" y="71016"/>
                  </a:lnTo>
                  <a:lnTo>
                    <a:pt x="110998" y="72317"/>
                  </a:lnTo>
                  <a:lnTo>
                    <a:pt x="105472" y="74267"/>
                  </a:lnTo>
                  <a:lnTo>
                    <a:pt x="100597" y="76867"/>
                  </a:lnTo>
                  <a:lnTo>
                    <a:pt x="95396" y="79793"/>
                  </a:lnTo>
                  <a:lnTo>
                    <a:pt x="90845" y="83043"/>
                  </a:lnTo>
                  <a:lnTo>
                    <a:pt x="86619" y="86619"/>
                  </a:lnTo>
                  <a:lnTo>
                    <a:pt x="83369" y="90845"/>
                  </a:lnTo>
                  <a:lnTo>
                    <a:pt x="79793" y="95396"/>
                  </a:lnTo>
                  <a:lnTo>
                    <a:pt x="76867" y="100271"/>
                  </a:lnTo>
                  <a:lnTo>
                    <a:pt x="74592" y="105147"/>
                  </a:lnTo>
                  <a:lnTo>
                    <a:pt x="72317" y="110998"/>
                  </a:lnTo>
                  <a:lnTo>
                    <a:pt x="71016" y="116524"/>
                  </a:lnTo>
                  <a:lnTo>
                    <a:pt x="70041" y="122050"/>
                  </a:lnTo>
                  <a:lnTo>
                    <a:pt x="69391" y="128226"/>
                  </a:lnTo>
                  <a:lnTo>
                    <a:pt x="69391" y="129526"/>
                  </a:lnTo>
                  <a:lnTo>
                    <a:pt x="69066" y="130502"/>
                  </a:lnTo>
                  <a:lnTo>
                    <a:pt x="68741" y="131477"/>
                  </a:lnTo>
                  <a:lnTo>
                    <a:pt x="68091" y="132452"/>
                  </a:lnTo>
                  <a:lnTo>
                    <a:pt x="67116" y="133102"/>
                  </a:lnTo>
                  <a:lnTo>
                    <a:pt x="66141" y="133752"/>
                  </a:lnTo>
                  <a:lnTo>
                    <a:pt x="64840" y="134077"/>
                  </a:lnTo>
                  <a:lnTo>
                    <a:pt x="63865" y="134077"/>
                  </a:lnTo>
                  <a:lnTo>
                    <a:pt x="62565" y="134077"/>
                  </a:lnTo>
                  <a:lnTo>
                    <a:pt x="61590" y="133752"/>
                  </a:lnTo>
                  <a:lnTo>
                    <a:pt x="60290" y="133102"/>
                  </a:lnTo>
                  <a:lnTo>
                    <a:pt x="59640" y="132452"/>
                  </a:lnTo>
                  <a:lnTo>
                    <a:pt x="58989" y="131477"/>
                  </a:lnTo>
                  <a:lnTo>
                    <a:pt x="58339" y="130502"/>
                  </a:lnTo>
                  <a:lnTo>
                    <a:pt x="58014" y="129526"/>
                  </a:lnTo>
                  <a:lnTo>
                    <a:pt x="58014" y="128226"/>
                  </a:lnTo>
                  <a:lnTo>
                    <a:pt x="58014" y="124651"/>
                  </a:lnTo>
                  <a:lnTo>
                    <a:pt x="58339" y="121075"/>
                  </a:lnTo>
                  <a:lnTo>
                    <a:pt x="58664" y="117499"/>
                  </a:lnTo>
                  <a:lnTo>
                    <a:pt x="59314" y="113924"/>
                  </a:lnTo>
                  <a:lnTo>
                    <a:pt x="61265" y="107423"/>
                  </a:lnTo>
                  <a:lnTo>
                    <a:pt x="63540" y="100596"/>
                  </a:lnTo>
                  <a:lnTo>
                    <a:pt x="66466" y="94745"/>
                  </a:lnTo>
                  <a:lnTo>
                    <a:pt x="70041" y="88894"/>
                  </a:lnTo>
                  <a:lnTo>
                    <a:pt x="74267" y="83368"/>
                  </a:lnTo>
                  <a:lnTo>
                    <a:pt x="78818" y="78493"/>
                  </a:lnTo>
                  <a:lnTo>
                    <a:pt x="83694" y="73942"/>
                  </a:lnTo>
                  <a:lnTo>
                    <a:pt x="88895" y="69716"/>
                  </a:lnTo>
                  <a:lnTo>
                    <a:pt x="94746" y="66466"/>
                  </a:lnTo>
                  <a:lnTo>
                    <a:pt x="100922" y="63540"/>
                  </a:lnTo>
                  <a:lnTo>
                    <a:pt x="107423" y="60940"/>
                  </a:lnTo>
                  <a:lnTo>
                    <a:pt x="114249" y="59314"/>
                  </a:lnTo>
                  <a:lnTo>
                    <a:pt x="117499" y="58989"/>
                  </a:lnTo>
                  <a:lnTo>
                    <a:pt x="121075" y="58339"/>
                  </a:lnTo>
                  <a:lnTo>
                    <a:pt x="124651" y="58339"/>
                  </a:lnTo>
                  <a:close/>
                  <a:moveTo>
                    <a:pt x="127792" y="23205"/>
                  </a:moveTo>
                  <a:lnTo>
                    <a:pt x="122642" y="23528"/>
                  </a:lnTo>
                  <a:lnTo>
                    <a:pt x="117170" y="23850"/>
                  </a:lnTo>
                  <a:lnTo>
                    <a:pt x="112019" y="24495"/>
                  </a:lnTo>
                  <a:lnTo>
                    <a:pt x="106869" y="25139"/>
                  </a:lnTo>
                  <a:lnTo>
                    <a:pt x="101719" y="26429"/>
                  </a:lnTo>
                  <a:lnTo>
                    <a:pt x="96890" y="28040"/>
                  </a:lnTo>
                  <a:lnTo>
                    <a:pt x="92062" y="29329"/>
                  </a:lnTo>
                  <a:lnTo>
                    <a:pt x="86912" y="31585"/>
                  </a:lnTo>
                  <a:lnTo>
                    <a:pt x="82405" y="33519"/>
                  </a:lnTo>
                  <a:lnTo>
                    <a:pt x="77899" y="36098"/>
                  </a:lnTo>
                  <a:lnTo>
                    <a:pt x="73714" y="38354"/>
                  </a:lnTo>
                  <a:lnTo>
                    <a:pt x="69529" y="41254"/>
                  </a:lnTo>
                  <a:lnTo>
                    <a:pt x="65667" y="43833"/>
                  </a:lnTo>
                  <a:lnTo>
                    <a:pt x="61482" y="47056"/>
                  </a:lnTo>
                  <a:lnTo>
                    <a:pt x="57941" y="50279"/>
                  </a:lnTo>
                  <a:lnTo>
                    <a:pt x="54078" y="53824"/>
                  </a:lnTo>
                  <a:lnTo>
                    <a:pt x="50537" y="57692"/>
                  </a:lnTo>
                  <a:lnTo>
                    <a:pt x="47318" y="61237"/>
                  </a:lnTo>
                  <a:lnTo>
                    <a:pt x="44421" y="65105"/>
                  </a:lnTo>
                  <a:lnTo>
                    <a:pt x="41202" y="69295"/>
                  </a:lnTo>
                  <a:lnTo>
                    <a:pt x="38627" y="73485"/>
                  </a:lnTo>
                  <a:lnTo>
                    <a:pt x="36052" y="77675"/>
                  </a:lnTo>
                  <a:lnTo>
                    <a:pt x="33799" y="82187"/>
                  </a:lnTo>
                  <a:lnTo>
                    <a:pt x="31867" y="87021"/>
                  </a:lnTo>
                  <a:lnTo>
                    <a:pt x="29614" y="91533"/>
                  </a:lnTo>
                  <a:lnTo>
                    <a:pt x="28326" y="96690"/>
                  </a:lnTo>
                  <a:lnTo>
                    <a:pt x="27039" y="101525"/>
                  </a:lnTo>
                  <a:lnTo>
                    <a:pt x="25429" y="106682"/>
                  </a:lnTo>
                  <a:lnTo>
                    <a:pt x="24786" y="111838"/>
                  </a:lnTo>
                  <a:lnTo>
                    <a:pt x="24142" y="116995"/>
                  </a:lnTo>
                  <a:lnTo>
                    <a:pt x="23820" y="122152"/>
                  </a:lnTo>
                  <a:lnTo>
                    <a:pt x="23498" y="127631"/>
                  </a:lnTo>
                  <a:lnTo>
                    <a:pt x="23820" y="132143"/>
                  </a:lnTo>
                  <a:lnTo>
                    <a:pt x="24142" y="136655"/>
                  </a:lnTo>
                  <a:lnTo>
                    <a:pt x="25107" y="141490"/>
                  </a:lnTo>
                  <a:lnTo>
                    <a:pt x="26073" y="146002"/>
                  </a:lnTo>
                  <a:lnTo>
                    <a:pt x="27683" y="150837"/>
                  </a:lnTo>
                  <a:lnTo>
                    <a:pt x="29292" y="155671"/>
                  </a:lnTo>
                  <a:lnTo>
                    <a:pt x="31223" y="160506"/>
                  </a:lnTo>
                  <a:lnTo>
                    <a:pt x="33155" y="165663"/>
                  </a:lnTo>
                  <a:lnTo>
                    <a:pt x="37661" y="175654"/>
                  </a:lnTo>
                  <a:lnTo>
                    <a:pt x="42812" y="185967"/>
                  </a:lnTo>
                  <a:lnTo>
                    <a:pt x="48606" y="195959"/>
                  </a:lnTo>
                  <a:lnTo>
                    <a:pt x="54400" y="206272"/>
                  </a:lnTo>
                  <a:lnTo>
                    <a:pt x="59229" y="215619"/>
                  </a:lnTo>
                  <a:lnTo>
                    <a:pt x="64379" y="224966"/>
                  </a:lnTo>
                  <a:lnTo>
                    <a:pt x="69207" y="234312"/>
                  </a:lnTo>
                  <a:lnTo>
                    <a:pt x="73714" y="243659"/>
                  </a:lnTo>
                  <a:lnTo>
                    <a:pt x="181870" y="243659"/>
                  </a:lnTo>
                  <a:lnTo>
                    <a:pt x="186377" y="234312"/>
                  </a:lnTo>
                  <a:lnTo>
                    <a:pt x="191205" y="224966"/>
                  </a:lnTo>
                  <a:lnTo>
                    <a:pt x="196356" y="215619"/>
                  </a:lnTo>
                  <a:lnTo>
                    <a:pt x="201506" y="206595"/>
                  </a:lnTo>
                  <a:lnTo>
                    <a:pt x="206978" y="195959"/>
                  </a:lnTo>
                  <a:lnTo>
                    <a:pt x="212450" y="185967"/>
                  </a:lnTo>
                  <a:lnTo>
                    <a:pt x="217923" y="175654"/>
                  </a:lnTo>
                  <a:lnTo>
                    <a:pt x="222429" y="165340"/>
                  </a:lnTo>
                  <a:lnTo>
                    <a:pt x="224360" y="160506"/>
                  </a:lnTo>
                  <a:lnTo>
                    <a:pt x="226614" y="155671"/>
                  </a:lnTo>
                  <a:lnTo>
                    <a:pt x="227901" y="150837"/>
                  </a:lnTo>
                  <a:lnTo>
                    <a:pt x="229189" y="146002"/>
                  </a:lnTo>
                  <a:lnTo>
                    <a:pt x="230798" y="141168"/>
                  </a:lnTo>
                  <a:lnTo>
                    <a:pt x="231442" y="136655"/>
                  </a:lnTo>
                  <a:lnTo>
                    <a:pt x="232086" y="132143"/>
                  </a:lnTo>
                  <a:lnTo>
                    <a:pt x="232086" y="127631"/>
                  </a:lnTo>
                  <a:lnTo>
                    <a:pt x="232086" y="122152"/>
                  </a:lnTo>
                  <a:lnTo>
                    <a:pt x="231764" y="116995"/>
                  </a:lnTo>
                  <a:lnTo>
                    <a:pt x="231120" y="111838"/>
                  </a:lnTo>
                  <a:lnTo>
                    <a:pt x="229833" y="106682"/>
                  </a:lnTo>
                  <a:lnTo>
                    <a:pt x="228867" y="101525"/>
                  </a:lnTo>
                  <a:lnTo>
                    <a:pt x="227579" y="96690"/>
                  </a:lnTo>
                  <a:lnTo>
                    <a:pt x="225648" y="91533"/>
                  </a:lnTo>
                  <a:lnTo>
                    <a:pt x="224039" y="87021"/>
                  </a:lnTo>
                  <a:lnTo>
                    <a:pt x="221463" y="82187"/>
                  </a:lnTo>
                  <a:lnTo>
                    <a:pt x="219532" y="77675"/>
                  </a:lnTo>
                  <a:lnTo>
                    <a:pt x="216957" y="73485"/>
                  </a:lnTo>
                  <a:lnTo>
                    <a:pt x="214382" y="69295"/>
                  </a:lnTo>
                  <a:lnTo>
                    <a:pt x="211163" y="65105"/>
                  </a:lnTo>
                  <a:lnTo>
                    <a:pt x="208266" y="61237"/>
                  </a:lnTo>
                  <a:lnTo>
                    <a:pt x="205047" y="57692"/>
                  </a:lnTo>
                  <a:lnTo>
                    <a:pt x="201506" y="53824"/>
                  </a:lnTo>
                  <a:lnTo>
                    <a:pt x="197965" y="50279"/>
                  </a:lnTo>
                  <a:lnTo>
                    <a:pt x="194102" y="47056"/>
                  </a:lnTo>
                  <a:lnTo>
                    <a:pt x="190240" y="43833"/>
                  </a:lnTo>
                  <a:lnTo>
                    <a:pt x="186055" y="41254"/>
                  </a:lnTo>
                  <a:lnTo>
                    <a:pt x="181870" y="38354"/>
                  </a:lnTo>
                  <a:lnTo>
                    <a:pt x="177364" y="36098"/>
                  </a:lnTo>
                  <a:lnTo>
                    <a:pt x="172857" y="33519"/>
                  </a:lnTo>
                  <a:lnTo>
                    <a:pt x="168351" y="31585"/>
                  </a:lnTo>
                  <a:lnTo>
                    <a:pt x="163522" y="29329"/>
                  </a:lnTo>
                  <a:lnTo>
                    <a:pt x="158694" y="28040"/>
                  </a:lnTo>
                  <a:lnTo>
                    <a:pt x="153866" y="26429"/>
                  </a:lnTo>
                  <a:lnTo>
                    <a:pt x="149037" y="25139"/>
                  </a:lnTo>
                  <a:lnTo>
                    <a:pt x="143887" y="24495"/>
                  </a:lnTo>
                  <a:lnTo>
                    <a:pt x="138415" y="23850"/>
                  </a:lnTo>
                  <a:lnTo>
                    <a:pt x="133264" y="23528"/>
                  </a:lnTo>
                  <a:close/>
                  <a:moveTo>
                    <a:pt x="121032" y="0"/>
                  </a:moveTo>
                  <a:lnTo>
                    <a:pt x="127792" y="0"/>
                  </a:lnTo>
                  <a:lnTo>
                    <a:pt x="134230" y="0"/>
                  </a:lnTo>
                  <a:lnTo>
                    <a:pt x="140990" y="322"/>
                  </a:lnTo>
                  <a:lnTo>
                    <a:pt x="147106" y="1611"/>
                  </a:lnTo>
                  <a:lnTo>
                    <a:pt x="153544" y="2578"/>
                  </a:lnTo>
                  <a:lnTo>
                    <a:pt x="159660" y="3867"/>
                  </a:lnTo>
                  <a:lnTo>
                    <a:pt x="165776" y="5801"/>
                  </a:lnTo>
                  <a:lnTo>
                    <a:pt x="171570" y="7735"/>
                  </a:lnTo>
                  <a:lnTo>
                    <a:pt x="177364" y="9991"/>
                  </a:lnTo>
                  <a:lnTo>
                    <a:pt x="183158" y="12570"/>
                  </a:lnTo>
                  <a:lnTo>
                    <a:pt x="188630" y="15470"/>
                  </a:lnTo>
                  <a:lnTo>
                    <a:pt x="193780" y="18693"/>
                  </a:lnTo>
                  <a:lnTo>
                    <a:pt x="198931" y="21594"/>
                  </a:lnTo>
                  <a:lnTo>
                    <a:pt x="203759" y="25139"/>
                  </a:lnTo>
                  <a:lnTo>
                    <a:pt x="208588" y="29007"/>
                  </a:lnTo>
                  <a:lnTo>
                    <a:pt x="213738" y="33197"/>
                  </a:lnTo>
                  <a:lnTo>
                    <a:pt x="217923" y="37387"/>
                  </a:lnTo>
                  <a:lnTo>
                    <a:pt x="222429" y="41899"/>
                  </a:lnTo>
                  <a:lnTo>
                    <a:pt x="226292" y="46411"/>
                  </a:lnTo>
                  <a:lnTo>
                    <a:pt x="229833" y="51246"/>
                  </a:lnTo>
                  <a:lnTo>
                    <a:pt x="233373" y="56080"/>
                  </a:lnTo>
                  <a:lnTo>
                    <a:pt x="236914" y="61237"/>
                  </a:lnTo>
                  <a:lnTo>
                    <a:pt x="240133" y="66716"/>
                  </a:lnTo>
                  <a:lnTo>
                    <a:pt x="242708" y="72195"/>
                  </a:lnTo>
                  <a:lnTo>
                    <a:pt x="245284" y="77997"/>
                  </a:lnTo>
                  <a:lnTo>
                    <a:pt x="247537" y="83798"/>
                  </a:lnTo>
                  <a:lnTo>
                    <a:pt x="249468" y="89600"/>
                  </a:lnTo>
                  <a:lnTo>
                    <a:pt x="251078" y="95723"/>
                  </a:lnTo>
                  <a:lnTo>
                    <a:pt x="252687" y="101847"/>
                  </a:lnTo>
                  <a:lnTo>
                    <a:pt x="253975" y="107971"/>
                  </a:lnTo>
                  <a:lnTo>
                    <a:pt x="254618" y="114739"/>
                  </a:lnTo>
                  <a:lnTo>
                    <a:pt x="254940" y="120863"/>
                  </a:lnTo>
                  <a:lnTo>
                    <a:pt x="255262" y="127631"/>
                  </a:lnTo>
                  <a:lnTo>
                    <a:pt x="254940" y="132143"/>
                  </a:lnTo>
                  <a:lnTo>
                    <a:pt x="254618" y="136333"/>
                  </a:lnTo>
                  <a:lnTo>
                    <a:pt x="254297" y="140845"/>
                  </a:lnTo>
                  <a:lnTo>
                    <a:pt x="253331" y="145358"/>
                  </a:lnTo>
                  <a:lnTo>
                    <a:pt x="251078" y="154060"/>
                  </a:lnTo>
                  <a:lnTo>
                    <a:pt x="248502" y="163084"/>
                  </a:lnTo>
                  <a:lnTo>
                    <a:pt x="244962" y="171786"/>
                  </a:lnTo>
                  <a:lnTo>
                    <a:pt x="241099" y="180811"/>
                  </a:lnTo>
                  <a:lnTo>
                    <a:pt x="236592" y="189835"/>
                  </a:lnTo>
                  <a:lnTo>
                    <a:pt x="232086" y="198859"/>
                  </a:lnTo>
                  <a:lnTo>
                    <a:pt x="222429" y="216586"/>
                  </a:lnTo>
                  <a:lnTo>
                    <a:pt x="212450" y="233990"/>
                  </a:lnTo>
                  <a:lnTo>
                    <a:pt x="207944" y="242692"/>
                  </a:lnTo>
                  <a:lnTo>
                    <a:pt x="203759" y="251072"/>
                  </a:lnTo>
                  <a:lnTo>
                    <a:pt x="199896" y="259452"/>
                  </a:lnTo>
                  <a:lnTo>
                    <a:pt x="196999" y="267832"/>
                  </a:lnTo>
                  <a:lnTo>
                    <a:pt x="192815" y="279757"/>
                  </a:lnTo>
                  <a:lnTo>
                    <a:pt x="189274" y="290715"/>
                  </a:lnTo>
                  <a:lnTo>
                    <a:pt x="186055" y="301351"/>
                  </a:lnTo>
                  <a:lnTo>
                    <a:pt x="183480" y="311342"/>
                  </a:lnTo>
                  <a:lnTo>
                    <a:pt x="180583" y="320367"/>
                  </a:lnTo>
                  <a:lnTo>
                    <a:pt x="177686" y="329069"/>
                  </a:lnTo>
                  <a:lnTo>
                    <a:pt x="175111" y="336804"/>
                  </a:lnTo>
                  <a:lnTo>
                    <a:pt x="172214" y="343572"/>
                  </a:lnTo>
                  <a:lnTo>
                    <a:pt x="170604" y="347118"/>
                  </a:lnTo>
                  <a:lnTo>
                    <a:pt x="168673" y="350018"/>
                  </a:lnTo>
                  <a:lnTo>
                    <a:pt x="167063" y="352919"/>
                  </a:lnTo>
                  <a:lnTo>
                    <a:pt x="165132" y="355497"/>
                  </a:lnTo>
                  <a:lnTo>
                    <a:pt x="163201" y="358076"/>
                  </a:lnTo>
                  <a:lnTo>
                    <a:pt x="161269" y="360332"/>
                  </a:lnTo>
                  <a:lnTo>
                    <a:pt x="158694" y="362588"/>
                  </a:lnTo>
                  <a:lnTo>
                    <a:pt x="156119" y="364200"/>
                  </a:lnTo>
                  <a:lnTo>
                    <a:pt x="153544" y="365811"/>
                  </a:lnTo>
                  <a:lnTo>
                    <a:pt x="150325" y="367423"/>
                  </a:lnTo>
                  <a:lnTo>
                    <a:pt x="147106" y="368389"/>
                  </a:lnTo>
                  <a:lnTo>
                    <a:pt x="144209" y="369356"/>
                  </a:lnTo>
                  <a:lnTo>
                    <a:pt x="140346" y="370001"/>
                  </a:lnTo>
                  <a:lnTo>
                    <a:pt x="136483" y="370968"/>
                  </a:lnTo>
                  <a:lnTo>
                    <a:pt x="132299" y="371290"/>
                  </a:lnTo>
                  <a:lnTo>
                    <a:pt x="127792" y="371290"/>
                  </a:lnTo>
                  <a:lnTo>
                    <a:pt x="123286" y="371290"/>
                  </a:lnTo>
                  <a:lnTo>
                    <a:pt x="119423" y="370968"/>
                  </a:lnTo>
                  <a:lnTo>
                    <a:pt x="115560" y="370001"/>
                  </a:lnTo>
                  <a:lnTo>
                    <a:pt x="111697" y="369356"/>
                  </a:lnTo>
                  <a:lnTo>
                    <a:pt x="108479" y="368389"/>
                  </a:lnTo>
                  <a:lnTo>
                    <a:pt x="105582" y="367423"/>
                  </a:lnTo>
                  <a:lnTo>
                    <a:pt x="102363" y="365811"/>
                  </a:lnTo>
                  <a:lnTo>
                    <a:pt x="99787" y="364200"/>
                  </a:lnTo>
                  <a:lnTo>
                    <a:pt x="97212" y="362588"/>
                  </a:lnTo>
                  <a:lnTo>
                    <a:pt x="94959" y="360332"/>
                  </a:lnTo>
                  <a:lnTo>
                    <a:pt x="92706" y="358076"/>
                  </a:lnTo>
                  <a:lnTo>
                    <a:pt x="90452" y="355497"/>
                  </a:lnTo>
                  <a:lnTo>
                    <a:pt x="88843" y="352597"/>
                  </a:lnTo>
                  <a:lnTo>
                    <a:pt x="86912" y="350018"/>
                  </a:lnTo>
                  <a:lnTo>
                    <a:pt x="85302" y="346795"/>
                  </a:lnTo>
                  <a:lnTo>
                    <a:pt x="83693" y="343572"/>
                  </a:lnTo>
                  <a:lnTo>
                    <a:pt x="80796" y="336804"/>
                  </a:lnTo>
                  <a:lnTo>
                    <a:pt x="77899" y="328746"/>
                  </a:lnTo>
                  <a:lnTo>
                    <a:pt x="75323" y="320367"/>
                  </a:lnTo>
                  <a:lnTo>
                    <a:pt x="72426" y="311020"/>
                  </a:lnTo>
                  <a:lnTo>
                    <a:pt x="66310" y="290393"/>
                  </a:lnTo>
                  <a:lnTo>
                    <a:pt x="58585" y="267509"/>
                  </a:lnTo>
                  <a:lnTo>
                    <a:pt x="55366" y="259130"/>
                  </a:lnTo>
                  <a:lnTo>
                    <a:pt x="51503" y="250750"/>
                  </a:lnTo>
                  <a:lnTo>
                    <a:pt x="47318" y="242370"/>
                  </a:lnTo>
                  <a:lnTo>
                    <a:pt x="42812" y="233668"/>
                  </a:lnTo>
                  <a:lnTo>
                    <a:pt x="33155" y="216264"/>
                  </a:lnTo>
                  <a:lnTo>
                    <a:pt x="23820" y="198859"/>
                  </a:lnTo>
                  <a:lnTo>
                    <a:pt x="18992" y="189835"/>
                  </a:lnTo>
                  <a:lnTo>
                    <a:pt x="14807" y="180811"/>
                  </a:lnTo>
                  <a:lnTo>
                    <a:pt x="10622" y="172109"/>
                  </a:lnTo>
                  <a:lnTo>
                    <a:pt x="7081" y="163084"/>
                  </a:lnTo>
                  <a:lnTo>
                    <a:pt x="4184" y="154382"/>
                  </a:lnTo>
                  <a:lnTo>
                    <a:pt x="2253" y="145358"/>
                  </a:lnTo>
                  <a:lnTo>
                    <a:pt x="1609" y="140845"/>
                  </a:lnTo>
                  <a:lnTo>
                    <a:pt x="965" y="136655"/>
                  </a:lnTo>
                  <a:lnTo>
                    <a:pt x="644" y="132143"/>
                  </a:lnTo>
                  <a:lnTo>
                    <a:pt x="0" y="127631"/>
                  </a:lnTo>
                  <a:lnTo>
                    <a:pt x="644" y="120863"/>
                  </a:lnTo>
                  <a:lnTo>
                    <a:pt x="965" y="114739"/>
                  </a:lnTo>
                  <a:lnTo>
                    <a:pt x="1931" y="107971"/>
                  </a:lnTo>
                  <a:lnTo>
                    <a:pt x="2897" y="101847"/>
                  </a:lnTo>
                  <a:lnTo>
                    <a:pt x="4184" y="95723"/>
                  </a:lnTo>
                  <a:lnTo>
                    <a:pt x="6116" y="89600"/>
                  </a:lnTo>
                  <a:lnTo>
                    <a:pt x="8047" y="83798"/>
                  </a:lnTo>
                  <a:lnTo>
                    <a:pt x="10300" y="77997"/>
                  </a:lnTo>
                  <a:lnTo>
                    <a:pt x="12876" y="72195"/>
                  </a:lnTo>
                  <a:lnTo>
                    <a:pt x="15773" y="66716"/>
                  </a:lnTo>
                  <a:lnTo>
                    <a:pt x="18992" y="61237"/>
                  </a:lnTo>
                  <a:lnTo>
                    <a:pt x="22210" y="56080"/>
                  </a:lnTo>
                  <a:lnTo>
                    <a:pt x="25429" y="51246"/>
                  </a:lnTo>
                  <a:lnTo>
                    <a:pt x="29292" y="46411"/>
                  </a:lnTo>
                  <a:lnTo>
                    <a:pt x="33477" y="41899"/>
                  </a:lnTo>
                  <a:lnTo>
                    <a:pt x="37661" y="37387"/>
                  </a:lnTo>
                  <a:lnTo>
                    <a:pt x="42168" y="33197"/>
                  </a:lnTo>
                  <a:lnTo>
                    <a:pt x="46674" y="29007"/>
                  </a:lnTo>
                  <a:lnTo>
                    <a:pt x="51503" y="25139"/>
                  </a:lnTo>
                  <a:lnTo>
                    <a:pt x="56331" y="21594"/>
                  </a:lnTo>
                  <a:lnTo>
                    <a:pt x="61804" y="18693"/>
                  </a:lnTo>
                  <a:lnTo>
                    <a:pt x="66954" y="15470"/>
                  </a:lnTo>
                  <a:lnTo>
                    <a:pt x="72426" y="12570"/>
                  </a:lnTo>
                  <a:lnTo>
                    <a:pt x="77899" y="9991"/>
                  </a:lnTo>
                  <a:lnTo>
                    <a:pt x="84015" y="7735"/>
                  </a:lnTo>
                  <a:lnTo>
                    <a:pt x="89809" y="5801"/>
                  </a:lnTo>
                  <a:lnTo>
                    <a:pt x="96247" y="3867"/>
                  </a:lnTo>
                  <a:lnTo>
                    <a:pt x="102041" y="2578"/>
                  </a:lnTo>
                  <a:lnTo>
                    <a:pt x="108157" y="1611"/>
                  </a:lnTo>
                  <a:lnTo>
                    <a:pt x="114916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" name="isľiḑè">
              <a:extLst>
                <a:ext uri="{FF2B5EF4-FFF2-40B4-BE49-F238E27FC236}">
                  <a16:creationId xmlns:a16="http://schemas.microsoft.com/office/drawing/2014/main" xmlns="" id="{DD7040C5-CCE7-4030-93A2-A316459A8CCA}"/>
                </a:ext>
              </a:extLst>
            </p:cNvPr>
            <p:cNvGrpSpPr/>
            <p:nvPr/>
          </p:nvGrpSpPr>
          <p:grpSpPr>
            <a:xfrm>
              <a:off x="5826000" y="2590800"/>
              <a:ext cx="5694488" cy="922843"/>
              <a:chOff x="5826000" y="1759661"/>
              <a:chExt cx="5694488" cy="922843"/>
            </a:xfrm>
          </p:grpSpPr>
          <p:sp>
            <p:nvSpPr>
              <p:cNvPr id="23" name="iśḷiḓè">
                <a:extLst>
                  <a:ext uri="{FF2B5EF4-FFF2-40B4-BE49-F238E27FC236}">
                    <a16:creationId xmlns:a16="http://schemas.microsoft.com/office/drawing/2014/main" xmlns="" id="{606BEC1D-DD5F-4299-9410-95446628576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śļiḋé">
                <a:extLst>
                  <a:ext uri="{FF2B5EF4-FFF2-40B4-BE49-F238E27FC236}">
                    <a16:creationId xmlns:a16="http://schemas.microsoft.com/office/drawing/2014/main" xmlns="" id="{2E85F188-05D0-49AA-BA20-6D65056A24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2" name="iśľîḍe">
              <a:extLst>
                <a:ext uri="{FF2B5EF4-FFF2-40B4-BE49-F238E27FC236}">
                  <a16:creationId xmlns:a16="http://schemas.microsoft.com/office/drawing/2014/main" xmlns="" id="{4A50BBA1-64A5-4583-9DA7-AEC0D67E7A85}"/>
                </a:ext>
              </a:extLst>
            </p:cNvPr>
            <p:cNvSpPr/>
            <p:nvPr/>
          </p:nvSpPr>
          <p:spPr bwMode="auto">
            <a:xfrm>
              <a:off x="4900661" y="4074547"/>
              <a:ext cx="476852" cy="476850"/>
            </a:xfrm>
            <a:custGeom>
              <a:avLst/>
              <a:gdLst>
                <a:gd name="T0" fmla="*/ 795 w 1116"/>
                <a:gd name="T1" fmla="*/ 774 h 1117"/>
                <a:gd name="T2" fmla="*/ 1039 w 1116"/>
                <a:gd name="T3" fmla="*/ 623 h 1117"/>
                <a:gd name="T4" fmla="*/ 970 w 1116"/>
                <a:gd name="T5" fmla="*/ 816 h 1117"/>
                <a:gd name="T6" fmla="*/ 291 w 1116"/>
                <a:gd name="T7" fmla="*/ 610 h 1117"/>
                <a:gd name="T8" fmla="*/ 309 w 1116"/>
                <a:gd name="T9" fmla="*/ 848 h 1117"/>
                <a:gd name="T10" fmla="*/ 146 w 1116"/>
                <a:gd name="T11" fmla="*/ 816 h 1117"/>
                <a:gd name="T12" fmla="*/ 77 w 1116"/>
                <a:gd name="T13" fmla="*/ 623 h 1117"/>
                <a:gd name="T14" fmla="*/ 277 w 1116"/>
                <a:gd name="T15" fmla="*/ 290 h 1117"/>
                <a:gd name="T16" fmla="*/ 293 w 1116"/>
                <a:gd name="T17" fmla="*/ 482 h 1117"/>
                <a:gd name="T18" fmla="*/ 94 w 1116"/>
                <a:gd name="T19" fmla="*/ 415 h 1117"/>
                <a:gd name="T20" fmla="*/ 182 w 1116"/>
                <a:gd name="T21" fmla="*/ 252 h 1117"/>
                <a:gd name="T22" fmla="*/ 710 w 1116"/>
                <a:gd name="T23" fmla="*/ 340 h 1117"/>
                <a:gd name="T24" fmla="*/ 790 w 1116"/>
                <a:gd name="T25" fmla="*/ 512 h 1117"/>
                <a:gd name="T26" fmla="*/ 618 w 1116"/>
                <a:gd name="T27" fmla="*/ 796 h 1117"/>
                <a:gd name="T28" fmla="*/ 769 w 1116"/>
                <a:gd name="T29" fmla="*/ 735 h 1117"/>
                <a:gd name="T30" fmla="*/ 861 w 1116"/>
                <a:gd name="T31" fmla="*/ 938 h 1117"/>
                <a:gd name="T32" fmla="*/ 734 w 1116"/>
                <a:gd name="T33" fmla="*/ 1011 h 1117"/>
                <a:gd name="T34" fmla="*/ 689 w 1116"/>
                <a:gd name="T35" fmla="*/ 980 h 1117"/>
                <a:gd name="T36" fmla="*/ 615 w 1116"/>
                <a:gd name="T37" fmla="*/ 832 h 1117"/>
                <a:gd name="T38" fmla="*/ 678 w 1116"/>
                <a:gd name="T39" fmla="*/ 933 h 1117"/>
                <a:gd name="T40" fmla="*/ 445 w 1116"/>
                <a:gd name="T41" fmla="*/ 1031 h 1117"/>
                <a:gd name="T42" fmla="*/ 308 w 1116"/>
                <a:gd name="T43" fmla="*/ 976 h 1117"/>
                <a:gd name="T44" fmla="*/ 358 w 1116"/>
                <a:gd name="T45" fmla="*/ 866 h 1117"/>
                <a:gd name="T46" fmla="*/ 540 w 1116"/>
                <a:gd name="T47" fmla="*/ 577 h 1117"/>
                <a:gd name="T48" fmla="*/ 376 w 1116"/>
                <a:gd name="T49" fmla="*/ 821 h 1117"/>
                <a:gd name="T50" fmla="*/ 540 w 1116"/>
                <a:gd name="T51" fmla="*/ 577 h 1117"/>
                <a:gd name="T52" fmla="*/ 540 w 1116"/>
                <a:gd name="T53" fmla="*/ 360 h 1117"/>
                <a:gd name="T54" fmla="*/ 356 w 1116"/>
                <a:gd name="T55" fmla="*/ 352 h 1117"/>
                <a:gd name="T56" fmla="*/ 249 w 1116"/>
                <a:gd name="T57" fmla="*/ 230 h 1117"/>
                <a:gd name="T58" fmla="*/ 322 w 1116"/>
                <a:gd name="T59" fmla="*/ 134 h 1117"/>
                <a:gd name="T60" fmla="*/ 478 w 1116"/>
                <a:gd name="T61" fmla="*/ 80 h 1117"/>
                <a:gd name="T62" fmla="*/ 540 w 1116"/>
                <a:gd name="T63" fmla="*/ 74 h 1117"/>
                <a:gd name="T64" fmla="*/ 377 w 1116"/>
                <a:gd name="T65" fmla="*/ 294 h 1117"/>
                <a:gd name="T66" fmla="*/ 539 w 1116"/>
                <a:gd name="T67" fmla="*/ 74 h 1117"/>
                <a:gd name="T68" fmla="*/ 744 w 1116"/>
                <a:gd name="T69" fmla="*/ 110 h 1117"/>
                <a:gd name="T70" fmla="*/ 883 w 1116"/>
                <a:gd name="T71" fmla="*/ 198 h 1117"/>
                <a:gd name="T72" fmla="*/ 773 w 1116"/>
                <a:gd name="T73" fmla="*/ 282 h 1117"/>
                <a:gd name="T74" fmla="*/ 578 w 1116"/>
                <a:gd name="T75" fmla="*/ 74 h 1117"/>
                <a:gd name="T76" fmla="*/ 720 w 1116"/>
                <a:gd name="T77" fmla="*/ 301 h 1117"/>
                <a:gd name="T78" fmla="*/ 577 w 1116"/>
                <a:gd name="T79" fmla="*/ 74 h 1117"/>
                <a:gd name="T80" fmla="*/ 422 w 1116"/>
                <a:gd name="T81" fmla="*/ 909 h 1117"/>
                <a:gd name="T82" fmla="*/ 521 w 1116"/>
                <a:gd name="T83" fmla="*/ 831 h 1117"/>
                <a:gd name="T84" fmla="*/ 816 w 1116"/>
                <a:gd name="T85" fmla="*/ 424 h 1117"/>
                <a:gd name="T86" fmla="*/ 873 w 1116"/>
                <a:gd name="T87" fmla="*/ 269 h 1117"/>
                <a:gd name="T88" fmla="*/ 990 w 1116"/>
                <a:gd name="T89" fmla="*/ 337 h 1117"/>
                <a:gd name="T90" fmla="*/ 1041 w 1116"/>
                <a:gd name="T91" fmla="*/ 519 h 1117"/>
                <a:gd name="T92" fmla="*/ 392 w 1116"/>
                <a:gd name="T93" fmla="*/ 26 h 1117"/>
                <a:gd name="T94" fmla="*/ 183 w 1116"/>
                <a:gd name="T95" fmla="*/ 146 h 1117"/>
                <a:gd name="T96" fmla="*/ 44 w 1116"/>
                <a:gd name="T97" fmla="*/ 342 h 1117"/>
                <a:gd name="T98" fmla="*/ 0 w 1116"/>
                <a:gd name="T99" fmla="*/ 588 h 1117"/>
                <a:gd name="T100" fmla="*/ 67 w 1116"/>
                <a:gd name="T101" fmla="*/ 824 h 1117"/>
                <a:gd name="T102" fmla="*/ 224 w 1116"/>
                <a:gd name="T103" fmla="*/ 1006 h 1117"/>
                <a:gd name="T104" fmla="*/ 445 w 1116"/>
                <a:gd name="T105" fmla="*/ 1105 h 1117"/>
                <a:gd name="T106" fmla="*/ 697 w 1116"/>
                <a:gd name="T107" fmla="*/ 1099 h 1117"/>
                <a:gd name="T108" fmla="*/ 913 w 1116"/>
                <a:gd name="T109" fmla="*/ 990 h 1117"/>
                <a:gd name="T110" fmla="*/ 1061 w 1116"/>
                <a:gd name="T111" fmla="*/ 801 h 1117"/>
                <a:gd name="T112" fmla="*/ 1116 w 1116"/>
                <a:gd name="T113" fmla="*/ 559 h 1117"/>
                <a:gd name="T114" fmla="*/ 1061 w 1116"/>
                <a:gd name="T115" fmla="*/ 317 h 1117"/>
                <a:gd name="T116" fmla="*/ 913 w 1116"/>
                <a:gd name="T117" fmla="*/ 128 h 1117"/>
                <a:gd name="T118" fmla="*/ 697 w 1116"/>
                <a:gd name="T119" fmla="*/ 1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117">
                  <a:moveTo>
                    <a:pt x="900" y="903"/>
                  </a:moveTo>
                  <a:lnTo>
                    <a:pt x="871" y="883"/>
                  </a:lnTo>
                  <a:lnTo>
                    <a:pt x="840" y="864"/>
                  </a:lnTo>
                  <a:lnTo>
                    <a:pt x="823" y="856"/>
                  </a:lnTo>
                  <a:lnTo>
                    <a:pt x="807" y="848"/>
                  </a:lnTo>
                  <a:lnTo>
                    <a:pt x="790" y="841"/>
                  </a:lnTo>
                  <a:lnTo>
                    <a:pt x="774" y="834"/>
                  </a:lnTo>
                  <a:lnTo>
                    <a:pt x="784" y="804"/>
                  </a:lnTo>
                  <a:lnTo>
                    <a:pt x="795" y="774"/>
                  </a:lnTo>
                  <a:lnTo>
                    <a:pt x="804" y="742"/>
                  </a:lnTo>
                  <a:lnTo>
                    <a:pt x="811" y="710"/>
                  </a:lnTo>
                  <a:lnTo>
                    <a:pt x="818" y="677"/>
                  </a:lnTo>
                  <a:lnTo>
                    <a:pt x="822" y="645"/>
                  </a:lnTo>
                  <a:lnTo>
                    <a:pt x="825" y="610"/>
                  </a:lnTo>
                  <a:lnTo>
                    <a:pt x="828" y="577"/>
                  </a:lnTo>
                  <a:lnTo>
                    <a:pt x="1043" y="577"/>
                  </a:lnTo>
                  <a:lnTo>
                    <a:pt x="1041" y="601"/>
                  </a:lnTo>
                  <a:lnTo>
                    <a:pt x="1039" y="623"/>
                  </a:lnTo>
                  <a:lnTo>
                    <a:pt x="1035" y="647"/>
                  </a:lnTo>
                  <a:lnTo>
                    <a:pt x="1031" y="670"/>
                  </a:lnTo>
                  <a:lnTo>
                    <a:pt x="1025" y="691"/>
                  </a:lnTo>
                  <a:lnTo>
                    <a:pt x="1018" y="714"/>
                  </a:lnTo>
                  <a:lnTo>
                    <a:pt x="1010" y="735"/>
                  </a:lnTo>
                  <a:lnTo>
                    <a:pt x="1002" y="756"/>
                  </a:lnTo>
                  <a:lnTo>
                    <a:pt x="992" y="777"/>
                  </a:lnTo>
                  <a:lnTo>
                    <a:pt x="981" y="796"/>
                  </a:lnTo>
                  <a:lnTo>
                    <a:pt x="970" y="816"/>
                  </a:lnTo>
                  <a:lnTo>
                    <a:pt x="957" y="834"/>
                  </a:lnTo>
                  <a:lnTo>
                    <a:pt x="944" y="852"/>
                  </a:lnTo>
                  <a:lnTo>
                    <a:pt x="930" y="870"/>
                  </a:lnTo>
                  <a:lnTo>
                    <a:pt x="916" y="887"/>
                  </a:lnTo>
                  <a:lnTo>
                    <a:pt x="900" y="903"/>
                  </a:lnTo>
                  <a:lnTo>
                    <a:pt x="900" y="903"/>
                  </a:lnTo>
                  <a:close/>
                  <a:moveTo>
                    <a:pt x="73" y="577"/>
                  </a:moveTo>
                  <a:lnTo>
                    <a:pt x="289" y="577"/>
                  </a:lnTo>
                  <a:lnTo>
                    <a:pt x="291" y="610"/>
                  </a:lnTo>
                  <a:lnTo>
                    <a:pt x="294" y="645"/>
                  </a:lnTo>
                  <a:lnTo>
                    <a:pt x="298" y="677"/>
                  </a:lnTo>
                  <a:lnTo>
                    <a:pt x="305" y="710"/>
                  </a:lnTo>
                  <a:lnTo>
                    <a:pt x="312" y="742"/>
                  </a:lnTo>
                  <a:lnTo>
                    <a:pt x="321" y="774"/>
                  </a:lnTo>
                  <a:lnTo>
                    <a:pt x="331" y="804"/>
                  </a:lnTo>
                  <a:lnTo>
                    <a:pt x="343" y="834"/>
                  </a:lnTo>
                  <a:lnTo>
                    <a:pt x="325" y="841"/>
                  </a:lnTo>
                  <a:lnTo>
                    <a:pt x="309" y="848"/>
                  </a:lnTo>
                  <a:lnTo>
                    <a:pt x="293" y="856"/>
                  </a:lnTo>
                  <a:lnTo>
                    <a:pt x="277" y="864"/>
                  </a:lnTo>
                  <a:lnTo>
                    <a:pt x="245" y="883"/>
                  </a:lnTo>
                  <a:lnTo>
                    <a:pt x="215" y="903"/>
                  </a:lnTo>
                  <a:lnTo>
                    <a:pt x="200" y="887"/>
                  </a:lnTo>
                  <a:lnTo>
                    <a:pt x="185" y="870"/>
                  </a:lnTo>
                  <a:lnTo>
                    <a:pt x="171" y="852"/>
                  </a:lnTo>
                  <a:lnTo>
                    <a:pt x="158" y="834"/>
                  </a:lnTo>
                  <a:lnTo>
                    <a:pt x="146" y="816"/>
                  </a:lnTo>
                  <a:lnTo>
                    <a:pt x="134" y="796"/>
                  </a:lnTo>
                  <a:lnTo>
                    <a:pt x="123" y="777"/>
                  </a:lnTo>
                  <a:lnTo>
                    <a:pt x="114" y="756"/>
                  </a:lnTo>
                  <a:lnTo>
                    <a:pt x="105" y="735"/>
                  </a:lnTo>
                  <a:lnTo>
                    <a:pt x="98" y="714"/>
                  </a:lnTo>
                  <a:lnTo>
                    <a:pt x="91" y="691"/>
                  </a:lnTo>
                  <a:lnTo>
                    <a:pt x="86" y="670"/>
                  </a:lnTo>
                  <a:lnTo>
                    <a:pt x="80" y="647"/>
                  </a:lnTo>
                  <a:lnTo>
                    <a:pt x="77" y="623"/>
                  </a:lnTo>
                  <a:lnTo>
                    <a:pt x="75" y="601"/>
                  </a:lnTo>
                  <a:lnTo>
                    <a:pt x="73" y="577"/>
                  </a:lnTo>
                  <a:lnTo>
                    <a:pt x="73" y="577"/>
                  </a:lnTo>
                  <a:close/>
                  <a:moveTo>
                    <a:pt x="196" y="236"/>
                  </a:moveTo>
                  <a:lnTo>
                    <a:pt x="211" y="248"/>
                  </a:lnTo>
                  <a:lnTo>
                    <a:pt x="227" y="258"/>
                  </a:lnTo>
                  <a:lnTo>
                    <a:pt x="243" y="269"/>
                  </a:lnTo>
                  <a:lnTo>
                    <a:pt x="260" y="280"/>
                  </a:lnTo>
                  <a:lnTo>
                    <a:pt x="277" y="290"/>
                  </a:lnTo>
                  <a:lnTo>
                    <a:pt x="294" y="298"/>
                  </a:lnTo>
                  <a:lnTo>
                    <a:pt x="312" y="307"/>
                  </a:lnTo>
                  <a:lnTo>
                    <a:pt x="330" y="315"/>
                  </a:lnTo>
                  <a:lnTo>
                    <a:pt x="321" y="342"/>
                  </a:lnTo>
                  <a:lnTo>
                    <a:pt x="314" y="369"/>
                  </a:lnTo>
                  <a:lnTo>
                    <a:pt x="306" y="396"/>
                  </a:lnTo>
                  <a:lnTo>
                    <a:pt x="301" y="424"/>
                  </a:lnTo>
                  <a:lnTo>
                    <a:pt x="296" y="453"/>
                  </a:lnTo>
                  <a:lnTo>
                    <a:pt x="293" y="482"/>
                  </a:lnTo>
                  <a:lnTo>
                    <a:pt x="290" y="511"/>
                  </a:lnTo>
                  <a:lnTo>
                    <a:pt x="289" y="540"/>
                  </a:lnTo>
                  <a:lnTo>
                    <a:pt x="73" y="540"/>
                  </a:lnTo>
                  <a:lnTo>
                    <a:pt x="74" y="519"/>
                  </a:lnTo>
                  <a:lnTo>
                    <a:pt x="76" y="497"/>
                  </a:lnTo>
                  <a:lnTo>
                    <a:pt x="79" y="477"/>
                  </a:lnTo>
                  <a:lnTo>
                    <a:pt x="83" y="455"/>
                  </a:lnTo>
                  <a:lnTo>
                    <a:pt x="89" y="434"/>
                  </a:lnTo>
                  <a:lnTo>
                    <a:pt x="94" y="415"/>
                  </a:lnTo>
                  <a:lnTo>
                    <a:pt x="101" y="394"/>
                  </a:lnTo>
                  <a:lnTo>
                    <a:pt x="108" y="375"/>
                  </a:lnTo>
                  <a:lnTo>
                    <a:pt x="117" y="356"/>
                  </a:lnTo>
                  <a:lnTo>
                    <a:pt x="126" y="337"/>
                  </a:lnTo>
                  <a:lnTo>
                    <a:pt x="135" y="319"/>
                  </a:lnTo>
                  <a:lnTo>
                    <a:pt x="146" y="302"/>
                  </a:lnTo>
                  <a:lnTo>
                    <a:pt x="158" y="284"/>
                  </a:lnTo>
                  <a:lnTo>
                    <a:pt x="170" y="268"/>
                  </a:lnTo>
                  <a:lnTo>
                    <a:pt x="182" y="252"/>
                  </a:lnTo>
                  <a:lnTo>
                    <a:pt x="196" y="236"/>
                  </a:lnTo>
                  <a:close/>
                  <a:moveTo>
                    <a:pt x="576" y="540"/>
                  </a:moveTo>
                  <a:lnTo>
                    <a:pt x="576" y="360"/>
                  </a:lnTo>
                  <a:lnTo>
                    <a:pt x="599" y="359"/>
                  </a:lnTo>
                  <a:lnTo>
                    <a:pt x="621" y="357"/>
                  </a:lnTo>
                  <a:lnTo>
                    <a:pt x="644" y="353"/>
                  </a:lnTo>
                  <a:lnTo>
                    <a:pt x="667" y="350"/>
                  </a:lnTo>
                  <a:lnTo>
                    <a:pt x="688" y="346"/>
                  </a:lnTo>
                  <a:lnTo>
                    <a:pt x="710" y="340"/>
                  </a:lnTo>
                  <a:lnTo>
                    <a:pt x="732" y="334"/>
                  </a:lnTo>
                  <a:lnTo>
                    <a:pt x="752" y="328"/>
                  </a:lnTo>
                  <a:lnTo>
                    <a:pt x="761" y="352"/>
                  </a:lnTo>
                  <a:lnTo>
                    <a:pt x="768" y="378"/>
                  </a:lnTo>
                  <a:lnTo>
                    <a:pt x="775" y="404"/>
                  </a:lnTo>
                  <a:lnTo>
                    <a:pt x="780" y="430"/>
                  </a:lnTo>
                  <a:lnTo>
                    <a:pt x="784" y="457"/>
                  </a:lnTo>
                  <a:lnTo>
                    <a:pt x="788" y="485"/>
                  </a:lnTo>
                  <a:lnTo>
                    <a:pt x="790" y="512"/>
                  </a:lnTo>
                  <a:lnTo>
                    <a:pt x="791" y="540"/>
                  </a:lnTo>
                  <a:lnTo>
                    <a:pt x="576" y="540"/>
                  </a:lnTo>
                  <a:close/>
                  <a:moveTo>
                    <a:pt x="739" y="821"/>
                  </a:moveTo>
                  <a:lnTo>
                    <a:pt x="720" y="816"/>
                  </a:lnTo>
                  <a:lnTo>
                    <a:pt x="700" y="810"/>
                  </a:lnTo>
                  <a:lnTo>
                    <a:pt x="680" y="806"/>
                  </a:lnTo>
                  <a:lnTo>
                    <a:pt x="659" y="802"/>
                  </a:lnTo>
                  <a:lnTo>
                    <a:pt x="639" y="798"/>
                  </a:lnTo>
                  <a:lnTo>
                    <a:pt x="618" y="796"/>
                  </a:lnTo>
                  <a:lnTo>
                    <a:pt x="598" y="794"/>
                  </a:lnTo>
                  <a:lnTo>
                    <a:pt x="576" y="794"/>
                  </a:lnTo>
                  <a:lnTo>
                    <a:pt x="576" y="577"/>
                  </a:lnTo>
                  <a:lnTo>
                    <a:pt x="791" y="577"/>
                  </a:lnTo>
                  <a:lnTo>
                    <a:pt x="790" y="609"/>
                  </a:lnTo>
                  <a:lnTo>
                    <a:pt x="787" y="642"/>
                  </a:lnTo>
                  <a:lnTo>
                    <a:pt x="782" y="673"/>
                  </a:lnTo>
                  <a:lnTo>
                    <a:pt x="776" y="704"/>
                  </a:lnTo>
                  <a:lnTo>
                    <a:pt x="769" y="735"/>
                  </a:lnTo>
                  <a:lnTo>
                    <a:pt x="761" y="764"/>
                  </a:lnTo>
                  <a:lnTo>
                    <a:pt x="751" y="793"/>
                  </a:lnTo>
                  <a:lnTo>
                    <a:pt x="739" y="821"/>
                  </a:lnTo>
                  <a:close/>
                  <a:moveTo>
                    <a:pt x="759" y="866"/>
                  </a:moveTo>
                  <a:lnTo>
                    <a:pt x="789" y="879"/>
                  </a:lnTo>
                  <a:lnTo>
                    <a:pt x="818" y="893"/>
                  </a:lnTo>
                  <a:lnTo>
                    <a:pt x="846" y="910"/>
                  </a:lnTo>
                  <a:lnTo>
                    <a:pt x="873" y="928"/>
                  </a:lnTo>
                  <a:lnTo>
                    <a:pt x="861" y="938"/>
                  </a:lnTo>
                  <a:lnTo>
                    <a:pt x="848" y="947"/>
                  </a:lnTo>
                  <a:lnTo>
                    <a:pt x="835" y="957"/>
                  </a:lnTo>
                  <a:lnTo>
                    <a:pt x="821" y="967"/>
                  </a:lnTo>
                  <a:lnTo>
                    <a:pt x="807" y="976"/>
                  </a:lnTo>
                  <a:lnTo>
                    <a:pt x="793" y="983"/>
                  </a:lnTo>
                  <a:lnTo>
                    <a:pt x="779" y="991"/>
                  </a:lnTo>
                  <a:lnTo>
                    <a:pt x="764" y="998"/>
                  </a:lnTo>
                  <a:lnTo>
                    <a:pt x="750" y="1005"/>
                  </a:lnTo>
                  <a:lnTo>
                    <a:pt x="734" y="1011"/>
                  </a:lnTo>
                  <a:lnTo>
                    <a:pt x="719" y="1017"/>
                  </a:lnTo>
                  <a:lnTo>
                    <a:pt x="703" y="1022"/>
                  </a:lnTo>
                  <a:lnTo>
                    <a:pt x="687" y="1026"/>
                  </a:lnTo>
                  <a:lnTo>
                    <a:pt x="671" y="1031"/>
                  </a:lnTo>
                  <a:lnTo>
                    <a:pt x="655" y="1035"/>
                  </a:lnTo>
                  <a:lnTo>
                    <a:pt x="638" y="1037"/>
                  </a:lnTo>
                  <a:lnTo>
                    <a:pt x="656" y="1019"/>
                  </a:lnTo>
                  <a:lnTo>
                    <a:pt x="673" y="999"/>
                  </a:lnTo>
                  <a:lnTo>
                    <a:pt x="689" y="980"/>
                  </a:lnTo>
                  <a:lnTo>
                    <a:pt x="705" y="958"/>
                  </a:lnTo>
                  <a:lnTo>
                    <a:pt x="720" y="937"/>
                  </a:lnTo>
                  <a:lnTo>
                    <a:pt x="734" y="914"/>
                  </a:lnTo>
                  <a:lnTo>
                    <a:pt x="747" y="890"/>
                  </a:lnTo>
                  <a:lnTo>
                    <a:pt x="759" y="866"/>
                  </a:lnTo>
                  <a:close/>
                  <a:moveTo>
                    <a:pt x="576" y="1044"/>
                  </a:moveTo>
                  <a:lnTo>
                    <a:pt x="576" y="830"/>
                  </a:lnTo>
                  <a:lnTo>
                    <a:pt x="595" y="831"/>
                  </a:lnTo>
                  <a:lnTo>
                    <a:pt x="615" y="832"/>
                  </a:lnTo>
                  <a:lnTo>
                    <a:pt x="633" y="834"/>
                  </a:lnTo>
                  <a:lnTo>
                    <a:pt x="652" y="837"/>
                  </a:lnTo>
                  <a:lnTo>
                    <a:pt x="671" y="841"/>
                  </a:lnTo>
                  <a:lnTo>
                    <a:pt x="688" y="844"/>
                  </a:lnTo>
                  <a:lnTo>
                    <a:pt x="707" y="849"/>
                  </a:lnTo>
                  <a:lnTo>
                    <a:pt x="725" y="855"/>
                  </a:lnTo>
                  <a:lnTo>
                    <a:pt x="710" y="882"/>
                  </a:lnTo>
                  <a:lnTo>
                    <a:pt x="695" y="909"/>
                  </a:lnTo>
                  <a:lnTo>
                    <a:pt x="678" y="933"/>
                  </a:lnTo>
                  <a:lnTo>
                    <a:pt x="660" y="958"/>
                  </a:lnTo>
                  <a:lnTo>
                    <a:pt x="641" y="982"/>
                  </a:lnTo>
                  <a:lnTo>
                    <a:pt x="621" y="1004"/>
                  </a:lnTo>
                  <a:lnTo>
                    <a:pt x="600" y="1024"/>
                  </a:lnTo>
                  <a:lnTo>
                    <a:pt x="578" y="1044"/>
                  </a:lnTo>
                  <a:lnTo>
                    <a:pt x="576" y="1044"/>
                  </a:lnTo>
                  <a:close/>
                  <a:moveTo>
                    <a:pt x="478" y="1037"/>
                  </a:moveTo>
                  <a:lnTo>
                    <a:pt x="462" y="1035"/>
                  </a:lnTo>
                  <a:lnTo>
                    <a:pt x="445" y="1031"/>
                  </a:lnTo>
                  <a:lnTo>
                    <a:pt x="429" y="1026"/>
                  </a:lnTo>
                  <a:lnTo>
                    <a:pt x="413" y="1022"/>
                  </a:lnTo>
                  <a:lnTo>
                    <a:pt x="398" y="1017"/>
                  </a:lnTo>
                  <a:lnTo>
                    <a:pt x="382" y="1011"/>
                  </a:lnTo>
                  <a:lnTo>
                    <a:pt x="366" y="1005"/>
                  </a:lnTo>
                  <a:lnTo>
                    <a:pt x="351" y="998"/>
                  </a:lnTo>
                  <a:lnTo>
                    <a:pt x="337" y="991"/>
                  </a:lnTo>
                  <a:lnTo>
                    <a:pt x="322" y="983"/>
                  </a:lnTo>
                  <a:lnTo>
                    <a:pt x="308" y="976"/>
                  </a:lnTo>
                  <a:lnTo>
                    <a:pt x="294" y="967"/>
                  </a:lnTo>
                  <a:lnTo>
                    <a:pt x="281" y="957"/>
                  </a:lnTo>
                  <a:lnTo>
                    <a:pt x="268" y="947"/>
                  </a:lnTo>
                  <a:lnTo>
                    <a:pt x="255" y="938"/>
                  </a:lnTo>
                  <a:lnTo>
                    <a:pt x="242" y="928"/>
                  </a:lnTo>
                  <a:lnTo>
                    <a:pt x="269" y="910"/>
                  </a:lnTo>
                  <a:lnTo>
                    <a:pt x="298" y="893"/>
                  </a:lnTo>
                  <a:lnTo>
                    <a:pt x="328" y="879"/>
                  </a:lnTo>
                  <a:lnTo>
                    <a:pt x="358" y="866"/>
                  </a:lnTo>
                  <a:lnTo>
                    <a:pt x="370" y="890"/>
                  </a:lnTo>
                  <a:lnTo>
                    <a:pt x="383" y="914"/>
                  </a:lnTo>
                  <a:lnTo>
                    <a:pt x="397" y="937"/>
                  </a:lnTo>
                  <a:lnTo>
                    <a:pt x="412" y="958"/>
                  </a:lnTo>
                  <a:lnTo>
                    <a:pt x="427" y="980"/>
                  </a:lnTo>
                  <a:lnTo>
                    <a:pt x="443" y="999"/>
                  </a:lnTo>
                  <a:lnTo>
                    <a:pt x="460" y="1019"/>
                  </a:lnTo>
                  <a:lnTo>
                    <a:pt x="478" y="1037"/>
                  </a:lnTo>
                  <a:close/>
                  <a:moveTo>
                    <a:pt x="540" y="577"/>
                  </a:moveTo>
                  <a:lnTo>
                    <a:pt x="540" y="794"/>
                  </a:lnTo>
                  <a:lnTo>
                    <a:pt x="519" y="794"/>
                  </a:lnTo>
                  <a:lnTo>
                    <a:pt x="498" y="796"/>
                  </a:lnTo>
                  <a:lnTo>
                    <a:pt x="477" y="798"/>
                  </a:lnTo>
                  <a:lnTo>
                    <a:pt x="456" y="802"/>
                  </a:lnTo>
                  <a:lnTo>
                    <a:pt x="436" y="806"/>
                  </a:lnTo>
                  <a:lnTo>
                    <a:pt x="416" y="810"/>
                  </a:lnTo>
                  <a:lnTo>
                    <a:pt x="396" y="816"/>
                  </a:lnTo>
                  <a:lnTo>
                    <a:pt x="376" y="821"/>
                  </a:lnTo>
                  <a:lnTo>
                    <a:pt x="365" y="793"/>
                  </a:lnTo>
                  <a:lnTo>
                    <a:pt x="356" y="764"/>
                  </a:lnTo>
                  <a:lnTo>
                    <a:pt x="347" y="735"/>
                  </a:lnTo>
                  <a:lnTo>
                    <a:pt x="339" y="704"/>
                  </a:lnTo>
                  <a:lnTo>
                    <a:pt x="334" y="673"/>
                  </a:lnTo>
                  <a:lnTo>
                    <a:pt x="330" y="642"/>
                  </a:lnTo>
                  <a:lnTo>
                    <a:pt x="326" y="609"/>
                  </a:lnTo>
                  <a:lnTo>
                    <a:pt x="324" y="577"/>
                  </a:lnTo>
                  <a:lnTo>
                    <a:pt x="540" y="577"/>
                  </a:lnTo>
                  <a:close/>
                  <a:moveTo>
                    <a:pt x="364" y="328"/>
                  </a:moveTo>
                  <a:lnTo>
                    <a:pt x="385" y="334"/>
                  </a:lnTo>
                  <a:lnTo>
                    <a:pt x="406" y="340"/>
                  </a:lnTo>
                  <a:lnTo>
                    <a:pt x="428" y="346"/>
                  </a:lnTo>
                  <a:lnTo>
                    <a:pt x="450" y="350"/>
                  </a:lnTo>
                  <a:lnTo>
                    <a:pt x="472" y="353"/>
                  </a:lnTo>
                  <a:lnTo>
                    <a:pt x="494" y="357"/>
                  </a:lnTo>
                  <a:lnTo>
                    <a:pt x="517" y="359"/>
                  </a:lnTo>
                  <a:lnTo>
                    <a:pt x="540" y="360"/>
                  </a:lnTo>
                  <a:lnTo>
                    <a:pt x="540" y="540"/>
                  </a:lnTo>
                  <a:lnTo>
                    <a:pt x="324" y="540"/>
                  </a:lnTo>
                  <a:lnTo>
                    <a:pt x="326" y="512"/>
                  </a:lnTo>
                  <a:lnTo>
                    <a:pt x="329" y="485"/>
                  </a:lnTo>
                  <a:lnTo>
                    <a:pt x="332" y="457"/>
                  </a:lnTo>
                  <a:lnTo>
                    <a:pt x="336" y="430"/>
                  </a:lnTo>
                  <a:lnTo>
                    <a:pt x="342" y="404"/>
                  </a:lnTo>
                  <a:lnTo>
                    <a:pt x="348" y="378"/>
                  </a:lnTo>
                  <a:lnTo>
                    <a:pt x="356" y="352"/>
                  </a:lnTo>
                  <a:lnTo>
                    <a:pt x="364" y="328"/>
                  </a:lnTo>
                  <a:lnTo>
                    <a:pt x="364" y="328"/>
                  </a:lnTo>
                  <a:close/>
                  <a:moveTo>
                    <a:pt x="344" y="282"/>
                  </a:moveTo>
                  <a:lnTo>
                    <a:pt x="328" y="275"/>
                  </a:lnTo>
                  <a:lnTo>
                    <a:pt x="311" y="267"/>
                  </a:lnTo>
                  <a:lnTo>
                    <a:pt x="295" y="258"/>
                  </a:lnTo>
                  <a:lnTo>
                    <a:pt x="279" y="250"/>
                  </a:lnTo>
                  <a:lnTo>
                    <a:pt x="264" y="240"/>
                  </a:lnTo>
                  <a:lnTo>
                    <a:pt x="249" y="230"/>
                  </a:lnTo>
                  <a:lnTo>
                    <a:pt x="235" y="221"/>
                  </a:lnTo>
                  <a:lnTo>
                    <a:pt x="221" y="210"/>
                  </a:lnTo>
                  <a:lnTo>
                    <a:pt x="234" y="198"/>
                  </a:lnTo>
                  <a:lnTo>
                    <a:pt x="248" y="186"/>
                  </a:lnTo>
                  <a:lnTo>
                    <a:pt x="262" y="174"/>
                  </a:lnTo>
                  <a:lnTo>
                    <a:pt x="276" y="163"/>
                  </a:lnTo>
                  <a:lnTo>
                    <a:pt x="291" y="154"/>
                  </a:lnTo>
                  <a:lnTo>
                    <a:pt x="306" y="144"/>
                  </a:lnTo>
                  <a:lnTo>
                    <a:pt x="322" y="134"/>
                  </a:lnTo>
                  <a:lnTo>
                    <a:pt x="338" y="126"/>
                  </a:lnTo>
                  <a:lnTo>
                    <a:pt x="355" y="118"/>
                  </a:lnTo>
                  <a:lnTo>
                    <a:pt x="371" y="110"/>
                  </a:lnTo>
                  <a:lnTo>
                    <a:pt x="388" y="104"/>
                  </a:lnTo>
                  <a:lnTo>
                    <a:pt x="405" y="97"/>
                  </a:lnTo>
                  <a:lnTo>
                    <a:pt x="424" y="92"/>
                  </a:lnTo>
                  <a:lnTo>
                    <a:pt x="441" y="88"/>
                  </a:lnTo>
                  <a:lnTo>
                    <a:pt x="459" y="83"/>
                  </a:lnTo>
                  <a:lnTo>
                    <a:pt x="478" y="80"/>
                  </a:lnTo>
                  <a:lnTo>
                    <a:pt x="458" y="102"/>
                  </a:lnTo>
                  <a:lnTo>
                    <a:pt x="438" y="124"/>
                  </a:lnTo>
                  <a:lnTo>
                    <a:pt x="419" y="148"/>
                  </a:lnTo>
                  <a:lnTo>
                    <a:pt x="402" y="173"/>
                  </a:lnTo>
                  <a:lnTo>
                    <a:pt x="386" y="199"/>
                  </a:lnTo>
                  <a:lnTo>
                    <a:pt x="371" y="225"/>
                  </a:lnTo>
                  <a:lnTo>
                    <a:pt x="357" y="253"/>
                  </a:lnTo>
                  <a:lnTo>
                    <a:pt x="344" y="282"/>
                  </a:lnTo>
                  <a:close/>
                  <a:moveTo>
                    <a:pt x="540" y="74"/>
                  </a:moveTo>
                  <a:lnTo>
                    <a:pt x="540" y="324"/>
                  </a:lnTo>
                  <a:lnTo>
                    <a:pt x="519" y="323"/>
                  </a:lnTo>
                  <a:lnTo>
                    <a:pt x="498" y="321"/>
                  </a:lnTo>
                  <a:lnTo>
                    <a:pt x="477" y="318"/>
                  </a:lnTo>
                  <a:lnTo>
                    <a:pt x="456" y="315"/>
                  </a:lnTo>
                  <a:lnTo>
                    <a:pt x="437" y="311"/>
                  </a:lnTo>
                  <a:lnTo>
                    <a:pt x="416" y="306"/>
                  </a:lnTo>
                  <a:lnTo>
                    <a:pt x="397" y="301"/>
                  </a:lnTo>
                  <a:lnTo>
                    <a:pt x="377" y="294"/>
                  </a:lnTo>
                  <a:lnTo>
                    <a:pt x="392" y="262"/>
                  </a:lnTo>
                  <a:lnTo>
                    <a:pt x="409" y="230"/>
                  </a:lnTo>
                  <a:lnTo>
                    <a:pt x="427" y="200"/>
                  </a:lnTo>
                  <a:lnTo>
                    <a:pt x="446" y="172"/>
                  </a:lnTo>
                  <a:lnTo>
                    <a:pt x="467" y="145"/>
                  </a:lnTo>
                  <a:lnTo>
                    <a:pt x="490" y="119"/>
                  </a:lnTo>
                  <a:lnTo>
                    <a:pt x="513" y="95"/>
                  </a:lnTo>
                  <a:lnTo>
                    <a:pt x="538" y="74"/>
                  </a:lnTo>
                  <a:lnTo>
                    <a:pt x="539" y="74"/>
                  </a:lnTo>
                  <a:lnTo>
                    <a:pt x="540" y="74"/>
                  </a:lnTo>
                  <a:lnTo>
                    <a:pt x="540" y="74"/>
                  </a:lnTo>
                  <a:close/>
                  <a:moveTo>
                    <a:pt x="638" y="80"/>
                  </a:moveTo>
                  <a:lnTo>
                    <a:pt x="656" y="83"/>
                  </a:lnTo>
                  <a:lnTo>
                    <a:pt x="674" y="88"/>
                  </a:lnTo>
                  <a:lnTo>
                    <a:pt x="693" y="92"/>
                  </a:lnTo>
                  <a:lnTo>
                    <a:pt x="710" y="97"/>
                  </a:lnTo>
                  <a:lnTo>
                    <a:pt x="727" y="104"/>
                  </a:lnTo>
                  <a:lnTo>
                    <a:pt x="744" y="110"/>
                  </a:lnTo>
                  <a:lnTo>
                    <a:pt x="762" y="118"/>
                  </a:lnTo>
                  <a:lnTo>
                    <a:pt x="778" y="126"/>
                  </a:lnTo>
                  <a:lnTo>
                    <a:pt x="794" y="134"/>
                  </a:lnTo>
                  <a:lnTo>
                    <a:pt x="809" y="144"/>
                  </a:lnTo>
                  <a:lnTo>
                    <a:pt x="825" y="154"/>
                  </a:lnTo>
                  <a:lnTo>
                    <a:pt x="841" y="163"/>
                  </a:lnTo>
                  <a:lnTo>
                    <a:pt x="855" y="174"/>
                  </a:lnTo>
                  <a:lnTo>
                    <a:pt x="869" y="186"/>
                  </a:lnTo>
                  <a:lnTo>
                    <a:pt x="883" y="198"/>
                  </a:lnTo>
                  <a:lnTo>
                    <a:pt x="896" y="210"/>
                  </a:lnTo>
                  <a:lnTo>
                    <a:pt x="882" y="221"/>
                  </a:lnTo>
                  <a:lnTo>
                    <a:pt x="867" y="230"/>
                  </a:lnTo>
                  <a:lnTo>
                    <a:pt x="851" y="240"/>
                  </a:lnTo>
                  <a:lnTo>
                    <a:pt x="836" y="250"/>
                  </a:lnTo>
                  <a:lnTo>
                    <a:pt x="821" y="258"/>
                  </a:lnTo>
                  <a:lnTo>
                    <a:pt x="805" y="267"/>
                  </a:lnTo>
                  <a:lnTo>
                    <a:pt x="789" y="275"/>
                  </a:lnTo>
                  <a:lnTo>
                    <a:pt x="773" y="282"/>
                  </a:lnTo>
                  <a:lnTo>
                    <a:pt x="760" y="253"/>
                  </a:lnTo>
                  <a:lnTo>
                    <a:pt x="746" y="225"/>
                  </a:lnTo>
                  <a:lnTo>
                    <a:pt x="730" y="199"/>
                  </a:lnTo>
                  <a:lnTo>
                    <a:pt x="714" y="173"/>
                  </a:lnTo>
                  <a:lnTo>
                    <a:pt x="696" y="148"/>
                  </a:lnTo>
                  <a:lnTo>
                    <a:pt x="678" y="124"/>
                  </a:lnTo>
                  <a:lnTo>
                    <a:pt x="658" y="102"/>
                  </a:lnTo>
                  <a:lnTo>
                    <a:pt x="638" y="80"/>
                  </a:lnTo>
                  <a:close/>
                  <a:moveTo>
                    <a:pt x="578" y="74"/>
                  </a:moveTo>
                  <a:lnTo>
                    <a:pt x="603" y="95"/>
                  </a:lnTo>
                  <a:lnTo>
                    <a:pt x="627" y="119"/>
                  </a:lnTo>
                  <a:lnTo>
                    <a:pt x="648" y="145"/>
                  </a:lnTo>
                  <a:lnTo>
                    <a:pt x="670" y="172"/>
                  </a:lnTo>
                  <a:lnTo>
                    <a:pt x="689" y="200"/>
                  </a:lnTo>
                  <a:lnTo>
                    <a:pt x="708" y="230"/>
                  </a:lnTo>
                  <a:lnTo>
                    <a:pt x="724" y="262"/>
                  </a:lnTo>
                  <a:lnTo>
                    <a:pt x="739" y="294"/>
                  </a:lnTo>
                  <a:lnTo>
                    <a:pt x="720" y="301"/>
                  </a:lnTo>
                  <a:lnTo>
                    <a:pt x="699" y="306"/>
                  </a:lnTo>
                  <a:lnTo>
                    <a:pt x="680" y="311"/>
                  </a:lnTo>
                  <a:lnTo>
                    <a:pt x="659" y="315"/>
                  </a:lnTo>
                  <a:lnTo>
                    <a:pt x="639" y="318"/>
                  </a:lnTo>
                  <a:lnTo>
                    <a:pt x="618" y="321"/>
                  </a:lnTo>
                  <a:lnTo>
                    <a:pt x="598" y="323"/>
                  </a:lnTo>
                  <a:lnTo>
                    <a:pt x="576" y="324"/>
                  </a:lnTo>
                  <a:lnTo>
                    <a:pt x="576" y="74"/>
                  </a:lnTo>
                  <a:lnTo>
                    <a:pt x="577" y="74"/>
                  </a:lnTo>
                  <a:lnTo>
                    <a:pt x="578" y="74"/>
                  </a:lnTo>
                  <a:lnTo>
                    <a:pt x="578" y="74"/>
                  </a:lnTo>
                  <a:close/>
                  <a:moveTo>
                    <a:pt x="538" y="1044"/>
                  </a:moveTo>
                  <a:lnTo>
                    <a:pt x="517" y="1024"/>
                  </a:lnTo>
                  <a:lnTo>
                    <a:pt x="495" y="1004"/>
                  </a:lnTo>
                  <a:lnTo>
                    <a:pt x="476" y="982"/>
                  </a:lnTo>
                  <a:lnTo>
                    <a:pt x="456" y="958"/>
                  </a:lnTo>
                  <a:lnTo>
                    <a:pt x="438" y="933"/>
                  </a:lnTo>
                  <a:lnTo>
                    <a:pt x="422" y="909"/>
                  </a:lnTo>
                  <a:lnTo>
                    <a:pt x="405" y="882"/>
                  </a:lnTo>
                  <a:lnTo>
                    <a:pt x="391" y="855"/>
                  </a:lnTo>
                  <a:lnTo>
                    <a:pt x="410" y="849"/>
                  </a:lnTo>
                  <a:lnTo>
                    <a:pt x="427" y="844"/>
                  </a:lnTo>
                  <a:lnTo>
                    <a:pt x="445" y="841"/>
                  </a:lnTo>
                  <a:lnTo>
                    <a:pt x="464" y="837"/>
                  </a:lnTo>
                  <a:lnTo>
                    <a:pt x="483" y="834"/>
                  </a:lnTo>
                  <a:lnTo>
                    <a:pt x="501" y="832"/>
                  </a:lnTo>
                  <a:lnTo>
                    <a:pt x="521" y="831"/>
                  </a:lnTo>
                  <a:lnTo>
                    <a:pt x="540" y="830"/>
                  </a:lnTo>
                  <a:lnTo>
                    <a:pt x="540" y="1044"/>
                  </a:lnTo>
                  <a:lnTo>
                    <a:pt x="538" y="1044"/>
                  </a:lnTo>
                  <a:close/>
                  <a:moveTo>
                    <a:pt x="1043" y="540"/>
                  </a:moveTo>
                  <a:lnTo>
                    <a:pt x="828" y="540"/>
                  </a:lnTo>
                  <a:lnTo>
                    <a:pt x="825" y="511"/>
                  </a:lnTo>
                  <a:lnTo>
                    <a:pt x="823" y="482"/>
                  </a:lnTo>
                  <a:lnTo>
                    <a:pt x="820" y="453"/>
                  </a:lnTo>
                  <a:lnTo>
                    <a:pt x="816" y="424"/>
                  </a:lnTo>
                  <a:lnTo>
                    <a:pt x="809" y="396"/>
                  </a:lnTo>
                  <a:lnTo>
                    <a:pt x="803" y="369"/>
                  </a:lnTo>
                  <a:lnTo>
                    <a:pt x="795" y="342"/>
                  </a:lnTo>
                  <a:lnTo>
                    <a:pt x="786" y="315"/>
                  </a:lnTo>
                  <a:lnTo>
                    <a:pt x="804" y="307"/>
                  </a:lnTo>
                  <a:lnTo>
                    <a:pt x="821" y="298"/>
                  </a:lnTo>
                  <a:lnTo>
                    <a:pt x="840" y="290"/>
                  </a:lnTo>
                  <a:lnTo>
                    <a:pt x="856" y="280"/>
                  </a:lnTo>
                  <a:lnTo>
                    <a:pt x="873" y="269"/>
                  </a:lnTo>
                  <a:lnTo>
                    <a:pt x="889" y="258"/>
                  </a:lnTo>
                  <a:lnTo>
                    <a:pt x="904" y="248"/>
                  </a:lnTo>
                  <a:lnTo>
                    <a:pt x="921" y="236"/>
                  </a:lnTo>
                  <a:lnTo>
                    <a:pt x="933" y="252"/>
                  </a:lnTo>
                  <a:lnTo>
                    <a:pt x="946" y="268"/>
                  </a:lnTo>
                  <a:lnTo>
                    <a:pt x="958" y="284"/>
                  </a:lnTo>
                  <a:lnTo>
                    <a:pt x="970" y="302"/>
                  </a:lnTo>
                  <a:lnTo>
                    <a:pt x="980" y="319"/>
                  </a:lnTo>
                  <a:lnTo>
                    <a:pt x="990" y="337"/>
                  </a:lnTo>
                  <a:lnTo>
                    <a:pt x="999" y="356"/>
                  </a:lnTo>
                  <a:lnTo>
                    <a:pt x="1007" y="375"/>
                  </a:lnTo>
                  <a:lnTo>
                    <a:pt x="1014" y="394"/>
                  </a:lnTo>
                  <a:lnTo>
                    <a:pt x="1022" y="415"/>
                  </a:lnTo>
                  <a:lnTo>
                    <a:pt x="1027" y="434"/>
                  </a:lnTo>
                  <a:lnTo>
                    <a:pt x="1033" y="455"/>
                  </a:lnTo>
                  <a:lnTo>
                    <a:pt x="1036" y="477"/>
                  </a:lnTo>
                  <a:lnTo>
                    <a:pt x="1039" y="497"/>
                  </a:lnTo>
                  <a:lnTo>
                    <a:pt x="1041" y="519"/>
                  </a:lnTo>
                  <a:lnTo>
                    <a:pt x="1043" y="540"/>
                  </a:lnTo>
                  <a:lnTo>
                    <a:pt x="1043" y="540"/>
                  </a:lnTo>
                  <a:close/>
                  <a:moveTo>
                    <a:pt x="558" y="0"/>
                  </a:moveTo>
                  <a:lnTo>
                    <a:pt x="530" y="1"/>
                  </a:lnTo>
                  <a:lnTo>
                    <a:pt x="501" y="4"/>
                  </a:lnTo>
                  <a:lnTo>
                    <a:pt x="473" y="7"/>
                  </a:lnTo>
                  <a:lnTo>
                    <a:pt x="445" y="12"/>
                  </a:lnTo>
                  <a:lnTo>
                    <a:pt x="418" y="19"/>
                  </a:lnTo>
                  <a:lnTo>
                    <a:pt x="392" y="26"/>
                  </a:lnTo>
                  <a:lnTo>
                    <a:pt x="366" y="35"/>
                  </a:lnTo>
                  <a:lnTo>
                    <a:pt x="341" y="45"/>
                  </a:lnTo>
                  <a:lnTo>
                    <a:pt x="316" y="55"/>
                  </a:lnTo>
                  <a:lnTo>
                    <a:pt x="292" y="68"/>
                  </a:lnTo>
                  <a:lnTo>
                    <a:pt x="268" y="81"/>
                  </a:lnTo>
                  <a:lnTo>
                    <a:pt x="245" y="96"/>
                  </a:lnTo>
                  <a:lnTo>
                    <a:pt x="224" y="112"/>
                  </a:lnTo>
                  <a:lnTo>
                    <a:pt x="203" y="128"/>
                  </a:lnTo>
                  <a:lnTo>
                    <a:pt x="183" y="146"/>
                  </a:lnTo>
                  <a:lnTo>
                    <a:pt x="163" y="164"/>
                  </a:lnTo>
                  <a:lnTo>
                    <a:pt x="145" y="184"/>
                  </a:lnTo>
                  <a:lnTo>
                    <a:pt x="128" y="203"/>
                  </a:lnTo>
                  <a:lnTo>
                    <a:pt x="110" y="225"/>
                  </a:lnTo>
                  <a:lnTo>
                    <a:pt x="95" y="247"/>
                  </a:lnTo>
                  <a:lnTo>
                    <a:pt x="80" y="269"/>
                  </a:lnTo>
                  <a:lnTo>
                    <a:pt x="67" y="293"/>
                  </a:lnTo>
                  <a:lnTo>
                    <a:pt x="55" y="317"/>
                  </a:lnTo>
                  <a:lnTo>
                    <a:pt x="44" y="342"/>
                  </a:lnTo>
                  <a:lnTo>
                    <a:pt x="34" y="366"/>
                  </a:lnTo>
                  <a:lnTo>
                    <a:pt x="25" y="392"/>
                  </a:lnTo>
                  <a:lnTo>
                    <a:pt x="18" y="419"/>
                  </a:lnTo>
                  <a:lnTo>
                    <a:pt x="11" y="446"/>
                  </a:lnTo>
                  <a:lnTo>
                    <a:pt x="7" y="473"/>
                  </a:lnTo>
                  <a:lnTo>
                    <a:pt x="2" y="501"/>
                  </a:lnTo>
                  <a:lnTo>
                    <a:pt x="0" y="529"/>
                  </a:lnTo>
                  <a:lnTo>
                    <a:pt x="0" y="559"/>
                  </a:lnTo>
                  <a:lnTo>
                    <a:pt x="0" y="588"/>
                  </a:lnTo>
                  <a:lnTo>
                    <a:pt x="2" y="616"/>
                  </a:lnTo>
                  <a:lnTo>
                    <a:pt x="7" y="644"/>
                  </a:lnTo>
                  <a:lnTo>
                    <a:pt x="11" y="671"/>
                  </a:lnTo>
                  <a:lnTo>
                    <a:pt x="18" y="698"/>
                  </a:lnTo>
                  <a:lnTo>
                    <a:pt x="25" y="725"/>
                  </a:lnTo>
                  <a:lnTo>
                    <a:pt x="34" y="751"/>
                  </a:lnTo>
                  <a:lnTo>
                    <a:pt x="44" y="776"/>
                  </a:lnTo>
                  <a:lnTo>
                    <a:pt x="55" y="801"/>
                  </a:lnTo>
                  <a:lnTo>
                    <a:pt x="67" y="824"/>
                  </a:lnTo>
                  <a:lnTo>
                    <a:pt x="80" y="848"/>
                  </a:lnTo>
                  <a:lnTo>
                    <a:pt x="95" y="871"/>
                  </a:lnTo>
                  <a:lnTo>
                    <a:pt x="110" y="892"/>
                  </a:lnTo>
                  <a:lnTo>
                    <a:pt x="128" y="914"/>
                  </a:lnTo>
                  <a:lnTo>
                    <a:pt x="145" y="933"/>
                  </a:lnTo>
                  <a:lnTo>
                    <a:pt x="163" y="953"/>
                  </a:lnTo>
                  <a:lnTo>
                    <a:pt x="183" y="972"/>
                  </a:lnTo>
                  <a:lnTo>
                    <a:pt x="203" y="990"/>
                  </a:lnTo>
                  <a:lnTo>
                    <a:pt x="224" y="1006"/>
                  </a:lnTo>
                  <a:lnTo>
                    <a:pt x="245" y="1021"/>
                  </a:lnTo>
                  <a:lnTo>
                    <a:pt x="268" y="1036"/>
                  </a:lnTo>
                  <a:lnTo>
                    <a:pt x="292" y="1049"/>
                  </a:lnTo>
                  <a:lnTo>
                    <a:pt x="316" y="1062"/>
                  </a:lnTo>
                  <a:lnTo>
                    <a:pt x="341" y="1073"/>
                  </a:lnTo>
                  <a:lnTo>
                    <a:pt x="366" y="1082"/>
                  </a:lnTo>
                  <a:lnTo>
                    <a:pt x="392" y="1091"/>
                  </a:lnTo>
                  <a:lnTo>
                    <a:pt x="418" y="1099"/>
                  </a:lnTo>
                  <a:lnTo>
                    <a:pt x="445" y="1105"/>
                  </a:lnTo>
                  <a:lnTo>
                    <a:pt x="473" y="1111"/>
                  </a:lnTo>
                  <a:lnTo>
                    <a:pt x="501" y="1114"/>
                  </a:lnTo>
                  <a:lnTo>
                    <a:pt x="530" y="1116"/>
                  </a:lnTo>
                  <a:lnTo>
                    <a:pt x="558" y="1117"/>
                  </a:lnTo>
                  <a:lnTo>
                    <a:pt x="587" y="1116"/>
                  </a:lnTo>
                  <a:lnTo>
                    <a:pt x="615" y="1114"/>
                  </a:lnTo>
                  <a:lnTo>
                    <a:pt x="643" y="1111"/>
                  </a:lnTo>
                  <a:lnTo>
                    <a:pt x="670" y="1105"/>
                  </a:lnTo>
                  <a:lnTo>
                    <a:pt x="697" y="1099"/>
                  </a:lnTo>
                  <a:lnTo>
                    <a:pt x="724" y="1091"/>
                  </a:lnTo>
                  <a:lnTo>
                    <a:pt x="750" y="1082"/>
                  </a:lnTo>
                  <a:lnTo>
                    <a:pt x="775" y="1073"/>
                  </a:lnTo>
                  <a:lnTo>
                    <a:pt x="800" y="1062"/>
                  </a:lnTo>
                  <a:lnTo>
                    <a:pt x="824" y="1049"/>
                  </a:lnTo>
                  <a:lnTo>
                    <a:pt x="847" y="1036"/>
                  </a:lnTo>
                  <a:lnTo>
                    <a:pt x="870" y="1021"/>
                  </a:lnTo>
                  <a:lnTo>
                    <a:pt x="891" y="1006"/>
                  </a:lnTo>
                  <a:lnTo>
                    <a:pt x="913" y="990"/>
                  </a:lnTo>
                  <a:lnTo>
                    <a:pt x="933" y="972"/>
                  </a:lnTo>
                  <a:lnTo>
                    <a:pt x="953" y="953"/>
                  </a:lnTo>
                  <a:lnTo>
                    <a:pt x="971" y="933"/>
                  </a:lnTo>
                  <a:lnTo>
                    <a:pt x="989" y="914"/>
                  </a:lnTo>
                  <a:lnTo>
                    <a:pt x="1005" y="892"/>
                  </a:lnTo>
                  <a:lnTo>
                    <a:pt x="1021" y="871"/>
                  </a:lnTo>
                  <a:lnTo>
                    <a:pt x="1035" y="848"/>
                  </a:lnTo>
                  <a:lnTo>
                    <a:pt x="1049" y="824"/>
                  </a:lnTo>
                  <a:lnTo>
                    <a:pt x="1061" y="801"/>
                  </a:lnTo>
                  <a:lnTo>
                    <a:pt x="1072" y="776"/>
                  </a:lnTo>
                  <a:lnTo>
                    <a:pt x="1083" y="751"/>
                  </a:lnTo>
                  <a:lnTo>
                    <a:pt x="1091" y="725"/>
                  </a:lnTo>
                  <a:lnTo>
                    <a:pt x="1099" y="698"/>
                  </a:lnTo>
                  <a:lnTo>
                    <a:pt x="1104" y="671"/>
                  </a:lnTo>
                  <a:lnTo>
                    <a:pt x="1110" y="644"/>
                  </a:lnTo>
                  <a:lnTo>
                    <a:pt x="1113" y="616"/>
                  </a:lnTo>
                  <a:lnTo>
                    <a:pt x="1115" y="588"/>
                  </a:lnTo>
                  <a:lnTo>
                    <a:pt x="1116" y="559"/>
                  </a:lnTo>
                  <a:lnTo>
                    <a:pt x="1115" y="529"/>
                  </a:lnTo>
                  <a:lnTo>
                    <a:pt x="1113" y="501"/>
                  </a:lnTo>
                  <a:lnTo>
                    <a:pt x="1110" y="473"/>
                  </a:lnTo>
                  <a:lnTo>
                    <a:pt x="1104" y="446"/>
                  </a:lnTo>
                  <a:lnTo>
                    <a:pt x="1099" y="419"/>
                  </a:lnTo>
                  <a:lnTo>
                    <a:pt x="1091" y="392"/>
                  </a:lnTo>
                  <a:lnTo>
                    <a:pt x="1083" y="366"/>
                  </a:lnTo>
                  <a:lnTo>
                    <a:pt x="1072" y="342"/>
                  </a:lnTo>
                  <a:lnTo>
                    <a:pt x="1061" y="317"/>
                  </a:lnTo>
                  <a:lnTo>
                    <a:pt x="1049" y="293"/>
                  </a:lnTo>
                  <a:lnTo>
                    <a:pt x="1035" y="269"/>
                  </a:lnTo>
                  <a:lnTo>
                    <a:pt x="1021" y="247"/>
                  </a:lnTo>
                  <a:lnTo>
                    <a:pt x="1005" y="225"/>
                  </a:lnTo>
                  <a:lnTo>
                    <a:pt x="989" y="203"/>
                  </a:lnTo>
                  <a:lnTo>
                    <a:pt x="971" y="184"/>
                  </a:lnTo>
                  <a:lnTo>
                    <a:pt x="953" y="164"/>
                  </a:lnTo>
                  <a:lnTo>
                    <a:pt x="933" y="146"/>
                  </a:lnTo>
                  <a:lnTo>
                    <a:pt x="913" y="128"/>
                  </a:lnTo>
                  <a:lnTo>
                    <a:pt x="891" y="112"/>
                  </a:lnTo>
                  <a:lnTo>
                    <a:pt x="870" y="96"/>
                  </a:lnTo>
                  <a:lnTo>
                    <a:pt x="847" y="81"/>
                  </a:lnTo>
                  <a:lnTo>
                    <a:pt x="824" y="68"/>
                  </a:lnTo>
                  <a:lnTo>
                    <a:pt x="800" y="55"/>
                  </a:lnTo>
                  <a:lnTo>
                    <a:pt x="775" y="45"/>
                  </a:lnTo>
                  <a:lnTo>
                    <a:pt x="750" y="35"/>
                  </a:lnTo>
                  <a:lnTo>
                    <a:pt x="724" y="26"/>
                  </a:lnTo>
                  <a:lnTo>
                    <a:pt x="697" y="19"/>
                  </a:lnTo>
                  <a:lnTo>
                    <a:pt x="670" y="12"/>
                  </a:lnTo>
                  <a:lnTo>
                    <a:pt x="643" y="7"/>
                  </a:lnTo>
                  <a:lnTo>
                    <a:pt x="615" y="4"/>
                  </a:lnTo>
                  <a:lnTo>
                    <a:pt x="587" y="1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íṡḷíḓê">
              <a:extLst>
                <a:ext uri="{FF2B5EF4-FFF2-40B4-BE49-F238E27FC236}">
                  <a16:creationId xmlns:a16="http://schemas.microsoft.com/office/drawing/2014/main" xmlns="" id="{A8FD51D7-BE87-443E-B751-DDF998232C58}"/>
                </a:ext>
              </a:extLst>
            </p:cNvPr>
            <p:cNvGrpSpPr/>
            <p:nvPr/>
          </p:nvGrpSpPr>
          <p:grpSpPr>
            <a:xfrm>
              <a:off x="5826000" y="3851550"/>
              <a:ext cx="5694488" cy="922843"/>
              <a:chOff x="5826000" y="1759661"/>
              <a:chExt cx="5694488" cy="922843"/>
            </a:xfrm>
          </p:grpSpPr>
          <p:sp>
            <p:nvSpPr>
              <p:cNvPr id="21" name="ïṡḷîďé">
                <a:extLst>
                  <a:ext uri="{FF2B5EF4-FFF2-40B4-BE49-F238E27FC236}">
                    <a16:creationId xmlns:a16="http://schemas.microsoft.com/office/drawing/2014/main" xmlns="" id="{F82CD194-EF5B-4994-9F2F-106A8BDABDC6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ïslíďé">
                <a:extLst>
                  <a:ext uri="{FF2B5EF4-FFF2-40B4-BE49-F238E27FC236}">
                    <a16:creationId xmlns:a16="http://schemas.microsoft.com/office/drawing/2014/main" xmlns="" id="{6BB99D86-F2BD-4F30-97FF-0ACAEF4AE1D7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4" name="îş1ïḑe">
              <a:extLst>
                <a:ext uri="{FF2B5EF4-FFF2-40B4-BE49-F238E27FC236}">
                  <a16:creationId xmlns:a16="http://schemas.microsoft.com/office/drawing/2014/main" xmlns="" id="{A49CA5AA-E6A4-41AF-A43A-335591D6CE87}"/>
                </a:ext>
              </a:extLst>
            </p:cNvPr>
            <p:cNvSpPr/>
            <p:nvPr/>
          </p:nvSpPr>
          <p:spPr bwMode="auto">
            <a:xfrm>
              <a:off x="4867973" y="5339458"/>
              <a:ext cx="542228" cy="468526"/>
            </a:xfrm>
            <a:custGeom>
              <a:avLst/>
              <a:gdLst>
                <a:gd name="connsiteX0" fmla="*/ 247879 w 371819"/>
                <a:gd name="connsiteY0" fmla="*/ 108297 h 321281"/>
                <a:gd name="connsiteX1" fmla="*/ 251088 w 371819"/>
                <a:gd name="connsiteY1" fmla="*/ 108704 h 321281"/>
                <a:gd name="connsiteX2" fmla="*/ 254297 w 371819"/>
                <a:gd name="connsiteY2" fmla="*/ 109110 h 321281"/>
                <a:gd name="connsiteX3" fmla="*/ 256302 w 371819"/>
                <a:gd name="connsiteY3" fmla="*/ 111141 h 321281"/>
                <a:gd name="connsiteX4" fmla="*/ 258709 w 371819"/>
                <a:gd name="connsiteY4" fmla="*/ 112767 h 321281"/>
                <a:gd name="connsiteX5" fmla="*/ 260313 w 371819"/>
                <a:gd name="connsiteY5" fmla="*/ 115205 h 321281"/>
                <a:gd name="connsiteX6" fmla="*/ 262319 w 371819"/>
                <a:gd name="connsiteY6" fmla="*/ 118049 h 321281"/>
                <a:gd name="connsiteX7" fmla="*/ 262720 w 371819"/>
                <a:gd name="connsiteY7" fmla="*/ 120893 h 321281"/>
                <a:gd name="connsiteX8" fmla="*/ 263522 w 371819"/>
                <a:gd name="connsiteY8" fmla="*/ 123737 h 321281"/>
                <a:gd name="connsiteX9" fmla="*/ 262720 w 371819"/>
                <a:gd name="connsiteY9" fmla="*/ 126988 h 321281"/>
                <a:gd name="connsiteX10" fmla="*/ 262319 w 371819"/>
                <a:gd name="connsiteY10" fmla="*/ 129832 h 321281"/>
                <a:gd name="connsiteX11" fmla="*/ 260313 w 371819"/>
                <a:gd name="connsiteY11" fmla="*/ 132676 h 321281"/>
                <a:gd name="connsiteX12" fmla="*/ 258709 w 371819"/>
                <a:gd name="connsiteY12" fmla="*/ 135114 h 321281"/>
                <a:gd name="connsiteX13" fmla="*/ 256302 w 371819"/>
                <a:gd name="connsiteY13" fmla="*/ 136739 h 321281"/>
                <a:gd name="connsiteX14" fmla="*/ 254297 w 371819"/>
                <a:gd name="connsiteY14" fmla="*/ 138364 h 321281"/>
                <a:gd name="connsiteX15" fmla="*/ 251088 w 371819"/>
                <a:gd name="connsiteY15" fmla="*/ 139177 h 321281"/>
                <a:gd name="connsiteX16" fmla="*/ 247879 w 371819"/>
                <a:gd name="connsiteY16" fmla="*/ 139583 h 321281"/>
                <a:gd name="connsiteX17" fmla="*/ 245072 w 371819"/>
                <a:gd name="connsiteY17" fmla="*/ 139177 h 321281"/>
                <a:gd name="connsiteX18" fmla="*/ 241863 w 371819"/>
                <a:gd name="connsiteY18" fmla="*/ 138364 h 321281"/>
                <a:gd name="connsiteX19" fmla="*/ 239055 w 371819"/>
                <a:gd name="connsiteY19" fmla="*/ 136739 h 321281"/>
                <a:gd name="connsiteX20" fmla="*/ 236648 w 371819"/>
                <a:gd name="connsiteY20" fmla="*/ 135114 h 321281"/>
                <a:gd name="connsiteX21" fmla="*/ 235044 w 371819"/>
                <a:gd name="connsiteY21" fmla="*/ 132676 h 321281"/>
                <a:gd name="connsiteX22" fmla="*/ 233440 w 371819"/>
                <a:gd name="connsiteY22" fmla="*/ 129832 h 321281"/>
                <a:gd name="connsiteX23" fmla="*/ 232637 w 371819"/>
                <a:gd name="connsiteY23" fmla="*/ 126988 h 321281"/>
                <a:gd name="connsiteX24" fmla="*/ 232236 w 371819"/>
                <a:gd name="connsiteY24" fmla="*/ 123737 h 321281"/>
                <a:gd name="connsiteX25" fmla="*/ 232637 w 371819"/>
                <a:gd name="connsiteY25" fmla="*/ 120893 h 321281"/>
                <a:gd name="connsiteX26" fmla="*/ 233440 w 371819"/>
                <a:gd name="connsiteY26" fmla="*/ 118049 h 321281"/>
                <a:gd name="connsiteX27" fmla="*/ 235044 w 371819"/>
                <a:gd name="connsiteY27" fmla="*/ 115205 h 321281"/>
                <a:gd name="connsiteX28" fmla="*/ 236648 w 371819"/>
                <a:gd name="connsiteY28" fmla="*/ 112767 h 321281"/>
                <a:gd name="connsiteX29" fmla="*/ 239055 w 371819"/>
                <a:gd name="connsiteY29" fmla="*/ 111141 h 321281"/>
                <a:gd name="connsiteX30" fmla="*/ 241863 w 371819"/>
                <a:gd name="connsiteY30" fmla="*/ 109110 h 321281"/>
                <a:gd name="connsiteX31" fmla="*/ 245072 w 371819"/>
                <a:gd name="connsiteY31" fmla="*/ 108704 h 321281"/>
                <a:gd name="connsiteX32" fmla="*/ 186512 w 371819"/>
                <a:gd name="connsiteY32" fmla="*/ 108297 h 321281"/>
                <a:gd name="connsiteX33" fmla="*/ 189320 w 371819"/>
                <a:gd name="connsiteY33" fmla="*/ 108704 h 321281"/>
                <a:gd name="connsiteX34" fmla="*/ 192128 w 371819"/>
                <a:gd name="connsiteY34" fmla="*/ 109110 h 321281"/>
                <a:gd name="connsiteX35" fmla="*/ 194935 w 371819"/>
                <a:gd name="connsiteY35" fmla="*/ 111141 h 321281"/>
                <a:gd name="connsiteX36" fmla="*/ 197342 w 371819"/>
                <a:gd name="connsiteY36" fmla="*/ 112767 h 321281"/>
                <a:gd name="connsiteX37" fmla="*/ 198946 w 371819"/>
                <a:gd name="connsiteY37" fmla="*/ 115205 h 321281"/>
                <a:gd name="connsiteX38" fmla="*/ 200952 w 371819"/>
                <a:gd name="connsiteY38" fmla="*/ 118049 h 321281"/>
                <a:gd name="connsiteX39" fmla="*/ 201353 w 371819"/>
                <a:gd name="connsiteY39" fmla="*/ 120893 h 321281"/>
                <a:gd name="connsiteX40" fmla="*/ 202155 w 371819"/>
                <a:gd name="connsiteY40" fmla="*/ 123737 h 321281"/>
                <a:gd name="connsiteX41" fmla="*/ 201353 w 371819"/>
                <a:gd name="connsiteY41" fmla="*/ 126988 h 321281"/>
                <a:gd name="connsiteX42" fmla="*/ 200952 w 371819"/>
                <a:gd name="connsiteY42" fmla="*/ 129832 h 321281"/>
                <a:gd name="connsiteX43" fmla="*/ 198946 w 371819"/>
                <a:gd name="connsiteY43" fmla="*/ 132676 h 321281"/>
                <a:gd name="connsiteX44" fmla="*/ 197342 w 371819"/>
                <a:gd name="connsiteY44" fmla="*/ 135114 h 321281"/>
                <a:gd name="connsiteX45" fmla="*/ 194935 w 371819"/>
                <a:gd name="connsiteY45" fmla="*/ 136739 h 321281"/>
                <a:gd name="connsiteX46" fmla="*/ 192128 w 371819"/>
                <a:gd name="connsiteY46" fmla="*/ 138364 h 321281"/>
                <a:gd name="connsiteX47" fmla="*/ 189320 w 371819"/>
                <a:gd name="connsiteY47" fmla="*/ 139177 h 321281"/>
                <a:gd name="connsiteX48" fmla="*/ 186512 w 371819"/>
                <a:gd name="connsiteY48" fmla="*/ 139583 h 321281"/>
                <a:gd name="connsiteX49" fmla="*/ 182902 w 371819"/>
                <a:gd name="connsiteY49" fmla="*/ 139177 h 321281"/>
                <a:gd name="connsiteX50" fmla="*/ 180095 w 371819"/>
                <a:gd name="connsiteY50" fmla="*/ 138364 h 321281"/>
                <a:gd name="connsiteX51" fmla="*/ 177688 w 371819"/>
                <a:gd name="connsiteY51" fmla="*/ 136739 h 321281"/>
                <a:gd name="connsiteX52" fmla="*/ 175281 w 371819"/>
                <a:gd name="connsiteY52" fmla="*/ 135114 h 321281"/>
                <a:gd name="connsiteX53" fmla="*/ 173677 w 371819"/>
                <a:gd name="connsiteY53" fmla="*/ 132676 h 321281"/>
                <a:gd name="connsiteX54" fmla="*/ 172073 w 371819"/>
                <a:gd name="connsiteY54" fmla="*/ 129832 h 321281"/>
                <a:gd name="connsiteX55" fmla="*/ 171270 w 371819"/>
                <a:gd name="connsiteY55" fmla="*/ 126988 h 321281"/>
                <a:gd name="connsiteX56" fmla="*/ 170869 w 371819"/>
                <a:gd name="connsiteY56" fmla="*/ 123737 h 321281"/>
                <a:gd name="connsiteX57" fmla="*/ 171270 w 371819"/>
                <a:gd name="connsiteY57" fmla="*/ 120893 h 321281"/>
                <a:gd name="connsiteX58" fmla="*/ 172073 w 371819"/>
                <a:gd name="connsiteY58" fmla="*/ 118049 h 321281"/>
                <a:gd name="connsiteX59" fmla="*/ 173677 w 371819"/>
                <a:gd name="connsiteY59" fmla="*/ 115205 h 321281"/>
                <a:gd name="connsiteX60" fmla="*/ 175281 w 371819"/>
                <a:gd name="connsiteY60" fmla="*/ 112767 h 321281"/>
                <a:gd name="connsiteX61" fmla="*/ 177688 w 371819"/>
                <a:gd name="connsiteY61" fmla="*/ 111141 h 321281"/>
                <a:gd name="connsiteX62" fmla="*/ 180095 w 371819"/>
                <a:gd name="connsiteY62" fmla="*/ 109110 h 321281"/>
                <a:gd name="connsiteX63" fmla="*/ 182902 w 371819"/>
                <a:gd name="connsiteY63" fmla="*/ 108704 h 321281"/>
                <a:gd name="connsiteX64" fmla="*/ 124351 w 371819"/>
                <a:gd name="connsiteY64" fmla="*/ 108297 h 321281"/>
                <a:gd name="connsiteX65" fmla="*/ 127233 w 371819"/>
                <a:gd name="connsiteY65" fmla="*/ 108704 h 321281"/>
                <a:gd name="connsiteX66" fmla="*/ 130115 w 371819"/>
                <a:gd name="connsiteY66" fmla="*/ 109110 h 321281"/>
                <a:gd name="connsiteX67" fmla="*/ 132996 w 371819"/>
                <a:gd name="connsiteY67" fmla="*/ 111141 h 321281"/>
                <a:gd name="connsiteX68" fmla="*/ 135466 w 371819"/>
                <a:gd name="connsiteY68" fmla="*/ 112767 h 321281"/>
                <a:gd name="connsiteX69" fmla="*/ 137113 w 371819"/>
                <a:gd name="connsiteY69" fmla="*/ 115205 h 321281"/>
                <a:gd name="connsiteX70" fmla="*/ 138348 w 371819"/>
                <a:gd name="connsiteY70" fmla="*/ 118049 h 321281"/>
                <a:gd name="connsiteX71" fmla="*/ 139583 w 371819"/>
                <a:gd name="connsiteY71" fmla="*/ 120893 h 321281"/>
                <a:gd name="connsiteX72" fmla="*/ 139583 w 371819"/>
                <a:gd name="connsiteY72" fmla="*/ 123737 h 321281"/>
                <a:gd name="connsiteX73" fmla="*/ 139583 w 371819"/>
                <a:gd name="connsiteY73" fmla="*/ 126988 h 321281"/>
                <a:gd name="connsiteX74" fmla="*/ 138348 w 371819"/>
                <a:gd name="connsiteY74" fmla="*/ 129832 h 321281"/>
                <a:gd name="connsiteX75" fmla="*/ 137113 w 371819"/>
                <a:gd name="connsiteY75" fmla="*/ 132676 h 321281"/>
                <a:gd name="connsiteX76" fmla="*/ 135466 w 371819"/>
                <a:gd name="connsiteY76" fmla="*/ 135114 h 321281"/>
                <a:gd name="connsiteX77" fmla="*/ 132996 w 371819"/>
                <a:gd name="connsiteY77" fmla="*/ 136739 h 321281"/>
                <a:gd name="connsiteX78" fmla="*/ 130115 w 371819"/>
                <a:gd name="connsiteY78" fmla="*/ 138364 h 321281"/>
                <a:gd name="connsiteX79" fmla="*/ 127233 w 371819"/>
                <a:gd name="connsiteY79" fmla="*/ 139177 h 321281"/>
                <a:gd name="connsiteX80" fmla="*/ 124351 w 371819"/>
                <a:gd name="connsiteY80" fmla="*/ 139583 h 321281"/>
                <a:gd name="connsiteX81" fmla="*/ 120646 w 371819"/>
                <a:gd name="connsiteY81" fmla="*/ 139177 h 321281"/>
                <a:gd name="connsiteX82" fmla="*/ 117765 w 371819"/>
                <a:gd name="connsiteY82" fmla="*/ 138364 h 321281"/>
                <a:gd name="connsiteX83" fmla="*/ 115295 w 371819"/>
                <a:gd name="connsiteY83" fmla="*/ 136739 h 321281"/>
                <a:gd name="connsiteX84" fmla="*/ 112825 w 371819"/>
                <a:gd name="connsiteY84" fmla="*/ 135114 h 321281"/>
                <a:gd name="connsiteX85" fmla="*/ 110355 w 371819"/>
                <a:gd name="connsiteY85" fmla="*/ 132676 h 321281"/>
                <a:gd name="connsiteX86" fmla="*/ 109532 w 371819"/>
                <a:gd name="connsiteY86" fmla="*/ 129832 h 321281"/>
                <a:gd name="connsiteX87" fmla="*/ 108297 w 371819"/>
                <a:gd name="connsiteY87" fmla="*/ 126988 h 321281"/>
                <a:gd name="connsiteX88" fmla="*/ 108297 w 371819"/>
                <a:gd name="connsiteY88" fmla="*/ 123737 h 321281"/>
                <a:gd name="connsiteX89" fmla="*/ 108297 w 371819"/>
                <a:gd name="connsiteY89" fmla="*/ 120893 h 321281"/>
                <a:gd name="connsiteX90" fmla="*/ 109532 w 371819"/>
                <a:gd name="connsiteY90" fmla="*/ 118049 h 321281"/>
                <a:gd name="connsiteX91" fmla="*/ 110355 w 371819"/>
                <a:gd name="connsiteY91" fmla="*/ 115205 h 321281"/>
                <a:gd name="connsiteX92" fmla="*/ 112825 w 371819"/>
                <a:gd name="connsiteY92" fmla="*/ 112767 h 321281"/>
                <a:gd name="connsiteX93" fmla="*/ 115295 w 371819"/>
                <a:gd name="connsiteY93" fmla="*/ 111141 h 321281"/>
                <a:gd name="connsiteX94" fmla="*/ 117765 w 371819"/>
                <a:gd name="connsiteY94" fmla="*/ 109110 h 321281"/>
                <a:gd name="connsiteX95" fmla="*/ 120646 w 371819"/>
                <a:gd name="connsiteY95" fmla="*/ 108704 h 321281"/>
                <a:gd name="connsiteX96" fmla="*/ 23264 w 371819"/>
                <a:gd name="connsiteY96" fmla="*/ 15261 h 321281"/>
                <a:gd name="connsiteX97" fmla="*/ 22060 w 371819"/>
                <a:gd name="connsiteY97" fmla="*/ 15662 h 321281"/>
                <a:gd name="connsiteX98" fmla="*/ 20055 w 371819"/>
                <a:gd name="connsiteY98" fmla="*/ 15662 h 321281"/>
                <a:gd name="connsiteX99" fmla="*/ 19253 w 371819"/>
                <a:gd name="connsiteY99" fmla="*/ 16867 h 321281"/>
                <a:gd name="connsiteX100" fmla="*/ 18049 w 371819"/>
                <a:gd name="connsiteY100" fmla="*/ 17269 h 321281"/>
                <a:gd name="connsiteX101" fmla="*/ 16846 w 371819"/>
                <a:gd name="connsiteY101" fmla="*/ 18473 h 321281"/>
                <a:gd name="connsiteX102" fmla="*/ 16044 w 371819"/>
                <a:gd name="connsiteY102" fmla="*/ 20481 h 321281"/>
                <a:gd name="connsiteX103" fmla="*/ 15643 w 371819"/>
                <a:gd name="connsiteY103" fmla="*/ 21686 h 321281"/>
                <a:gd name="connsiteX104" fmla="*/ 15643 w 371819"/>
                <a:gd name="connsiteY104" fmla="*/ 23293 h 321281"/>
                <a:gd name="connsiteX105" fmla="*/ 15643 w 371819"/>
                <a:gd name="connsiteY105" fmla="*/ 224495 h 321281"/>
                <a:gd name="connsiteX106" fmla="*/ 15643 w 371819"/>
                <a:gd name="connsiteY106" fmla="*/ 226102 h 321281"/>
                <a:gd name="connsiteX107" fmla="*/ 16044 w 371819"/>
                <a:gd name="connsiteY107" fmla="*/ 228110 h 321281"/>
                <a:gd name="connsiteX108" fmla="*/ 16846 w 371819"/>
                <a:gd name="connsiteY108" fmla="*/ 229315 h 321281"/>
                <a:gd name="connsiteX109" fmla="*/ 18049 w 371819"/>
                <a:gd name="connsiteY109" fmla="*/ 230118 h 321281"/>
                <a:gd name="connsiteX110" fmla="*/ 19253 w 371819"/>
                <a:gd name="connsiteY110" fmla="*/ 230921 h 321281"/>
                <a:gd name="connsiteX111" fmla="*/ 20055 w 371819"/>
                <a:gd name="connsiteY111" fmla="*/ 232126 h 321281"/>
                <a:gd name="connsiteX112" fmla="*/ 22060 w 371819"/>
                <a:gd name="connsiteY112" fmla="*/ 232527 h 321281"/>
                <a:gd name="connsiteX113" fmla="*/ 23264 w 371819"/>
                <a:gd name="connsiteY113" fmla="*/ 232527 h 321281"/>
                <a:gd name="connsiteX114" fmla="*/ 61769 w 371819"/>
                <a:gd name="connsiteY114" fmla="*/ 232527 h 321281"/>
                <a:gd name="connsiteX115" fmla="*/ 61769 w 371819"/>
                <a:gd name="connsiteY115" fmla="*/ 283531 h 321281"/>
                <a:gd name="connsiteX116" fmla="*/ 113110 w 371819"/>
                <a:gd name="connsiteY116" fmla="*/ 232527 h 321281"/>
                <a:gd name="connsiteX117" fmla="*/ 348154 w 371819"/>
                <a:gd name="connsiteY117" fmla="*/ 232527 h 321281"/>
                <a:gd name="connsiteX118" fmla="*/ 350160 w 371819"/>
                <a:gd name="connsiteY118" fmla="*/ 232527 h 321281"/>
                <a:gd name="connsiteX119" fmla="*/ 351764 w 371819"/>
                <a:gd name="connsiteY119" fmla="*/ 232126 h 321281"/>
                <a:gd name="connsiteX120" fmla="*/ 352968 w 371819"/>
                <a:gd name="connsiteY120" fmla="*/ 230921 h 321281"/>
                <a:gd name="connsiteX121" fmla="*/ 354171 w 371819"/>
                <a:gd name="connsiteY121" fmla="*/ 230118 h 321281"/>
                <a:gd name="connsiteX122" fmla="*/ 355374 w 371819"/>
                <a:gd name="connsiteY122" fmla="*/ 229315 h 321281"/>
                <a:gd name="connsiteX123" fmla="*/ 355775 w 371819"/>
                <a:gd name="connsiteY123" fmla="*/ 228110 h 321281"/>
                <a:gd name="connsiteX124" fmla="*/ 356176 w 371819"/>
                <a:gd name="connsiteY124" fmla="*/ 226102 h 321281"/>
                <a:gd name="connsiteX125" fmla="*/ 356176 w 371819"/>
                <a:gd name="connsiteY125" fmla="*/ 224495 h 321281"/>
                <a:gd name="connsiteX126" fmla="*/ 356176 w 371819"/>
                <a:gd name="connsiteY126" fmla="*/ 23293 h 321281"/>
                <a:gd name="connsiteX127" fmla="*/ 356176 w 371819"/>
                <a:gd name="connsiteY127" fmla="*/ 21686 h 321281"/>
                <a:gd name="connsiteX128" fmla="*/ 355775 w 371819"/>
                <a:gd name="connsiteY128" fmla="*/ 20481 h 321281"/>
                <a:gd name="connsiteX129" fmla="*/ 355374 w 371819"/>
                <a:gd name="connsiteY129" fmla="*/ 18473 h 321281"/>
                <a:gd name="connsiteX130" fmla="*/ 354171 w 371819"/>
                <a:gd name="connsiteY130" fmla="*/ 17269 h 321281"/>
                <a:gd name="connsiteX131" fmla="*/ 352968 w 371819"/>
                <a:gd name="connsiteY131" fmla="*/ 16867 h 321281"/>
                <a:gd name="connsiteX132" fmla="*/ 351764 w 371819"/>
                <a:gd name="connsiteY132" fmla="*/ 15662 h 321281"/>
                <a:gd name="connsiteX133" fmla="*/ 350160 w 371819"/>
                <a:gd name="connsiteY133" fmla="*/ 15662 h 321281"/>
                <a:gd name="connsiteX134" fmla="*/ 348154 w 371819"/>
                <a:gd name="connsiteY134" fmla="*/ 15261 h 321281"/>
                <a:gd name="connsiteX135" fmla="*/ 18450 w 371819"/>
                <a:gd name="connsiteY135" fmla="*/ 0 h 321281"/>
                <a:gd name="connsiteX136" fmla="*/ 23264 w 371819"/>
                <a:gd name="connsiteY136" fmla="*/ 0 h 321281"/>
                <a:gd name="connsiteX137" fmla="*/ 348154 w 371819"/>
                <a:gd name="connsiteY137" fmla="*/ 0 h 321281"/>
                <a:gd name="connsiteX138" fmla="*/ 353369 w 371819"/>
                <a:gd name="connsiteY138" fmla="*/ 0 h 321281"/>
                <a:gd name="connsiteX139" fmla="*/ 357380 w 371819"/>
                <a:gd name="connsiteY139" fmla="*/ 2008 h 321281"/>
                <a:gd name="connsiteX140" fmla="*/ 361391 w 371819"/>
                <a:gd name="connsiteY140" fmla="*/ 3614 h 321281"/>
                <a:gd name="connsiteX141" fmla="*/ 365001 w 371819"/>
                <a:gd name="connsiteY141" fmla="*/ 6425 h 321281"/>
                <a:gd name="connsiteX142" fmla="*/ 367808 w 371819"/>
                <a:gd name="connsiteY142" fmla="*/ 10040 h 321281"/>
                <a:gd name="connsiteX143" fmla="*/ 369814 w 371819"/>
                <a:gd name="connsiteY143" fmla="*/ 14056 h 321281"/>
                <a:gd name="connsiteX144" fmla="*/ 371418 w 371819"/>
                <a:gd name="connsiteY144" fmla="*/ 18473 h 321281"/>
                <a:gd name="connsiteX145" fmla="*/ 371819 w 371819"/>
                <a:gd name="connsiteY145" fmla="*/ 23293 h 321281"/>
                <a:gd name="connsiteX146" fmla="*/ 371819 w 371819"/>
                <a:gd name="connsiteY146" fmla="*/ 224495 h 321281"/>
                <a:gd name="connsiteX147" fmla="*/ 371418 w 371819"/>
                <a:gd name="connsiteY147" fmla="*/ 229315 h 321281"/>
                <a:gd name="connsiteX148" fmla="*/ 369814 w 371819"/>
                <a:gd name="connsiteY148" fmla="*/ 233732 h 321281"/>
                <a:gd name="connsiteX149" fmla="*/ 367808 w 371819"/>
                <a:gd name="connsiteY149" fmla="*/ 237748 h 321281"/>
                <a:gd name="connsiteX150" fmla="*/ 365001 w 371819"/>
                <a:gd name="connsiteY150" fmla="*/ 241363 h 321281"/>
                <a:gd name="connsiteX151" fmla="*/ 361391 w 371819"/>
                <a:gd name="connsiteY151" fmla="*/ 244174 h 321281"/>
                <a:gd name="connsiteX152" fmla="*/ 357380 w 371819"/>
                <a:gd name="connsiteY152" fmla="*/ 245780 h 321281"/>
                <a:gd name="connsiteX153" fmla="*/ 353369 w 371819"/>
                <a:gd name="connsiteY153" fmla="*/ 247788 h 321281"/>
                <a:gd name="connsiteX154" fmla="*/ 348154 w 371819"/>
                <a:gd name="connsiteY154" fmla="*/ 248190 h 321281"/>
                <a:gd name="connsiteX155" fmla="*/ 119527 w 371819"/>
                <a:gd name="connsiteY155" fmla="*/ 248190 h 321281"/>
                <a:gd name="connsiteX156" fmla="*/ 46126 w 371819"/>
                <a:gd name="connsiteY156" fmla="*/ 321281 h 321281"/>
                <a:gd name="connsiteX157" fmla="*/ 46126 w 371819"/>
                <a:gd name="connsiteY157" fmla="*/ 248190 h 321281"/>
                <a:gd name="connsiteX158" fmla="*/ 23264 w 371819"/>
                <a:gd name="connsiteY158" fmla="*/ 248190 h 321281"/>
                <a:gd name="connsiteX159" fmla="*/ 18450 w 371819"/>
                <a:gd name="connsiteY159" fmla="*/ 247788 h 321281"/>
                <a:gd name="connsiteX160" fmla="*/ 14439 w 371819"/>
                <a:gd name="connsiteY160" fmla="*/ 245780 h 321281"/>
                <a:gd name="connsiteX161" fmla="*/ 10428 w 371819"/>
                <a:gd name="connsiteY161" fmla="*/ 244174 h 321281"/>
                <a:gd name="connsiteX162" fmla="*/ 6818 w 371819"/>
                <a:gd name="connsiteY162" fmla="*/ 241363 h 321281"/>
                <a:gd name="connsiteX163" fmla="*/ 4011 w 371819"/>
                <a:gd name="connsiteY163" fmla="*/ 237748 h 321281"/>
                <a:gd name="connsiteX164" fmla="*/ 1604 w 371819"/>
                <a:gd name="connsiteY164" fmla="*/ 233732 h 321281"/>
                <a:gd name="connsiteX165" fmla="*/ 401 w 371819"/>
                <a:gd name="connsiteY165" fmla="*/ 229315 h 321281"/>
                <a:gd name="connsiteX166" fmla="*/ 0 w 371819"/>
                <a:gd name="connsiteY166" fmla="*/ 224495 h 321281"/>
                <a:gd name="connsiteX167" fmla="*/ 0 w 371819"/>
                <a:gd name="connsiteY167" fmla="*/ 23293 h 321281"/>
                <a:gd name="connsiteX168" fmla="*/ 401 w 371819"/>
                <a:gd name="connsiteY168" fmla="*/ 18473 h 321281"/>
                <a:gd name="connsiteX169" fmla="*/ 1604 w 371819"/>
                <a:gd name="connsiteY169" fmla="*/ 14056 h 321281"/>
                <a:gd name="connsiteX170" fmla="*/ 4011 w 371819"/>
                <a:gd name="connsiteY170" fmla="*/ 10040 h 321281"/>
                <a:gd name="connsiteX171" fmla="*/ 6818 w 371819"/>
                <a:gd name="connsiteY171" fmla="*/ 6425 h 321281"/>
                <a:gd name="connsiteX172" fmla="*/ 10428 w 371819"/>
                <a:gd name="connsiteY172" fmla="*/ 3614 h 321281"/>
                <a:gd name="connsiteX173" fmla="*/ 14439 w 371819"/>
                <a:gd name="connsiteY173" fmla="*/ 2008 h 32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71819" h="321281">
                  <a:moveTo>
                    <a:pt x="247879" y="108297"/>
                  </a:moveTo>
                  <a:lnTo>
                    <a:pt x="251088" y="108704"/>
                  </a:lnTo>
                  <a:lnTo>
                    <a:pt x="254297" y="109110"/>
                  </a:lnTo>
                  <a:lnTo>
                    <a:pt x="256302" y="111141"/>
                  </a:lnTo>
                  <a:lnTo>
                    <a:pt x="258709" y="112767"/>
                  </a:lnTo>
                  <a:lnTo>
                    <a:pt x="260313" y="115205"/>
                  </a:lnTo>
                  <a:lnTo>
                    <a:pt x="262319" y="118049"/>
                  </a:lnTo>
                  <a:lnTo>
                    <a:pt x="262720" y="120893"/>
                  </a:lnTo>
                  <a:lnTo>
                    <a:pt x="263522" y="123737"/>
                  </a:lnTo>
                  <a:lnTo>
                    <a:pt x="262720" y="126988"/>
                  </a:lnTo>
                  <a:lnTo>
                    <a:pt x="262319" y="129832"/>
                  </a:lnTo>
                  <a:lnTo>
                    <a:pt x="260313" y="132676"/>
                  </a:lnTo>
                  <a:lnTo>
                    <a:pt x="258709" y="135114"/>
                  </a:lnTo>
                  <a:lnTo>
                    <a:pt x="256302" y="136739"/>
                  </a:lnTo>
                  <a:lnTo>
                    <a:pt x="254297" y="138364"/>
                  </a:lnTo>
                  <a:lnTo>
                    <a:pt x="251088" y="139177"/>
                  </a:lnTo>
                  <a:lnTo>
                    <a:pt x="247879" y="139583"/>
                  </a:lnTo>
                  <a:lnTo>
                    <a:pt x="245072" y="139177"/>
                  </a:lnTo>
                  <a:lnTo>
                    <a:pt x="241863" y="138364"/>
                  </a:lnTo>
                  <a:lnTo>
                    <a:pt x="239055" y="136739"/>
                  </a:lnTo>
                  <a:lnTo>
                    <a:pt x="236648" y="135114"/>
                  </a:lnTo>
                  <a:lnTo>
                    <a:pt x="235044" y="132676"/>
                  </a:lnTo>
                  <a:lnTo>
                    <a:pt x="233440" y="129832"/>
                  </a:lnTo>
                  <a:lnTo>
                    <a:pt x="232637" y="126988"/>
                  </a:lnTo>
                  <a:lnTo>
                    <a:pt x="232236" y="123737"/>
                  </a:lnTo>
                  <a:lnTo>
                    <a:pt x="232637" y="120893"/>
                  </a:lnTo>
                  <a:lnTo>
                    <a:pt x="233440" y="118049"/>
                  </a:lnTo>
                  <a:lnTo>
                    <a:pt x="235044" y="115205"/>
                  </a:lnTo>
                  <a:lnTo>
                    <a:pt x="236648" y="112767"/>
                  </a:lnTo>
                  <a:lnTo>
                    <a:pt x="239055" y="111141"/>
                  </a:lnTo>
                  <a:lnTo>
                    <a:pt x="241863" y="109110"/>
                  </a:lnTo>
                  <a:lnTo>
                    <a:pt x="245072" y="108704"/>
                  </a:lnTo>
                  <a:close/>
                  <a:moveTo>
                    <a:pt x="186512" y="108297"/>
                  </a:moveTo>
                  <a:lnTo>
                    <a:pt x="189320" y="108704"/>
                  </a:lnTo>
                  <a:lnTo>
                    <a:pt x="192128" y="109110"/>
                  </a:lnTo>
                  <a:lnTo>
                    <a:pt x="194935" y="111141"/>
                  </a:lnTo>
                  <a:lnTo>
                    <a:pt x="197342" y="112767"/>
                  </a:lnTo>
                  <a:lnTo>
                    <a:pt x="198946" y="115205"/>
                  </a:lnTo>
                  <a:lnTo>
                    <a:pt x="200952" y="118049"/>
                  </a:lnTo>
                  <a:lnTo>
                    <a:pt x="201353" y="120893"/>
                  </a:lnTo>
                  <a:lnTo>
                    <a:pt x="202155" y="123737"/>
                  </a:lnTo>
                  <a:lnTo>
                    <a:pt x="201353" y="126988"/>
                  </a:lnTo>
                  <a:lnTo>
                    <a:pt x="200952" y="129832"/>
                  </a:lnTo>
                  <a:lnTo>
                    <a:pt x="198946" y="132676"/>
                  </a:lnTo>
                  <a:lnTo>
                    <a:pt x="197342" y="135114"/>
                  </a:lnTo>
                  <a:lnTo>
                    <a:pt x="194935" y="136739"/>
                  </a:lnTo>
                  <a:lnTo>
                    <a:pt x="192128" y="138364"/>
                  </a:lnTo>
                  <a:lnTo>
                    <a:pt x="189320" y="139177"/>
                  </a:lnTo>
                  <a:lnTo>
                    <a:pt x="186512" y="139583"/>
                  </a:lnTo>
                  <a:lnTo>
                    <a:pt x="182902" y="139177"/>
                  </a:lnTo>
                  <a:lnTo>
                    <a:pt x="180095" y="138364"/>
                  </a:lnTo>
                  <a:lnTo>
                    <a:pt x="177688" y="136739"/>
                  </a:lnTo>
                  <a:lnTo>
                    <a:pt x="175281" y="135114"/>
                  </a:lnTo>
                  <a:lnTo>
                    <a:pt x="173677" y="132676"/>
                  </a:lnTo>
                  <a:lnTo>
                    <a:pt x="172073" y="129832"/>
                  </a:lnTo>
                  <a:lnTo>
                    <a:pt x="171270" y="126988"/>
                  </a:lnTo>
                  <a:lnTo>
                    <a:pt x="170869" y="123737"/>
                  </a:lnTo>
                  <a:lnTo>
                    <a:pt x="171270" y="120893"/>
                  </a:lnTo>
                  <a:lnTo>
                    <a:pt x="172073" y="118049"/>
                  </a:lnTo>
                  <a:lnTo>
                    <a:pt x="173677" y="115205"/>
                  </a:lnTo>
                  <a:lnTo>
                    <a:pt x="175281" y="112767"/>
                  </a:lnTo>
                  <a:lnTo>
                    <a:pt x="177688" y="111141"/>
                  </a:lnTo>
                  <a:lnTo>
                    <a:pt x="180095" y="109110"/>
                  </a:lnTo>
                  <a:lnTo>
                    <a:pt x="182902" y="108704"/>
                  </a:lnTo>
                  <a:close/>
                  <a:moveTo>
                    <a:pt x="124351" y="108297"/>
                  </a:moveTo>
                  <a:lnTo>
                    <a:pt x="127233" y="108704"/>
                  </a:lnTo>
                  <a:lnTo>
                    <a:pt x="130115" y="109110"/>
                  </a:lnTo>
                  <a:lnTo>
                    <a:pt x="132996" y="111141"/>
                  </a:lnTo>
                  <a:lnTo>
                    <a:pt x="135466" y="112767"/>
                  </a:lnTo>
                  <a:lnTo>
                    <a:pt x="137113" y="115205"/>
                  </a:lnTo>
                  <a:lnTo>
                    <a:pt x="138348" y="118049"/>
                  </a:lnTo>
                  <a:lnTo>
                    <a:pt x="139583" y="120893"/>
                  </a:lnTo>
                  <a:lnTo>
                    <a:pt x="139583" y="123737"/>
                  </a:lnTo>
                  <a:lnTo>
                    <a:pt x="139583" y="126988"/>
                  </a:lnTo>
                  <a:lnTo>
                    <a:pt x="138348" y="129832"/>
                  </a:lnTo>
                  <a:lnTo>
                    <a:pt x="137113" y="132676"/>
                  </a:lnTo>
                  <a:lnTo>
                    <a:pt x="135466" y="135114"/>
                  </a:lnTo>
                  <a:lnTo>
                    <a:pt x="132996" y="136739"/>
                  </a:lnTo>
                  <a:lnTo>
                    <a:pt x="130115" y="138364"/>
                  </a:lnTo>
                  <a:lnTo>
                    <a:pt x="127233" y="139177"/>
                  </a:lnTo>
                  <a:lnTo>
                    <a:pt x="124351" y="139583"/>
                  </a:lnTo>
                  <a:lnTo>
                    <a:pt x="120646" y="139177"/>
                  </a:lnTo>
                  <a:lnTo>
                    <a:pt x="117765" y="138364"/>
                  </a:lnTo>
                  <a:lnTo>
                    <a:pt x="115295" y="136739"/>
                  </a:lnTo>
                  <a:lnTo>
                    <a:pt x="112825" y="135114"/>
                  </a:lnTo>
                  <a:lnTo>
                    <a:pt x="110355" y="132676"/>
                  </a:lnTo>
                  <a:lnTo>
                    <a:pt x="109532" y="129832"/>
                  </a:lnTo>
                  <a:lnTo>
                    <a:pt x="108297" y="126988"/>
                  </a:lnTo>
                  <a:lnTo>
                    <a:pt x="108297" y="123737"/>
                  </a:lnTo>
                  <a:lnTo>
                    <a:pt x="108297" y="120893"/>
                  </a:lnTo>
                  <a:lnTo>
                    <a:pt x="109532" y="118049"/>
                  </a:lnTo>
                  <a:lnTo>
                    <a:pt x="110355" y="115205"/>
                  </a:lnTo>
                  <a:lnTo>
                    <a:pt x="112825" y="112767"/>
                  </a:lnTo>
                  <a:lnTo>
                    <a:pt x="115295" y="111141"/>
                  </a:lnTo>
                  <a:lnTo>
                    <a:pt x="117765" y="109110"/>
                  </a:lnTo>
                  <a:lnTo>
                    <a:pt x="120646" y="108704"/>
                  </a:lnTo>
                  <a:close/>
                  <a:moveTo>
                    <a:pt x="23264" y="15261"/>
                  </a:moveTo>
                  <a:lnTo>
                    <a:pt x="22060" y="15662"/>
                  </a:lnTo>
                  <a:lnTo>
                    <a:pt x="20055" y="15662"/>
                  </a:lnTo>
                  <a:lnTo>
                    <a:pt x="19253" y="16867"/>
                  </a:lnTo>
                  <a:lnTo>
                    <a:pt x="18049" y="17269"/>
                  </a:lnTo>
                  <a:lnTo>
                    <a:pt x="16846" y="18473"/>
                  </a:lnTo>
                  <a:lnTo>
                    <a:pt x="16044" y="20481"/>
                  </a:lnTo>
                  <a:lnTo>
                    <a:pt x="15643" y="21686"/>
                  </a:lnTo>
                  <a:lnTo>
                    <a:pt x="15643" y="23293"/>
                  </a:lnTo>
                  <a:lnTo>
                    <a:pt x="15643" y="224495"/>
                  </a:lnTo>
                  <a:lnTo>
                    <a:pt x="15643" y="226102"/>
                  </a:lnTo>
                  <a:lnTo>
                    <a:pt x="16044" y="228110"/>
                  </a:lnTo>
                  <a:lnTo>
                    <a:pt x="16846" y="229315"/>
                  </a:lnTo>
                  <a:lnTo>
                    <a:pt x="18049" y="230118"/>
                  </a:lnTo>
                  <a:lnTo>
                    <a:pt x="19253" y="230921"/>
                  </a:lnTo>
                  <a:lnTo>
                    <a:pt x="20055" y="232126"/>
                  </a:lnTo>
                  <a:lnTo>
                    <a:pt x="22060" y="232527"/>
                  </a:lnTo>
                  <a:lnTo>
                    <a:pt x="23264" y="232527"/>
                  </a:lnTo>
                  <a:lnTo>
                    <a:pt x="61769" y="232527"/>
                  </a:lnTo>
                  <a:lnTo>
                    <a:pt x="61769" y="283531"/>
                  </a:lnTo>
                  <a:lnTo>
                    <a:pt x="113110" y="232527"/>
                  </a:lnTo>
                  <a:lnTo>
                    <a:pt x="348154" y="232527"/>
                  </a:lnTo>
                  <a:lnTo>
                    <a:pt x="350160" y="232527"/>
                  </a:lnTo>
                  <a:lnTo>
                    <a:pt x="351764" y="232126"/>
                  </a:lnTo>
                  <a:lnTo>
                    <a:pt x="352968" y="230921"/>
                  </a:lnTo>
                  <a:lnTo>
                    <a:pt x="354171" y="230118"/>
                  </a:lnTo>
                  <a:lnTo>
                    <a:pt x="355374" y="229315"/>
                  </a:lnTo>
                  <a:lnTo>
                    <a:pt x="355775" y="228110"/>
                  </a:lnTo>
                  <a:lnTo>
                    <a:pt x="356176" y="226102"/>
                  </a:lnTo>
                  <a:lnTo>
                    <a:pt x="356176" y="224495"/>
                  </a:lnTo>
                  <a:lnTo>
                    <a:pt x="356176" y="23293"/>
                  </a:lnTo>
                  <a:lnTo>
                    <a:pt x="356176" y="21686"/>
                  </a:lnTo>
                  <a:lnTo>
                    <a:pt x="355775" y="20481"/>
                  </a:lnTo>
                  <a:lnTo>
                    <a:pt x="355374" y="18473"/>
                  </a:lnTo>
                  <a:lnTo>
                    <a:pt x="354171" y="17269"/>
                  </a:lnTo>
                  <a:lnTo>
                    <a:pt x="352968" y="16867"/>
                  </a:lnTo>
                  <a:lnTo>
                    <a:pt x="351764" y="15662"/>
                  </a:lnTo>
                  <a:lnTo>
                    <a:pt x="350160" y="15662"/>
                  </a:lnTo>
                  <a:lnTo>
                    <a:pt x="348154" y="15261"/>
                  </a:lnTo>
                  <a:close/>
                  <a:moveTo>
                    <a:pt x="18450" y="0"/>
                  </a:moveTo>
                  <a:lnTo>
                    <a:pt x="23264" y="0"/>
                  </a:lnTo>
                  <a:lnTo>
                    <a:pt x="348154" y="0"/>
                  </a:lnTo>
                  <a:lnTo>
                    <a:pt x="353369" y="0"/>
                  </a:lnTo>
                  <a:lnTo>
                    <a:pt x="357380" y="2008"/>
                  </a:lnTo>
                  <a:lnTo>
                    <a:pt x="361391" y="3614"/>
                  </a:lnTo>
                  <a:lnTo>
                    <a:pt x="365001" y="6425"/>
                  </a:lnTo>
                  <a:lnTo>
                    <a:pt x="367808" y="10040"/>
                  </a:lnTo>
                  <a:lnTo>
                    <a:pt x="369814" y="14056"/>
                  </a:lnTo>
                  <a:lnTo>
                    <a:pt x="371418" y="18473"/>
                  </a:lnTo>
                  <a:lnTo>
                    <a:pt x="371819" y="23293"/>
                  </a:lnTo>
                  <a:lnTo>
                    <a:pt x="371819" y="224495"/>
                  </a:lnTo>
                  <a:lnTo>
                    <a:pt x="371418" y="229315"/>
                  </a:lnTo>
                  <a:lnTo>
                    <a:pt x="369814" y="233732"/>
                  </a:lnTo>
                  <a:lnTo>
                    <a:pt x="367808" y="237748"/>
                  </a:lnTo>
                  <a:lnTo>
                    <a:pt x="365001" y="241363"/>
                  </a:lnTo>
                  <a:lnTo>
                    <a:pt x="361391" y="244174"/>
                  </a:lnTo>
                  <a:lnTo>
                    <a:pt x="357380" y="245780"/>
                  </a:lnTo>
                  <a:lnTo>
                    <a:pt x="353369" y="247788"/>
                  </a:lnTo>
                  <a:lnTo>
                    <a:pt x="348154" y="248190"/>
                  </a:lnTo>
                  <a:lnTo>
                    <a:pt x="119527" y="248190"/>
                  </a:lnTo>
                  <a:lnTo>
                    <a:pt x="46126" y="321281"/>
                  </a:lnTo>
                  <a:lnTo>
                    <a:pt x="46126" y="248190"/>
                  </a:lnTo>
                  <a:lnTo>
                    <a:pt x="23264" y="248190"/>
                  </a:lnTo>
                  <a:lnTo>
                    <a:pt x="18450" y="247788"/>
                  </a:lnTo>
                  <a:lnTo>
                    <a:pt x="14439" y="245780"/>
                  </a:lnTo>
                  <a:lnTo>
                    <a:pt x="10428" y="244174"/>
                  </a:lnTo>
                  <a:lnTo>
                    <a:pt x="6818" y="241363"/>
                  </a:lnTo>
                  <a:lnTo>
                    <a:pt x="4011" y="237748"/>
                  </a:lnTo>
                  <a:lnTo>
                    <a:pt x="1604" y="233732"/>
                  </a:lnTo>
                  <a:lnTo>
                    <a:pt x="401" y="229315"/>
                  </a:lnTo>
                  <a:lnTo>
                    <a:pt x="0" y="224495"/>
                  </a:lnTo>
                  <a:lnTo>
                    <a:pt x="0" y="23293"/>
                  </a:lnTo>
                  <a:lnTo>
                    <a:pt x="401" y="18473"/>
                  </a:lnTo>
                  <a:lnTo>
                    <a:pt x="1604" y="14056"/>
                  </a:lnTo>
                  <a:lnTo>
                    <a:pt x="4011" y="10040"/>
                  </a:lnTo>
                  <a:lnTo>
                    <a:pt x="6818" y="6425"/>
                  </a:lnTo>
                  <a:lnTo>
                    <a:pt x="10428" y="3614"/>
                  </a:lnTo>
                  <a:lnTo>
                    <a:pt x="14439" y="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5" name="iṥḻïďê">
              <a:extLst>
                <a:ext uri="{FF2B5EF4-FFF2-40B4-BE49-F238E27FC236}">
                  <a16:creationId xmlns:a16="http://schemas.microsoft.com/office/drawing/2014/main" xmlns="" id="{B64DE3D0-3A75-40CD-9156-32A93ABEBC35}"/>
                </a:ext>
              </a:extLst>
            </p:cNvPr>
            <p:cNvGrpSpPr/>
            <p:nvPr/>
          </p:nvGrpSpPr>
          <p:grpSpPr>
            <a:xfrm>
              <a:off x="5826000" y="5112299"/>
              <a:ext cx="5694488" cy="922843"/>
              <a:chOff x="5826000" y="1759661"/>
              <a:chExt cx="5694488" cy="922843"/>
            </a:xfrm>
          </p:grpSpPr>
          <p:sp>
            <p:nvSpPr>
              <p:cNvPr id="19" name="îṩḻíḍê">
                <a:extLst>
                  <a:ext uri="{FF2B5EF4-FFF2-40B4-BE49-F238E27FC236}">
                    <a16:creationId xmlns:a16="http://schemas.microsoft.com/office/drawing/2014/main" xmlns="" id="{8D44C369-8463-4577-82C2-0DA163274BB5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Sḻiḋe">
                <a:extLst>
                  <a:ext uri="{FF2B5EF4-FFF2-40B4-BE49-F238E27FC236}">
                    <a16:creationId xmlns:a16="http://schemas.microsoft.com/office/drawing/2014/main" xmlns="" id="{F814AE53-7251-4A08-BC44-83B6C5583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4053351-6588-4E70-85CC-0A5A70B779F4}"/>
                </a:ext>
              </a:extLst>
            </p:cNvPr>
            <p:cNvCxnSpPr/>
            <p:nvPr/>
          </p:nvCxnSpPr>
          <p:spPr>
            <a:xfrm>
              <a:off x="5961000" y="24408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B5B5BEB-D67A-4A89-BED1-7FDE2BC12C47}"/>
                </a:ext>
              </a:extLst>
            </p:cNvPr>
            <p:cNvCxnSpPr/>
            <p:nvPr/>
          </p:nvCxnSpPr>
          <p:spPr>
            <a:xfrm>
              <a:off x="5961000" y="36600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D262C6-F094-4D57-8AEF-432735EC1FF9}"/>
                </a:ext>
              </a:extLst>
            </p:cNvPr>
            <p:cNvCxnSpPr/>
            <p:nvPr/>
          </p:nvCxnSpPr>
          <p:spPr>
            <a:xfrm>
              <a:off x="5961000" y="4913477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640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9764584-FD42-4D82-B727-B1EEA8CC2C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6178" y="1649884"/>
            <a:ext cx="9925822" cy="4175996"/>
            <a:chOff x="1606178" y="1649884"/>
            <a:chExt cx="9925822" cy="4175996"/>
          </a:xfrm>
        </p:grpSpPr>
        <p:sp>
          <p:nvSpPr>
            <p:cNvPr id="3" name="işlíďè">
              <a:extLst>
                <a:ext uri="{FF2B5EF4-FFF2-40B4-BE49-F238E27FC236}">
                  <a16:creationId xmlns:a16="http://schemas.microsoft.com/office/drawing/2014/main" xmlns="" id="{84127FAD-D7C0-4CED-9787-2EB6A404952C}"/>
                </a:ext>
              </a:extLst>
            </p:cNvPr>
            <p:cNvSpPr txBox="1"/>
            <p:nvPr/>
          </p:nvSpPr>
          <p:spPr bwMode="auto">
            <a:xfrm>
              <a:off x="5434057" y="1771481"/>
              <a:ext cx="6086431" cy="4301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</a:defRPr>
              </a:lvl1pPr>
              <a:lvl2pPr marL="742950" indent="-285750">
                <a:defRPr sz="3200" b="1">
                  <a:solidFill>
                    <a:srgbClr val="4D4D4D"/>
                  </a:solidFill>
                </a:defRPr>
              </a:lvl2pPr>
              <a:lvl3pPr marL="1143000" indent="-228600">
                <a:defRPr sz="3200" b="1">
                  <a:solidFill>
                    <a:srgbClr val="4D4D4D"/>
                  </a:solidFill>
                </a:defRPr>
              </a:lvl3pPr>
              <a:lvl4pPr marL="1600200" indent="-228600">
                <a:defRPr sz="3200" b="1">
                  <a:solidFill>
                    <a:srgbClr val="4D4D4D"/>
                  </a:solidFill>
                </a:defRPr>
              </a:lvl4pPr>
              <a:lvl5pPr marL="2057400" indent="-228600">
                <a:defRPr sz="3200" b="1">
                  <a:solidFill>
                    <a:srgbClr val="4D4D4D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4D4D4D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4D4D4D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4D4D4D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4D4D4D"/>
                  </a:solidFill>
                </a:defRPr>
              </a:lvl9pPr>
            </a:lstStyle>
            <a:p>
              <a:r>
                <a:rPr lang="en-US" altLang="zh-CN" sz="2000" dirty="0"/>
                <a:t>Text here</a:t>
              </a:r>
            </a:p>
          </p:txBody>
        </p:sp>
        <p:sp>
          <p:nvSpPr>
            <p:cNvPr id="4" name="íSļïdè">
              <a:extLst>
                <a:ext uri="{FF2B5EF4-FFF2-40B4-BE49-F238E27FC236}">
                  <a16:creationId xmlns:a16="http://schemas.microsoft.com/office/drawing/2014/main" xmlns="" id="{600A1C42-0FEB-416A-8384-214781F7A721}"/>
                </a:ext>
              </a:extLst>
            </p:cNvPr>
            <p:cNvSpPr/>
            <p:nvPr/>
          </p:nvSpPr>
          <p:spPr bwMode="auto">
            <a:xfrm>
              <a:off x="4794374" y="1731352"/>
              <a:ext cx="520576" cy="521068"/>
            </a:xfrm>
            <a:prstGeom prst="ellipse">
              <a:avLst/>
            </a:prstGeom>
            <a:solidFill>
              <a:srgbClr val="4276AA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1</a:t>
              </a:r>
              <a:endParaRPr lang="zh-CN" altLang="en-US" b="1"/>
            </a:p>
          </p:txBody>
        </p:sp>
        <p:sp>
          <p:nvSpPr>
            <p:cNvPr id="5" name="ís1îḍé">
              <a:extLst>
                <a:ext uri="{FF2B5EF4-FFF2-40B4-BE49-F238E27FC236}">
                  <a16:creationId xmlns:a16="http://schemas.microsoft.com/office/drawing/2014/main" xmlns="" id="{8E6BC472-AEC6-4630-959D-C79F4E1626AC}"/>
                </a:ext>
              </a:extLst>
            </p:cNvPr>
            <p:cNvSpPr/>
            <p:nvPr/>
          </p:nvSpPr>
          <p:spPr bwMode="auto">
            <a:xfrm>
              <a:off x="4794374" y="2442549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6" name="išľïďé">
              <a:extLst>
                <a:ext uri="{FF2B5EF4-FFF2-40B4-BE49-F238E27FC236}">
                  <a16:creationId xmlns:a16="http://schemas.microsoft.com/office/drawing/2014/main" xmlns="" id="{CED772E9-8626-4BDC-BAE4-BA696E44FE2E}"/>
                </a:ext>
              </a:extLst>
            </p:cNvPr>
            <p:cNvSpPr/>
            <p:nvPr/>
          </p:nvSpPr>
          <p:spPr bwMode="auto">
            <a:xfrm>
              <a:off x="4794374" y="3168042"/>
              <a:ext cx="520576" cy="521068"/>
            </a:xfrm>
            <a:prstGeom prst="ellipse">
              <a:avLst/>
            </a:prstGeom>
            <a:solidFill>
              <a:srgbClr val="768395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  <p:sp>
          <p:nvSpPr>
            <p:cNvPr id="7" name="íṣļiḓè">
              <a:extLst>
                <a:ext uri="{FF2B5EF4-FFF2-40B4-BE49-F238E27FC236}">
                  <a16:creationId xmlns:a16="http://schemas.microsoft.com/office/drawing/2014/main" xmlns="" id="{4C14C5BF-6EE2-47F2-AC18-E9CD1408A2D7}"/>
                </a:ext>
              </a:extLst>
            </p:cNvPr>
            <p:cNvSpPr/>
            <p:nvPr/>
          </p:nvSpPr>
          <p:spPr bwMode="auto">
            <a:xfrm>
              <a:off x="4794374" y="3868125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4</a:t>
              </a:r>
              <a:endParaRPr lang="zh-CN" altLang="en-US" b="1"/>
            </a:p>
          </p:txBody>
        </p:sp>
        <p:sp>
          <p:nvSpPr>
            <p:cNvPr id="8" name="îṧ1iḋe">
              <a:extLst>
                <a:ext uri="{FF2B5EF4-FFF2-40B4-BE49-F238E27FC236}">
                  <a16:creationId xmlns:a16="http://schemas.microsoft.com/office/drawing/2014/main" xmlns="" id="{B740F901-5A6B-4427-B4B6-99D1786C6EA4}"/>
                </a:ext>
              </a:extLst>
            </p:cNvPr>
            <p:cNvSpPr/>
            <p:nvPr/>
          </p:nvSpPr>
          <p:spPr bwMode="auto">
            <a:xfrm>
              <a:off x="4794374" y="4579327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5</a:t>
              </a:r>
              <a:endParaRPr lang="zh-CN" altLang="en-US" b="1"/>
            </a:p>
          </p:txBody>
        </p:sp>
        <p:sp>
          <p:nvSpPr>
            <p:cNvPr id="9" name="îśľíḍè">
              <a:extLst>
                <a:ext uri="{FF2B5EF4-FFF2-40B4-BE49-F238E27FC236}">
                  <a16:creationId xmlns:a16="http://schemas.microsoft.com/office/drawing/2014/main" xmlns="" id="{FD36340A-FCF7-4534-B5E2-44C1E2C2E983}"/>
                </a:ext>
              </a:extLst>
            </p:cNvPr>
            <p:cNvSpPr/>
            <p:nvPr/>
          </p:nvSpPr>
          <p:spPr bwMode="auto">
            <a:xfrm>
              <a:off x="4794374" y="530481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6</a:t>
              </a:r>
              <a:endParaRPr lang="zh-CN" altLang="en-US" b="1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8382EA0-FA99-45F6-9DE7-9D2FAF792DB9}"/>
                </a:ext>
              </a:extLst>
            </p:cNvPr>
            <p:cNvCxnSpPr/>
            <p:nvPr/>
          </p:nvCxnSpPr>
          <p:spPr bwMode="auto">
            <a:xfrm>
              <a:off x="5556000" y="2336201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67FA30B-152E-4085-B47E-5A40D2EA72CD}"/>
                </a:ext>
              </a:extLst>
            </p:cNvPr>
            <p:cNvCxnSpPr/>
            <p:nvPr/>
          </p:nvCxnSpPr>
          <p:spPr bwMode="auto">
            <a:xfrm>
              <a:off x="5556000" y="3049993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749E449-5825-4FC1-9ED2-C19F2F252B5E}"/>
                </a:ext>
              </a:extLst>
            </p:cNvPr>
            <p:cNvCxnSpPr/>
            <p:nvPr/>
          </p:nvCxnSpPr>
          <p:spPr bwMode="auto">
            <a:xfrm>
              <a:off x="5556000" y="3763785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113290B-7B4F-4CE2-9085-CB8759AC2FE9}"/>
                </a:ext>
              </a:extLst>
            </p:cNvPr>
            <p:cNvCxnSpPr/>
            <p:nvPr/>
          </p:nvCxnSpPr>
          <p:spPr bwMode="auto">
            <a:xfrm>
              <a:off x="5556000" y="4477577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57AB6E7-DB70-4CF8-95E7-EB6F09B6B713}"/>
                </a:ext>
              </a:extLst>
            </p:cNvPr>
            <p:cNvCxnSpPr/>
            <p:nvPr/>
          </p:nvCxnSpPr>
          <p:spPr bwMode="auto">
            <a:xfrm>
              <a:off x="5556000" y="5191368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E50EE69-45F5-4A3F-8399-C7EB0AB5896F}"/>
                </a:ext>
              </a:extLst>
            </p:cNvPr>
            <p:cNvCxnSpPr/>
            <p:nvPr/>
          </p:nvCxnSpPr>
          <p:spPr>
            <a:xfrm>
              <a:off x="2855640" y="1700808"/>
              <a:ext cx="0" cy="4083608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" name="íṥļïḋê">
              <a:extLst>
                <a:ext uri="{FF2B5EF4-FFF2-40B4-BE49-F238E27FC236}">
                  <a16:creationId xmlns:a16="http://schemas.microsoft.com/office/drawing/2014/main" xmlns="" id="{5722111B-B07A-4051-8545-2D7B540D779E}"/>
                </a:ext>
              </a:extLst>
            </p:cNvPr>
            <p:cNvSpPr txBox="1"/>
            <p:nvPr/>
          </p:nvSpPr>
          <p:spPr>
            <a:xfrm>
              <a:off x="1606178" y="1649884"/>
              <a:ext cx="174438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tr-TR" sz="2800" b="1" dirty="0">
                  <a:solidFill>
                    <a:sysClr val="windowText" lastClr="000000"/>
                  </a:solidFill>
                </a:rPr>
                <a:t>Contents</a:t>
              </a:r>
            </a:p>
          </p:txBody>
        </p:sp>
        <p:sp>
          <p:nvSpPr>
            <p:cNvPr id="17" name="iSḻíḋé">
              <a:extLst>
                <a:ext uri="{FF2B5EF4-FFF2-40B4-BE49-F238E27FC236}">
                  <a16:creationId xmlns:a16="http://schemas.microsoft.com/office/drawing/2014/main" xmlns="" id="{BDBF92E9-2ADE-4B33-89C3-CA6AE35C419D}"/>
                </a:ext>
              </a:extLst>
            </p:cNvPr>
            <p:cNvSpPr txBox="1"/>
            <p:nvPr/>
          </p:nvSpPr>
          <p:spPr bwMode="auto">
            <a:xfrm>
              <a:off x="5434057" y="3234684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íś1îďè">
              <a:extLst>
                <a:ext uri="{FF2B5EF4-FFF2-40B4-BE49-F238E27FC236}">
                  <a16:creationId xmlns:a16="http://schemas.microsoft.com/office/drawing/2014/main" xmlns="" id="{D14D2923-BFD4-486D-A9E1-C1AAA7F7069A}"/>
                </a:ext>
              </a:extLst>
            </p:cNvPr>
            <p:cNvSpPr txBox="1"/>
            <p:nvPr/>
          </p:nvSpPr>
          <p:spPr bwMode="auto">
            <a:xfrm>
              <a:off x="5434057" y="2522746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ïśľiḋè">
              <a:extLst>
                <a:ext uri="{FF2B5EF4-FFF2-40B4-BE49-F238E27FC236}">
                  <a16:creationId xmlns:a16="http://schemas.microsoft.com/office/drawing/2014/main" xmlns="" id="{3CD5747E-1D1F-486F-8B43-1A4BF75285A7}"/>
                </a:ext>
              </a:extLst>
            </p:cNvPr>
            <p:cNvSpPr txBox="1"/>
            <p:nvPr/>
          </p:nvSpPr>
          <p:spPr bwMode="auto">
            <a:xfrm>
              <a:off x="5434057" y="3919554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Sḻiďe">
              <a:extLst>
                <a:ext uri="{FF2B5EF4-FFF2-40B4-BE49-F238E27FC236}">
                  <a16:creationId xmlns:a16="http://schemas.microsoft.com/office/drawing/2014/main" xmlns="" id="{D4917F81-5182-407C-9B47-573F1CE59328}"/>
                </a:ext>
              </a:extLst>
            </p:cNvPr>
            <p:cNvSpPr txBox="1"/>
            <p:nvPr/>
          </p:nvSpPr>
          <p:spPr bwMode="auto">
            <a:xfrm>
              <a:off x="5434057" y="4656793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íŝļïḍè">
              <a:extLst>
                <a:ext uri="{FF2B5EF4-FFF2-40B4-BE49-F238E27FC236}">
                  <a16:creationId xmlns:a16="http://schemas.microsoft.com/office/drawing/2014/main" xmlns="" id="{CD354BA3-B7A0-422E-889F-224AF3C7A037}"/>
                </a:ext>
              </a:extLst>
            </p:cNvPr>
            <p:cNvSpPr txBox="1"/>
            <p:nvPr/>
          </p:nvSpPr>
          <p:spPr bwMode="auto">
            <a:xfrm>
              <a:off x="5434057" y="5370585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4917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01C7CD-64B0-42C1-8B68-EE699E6A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A3F971-B64B-4CE1-A4F4-97D458D64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0DAF5E-50F7-4F85-9172-80641BA4D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3EE4B6-981F-48AC-A15C-2C53EE4838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1íḓè">
              <a:extLst>
                <a:ext uri="{FF2B5EF4-FFF2-40B4-BE49-F238E27FC236}">
                  <a16:creationId xmlns:a16="http://schemas.microsoft.com/office/drawing/2014/main" xmlns="" id="{48B1967F-2944-4E33-8654-0F2ECF087A15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ṣlïḓè">
              <a:extLst>
                <a:ext uri="{FF2B5EF4-FFF2-40B4-BE49-F238E27FC236}">
                  <a16:creationId xmlns:a16="http://schemas.microsoft.com/office/drawing/2014/main" xmlns="" id="{CB078C7C-74D0-4D1E-A901-0E3ACE9A1304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ḻíḓê">
              <a:extLst>
                <a:ext uri="{FF2B5EF4-FFF2-40B4-BE49-F238E27FC236}">
                  <a16:creationId xmlns:a16="http://schemas.microsoft.com/office/drawing/2014/main" xmlns="" id="{AB143DF3-16A8-4C28-B73E-4EFDEFB738B0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şļïďè">
              <a:extLst>
                <a:ext uri="{FF2B5EF4-FFF2-40B4-BE49-F238E27FC236}">
                  <a16:creationId xmlns:a16="http://schemas.microsoft.com/office/drawing/2014/main" xmlns="" id="{893D6F16-7BFD-415D-9A80-17D8C9F086A3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ŝ1iḑè">
              <a:extLst>
                <a:ext uri="{FF2B5EF4-FFF2-40B4-BE49-F238E27FC236}">
                  <a16:creationId xmlns:a16="http://schemas.microsoft.com/office/drawing/2014/main" xmlns="" id="{1058A017-2C76-48F3-BF83-B072A9F26B26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ļïḋé">
              <a:extLst>
                <a:ext uri="{FF2B5EF4-FFF2-40B4-BE49-F238E27FC236}">
                  <a16:creationId xmlns:a16="http://schemas.microsoft.com/office/drawing/2014/main" xmlns="" id="{974246EE-A9FC-4122-A4D3-7C88772A2F55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sḻiďê">
              <a:extLst>
                <a:ext uri="{FF2B5EF4-FFF2-40B4-BE49-F238E27FC236}">
                  <a16:creationId xmlns:a16="http://schemas.microsoft.com/office/drawing/2014/main" xmlns="" id="{B11614AF-2224-4584-8B08-B935268D1FB5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ṣḷíḋe">
              <a:extLst>
                <a:ext uri="{FF2B5EF4-FFF2-40B4-BE49-F238E27FC236}">
                  <a16:creationId xmlns:a16="http://schemas.microsoft.com/office/drawing/2014/main" xmlns="" id="{F613BF9F-F2A3-4EE7-B47A-93B3E246DEC1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S1iḋé">
              <a:extLst>
                <a:ext uri="{FF2B5EF4-FFF2-40B4-BE49-F238E27FC236}">
                  <a16:creationId xmlns:a16="http://schemas.microsoft.com/office/drawing/2014/main" xmlns="" id="{9C3FA408-E5F5-4608-B912-11804FA0D707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işlïḓe">
              <a:extLst>
                <a:ext uri="{FF2B5EF4-FFF2-40B4-BE49-F238E27FC236}">
                  <a16:creationId xmlns:a16="http://schemas.microsoft.com/office/drawing/2014/main" xmlns="" id="{89337CDD-7343-44F4-B577-65F3E9E946F3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$ḻïḑe">
              <a:extLst>
                <a:ext uri="{FF2B5EF4-FFF2-40B4-BE49-F238E27FC236}">
                  <a16:creationId xmlns:a16="http://schemas.microsoft.com/office/drawing/2014/main" xmlns="" id="{BB130568-7007-41F3-B8BD-F128C4536D54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s1íḍé">
              <a:extLst>
                <a:ext uri="{FF2B5EF4-FFF2-40B4-BE49-F238E27FC236}">
                  <a16:creationId xmlns:a16="http://schemas.microsoft.com/office/drawing/2014/main" xmlns="" id="{19AEFE08-373F-4074-A87C-CC980B615192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ṣ1îḋe">
              <a:extLst>
                <a:ext uri="{FF2B5EF4-FFF2-40B4-BE49-F238E27FC236}">
                  <a16:creationId xmlns:a16="http://schemas.microsoft.com/office/drawing/2014/main" xmlns="" id="{A8BBF7CE-5EF2-4901-83D8-73C8B488AFA0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îśļïḑé">
              <a:extLst>
                <a:ext uri="{FF2B5EF4-FFF2-40B4-BE49-F238E27FC236}">
                  <a16:creationId xmlns:a16="http://schemas.microsoft.com/office/drawing/2014/main" xmlns="" id="{ABD6AC6F-4DCE-40FF-A717-DB60261759BF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íşlïḑè">
              <a:extLst>
                <a:ext uri="{FF2B5EF4-FFF2-40B4-BE49-F238E27FC236}">
                  <a16:creationId xmlns:a16="http://schemas.microsoft.com/office/drawing/2014/main" xmlns="" id="{24DA9532-4BCE-4420-BC7C-095DDA4E8FC6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89D00F0-B440-4032-B232-2083AA1FE700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059752C-516A-47AA-9052-F941638B2ED8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9656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04072B-9337-4B7D-9065-10B0C8652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0CD9A89-F6CA-4BDA-A22C-861ED2041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2E1152-83A3-400A-87E7-4F57A71B2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B7174D-C3BC-4BCD-9255-016DAC1310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02405"/>
            <a:ext cx="10845800" cy="5197425"/>
            <a:chOff x="673100" y="1802405"/>
            <a:chExt cx="10845800" cy="5197425"/>
          </a:xfrm>
        </p:grpSpPr>
        <p:sp>
          <p:nvSpPr>
            <p:cNvPr id="6" name="íšľíďé">
              <a:extLst>
                <a:ext uri="{FF2B5EF4-FFF2-40B4-BE49-F238E27FC236}">
                  <a16:creationId xmlns:a16="http://schemas.microsoft.com/office/drawing/2014/main" xmlns="" id="{83E8AEF9-65ED-476D-9C77-5C58548AF649}"/>
                </a:ext>
              </a:extLst>
            </p:cNvPr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ïṥḻiḋè">
              <a:extLst>
                <a:ext uri="{FF2B5EF4-FFF2-40B4-BE49-F238E27FC236}">
                  <a16:creationId xmlns:a16="http://schemas.microsoft.com/office/drawing/2014/main" xmlns="" id="{07A31604-BACB-436A-9E8A-D36D6EF546BE}"/>
                </a:ext>
              </a:extLst>
            </p:cNvPr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5" name="ïṧ1íḍé">
                <a:extLst>
                  <a:ext uri="{FF2B5EF4-FFF2-40B4-BE49-F238E27FC236}">
                    <a16:creationId xmlns:a16="http://schemas.microsoft.com/office/drawing/2014/main" xmlns="" id="{69FD3595-8D48-47A7-AD80-B7A1AC1A0EE2}"/>
                  </a:ext>
                </a:extLst>
              </p:cNvPr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ṧľïde">
                <a:extLst>
                  <a:ext uri="{FF2B5EF4-FFF2-40B4-BE49-F238E27FC236}">
                    <a16:creationId xmlns:a16="http://schemas.microsoft.com/office/drawing/2014/main" xmlns="" id="{57A76A2D-A48C-4E2F-9DF4-0291A83F9598}"/>
                  </a:ext>
                </a:extLst>
              </p:cNvPr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ṥľíḋe">
                <a:extLst>
                  <a:ext uri="{FF2B5EF4-FFF2-40B4-BE49-F238E27FC236}">
                    <a16:creationId xmlns:a16="http://schemas.microsoft.com/office/drawing/2014/main" xmlns="" id="{F089003E-82D8-4219-85C1-BFF811415653}"/>
                  </a:ext>
                </a:extLst>
              </p:cNvPr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îṩḻiḋé">
                <a:extLst>
                  <a:ext uri="{FF2B5EF4-FFF2-40B4-BE49-F238E27FC236}">
                    <a16:creationId xmlns:a16="http://schemas.microsoft.com/office/drawing/2014/main" xmlns="" id="{A51BA2D1-6D14-4F0B-B8FE-F70411160BA0}"/>
                  </a:ext>
                </a:extLst>
              </p:cNvPr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ïśļiḋe">
                <a:extLst>
                  <a:ext uri="{FF2B5EF4-FFF2-40B4-BE49-F238E27FC236}">
                    <a16:creationId xmlns:a16="http://schemas.microsoft.com/office/drawing/2014/main" xmlns="" id="{1E36056F-BC23-4919-B3A5-460727696302}"/>
                  </a:ext>
                </a:extLst>
              </p:cNvPr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íšľîḍé">
                <a:extLst>
                  <a:ext uri="{FF2B5EF4-FFF2-40B4-BE49-F238E27FC236}">
                    <a16:creationId xmlns:a16="http://schemas.microsoft.com/office/drawing/2014/main" xmlns="" id="{942EE22D-753A-44F2-9507-3BF92B7C96B8}"/>
                  </a:ext>
                </a:extLst>
              </p:cNvPr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ṧļîďé">
                <a:extLst>
                  <a:ext uri="{FF2B5EF4-FFF2-40B4-BE49-F238E27FC236}">
                    <a16:creationId xmlns:a16="http://schemas.microsoft.com/office/drawing/2014/main" xmlns="" id="{24F60FD2-ACA8-4839-BB4E-E46C4177EB94}"/>
                  </a:ext>
                </a:extLst>
              </p:cNvPr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îśľïḑe">
              <a:extLst>
                <a:ext uri="{FF2B5EF4-FFF2-40B4-BE49-F238E27FC236}">
                  <a16:creationId xmlns:a16="http://schemas.microsoft.com/office/drawing/2014/main" xmlns="" id="{C144E99B-FE89-4A61-923E-5655A3CE0002}"/>
                </a:ext>
              </a:extLst>
            </p:cNvPr>
            <p:cNvGrpSpPr/>
            <p:nvPr/>
          </p:nvGrpSpPr>
          <p:grpSpPr>
            <a:xfrm>
              <a:off x="3709408" y="2116302"/>
              <a:ext cx="4771595" cy="2569997"/>
              <a:chOff x="3258303" y="1873336"/>
              <a:chExt cx="5673806" cy="3055931"/>
            </a:xfrm>
          </p:grpSpPr>
          <p:sp>
            <p:nvSpPr>
              <p:cNvPr id="25" name="íŝḻîḑè">
                <a:extLst>
                  <a:ext uri="{FF2B5EF4-FFF2-40B4-BE49-F238E27FC236}">
                    <a16:creationId xmlns:a16="http://schemas.microsoft.com/office/drawing/2014/main" xmlns="" id="{0A5E8127-6811-4D53-B372-0037DF9D4D7D}"/>
                  </a:ext>
                </a:extLst>
              </p:cNvPr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Sļiḓè">
                <a:extLst>
                  <a:ext uri="{FF2B5EF4-FFF2-40B4-BE49-F238E27FC236}">
                    <a16:creationId xmlns:a16="http://schemas.microsoft.com/office/drawing/2014/main" xmlns="" id="{5CEF321C-CD11-4F2C-B728-74FCB64FB691}"/>
                  </a:ext>
                </a:extLst>
              </p:cNvPr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íḑe">
                <a:extLst>
                  <a:ext uri="{FF2B5EF4-FFF2-40B4-BE49-F238E27FC236}">
                    <a16:creationId xmlns:a16="http://schemas.microsoft.com/office/drawing/2014/main" xmlns="" id="{E91220CF-0DFC-489C-AF66-700F21144905}"/>
                  </a:ext>
                </a:extLst>
              </p:cNvPr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ṥľíḍe">
                <a:extLst>
                  <a:ext uri="{FF2B5EF4-FFF2-40B4-BE49-F238E27FC236}">
                    <a16:creationId xmlns:a16="http://schemas.microsoft.com/office/drawing/2014/main" xmlns="" id="{42B4E073-8A57-4911-8BC2-34EFA74C8412}"/>
                  </a:ext>
                </a:extLst>
              </p:cNvPr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ṥ1îdè">
                <a:extLst>
                  <a:ext uri="{FF2B5EF4-FFF2-40B4-BE49-F238E27FC236}">
                    <a16:creationId xmlns:a16="http://schemas.microsoft.com/office/drawing/2014/main" xmlns="" id="{329CC9EA-D8BB-4978-9A4F-81CBB6BA91F4}"/>
                  </a:ext>
                </a:extLst>
              </p:cNvPr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šļíḓé">
                <a:extLst>
                  <a:ext uri="{FF2B5EF4-FFF2-40B4-BE49-F238E27FC236}">
                    <a16:creationId xmlns:a16="http://schemas.microsoft.com/office/drawing/2014/main" xmlns="" id="{2863ACFF-6A37-47D5-9DFC-9F3D50CF4BCF}"/>
                  </a:ext>
                </a:extLst>
              </p:cNvPr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ïsḷíḋè">
                <a:extLst>
                  <a:ext uri="{FF2B5EF4-FFF2-40B4-BE49-F238E27FC236}">
                    <a16:creationId xmlns:a16="http://schemas.microsoft.com/office/drawing/2014/main" xmlns="" id="{6B5FD9E4-A9D5-4B5B-A109-0376117AF29C}"/>
                  </a:ext>
                </a:extLst>
              </p:cNvPr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ś1ïḓé">
                <a:extLst>
                  <a:ext uri="{FF2B5EF4-FFF2-40B4-BE49-F238E27FC236}">
                    <a16:creationId xmlns:a16="http://schemas.microsoft.com/office/drawing/2014/main" xmlns="" id="{3A2181F6-41CA-4B57-A6EF-AB9831A98AB4}"/>
                  </a:ext>
                </a:extLst>
              </p:cNvPr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işlîḓè">
                <a:extLst>
                  <a:ext uri="{FF2B5EF4-FFF2-40B4-BE49-F238E27FC236}">
                    <a16:creationId xmlns:a16="http://schemas.microsoft.com/office/drawing/2014/main" xmlns="" id="{922303F7-5702-43EF-8C0D-3BD380174EFA}"/>
                  </a:ext>
                </a:extLst>
              </p:cNvPr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şlîďê">
                <a:extLst>
                  <a:ext uri="{FF2B5EF4-FFF2-40B4-BE49-F238E27FC236}">
                    <a16:creationId xmlns:a16="http://schemas.microsoft.com/office/drawing/2014/main" xmlns="" id="{E31E2616-C41B-40EA-813A-6BE388F91C30}"/>
                  </a:ext>
                </a:extLst>
              </p:cNvPr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ṧļíḍé">
              <a:extLst>
                <a:ext uri="{FF2B5EF4-FFF2-40B4-BE49-F238E27FC236}">
                  <a16:creationId xmlns:a16="http://schemas.microsoft.com/office/drawing/2014/main" xmlns="" id="{0C1D5BBF-A817-4792-9615-D4F16AE9D9EE}"/>
                </a:ext>
              </a:extLst>
            </p:cNvPr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20" name="íṡļiḍé">
                <a:extLst>
                  <a:ext uri="{FF2B5EF4-FFF2-40B4-BE49-F238E27FC236}">
                    <a16:creationId xmlns:a16="http://schemas.microsoft.com/office/drawing/2014/main" xmlns="" id="{7ACC29BC-2FBC-4C55-B348-EC9681FC89D8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3" name="ísḻiḍê">
                  <a:extLst>
                    <a:ext uri="{FF2B5EF4-FFF2-40B4-BE49-F238E27FC236}">
                      <a16:creationId xmlns:a16="http://schemas.microsoft.com/office/drawing/2014/main" xmlns="" id="{F7171D5E-8A2A-4386-A3B8-52C3AB250FF0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4" name="ïś1ïḍè">
                  <a:extLst>
                    <a:ext uri="{FF2B5EF4-FFF2-40B4-BE49-F238E27FC236}">
                      <a16:creationId xmlns:a16="http://schemas.microsoft.com/office/drawing/2014/main" xmlns="" id="{3280DC5A-9792-49F8-92D7-BF37EFBAC768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sp>
            <p:nvSpPr>
              <p:cNvPr id="21" name="íṣliḓe">
                <a:extLst>
                  <a:ext uri="{FF2B5EF4-FFF2-40B4-BE49-F238E27FC236}">
                    <a16:creationId xmlns:a16="http://schemas.microsoft.com/office/drawing/2014/main" xmlns="" id="{C16D2E56-5ED2-4D87-B3F4-144E832E224C}"/>
                  </a:ext>
                </a:extLst>
              </p:cNvPr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22" name="iŝḷíḑe">
                <a:extLst>
                  <a:ext uri="{FF2B5EF4-FFF2-40B4-BE49-F238E27FC236}">
                    <a16:creationId xmlns:a16="http://schemas.microsoft.com/office/drawing/2014/main" xmlns="" id="{09621282-39A5-4C24-B2A6-4E922B7EDF93}"/>
                  </a:ext>
                </a:extLst>
              </p:cNvPr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íslíḋê">
              <a:extLst>
                <a:ext uri="{FF2B5EF4-FFF2-40B4-BE49-F238E27FC236}">
                  <a16:creationId xmlns:a16="http://schemas.microsoft.com/office/drawing/2014/main" xmlns="" id="{715DEBB4-CB15-4618-B060-361863343451}"/>
                </a:ext>
              </a:extLst>
            </p:cNvPr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slïde">
              <a:extLst>
                <a:ext uri="{FF2B5EF4-FFF2-40B4-BE49-F238E27FC236}">
                  <a16:creationId xmlns:a16="http://schemas.microsoft.com/office/drawing/2014/main" xmlns="" id="{51EF3A19-9327-4FFB-8846-594F05F64BF0}"/>
                </a:ext>
              </a:extLst>
            </p:cNvPr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íṡḷiḋè">
              <a:extLst>
                <a:ext uri="{FF2B5EF4-FFF2-40B4-BE49-F238E27FC236}">
                  <a16:creationId xmlns:a16="http://schemas.microsoft.com/office/drawing/2014/main" xmlns="" id="{6C246429-83F4-43A9-82A8-158AF488181F}"/>
                </a:ext>
              </a:extLst>
            </p:cNvPr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î$ľîḋe">
              <a:extLst>
                <a:ext uri="{FF2B5EF4-FFF2-40B4-BE49-F238E27FC236}">
                  <a16:creationId xmlns:a16="http://schemas.microsoft.com/office/drawing/2014/main" xmlns="" id="{B0285708-1CF2-4491-AFEE-863AC4BE1246}"/>
                </a:ext>
              </a:extLst>
            </p:cNvPr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şliḑe">
              <a:extLst>
                <a:ext uri="{FF2B5EF4-FFF2-40B4-BE49-F238E27FC236}">
                  <a16:creationId xmlns:a16="http://schemas.microsoft.com/office/drawing/2014/main" xmlns="" id="{93EF1B86-232D-4567-AA0A-B052C4119433}"/>
                </a:ext>
              </a:extLst>
            </p:cNvPr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15" name="íš1ïḓé">
              <a:extLst>
                <a:ext uri="{FF2B5EF4-FFF2-40B4-BE49-F238E27FC236}">
                  <a16:creationId xmlns:a16="http://schemas.microsoft.com/office/drawing/2014/main" xmlns="" id="{B5654B94-792A-462F-B2EE-B1E273DE7B79}"/>
                </a:ext>
              </a:extLst>
            </p:cNvPr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6" name="íšļîďè">
                <a:extLst>
                  <a:ext uri="{FF2B5EF4-FFF2-40B4-BE49-F238E27FC236}">
                    <a16:creationId xmlns:a16="http://schemas.microsoft.com/office/drawing/2014/main" xmlns="" id="{E7204130-90C1-4D32-936D-372328A1536F}"/>
                  </a:ext>
                </a:extLst>
              </p:cNvPr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ṩ1iḑè">
                <a:extLst>
                  <a:ext uri="{FF2B5EF4-FFF2-40B4-BE49-F238E27FC236}">
                    <a16:creationId xmlns:a16="http://schemas.microsoft.com/office/drawing/2014/main" xmlns="" id="{6FFB0B0D-CB08-4BE1-9A18-C5C7ACF0442D}"/>
                  </a:ext>
                </a:extLst>
              </p:cNvPr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8" name="íṥļiḓè">
                <a:extLst>
                  <a:ext uri="{FF2B5EF4-FFF2-40B4-BE49-F238E27FC236}">
                    <a16:creationId xmlns:a16="http://schemas.microsoft.com/office/drawing/2014/main" xmlns="" id="{3A02A39F-D05E-411F-BEC2-01884B1C32DD}"/>
                  </a:ext>
                </a:extLst>
              </p:cNvPr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9" name="íşļiḓè">
                <a:extLst>
                  <a:ext uri="{FF2B5EF4-FFF2-40B4-BE49-F238E27FC236}">
                    <a16:creationId xmlns:a16="http://schemas.microsoft.com/office/drawing/2014/main" xmlns="" id="{101B44D4-47D7-440E-9BD3-1993BB5DC864}"/>
                  </a:ext>
                </a:extLst>
              </p:cNvPr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1442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26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938A14-0430-4CC0-9CF8-31BA2458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368361-930F-43D1-8294-31D5A3C65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D4BA47-2498-44BC-9AEF-7A8C8BAE6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bf0682b-8cf7-486b-94e3-0897c0c683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39996F-CEE4-4767-B19D-9D901AD0B4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-106544"/>
            <a:ext cx="11518900" cy="6964544"/>
            <a:chOff x="673100" y="-106544"/>
            <a:chExt cx="11518900" cy="6964544"/>
          </a:xfrm>
        </p:grpSpPr>
        <p:sp>
          <p:nvSpPr>
            <p:cNvPr id="6" name="íŝḻïdè">
              <a:extLst>
                <a:ext uri="{FF2B5EF4-FFF2-40B4-BE49-F238E27FC236}">
                  <a16:creationId xmlns:a16="http://schemas.microsoft.com/office/drawing/2014/main" xmlns="" id="{B94158D1-11A5-447B-935B-B33ACC71CF8D}"/>
                </a:ext>
              </a:extLst>
            </p:cNvPr>
            <p:cNvSpPr/>
            <p:nvPr/>
          </p:nvSpPr>
          <p:spPr bwMode="auto">
            <a:xfrm flipH="1">
              <a:off x="9120336" y="-106544"/>
              <a:ext cx="1267851" cy="6962160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šľîḓé">
              <a:extLst>
                <a:ext uri="{FF2B5EF4-FFF2-40B4-BE49-F238E27FC236}">
                  <a16:creationId xmlns:a16="http://schemas.microsoft.com/office/drawing/2014/main" xmlns="" id="{9D3F0C70-9B34-4819-ABDC-2FC78CE0A7E4}"/>
                </a:ext>
              </a:extLst>
            </p:cNvPr>
            <p:cNvSpPr/>
            <p:nvPr/>
          </p:nvSpPr>
          <p:spPr bwMode="auto">
            <a:xfrm flipH="1">
              <a:off x="9280181" y="-104160"/>
              <a:ext cx="1108007" cy="6962160"/>
            </a:xfrm>
            <a:prstGeom prst="rt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şļîdé">
              <a:extLst>
                <a:ext uri="{FF2B5EF4-FFF2-40B4-BE49-F238E27FC236}">
                  <a16:creationId xmlns:a16="http://schemas.microsoft.com/office/drawing/2014/main" xmlns="" id="{EB342252-BC50-4A8A-AD63-E22042844408}"/>
                </a:ext>
              </a:extLst>
            </p:cNvPr>
            <p:cNvSpPr/>
            <p:nvPr/>
          </p:nvSpPr>
          <p:spPr bwMode="auto">
            <a:xfrm>
              <a:off x="9465678" y="0"/>
              <a:ext cx="2726322" cy="6858000"/>
            </a:xfrm>
            <a:custGeom>
              <a:avLst/>
              <a:gdLst>
                <a:gd name="connsiteX0" fmla="*/ 1038007 w 3119234"/>
                <a:gd name="connsiteY0" fmla="*/ 0 h 6858000"/>
                <a:gd name="connsiteX1" fmla="*/ 3119234 w 3119234"/>
                <a:gd name="connsiteY1" fmla="*/ 0 h 6858000"/>
                <a:gd name="connsiteX2" fmla="*/ 3119234 w 3119234"/>
                <a:gd name="connsiteY2" fmla="*/ 6823552 h 6858000"/>
                <a:gd name="connsiteX3" fmla="*/ 3114020 w 3119234"/>
                <a:gd name="connsiteY3" fmla="*/ 6858000 h 6858000"/>
                <a:gd name="connsiteX4" fmla="*/ 0 w 3119234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9234" h="6858000">
                  <a:moveTo>
                    <a:pt x="1038007" y="0"/>
                  </a:moveTo>
                  <a:lnTo>
                    <a:pt x="3119234" y="0"/>
                  </a:lnTo>
                  <a:lnTo>
                    <a:pt x="3119234" y="6823552"/>
                  </a:lnTo>
                  <a:lnTo>
                    <a:pt x="3114020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3"/>
              <a:stretch>
                <a:fillRect l="-139380" r="-13808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EC292EC-C07B-4BE8-8ADD-3D7E5F2583BB}"/>
                </a:ext>
              </a:extLst>
            </p:cNvPr>
            <p:cNvCxnSpPr>
              <a:cxnSpLocks/>
            </p:cNvCxnSpPr>
            <p:nvPr/>
          </p:nvCxnSpPr>
          <p:spPr>
            <a:xfrm>
              <a:off x="2717129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D71B040-F2A2-477A-87CF-42B8A67EFEE9}"/>
                </a:ext>
              </a:extLst>
            </p:cNvPr>
            <p:cNvCxnSpPr>
              <a:cxnSpLocks/>
            </p:cNvCxnSpPr>
            <p:nvPr/>
          </p:nvCxnSpPr>
          <p:spPr>
            <a:xfrm>
              <a:off x="4922062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0310A96-128A-48F5-8B14-17D75DBC8CD5}"/>
                </a:ext>
              </a:extLst>
            </p:cNvPr>
            <p:cNvCxnSpPr>
              <a:cxnSpLocks/>
            </p:cNvCxnSpPr>
            <p:nvPr/>
          </p:nvCxnSpPr>
          <p:spPr>
            <a:xfrm>
              <a:off x="7126995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ṧ1ïḓê">
              <a:extLst>
                <a:ext uri="{FF2B5EF4-FFF2-40B4-BE49-F238E27FC236}">
                  <a16:creationId xmlns:a16="http://schemas.microsoft.com/office/drawing/2014/main" xmlns="" id="{4A13CE9E-E43E-41D0-90B7-1B98072F66F3}"/>
                </a:ext>
              </a:extLst>
            </p:cNvPr>
            <p:cNvGrpSpPr/>
            <p:nvPr/>
          </p:nvGrpSpPr>
          <p:grpSpPr>
            <a:xfrm>
              <a:off x="2878033" y="3699000"/>
              <a:ext cx="1883125" cy="1803908"/>
              <a:chOff x="2958050" y="3817458"/>
              <a:chExt cx="1883125" cy="1803908"/>
            </a:xfrm>
          </p:grpSpPr>
          <p:grpSp>
            <p:nvGrpSpPr>
              <p:cNvPr id="36" name="ïṡļiďé">
                <a:extLst>
                  <a:ext uri="{FF2B5EF4-FFF2-40B4-BE49-F238E27FC236}">
                    <a16:creationId xmlns:a16="http://schemas.microsoft.com/office/drawing/2014/main" xmlns="" id="{5C22C3DF-F3EF-4A7C-A9C7-968E303DCAB2}"/>
                  </a:ext>
                </a:extLst>
              </p:cNvPr>
              <p:cNvGrpSpPr/>
              <p:nvPr/>
            </p:nvGrpSpPr>
            <p:grpSpPr>
              <a:xfrm>
                <a:off x="3637919" y="3817458"/>
                <a:ext cx="511235" cy="511235"/>
                <a:chOff x="3637919" y="3817458"/>
                <a:chExt cx="511235" cy="511235"/>
              </a:xfrm>
            </p:grpSpPr>
            <p:sp>
              <p:nvSpPr>
                <p:cNvPr id="40" name="ïṧlïde">
                  <a:extLst>
                    <a:ext uri="{FF2B5EF4-FFF2-40B4-BE49-F238E27FC236}">
                      <a16:creationId xmlns:a16="http://schemas.microsoft.com/office/drawing/2014/main" xmlns="" id="{BAB8ED93-9609-4416-A86B-2801BDB22498}"/>
                    </a:ext>
                  </a:extLst>
                </p:cNvPr>
                <p:cNvSpPr/>
                <p:nvPr/>
              </p:nvSpPr>
              <p:spPr>
                <a:xfrm>
                  <a:off x="3637919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ş1ïďe">
                  <a:extLst>
                    <a:ext uri="{FF2B5EF4-FFF2-40B4-BE49-F238E27FC236}">
                      <a16:creationId xmlns:a16="http://schemas.microsoft.com/office/drawing/2014/main" xmlns="" id="{78C2FA1F-4C3B-4342-AEC4-83AF146610B1}"/>
                    </a:ext>
                  </a:extLst>
                </p:cNvPr>
                <p:cNvSpPr/>
                <p:nvPr/>
              </p:nvSpPr>
              <p:spPr>
                <a:xfrm>
                  <a:off x="3787220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śļïḋê">
                <a:extLst>
                  <a:ext uri="{FF2B5EF4-FFF2-40B4-BE49-F238E27FC236}">
                    <a16:creationId xmlns:a16="http://schemas.microsoft.com/office/drawing/2014/main" xmlns="" id="{79C52D07-8F11-480D-B03F-45E737BDD273}"/>
                  </a:ext>
                </a:extLst>
              </p:cNvPr>
              <p:cNvGrpSpPr/>
              <p:nvPr/>
            </p:nvGrpSpPr>
            <p:grpSpPr>
              <a:xfrm>
                <a:off x="2958050" y="4475168"/>
                <a:ext cx="1883125" cy="1146198"/>
                <a:chOff x="2958050" y="4475168"/>
                <a:chExt cx="1883125" cy="1146198"/>
              </a:xfrm>
            </p:grpSpPr>
            <p:sp>
              <p:nvSpPr>
                <p:cNvPr id="38" name="íṡ1ïḋ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95805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9" name="îṧ1ïď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95805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3" name="ïśḷídé">
              <a:extLst>
                <a:ext uri="{FF2B5EF4-FFF2-40B4-BE49-F238E27FC236}">
                  <a16:creationId xmlns:a16="http://schemas.microsoft.com/office/drawing/2014/main" xmlns="" id="{93600289-3EFC-45C8-9570-4038C496D901}"/>
                </a:ext>
              </a:extLst>
            </p:cNvPr>
            <p:cNvGrpSpPr/>
            <p:nvPr/>
          </p:nvGrpSpPr>
          <p:grpSpPr>
            <a:xfrm>
              <a:off x="5082966" y="3699000"/>
              <a:ext cx="1883125" cy="1803908"/>
              <a:chOff x="4836000" y="3817458"/>
              <a:chExt cx="1883125" cy="1803908"/>
            </a:xfrm>
          </p:grpSpPr>
          <p:grpSp>
            <p:nvGrpSpPr>
              <p:cNvPr id="30" name="íṣḻíḓê">
                <a:extLst>
                  <a:ext uri="{FF2B5EF4-FFF2-40B4-BE49-F238E27FC236}">
                    <a16:creationId xmlns:a16="http://schemas.microsoft.com/office/drawing/2014/main" xmlns="" id="{372744BC-5F44-4424-81FE-850C367EE23D}"/>
                  </a:ext>
                </a:extLst>
              </p:cNvPr>
              <p:cNvGrpSpPr/>
              <p:nvPr/>
            </p:nvGrpSpPr>
            <p:grpSpPr>
              <a:xfrm>
                <a:off x="5508890" y="3817458"/>
                <a:ext cx="511235" cy="511235"/>
                <a:chOff x="5508890" y="3817458"/>
                <a:chExt cx="511235" cy="511235"/>
              </a:xfrm>
            </p:grpSpPr>
            <p:sp>
              <p:nvSpPr>
                <p:cNvPr id="34" name="ïŝļide">
                  <a:extLst>
                    <a:ext uri="{FF2B5EF4-FFF2-40B4-BE49-F238E27FC236}">
                      <a16:creationId xmlns:a16="http://schemas.microsoft.com/office/drawing/2014/main" xmlns="" id="{336C37FD-DEFA-4C7B-8222-C97AD579E0B2}"/>
                    </a:ext>
                  </a:extLst>
                </p:cNvPr>
                <p:cNvSpPr/>
                <p:nvPr/>
              </p:nvSpPr>
              <p:spPr>
                <a:xfrm>
                  <a:off x="5508890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1iḑè">
                  <a:extLst>
                    <a:ext uri="{FF2B5EF4-FFF2-40B4-BE49-F238E27FC236}">
                      <a16:creationId xmlns:a16="http://schemas.microsoft.com/office/drawing/2014/main" xmlns="" id="{F8AE159F-C96D-4B73-8293-8A22F301AE59}"/>
                    </a:ext>
                  </a:extLst>
                </p:cNvPr>
                <p:cNvSpPr/>
                <p:nvPr/>
              </p:nvSpPr>
              <p:spPr>
                <a:xfrm>
                  <a:off x="5658191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iślîḑê">
                <a:extLst>
                  <a:ext uri="{FF2B5EF4-FFF2-40B4-BE49-F238E27FC236}">
                    <a16:creationId xmlns:a16="http://schemas.microsoft.com/office/drawing/2014/main" xmlns="" id="{E9967CB4-4606-4E83-917E-BD961C0BD014}"/>
                  </a:ext>
                </a:extLst>
              </p:cNvPr>
              <p:cNvGrpSpPr/>
              <p:nvPr/>
            </p:nvGrpSpPr>
            <p:grpSpPr>
              <a:xfrm>
                <a:off x="4836000" y="4475168"/>
                <a:ext cx="1883125" cy="1146198"/>
                <a:chOff x="4836000" y="4475168"/>
                <a:chExt cx="1883125" cy="1146198"/>
              </a:xfrm>
            </p:grpSpPr>
            <p:sp>
              <p:nvSpPr>
                <p:cNvPr id="32" name="îṩḷîḍ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83600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3" name="íṡḻíḋ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83600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4" name="ïṣľïďe">
              <a:extLst>
                <a:ext uri="{FF2B5EF4-FFF2-40B4-BE49-F238E27FC236}">
                  <a16:creationId xmlns:a16="http://schemas.microsoft.com/office/drawing/2014/main" xmlns="" id="{F25906A6-4891-4DF3-83D6-E21294BAF013}"/>
                </a:ext>
              </a:extLst>
            </p:cNvPr>
            <p:cNvGrpSpPr/>
            <p:nvPr/>
          </p:nvGrpSpPr>
          <p:grpSpPr>
            <a:xfrm>
              <a:off x="7287897" y="3699000"/>
              <a:ext cx="1883125" cy="1842237"/>
              <a:chOff x="6732875" y="3817458"/>
              <a:chExt cx="1883125" cy="1842237"/>
            </a:xfrm>
          </p:grpSpPr>
          <p:grpSp>
            <p:nvGrpSpPr>
              <p:cNvPr id="24" name="ïṡļïḑê">
                <a:extLst>
                  <a:ext uri="{FF2B5EF4-FFF2-40B4-BE49-F238E27FC236}">
                    <a16:creationId xmlns:a16="http://schemas.microsoft.com/office/drawing/2014/main" xmlns="" id="{08645642-540A-4E0D-A6E3-A4F17E757FF6}"/>
                  </a:ext>
                </a:extLst>
              </p:cNvPr>
              <p:cNvGrpSpPr/>
              <p:nvPr/>
            </p:nvGrpSpPr>
            <p:grpSpPr>
              <a:xfrm>
                <a:off x="7379861" y="3817458"/>
                <a:ext cx="511235" cy="511235"/>
                <a:chOff x="7379861" y="3817458"/>
                <a:chExt cx="511235" cy="511235"/>
              </a:xfrm>
            </p:grpSpPr>
            <p:sp>
              <p:nvSpPr>
                <p:cNvPr id="28" name="íśḷïďe">
                  <a:extLst>
                    <a:ext uri="{FF2B5EF4-FFF2-40B4-BE49-F238E27FC236}">
                      <a16:creationId xmlns:a16="http://schemas.microsoft.com/office/drawing/2014/main" xmlns="" id="{8AE2E8B7-432D-4D85-9392-5E73F427049E}"/>
                    </a:ext>
                  </a:extLst>
                </p:cNvPr>
                <p:cNvSpPr/>
                <p:nvPr/>
              </p:nvSpPr>
              <p:spPr>
                <a:xfrm>
                  <a:off x="7379861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ḷidè">
                  <a:extLst>
                    <a:ext uri="{FF2B5EF4-FFF2-40B4-BE49-F238E27FC236}">
                      <a16:creationId xmlns:a16="http://schemas.microsoft.com/office/drawing/2014/main" xmlns="" id="{416635D2-103B-48FB-8C60-7704A036A6B3}"/>
                    </a:ext>
                  </a:extLst>
                </p:cNvPr>
                <p:cNvSpPr/>
                <p:nvPr/>
              </p:nvSpPr>
              <p:spPr>
                <a:xfrm>
                  <a:off x="7529162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îśľîďe">
                <a:extLst>
                  <a:ext uri="{FF2B5EF4-FFF2-40B4-BE49-F238E27FC236}">
                    <a16:creationId xmlns:a16="http://schemas.microsoft.com/office/drawing/2014/main" xmlns="" id="{AC21B865-E542-4AC3-AB09-509BF8E3BD02}"/>
                  </a:ext>
                </a:extLst>
              </p:cNvPr>
              <p:cNvGrpSpPr/>
              <p:nvPr/>
            </p:nvGrpSpPr>
            <p:grpSpPr>
              <a:xfrm>
                <a:off x="6732875" y="4513497"/>
                <a:ext cx="1883125" cy="1146198"/>
                <a:chOff x="6732875" y="4513497"/>
                <a:chExt cx="1883125" cy="1146198"/>
              </a:xfrm>
            </p:grpSpPr>
            <p:sp>
              <p:nvSpPr>
                <p:cNvPr id="26" name="îśḻïď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32875" y="4907987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7" name="iṡḷîḋ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32875" y="4513497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5" name="iśḷíḑe">
              <a:extLst>
                <a:ext uri="{FF2B5EF4-FFF2-40B4-BE49-F238E27FC236}">
                  <a16:creationId xmlns:a16="http://schemas.microsoft.com/office/drawing/2014/main" xmlns="" id="{9F2E9D77-BEEC-48BD-B436-F899C6D9AF9A}"/>
                </a:ext>
              </a:extLst>
            </p:cNvPr>
            <p:cNvGrpSpPr/>
            <p:nvPr/>
          </p:nvGrpSpPr>
          <p:grpSpPr>
            <a:xfrm>
              <a:off x="673100" y="3699000"/>
              <a:ext cx="1883125" cy="1803908"/>
              <a:chOff x="1077513" y="3817458"/>
              <a:chExt cx="1883125" cy="1803908"/>
            </a:xfrm>
          </p:grpSpPr>
          <p:grpSp>
            <p:nvGrpSpPr>
              <p:cNvPr id="18" name="iṥļïdé">
                <a:extLst>
                  <a:ext uri="{FF2B5EF4-FFF2-40B4-BE49-F238E27FC236}">
                    <a16:creationId xmlns:a16="http://schemas.microsoft.com/office/drawing/2014/main" xmlns="" id="{F1BBEB6E-8A70-40FA-88F9-F0351E123092}"/>
                  </a:ext>
                </a:extLst>
              </p:cNvPr>
              <p:cNvGrpSpPr/>
              <p:nvPr/>
            </p:nvGrpSpPr>
            <p:grpSpPr>
              <a:xfrm>
                <a:off x="1766948" y="3817458"/>
                <a:ext cx="511235" cy="511235"/>
                <a:chOff x="1766948" y="3817458"/>
                <a:chExt cx="511235" cy="511235"/>
              </a:xfrm>
            </p:grpSpPr>
            <p:sp>
              <p:nvSpPr>
                <p:cNvPr id="22" name="işľiḍé">
                  <a:extLst>
                    <a:ext uri="{FF2B5EF4-FFF2-40B4-BE49-F238E27FC236}">
                      <a16:creationId xmlns:a16="http://schemas.microsoft.com/office/drawing/2014/main" xmlns="" id="{96009ADA-E79C-44D8-8AE7-5B36E0C5FE0D}"/>
                    </a:ext>
                  </a:extLst>
                </p:cNvPr>
                <p:cNvSpPr/>
                <p:nvPr/>
              </p:nvSpPr>
              <p:spPr>
                <a:xfrm>
                  <a:off x="1766948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ṩľiḓê">
                  <a:extLst>
                    <a:ext uri="{FF2B5EF4-FFF2-40B4-BE49-F238E27FC236}">
                      <a16:creationId xmlns:a16="http://schemas.microsoft.com/office/drawing/2014/main" xmlns="" id="{D9253379-883C-475F-927D-564552103F1D}"/>
                    </a:ext>
                  </a:extLst>
                </p:cNvPr>
                <p:cNvSpPr/>
                <p:nvPr/>
              </p:nvSpPr>
              <p:spPr>
                <a:xfrm>
                  <a:off x="1916249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íṡḷîḋé">
                <a:extLst>
                  <a:ext uri="{FF2B5EF4-FFF2-40B4-BE49-F238E27FC236}">
                    <a16:creationId xmlns:a16="http://schemas.microsoft.com/office/drawing/2014/main" xmlns="" id="{EDBD6A6C-F34B-44E9-B5A5-450E0C34C868}"/>
                  </a:ext>
                </a:extLst>
              </p:cNvPr>
              <p:cNvGrpSpPr/>
              <p:nvPr/>
            </p:nvGrpSpPr>
            <p:grpSpPr>
              <a:xfrm>
                <a:off x="1077513" y="4475168"/>
                <a:ext cx="1883125" cy="1146198"/>
                <a:chOff x="1077513" y="4475168"/>
                <a:chExt cx="1883125" cy="1146198"/>
              </a:xfrm>
            </p:grpSpPr>
            <p:sp>
              <p:nvSpPr>
                <p:cNvPr id="20" name="îsḻïḑ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1077513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1" name="îṥľíd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1077513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6" name="iŝľïḋê">
              <a:extLst>
                <a:ext uri="{FF2B5EF4-FFF2-40B4-BE49-F238E27FC236}">
                  <a16:creationId xmlns:a16="http://schemas.microsoft.com/office/drawing/2014/main" xmlns="" id="{26D6DC4C-AAF4-42ED-A9CA-19DA18584881}"/>
                </a:ext>
              </a:extLst>
            </p:cNvPr>
            <p:cNvSpPr txBox="1"/>
            <p:nvPr/>
          </p:nvSpPr>
          <p:spPr>
            <a:xfrm>
              <a:off x="673100" y="1463263"/>
              <a:ext cx="7623716" cy="151151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/>
                <a:t>Adjust the spacing to adapt to Chinese typesetting, use the reference line in PPT.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EADFB85-C9F3-45B1-8373-8110B6662BE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2844000"/>
              <a:ext cx="9161084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809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8377C4-ACDF-4851-9816-A569F3876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B48231-ADB2-4A7D-880C-C308B2E42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171DE-A8C5-44DA-91B5-3EAE2024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4ECC55-39D4-4E6A-87AA-C69B9D98C1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$ľïḓé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1íḓe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ļíḋé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ļïḋè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ṩḷíḑé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ŝľîde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íďê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ïsļíḍê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isļíḓè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4" name="iṧḷïḋe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ïsľidê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îṡḻiḋè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iṡḻíḑê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i$ḷíḋé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îṩ1íḋe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0" name="îśľïḓe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7995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12FABC-3C33-408C-A72F-3E306C384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4D079F-647B-4E15-9B02-CCCEF4DB0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F3DDA5-4DF4-460E-931B-011BE485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3ff8c4b-1beb-4c6b-b76c-d78bace458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EA2793-62F3-4A72-AB22-9DD3A9C712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2152" cy="5006431"/>
            <a:chOff x="669925" y="1123950"/>
            <a:chExt cx="10852152" cy="5006431"/>
          </a:xfrm>
        </p:grpSpPr>
        <p:grpSp>
          <p:nvGrpSpPr>
            <p:cNvPr id="6" name="ïŝľiḍê">
              <a:extLst>
                <a:ext uri="{FF2B5EF4-FFF2-40B4-BE49-F238E27FC236}">
                  <a16:creationId xmlns:a16="http://schemas.microsoft.com/office/drawing/2014/main" xmlns="" id="{AEB0B189-8A01-4E74-88FF-2EB22A78EE85}"/>
                </a:ext>
              </a:extLst>
            </p:cNvPr>
            <p:cNvGrpSpPr/>
            <p:nvPr/>
          </p:nvGrpSpPr>
          <p:grpSpPr>
            <a:xfrm>
              <a:off x="669925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55" name="íṧlîde">
                <a:extLst>
                  <a:ext uri="{FF2B5EF4-FFF2-40B4-BE49-F238E27FC236}">
                    <a16:creationId xmlns:a16="http://schemas.microsoft.com/office/drawing/2014/main" xmlns="" id="{0BE2FB14-5D7E-406D-B410-38EB13B61E27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58" name="ïŝ1ïḋé">
                  <a:extLst>
                    <a:ext uri="{FF2B5EF4-FFF2-40B4-BE49-F238E27FC236}">
                      <a16:creationId xmlns:a16="http://schemas.microsoft.com/office/drawing/2014/main" xmlns="" id="{73A86E7C-92AB-4609-A549-741D0D318A4B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63" name="ïṧ1íḋe">
                    <a:extLst>
                      <a:ext uri="{FF2B5EF4-FFF2-40B4-BE49-F238E27FC236}">
                        <a16:creationId xmlns:a16="http://schemas.microsoft.com/office/drawing/2014/main" xmlns="" id="{93DBDDBF-3F7F-49B2-9C3C-311C9D317E1B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67" name="ïšḻidê">
                      <a:extLst>
                        <a:ext uri="{FF2B5EF4-FFF2-40B4-BE49-F238E27FC236}">
                          <a16:creationId xmlns:a16="http://schemas.microsoft.com/office/drawing/2014/main" xmlns="" id="{076727D3-5792-4613-8E30-22F633B6870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iṧlîḋe">
                      <a:extLst>
                        <a:ext uri="{FF2B5EF4-FFF2-40B4-BE49-F238E27FC236}">
                          <a16:creationId xmlns:a16="http://schemas.microsoft.com/office/drawing/2014/main" xmlns="" id="{EF42BAB3-7F18-4FEA-82B5-48AAEC900E6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64" name="ïšľídè">
                    <a:extLst>
                      <a:ext uri="{FF2B5EF4-FFF2-40B4-BE49-F238E27FC236}">
                        <a16:creationId xmlns:a16="http://schemas.microsoft.com/office/drawing/2014/main" xmlns="" id="{8E997A05-E489-4B93-84B1-AE8E0947EDDC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65" name="iSļîḍê">
                      <a:extLst>
                        <a:ext uri="{FF2B5EF4-FFF2-40B4-BE49-F238E27FC236}">
                          <a16:creationId xmlns:a16="http://schemas.microsoft.com/office/drawing/2014/main" xmlns="" id="{D99F231D-EABB-43EF-8A84-4F85AC415D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isḷïḋè">
                      <a:extLst>
                        <a:ext uri="{FF2B5EF4-FFF2-40B4-BE49-F238E27FC236}">
                          <a16:creationId xmlns:a16="http://schemas.microsoft.com/office/drawing/2014/main" xmlns="" id="{DA1100B1-13FC-40ED-A81A-4EE5DAB853F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59" name="ís1íďe">
                  <a:extLst>
                    <a:ext uri="{FF2B5EF4-FFF2-40B4-BE49-F238E27FC236}">
                      <a16:creationId xmlns:a16="http://schemas.microsoft.com/office/drawing/2014/main" xmlns="" id="{DE1246EC-4B76-47AB-98AF-254394E89670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60" name="îšļïḑe">
                    <a:extLst>
                      <a:ext uri="{FF2B5EF4-FFF2-40B4-BE49-F238E27FC236}">
                        <a16:creationId xmlns:a16="http://schemas.microsoft.com/office/drawing/2014/main" xmlns="" id="{DD97096D-647E-4CCF-ACB2-BBB05F5D31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îSľiḓê">
                    <a:extLst>
                      <a:ext uri="{FF2B5EF4-FFF2-40B4-BE49-F238E27FC236}">
                        <a16:creationId xmlns:a16="http://schemas.microsoft.com/office/drawing/2014/main" xmlns="" id="{4EA51419-3E91-44F7-97B7-A28FE67922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ṩļîḍé">
                    <a:extLst>
                      <a:ext uri="{FF2B5EF4-FFF2-40B4-BE49-F238E27FC236}">
                        <a16:creationId xmlns:a16="http://schemas.microsoft.com/office/drawing/2014/main" xmlns="" id="{02500D9B-460F-4F36-A8F4-7543E91DEA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56" name="îŝľiḋè">
                <a:extLst>
                  <a:ext uri="{FF2B5EF4-FFF2-40B4-BE49-F238E27FC236}">
                    <a16:creationId xmlns:a16="http://schemas.microsoft.com/office/drawing/2014/main" xmlns="" id="{79271229-1358-4080-939E-7EE7F8E64CDE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57" name="íSļîďè">
                <a:extLst>
                  <a:ext uri="{FF2B5EF4-FFF2-40B4-BE49-F238E27FC236}">
                    <a16:creationId xmlns:a16="http://schemas.microsoft.com/office/drawing/2014/main" xmlns="" id="{EC80FCF8-DECE-49D1-8809-07FBB760FC94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ïsḻíḋê">
              <a:extLst>
                <a:ext uri="{FF2B5EF4-FFF2-40B4-BE49-F238E27FC236}">
                  <a16:creationId xmlns:a16="http://schemas.microsoft.com/office/drawing/2014/main" xmlns="" id="{097A34F1-4B3B-42C2-85D0-E1206B4D6876}"/>
                </a:ext>
              </a:extLst>
            </p:cNvPr>
            <p:cNvGrpSpPr/>
            <p:nvPr/>
          </p:nvGrpSpPr>
          <p:grpSpPr>
            <a:xfrm>
              <a:off x="3464984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41" name="ísḷïḓè">
                <a:extLst>
                  <a:ext uri="{FF2B5EF4-FFF2-40B4-BE49-F238E27FC236}">
                    <a16:creationId xmlns:a16="http://schemas.microsoft.com/office/drawing/2014/main" xmlns="" id="{4BACB6E4-E274-43E4-B8EA-900252A82486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44" name="iṣļîḑè">
                  <a:extLst>
                    <a:ext uri="{FF2B5EF4-FFF2-40B4-BE49-F238E27FC236}">
                      <a16:creationId xmlns:a16="http://schemas.microsoft.com/office/drawing/2014/main" xmlns="" id="{BE69A5EF-BA4A-4B21-B334-721D244A1B2D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49" name="ïṩľídé">
                    <a:extLst>
                      <a:ext uri="{FF2B5EF4-FFF2-40B4-BE49-F238E27FC236}">
                        <a16:creationId xmlns:a16="http://schemas.microsoft.com/office/drawing/2014/main" xmlns="" id="{19D8598B-A324-4550-955F-A2FD5900DBCC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53" name="î$ļîḍe">
                      <a:extLst>
                        <a:ext uri="{FF2B5EF4-FFF2-40B4-BE49-F238E27FC236}">
                          <a16:creationId xmlns:a16="http://schemas.microsoft.com/office/drawing/2014/main" xmlns="" id="{C355D342-F4D4-40C1-8FE6-D7BA799036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íś1ide">
                      <a:extLst>
                        <a:ext uri="{FF2B5EF4-FFF2-40B4-BE49-F238E27FC236}">
                          <a16:creationId xmlns:a16="http://schemas.microsoft.com/office/drawing/2014/main" xmlns="" id="{C8C3536E-0333-4C39-8CDF-A7CDDFF05D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50" name="íşļïḋe">
                    <a:extLst>
                      <a:ext uri="{FF2B5EF4-FFF2-40B4-BE49-F238E27FC236}">
                        <a16:creationId xmlns:a16="http://schemas.microsoft.com/office/drawing/2014/main" xmlns="" id="{8813242B-B0DB-4FE0-8FAF-4D1311C1B774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51" name="ïšlîďê">
                      <a:extLst>
                        <a:ext uri="{FF2B5EF4-FFF2-40B4-BE49-F238E27FC236}">
                          <a16:creationId xmlns:a16="http://schemas.microsoft.com/office/drawing/2014/main" xmlns="" id="{441E245A-5B3A-4232-A6A4-5DB8128C5D6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iśļiḋé">
                      <a:extLst>
                        <a:ext uri="{FF2B5EF4-FFF2-40B4-BE49-F238E27FC236}">
                          <a16:creationId xmlns:a16="http://schemas.microsoft.com/office/drawing/2014/main" xmlns="" id="{132B8082-F702-47FF-989E-6AD7DED4AAC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45" name="ïṥḷïde">
                  <a:extLst>
                    <a:ext uri="{FF2B5EF4-FFF2-40B4-BE49-F238E27FC236}">
                      <a16:creationId xmlns:a16="http://schemas.microsoft.com/office/drawing/2014/main" xmlns="" id="{6C781985-FBB8-40EF-A64D-C15B64ECBF8A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46" name="ïṣļiḑé">
                    <a:extLst>
                      <a:ext uri="{FF2B5EF4-FFF2-40B4-BE49-F238E27FC236}">
                        <a16:creationId xmlns:a16="http://schemas.microsoft.com/office/drawing/2014/main" xmlns="" id="{CF1AEACA-4682-488F-B2A7-3122F29D8D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ş1iḑé">
                    <a:extLst>
                      <a:ext uri="{FF2B5EF4-FFF2-40B4-BE49-F238E27FC236}">
                        <a16:creationId xmlns:a16="http://schemas.microsoft.com/office/drawing/2014/main" xmlns="" id="{2A484463-3A33-4777-9C69-5FC6762B08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í$1íḋe">
                    <a:extLst>
                      <a:ext uri="{FF2B5EF4-FFF2-40B4-BE49-F238E27FC236}">
                        <a16:creationId xmlns:a16="http://schemas.microsoft.com/office/drawing/2014/main" xmlns="" id="{A5138BB1-1EE5-4FAB-AEEC-6C48B54E4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2" name="íṩļiḋè">
                <a:extLst>
                  <a:ext uri="{FF2B5EF4-FFF2-40B4-BE49-F238E27FC236}">
                    <a16:creationId xmlns:a16="http://schemas.microsoft.com/office/drawing/2014/main" xmlns="" id="{6DB937B4-026B-47C8-87CC-3EF68A23EB4D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43" name="iŝ1îḍé">
                <a:extLst>
                  <a:ext uri="{FF2B5EF4-FFF2-40B4-BE49-F238E27FC236}">
                    <a16:creationId xmlns:a16="http://schemas.microsoft.com/office/drawing/2014/main" xmlns="" id="{F15A9AB0-3C1D-417C-98FE-6D23923A4794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îṥļide">
              <a:extLst>
                <a:ext uri="{FF2B5EF4-FFF2-40B4-BE49-F238E27FC236}">
                  <a16:creationId xmlns:a16="http://schemas.microsoft.com/office/drawing/2014/main" xmlns="" id="{EED5DD52-C6D0-432A-BEB4-FCCD45512389}"/>
                </a:ext>
              </a:extLst>
            </p:cNvPr>
            <p:cNvGrpSpPr/>
            <p:nvPr/>
          </p:nvGrpSpPr>
          <p:grpSpPr>
            <a:xfrm>
              <a:off x="6260043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27" name="í$1idè">
                <a:extLst>
                  <a:ext uri="{FF2B5EF4-FFF2-40B4-BE49-F238E27FC236}">
                    <a16:creationId xmlns:a16="http://schemas.microsoft.com/office/drawing/2014/main" xmlns="" id="{991FE9EA-9F1A-4B33-A999-029CCF0C5C2E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30" name="ïŝļïḑè">
                  <a:extLst>
                    <a:ext uri="{FF2B5EF4-FFF2-40B4-BE49-F238E27FC236}">
                      <a16:creationId xmlns:a16="http://schemas.microsoft.com/office/drawing/2014/main" xmlns="" id="{908D2BCA-BB8F-4212-9800-4B84C4EEEAE8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35" name="îṣ1íďe">
                    <a:extLst>
                      <a:ext uri="{FF2B5EF4-FFF2-40B4-BE49-F238E27FC236}">
                        <a16:creationId xmlns:a16="http://schemas.microsoft.com/office/drawing/2014/main" xmlns="" id="{3C5A1819-C174-467F-AFFD-EA9F80C76957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39" name="îṥḻiḓê">
                      <a:extLst>
                        <a:ext uri="{FF2B5EF4-FFF2-40B4-BE49-F238E27FC236}">
                          <a16:creationId xmlns:a16="http://schemas.microsoft.com/office/drawing/2014/main" xmlns="" id="{D77DEEDB-6AAE-4028-A7B6-2FD59C729AD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îśļîḍe">
                      <a:extLst>
                        <a:ext uri="{FF2B5EF4-FFF2-40B4-BE49-F238E27FC236}">
                          <a16:creationId xmlns:a16="http://schemas.microsoft.com/office/drawing/2014/main" xmlns="" id="{24DD5778-E894-41DC-894D-74CFB41183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6" name="íṩḷîḓè">
                    <a:extLst>
                      <a:ext uri="{FF2B5EF4-FFF2-40B4-BE49-F238E27FC236}">
                        <a16:creationId xmlns:a16="http://schemas.microsoft.com/office/drawing/2014/main" xmlns="" id="{A0A60B54-5539-4B22-AB65-D8B812005772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37" name="iṣľîḋê">
                      <a:extLst>
                        <a:ext uri="{FF2B5EF4-FFF2-40B4-BE49-F238E27FC236}">
                          <a16:creationId xmlns:a16="http://schemas.microsoft.com/office/drawing/2014/main" xmlns="" id="{69669124-0BDB-46FD-81CD-F702BEDDEB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ïŝ1íḓê">
                      <a:extLst>
                        <a:ext uri="{FF2B5EF4-FFF2-40B4-BE49-F238E27FC236}">
                          <a16:creationId xmlns:a16="http://schemas.microsoft.com/office/drawing/2014/main" xmlns="" id="{D3203A30-E7DC-4EC5-91CF-0B7B8FFF63E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31" name="î$ļîďê">
                  <a:extLst>
                    <a:ext uri="{FF2B5EF4-FFF2-40B4-BE49-F238E27FC236}">
                      <a16:creationId xmlns:a16="http://schemas.microsoft.com/office/drawing/2014/main" xmlns="" id="{AB6FD0F8-B4AA-4BDD-89E4-E04318E96130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32" name="ïŝľidê">
                    <a:extLst>
                      <a:ext uri="{FF2B5EF4-FFF2-40B4-BE49-F238E27FC236}">
                        <a16:creationId xmlns:a16="http://schemas.microsoft.com/office/drawing/2014/main" xmlns="" id="{12ADA9A0-DE64-4765-9718-20423D476A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Sļíḍê">
                    <a:extLst>
                      <a:ext uri="{FF2B5EF4-FFF2-40B4-BE49-F238E27FC236}">
                        <a16:creationId xmlns:a16="http://schemas.microsoft.com/office/drawing/2014/main" xmlns="" id="{E6DE6F21-2A87-4444-B73D-5B0B9CAA1E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śľiďe">
                    <a:extLst>
                      <a:ext uri="{FF2B5EF4-FFF2-40B4-BE49-F238E27FC236}">
                        <a16:creationId xmlns:a16="http://schemas.microsoft.com/office/drawing/2014/main" xmlns="" id="{60A1B267-F122-4E07-BC77-60BE0BCBF8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8" name="îš1îdé">
                <a:extLst>
                  <a:ext uri="{FF2B5EF4-FFF2-40B4-BE49-F238E27FC236}">
                    <a16:creationId xmlns:a16="http://schemas.microsoft.com/office/drawing/2014/main" xmlns="" id="{F7FAD368-75B0-4DDA-AF39-92AB88B6666C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29" name="iṡľíḓé">
                <a:extLst>
                  <a:ext uri="{FF2B5EF4-FFF2-40B4-BE49-F238E27FC236}">
                    <a16:creationId xmlns:a16="http://schemas.microsoft.com/office/drawing/2014/main" xmlns="" id="{A24B8D40-6111-4A0A-9CED-3C1952663839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šľíďê">
              <a:extLst>
                <a:ext uri="{FF2B5EF4-FFF2-40B4-BE49-F238E27FC236}">
                  <a16:creationId xmlns:a16="http://schemas.microsoft.com/office/drawing/2014/main" xmlns="" id="{020A454F-C010-4251-81CE-F71AC6E2CE96}"/>
                </a:ext>
              </a:extLst>
            </p:cNvPr>
            <p:cNvGrpSpPr/>
            <p:nvPr/>
          </p:nvGrpSpPr>
          <p:grpSpPr>
            <a:xfrm>
              <a:off x="9055101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13" name="îṡḷidé">
                <a:extLst>
                  <a:ext uri="{FF2B5EF4-FFF2-40B4-BE49-F238E27FC236}">
                    <a16:creationId xmlns:a16="http://schemas.microsoft.com/office/drawing/2014/main" xmlns="" id="{42EC31E4-6E18-4001-AD1A-3E9E106A0302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16" name="í$ḻíḍè">
                  <a:extLst>
                    <a:ext uri="{FF2B5EF4-FFF2-40B4-BE49-F238E27FC236}">
                      <a16:creationId xmlns:a16="http://schemas.microsoft.com/office/drawing/2014/main" xmlns="" id="{275F7347-45E5-4454-B28A-DCD635623DB9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21" name="ïśḷíḓé">
                    <a:extLst>
                      <a:ext uri="{FF2B5EF4-FFF2-40B4-BE49-F238E27FC236}">
                        <a16:creationId xmlns:a16="http://schemas.microsoft.com/office/drawing/2014/main" xmlns="" id="{3443BFAA-7F87-4CCF-B166-97D132AE1A6B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25" name="îśḷidê">
                      <a:extLst>
                        <a:ext uri="{FF2B5EF4-FFF2-40B4-BE49-F238E27FC236}">
                          <a16:creationId xmlns:a16="http://schemas.microsoft.com/office/drawing/2014/main" xmlns="" id="{72811806-F594-4C94-9970-978CB47A9F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íṡlîdè">
                      <a:extLst>
                        <a:ext uri="{FF2B5EF4-FFF2-40B4-BE49-F238E27FC236}">
                          <a16:creationId xmlns:a16="http://schemas.microsoft.com/office/drawing/2014/main" xmlns="" id="{4C37044D-BCB1-4545-B753-9001582571C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22" name="íŝľîḑê">
                    <a:extLst>
                      <a:ext uri="{FF2B5EF4-FFF2-40B4-BE49-F238E27FC236}">
                        <a16:creationId xmlns:a16="http://schemas.microsoft.com/office/drawing/2014/main" xmlns="" id="{6F786DA3-6819-4C5B-87D0-A3523AA0DE90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23" name="îṧ1íde">
                      <a:extLst>
                        <a:ext uri="{FF2B5EF4-FFF2-40B4-BE49-F238E27FC236}">
                          <a16:creationId xmlns:a16="http://schemas.microsoft.com/office/drawing/2014/main" xmlns="" id="{5DA9E10F-2BF0-408D-AE00-077A59E62C4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4" name="íŝḻïďê">
                      <a:extLst>
                        <a:ext uri="{FF2B5EF4-FFF2-40B4-BE49-F238E27FC236}">
                          <a16:creationId xmlns:a16="http://schemas.microsoft.com/office/drawing/2014/main" xmlns="" id="{5D28CC2D-F0ED-404B-BCFB-A54FA31FF4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17" name="ïśḷîdé">
                  <a:extLst>
                    <a:ext uri="{FF2B5EF4-FFF2-40B4-BE49-F238E27FC236}">
                      <a16:creationId xmlns:a16="http://schemas.microsoft.com/office/drawing/2014/main" xmlns="" id="{4718E707-121D-4430-897B-5F76A8B57098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18" name="îṡḷîdé">
                    <a:extLst>
                      <a:ext uri="{FF2B5EF4-FFF2-40B4-BE49-F238E27FC236}">
                        <a16:creationId xmlns:a16="http://schemas.microsoft.com/office/drawing/2014/main" xmlns="" id="{00405DB2-7C48-402B-8AF0-5E626FE731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îsľïḓe">
                    <a:extLst>
                      <a:ext uri="{FF2B5EF4-FFF2-40B4-BE49-F238E27FC236}">
                        <a16:creationId xmlns:a16="http://schemas.microsoft.com/office/drawing/2014/main" xmlns="" id="{4BFF8F52-EBF1-4CBA-AB86-0542AD378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iṩ1íḓè">
                    <a:extLst>
                      <a:ext uri="{FF2B5EF4-FFF2-40B4-BE49-F238E27FC236}">
                        <a16:creationId xmlns:a16="http://schemas.microsoft.com/office/drawing/2014/main" xmlns="" id="{643650E2-87E8-42F3-B7A6-5C4A256AA7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4" name="ïšḷïdè">
                <a:extLst>
                  <a:ext uri="{FF2B5EF4-FFF2-40B4-BE49-F238E27FC236}">
                    <a16:creationId xmlns:a16="http://schemas.microsoft.com/office/drawing/2014/main" xmlns="" id="{0136DE0E-1443-4576-ADFF-D627904F3FCB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15" name="îŝlídê">
                <a:extLst>
                  <a:ext uri="{FF2B5EF4-FFF2-40B4-BE49-F238E27FC236}">
                    <a16:creationId xmlns:a16="http://schemas.microsoft.com/office/drawing/2014/main" xmlns="" id="{37602AE5-2B57-4079-B389-7729217CD73D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32B8032-A91D-454A-AE60-8EA3776E78A9}"/>
                </a:ext>
              </a:extLst>
            </p:cNvPr>
            <p:cNvCxnSpPr/>
            <p:nvPr/>
          </p:nvCxnSpPr>
          <p:spPr>
            <a:xfrm>
              <a:off x="31612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33BAB6A-2FB7-4C73-9794-9836D65D4F75}"/>
                </a:ext>
              </a:extLst>
            </p:cNvPr>
            <p:cNvCxnSpPr/>
            <p:nvPr/>
          </p:nvCxnSpPr>
          <p:spPr>
            <a:xfrm>
              <a:off x="59044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D2AABFD-6779-48A6-91CF-8EB35B6F8E4F}"/>
                </a:ext>
              </a:extLst>
            </p:cNvPr>
            <p:cNvCxnSpPr/>
            <p:nvPr/>
          </p:nvCxnSpPr>
          <p:spPr>
            <a:xfrm>
              <a:off x="86984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6909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D9E177-13E5-472D-B54A-59B9D0D28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4D83FE-70C5-4C1F-858F-50EB3D462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92D647-61E6-4CF3-B113-AFA9744F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6d361513-b209-4d2b-92b4-85745c9f91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E68413-F98C-4B2B-9E05-76B2CF7F1C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2889"/>
            <a:ext cx="10852150" cy="5063708"/>
            <a:chOff x="669925" y="1112889"/>
            <a:chExt cx="10852150" cy="5063708"/>
          </a:xfrm>
        </p:grpSpPr>
        <p:sp>
          <p:nvSpPr>
            <p:cNvPr id="6" name="i$ḷiḓè">
              <a:extLst>
                <a:ext uri="{FF2B5EF4-FFF2-40B4-BE49-F238E27FC236}">
                  <a16:creationId xmlns:a16="http://schemas.microsoft.com/office/drawing/2014/main" xmlns="" id="{44972A34-2F0B-43F0-AA25-259711383FC9}"/>
                </a:ext>
              </a:extLst>
            </p:cNvPr>
            <p:cNvSpPr/>
            <p:nvPr/>
          </p:nvSpPr>
          <p:spPr bwMode="auto">
            <a:xfrm>
              <a:off x="3557300" y="1112889"/>
              <a:ext cx="5077400" cy="5063708"/>
            </a:xfrm>
            <a:prstGeom prst="donut">
              <a:avLst>
                <a:gd name="adj" fmla="val 500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sľiḋé">
              <a:extLst>
                <a:ext uri="{FF2B5EF4-FFF2-40B4-BE49-F238E27FC236}">
                  <a16:creationId xmlns:a16="http://schemas.microsoft.com/office/drawing/2014/main" xmlns="" id="{5A07CF98-E327-4F0C-B03E-DAC94C086482}"/>
                </a:ext>
              </a:extLst>
            </p:cNvPr>
            <p:cNvSpPr/>
            <p:nvPr/>
          </p:nvSpPr>
          <p:spPr bwMode="auto">
            <a:xfrm>
              <a:off x="4065040" y="1619260"/>
              <a:ext cx="4061920" cy="4050966"/>
            </a:xfrm>
            <a:prstGeom prst="donut">
              <a:avLst>
                <a:gd name="adj" fmla="val 625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í$ḷiḑé">
              <a:extLst>
                <a:ext uri="{FF2B5EF4-FFF2-40B4-BE49-F238E27FC236}">
                  <a16:creationId xmlns:a16="http://schemas.microsoft.com/office/drawing/2014/main" xmlns="" id="{012A4C1E-57CA-42D3-960F-F3FA4B011818}"/>
                </a:ext>
              </a:extLst>
            </p:cNvPr>
            <p:cNvSpPr/>
            <p:nvPr/>
          </p:nvSpPr>
          <p:spPr bwMode="auto">
            <a:xfrm>
              <a:off x="4572780" y="2125631"/>
              <a:ext cx="3046440" cy="3038224"/>
            </a:xfrm>
            <a:prstGeom prst="donut">
              <a:avLst>
                <a:gd name="adj" fmla="val 8333"/>
              </a:avLst>
            </a:prstGeom>
            <a:solidFill>
              <a:schemeClr val="tx2">
                <a:lumMod val="20000"/>
                <a:lumOff val="8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iś1îde">
              <a:extLst>
                <a:ext uri="{FF2B5EF4-FFF2-40B4-BE49-F238E27FC236}">
                  <a16:creationId xmlns:a16="http://schemas.microsoft.com/office/drawing/2014/main" xmlns="" id="{F25BCE69-C305-499B-8310-E86036CFBA57}"/>
                </a:ext>
              </a:extLst>
            </p:cNvPr>
            <p:cNvSpPr/>
            <p:nvPr/>
          </p:nvSpPr>
          <p:spPr bwMode="auto">
            <a:xfrm>
              <a:off x="5080520" y="2632001"/>
              <a:ext cx="2030961" cy="2025484"/>
            </a:xfrm>
            <a:prstGeom prst="ellipse">
              <a:avLst/>
            </a:prstGeom>
            <a:blipFill>
              <a:blip r:embed="rId3"/>
              <a:stretch>
                <a:fillRect l="-25426" r="-251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íśliḑe">
              <a:extLst>
                <a:ext uri="{FF2B5EF4-FFF2-40B4-BE49-F238E27FC236}">
                  <a16:creationId xmlns:a16="http://schemas.microsoft.com/office/drawing/2014/main" xmlns="" id="{C70EB4C1-E41D-4E9C-B4D2-D12960866AE5}"/>
                </a:ext>
              </a:extLst>
            </p:cNvPr>
            <p:cNvGrpSpPr/>
            <p:nvPr/>
          </p:nvGrpSpPr>
          <p:grpSpPr>
            <a:xfrm>
              <a:off x="3445915" y="1809000"/>
              <a:ext cx="1238250" cy="1238250"/>
              <a:chOff x="4498403" y="2983026"/>
              <a:chExt cx="914400" cy="914400"/>
            </a:xfrm>
          </p:grpSpPr>
          <p:sp>
            <p:nvSpPr>
              <p:cNvPr id="28" name="íšḻïḋé">
                <a:extLst>
                  <a:ext uri="{FF2B5EF4-FFF2-40B4-BE49-F238E27FC236}">
                    <a16:creationId xmlns:a16="http://schemas.microsoft.com/office/drawing/2014/main" xmlns="" id="{6D769D33-816E-4C74-83DA-2450A27FBFE5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ïŝ1íḋe">
                <a:extLst>
                  <a:ext uri="{FF2B5EF4-FFF2-40B4-BE49-F238E27FC236}">
                    <a16:creationId xmlns:a16="http://schemas.microsoft.com/office/drawing/2014/main" xmlns="" id="{39A0C44C-C70E-4FED-84DA-4E806B7F6635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iṡľiḓê">
              <a:extLst>
                <a:ext uri="{FF2B5EF4-FFF2-40B4-BE49-F238E27FC236}">
                  <a16:creationId xmlns:a16="http://schemas.microsoft.com/office/drawing/2014/main" xmlns="" id="{E830412E-2825-47A5-B746-080F0BFC3CF5}"/>
                </a:ext>
              </a:extLst>
            </p:cNvPr>
            <p:cNvGrpSpPr/>
            <p:nvPr/>
          </p:nvGrpSpPr>
          <p:grpSpPr>
            <a:xfrm>
              <a:off x="3445915" y="4178791"/>
              <a:ext cx="1238250" cy="1238250"/>
              <a:chOff x="4498403" y="2983026"/>
              <a:chExt cx="914400" cy="914400"/>
            </a:xfrm>
          </p:grpSpPr>
          <p:sp>
            <p:nvSpPr>
              <p:cNvPr id="26" name="ïŝļiďé">
                <a:extLst>
                  <a:ext uri="{FF2B5EF4-FFF2-40B4-BE49-F238E27FC236}">
                    <a16:creationId xmlns:a16="http://schemas.microsoft.com/office/drawing/2014/main" xmlns="" id="{7CA5A986-F5C5-4889-A85B-DB6AE6D730E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í$ľïḍè">
                <a:extLst>
                  <a:ext uri="{FF2B5EF4-FFF2-40B4-BE49-F238E27FC236}">
                    <a16:creationId xmlns:a16="http://schemas.microsoft.com/office/drawing/2014/main" xmlns="" id="{63E6D70D-CBAD-48CC-B1A2-ED8AD0AADCE2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îṧliḋè">
              <a:extLst>
                <a:ext uri="{FF2B5EF4-FFF2-40B4-BE49-F238E27FC236}">
                  <a16:creationId xmlns:a16="http://schemas.microsoft.com/office/drawing/2014/main" xmlns="" id="{8FC0C9B5-3F33-4195-B4B1-D1A07BD711F2}"/>
                </a:ext>
              </a:extLst>
            </p:cNvPr>
            <p:cNvGrpSpPr/>
            <p:nvPr/>
          </p:nvGrpSpPr>
          <p:grpSpPr>
            <a:xfrm>
              <a:off x="7560715" y="1809000"/>
              <a:ext cx="1238250" cy="1238250"/>
              <a:chOff x="4498403" y="2983026"/>
              <a:chExt cx="914400" cy="914400"/>
            </a:xfrm>
          </p:grpSpPr>
          <p:sp>
            <p:nvSpPr>
              <p:cNvPr id="24" name="iŝḷiḍê">
                <a:extLst>
                  <a:ext uri="{FF2B5EF4-FFF2-40B4-BE49-F238E27FC236}">
                    <a16:creationId xmlns:a16="http://schemas.microsoft.com/office/drawing/2014/main" xmlns="" id="{04C478F3-5931-4802-A869-71B81A1A8624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îṡlîḓê">
                <a:extLst>
                  <a:ext uri="{FF2B5EF4-FFF2-40B4-BE49-F238E27FC236}">
                    <a16:creationId xmlns:a16="http://schemas.microsoft.com/office/drawing/2014/main" xmlns="" id="{43991AE4-D8C8-4AB9-8F38-97A3C0C765B4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íśḻîḓê">
              <a:extLst>
                <a:ext uri="{FF2B5EF4-FFF2-40B4-BE49-F238E27FC236}">
                  <a16:creationId xmlns:a16="http://schemas.microsoft.com/office/drawing/2014/main" xmlns="" id="{1C31853E-AA72-46F4-B156-F78FBC811CB1}"/>
                </a:ext>
              </a:extLst>
            </p:cNvPr>
            <p:cNvGrpSpPr/>
            <p:nvPr/>
          </p:nvGrpSpPr>
          <p:grpSpPr>
            <a:xfrm>
              <a:off x="7560715" y="4178791"/>
              <a:ext cx="1238250" cy="1238250"/>
              <a:chOff x="4498403" y="2983026"/>
              <a:chExt cx="914400" cy="914400"/>
            </a:xfrm>
          </p:grpSpPr>
          <p:sp>
            <p:nvSpPr>
              <p:cNvPr id="22" name="îṣḷîḋé">
                <a:extLst>
                  <a:ext uri="{FF2B5EF4-FFF2-40B4-BE49-F238E27FC236}">
                    <a16:creationId xmlns:a16="http://schemas.microsoft.com/office/drawing/2014/main" xmlns="" id="{7938D040-4F9A-48FF-B342-AC703CA84A7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îş1îḍê">
                <a:extLst>
                  <a:ext uri="{FF2B5EF4-FFF2-40B4-BE49-F238E27FC236}">
                    <a16:creationId xmlns:a16="http://schemas.microsoft.com/office/drawing/2014/main" xmlns="" id="{42CC0837-E9C3-4FC9-9ADB-D4253AC7CE97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iSľîḍê">
              <a:extLst>
                <a:ext uri="{FF2B5EF4-FFF2-40B4-BE49-F238E27FC236}">
                  <a16:creationId xmlns:a16="http://schemas.microsoft.com/office/drawing/2014/main" xmlns="" id="{B1312355-3DBA-42E6-B714-C48F48250B13}"/>
                </a:ext>
              </a:extLst>
            </p:cNvPr>
            <p:cNvSpPr txBox="1"/>
            <p:nvPr/>
          </p:nvSpPr>
          <p:spPr bwMode="auto">
            <a:xfrm>
              <a:off x="669925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ṣľîḓé">
              <a:extLst>
                <a:ext uri="{FF2B5EF4-FFF2-40B4-BE49-F238E27FC236}">
                  <a16:creationId xmlns:a16="http://schemas.microsoft.com/office/drawing/2014/main" xmlns="" id="{829D33FE-F2D4-406E-A11F-9EEA6C005FAA}"/>
                </a:ext>
              </a:extLst>
            </p:cNvPr>
            <p:cNvSpPr/>
            <p:nvPr/>
          </p:nvSpPr>
          <p:spPr bwMode="auto">
            <a:xfrm>
              <a:off x="669925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šliḓê">
              <a:extLst>
                <a:ext uri="{FF2B5EF4-FFF2-40B4-BE49-F238E27FC236}">
                  <a16:creationId xmlns:a16="http://schemas.microsoft.com/office/drawing/2014/main" xmlns="" id="{F1545BCA-C9D8-476F-A2FE-E1B9E9B3C452}"/>
                </a:ext>
              </a:extLst>
            </p:cNvPr>
            <p:cNvSpPr txBox="1"/>
            <p:nvPr/>
          </p:nvSpPr>
          <p:spPr bwMode="auto">
            <a:xfrm>
              <a:off x="8852001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$ḻîḑè">
              <a:extLst>
                <a:ext uri="{FF2B5EF4-FFF2-40B4-BE49-F238E27FC236}">
                  <a16:creationId xmlns:a16="http://schemas.microsoft.com/office/drawing/2014/main" xmlns="" id="{D31E1D0E-86E9-46A1-AA80-E1D64DD070C7}"/>
                </a:ext>
              </a:extLst>
            </p:cNvPr>
            <p:cNvSpPr/>
            <p:nvPr/>
          </p:nvSpPr>
          <p:spPr bwMode="auto">
            <a:xfrm>
              <a:off x="8852001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ṣ1ïḋè">
              <a:extLst>
                <a:ext uri="{FF2B5EF4-FFF2-40B4-BE49-F238E27FC236}">
                  <a16:creationId xmlns:a16="http://schemas.microsoft.com/office/drawing/2014/main" xmlns="" id="{E233162A-2386-43AF-86BF-267CBE9F651A}"/>
                </a:ext>
              </a:extLst>
            </p:cNvPr>
            <p:cNvSpPr txBox="1"/>
            <p:nvPr/>
          </p:nvSpPr>
          <p:spPr bwMode="auto">
            <a:xfrm>
              <a:off x="669925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ṥlïďè">
              <a:extLst>
                <a:ext uri="{FF2B5EF4-FFF2-40B4-BE49-F238E27FC236}">
                  <a16:creationId xmlns:a16="http://schemas.microsoft.com/office/drawing/2014/main" xmlns="" id="{890E2B4E-A517-454E-B857-AA44B34564C2}"/>
                </a:ext>
              </a:extLst>
            </p:cNvPr>
            <p:cNvSpPr/>
            <p:nvPr/>
          </p:nvSpPr>
          <p:spPr bwMode="auto">
            <a:xfrm>
              <a:off x="669925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Sḻíďe">
              <a:extLst>
                <a:ext uri="{FF2B5EF4-FFF2-40B4-BE49-F238E27FC236}">
                  <a16:creationId xmlns:a16="http://schemas.microsoft.com/office/drawing/2014/main" xmlns="" id="{1713D64D-9711-4817-8B61-43CE277EE63B}"/>
                </a:ext>
              </a:extLst>
            </p:cNvPr>
            <p:cNvSpPr txBox="1"/>
            <p:nvPr/>
          </p:nvSpPr>
          <p:spPr bwMode="auto">
            <a:xfrm>
              <a:off x="8852001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íSḷiḑè">
              <a:extLst>
                <a:ext uri="{FF2B5EF4-FFF2-40B4-BE49-F238E27FC236}">
                  <a16:creationId xmlns:a16="http://schemas.microsoft.com/office/drawing/2014/main" xmlns="" id="{CA9C610C-ED4B-4309-9329-0BBC2F6DD498}"/>
                </a:ext>
              </a:extLst>
            </p:cNvPr>
            <p:cNvSpPr/>
            <p:nvPr/>
          </p:nvSpPr>
          <p:spPr bwMode="auto">
            <a:xfrm>
              <a:off x="8852001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946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989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527DFF-9DCB-4218-941D-617772853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638406-9199-4D43-99EC-0E429BA7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3ABAF6-35AE-4D9B-AAF9-14850B39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04fbccbf-b70c-44fc-b71b-78506ba29b8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0C6DD1-E764-405A-8B32-FA66B30813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275325"/>
            <a:ext cx="10833209" cy="4307350"/>
            <a:chOff x="687280" y="1275325"/>
            <a:chExt cx="10833209" cy="4307350"/>
          </a:xfrm>
        </p:grpSpPr>
        <p:grpSp>
          <p:nvGrpSpPr>
            <p:cNvPr id="6" name="îśḻíḋè">
              <a:extLst>
                <a:ext uri="{FF2B5EF4-FFF2-40B4-BE49-F238E27FC236}">
                  <a16:creationId xmlns:a16="http://schemas.microsoft.com/office/drawing/2014/main" xmlns="" id="{AE2AA153-564F-4DF4-B3E9-99F0ACEEF41F}"/>
                </a:ext>
              </a:extLst>
            </p:cNvPr>
            <p:cNvGrpSpPr/>
            <p:nvPr/>
          </p:nvGrpSpPr>
          <p:grpSpPr>
            <a:xfrm>
              <a:off x="4356834" y="1914525"/>
              <a:ext cx="3478332" cy="3448050"/>
              <a:chOff x="3550663" y="1352550"/>
              <a:chExt cx="4612152" cy="4572000"/>
            </a:xfrm>
          </p:grpSpPr>
          <p:grpSp>
            <p:nvGrpSpPr>
              <p:cNvPr id="19" name="îşḻïḍè">
                <a:extLst>
                  <a:ext uri="{FF2B5EF4-FFF2-40B4-BE49-F238E27FC236}">
                    <a16:creationId xmlns:a16="http://schemas.microsoft.com/office/drawing/2014/main" xmlns="" id="{9FB0FC81-93B8-4EF3-9E01-EA28514190C4}"/>
                  </a:ext>
                </a:extLst>
              </p:cNvPr>
              <p:cNvGrpSpPr/>
              <p:nvPr/>
            </p:nvGrpSpPr>
            <p:grpSpPr>
              <a:xfrm>
                <a:off x="4141106" y="1999149"/>
                <a:ext cx="3431271" cy="3278802"/>
                <a:chOff x="4052545" y="1914525"/>
                <a:chExt cx="3608389" cy="3448050"/>
              </a:xfrm>
            </p:grpSpPr>
            <p:sp>
              <p:nvSpPr>
                <p:cNvPr id="83" name="ïṣļíḑê">
                  <a:extLst>
                    <a:ext uri="{FF2B5EF4-FFF2-40B4-BE49-F238E27FC236}">
                      <a16:creationId xmlns:a16="http://schemas.microsoft.com/office/drawing/2014/main" xmlns="" id="{93F7AC20-00E5-4363-A205-F4BEFF1C43D5}"/>
                    </a:ext>
                  </a:extLst>
                </p:cNvPr>
                <p:cNvSpPr/>
                <p:nvPr/>
              </p:nvSpPr>
              <p:spPr bwMode="auto">
                <a:xfrm>
                  <a:off x="5855946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0 h 2788"/>
                    <a:gd name="T2" fmla="*/ 2415 w 2415"/>
                    <a:gd name="T3" fmla="*/ 1394 h 2788"/>
                    <a:gd name="T4" fmla="*/ 0 w 2415"/>
                    <a:gd name="T5" fmla="*/ 2788 h 2788"/>
                    <a:gd name="T6" fmla="*/ 0 w 2415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0"/>
                      </a:moveTo>
                      <a:cubicBezTo>
                        <a:pt x="996" y="0"/>
                        <a:pt x="1917" y="531"/>
                        <a:pt x="2415" y="1394"/>
                      </a:cubicBezTo>
                      <a:lnTo>
                        <a:pt x="0" y="27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ïṡḻïďé">
                  <a:extLst>
                    <a:ext uri="{FF2B5EF4-FFF2-40B4-BE49-F238E27FC236}">
                      <a16:creationId xmlns:a16="http://schemas.microsoft.com/office/drawing/2014/main" xmlns="" id="{FC56DBFF-7C9F-418A-9DDA-D5B93F569627}"/>
                    </a:ext>
                  </a:extLst>
                </p:cNvPr>
                <p:cNvSpPr/>
                <p:nvPr/>
              </p:nvSpPr>
              <p:spPr bwMode="auto">
                <a:xfrm>
                  <a:off x="5855946" y="2776537"/>
                  <a:ext cx="1804988" cy="1724025"/>
                </a:xfrm>
                <a:custGeom>
                  <a:avLst/>
                  <a:gdLst>
                    <a:gd name="T0" fmla="*/ 2415 w 2913"/>
                    <a:gd name="T1" fmla="*/ 0 h 2788"/>
                    <a:gd name="T2" fmla="*/ 2415 w 2913"/>
                    <a:gd name="T3" fmla="*/ 2788 h 2788"/>
                    <a:gd name="T4" fmla="*/ 0 w 2913"/>
                    <a:gd name="T5" fmla="*/ 1394 h 2788"/>
                    <a:gd name="T6" fmla="*/ 2415 w 2913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2415" y="0"/>
                      </a:moveTo>
                      <a:cubicBezTo>
                        <a:pt x="2913" y="863"/>
                        <a:pt x="2913" y="1925"/>
                        <a:pt x="2415" y="2788"/>
                      </a:cubicBezTo>
                      <a:lnTo>
                        <a:pt x="0" y="1394"/>
                      </a:lnTo>
                      <a:lnTo>
                        <a:pt x="2415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íşḷíḋe">
                  <a:extLst>
                    <a:ext uri="{FF2B5EF4-FFF2-40B4-BE49-F238E27FC236}">
                      <a16:creationId xmlns:a16="http://schemas.microsoft.com/office/drawing/2014/main" xmlns="" id="{6D7C4825-58B9-4017-B25E-9D39532163FA}"/>
                    </a:ext>
                  </a:extLst>
                </p:cNvPr>
                <p:cNvSpPr/>
                <p:nvPr/>
              </p:nvSpPr>
              <p:spPr bwMode="auto">
                <a:xfrm>
                  <a:off x="5855946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1394 h 2788"/>
                    <a:gd name="T2" fmla="*/ 0 w 2415"/>
                    <a:gd name="T3" fmla="*/ 2788 h 2788"/>
                    <a:gd name="T4" fmla="*/ 0 w 2415"/>
                    <a:gd name="T5" fmla="*/ 0 h 2788"/>
                    <a:gd name="T6" fmla="*/ 2415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1394"/>
                      </a:moveTo>
                      <a:cubicBezTo>
                        <a:pt x="1917" y="2257"/>
                        <a:pt x="996" y="2788"/>
                        <a:pt x="0" y="2788"/>
                      </a:cubicBezTo>
                      <a:lnTo>
                        <a:pt x="0" y="0"/>
                      </a:lnTo>
                      <a:lnTo>
                        <a:pt x="2415" y="139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íṥlíďê">
                  <a:extLst>
                    <a:ext uri="{FF2B5EF4-FFF2-40B4-BE49-F238E27FC236}">
                      <a16:creationId xmlns:a16="http://schemas.microsoft.com/office/drawing/2014/main" xmlns="" id="{AF8FF64F-F1D7-42B7-954E-A4C1233ECEB2}"/>
                    </a:ext>
                  </a:extLst>
                </p:cNvPr>
                <p:cNvSpPr/>
                <p:nvPr/>
              </p:nvSpPr>
              <p:spPr bwMode="auto">
                <a:xfrm>
                  <a:off x="4360521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2788 h 2788"/>
                    <a:gd name="T2" fmla="*/ 0 w 2415"/>
                    <a:gd name="T3" fmla="*/ 1394 h 2788"/>
                    <a:gd name="T4" fmla="*/ 2415 w 2415"/>
                    <a:gd name="T5" fmla="*/ 0 h 2788"/>
                    <a:gd name="T6" fmla="*/ 2415 w 2415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2788"/>
                      </a:moveTo>
                      <a:cubicBezTo>
                        <a:pt x="1419" y="2788"/>
                        <a:pt x="498" y="2257"/>
                        <a:pt x="0" y="1394"/>
                      </a:cubicBezTo>
                      <a:lnTo>
                        <a:pt x="2415" y="0"/>
                      </a:lnTo>
                      <a:lnTo>
                        <a:pt x="2415" y="278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ïṡḷîḓê">
                  <a:extLst>
                    <a:ext uri="{FF2B5EF4-FFF2-40B4-BE49-F238E27FC236}">
                      <a16:creationId xmlns:a16="http://schemas.microsoft.com/office/drawing/2014/main" xmlns="" id="{A04B7F89-0F15-4A9F-A560-16C8EA49ECDA}"/>
                    </a:ext>
                  </a:extLst>
                </p:cNvPr>
                <p:cNvSpPr/>
                <p:nvPr/>
              </p:nvSpPr>
              <p:spPr bwMode="auto">
                <a:xfrm>
                  <a:off x="4052545" y="2776537"/>
                  <a:ext cx="1803400" cy="1724025"/>
                </a:xfrm>
                <a:custGeom>
                  <a:avLst/>
                  <a:gdLst>
                    <a:gd name="T0" fmla="*/ 498 w 2913"/>
                    <a:gd name="T1" fmla="*/ 2788 h 2788"/>
                    <a:gd name="T2" fmla="*/ 498 w 2913"/>
                    <a:gd name="T3" fmla="*/ 0 h 2788"/>
                    <a:gd name="T4" fmla="*/ 2913 w 2913"/>
                    <a:gd name="T5" fmla="*/ 1394 h 2788"/>
                    <a:gd name="T6" fmla="*/ 498 w 2913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498" y="2788"/>
                      </a:moveTo>
                      <a:cubicBezTo>
                        <a:pt x="0" y="1925"/>
                        <a:pt x="0" y="863"/>
                        <a:pt x="498" y="0"/>
                      </a:cubicBezTo>
                      <a:lnTo>
                        <a:pt x="2913" y="1394"/>
                      </a:lnTo>
                      <a:lnTo>
                        <a:pt x="498" y="2788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ïṧliḋe">
                  <a:extLst>
                    <a:ext uri="{FF2B5EF4-FFF2-40B4-BE49-F238E27FC236}">
                      <a16:creationId xmlns:a16="http://schemas.microsoft.com/office/drawing/2014/main" xmlns="" id="{69E771F9-9FE9-467C-B6A8-B57B08B8827C}"/>
                    </a:ext>
                  </a:extLst>
                </p:cNvPr>
                <p:cNvSpPr/>
                <p:nvPr/>
              </p:nvSpPr>
              <p:spPr bwMode="auto">
                <a:xfrm>
                  <a:off x="4360521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1394 h 2788"/>
                    <a:gd name="T2" fmla="*/ 2415 w 2415"/>
                    <a:gd name="T3" fmla="*/ 0 h 2788"/>
                    <a:gd name="T4" fmla="*/ 2415 w 2415"/>
                    <a:gd name="T5" fmla="*/ 2788 h 2788"/>
                    <a:gd name="T6" fmla="*/ 0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1394"/>
                      </a:moveTo>
                      <a:cubicBezTo>
                        <a:pt x="498" y="531"/>
                        <a:pt x="1419" y="0"/>
                        <a:pt x="2415" y="0"/>
                      </a:cubicBezTo>
                      <a:lnTo>
                        <a:pt x="2415" y="2788"/>
                      </a:lnTo>
                      <a:lnTo>
                        <a:pt x="0" y="1394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iŝḷîďê">
                <a:extLst>
                  <a:ext uri="{FF2B5EF4-FFF2-40B4-BE49-F238E27FC236}">
                    <a16:creationId xmlns:a16="http://schemas.microsoft.com/office/drawing/2014/main" xmlns="" id="{C7486910-8503-405F-ABF9-998C1608384A}"/>
                  </a:ext>
                </a:extLst>
              </p:cNvPr>
              <p:cNvGrpSpPr/>
              <p:nvPr/>
            </p:nvGrpSpPr>
            <p:grpSpPr>
              <a:xfrm>
                <a:off x="3550663" y="1352550"/>
                <a:ext cx="4612152" cy="4572000"/>
                <a:chOff x="-4157005" y="3516570"/>
                <a:chExt cx="14791511" cy="14662739"/>
              </a:xfrm>
            </p:grpSpPr>
            <p:grpSp>
              <p:nvGrpSpPr>
                <p:cNvPr id="21" name="ïṡḻiďê">
                  <a:extLst>
                    <a:ext uri="{FF2B5EF4-FFF2-40B4-BE49-F238E27FC236}">
                      <a16:creationId xmlns:a16="http://schemas.microsoft.com/office/drawing/2014/main" xmlns="" id="{83CDBC31-CFB7-41B3-B5B0-591EABD63177}"/>
                    </a:ext>
                  </a:extLst>
                </p:cNvPr>
                <p:cNvGrpSpPr/>
                <p:nvPr/>
              </p:nvGrpSpPr>
              <p:grpSpPr>
                <a:xfrm>
                  <a:off x="-3888264" y="3656539"/>
                  <a:ext cx="14522770" cy="14522770"/>
                  <a:chOff x="0" y="0"/>
                  <a:chExt cx="14522768" cy="14522768"/>
                </a:xfrm>
              </p:grpSpPr>
              <p:grpSp>
                <p:nvGrpSpPr>
                  <p:cNvPr id="31" name="ïslíḓê">
                    <a:extLst>
                      <a:ext uri="{FF2B5EF4-FFF2-40B4-BE49-F238E27FC236}">
                        <a16:creationId xmlns:a16="http://schemas.microsoft.com/office/drawing/2014/main" xmlns="" id="{B426D4BB-3CE2-4B52-A366-3049D083324D}"/>
                      </a:ext>
                    </a:extLst>
                  </p:cNvPr>
                  <p:cNvGrpSpPr/>
                  <p:nvPr/>
                </p:nvGrpSpPr>
                <p:grpSpPr>
                  <a:xfrm>
                    <a:off x="2761852" y="2761852"/>
                    <a:ext cx="8999064" cy="8999063"/>
                    <a:chOff x="891063" y="891063"/>
                    <a:chExt cx="8999062" cy="8999062"/>
                  </a:xfrm>
                </p:grpSpPr>
                <p:sp>
                  <p:nvSpPr>
                    <p:cNvPr id="34" name="íṥḷïďé">
                      <a:extLst>
                        <a:ext uri="{FF2B5EF4-FFF2-40B4-BE49-F238E27FC236}">
                          <a16:creationId xmlns:a16="http://schemas.microsoft.com/office/drawing/2014/main" xmlns="" id="{05A98351-61E1-479F-B169-E4AD3B54C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063" y="891063"/>
                      <a:ext cx="8999062" cy="899906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 algn="ctr">
                        <a:defRPr sz="3200" cap="none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grpSp>
                  <p:nvGrpSpPr>
                    <p:cNvPr id="35" name="ïsľîḑè">
                      <a:extLst>
                        <a:ext uri="{FF2B5EF4-FFF2-40B4-BE49-F238E27FC236}">
                          <a16:creationId xmlns:a16="http://schemas.microsoft.com/office/drawing/2014/main" xmlns="" id="{F1158BA1-1AC5-414F-AA34-BB110399A6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11695" y="1294979"/>
                      <a:ext cx="8157800" cy="8191231"/>
                      <a:chOff x="0" y="-1"/>
                      <a:chExt cx="8157798" cy="8191230"/>
                    </a:xfrm>
                  </p:grpSpPr>
                  <p:sp>
                    <p:nvSpPr>
                      <p:cNvPr id="36" name="íSḻïde">
                        <a:extLst>
                          <a:ext uri="{FF2B5EF4-FFF2-40B4-BE49-F238E27FC236}">
                            <a16:creationId xmlns:a16="http://schemas.microsoft.com/office/drawing/2014/main" xmlns="" id="{53C8A5A7-01C8-4FD8-87FD-504092E31B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33423"/>
                        <a:ext cx="8157798" cy="8157806"/>
                      </a:xfrm>
                      <a:prstGeom prst="ellipse">
                        <a:avLst/>
                      </a:prstGeom>
                      <a:noFill/>
                      <a:ln w="127000" cap="flat">
                        <a:solidFill>
                          <a:srgbClr val="DCDEE0"/>
                        </a:solidFill>
                        <a:prstDash val="solid"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11600" cap="none">
                            <a:solidFill>
                              <a:srgbClr val="77716C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7" name="ïSlïḓè">
                        <a:extLst>
                          <a:ext uri="{FF2B5EF4-FFF2-40B4-BE49-F238E27FC236}">
                            <a16:creationId xmlns:a16="http://schemas.microsoft.com/office/drawing/2014/main" xmlns="" id="{4C5E53E9-DD38-435C-8F71-55F7A06166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93245" y="-1"/>
                        <a:ext cx="6731335" cy="37483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99" h="21511" extrusionOk="0">
                            <a:moveTo>
                              <a:pt x="6974" y="3251"/>
                            </a:moveTo>
                            <a:lnTo>
                              <a:pt x="6917" y="3349"/>
                            </a:lnTo>
                            <a:lnTo>
                              <a:pt x="6827" y="3350"/>
                            </a:lnTo>
                            <a:lnTo>
                              <a:pt x="6604" y="3534"/>
                            </a:lnTo>
                            <a:lnTo>
                              <a:pt x="6516" y="3506"/>
                            </a:lnTo>
                            <a:lnTo>
                              <a:pt x="6316" y="3666"/>
                            </a:lnTo>
                            <a:lnTo>
                              <a:pt x="6388" y="3748"/>
                            </a:lnTo>
                            <a:lnTo>
                              <a:pt x="6349" y="3897"/>
                            </a:lnTo>
                            <a:lnTo>
                              <a:pt x="6191" y="3956"/>
                            </a:lnTo>
                            <a:lnTo>
                              <a:pt x="6079" y="4058"/>
                            </a:lnTo>
                            <a:lnTo>
                              <a:pt x="5935" y="4082"/>
                            </a:lnTo>
                            <a:lnTo>
                              <a:pt x="5832" y="3953"/>
                            </a:lnTo>
                            <a:lnTo>
                              <a:pt x="5592" y="3895"/>
                            </a:lnTo>
                            <a:lnTo>
                              <a:pt x="5538" y="3965"/>
                            </a:lnTo>
                            <a:lnTo>
                              <a:pt x="5643" y="4107"/>
                            </a:lnTo>
                            <a:lnTo>
                              <a:pt x="5491" y="4212"/>
                            </a:lnTo>
                            <a:lnTo>
                              <a:pt x="5425" y="4373"/>
                            </a:lnTo>
                            <a:lnTo>
                              <a:pt x="5289" y="4561"/>
                            </a:lnTo>
                            <a:lnTo>
                              <a:pt x="5483" y="4605"/>
                            </a:lnTo>
                            <a:lnTo>
                              <a:pt x="5424" y="4718"/>
                            </a:lnTo>
                            <a:lnTo>
                              <a:pt x="5441" y="4859"/>
                            </a:lnTo>
                            <a:lnTo>
                              <a:pt x="5284" y="5054"/>
                            </a:lnTo>
                            <a:lnTo>
                              <a:pt x="5134" y="5348"/>
                            </a:lnTo>
                            <a:lnTo>
                              <a:pt x="5011" y="5415"/>
                            </a:lnTo>
                            <a:lnTo>
                              <a:pt x="4819" y="5473"/>
                            </a:lnTo>
                            <a:lnTo>
                              <a:pt x="4729" y="5579"/>
                            </a:lnTo>
                            <a:lnTo>
                              <a:pt x="4698" y="5763"/>
                            </a:lnTo>
                            <a:lnTo>
                              <a:pt x="4640" y="6049"/>
                            </a:lnTo>
                            <a:lnTo>
                              <a:pt x="4594" y="6214"/>
                            </a:lnTo>
                            <a:lnTo>
                              <a:pt x="4511" y="6355"/>
                            </a:lnTo>
                            <a:lnTo>
                              <a:pt x="4335" y="6402"/>
                            </a:lnTo>
                            <a:lnTo>
                              <a:pt x="4158" y="6496"/>
                            </a:lnTo>
                            <a:lnTo>
                              <a:pt x="4121" y="6731"/>
                            </a:lnTo>
                            <a:lnTo>
                              <a:pt x="4130" y="6918"/>
                            </a:lnTo>
                            <a:lnTo>
                              <a:pt x="4130" y="7106"/>
                            </a:lnTo>
                            <a:lnTo>
                              <a:pt x="4209" y="7153"/>
                            </a:lnTo>
                            <a:lnTo>
                              <a:pt x="4222" y="7294"/>
                            </a:lnTo>
                            <a:lnTo>
                              <a:pt x="4143" y="7373"/>
                            </a:lnTo>
                            <a:lnTo>
                              <a:pt x="4058" y="7373"/>
                            </a:lnTo>
                            <a:lnTo>
                              <a:pt x="4013" y="7501"/>
                            </a:lnTo>
                            <a:lnTo>
                              <a:pt x="4138" y="7589"/>
                            </a:lnTo>
                            <a:lnTo>
                              <a:pt x="4206" y="7523"/>
                            </a:lnTo>
                            <a:lnTo>
                              <a:pt x="4233" y="7687"/>
                            </a:lnTo>
                            <a:lnTo>
                              <a:pt x="4180" y="7866"/>
                            </a:lnTo>
                            <a:lnTo>
                              <a:pt x="4163" y="8053"/>
                            </a:lnTo>
                            <a:lnTo>
                              <a:pt x="4125" y="8305"/>
                            </a:lnTo>
                            <a:lnTo>
                              <a:pt x="4029" y="8541"/>
                            </a:lnTo>
                            <a:lnTo>
                              <a:pt x="3985" y="8685"/>
                            </a:lnTo>
                            <a:lnTo>
                              <a:pt x="3904" y="8905"/>
                            </a:lnTo>
                            <a:lnTo>
                              <a:pt x="3852" y="9140"/>
                            </a:lnTo>
                            <a:lnTo>
                              <a:pt x="3785" y="9331"/>
                            </a:lnTo>
                            <a:lnTo>
                              <a:pt x="3684" y="9449"/>
                            </a:lnTo>
                            <a:lnTo>
                              <a:pt x="3703" y="9593"/>
                            </a:lnTo>
                            <a:lnTo>
                              <a:pt x="3763" y="9804"/>
                            </a:lnTo>
                            <a:lnTo>
                              <a:pt x="3728" y="9961"/>
                            </a:lnTo>
                            <a:lnTo>
                              <a:pt x="3652" y="10090"/>
                            </a:lnTo>
                            <a:lnTo>
                              <a:pt x="3612" y="10294"/>
                            </a:lnTo>
                            <a:lnTo>
                              <a:pt x="3509" y="10317"/>
                            </a:lnTo>
                            <a:lnTo>
                              <a:pt x="3433" y="10306"/>
                            </a:lnTo>
                            <a:lnTo>
                              <a:pt x="3341" y="10180"/>
                            </a:lnTo>
                            <a:lnTo>
                              <a:pt x="3205" y="10239"/>
                            </a:lnTo>
                            <a:lnTo>
                              <a:pt x="3156" y="10321"/>
                            </a:lnTo>
                            <a:lnTo>
                              <a:pt x="3101" y="10211"/>
                            </a:lnTo>
                            <a:lnTo>
                              <a:pt x="3114" y="10027"/>
                            </a:lnTo>
                            <a:lnTo>
                              <a:pt x="3134" y="9895"/>
                            </a:lnTo>
                            <a:lnTo>
                              <a:pt x="3226" y="9711"/>
                            </a:lnTo>
                            <a:lnTo>
                              <a:pt x="3312" y="9617"/>
                            </a:lnTo>
                            <a:lnTo>
                              <a:pt x="3305" y="9492"/>
                            </a:lnTo>
                            <a:lnTo>
                              <a:pt x="3233" y="9289"/>
                            </a:lnTo>
                            <a:lnTo>
                              <a:pt x="3345" y="9214"/>
                            </a:lnTo>
                            <a:lnTo>
                              <a:pt x="3376" y="9053"/>
                            </a:lnTo>
                            <a:lnTo>
                              <a:pt x="3149" y="9260"/>
                            </a:lnTo>
                            <a:lnTo>
                              <a:pt x="3057" y="9190"/>
                            </a:lnTo>
                            <a:lnTo>
                              <a:pt x="2937" y="9072"/>
                            </a:lnTo>
                            <a:lnTo>
                              <a:pt x="2846" y="9272"/>
                            </a:lnTo>
                            <a:lnTo>
                              <a:pt x="2739" y="9402"/>
                            </a:lnTo>
                            <a:lnTo>
                              <a:pt x="2627" y="9539"/>
                            </a:lnTo>
                            <a:lnTo>
                              <a:pt x="2528" y="9539"/>
                            </a:lnTo>
                            <a:lnTo>
                              <a:pt x="2527" y="9402"/>
                            </a:lnTo>
                            <a:lnTo>
                              <a:pt x="2600" y="9273"/>
                            </a:lnTo>
                            <a:lnTo>
                              <a:pt x="2481" y="9029"/>
                            </a:lnTo>
                            <a:lnTo>
                              <a:pt x="2357" y="8831"/>
                            </a:lnTo>
                            <a:lnTo>
                              <a:pt x="2187" y="8576"/>
                            </a:lnTo>
                            <a:lnTo>
                              <a:pt x="2036" y="8658"/>
                            </a:lnTo>
                            <a:lnTo>
                              <a:pt x="2072" y="8493"/>
                            </a:lnTo>
                            <a:lnTo>
                              <a:pt x="2195" y="8270"/>
                            </a:lnTo>
                            <a:lnTo>
                              <a:pt x="2215" y="8039"/>
                            </a:lnTo>
                            <a:lnTo>
                              <a:pt x="2070" y="7991"/>
                            </a:lnTo>
                            <a:lnTo>
                              <a:pt x="2108" y="7828"/>
                            </a:lnTo>
                            <a:lnTo>
                              <a:pt x="2147" y="7527"/>
                            </a:lnTo>
                            <a:lnTo>
                              <a:pt x="2031" y="7598"/>
                            </a:lnTo>
                            <a:lnTo>
                              <a:pt x="1922" y="7527"/>
                            </a:lnTo>
                            <a:lnTo>
                              <a:pt x="1832" y="7657"/>
                            </a:lnTo>
                            <a:lnTo>
                              <a:pt x="1743" y="7786"/>
                            </a:lnTo>
                            <a:lnTo>
                              <a:pt x="1586" y="7876"/>
                            </a:lnTo>
                            <a:lnTo>
                              <a:pt x="1447" y="7969"/>
                            </a:lnTo>
                            <a:lnTo>
                              <a:pt x="1408" y="7863"/>
                            </a:lnTo>
                            <a:lnTo>
                              <a:pt x="1488" y="7747"/>
                            </a:lnTo>
                            <a:lnTo>
                              <a:pt x="1324" y="7782"/>
                            </a:lnTo>
                            <a:lnTo>
                              <a:pt x="1278" y="7896"/>
                            </a:lnTo>
                            <a:lnTo>
                              <a:pt x="1208" y="7955"/>
                            </a:lnTo>
                            <a:lnTo>
                              <a:pt x="1196" y="7791"/>
                            </a:lnTo>
                            <a:lnTo>
                              <a:pt x="1158" y="7674"/>
                            </a:lnTo>
                            <a:lnTo>
                              <a:pt x="1040" y="7720"/>
                            </a:lnTo>
                            <a:cubicBezTo>
                              <a:pt x="1028" y="7727"/>
                              <a:pt x="1016" y="7735"/>
                              <a:pt x="1005" y="7742"/>
                            </a:cubicBezTo>
                            <a:cubicBezTo>
                              <a:pt x="993" y="7749"/>
                              <a:pt x="981" y="7756"/>
                              <a:pt x="970" y="7763"/>
                            </a:cubicBezTo>
                            <a:lnTo>
                              <a:pt x="889" y="7639"/>
                            </a:lnTo>
                            <a:lnTo>
                              <a:pt x="759" y="7615"/>
                            </a:lnTo>
                            <a:lnTo>
                              <a:pt x="613" y="7348"/>
                            </a:lnTo>
                            <a:lnTo>
                              <a:pt x="685" y="7239"/>
                            </a:lnTo>
                            <a:lnTo>
                              <a:pt x="801" y="7263"/>
                            </a:lnTo>
                            <a:lnTo>
                              <a:pt x="818" y="7415"/>
                            </a:lnTo>
                            <a:lnTo>
                              <a:pt x="963" y="7254"/>
                            </a:lnTo>
                            <a:lnTo>
                              <a:pt x="1171" y="7066"/>
                            </a:lnTo>
                            <a:lnTo>
                              <a:pt x="1360" y="6964"/>
                            </a:lnTo>
                            <a:lnTo>
                              <a:pt x="1640" y="6779"/>
                            </a:lnTo>
                            <a:lnTo>
                              <a:pt x="1824" y="6697"/>
                            </a:lnTo>
                            <a:lnTo>
                              <a:pt x="1965" y="6776"/>
                            </a:lnTo>
                            <a:lnTo>
                              <a:pt x="2035" y="6806"/>
                            </a:lnTo>
                            <a:lnTo>
                              <a:pt x="1962" y="6970"/>
                            </a:lnTo>
                            <a:lnTo>
                              <a:pt x="2059" y="7060"/>
                            </a:lnTo>
                            <a:lnTo>
                              <a:pt x="2201" y="7154"/>
                            </a:lnTo>
                            <a:lnTo>
                              <a:pt x="2279" y="7259"/>
                            </a:lnTo>
                            <a:lnTo>
                              <a:pt x="2349" y="7380"/>
                            </a:lnTo>
                            <a:lnTo>
                              <a:pt x="2402" y="7486"/>
                            </a:lnTo>
                            <a:lnTo>
                              <a:pt x="2588" y="7427"/>
                            </a:lnTo>
                            <a:lnTo>
                              <a:pt x="2704" y="7392"/>
                            </a:lnTo>
                            <a:lnTo>
                              <a:pt x="2477" y="7353"/>
                            </a:lnTo>
                            <a:lnTo>
                              <a:pt x="2507" y="7224"/>
                            </a:lnTo>
                            <a:lnTo>
                              <a:pt x="2385" y="7111"/>
                            </a:lnTo>
                            <a:lnTo>
                              <a:pt x="2457" y="7001"/>
                            </a:lnTo>
                            <a:lnTo>
                              <a:pt x="2568" y="6884"/>
                            </a:lnTo>
                            <a:lnTo>
                              <a:pt x="2663" y="6782"/>
                            </a:lnTo>
                            <a:lnTo>
                              <a:pt x="2688" y="6638"/>
                            </a:lnTo>
                            <a:lnTo>
                              <a:pt x="2465" y="6293"/>
                            </a:lnTo>
                            <a:lnTo>
                              <a:pt x="2378" y="6333"/>
                            </a:lnTo>
                            <a:lnTo>
                              <a:pt x="2288" y="6439"/>
                            </a:lnTo>
                            <a:lnTo>
                              <a:pt x="2244" y="6334"/>
                            </a:lnTo>
                            <a:lnTo>
                              <a:pt x="2308" y="6154"/>
                            </a:lnTo>
                            <a:lnTo>
                              <a:pt x="2391" y="5828"/>
                            </a:lnTo>
                            <a:lnTo>
                              <a:pt x="2470" y="5946"/>
                            </a:lnTo>
                            <a:lnTo>
                              <a:pt x="2621" y="5667"/>
                            </a:lnTo>
                            <a:lnTo>
                              <a:pt x="2588" y="5538"/>
                            </a:lnTo>
                            <a:lnTo>
                              <a:pt x="2700" y="5236"/>
                            </a:lnTo>
                            <a:lnTo>
                              <a:pt x="2713" y="5107"/>
                            </a:lnTo>
                            <a:lnTo>
                              <a:pt x="2827" y="4916"/>
                            </a:lnTo>
                            <a:lnTo>
                              <a:pt x="2906" y="4653"/>
                            </a:lnTo>
                            <a:lnTo>
                              <a:pt x="2834" y="4528"/>
                            </a:lnTo>
                            <a:lnTo>
                              <a:pt x="2781" y="4435"/>
                            </a:lnTo>
                            <a:lnTo>
                              <a:pt x="2770" y="4225"/>
                            </a:lnTo>
                            <a:lnTo>
                              <a:pt x="2744" y="4021"/>
                            </a:lnTo>
                            <a:lnTo>
                              <a:pt x="2681" y="3962"/>
                            </a:lnTo>
                            <a:lnTo>
                              <a:pt x="2668" y="4165"/>
                            </a:lnTo>
                            <a:lnTo>
                              <a:pt x="2493" y="4247"/>
                            </a:lnTo>
                            <a:lnTo>
                              <a:pt x="2390" y="4259"/>
                            </a:lnTo>
                            <a:lnTo>
                              <a:pt x="2383" y="4388"/>
                            </a:lnTo>
                            <a:lnTo>
                              <a:pt x="2138" y="4670"/>
                            </a:lnTo>
                            <a:lnTo>
                              <a:pt x="2017" y="4784"/>
                            </a:lnTo>
                            <a:lnTo>
                              <a:pt x="2021" y="4928"/>
                            </a:lnTo>
                            <a:lnTo>
                              <a:pt x="2181" y="4928"/>
                            </a:lnTo>
                            <a:lnTo>
                              <a:pt x="2089" y="5051"/>
                            </a:lnTo>
                            <a:lnTo>
                              <a:pt x="1763" y="5172"/>
                            </a:lnTo>
                            <a:lnTo>
                              <a:pt x="1494" y="5367"/>
                            </a:lnTo>
                            <a:lnTo>
                              <a:pt x="1139" y="5673"/>
                            </a:lnTo>
                            <a:lnTo>
                              <a:pt x="1065" y="5619"/>
                            </a:lnTo>
                            <a:lnTo>
                              <a:pt x="1229" y="5493"/>
                            </a:lnTo>
                            <a:lnTo>
                              <a:pt x="1218" y="5329"/>
                            </a:lnTo>
                            <a:lnTo>
                              <a:pt x="1102" y="5458"/>
                            </a:lnTo>
                            <a:lnTo>
                              <a:pt x="951" y="5646"/>
                            </a:lnTo>
                            <a:lnTo>
                              <a:pt x="854" y="5952"/>
                            </a:lnTo>
                            <a:lnTo>
                              <a:pt x="668" y="6179"/>
                            </a:lnTo>
                            <a:lnTo>
                              <a:pt x="513" y="6351"/>
                            </a:lnTo>
                            <a:lnTo>
                              <a:pt x="357" y="6492"/>
                            </a:lnTo>
                            <a:lnTo>
                              <a:pt x="370" y="6645"/>
                            </a:lnTo>
                            <a:lnTo>
                              <a:pt x="328" y="6754"/>
                            </a:lnTo>
                            <a:lnTo>
                              <a:pt x="404" y="6918"/>
                            </a:lnTo>
                            <a:lnTo>
                              <a:pt x="341" y="7041"/>
                            </a:lnTo>
                            <a:lnTo>
                              <a:pt x="468" y="7096"/>
                            </a:lnTo>
                            <a:lnTo>
                              <a:pt x="435" y="7233"/>
                            </a:lnTo>
                            <a:lnTo>
                              <a:pt x="586" y="7126"/>
                            </a:lnTo>
                            <a:lnTo>
                              <a:pt x="490" y="7354"/>
                            </a:lnTo>
                            <a:lnTo>
                              <a:pt x="325" y="7154"/>
                            </a:lnTo>
                            <a:lnTo>
                              <a:pt x="301" y="6908"/>
                            </a:lnTo>
                            <a:lnTo>
                              <a:pt x="265" y="6667"/>
                            </a:lnTo>
                            <a:lnTo>
                              <a:pt x="0" y="6160"/>
                            </a:lnTo>
                            <a:cubicBezTo>
                              <a:pt x="607" y="5114"/>
                              <a:pt x="1274" y="4187"/>
                              <a:pt x="1990" y="3393"/>
                            </a:cubicBezTo>
                            <a:cubicBezTo>
                              <a:pt x="2818" y="2477"/>
                              <a:pt x="3705" y="1746"/>
                              <a:pt x="4632" y="1216"/>
                            </a:cubicBezTo>
                            <a:cubicBezTo>
                              <a:pt x="5586" y="636"/>
                              <a:pt x="6574" y="259"/>
                              <a:pt x="7577" y="95"/>
                            </a:cubicBezTo>
                            <a:cubicBezTo>
                              <a:pt x="8699" y="-89"/>
                              <a:pt x="9831" y="-6"/>
                              <a:pt x="10941" y="343"/>
                            </a:cubicBezTo>
                            <a:cubicBezTo>
                              <a:pt x="11759" y="594"/>
                              <a:pt x="12562" y="990"/>
                              <a:pt x="13336" y="1526"/>
                            </a:cubicBezTo>
                            <a:cubicBezTo>
                              <a:pt x="14083" y="2044"/>
                              <a:pt x="14800" y="2689"/>
                              <a:pt x="15478" y="3453"/>
                            </a:cubicBezTo>
                            <a:cubicBezTo>
                              <a:pt x="16137" y="4153"/>
                              <a:pt x="16753" y="4972"/>
                              <a:pt x="17319" y="5896"/>
                            </a:cubicBezTo>
                            <a:cubicBezTo>
                              <a:pt x="17855" y="6774"/>
                              <a:pt x="18343" y="7742"/>
                              <a:pt x="18774" y="8788"/>
                            </a:cubicBezTo>
                            <a:cubicBezTo>
                              <a:pt x="19246" y="9774"/>
                              <a:pt x="19668" y="10832"/>
                              <a:pt x="20036" y="11950"/>
                            </a:cubicBezTo>
                            <a:cubicBezTo>
                              <a:pt x="20392" y="13028"/>
                              <a:pt x="20696" y="14158"/>
                              <a:pt x="20945" y="15328"/>
                            </a:cubicBezTo>
                            <a:cubicBezTo>
                              <a:pt x="21172" y="16358"/>
                              <a:pt x="21341" y="17425"/>
                              <a:pt x="21451" y="18514"/>
                            </a:cubicBezTo>
                            <a:cubicBezTo>
                              <a:pt x="21551" y="19503"/>
                              <a:pt x="21600" y="20506"/>
                              <a:pt x="21599" y="21511"/>
                            </a:cubicBezTo>
                            <a:lnTo>
                              <a:pt x="21410" y="21296"/>
                            </a:lnTo>
                            <a:lnTo>
                              <a:pt x="21242" y="21132"/>
                            </a:lnTo>
                            <a:lnTo>
                              <a:pt x="21183" y="20971"/>
                            </a:lnTo>
                            <a:lnTo>
                              <a:pt x="21111" y="20701"/>
                            </a:lnTo>
                            <a:lnTo>
                              <a:pt x="21071" y="20595"/>
                            </a:lnTo>
                            <a:lnTo>
                              <a:pt x="20935" y="20474"/>
                            </a:lnTo>
                            <a:cubicBezTo>
                              <a:pt x="20910" y="20403"/>
                              <a:pt x="20893" y="20325"/>
                              <a:pt x="20885" y="20242"/>
                            </a:cubicBezTo>
                            <a:cubicBezTo>
                              <a:pt x="20878" y="20163"/>
                              <a:pt x="20879" y="20083"/>
                              <a:pt x="20878" y="20003"/>
                            </a:cubicBezTo>
                            <a:cubicBezTo>
                              <a:pt x="20878" y="19887"/>
                              <a:pt x="20873" y="19772"/>
                              <a:pt x="20865" y="19657"/>
                            </a:cubicBezTo>
                            <a:lnTo>
                              <a:pt x="20806" y="19224"/>
                            </a:lnTo>
                            <a:lnTo>
                              <a:pt x="20613" y="18374"/>
                            </a:lnTo>
                            <a:lnTo>
                              <a:pt x="20532" y="17853"/>
                            </a:lnTo>
                            <a:lnTo>
                              <a:pt x="20495" y="17531"/>
                            </a:lnTo>
                            <a:lnTo>
                              <a:pt x="20451" y="17300"/>
                            </a:lnTo>
                            <a:lnTo>
                              <a:pt x="20465" y="17039"/>
                            </a:lnTo>
                            <a:lnTo>
                              <a:pt x="20399" y="16647"/>
                            </a:lnTo>
                            <a:lnTo>
                              <a:pt x="20304" y="16145"/>
                            </a:lnTo>
                            <a:lnTo>
                              <a:pt x="20144" y="15894"/>
                            </a:lnTo>
                            <a:lnTo>
                              <a:pt x="19991" y="15416"/>
                            </a:lnTo>
                            <a:lnTo>
                              <a:pt x="19958" y="15078"/>
                            </a:lnTo>
                            <a:lnTo>
                              <a:pt x="19927" y="14823"/>
                            </a:lnTo>
                            <a:lnTo>
                              <a:pt x="19888" y="14647"/>
                            </a:lnTo>
                            <a:lnTo>
                              <a:pt x="19732" y="14102"/>
                            </a:lnTo>
                            <a:lnTo>
                              <a:pt x="19592" y="13641"/>
                            </a:lnTo>
                            <a:lnTo>
                              <a:pt x="19613" y="13386"/>
                            </a:lnTo>
                            <a:lnTo>
                              <a:pt x="19553" y="12708"/>
                            </a:lnTo>
                            <a:lnTo>
                              <a:pt x="19409" y="11711"/>
                            </a:lnTo>
                            <a:lnTo>
                              <a:pt x="19217" y="10880"/>
                            </a:lnTo>
                            <a:lnTo>
                              <a:pt x="18969" y="10276"/>
                            </a:lnTo>
                            <a:lnTo>
                              <a:pt x="18725" y="9684"/>
                            </a:lnTo>
                            <a:lnTo>
                              <a:pt x="18572" y="9272"/>
                            </a:lnTo>
                            <a:cubicBezTo>
                              <a:pt x="18530" y="9314"/>
                              <a:pt x="18481" y="9323"/>
                              <a:pt x="18436" y="9296"/>
                            </a:cubicBezTo>
                            <a:cubicBezTo>
                              <a:pt x="18372" y="9258"/>
                              <a:pt x="18326" y="9157"/>
                              <a:pt x="18319" y="9037"/>
                            </a:cubicBezTo>
                            <a:lnTo>
                              <a:pt x="18247" y="8955"/>
                            </a:lnTo>
                            <a:cubicBezTo>
                              <a:pt x="18222" y="8856"/>
                              <a:pt x="18192" y="8762"/>
                              <a:pt x="18157" y="8672"/>
                            </a:cubicBezTo>
                            <a:cubicBezTo>
                              <a:pt x="18124" y="8586"/>
                              <a:pt x="18087" y="8505"/>
                              <a:pt x="18046" y="8429"/>
                            </a:cubicBezTo>
                            <a:lnTo>
                              <a:pt x="17881" y="8472"/>
                            </a:lnTo>
                            <a:lnTo>
                              <a:pt x="17986" y="8711"/>
                            </a:lnTo>
                            <a:lnTo>
                              <a:pt x="18122" y="9040"/>
                            </a:lnTo>
                            <a:lnTo>
                              <a:pt x="18232" y="9295"/>
                            </a:lnTo>
                            <a:lnTo>
                              <a:pt x="18315" y="9523"/>
                            </a:lnTo>
                            <a:lnTo>
                              <a:pt x="18335" y="9837"/>
                            </a:lnTo>
                            <a:lnTo>
                              <a:pt x="18453" y="9994"/>
                            </a:lnTo>
                            <a:lnTo>
                              <a:pt x="18539" y="10147"/>
                            </a:lnTo>
                            <a:lnTo>
                              <a:pt x="18637" y="10335"/>
                            </a:lnTo>
                            <a:lnTo>
                              <a:pt x="18699" y="10696"/>
                            </a:lnTo>
                            <a:lnTo>
                              <a:pt x="18797" y="10856"/>
                            </a:lnTo>
                            <a:lnTo>
                              <a:pt x="18830" y="10605"/>
                            </a:lnTo>
                            <a:lnTo>
                              <a:pt x="18784" y="10311"/>
                            </a:lnTo>
                            <a:lnTo>
                              <a:pt x="18893" y="10444"/>
                            </a:lnTo>
                            <a:lnTo>
                              <a:pt x="18887" y="10702"/>
                            </a:lnTo>
                            <a:lnTo>
                              <a:pt x="18882" y="10938"/>
                            </a:lnTo>
                            <a:lnTo>
                              <a:pt x="18797" y="11008"/>
                            </a:lnTo>
                            <a:lnTo>
                              <a:pt x="18867" y="11235"/>
                            </a:lnTo>
                            <a:lnTo>
                              <a:pt x="18959" y="11501"/>
                            </a:lnTo>
                            <a:lnTo>
                              <a:pt x="19062" y="11501"/>
                            </a:lnTo>
                            <a:lnTo>
                              <a:pt x="19128" y="11783"/>
                            </a:lnTo>
                            <a:lnTo>
                              <a:pt x="19194" y="12022"/>
                            </a:lnTo>
                            <a:lnTo>
                              <a:pt x="19299" y="12258"/>
                            </a:lnTo>
                            <a:lnTo>
                              <a:pt x="19391" y="12481"/>
                            </a:lnTo>
                            <a:lnTo>
                              <a:pt x="19404" y="12645"/>
                            </a:lnTo>
                            <a:lnTo>
                              <a:pt x="19437" y="12770"/>
                            </a:lnTo>
                            <a:lnTo>
                              <a:pt x="19457" y="12985"/>
                            </a:lnTo>
                            <a:lnTo>
                              <a:pt x="19490" y="13181"/>
                            </a:lnTo>
                            <a:lnTo>
                              <a:pt x="19527" y="13396"/>
                            </a:lnTo>
                            <a:lnTo>
                              <a:pt x="19535" y="13690"/>
                            </a:lnTo>
                            <a:lnTo>
                              <a:pt x="19450" y="13613"/>
                            </a:lnTo>
                            <a:lnTo>
                              <a:pt x="19418" y="13938"/>
                            </a:lnTo>
                            <a:cubicBezTo>
                              <a:pt x="19416" y="13965"/>
                              <a:pt x="19414" y="13992"/>
                              <a:pt x="19412" y="14019"/>
                            </a:cubicBezTo>
                            <a:cubicBezTo>
                              <a:pt x="19411" y="14046"/>
                              <a:pt x="19409" y="14073"/>
                              <a:pt x="19407" y="14099"/>
                            </a:cubicBezTo>
                            <a:lnTo>
                              <a:pt x="19324" y="13888"/>
                            </a:lnTo>
                            <a:lnTo>
                              <a:pt x="19256" y="13900"/>
                            </a:lnTo>
                            <a:cubicBezTo>
                              <a:pt x="19229" y="13884"/>
                              <a:pt x="19204" y="13860"/>
                              <a:pt x="19182" y="13830"/>
                            </a:cubicBezTo>
                            <a:cubicBezTo>
                              <a:pt x="19144" y="13778"/>
                              <a:pt x="19115" y="13709"/>
                              <a:pt x="19099" y="13630"/>
                            </a:cubicBezTo>
                            <a:cubicBezTo>
                              <a:pt x="19074" y="13571"/>
                              <a:pt x="19048" y="13514"/>
                              <a:pt x="19022" y="13457"/>
                            </a:cubicBezTo>
                            <a:cubicBezTo>
                              <a:pt x="18987" y="13383"/>
                              <a:pt x="18951" y="13309"/>
                              <a:pt x="18914" y="13238"/>
                            </a:cubicBezTo>
                            <a:cubicBezTo>
                              <a:pt x="18890" y="13189"/>
                              <a:pt x="18863" y="13141"/>
                              <a:pt x="18836" y="13097"/>
                            </a:cubicBezTo>
                            <a:cubicBezTo>
                              <a:pt x="18804" y="13046"/>
                              <a:pt x="18770" y="12999"/>
                              <a:pt x="18735" y="12957"/>
                            </a:cubicBezTo>
                            <a:lnTo>
                              <a:pt x="18607" y="12862"/>
                            </a:lnTo>
                            <a:lnTo>
                              <a:pt x="18537" y="12655"/>
                            </a:lnTo>
                            <a:lnTo>
                              <a:pt x="18485" y="12443"/>
                            </a:lnTo>
                            <a:lnTo>
                              <a:pt x="18485" y="12232"/>
                            </a:lnTo>
                            <a:lnTo>
                              <a:pt x="18524" y="11844"/>
                            </a:lnTo>
                            <a:lnTo>
                              <a:pt x="18522" y="11374"/>
                            </a:lnTo>
                            <a:lnTo>
                              <a:pt x="18463" y="11103"/>
                            </a:lnTo>
                            <a:lnTo>
                              <a:pt x="18325" y="10880"/>
                            </a:lnTo>
                            <a:lnTo>
                              <a:pt x="18177" y="10554"/>
                            </a:lnTo>
                            <a:lnTo>
                              <a:pt x="18076" y="10495"/>
                            </a:lnTo>
                            <a:lnTo>
                              <a:pt x="17975" y="10495"/>
                            </a:lnTo>
                            <a:lnTo>
                              <a:pt x="17912" y="10531"/>
                            </a:lnTo>
                            <a:lnTo>
                              <a:pt x="17868" y="10778"/>
                            </a:lnTo>
                            <a:lnTo>
                              <a:pt x="17772" y="10789"/>
                            </a:lnTo>
                            <a:lnTo>
                              <a:pt x="17726" y="10624"/>
                            </a:lnTo>
                            <a:lnTo>
                              <a:pt x="17693" y="10412"/>
                            </a:lnTo>
                            <a:lnTo>
                              <a:pt x="17648" y="10178"/>
                            </a:lnTo>
                            <a:lnTo>
                              <a:pt x="17611" y="10088"/>
                            </a:lnTo>
                            <a:lnTo>
                              <a:pt x="17495" y="9991"/>
                            </a:lnTo>
                            <a:lnTo>
                              <a:pt x="17432" y="9874"/>
                            </a:lnTo>
                            <a:lnTo>
                              <a:pt x="17434" y="9725"/>
                            </a:lnTo>
                            <a:lnTo>
                              <a:pt x="17348" y="9467"/>
                            </a:lnTo>
                            <a:lnTo>
                              <a:pt x="17287" y="9251"/>
                            </a:lnTo>
                            <a:lnTo>
                              <a:pt x="17189" y="9133"/>
                            </a:lnTo>
                            <a:lnTo>
                              <a:pt x="17228" y="9309"/>
                            </a:lnTo>
                            <a:lnTo>
                              <a:pt x="17287" y="9508"/>
                            </a:lnTo>
                            <a:lnTo>
                              <a:pt x="17307" y="9659"/>
                            </a:lnTo>
                            <a:lnTo>
                              <a:pt x="17346" y="9929"/>
                            </a:lnTo>
                            <a:lnTo>
                              <a:pt x="17403" y="10239"/>
                            </a:lnTo>
                            <a:lnTo>
                              <a:pt x="17487" y="10525"/>
                            </a:lnTo>
                            <a:lnTo>
                              <a:pt x="17467" y="10678"/>
                            </a:lnTo>
                            <a:lnTo>
                              <a:pt x="17306" y="10380"/>
                            </a:lnTo>
                            <a:lnTo>
                              <a:pt x="17262" y="10267"/>
                            </a:lnTo>
                            <a:cubicBezTo>
                              <a:pt x="17251" y="10247"/>
                              <a:pt x="17241" y="10228"/>
                              <a:pt x="17230" y="10208"/>
                            </a:cubicBezTo>
                            <a:cubicBezTo>
                              <a:pt x="17219" y="10189"/>
                              <a:pt x="17208" y="10169"/>
                              <a:pt x="17197" y="10150"/>
                            </a:cubicBezTo>
                            <a:lnTo>
                              <a:pt x="17074" y="10079"/>
                            </a:lnTo>
                            <a:lnTo>
                              <a:pt x="17044" y="9958"/>
                            </a:lnTo>
                            <a:lnTo>
                              <a:pt x="16952" y="9852"/>
                            </a:lnTo>
                            <a:lnTo>
                              <a:pt x="16830" y="9710"/>
                            </a:lnTo>
                            <a:lnTo>
                              <a:pt x="16714" y="9503"/>
                            </a:lnTo>
                            <a:cubicBezTo>
                              <a:pt x="16693" y="9499"/>
                              <a:pt x="16673" y="9495"/>
                              <a:pt x="16652" y="9491"/>
                            </a:cubicBezTo>
                            <a:cubicBezTo>
                              <a:pt x="16631" y="9487"/>
                              <a:pt x="16610" y="9483"/>
                              <a:pt x="16590" y="9479"/>
                            </a:cubicBezTo>
                            <a:lnTo>
                              <a:pt x="16679" y="9690"/>
                            </a:lnTo>
                            <a:lnTo>
                              <a:pt x="16593" y="9705"/>
                            </a:lnTo>
                            <a:lnTo>
                              <a:pt x="16681" y="9850"/>
                            </a:lnTo>
                            <a:lnTo>
                              <a:pt x="16896" y="10027"/>
                            </a:lnTo>
                            <a:lnTo>
                              <a:pt x="17014" y="10234"/>
                            </a:lnTo>
                            <a:lnTo>
                              <a:pt x="17120" y="10490"/>
                            </a:lnTo>
                            <a:lnTo>
                              <a:pt x="17176" y="10650"/>
                            </a:lnTo>
                            <a:lnTo>
                              <a:pt x="17223" y="10823"/>
                            </a:lnTo>
                            <a:lnTo>
                              <a:pt x="17242" y="10963"/>
                            </a:lnTo>
                            <a:lnTo>
                              <a:pt x="17255" y="11139"/>
                            </a:lnTo>
                            <a:lnTo>
                              <a:pt x="17221" y="11277"/>
                            </a:lnTo>
                            <a:lnTo>
                              <a:pt x="17122" y="11218"/>
                            </a:lnTo>
                            <a:lnTo>
                              <a:pt x="17044" y="11065"/>
                            </a:lnTo>
                            <a:lnTo>
                              <a:pt x="16972" y="10901"/>
                            </a:lnTo>
                            <a:lnTo>
                              <a:pt x="16915" y="10869"/>
                            </a:lnTo>
                            <a:lnTo>
                              <a:pt x="16799" y="10810"/>
                            </a:lnTo>
                            <a:lnTo>
                              <a:pt x="16735" y="10569"/>
                            </a:lnTo>
                            <a:lnTo>
                              <a:pt x="16702" y="10456"/>
                            </a:lnTo>
                            <a:lnTo>
                              <a:pt x="16623" y="10338"/>
                            </a:lnTo>
                            <a:lnTo>
                              <a:pt x="16548" y="10162"/>
                            </a:lnTo>
                            <a:lnTo>
                              <a:pt x="16496" y="9985"/>
                            </a:lnTo>
                            <a:lnTo>
                              <a:pt x="16496" y="9856"/>
                            </a:lnTo>
                            <a:lnTo>
                              <a:pt x="16399" y="9684"/>
                            </a:lnTo>
                            <a:lnTo>
                              <a:pt x="16319" y="9746"/>
                            </a:lnTo>
                            <a:lnTo>
                              <a:pt x="16148" y="9582"/>
                            </a:lnTo>
                            <a:cubicBezTo>
                              <a:pt x="16168" y="9621"/>
                              <a:pt x="16188" y="9660"/>
                              <a:pt x="16208" y="9700"/>
                            </a:cubicBezTo>
                            <a:cubicBezTo>
                              <a:pt x="16228" y="9739"/>
                              <a:pt x="16248" y="9778"/>
                              <a:pt x="16268" y="9817"/>
                            </a:cubicBezTo>
                            <a:lnTo>
                              <a:pt x="16161" y="9785"/>
                            </a:lnTo>
                            <a:lnTo>
                              <a:pt x="16031" y="9605"/>
                            </a:lnTo>
                            <a:lnTo>
                              <a:pt x="15928" y="9436"/>
                            </a:lnTo>
                            <a:lnTo>
                              <a:pt x="15928" y="9271"/>
                            </a:lnTo>
                            <a:lnTo>
                              <a:pt x="16064" y="9294"/>
                            </a:lnTo>
                            <a:lnTo>
                              <a:pt x="15920" y="9071"/>
                            </a:lnTo>
                            <a:lnTo>
                              <a:pt x="15866" y="9021"/>
                            </a:lnTo>
                            <a:lnTo>
                              <a:pt x="15866" y="8880"/>
                            </a:lnTo>
                            <a:cubicBezTo>
                              <a:pt x="15853" y="8850"/>
                              <a:pt x="15840" y="8820"/>
                              <a:pt x="15827" y="8790"/>
                            </a:cubicBezTo>
                            <a:cubicBezTo>
                              <a:pt x="15814" y="8760"/>
                              <a:pt x="15802" y="8730"/>
                              <a:pt x="15789" y="8700"/>
                            </a:cubicBezTo>
                            <a:lnTo>
                              <a:pt x="15699" y="8587"/>
                            </a:lnTo>
                            <a:lnTo>
                              <a:pt x="15800" y="8465"/>
                            </a:lnTo>
                            <a:lnTo>
                              <a:pt x="15955" y="8825"/>
                            </a:lnTo>
                            <a:lnTo>
                              <a:pt x="16018" y="8926"/>
                            </a:lnTo>
                            <a:lnTo>
                              <a:pt x="16064" y="8785"/>
                            </a:lnTo>
                            <a:lnTo>
                              <a:pt x="16025" y="8621"/>
                            </a:lnTo>
                            <a:lnTo>
                              <a:pt x="16110" y="8648"/>
                            </a:lnTo>
                            <a:lnTo>
                              <a:pt x="16224" y="8926"/>
                            </a:lnTo>
                            <a:lnTo>
                              <a:pt x="16327" y="9004"/>
                            </a:lnTo>
                            <a:lnTo>
                              <a:pt x="16507" y="8902"/>
                            </a:lnTo>
                            <a:lnTo>
                              <a:pt x="16625" y="8926"/>
                            </a:lnTo>
                            <a:lnTo>
                              <a:pt x="16756" y="8993"/>
                            </a:lnTo>
                            <a:lnTo>
                              <a:pt x="16815" y="8935"/>
                            </a:lnTo>
                            <a:lnTo>
                              <a:pt x="16815" y="8794"/>
                            </a:lnTo>
                            <a:lnTo>
                              <a:pt x="16917" y="8704"/>
                            </a:lnTo>
                            <a:lnTo>
                              <a:pt x="16989" y="8868"/>
                            </a:lnTo>
                            <a:lnTo>
                              <a:pt x="17083" y="8926"/>
                            </a:lnTo>
                            <a:lnTo>
                              <a:pt x="17192" y="9012"/>
                            </a:lnTo>
                            <a:lnTo>
                              <a:pt x="17004" y="8639"/>
                            </a:lnTo>
                            <a:lnTo>
                              <a:pt x="16796" y="8294"/>
                            </a:lnTo>
                            <a:lnTo>
                              <a:pt x="16703" y="8212"/>
                            </a:lnTo>
                            <a:lnTo>
                              <a:pt x="16690" y="8028"/>
                            </a:lnTo>
                            <a:lnTo>
                              <a:pt x="16653" y="7942"/>
                            </a:lnTo>
                            <a:lnTo>
                              <a:pt x="16554" y="7699"/>
                            </a:lnTo>
                            <a:lnTo>
                              <a:pt x="16495" y="7535"/>
                            </a:lnTo>
                            <a:lnTo>
                              <a:pt x="16397" y="7441"/>
                            </a:lnTo>
                            <a:lnTo>
                              <a:pt x="16208" y="7323"/>
                            </a:lnTo>
                            <a:lnTo>
                              <a:pt x="16078" y="7281"/>
                            </a:lnTo>
                            <a:lnTo>
                              <a:pt x="15916" y="7194"/>
                            </a:lnTo>
                            <a:cubicBezTo>
                              <a:pt x="15898" y="7121"/>
                              <a:pt x="15877" y="7050"/>
                              <a:pt x="15853" y="6983"/>
                            </a:cubicBezTo>
                            <a:cubicBezTo>
                              <a:pt x="15819" y="6886"/>
                              <a:pt x="15778" y="6797"/>
                              <a:pt x="15733" y="6716"/>
                            </a:cubicBezTo>
                            <a:lnTo>
                              <a:pt x="15849" y="6650"/>
                            </a:lnTo>
                            <a:lnTo>
                              <a:pt x="15908" y="6771"/>
                            </a:lnTo>
                            <a:lnTo>
                              <a:pt x="16006" y="6865"/>
                            </a:lnTo>
                            <a:lnTo>
                              <a:pt x="16043" y="6709"/>
                            </a:lnTo>
                            <a:lnTo>
                              <a:pt x="16076" y="6580"/>
                            </a:lnTo>
                            <a:lnTo>
                              <a:pt x="16102" y="6415"/>
                            </a:lnTo>
                            <a:lnTo>
                              <a:pt x="16050" y="6289"/>
                            </a:lnTo>
                            <a:lnTo>
                              <a:pt x="15990" y="6090"/>
                            </a:lnTo>
                            <a:lnTo>
                              <a:pt x="15872" y="5960"/>
                            </a:lnTo>
                            <a:lnTo>
                              <a:pt x="15754" y="5795"/>
                            </a:lnTo>
                            <a:lnTo>
                              <a:pt x="15754" y="5678"/>
                            </a:lnTo>
                            <a:lnTo>
                              <a:pt x="15747" y="5514"/>
                            </a:lnTo>
                            <a:lnTo>
                              <a:pt x="15629" y="5350"/>
                            </a:lnTo>
                            <a:lnTo>
                              <a:pt x="15498" y="5291"/>
                            </a:lnTo>
                            <a:lnTo>
                              <a:pt x="15377" y="5244"/>
                            </a:lnTo>
                            <a:lnTo>
                              <a:pt x="15218" y="5151"/>
                            </a:lnTo>
                            <a:lnTo>
                              <a:pt x="15027" y="5057"/>
                            </a:lnTo>
                            <a:lnTo>
                              <a:pt x="14951" y="5057"/>
                            </a:lnTo>
                            <a:lnTo>
                              <a:pt x="14805" y="4924"/>
                            </a:lnTo>
                            <a:lnTo>
                              <a:pt x="14753" y="4736"/>
                            </a:lnTo>
                            <a:lnTo>
                              <a:pt x="14654" y="4665"/>
                            </a:lnTo>
                            <a:cubicBezTo>
                              <a:pt x="14618" y="4619"/>
                              <a:pt x="14583" y="4567"/>
                              <a:pt x="14551" y="4512"/>
                            </a:cubicBezTo>
                            <a:cubicBezTo>
                              <a:pt x="14509" y="4441"/>
                              <a:pt x="14471" y="4363"/>
                              <a:pt x="14426" y="4297"/>
                            </a:cubicBezTo>
                            <a:cubicBezTo>
                              <a:pt x="14366" y="4207"/>
                              <a:pt x="14296" y="4141"/>
                              <a:pt x="14221" y="4101"/>
                            </a:cubicBezTo>
                            <a:lnTo>
                              <a:pt x="14208" y="4261"/>
                            </a:lnTo>
                            <a:lnTo>
                              <a:pt x="14353" y="4386"/>
                            </a:lnTo>
                            <a:lnTo>
                              <a:pt x="14660" y="4807"/>
                            </a:lnTo>
                            <a:lnTo>
                              <a:pt x="14734" y="4924"/>
                            </a:lnTo>
                            <a:lnTo>
                              <a:pt x="14616" y="5124"/>
                            </a:lnTo>
                            <a:lnTo>
                              <a:pt x="14536" y="5069"/>
                            </a:lnTo>
                            <a:lnTo>
                              <a:pt x="14371" y="5081"/>
                            </a:lnTo>
                            <a:lnTo>
                              <a:pt x="14268" y="5045"/>
                            </a:lnTo>
                            <a:lnTo>
                              <a:pt x="14169" y="4932"/>
                            </a:lnTo>
                            <a:lnTo>
                              <a:pt x="14064" y="4790"/>
                            </a:lnTo>
                            <a:cubicBezTo>
                              <a:pt x="14027" y="4784"/>
                              <a:pt x="13989" y="4773"/>
                              <a:pt x="13953" y="4755"/>
                            </a:cubicBezTo>
                            <a:cubicBezTo>
                              <a:pt x="13881" y="4720"/>
                              <a:pt x="13812" y="4663"/>
                              <a:pt x="13751" y="4586"/>
                            </a:cubicBezTo>
                            <a:lnTo>
                              <a:pt x="13626" y="4586"/>
                            </a:lnTo>
                            <a:lnTo>
                              <a:pt x="13704" y="4815"/>
                            </a:lnTo>
                            <a:lnTo>
                              <a:pt x="13805" y="4877"/>
                            </a:lnTo>
                            <a:lnTo>
                              <a:pt x="13912" y="4978"/>
                            </a:lnTo>
                            <a:lnTo>
                              <a:pt x="14054" y="5110"/>
                            </a:lnTo>
                            <a:lnTo>
                              <a:pt x="14200" y="5122"/>
                            </a:lnTo>
                            <a:lnTo>
                              <a:pt x="14341" y="5193"/>
                            </a:lnTo>
                            <a:lnTo>
                              <a:pt x="14409" y="5310"/>
                            </a:lnTo>
                            <a:lnTo>
                              <a:pt x="14551" y="5401"/>
                            </a:lnTo>
                            <a:lnTo>
                              <a:pt x="14665" y="5526"/>
                            </a:lnTo>
                            <a:lnTo>
                              <a:pt x="14777" y="5585"/>
                            </a:lnTo>
                            <a:lnTo>
                              <a:pt x="14803" y="5443"/>
                            </a:lnTo>
                            <a:lnTo>
                              <a:pt x="14727" y="5307"/>
                            </a:lnTo>
                            <a:lnTo>
                              <a:pt x="14746" y="5201"/>
                            </a:lnTo>
                            <a:lnTo>
                              <a:pt x="14832" y="5178"/>
                            </a:lnTo>
                            <a:lnTo>
                              <a:pt x="14850" y="5345"/>
                            </a:lnTo>
                            <a:lnTo>
                              <a:pt x="15040" y="5345"/>
                            </a:lnTo>
                            <a:lnTo>
                              <a:pt x="15097" y="5473"/>
                            </a:lnTo>
                            <a:lnTo>
                              <a:pt x="15143" y="5638"/>
                            </a:lnTo>
                            <a:lnTo>
                              <a:pt x="15231" y="5795"/>
                            </a:lnTo>
                            <a:lnTo>
                              <a:pt x="15371" y="5771"/>
                            </a:lnTo>
                            <a:lnTo>
                              <a:pt x="15454" y="5747"/>
                            </a:lnTo>
                            <a:lnTo>
                              <a:pt x="15548" y="5771"/>
                            </a:lnTo>
                            <a:lnTo>
                              <a:pt x="15640" y="5912"/>
                            </a:lnTo>
                            <a:lnTo>
                              <a:pt x="15713" y="6050"/>
                            </a:lnTo>
                            <a:lnTo>
                              <a:pt x="15776" y="6107"/>
                            </a:lnTo>
                            <a:lnTo>
                              <a:pt x="15877" y="6262"/>
                            </a:lnTo>
                            <a:lnTo>
                              <a:pt x="15969" y="6317"/>
                            </a:lnTo>
                            <a:lnTo>
                              <a:pt x="16008" y="6454"/>
                            </a:lnTo>
                            <a:lnTo>
                              <a:pt x="15993" y="6635"/>
                            </a:lnTo>
                            <a:lnTo>
                              <a:pt x="15761" y="6583"/>
                            </a:lnTo>
                            <a:lnTo>
                              <a:pt x="15595" y="6548"/>
                            </a:lnTo>
                            <a:lnTo>
                              <a:pt x="15529" y="6594"/>
                            </a:lnTo>
                            <a:cubicBezTo>
                              <a:pt x="15502" y="6606"/>
                              <a:pt x="15480" y="6643"/>
                              <a:pt x="15472" y="6692"/>
                            </a:cubicBezTo>
                            <a:cubicBezTo>
                              <a:pt x="15450" y="6832"/>
                              <a:pt x="15530" y="6954"/>
                              <a:pt x="15604" y="6892"/>
                            </a:cubicBezTo>
                            <a:lnTo>
                              <a:pt x="15660" y="6962"/>
                            </a:lnTo>
                            <a:lnTo>
                              <a:pt x="15750" y="7076"/>
                            </a:lnTo>
                            <a:lnTo>
                              <a:pt x="15770" y="7193"/>
                            </a:lnTo>
                            <a:lnTo>
                              <a:pt x="15750" y="7322"/>
                            </a:lnTo>
                            <a:lnTo>
                              <a:pt x="15647" y="7404"/>
                            </a:lnTo>
                            <a:lnTo>
                              <a:pt x="15496" y="7381"/>
                            </a:lnTo>
                            <a:cubicBezTo>
                              <a:pt x="15439" y="7357"/>
                              <a:pt x="15382" y="7334"/>
                              <a:pt x="15325" y="7310"/>
                            </a:cubicBezTo>
                            <a:cubicBezTo>
                              <a:pt x="15287" y="7294"/>
                              <a:pt x="15249" y="7279"/>
                              <a:pt x="15211" y="7263"/>
                            </a:cubicBezTo>
                            <a:cubicBezTo>
                              <a:pt x="15178" y="7253"/>
                              <a:pt x="15146" y="7237"/>
                              <a:pt x="15115" y="7216"/>
                            </a:cubicBezTo>
                            <a:cubicBezTo>
                              <a:pt x="15055" y="7175"/>
                              <a:pt x="15000" y="7114"/>
                              <a:pt x="14946" y="7051"/>
                            </a:cubicBezTo>
                            <a:cubicBezTo>
                              <a:pt x="14901" y="6998"/>
                              <a:pt x="14856" y="6943"/>
                              <a:pt x="14812" y="6886"/>
                            </a:cubicBezTo>
                            <a:lnTo>
                              <a:pt x="14701" y="6781"/>
                            </a:lnTo>
                            <a:lnTo>
                              <a:pt x="14628" y="6581"/>
                            </a:lnTo>
                            <a:lnTo>
                              <a:pt x="14552" y="6460"/>
                            </a:lnTo>
                            <a:lnTo>
                              <a:pt x="14427" y="6249"/>
                            </a:lnTo>
                            <a:lnTo>
                              <a:pt x="14008" y="5995"/>
                            </a:lnTo>
                            <a:lnTo>
                              <a:pt x="13773" y="5752"/>
                            </a:lnTo>
                            <a:lnTo>
                              <a:pt x="13618" y="5646"/>
                            </a:lnTo>
                            <a:lnTo>
                              <a:pt x="13668" y="5807"/>
                            </a:lnTo>
                            <a:lnTo>
                              <a:pt x="13459" y="5705"/>
                            </a:lnTo>
                            <a:lnTo>
                              <a:pt x="13336" y="5611"/>
                            </a:lnTo>
                            <a:lnTo>
                              <a:pt x="13218" y="5505"/>
                            </a:lnTo>
                            <a:lnTo>
                              <a:pt x="13086" y="5340"/>
                            </a:lnTo>
                            <a:lnTo>
                              <a:pt x="12928" y="5187"/>
                            </a:lnTo>
                            <a:lnTo>
                              <a:pt x="12829" y="5070"/>
                            </a:lnTo>
                            <a:lnTo>
                              <a:pt x="12805" y="4968"/>
                            </a:lnTo>
                            <a:lnTo>
                              <a:pt x="12632" y="4933"/>
                            </a:lnTo>
                            <a:lnTo>
                              <a:pt x="12585" y="4795"/>
                            </a:lnTo>
                            <a:lnTo>
                              <a:pt x="12542" y="4623"/>
                            </a:lnTo>
                            <a:lnTo>
                              <a:pt x="12470" y="4531"/>
                            </a:lnTo>
                            <a:lnTo>
                              <a:pt x="12439" y="4311"/>
                            </a:lnTo>
                            <a:lnTo>
                              <a:pt x="12524" y="4252"/>
                            </a:lnTo>
                            <a:lnTo>
                              <a:pt x="12522" y="4084"/>
                            </a:lnTo>
                            <a:lnTo>
                              <a:pt x="12446" y="4049"/>
                            </a:lnTo>
                            <a:lnTo>
                              <a:pt x="12446" y="3892"/>
                            </a:lnTo>
                            <a:lnTo>
                              <a:pt x="12389" y="3724"/>
                            </a:lnTo>
                            <a:lnTo>
                              <a:pt x="12352" y="3576"/>
                            </a:lnTo>
                            <a:lnTo>
                              <a:pt x="12292" y="3369"/>
                            </a:lnTo>
                            <a:lnTo>
                              <a:pt x="12279" y="3219"/>
                            </a:lnTo>
                            <a:lnTo>
                              <a:pt x="12386" y="3162"/>
                            </a:lnTo>
                            <a:lnTo>
                              <a:pt x="12555" y="3138"/>
                            </a:lnTo>
                            <a:lnTo>
                              <a:pt x="12614" y="3330"/>
                            </a:lnTo>
                            <a:lnTo>
                              <a:pt x="12699" y="3479"/>
                            </a:lnTo>
                            <a:lnTo>
                              <a:pt x="12786" y="3690"/>
                            </a:lnTo>
                            <a:lnTo>
                              <a:pt x="12924" y="3743"/>
                            </a:lnTo>
                            <a:lnTo>
                              <a:pt x="12970" y="3587"/>
                            </a:lnTo>
                            <a:lnTo>
                              <a:pt x="13119" y="3622"/>
                            </a:lnTo>
                            <a:lnTo>
                              <a:pt x="13075" y="3363"/>
                            </a:lnTo>
                            <a:lnTo>
                              <a:pt x="12994" y="3433"/>
                            </a:lnTo>
                            <a:lnTo>
                              <a:pt x="12918" y="3445"/>
                            </a:lnTo>
                            <a:lnTo>
                              <a:pt x="12848" y="3410"/>
                            </a:lnTo>
                            <a:lnTo>
                              <a:pt x="12780" y="3320"/>
                            </a:lnTo>
                            <a:lnTo>
                              <a:pt x="12656" y="3211"/>
                            </a:lnTo>
                            <a:lnTo>
                              <a:pt x="12432" y="3030"/>
                            </a:lnTo>
                            <a:lnTo>
                              <a:pt x="12318" y="3046"/>
                            </a:lnTo>
                            <a:lnTo>
                              <a:pt x="12270" y="2956"/>
                            </a:lnTo>
                            <a:lnTo>
                              <a:pt x="12192" y="2991"/>
                            </a:lnTo>
                            <a:lnTo>
                              <a:pt x="12146" y="3120"/>
                            </a:lnTo>
                            <a:lnTo>
                              <a:pt x="12041" y="3155"/>
                            </a:lnTo>
                            <a:lnTo>
                              <a:pt x="11985" y="3225"/>
                            </a:lnTo>
                            <a:lnTo>
                              <a:pt x="11911" y="3108"/>
                            </a:lnTo>
                            <a:lnTo>
                              <a:pt x="11854" y="2983"/>
                            </a:lnTo>
                            <a:lnTo>
                              <a:pt x="11985" y="2908"/>
                            </a:lnTo>
                            <a:lnTo>
                              <a:pt x="12027" y="2806"/>
                            </a:lnTo>
                            <a:lnTo>
                              <a:pt x="11961" y="2747"/>
                            </a:lnTo>
                            <a:lnTo>
                              <a:pt x="11856" y="2759"/>
                            </a:lnTo>
                            <a:lnTo>
                              <a:pt x="11654" y="2818"/>
                            </a:lnTo>
                            <a:lnTo>
                              <a:pt x="11644" y="2963"/>
                            </a:lnTo>
                            <a:lnTo>
                              <a:pt x="11565" y="2998"/>
                            </a:lnTo>
                            <a:lnTo>
                              <a:pt x="11447" y="2939"/>
                            </a:lnTo>
                            <a:lnTo>
                              <a:pt x="11484" y="2787"/>
                            </a:lnTo>
                            <a:lnTo>
                              <a:pt x="11601" y="2767"/>
                            </a:lnTo>
                            <a:lnTo>
                              <a:pt x="11411" y="2709"/>
                            </a:lnTo>
                            <a:lnTo>
                              <a:pt x="11181" y="2594"/>
                            </a:lnTo>
                            <a:lnTo>
                              <a:pt x="11205" y="2473"/>
                            </a:lnTo>
                            <a:lnTo>
                              <a:pt x="10949" y="2473"/>
                            </a:lnTo>
                            <a:lnTo>
                              <a:pt x="10859" y="2391"/>
                            </a:lnTo>
                            <a:lnTo>
                              <a:pt x="10836" y="2266"/>
                            </a:lnTo>
                            <a:lnTo>
                              <a:pt x="10753" y="2337"/>
                            </a:lnTo>
                            <a:lnTo>
                              <a:pt x="10783" y="2528"/>
                            </a:lnTo>
                            <a:lnTo>
                              <a:pt x="10705" y="2591"/>
                            </a:lnTo>
                            <a:lnTo>
                              <a:pt x="10829" y="2655"/>
                            </a:lnTo>
                            <a:lnTo>
                              <a:pt x="10941" y="2667"/>
                            </a:lnTo>
                            <a:lnTo>
                              <a:pt x="11077" y="2820"/>
                            </a:lnTo>
                            <a:lnTo>
                              <a:pt x="11180" y="2968"/>
                            </a:lnTo>
                            <a:lnTo>
                              <a:pt x="11098" y="3145"/>
                            </a:lnTo>
                            <a:lnTo>
                              <a:pt x="10969" y="3191"/>
                            </a:lnTo>
                            <a:lnTo>
                              <a:pt x="10829" y="3203"/>
                            </a:lnTo>
                            <a:lnTo>
                              <a:pt x="10711" y="3309"/>
                            </a:lnTo>
                            <a:lnTo>
                              <a:pt x="10601" y="3427"/>
                            </a:lnTo>
                            <a:lnTo>
                              <a:pt x="10504" y="3544"/>
                            </a:lnTo>
                            <a:lnTo>
                              <a:pt x="10414" y="3544"/>
                            </a:lnTo>
                            <a:lnTo>
                              <a:pt x="10330" y="3497"/>
                            </a:lnTo>
                            <a:lnTo>
                              <a:pt x="10164" y="3497"/>
                            </a:lnTo>
                            <a:lnTo>
                              <a:pt x="10098" y="3520"/>
                            </a:lnTo>
                            <a:lnTo>
                              <a:pt x="9890" y="3508"/>
                            </a:lnTo>
                            <a:lnTo>
                              <a:pt x="9724" y="3532"/>
                            </a:lnTo>
                            <a:lnTo>
                              <a:pt x="9643" y="3497"/>
                            </a:lnTo>
                            <a:lnTo>
                              <a:pt x="9713" y="3293"/>
                            </a:lnTo>
                            <a:lnTo>
                              <a:pt x="9851" y="3269"/>
                            </a:lnTo>
                            <a:lnTo>
                              <a:pt x="9958" y="3277"/>
                            </a:lnTo>
                            <a:lnTo>
                              <a:pt x="10123" y="3277"/>
                            </a:lnTo>
                            <a:lnTo>
                              <a:pt x="10213" y="3297"/>
                            </a:lnTo>
                            <a:cubicBezTo>
                              <a:pt x="10235" y="3286"/>
                              <a:pt x="10257" y="3274"/>
                              <a:pt x="10278" y="3262"/>
                            </a:cubicBezTo>
                            <a:cubicBezTo>
                              <a:pt x="10331" y="3231"/>
                              <a:pt x="10383" y="3196"/>
                              <a:pt x="10434" y="3156"/>
                            </a:cubicBezTo>
                            <a:lnTo>
                              <a:pt x="10537" y="3073"/>
                            </a:lnTo>
                            <a:cubicBezTo>
                              <a:pt x="10587" y="3061"/>
                              <a:pt x="10635" y="3037"/>
                              <a:pt x="10682" y="3003"/>
                            </a:cubicBezTo>
                            <a:cubicBezTo>
                              <a:pt x="10709" y="2983"/>
                              <a:pt x="10735" y="2960"/>
                              <a:pt x="10760" y="2933"/>
                            </a:cubicBezTo>
                            <a:lnTo>
                              <a:pt x="10845" y="2827"/>
                            </a:lnTo>
                            <a:lnTo>
                              <a:pt x="10603" y="2467"/>
                            </a:lnTo>
                            <a:lnTo>
                              <a:pt x="10462" y="2362"/>
                            </a:lnTo>
                            <a:lnTo>
                              <a:pt x="10412" y="2264"/>
                            </a:lnTo>
                            <a:lnTo>
                              <a:pt x="10265" y="2064"/>
                            </a:lnTo>
                            <a:lnTo>
                              <a:pt x="10161" y="2017"/>
                            </a:lnTo>
                            <a:lnTo>
                              <a:pt x="10195" y="2209"/>
                            </a:lnTo>
                            <a:lnTo>
                              <a:pt x="10183" y="2334"/>
                            </a:lnTo>
                            <a:lnTo>
                              <a:pt x="10112" y="2400"/>
                            </a:lnTo>
                            <a:lnTo>
                              <a:pt x="9985" y="2471"/>
                            </a:lnTo>
                            <a:lnTo>
                              <a:pt x="9919" y="2595"/>
                            </a:lnTo>
                            <a:lnTo>
                              <a:pt x="9851" y="2631"/>
                            </a:lnTo>
                            <a:lnTo>
                              <a:pt x="9762" y="2702"/>
                            </a:lnTo>
                            <a:lnTo>
                              <a:pt x="9586" y="2584"/>
                            </a:lnTo>
                            <a:lnTo>
                              <a:pt x="9620" y="2459"/>
                            </a:lnTo>
                            <a:lnTo>
                              <a:pt x="9672" y="2350"/>
                            </a:lnTo>
                            <a:lnTo>
                              <a:pt x="9681" y="2241"/>
                            </a:lnTo>
                            <a:lnTo>
                              <a:pt x="9726" y="1986"/>
                            </a:lnTo>
                            <a:lnTo>
                              <a:pt x="9713" y="1813"/>
                            </a:lnTo>
                            <a:lnTo>
                              <a:pt x="9842" y="1677"/>
                            </a:lnTo>
                            <a:lnTo>
                              <a:pt x="9919" y="1654"/>
                            </a:lnTo>
                            <a:lnTo>
                              <a:pt x="9974" y="1564"/>
                            </a:lnTo>
                            <a:lnTo>
                              <a:pt x="9839" y="1552"/>
                            </a:lnTo>
                            <a:lnTo>
                              <a:pt x="9736" y="1599"/>
                            </a:lnTo>
                            <a:lnTo>
                              <a:pt x="9642" y="1713"/>
                            </a:lnTo>
                            <a:lnTo>
                              <a:pt x="9638" y="1944"/>
                            </a:lnTo>
                            <a:lnTo>
                              <a:pt x="9619" y="2149"/>
                            </a:lnTo>
                            <a:lnTo>
                              <a:pt x="9597" y="2321"/>
                            </a:lnTo>
                            <a:lnTo>
                              <a:pt x="9507" y="2426"/>
                            </a:lnTo>
                            <a:lnTo>
                              <a:pt x="9470" y="2633"/>
                            </a:lnTo>
                            <a:lnTo>
                              <a:pt x="9387" y="2563"/>
                            </a:lnTo>
                            <a:lnTo>
                              <a:pt x="9420" y="2422"/>
                            </a:lnTo>
                            <a:lnTo>
                              <a:pt x="9414" y="2273"/>
                            </a:lnTo>
                            <a:lnTo>
                              <a:pt x="9317" y="2391"/>
                            </a:lnTo>
                            <a:lnTo>
                              <a:pt x="9256" y="2450"/>
                            </a:lnTo>
                            <a:lnTo>
                              <a:pt x="9144" y="2450"/>
                            </a:lnTo>
                            <a:lnTo>
                              <a:pt x="9026" y="2344"/>
                            </a:lnTo>
                            <a:lnTo>
                              <a:pt x="8960" y="2364"/>
                            </a:lnTo>
                            <a:lnTo>
                              <a:pt x="9052" y="2528"/>
                            </a:lnTo>
                            <a:lnTo>
                              <a:pt x="8986" y="2692"/>
                            </a:lnTo>
                            <a:lnTo>
                              <a:pt x="8866" y="2704"/>
                            </a:lnTo>
                            <a:lnTo>
                              <a:pt x="8737" y="2657"/>
                            </a:lnTo>
                            <a:lnTo>
                              <a:pt x="8588" y="2669"/>
                            </a:lnTo>
                            <a:lnTo>
                              <a:pt x="8708" y="2818"/>
                            </a:lnTo>
                            <a:lnTo>
                              <a:pt x="8704" y="2943"/>
                            </a:lnTo>
                            <a:lnTo>
                              <a:pt x="8619" y="2966"/>
                            </a:lnTo>
                            <a:lnTo>
                              <a:pt x="8490" y="3049"/>
                            </a:lnTo>
                            <a:lnTo>
                              <a:pt x="8317" y="3162"/>
                            </a:lnTo>
                            <a:lnTo>
                              <a:pt x="8223" y="3264"/>
                            </a:lnTo>
                            <a:lnTo>
                              <a:pt x="8190" y="3452"/>
                            </a:lnTo>
                            <a:lnTo>
                              <a:pt x="8125" y="3440"/>
                            </a:lnTo>
                            <a:lnTo>
                              <a:pt x="8047" y="3366"/>
                            </a:lnTo>
                            <a:lnTo>
                              <a:pt x="7916" y="3402"/>
                            </a:lnTo>
                            <a:lnTo>
                              <a:pt x="7870" y="3579"/>
                            </a:lnTo>
                            <a:lnTo>
                              <a:pt x="7830" y="3696"/>
                            </a:lnTo>
                            <a:lnTo>
                              <a:pt x="7706" y="3767"/>
                            </a:lnTo>
                            <a:lnTo>
                              <a:pt x="7588" y="3708"/>
                            </a:lnTo>
                            <a:lnTo>
                              <a:pt x="7518" y="3637"/>
                            </a:lnTo>
                            <a:lnTo>
                              <a:pt x="7374" y="3728"/>
                            </a:lnTo>
                            <a:lnTo>
                              <a:pt x="7276" y="3814"/>
                            </a:lnTo>
                            <a:lnTo>
                              <a:pt x="7250" y="3709"/>
                            </a:lnTo>
                            <a:lnTo>
                              <a:pt x="7132" y="3651"/>
                            </a:lnTo>
                            <a:lnTo>
                              <a:pt x="7044" y="3662"/>
                            </a:lnTo>
                            <a:lnTo>
                              <a:pt x="7031" y="3416"/>
                            </a:lnTo>
                            <a:lnTo>
                              <a:pt x="7130" y="3325"/>
                            </a:lnTo>
                            <a:lnTo>
                              <a:pt x="7056" y="3263"/>
                            </a:lnTo>
                            <a:lnTo>
                              <a:pt x="6974" y="325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lnSpc>
                            <a:spcPct val="90000"/>
                          </a:lnSpc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8" name="îṥļïḑe">
                        <a:extLst>
                          <a:ext uri="{FF2B5EF4-FFF2-40B4-BE49-F238E27FC236}">
                            <a16:creationId xmlns:a16="http://schemas.microsoft.com/office/drawing/2014/main" xmlns="" id="{BCFEACC8-B1AD-4039-BB8F-D0C2F11F91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6225" y="1589914"/>
                        <a:ext cx="227666" cy="2855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180" h="20974" extrusionOk="0">
                            <a:moveTo>
                              <a:pt x="10266" y="844"/>
                            </a:moveTo>
                            <a:lnTo>
                              <a:pt x="7674" y="844"/>
                            </a:lnTo>
                            <a:lnTo>
                              <a:pt x="4819" y="0"/>
                            </a:lnTo>
                            <a:lnTo>
                              <a:pt x="4343" y="2648"/>
                            </a:lnTo>
                            <a:lnTo>
                              <a:pt x="2634" y="3496"/>
                            </a:lnTo>
                            <a:lnTo>
                              <a:pt x="5752" y="6202"/>
                            </a:lnTo>
                            <a:lnTo>
                              <a:pt x="4694" y="7602"/>
                            </a:lnTo>
                            <a:lnTo>
                              <a:pt x="4320" y="9806"/>
                            </a:lnTo>
                            <a:lnTo>
                              <a:pt x="7247" y="11451"/>
                            </a:lnTo>
                            <a:lnTo>
                              <a:pt x="6761" y="13208"/>
                            </a:lnTo>
                            <a:lnTo>
                              <a:pt x="3970" y="12204"/>
                            </a:lnTo>
                            <a:lnTo>
                              <a:pt x="42" y="12204"/>
                            </a:lnTo>
                            <a:lnTo>
                              <a:pt x="0" y="14301"/>
                            </a:lnTo>
                            <a:lnTo>
                              <a:pt x="2309" y="16253"/>
                            </a:lnTo>
                            <a:lnTo>
                              <a:pt x="4721" y="18507"/>
                            </a:lnTo>
                            <a:lnTo>
                              <a:pt x="6812" y="16856"/>
                            </a:lnTo>
                            <a:lnTo>
                              <a:pt x="8832" y="15707"/>
                            </a:lnTo>
                            <a:lnTo>
                              <a:pt x="8816" y="18671"/>
                            </a:lnTo>
                            <a:lnTo>
                              <a:pt x="9961" y="20811"/>
                            </a:lnTo>
                            <a:lnTo>
                              <a:pt x="12927" y="20962"/>
                            </a:lnTo>
                            <a:lnTo>
                              <a:pt x="12355" y="16900"/>
                            </a:lnTo>
                            <a:lnTo>
                              <a:pt x="16744" y="18407"/>
                            </a:lnTo>
                            <a:cubicBezTo>
                              <a:pt x="15981" y="19175"/>
                              <a:pt x="16286" y="20301"/>
                              <a:pt x="17380" y="20755"/>
                            </a:cubicBezTo>
                            <a:cubicBezTo>
                              <a:pt x="19416" y="21600"/>
                              <a:pt x="21600" y="19840"/>
                              <a:pt x="20489" y="18250"/>
                            </a:cubicBezTo>
                            <a:lnTo>
                              <a:pt x="20107" y="16159"/>
                            </a:lnTo>
                            <a:lnTo>
                              <a:pt x="21180" y="14263"/>
                            </a:lnTo>
                            <a:lnTo>
                              <a:pt x="20099" y="10999"/>
                            </a:lnTo>
                            <a:lnTo>
                              <a:pt x="19153" y="8035"/>
                            </a:lnTo>
                            <a:lnTo>
                              <a:pt x="18580" y="6177"/>
                            </a:lnTo>
                            <a:cubicBezTo>
                              <a:pt x="18217" y="5416"/>
                              <a:pt x="17705" y="4704"/>
                              <a:pt x="17062" y="4068"/>
                            </a:cubicBezTo>
                            <a:cubicBezTo>
                              <a:pt x="16337" y="3351"/>
                              <a:pt x="15456" y="2741"/>
                              <a:pt x="14461" y="2266"/>
                            </a:cubicBezTo>
                            <a:lnTo>
                              <a:pt x="10266" y="84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9" name="iṡļide">
                        <a:extLst>
                          <a:ext uri="{FF2B5EF4-FFF2-40B4-BE49-F238E27FC236}">
                            <a16:creationId xmlns:a16="http://schemas.microsoft.com/office/drawing/2014/main" xmlns="" id="{2E51A116-9495-4B4E-9B55-5C6EDC3069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85641" y="1418051"/>
                        <a:ext cx="78706" cy="3803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776" y="999"/>
                            </a:moveTo>
                            <a:lnTo>
                              <a:pt x="16031" y="2988"/>
                            </a:lnTo>
                            <a:lnTo>
                              <a:pt x="21600" y="17424"/>
                            </a:lnTo>
                            <a:lnTo>
                              <a:pt x="13178" y="21600"/>
                            </a:lnTo>
                            <a:lnTo>
                              <a:pt x="5321" y="12716"/>
                            </a:lnTo>
                            <a:lnTo>
                              <a:pt x="0" y="0"/>
                            </a:lnTo>
                            <a:lnTo>
                              <a:pt x="7776" y="99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0" name="í$ḷîďé">
                        <a:extLst>
                          <a:ext uri="{FF2B5EF4-FFF2-40B4-BE49-F238E27FC236}">
                            <a16:creationId xmlns:a16="http://schemas.microsoft.com/office/drawing/2014/main" xmlns="" id="{1C2C1304-7919-475B-96A0-0C88525651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02574" y="1512190"/>
                        <a:ext cx="91712" cy="601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898" y="0"/>
                            </a:moveTo>
                            <a:lnTo>
                              <a:pt x="10252" y="4850"/>
                            </a:lnTo>
                            <a:lnTo>
                              <a:pt x="21600" y="13527"/>
                            </a:lnTo>
                            <a:lnTo>
                              <a:pt x="17432" y="21600"/>
                            </a:lnTo>
                            <a:lnTo>
                              <a:pt x="12804" y="18684"/>
                            </a:lnTo>
                            <a:lnTo>
                              <a:pt x="7529" y="18684"/>
                            </a:lnTo>
                            <a:lnTo>
                              <a:pt x="3200" y="14264"/>
                            </a:lnTo>
                            <a:lnTo>
                              <a:pt x="0" y="6164"/>
                            </a:lnTo>
                            <a:lnTo>
                              <a:pt x="48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1" name="íŝḷíḋê">
                        <a:extLst>
                          <a:ext uri="{FF2B5EF4-FFF2-40B4-BE49-F238E27FC236}">
                            <a16:creationId xmlns:a16="http://schemas.microsoft.com/office/drawing/2014/main" xmlns="" id="{67CEB037-3093-4340-8CE2-3191184B84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5067" y="938634"/>
                        <a:ext cx="87135" cy="492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2543" y="10415"/>
                            </a:lnTo>
                            <a:lnTo>
                              <a:pt x="11409" y="21600"/>
                            </a:lnTo>
                            <a:lnTo>
                              <a:pt x="21600" y="19952"/>
                            </a:lnTo>
                            <a:lnTo>
                              <a:pt x="14185" y="6837"/>
                            </a:lnTo>
                            <a:lnTo>
                              <a:pt x="7404" y="2044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2" name="ïsľîḓé">
                        <a:extLst>
                          <a:ext uri="{FF2B5EF4-FFF2-40B4-BE49-F238E27FC236}">
                            <a16:creationId xmlns:a16="http://schemas.microsoft.com/office/drawing/2014/main" xmlns="" id="{BBD96C4F-4F3C-49C9-96F4-8C456C0D08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36742" y="1355264"/>
                        <a:ext cx="48935" cy="423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17239" y="6531"/>
                            </a:lnTo>
                            <a:lnTo>
                              <a:pt x="21600" y="21600"/>
                            </a:lnTo>
                            <a:lnTo>
                              <a:pt x="7563" y="1741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3" name="îs1ïḑê">
                        <a:extLst>
                          <a:ext uri="{FF2B5EF4-FFF2-40B4-BE49-F238E27FC236}">
                            <a16:creationId xmlns:a16="http://schemas.microsoft.com/office/drawing/2014/main" xmlns="" id="{3C91AE40-F561-4BFC-80C7-33367A5F64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528" y="896632"/>
                        <a:ext cx="342486" cy="1713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449" y="2836"/>
                            </a:moveTo>
                            <a:lnTo>
                              <a:pt x="4638" y="3611"/>
                            </a:lnTo>
                            <a:lnTo>
                              <a:pt x="7047" y="6139"/>
                            </a:lnTo>
                            <a:lnTo>
                              <a:pt x="8502" y="8873"/>
                            </a:lnTo>
                            <a:lnTo>
                              <a:pt x="9483" y="6470"/>
                            </a:lnTo>
                            <a:lnTo>
                              <a:pt x="10000" y="2333"/>
                            </a:lnTo>
                            <a:lnTo>
                              <a:pt x="11639" y="0"/>
                            </a:lnTo>
                            <a:lnTo>
                              <a:pt x="14954" y="71"/>
                            </a:lnTo>
                            <a:lnTo>
                              <a:pt x="16717" y="3714"/>
                            </a:lnTo>
                            <a:lnTo>
                              <a:pt x="13709" y="4575"/>
                            </a:lnTo>
                            <a:lnTo>
                              <a:pt x="14825" y="6806"/>
                            </a:lnTo>
                            <a:lnTo>
                              <a:pt x="12296" y="8099"/>
                            </a:lnTo>
                            <a:lnTo>
                              <a:pt x="14021" y="10405"/>
                            </a:lnTo>
                            <a:lnTo>
                              <a:pt x="17207" y="9123"/>
                            </a:lnTo>
                            <a:lnTo>
                              <a:pt x="20312" y="7571"/>
                            </a:lnTo>
                            <a:lnTo>
                              <a:pt x="21600" y="9619"/>
                            </a:lnTo>
                            <a:lnTo>
                              <a:pt x="19837" y="11925"/>
                            </a:lnTo>
                            <a:lnTo>
                              <a:pt x="18295" y="13368"/>
                            </a:lnTo>
                            <a:lnTo>
                              <a:pt x="16624" y="14995"/>
                            </a:lnTo>
                            <a:lnTo>
                              <a:pt x="14043" y="15685"/>
                            </a:lnTo>
                            <a:lnTo>
                              <a:pt x="14905" y="18864"/>
                            </a:lnTo>
                            <a:lnTo>
                              <a:pt x="11886" y="20576"/>
                            </a:lnTo>
                            <a:lnTo>
                              <a:pt x="10216" y="21600"/>
                            </a:lnTo>
                            <a:lnTo>
                              <a:pt x="7973" y="21600"/>
                            </a:lnTo>
                            <a:lnTo>
                              <a:pt x="7251" y="16612"/>
                            </a:lnTo>
                            <a:lnTo>
                              <a:pt x="5245" y="15750"/>
                            </a:lnTo>
                            <a:lnTo>
                              <a:pt x="4232" y="13261"/>
                            </a:lnTo>
                            <a:lnTo>
                              <a:pt x="1267" y="14036"/>
                            </a:lnTo>
                            <a:lnTo>
                              <a:pt x="1135" y="11473"/>
                            </a:lnTo>
                            <a:lnTo>
                              <a:pt x="1577" y="9156"/>
                            </a:lnTo>
                            <a:lnTo>
                              <a:pt x="171" y="8391"/>
                            </a:lnTo>
                            <a:lnTo>
                              <a:pt x="0" y="5470"/>
                            </a:lnTo>
                            <a:lnTo>
                              <a:pt x="2449" y="283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4" name="íṥ1îḑé">
                        <a:extLst>
                          <a:ext uri="{FF2B5EF4-FFF2-40B4-BE49-F238E27FC236}">
                            <a16:creationId xmlns:a16="http://schemas.microsoft.com/office/drawing/2014/main" xmlns="" id="{43FAB299-9687-4AFA-AAE0-B9CBEFF121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54293" y="735896"/>
                        <a:ext cx="241452" cy="962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108" y="1841"/>
                            </a:moveTo>
                            <a:lnTo>
                              <a:pt x="11219" y="0"/>
                            </a:lnTo>
                            <a:lnTo>
                              <a:pt x="12693" y="2920"/>
                            </a:lnTo>
                            <a:lnTo>
                              <a:pt x="15002" y="7025"/>
                            </a:lnTo>
                            <a:lnTo>
                              <a:pt x="17984" y="6564"/>
                            </a:lnTo>
                            <a:lnTo>
                              <a:pt x="20370" y="7178"/>
                            </a:lnTo>
                            <a:lnTo>
                              <a:pt x="21592" y="11781"/>
                            </a:lnTo>
                            <a:lnTo>
                              <a:pt x="20377" y="16536"/>
                            </a:lnTo>
                            <a:lnTo>
                              <a:pt x="21600" y="20967"/>
                            </a:lnTo>
                            <a:lnTo>
                              <a:pt x="18320" y="21600"/>
                            </a:lnTo>
                            <a:lnTo>
                              <a:pt x="15874" y="18991"/>
                            </a:lnTo>
                            <a:lnTo>
                              <a:pt x="13304" y="18531"/>
                            </a:lnTo>
                            <a:lnTo>
                              <a:pt x="13366" y="13775"/>
                            </a:lnTo>
                            <a:lnTo>
                              <a:pt x="10805" y="13793"/>
                            </a:lnTo>
                            <a:lnTo>
                              <a:pt x="9589" y="17629"/>
                            </a:lnTo>
                            <a:lnTo>
                              <a:pt x="7203" y="17936"/>
                            </a:lnTo>
                            <a:lnTo>
                              <a:pt x="4443" y="20698"/>
                            </a:lnTo>
                            <a:lnTo>
                              <a:pt x="4471" y="15980"/>
                            </a:lnTo>
                            <a:lnTo>
                              <a:pt x="5077" y="11088"/>
                            </a:lnTo>
                            <a:lnTo>
                              <a:pt x="0" y="11088"/>
                            </a:lnTo>
                            <a:lnTo>
                              <a:pt x="1197" y="3322"/>
                            </a:lnTo>
                            <a:lnTo>
                              <a:pt x="3832" y="1039"/>
                            </a:lnTo>
                            <a:lnTo>
                              <a:pt x="5591" y="6390"/>
                            </a:lnTo>
                            <a:lnTo>
                              <a:pt x="8108" y="184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5" name="i$ḻïḍê">
                        <a:extLst>
                          <a:ext uri="{FF2B5EF4-FFF2-40B4-BE49-F238E27FC236}">
                            <a16:creationId xmlns:a16="http://schemas.microsoft.com/office/drawing/2014/main" xmlns="" id="{EE268097-7772-4B18-8547-69A6FA1641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24320" y="638649"/>
                        <a:ext cx="238589" cy="12930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598" y="3226"/>
                            </a:moveTo>
                            <a:lnTo>
                              <a:pt x="13655" y="5410"/>
                            </a:lnTo>
                            <a:lnTo>
                              <a:pt x="16478" y="8622"/>
                            </a:lnTo>
                            <a:lnTo>
                              <a:pt x="18327" y="5996"/>
                            </a:lnTo>
                            <a:lnTo>
                              <a:pt x="20857" y="7022"/>
                            </a:lnTo>
                            <a:lnTo>
                              <a:pt x="21600" y="12391"/>
                            </a:lnTo>
                            <a:lnTo>
                              <a:pt x="18938" y="14662"/>
                            </a:lnTo>
                            <a:lnTo>
                              <a:pt x="19124" y="19672"/>
                            </a:lnTo>
                            <a:lnTo>
                              <a:pt x="16540" y="21600"/>
                            </a:lnTo>
                            <a:lnTo>
                              <a:pt x="14133" y="19544"/>
                            </a:lnTo>
                            <a:lnTo>
                              <a:pt x="12834" y="16474"/>
                            </a:lnTo>
                            <a:lnTo>
                              <a:pt x="11162" y="13734"/>
                            </a:lnTo>
                            <a:lnTo>
                              <a:pt x="8028" y="8479"/>
                            </a:lnTo>
                            <a:lnTo>
                              <a:pt x="6001" y="11749"/>
                            </a:lnTo>
                            <a:lnTo>
                              <a:pt x="2356" y="11749"/>
                            </a:lnTo>
                            <a:lnTo>
                              <a:pt x="262" y="8665"/>
                            </a:lnTo>
                            <a:lnTo>
                              <a:pt x="0" y="4897"/>
                            </a:lnTo>
                            <a:lnTo>
                              <a:pt x="4482" y="2384"/>
                            </a:lnTo>
                            <a:lnTo>
                              <a:pt x="5906" y="0"/>
                            </a:lnTo>
                            <a:lnTo>
                              <a:pt x="8629" y="878"/>
                            </a:lnTo>
                            <a:lnTo>
                              <a:pt x="9527" y="5373"/>
                            </a:lnTo>
                            <a:lnTo>
                              <a:pt x="11598" y="322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6" name="ís1íḍe">
                        <a:extLst>
                          <a:ext uri="{FF2B5EF4-FFF2-40B4-BE49-F238E27FC236}">
                            <a16:creationId xmlns:a16="http://schemas.microsoft.com/office/drawing/2014/main" xmlns="" id="{F2ECEF30-A6A3-4FBF-B4AB-592E6520FB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77706" y="817351"/>
                        <a:ext cx="129874" cy="963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0237" y="0"/>
                            </a:moveTo>
                            <a:lnTo>
                              <a:pt x="10984" y="172"/>
                            </a:lnTo>
                            <a:lnTo>
                              <a:pt x="3381" y="1772"/>
                            </a:lnTo>
                            <a:lnTo>
                              <a:pt x="4897" y="8630"/>
                            </a:lnTo>
                            <a:lnTo>
                              <a:pt x="1644" y="12271"/>
                            </a:lnTo>
                            <a:lnTo>
                              <a:pt x="0" y="18536"/>
                            </a:lnTo>
                            <a:lnTo>
                              <a:pt x="4912" y="21600"/>
                            </a:lnTo>
                            <a:lnTo>
                              <a:pt x="10939" y="17022"/>
                            </a:lnTo>
                            <a:lnTo>
                              <a:pt x="16851" y="13650"/>
                            </a:lnTo>
                            <a:lnTo>
                              <a:pt x="21600" y="7998"/>
                            </a:lnTo>
                            <a:lnTo>
                              <a:pt x="202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7" name="ï$lîdè">
                        <a:extLst>
                          <a:ext uri="{FF2B5EF4-FFF2-40B4-BE49-F238E27FC236}">
                            <a16:creationId xmlns:a16="http://schemas.microsoft.com/office/drawing/2014/main" xmlns="" id="{CBACCBB8-1691-48FB-88BC-BCF8F0E21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13575" y="927702"/>
                        <a:ext cx="92821" cy="4769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82" y="304"/>
                            </a:moveTo>
                            <a:lnTo>
                              <a:pt x="3918" y="3868"/>
                            </a:lnTo>
                            <a:lnTo>
                              <a:pt x="0" y="9563"/>
                            </a:lnTo>
                            <a:lnTo>
                              <a:pt x="1470" y="18816"/>
                            </a:lnTo>
                            <a:lnTo>
                              <a:pt x="6166" y="21600"/>
                            </a:lnTo>
                            <a:lnTo>
                              <a:pt x="14598" y="13241"/>
                            </a:lnTo>
                            <a:lnTo>
                              <a:pt x="21600" y="7047"/>
                            </a:lnTo>
                            <a:lnTo>
                              <a:pt x="18557" y="0"/>
                            </a:lnTo>
                            <a:lnTo>
                              <a:pt x="10682" y="30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8" name="ïṥļïḍê">
                        <a:extLst>
                          <a:ext uri="{FF2B5EF4-FFF2-40B4-BE49-F238E27FC236}">
                            <a16:creationId xmlns:a16="http://schemas.microsoft.com/office/drawing/2014/main" xmlns="" id="{F09A6810-4CE7-4173-82F4-5DDC5925EB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3711" y="825045"/>
                        <a:ext cx="94392" cy="6219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436" y="0"/>
                            </a:moveTo>
                            <a:lnTo>
                              <a:pt x="5445" y="6706"/>
                            </a:lnTo>
                            <a:lnTo>
                              <a:pt x="0" y="13317"/>
                            </a:lnTo>
                            <a:lnTo>
                              <a:pt x="1676" y="21600"/>
                            </a:lnTo>
                            <a:lnTo>
                              <a:pt x="9416" y="19225"/>
                            </a:lnTo>
                            <a:lnTo>
                              <a:pt x="16925" y="15663"/>
                            </a:lnTo>
                            <a:lnTo>
                              <a:pt x="21600" y="6401"/>
                            </a:lnTo>
                            <a:lnTo>
                              <a:pt x="14597" y="5005"/>
                            </a:lnTo>
                            <a:lnTo>
                              <a:pt x="94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9" name="iṩļïḋè">
                        <a:extLst>
                          <a:ext uri="{FF2B5EF4-FFF2-40B4-BE49-F238E27FC236}">
                            <a16:creationId xmlns:a16="http://schemas.microsoft.com/office/drawing/2014/main" xmlns="" id="{786E1496-C2EB-4968-A0BF-4D28C6E32B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58770" y="507118"/>
                        <a:ext cx="35417" cy="5943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188" y="0"/>
                            </a:moveTo>
                            <a:lnTo>
                              <a:pt x="0" y="11338"/>
                            </a:lnTo>
                            <a:lnTo>
                              <a:pt x="14062" y="21600"/>
                            </a:lnTo>
                            <a:lnTo>
                              <a:pt x="21600" y="10385"/>
                            </a:lnTo>
                            <a:lnTo>
                              <a:pt x="618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0" name="îš1iḍê">
                        <a:extLst>
                          <a:ext uri="{FF2B5EF4-FFF2-40B4-BE49-F238E27FC236}">
                            <a16:creationId xmlns:a16="http://schemas.microsoft.com/office/drawing/2014/main" xmlns="" id="{58A1D6B1-C8C7-4611-ABDF-3E2938D8E5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9514" y="1415803"/>
                        <a:ext cx="86548" cy="775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6290" y="2206"/>
                            </a:moveTo>
                            <a:lnTo>
                              <a:pt x="21600" y="7730"/>
                            </a:lnTo>
                            <a:lnTo>
                              <a:pt x="19740" y="16457"/>
                            </a:lnTo>
                            <a:lnTo>
                              <a:pt x="13790" y="21600"/>
                            </a:lnTo>
                            <a:lnTo>
                              <a:pt x="2574" y="13289"/>
                            </a:lnTo>
                            <a:lnTo>
                              <a:pt x="0" y="4928"/>
                            </a:lnTo>
                            <a:lnTo>
                              <a:pt x="11167" y="0"/>
                            </a:lnTo>
                            <a:lnTo>
                              <a:pt x="16290" y="220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1" name="ïşļîdé">
                        <a:extLst>
                          <a:ext uri="{FF2B5EF4-FFF2-40B4-BE49-F238E27FC236}">
                            <a16:creationId xmlns:a16="http://schemas.microsoft.com/office/drawing/2014/main" xmlns="" id="{A44B2EAD-0427-46AD-8E5A-D409222F6B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00830" y="1245606"/>
                        <a:ext cx="1877765" cy="13019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5455" y="4385"/>
                            </a:moveTo>
                            <a:lnTo>
                              <a:pt x="4472" y="4411"/>
                            </a:lnTo>
                            <a:lnTo>
                              <a:pt x="3992" y="4496"/>
                            </a:lnTo>
                            <a:lnTo>
                              <a:pt x="3545" y="5108"/>
                            </a:lnTo>
                            <a:lnTo>
                              <a:pt x="3512" y="5585"/>
                            </a:lnTo>
                            <a:lnTo>
                              <a:pt x="3157" y="5595"/>
                            </a:lnTo>
                            <a:lnTo>
                              <a:pt x="2556" y="6377"/>
                            </a:lnTo>
                            <a:lnTo>
                              <a:pt x="2234" y="6807"/>
                            </a:lnTo>
                            <a:lnTo>
                              <a:pt x="1976" y="7544"/>
                            </a:lnTo>
                            <a:lnTo>
                              <a:pt x="1979" y="8270"/>
                            </a:lnTo>
                            <a:lnTo>
                              <a:pt x="2073" y="9040"/>
                            </a:lnTo>
                            <a:lnTo>
                              <a:pt x="2292" y="9198"/>
                            </a:lnTo>
                            <a:lnTo>
                              <a:pt x="2425" y="9685"/>
                            </a:lnTo>
                            <a:lnTo>
                              <a:pt x="2606" y="9969"/>
                            </a:lnTo>
                            <a:lnTo>
                              <a:pt x="2809" y="10262"/>
                            </a:lnTo>
                            <a:lnTo>
                              <a:pt x="3224" y="10329"/>
                            </a:lnTo>
                            <a:lnTo>
                              <a:pt x="3452" y="10228"/>
                            </a:lnTo>
                            <a:lnTo>
                              <a:pt x="3771" y="10238"/>
                            </a:lnTo>
                            <a:lnTo>
                              <a:pt x="3582" y="10771"/>
                            </a:lnTo>
                            <a:lnTo>
                              <a:pt x="3207" y="11483"/>
                            </a:lnTo>
                            <a:lnTo>
                              <a:pt x="2791" y="11619"/>
                            </a:lnTo>
                            <a:lnTo>
                              <a:pt x="2240" y="11381"/>
                            </a:lnTo>
                            <a:lnTo>
                              <a:pt x="2697" y="10963"/>
                            </a:lnTo>
                            <a:lnTo>
                              <a:pt x="2556" y="10498"/>
                            </a:lnTo>
                            <a:lnTo>
                              <a:pt x="2242" y="9919"/>
                            </a:lnTo>
                            <a:lnTo>
                              <a:pt x="1724" y="9488"/>
                            </a:lnTo>
                            <a:lnTo>
                              <a:pt x="1531" y="10112"/>
                            </a:lnTo>
                            <a:lnTo>
                              <a:pt x="1700" y="10382"/>
                            </a:lnTo>
                            <a:lnTo>
                              <a:pt x="1928" y="10847"/>
                            </a:lnTo>
                            <a:lnTo>
                              <a:pt x="1834" y="11334"/>
                            </a:lnTo>
                            <a:lnTo>
                              <a:pt x="1810" y="11911"/>
                            </a:lnTo>
                            <a:lnTo>
                              <a:pt x="2068" y="12114"/>
                            </a:lnTo>
                            <a:lnTo>
                              <a:pt x="2178" y="12510"/>
                            </a:lnTo>
                            <a:lnTo>
                              <a:pt x="1991" y="12734"/>
                            </a:lnTo>
                            <a:lnTo>
                              <a:pt x="1669" y="12768"/>
                            </a:lnTo>
                            <a:lnTo>
                              <a:pt x="1551" y="11629"/>
                            </a:lnTo>
                            <a:lnTo>
                              <a:pt x="1105" y="11495"/>
                            </a:lnTo>
                            <a:lnTo>
                              <a:pt x="863" y="11833"/>
                            </a:lnTo>
                            <a:lnTo>
                              <a:pt x="428" y="11809"/>
                            </a:lnTo>
                            <a:lnTo>
                              <a:pt x="444" y="10906"/>
                            </a:lnTo>
                            <a:lnTo>
                              <a:pt x="314" y="10373"/>
                            </a:lnTo>
                            <a:lnTo>
                              <a:pt x="23" y="10305"/>
                            </a:lnTo>
                            <a:lnTo>
                              <a:pt x="84" y="11072"/>
                            </a:lnTo>
                            <a:lnTo>
                              <a:pt x="164" y="11604"/>
                            </a:lnTo>
                            <a:lnTo>
                              <a:pt x="188" y="12215"/>
                            </a:lnTo>
                            <a:lnTo>
                              <a:pt x="141" y="12778"/>
                            </a:lnTo>
                            <a:lnTo>
                              <a:pt x="47" y="13175"/>
                            </a:lnTo>
                            <a:lnTo>
                              <a:pt x="0" y="13515"/>
                            </a:lnTo>
                            <a:lnTo>
                              <a:pt x="306" y="13651"/>
                            </a:lnTo>
                            <a:lnTo>
                              <a:pt x="391" y="13076"/>
                            </a:lnTo>
                            <a:lnTo>
                              <a:pt x="769" y="12861"/>
                            </a:lnTo>
                            <a:lnTo>
                              <a:pt x="957" y="13382"/>
                            </a:lnTo>
                            <a:lnTo>
                              <a:pt x="1333" y="13775"/>
                            </a:lnTo>
                            <a:lnTo>
                              <a:pt x="1585" y="13911"/>
                            </a:lnTo>
                            <a:lnTo>
                              <a:pt x="1741" y="13505"/>
                            </a:lnTo>
                            <a:lnTo>
                              <a:pt x="2013" y="13958"/>
                            </a:lnTo>
                            <a:lnTo>
                              <a:pt x="2516" y="14058"/>
                            </a:lnTo>
                            <a:lnTo>
                              <a:pt x="2696" y="13494"/>
                            </a:lnTo>
                            <a:lnTo>
                              <a:pt x="2485" y="12861"/>
                            </a:lnTo>
                            <a:lnTo>
                              <a:pt x="2422" y="12432"/>
                            </a:lnTo>
                            <a:lnTo>
                              <a:pt x="2822" y="12308"/>
                            </a:lnTo>
                            <a:lnTo>
                              <a:pt x="2893" y="12818"/>
                            </a:lnTo>
                            <a:cubicBezTo>
                              <a:pt x="2695" y="13095"/>
                              <a:pt x="2706" y="13557"/>
                              <a:pt x="2917" y="13814"/>
                            </a:cubicBezTo>
                            <a:cubicBezTo>
                              <a:pt x="3063" y="13993"/>
                              <a:pt x="3272" y="14016"/>
                              <a:pt x="3435" y="13871"/>
                            </a:cubicBezTo>
                            <a:lnTo>
                              <a:pt x="3898" y="13905"/>
                            </a:lnTo>
                            <a:lnTo>
                              <a:pt x="4157" y="14041"/>
                            </a:lnTo>
                            <a:cubicBezTo>
                              <a:pt x="4345" y="14008"/>
                              <a:pt x="4534" y="13981"/>
                              <a:pt x="4723" y="13962"/>
                            </a:cubicBezTo>
                            <a:cubicBezTo>
                              <a:pt x="4883" y="13945"/>
                              <a:pt x="5042" y="13934"/>
                              <a:pt x="5203" y="13928"/>
                            </a:cubicBezTo>
                            <a:lnTo>
                              <a:pt x="5493" y="13803"/>
                            </a:lnTo>
                            <a:lnTo>
                              <a:pt x="5752" y="13248"/>
                            </a:lnTo>
                            <a:lnTo>
                              <a:pt x="5587" y="12216"/>
                            </a:lnTo>
                            <a:lnTo>
                              <a:pt x="5218" y="12250"/>
                            </a:lnTo>
                            <a:cubicBezTo>
                              <a:pt x="5045" y="12150"/>
                              <a:pt x="4851" y="12150"/>
                              <a:pt x="4678" y="12250"/>
                            </a:cubicBezTo>
                            <a:cubicBezTo>
                              <a:pt x="4514" y="12345"/>
                              <a:pt x="4380" y="12522"/>
                              <a:pt x="4301" y="12748"/>
                            </a:cubicBezTo>
                            <a:lnTo>
                              <a:pt x="3971" y="12816"/>
                            </a:lnTo>
                            <a:lnTo>
                              <a:pt x="3492" y="12681"/>
                            </a:lnTo>
                            <a:lnTo>
                              <a:pt x="3516" y="12216"/>
                            </a:lnTo>
                            <a:lnTo>
                              <a:pt x="3830" y="12092"/>
                            </a:lnTo>
                            <a:lnTo>
                              <a:pt x="4190" y="12126"/>
                            </a:lnTo>
                            <a:lnTo>
                              <a:pt x="4612" y="11921"/>
                            </a:lnTo>
                            <a:lnTo>
                              <a:pt x="5130" y="11548"/>
                            </a:lnTo>
                            <a:lnTo>
                              <a:pt x="5538" y="11719"/>
                            </a:lnTo>
                            <a:lnTo>
                              <a:pt x="5781" y="11347"/>
                            </a:lnTo>
                            <a:lnTo>
                              <a:pt x="5757" y="10950"/>
                            </a:lnTo>
                            <a:lnTo>
                              <a:pt x="5474" y="10520"/>
                            </a:lnTo>
                            <a:lnTo>
                              <a:pt x="5545" y="10078"/>
                            </a:lnTo>
                            <a:lnTo>
                              <a:pt x="5686" y="9569"/>
                            </a:lnTo>
                            <a:lnTo>
                              <a:pt x="5773" y="9070"/>
                            </a:lnTo>
                            <a:lnTo>
                              <a:pt x="5639" y="8469"/>
                            </a:lnTo>
                            <a:lnTo>
                              <a:pt x="5835" y="7692"/>
                            </a:lnTo>
                            <a:lnTo>
                              <a:pt x="5874" y="7125"/>
                            </a:lnTo>
                            <a:lnTo>
                              <a:pt x="5898" y="6467"/>
                            </a:lnTo>
                            <a:lnTo>
                              <a:pt x="6055" y="6094"/>
                            </a:lnTo>
                            <a:lnTo>
                              <a:pt x="6243" y="7171"/>
                            </a:lnTo>
                            <a:lnTo>
                              <a:pt x="6627" y="7205"/>
                            </a:lnTo>
                            <a:lnTo>
                              <a:pt x="6769" y="7534"/>
                            </a:lnTo>
                            <a:lnTo>
                              <a:pt x="6446" y="7941"/>
                            </a:lnTo>
                            <a:lnTo>
                              <a:pt x="6360" y="8406"/>
                            </a:lnTo>
                            <a:lnTo>
                              <a:pt x="6061" y="9324"/>
                            </a:lnTo>
                            <a:lnTo>
                              <a:pt x="6454" y="9494"/>
                            </a:lnTo>
                            <a:lnTo>
                              <a:pt x="6501" y="9845"/>
                            </a:lnTo>
                            <a:lnTo>
                              <a:pt x="6643" y="10262"/>
                            </a:lnTo>
                            <a:lnTo>
                              <a:pt x="6869" y="10431"/>
                            </a:lnTo>
                            <a:lnTo>
                              <a:pt x="7199" y="10805"/>
                            </a:lnTo>
                            <a:cubicBezTo>
                              <a:pt x="7319" y="10894"/>
                              <a:pt x="7445" y="10962"/>
                              <a:pt x="7576" y="11008"/>
                            </a:cubicBezTo>
                            <a:cubicBezTo>
                              <a:pt x="7740" y="11066"/>
                              <a:pt x="7910" y="11089"/>
                              <a:pt x="8079" y="11076"/>
                            </a:cubicBezTo>
                            <a:cubicBezTo>
                              <a:pt x="8180" y="10950"/>
                              <a:pt x="8282" y="10826"/>
                              <a:pt x="8385" y="10703"/>
                            </a:cubicBezTo>
                            <a:cubicBezTo>
                              <a:pt x="8537" y="10522"/>
                              <a:pt x="8692" y="10344"/>
                              <a:pt x="8848" y="10170"/>
                            </a:cubicBezTo>
                            <a:cubicBezTo>
                              <a:pt x="9056" y="10000"/>
                              <a:pt x="9309" y="9987"/>
                              <a:pt x="9524" y="10136"/>
                            </a:cubicBezTo>
                            <a:cubicBezTo>
                              <a:pt x="9653" y="10225"/>
                              <a:pt x="9759" y="10367"/>
                              <a:pt x="9831" y="10545"/>
                            </a:cubicBezTo>
                            <a:lnTo>
                              <a:pt x="10562" y="11156"/>
                            </a:lnTo>
                            <a:lnTo>
                              <a:pt x="10939" y="11575"/>
                            </a:lnTo>
                            <a:lnTo>
                              <a:pt x="11173" y="11869"/>
                            </a:lnTo>
                            <a:lnTo>
                              <a:pt x="11668" y="12527"/>
                            </a:lnTo>
                            <a:lnTo>
                              <a:pt x="11809" y="12866"/>
                            </a:lnTo>
                            <a:lnTo>
                              <a:pt x="12130" y="13385"/>
                            </a:lnTo>
                            <a:lnTo>
                              <a:pt x="12743" y="13521"/>
                            </a:lnTo>
                            <a:lnTo>
                              <a:pt x="12789" y="12670"/>
                            </a:lnTo>
                            <a:lnTo>
                              <a:pt x="12976" y="13124"/>
                            </a:lnTo>
                            <a:lnTo>
                              <a:pt x="13300" y="13380"/>
                            </a:lnTo>
                            <a:lnTo>
                              <a:pt x="13091" y="13707"/>
                            </a:lnTo>
                            <a:lnTo>
                              <a:pt x="13529" y="14077"/>
                            </a:lnTo>
                            <a:lnTo>
                              <a:pt x="14080" y="14236"/>
                            </a:lnTo>
                            <a:lnTo>
                              <a:pt x="14692" y="14678"/>
                            </a:lnTo>
                            <a:lnTo>
                              <a:pt x="14967" y="15064"/>
                            </a:lnTo>
                            <a:lnTo>
                              <a:pt x="14742" y="15356"/>
                            </a:lnTo>
                            <a:cubicBezTo>
                              <a:pt x="14636" y="15162"/>
                              <a:pt x="14437" y="15146"/>
                              <a:pt x="14318" y="15322"/>
                            </a:cubicBezTo>
                            <a:cubicBezTo>
                              <a:pt x="14192" y="15507"/>
                              <a:pt x="14214" y="15805"/>
                              <a:pt x="14334" y="16014"/>
                            </a:cubicBezTo>
                            <a:cubicBezTo>
                              <a:pt x="14459" y="16233"/>
                              <a:pt x="14659" y="16317"/>
                              <a:pt x="14821" y="16477"/>
                            </a:cubicBezTo>
                            <a:cubicBezTo>
                              <a:pt x="14992" y="16646"/>
                              <a:pt x="15117" y="16894"/>
                              <a:pt x="15175" y="17180"/>
                            </a:cubicBezTo>
                            <a:lnTo>
                              <a:pt x="15545" y="17848"/>
                            </a:lnTo>
                            <a:lnTo>
                              <a:pt x="16056" y="18257"/>
                            </a:lnTo>
                            <a:lnTo>
                              <a:pt x="16488" y="18620"/>
                            </a:lnTo>
                            <a:lnTo>
                              <a:pt x="17344" y="19017"/>
                            </a:lnTo>
                            <a:lnTo>
                              <a:pt x="17565" y="19686"/>
                            </a:lnTo>
                            <a:lnTo>
                              <a:pt x="17776" y="19924"/>
                            </a:lnTo>
                            <a:cubicBezTo>
                              <a:pt x="17877" y="19983"/>
                              <a:pt x="17976" y="20047"/>
                              <a:pt x="18073" y="20116"/>
                            </a:cubicBezTo>
                            <a:cubicBezTo>
                              <a:pt x="18211" y="20212"/>
                              <a:pt x="18344" y="20318"/>
                              <a:pt x="18475" y="20433"/>
                            </a:cubicBezTo>
                            <a:lnTo>
                              <a:pt x="18843" y="20727"/>
                            </a:lnTo>
                            <a:cubicBezTo>
                              <a:pt x="19008" y="20916"/>
                              <a:pt x="19184" y="21083"/>
                              <a:pt x="19370" y="21226"/>
                            </a:cubicBezTo>
                            <a:cubicBezTo>
                              <a:pt x="19573" y="21381"/>
                              <a:pt x="19786" y="21507"/>
                              <a:pt x="20006" y="21600"/>
                            </a:cubicBezTo>
                            <a:lnTo>
                              <a:pt x="20217" y="21329"/>
                            </a:lnTo>
                            <a:cubicBezTo>
                              <a:pt x="20232" y="21155"/>
                              <a:pt x="20310" y="21005"/>
                              <a:pt x="20421" y="20934"/>
                            </a:cubicBezTo>
                            <a:cubicBezTo>
                              <a:pt x="20556" y="20847"/>
                              <a:pt x="20708" y="20895"/>
                              <a:pt x="20853" y="20934"/>
                            </a:cubicBezTo>
                            <a:cubicBezTo>
                              <a:pt x="21009" y="20976"/>
                              <a:pt x="21166" y="21006"/>
                              <a:pt x="21325" y="21024"/>
                            </a:cubicBezTo>
                            <a:lnTo>
                              <a:pt x="21600" y="20832"/>
                            </a:lnTo>
                            <a:lnTo>
                              <a:pt x="21600" y="20196"/>
                            </a:lnTo>
                            <a:lnTo>
                              <a:pt x="21529" y="19901"/>
                            </a:lnTo>
                            <a:lnTo>
                              <a:pt x="21396" y="19494"/>
                            </a:lnTo>
                            <a:lnTo>
                              <a:pt x="21122" y="18883"/>
                            </a:lnTo>
                            <a:lnTo>
                              <a:pt x="20697" y="18284"/>
                            </a:lnTo>
                            <a:lnTo>
                              <a:pt x="20462" y="17843"/>
                            </a:lnTo>
                            <a:lnTo>
                              <a:pt x="20351" y="17105"/>
                            </a:lnTo>
                            <a:lnTo>
                              <a:pt x="20092" y="16188"/>
                            </a:lnTo>
                            <a:lnTo>
                              <a:pt x="19550" y="15781"/>
                            </a:lnTo>
                            <a:lnTo>
                              <a:pt x="19056" y="15102"/>
                            </a:lnTo>
                            <a:lnTo>
                              <a:pt x="19103" y="14614"/>
                            </a:lnTo>
                            <a:lnTo>
                              <a:pt x="19378" y="14082"/>
                            </a:lnTo>
                            <a:lnTo>
                              <a:pt x="19520" y="13539"/>
                            </a:lnTo>
                            <a:lnTo>
                              <a:pt x="19339" y="12845"/>
                            </a:lnTo>
                            <a:lnTo>
                              <a:pt x="19425" y="12302"/>
                            </a:lnTo>
                            <a:cubicBezTo>
                              <a:pt x="19354" y="12106"/>
                              <a:pt x="19267" y="11924"/>
                              <a:pt x="19166" y="11757"/>
                            </a:cubicBezTo>
                            <a:cubicBezTo>
                              <a:pt x="19038" y="11546"/>
                              <a:pt x="18890" y="11362"/>
                              <a:pt x="18725" y="11213"/>
                            </a:cubicBezTo>
                            <a:cubicBezTo>
                              <a:pt x="18709" y="10836"/>
                              <a:pt x="18715" y="10457"/>
                              <a:pt x="18742" y="10081"/>
                            </a:cubicBezTo>
                            <a:cubicBezTo>
                              <a:pt x="18778" y="9593"/>
                              <a:pt x="18850" y="9109"/>
                              <a:pt x="18844" y="8618"/>
                            </a:cubicBezTo>
                            <a:cubicBezTo>
                              <a:pt x="18840" y="8191"/>
                              <a:pt x="18776" y="7766"/>
                              <a:pt x="18632" y="7393"/>
                            </a:cubicBezTo>
                            <a:cubicBezTo>
                              <a:pt x="18466" y="6963"/>
                              <a:pt x="18202" y="6628"/>
                              <a:pt x="17886" y="6443"/>
                            </a:cubicBezTo>
                            <a:lnTo>
                              <a:pt x="17218" y="5830"/>
                            </a:lnTo>
                            <a:lnTo>
                              <a:pt x="17030" y="5628"/>
                            </a:lnTo>
                            <a:lnTo>
                              <a:pt x="16513" y="5379"/>
                            </a:lnTo>
                            <a:lnTo>
                              <a:pt x="16208" y="5209"/>
                            </a:lnTo>
                            <a:lnTo>
                              <a:pt x="15862" y="4869"/>
                            </a:lnTo>
                            <a:lnTo>
                              <a:pt x="15516" y="4632"/>
                            </a:lnTo>
                            <a:lnTo>
                              <a:pt x="15304" y="3986"/>
                            </a:lnTo>
                            <a:lnTo>
                              <a:pt x="14889" y="3727"/>
                            </a:lnTo>
                            <a:lnTo>
                              <a:pt x="14606" y="3168"/>
                            </a:lnTo>
                            <a:lnTo>
                              <a:pt x="14215" y="2823"/>
                            </a:lnTo>
                            <a:lnTo>
                              <a:pt x="13904" y="2916"/>
                            </a:lnTo>
                            <a:lnTo>
                              <a:pt x="14115" y="3368"/>
                            </a:lnTo>
                            <a:lnTo>
                              <a:pt x="14373" y="3705"/>
                            </a:lnTo>
                            <a:lnTo>
                              <a:pt x="13832" y="3433"/>
                            </a:lnTo>
                            <a:lnTo>
                              <a:pt x="13486" y="3229"/>
                            </a:lnTo>
                            <a:lnTo>
                              <a:pt x="13109" y="3127"/>
                            </a:lnTo>
                            <a:lnTo>
                              <a:pt x="13376" y="2869"/>
                            </a:lnTo>
                            <a:lnTo>
                              <a:pt x="13633" y="2667"/>
                            </a:lnTo>
                            <a:lnTo>
                              <a:pt x="13224" y="2262"/>
                            </a:lnTo>
                            <a:lnTo>
                              <a:pt x="12902" y="2205"/>
                            </a:lnTo>
                            <a:lnTo>
                              <a:pt x="12369" y="2310"/>
                            </a:lnTo>
                            <a:cubicBezTo>
                              <a:pt x="12246" y="2320"/>
                              <a:pt x="12125" y="2273"/>
                              <a:pt x="12024" y="2175"/>
                            </a:cubicBezTo>
                            <a:cubicBezTo>
                              <a:pt x="11913" y="2069"/>
                              <a:pt x="11834" y="1912"/>
                              <a:pt x="11740" y="1777"/>
                            </a:cubicBezTo>
                            <a:cubicBezTo>
                              <a:pt x="11554" y="1508"/>
                              <a:pt x="11315" y="1328"/>
                              <a:pt x="11056" y="1261"/>
                            </a:cubicBezTo>
                            <a:cubicBezTo>
                              <a:pt x="10964" y="1225"/>
                              <a:pt x="10868" y="1298"/>
                              <a:pt x="10836" y="1427"/>
                            </a:cubicBezTo>
                            <a:cubicBezTo>
                              <a:pt x="10791" y="1608"/>
                              <a:pt x="10883" y="1799"/>
                              <a:pt x="11016" y="1802"/>
                            </a:cubicBezTo>
                            <a:lnTo>
                              <a:pt x="10545" y="1702"/>
                            </a:lnTo>
                            <a:lnTo>
                              <a:pt x="10279" y="1238"/>
                            </a:lnTo>
                            <a:lnTo>
                              <a:pt x="9981" y="768"/>
                            </a:lnTo>
                            <a:cubicBezTo>
                              <a:pt x="9877" y="581"/>
                              <a:pt x="9753" y="421"/>
                              <a:pt x="9612" y="294"/>
                            </a:cubicBezTo>
                            <a:cubicBezTo>
                              <a:pt x="9446" y="145"/>
                              <a:pt x="9262" y="45"/>
                              <a:pt x="9069" y="0"/>
                            </a:cubicBezTo>
                            <a:lnTo>
                              <a:pt x="8724" y="38"/>
                            </a:lnTo>
                            <a:lnTo>
                              <a:pt x="8676" y="704"/>
                            </a:lnTo>
                            <a:lnTo>
                              <a:pt x="8559" y="1135"/>
                            </a:lnTo>
                            <a:lnTo>
                              <a:pt x="7961" y="999"/>
                            </a:lnTo>
                            <a:lnTo>
                              <a:pt x="7560" y="933"/>
                            </a:lnTo>
                            <a:lnTo>
                              <a:pt x="7443" y="1306"/>
                            </a:lnTo>
                            <a:lnTo>
                              <a:pt x="7127" y="1309"/>
                            </a:lnTo>
                            <a:lnTo>
                              <a:pt x="6632" y="1751"/>
                            </a:lnTo>
                            <a:lnTo>
                              <a:pt x="6491" y="2171"/>
                            </a:lnTo>
                            <a:lnTo>
                              <a:pt x="6349" y="2646"/>
                            </a:lnTo>
                            <a:lnTo>
                              <a:pt x="6396" y="3143"/>
                            </a:lnTo>
                            <a:lnTo>
                              <a:pt x="6679" y="3404"/>
                            </a:lnTo>
                            <a:lnTo>
                              <a:pt x="6539" y="3969"/>
                            </a:lnTo>
                            <a:lnTo>
                              <a:pt x="6273" y="3957"/>
                            </a:lnTo>
                            <a:lnTo>
                              <a:pt x="6187" y="4296"/>
                            </a:lnTo>
                            <a:lnTo>
                              <a:pt x="6053" y="4782"/>
                            </a:lnTo>
                            <a:lnTo>
                              <a:pt x="6124" y="5338"/>
                            </a:lnTo>
                            <a:lnTo>
                              <a:pt x="5983" y="5717"/>
                            </a:lnTo>
                            <a:lnTo>
                              <a:pt x="5828" y="5062"/>
                            </a:lnTo>
                            <a:lnTo>
                              <a:pt x="5828" y="4723"/>
                            </a:lnTo>
                            <a:lnTo>
                              <a:pt x="5455" y="4385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2" name="îsḷidè">
                        <a:extLst>
                          <a:ext uri="{FF2B5EF4-FFF2-40B4-BE49-F238E27FC236}">
                            <a16:creationId xmlns:a16="http://schemas.microsoft.com/office/drawing/2014/main" xmlns="" id="{A7B8BDF5-0D77-4874-9332-EFB6B765F5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7020" y="1767840"/>
                        <a:ext cx="100169" cy="1254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554" y="0"/>
                            </a:moveTo>
                            <a:lnTo>
                              <a:pt x="12145" y="2252"/>
                            </a:lnTo>
                            <a:lnTo>
                              <a:pt x="17508" y="4147"/>
                            </a:lnTo>
                            <a:lnTo>
                              <a:pt x="21305" y="11063"/>
                            </a:lnTo>
                            <a:lnTo>
                              <a:pt x="21600" y="19260"/>
                            </a:lnTo>
                            <a:lnTo>
                              <a:pt x="16900" y="20658"/>
                            </a:lnTo>
                            <a:lnTo>
                              <a:pt x="10708" y="21600"/>
                            </a:lnTo>
                            <a:lnTo>
                              <a:pt x="6468" y="17037"/>
                            </a:lnTo>
                            <a:lnTo>
                              <a:pt x="0" y="12815"/>
                            </a:lnTo>
                            <a:lnTo>
                              <a:pt x="1830" y="6252"/>
                            </a:lnTo>
                            <a:lnTo>
                              <a:pt x="576" y="2013"/>
                            </a:lnTo>
                            <a:lnTo>
                              <a:pt x="455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3" name="íŝľîḑe">
                        <a:extLst>
                          <a:ext uri="{FF2B5EF4-FFF2-40B4-BE49-F238E27FC236}">
                            <a16:creationId xmlns:a16="http://schemas.microsoft.com/office/drawing/2014/main" xmlns="" id="{153329D9-6BB5-4912-939D-5F2FC68295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11089" y="1709213"/>
                        <a:ext cx="37192" cy="585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65" y="0"/>
                            </a:moveTo>
                            <a:lnTo>
                              <a:pt x="19230" y="6996"/>
                            </a:lnTo>
                            <a:lnTo>
                              <a:pt x="21600" y="18575"/>
                            </a:lnTo>
                            <a:lnTo>
                              <a:pt x="7846" y="21600"/>
                            </a:lnTo>
                            <a:lnTo>
                              <a:pt x="0" y="15332"/>
                            </a:lnTo>
                            <a:lnTo>
                              <a:pt x="706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4" name="ï$ḷiḓê">
                        <a:extLst>
                          <a:ext uri="{FF2B5EF4-FFF2-40B4-BE49-F238E27FC236}">
                            <a16:creationId xmlns:a16="http://schemas.microsoft.com/office/drawing/2014/main" xmlns="" id="{4995159A-D0C7-4316-A851-0B2ED9EB98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8682" y="1781792"/>
                        <a:ext cx="106470" cy="1178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34" y="4084"/>
                            </a:moveTo>
                            <a:lnTo>
                              <a:pt x="14037" y="951"/>
                            </a:lnTo>
                            <a:lnTo>
                              <a:pt x="20768" y="0"/>
                            </a:lnTo>
                            <a:lnTo>
                              <a:pt x="21600" y="4466"/>
                            </a:lnTo>
                            <a:lnTo>
                              <a:pt x="21600" y="9462"/>
                            </a:lnTo>
                            <a:lnTo>
                              <a:pt x="18270" y="14709"/>
                            </a:lnTo>
                            <a:lnTo>
                              <a:pt x="11767" y="21600"/>
                            </a:lnTo>
                            <a:lnTo>
                              <a:pt x="5959" y="21600"/>
                            </a:lnTo>
                            <a:lnTo>
                              <a:pt x="4656" y="12656"/>
                            </a:lnTo>
                            <a:lnTo>
                              <a:pt x="987" y="11920"/>
                            </a:lnTo>
                            <a:lnTo>
                              <a:pt x="0" y="7424"/>
                            </a:lnTo>
                            <a:lnTo>
                              <a:pt x="7034" y="408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5" name="iṣḻîḓè">
                        <a:extLst>
                          <a:ext uri="{FF2B5EF4-FFF2-40B4-BE49-F238E27FC236}">
                            <a16:creationId xmlns:a16="http://schemas.microsoft.com/office/drawing/2014/main" xmlns="" id="{878E78AD-8D79-4D0B-923B-E014DAFBF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83931" y="1847822"/>
                        <a:ext cx="316253" cy="2239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135" y="116"/>
                            </a:moveTo>
                            <a:lnTo>
                              <a:pt x="7736" y="0"/>
                            </a:lnTo>
                            <a:lnTo>
                              <a:pt x="5503" y="1867"/>
                            </a:lnTo>
                            <a:lnTo>
                              <a:pt x="3311" y="3631"/>
                            </a:lnTo>
                            <a:lnTo>
                              <a:pt x="0" y="5601"/>
                            </a:lnTo>
                            <a:lnTo>
                              <a:pt x="553" y="8428"/>
                            </a:lnTo>
                            <a:lnTo>
                              <a:pt x="3528" y="11857"/>
                            </a:lnTo>
                            <a:lnTo>
                              <a:pt x="4929" y="13233"/>
                            </a:lnTo>
                            <a:lnTo>
                              <a:pt x="8513" y="9615"/>
                            </a:lnTo>
                            <a:lnTo>
                              <a:pt x="6289" y="14923"/>
                            </a:lnTo>
                            <a:lnTo>
                              <a:pt x="6937" y="17404"/>
                            </a:lnTo>
                            <a:lnTo>
                              <a:pt x="9406" y="17404"/>
                            </a:lnTo>
                            <a:lnTo>
                              <a:pt x="8624" y="20231"/>
                            </a:lnTo>
                            <a:lnTo>
                              <a:pt x="12079" y="21600"/>
                            </a:lnTo>
                            <a:cubicBezTo>
                              <a:pt x="12715" y="21450"/>
                              <a:pt x="13354" y="21318"/>
                              <a:pt x="13994" y="21204"/>
                            </a:cubicBezTo>
                            <a:cubicBezTo>
                              <a:pt x="14954" y="21034"/>
                              <a:pt x="15918" y="20905"/>
                              <a:pt x="16883" y="20817"/>
                            </a:cubicBezTo>
                            <a:cubicBezTo>
                              <a:pt x="17565" y="20989"/>
                              <a:pt x="18268" y="20853"/>
                              <a:pt x="18892" y="20429"/>
                            </a:cubicBezTo>
                            <a:cubicBezTo>
                              <a:pt x="19533" y="19993"/>
                              <a:pt x="20057" y="19276"/>
                              <a:pt x="20386" y="18385"/>
                            </a:cubicBezTo>
                            <a:lnTo>
                              <a:pt x="21600" y="14899"/>
                            </a:lnTo>
                            <a:lnTo>
                              <a:pt x="21180" y="11865"/>
                            </a:lnTo>
                            <a:lnTo>
                              <a:pt x="18798" y="12063"/>
                            </a:lnTo>
                            <a:lnTo>
                              <a:pt x="17958" y="8907"/>
                            </a:lnTo>
                            <a:lnTo>
                              <a:pt x="15762" y="9558"/>
                            </a:lnTo>
                            <a:lnTo>
                              <a:pt x="14689" y="13250"/>
                            </a:lnTo>
                            <a:lnTo>
                              <a:pt x="13714" y="10490"/>
                            </a:lnTo>
                            <a:lnTo>
                              <a:pt x="13159" y="8132"/>
                            </a:lnTo>
                            <a:lnTo>
                              <a:pt x="13585" y="4909"/>
                            </a:lnTo>
                            <a:lnTo>
                              <a:pt x="13445" y="2799"/>
                            </a:lnTo>
                            <a:lnTo>
                              <a:pt x="10836" y="6483"/>
                            </a:lnTo>
                            <a:lnTo>
                              <a:pt x="10001" y="4769"/>
                            </a:lnTo>
                            <a:lnTo>
                              <a:pt x="11116" y="3393"/>
                            </a:lnTo>
                            <a:lnTo>
                              <a:pt x="11945" y="928"/>
                            </a:lnTo>
                            <a:lnTo>
                              <a:pt x="10135" y="11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6" name="iṥḻíḓe">
                        <a:extLst>
                          <a:ext uri="{FF2B5EF4-FFF2-40B4-BE49-F238E27FC236}">
                            <a16:creationId xmlns:a16="http://schemas.microsoft.com/office/drawing/2014/main" xmlns="" id="{10F41550-AC83-4840-ACFB-FC6E6BCE81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2290" y="2105921"/>
                        <a:ext cx="159823" cy="2111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16" h="21281" extrusionOk="0">
                            <a:moveTo>
                              <a:pt x="16062" y="145"/>
                            </a:moveTo>
                            <a:lnTo>
                              <a:pt x="18559" y="1996"/>
                            </a:lnTo>
                            <a:lnTo>
                              <a:pt x="18755" y="4746"/>
                            </a:lnTo>
                            <a:lnTo>
                              <a:pt x="21516" y="7829"/>
                            </a:lnTo>
                            <a:lnTo>
                              <a:pt x="20964" y="11197"/>
                            </a:lnTo>
                            <a:lnTo>
                              <a:pt x="19031" y="14918"/>
                            </a:lnTo>
                            <a:lnTo>
                              <a:pt x="18479" y="18087"/>
                            </a:lnTo>
                            <a:lnTo>
                              <a:pt x="15084" y="20077"/>
                            </a:lnTo>
                            <a:cubicBezTo>
                              <a:pt x="14091" y="20966"/>
                              <a:pt x="12556" y="21409"/>
                              <a:pt x="11023" y="21249"/>
                            </a:cubicBezTo>
                            <a:cubicBezTo>
                              <a:pt x="7381" y="20867"/>
                              <a:pt x="5464" y="17810"/>
                              <a:pt x="7399" y="15469"/>
                            </a:cubicBezTo>
                            <a:lnTo>
                              <a:pt x="1984" y="15469"/>
                            </a:lnTo>
                            <a:lnTo>
                              <a:pt x="10" y="10379"/>
                            </a:lnTo>
                            <a:cubicBezTo>
                              <a:pt x="-84" y="9375"/>
                              <a:pt x="478" y="8398"/>
                              <a:pt x="1518" y="7760"/>
                            </a:cubicBezTo>
                            <a:cubicBezTo>
                              <a:pt x="3296" y="6669"/>
                              <a:pt x="5899" y="6789"/>
                              <a:pt x="7484" y="8036"/>
                            </a:cubicBezTo>
                            <a:cubicBezTo>
                              <a:pt x="7545" y="9180"/>
                              <a:pt x="9290" y="9808"/>
                              <a:pt x="10523" y="9130"/>
                            </a:cubicBezTo>
                            <a:cubicBezTo>
                              <a:pt x="11635" y="8518"/>
                              <a:pt x="11430" y="7310"/>
                              <a:pt x="10799" y="6305"/>
                            </a:cubicBezTo>
                            <a:cubicBezTo>
                              <a:pt x="9787" y="4695"/>
                              <a:pt x="8151" y="3351"/>
                              <a:pt x="6104" y="2446"/>
                            </a:cubicBezTo>
                            <a:cubicBezTo>
                              <a:pt x="6962" y="1800"/>
                              <a:pt x="7958" y="1265"/>
                              <a:pt x="9050" y="862"/>
                            </a:cubicBezTo>
                            <a:cubicBezTo>
                              <a:pt x="11222" y="61"/>
                              <a:pt x="13682" y="-191"/>
                              <a:pt x="16062" y="145"/>
                            </a:cubicBez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7" name="ïṡľïḋè">
                        <a:extLst>
                          <a:ext uri="{FF2B5EF4-FFF2-40B4-BE49-F238E27FC236}">
                            <a16:creationId xmlns:a16="http://schemas.microsoft.com/office/drawing/2014/main" xmlns="" id="{7A428DFD-1929-41C4-8062-F448B516E8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56793" y="1766037"/>
                        <a:ext cx="6358012" cy="596988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982" y="827"/>
                            </a:moveTo>
                            <a:lnTo>
                              <a:pt x="7131" y="835"/>
                            </a:lnTo>
                            <a:lnTo>
                              <a:pt x="7235" y="824"/>
                            </a:lnTo>
                            <a:lnTo>
                              <a:pt x="7298" y="913"/>
                            </a:lnTo>
                            <a:lnTo>
                              <a:pt x="7325" y="1000"/>
                            </a:lnTo>
                            <a:lnTo>
                              <a:pt x="7441" y="1022"/>
                            </a:lnTo>
                            <a:lnTo>
                              <a:pt x="7487" y="1088"/>
                            </a:lnTo>
                            <a:lnTo>
                              <a:pt x="7527" y="1212"/>
                            </a:lnTo>
                            <a:lnTo>
                              <a:pt x="7603" y="1298"/>
                            </a:lnTo>
                            <a:lnTo>
                              <a:pt x="7603" y="1387"/>
                            </a:lnTo>
                            <a:lnTo>
                              <a:pt x="7656" y="1456"/>
                            </a:lnTo>
                            <a:lnTo>
                              <a:pt x="7774" y="1483"/>
                            </a:lnTo>
                            <a:lnTo>
                              <a:pt x="7846" y="1517"/>
                            </a:lnTo>
                            <a:lnTo>
                              <a:pt x="7900" y="1570"/>
                            </a:lnTo>
                            <a:cubicBezTo>
                              <a:pt x="7875" y="1614"/>
                              <a:pt x="7901" y="1671"/>
                              <a:pt x="7949" y="1678"/>
                            </a:cubicBezTo>
                            <a:cubicBezTo>
                              <a:pt x="8022" y="1689"/>
                              <a:pt x="8065" y="1593"/>
                              <a:pt x="8011" y="1539"/>
                            </a:cubicBezTo>
                            <a:lnTo>
                              <a:pt x="8004" y="1414"/>
                            </a:lnTo>
                            <a:lnTo>
                              <a:pt x="8064" y="1310"/>
                            </a:lnTo>
                            <a:lnTo>
                              <a:pt x="8148" y="1280"/>
                            </a:lnTo>
                            <a:lnTo>
                              <a:pt x="8245" y="1273"/>
                            </a:lnTo>
                            <a:lnTo>
                              <a:pt x="8314" y="1372"/>
                            </a:lnTo>
                            <a:lnTo>
                              <a:pt x="8307" y="1465"/>
                            </a:lnTo>
                            <a:lnTo>
                              <a:pt x="8250" y="1544"/>
                            </a:lnTo>
                            <a:lnTo>
                              <a:pt x="8238" y="1638"/>
                            </a:lnTo>
                            <a:lnTo>
                              <a:pt x="8280" y="1741"/>
                            </a:lnTo>
                            <a:lnTo>
                              <a:pt x="8252" y="1852"/>
                            </a:lnTo>
                            <a:lnTo>
                              <a:pt x="8315" y="2016"/>
                            </a:lnTo>
                            <a:lnTo>
                              <a:pt x="8370" y="2072"/>
                            </a:lnTo>
                            <a:lnTo>
                              <a:pt x="8444" y="2116"/>
                            </a:lnTo>
                            <a:lnTo>
                              <a:pt x="8525" y="2102"/>
                            </a:lnTo>
                            <a:lnTo>
                              <a:pt x="8606" y="2124"/>
                            </a:lnTo>
                            <a:lnTo>
                              <a:pt x="8558" y="2220"/>
                            </a:lnTo>
                            <a:lnTo>
                              <a:pt x="8485" y="2205"/>
                            </a:lnTo>
                            <a:lnTo>
                              <a:pt x="8462" y="2284"/>
                            </a:lnTo>
                            <a:lnTo>
                              <a:pt x="8441" y="2449"/>
                            </a:lnTo>
                            <a:lnTo>
                              <a:pt x="8379" y="2618"/>
                            </a:lnTo>
                            <a:lnTo>
                              <a:pt x="8312" y="2588"/>
                            </a:lnTo>
                            <a:lnTo>
                              <a:pt x="8203" y="2531"/>
                            </a:lnTo>
                            <a:lnTo>
                              <a:pt x="8124" y="2598"/>
                            </a:lnTo>
                            <a:lnTo>
                              <a:pt x="8205" y="2699"/>
                            </a:lnTo>
                            <a:cubicBezTo>
                              <a:pt x="8263" y="2733"/>
                              <a:pt x="8323" y="2760"/>
                              <a:pt x="8386" y="2780"/>
                            </a:cubicBezTo>
                            <a:cubicBezTo>
                              <a:pt x="8432" y="2794"/>
                              <a:pt x="8479" y="2805"/>
                              <a:pt x="8525" y="2795"/>
                            </a:cubicBezTo>
                            <a:cubicBezTo>
                              <a:pt x="8571" y="2785"/>
                              <a:pt x="8611" y="2757"/>
                              <a:pt x="8637" y="2716"/>
                            </a:cubicBezTo>
                            <a:lnTo>
                              <a:pt x="8664" y="2637"/>
                            </a:lnTo>
                            <a:lnTo>
                              <a:pt x="8584" y="2645"/>
                            </a:lnTo>
                            <a:cubicBezTo>
                              <a:pt x="8554" y="2675"/>
                              <a:pt x="8510" y="2681"/>
                              <a:pt x="8473" y="2662"/>
                            </a:cubicBezTo>
                            <a:cubicBezTo>
                              <a:pt x="8359" y="2599"/>
                              <a:pt x="8398" y="2415"/>
                              <a:pt x="8527" y="2412"/>
                            </a:cubicBezTo>
                            <a:lnTo>
                              <a:pt x="8630" y="2449"/>
                            </a:lnTo>
                            <a:lnTo>
                              <a:pt x="8693" y="2335"/>
                            </a:lnTo>
                            <a:lnTo>
                              <a:pt x="8728" y="2264"/>
                            </a:lnTo>
                            <a:lnTo>
                              <a:pt x="8813" y="2264"/>
                            </a:lnTo>
                            <a:lnTo>
                              <a:pt x="8883" y="2328"/>
                            </a:lnTo>
                            <a:lnTo>
                              <a:pt x="8913" y="2180"/>
                            </a:lnTo>
                            <a:lnTo>
                              <a:pt x="8888" y="2034"/>
                            </a:lnTo>
                            <a:lnTo>
                              <a:pt x="8901" y="1920"/>
                            </a:lnTo>
                            <a:lnTo>
                              <a:pt x="8955" y="1834"/>
                            </a:lnTo>
                            <a:cubicBezTo>
                              <a:pt x="8964" y="1773"/>
                              <a:pt x="8971" y="1712"/>
                              <a:pt x="8975" y="1651"/>
                            </a:cubicBezTo>
                            <a:cubicBezTo>
                              <a:pt x="8979" y="1601"/>
                              <a:pt x="8982" y="1552"/>
                              <a:pt x="8982" y="1502"/>
                            </a:cubicBezTo>
                            <a:lnTo>
                              <a:pt x="8975" y="1347"/>
                            </a:lnTo>
                            <a:cubicBezTo>
                              <a:pt x="8984" y="1319"/>
                              <a:pt x="9001" y="1296"/>
                              <a:pt x="9024" y="1280"/>
                            </a:cubicBezTo>
                            <a:cubicBezTo>
                              <a:pt x="9068" y="1251"/>
                              <a:pt x="9123" y="1256"/>
                              <a:pt x="9175" y="1258"/>
                            </a:cubicBezTo>
                            <a:cubicBezTo>
                              <a:pt x="9214" y="1260"/>
                              <a:pt x="9254" y="1260"/>
                              <a:pt x="9293" y="1258"/>
                            </a:cubicBezTo>
                            <a:lnTo>
                              <a:pt x="9383" y="1324"/>
                            </a:lnTo>
                            <a:lnTo>
                              <a:pt x="9342" y="1409"/>
                            </a:lnTo>
                            <a:lnTo>
                              <a:pt x="9274" y="1569"/>
                            </a:lnTo>
                            <a:lnTo>
                              <a:pt x="9178" y="1638"/>
                            </a:lnTo>
                            <a:lnTo>
                              <a:pt x="9194" y="1866"/>
                            </a:lnTo>
                            <a:lnTo>
                              <a:pt x="9194" y="1997"/>
                            </a:lnTo>
                            <a:lnTo>
                              <a:pt x="9264" y="2101"/>
                            </a:lnTo>
                            <a:cubicBezTo>
                              <a:pt x="9307" y="2131"/>
                              <a:pt x="9342" y="2173"/>
                              <a:pt x="9366" y="2222"/>
                            </a:cubicBezTo>
                            <a:cubicBezTo>
                              <a:pt x="9382" y="2255"/>
                              <a:pt x="9393" y="2291"/>
                              <a:pt x="9399" y="2328"/>
                            </a:cubicBezTo>
                            <a:lnTo>
                              <a:pt x="9482" y="2336"/>
                            </a:lnTo>
                            <a:lnTo>
                              <a:pt x="9556" y="2400"/>
                            </a:lnTo>
                            <a:cubicBezTo>
                              <a:pt x="9583" y="2419"/>
                              <a:pt x="9608" y="2443"/>
                              <a:pt x="9630" y="2469"/>
                            </a:cubicBezTo>
                            <a:cubicBezTo>
                              <a:pt x="9660" y="2506"/>
                              <a:pt x="9685" y="2549"/>
                              <a:pt x="9702" y="2595"/>
                            </a:cubicBezTo>
                            <a:cubicBezTo>
                              <a:pt x="9712" y="2619"/>
                              <a:pt x="9722" y="2644"/>
                              <a:pt x="9732" y="2668"/>
                            </a:cubicBezTo>
                            <a:cubicBezTo>
                              <a:pt x="9742" y="2692"/>
                              <a:pt x="9752" y="2716"/>
                              <a:pt x="9762" y="2740"/>
                            </a:cubicBezTo>
                            <a:lnTo>
                              <a:pt x="9811" y="2856"/>
                            </a:lnTo>
                            <a:lnTo>
                              <a:pt x="9887" y="2814"/>
                            </a:lnTo>
                            <a:lnTo>
                              <a:pt x="9859" y="2582"/>
                            </a:lnTo>
                            <a:lnTo>
                              <a:pt x="9928" y="2479"/>
                            </a:lnTo>
                            <a:lnTo>
                              <a:pt x="9921" y="2310"/>
                            </a:lnTo>
                            <a:lnTo>
                              <a:pt x="9875" y="2239"/>
                            </a:lnTo>
                            <a:lnTo>
                              <a:pt x="9712" y="2214"/>
                            </a:lnTo>
                            <a:lnTo>
                              <a:pt x="9622" y="2125"/>
                            </a:lnTo>
                            <a:lnTo>
                              <a:pt x="9548" y="1994"/>
                            </a:lnTo>
                            <a:lnTo>
                              <a:pt x="9500" y="1935"/>
                            </a:lnTo>
                            <a:lnTo>
                              <a:pt x="9451" y="1765"/>
                            </a:lnTo>
                            <a:lnTo>
                              <a:pt x="9437" y="1636"/>
                            </a:lnTo>
                            <a:lnTo>
                              <a:pt x="9444" y="1522"/>
                            </a:lnTo>
                            <a:lnTo>
                              <a:pt x="9505" y="1384"/>
                            </a:lnTo>
                            <a:lnTo>
                              <a:pt x="9539" y="1305"/>
                            </a:lnTo>
                            <a:lnTo>
                              <a:pt x="9644" y="1275"/>
                            </a:lnTo>
                            <a:lnTo>
                              <a:pt x="9776" y="1268"/>
                            </a:lnTo>
                            <a:lnTo>
                              <a:pt x="9843" y="1297"/>
                            </a:lnTo>
                            <a:lnTo>
                              <a:pt x="9987" y="1259"/>
                            </a:lnTo>
                            <a:lnTo>
                              <a:pt x="10085" y="1215"/>
                            </a:lnTo>
                            <a:lnTo>
                              <a:pt x="10208" y="1215"/>
                            </a:lnTo>
                            <a:lnTo>
                              <a:pt x="10317" y="1280"/>
                            </a:lnTo>
                            <a:lnTo>
                              <a:pt x="10446" y="1371"/>
                            </a:lnTo>
                            <a:lnTo>
                              <a:pt x="10527" y="1403"/>
                            </a:lnTo>
                            <a:lnTo>
                              <a:pt x="10673" y="1499"/>
                            </a:lnTo>
                            <a:lnTo>
                              <a:pt x="10750" y="1507"/>
                            </a:lnTo>
                            <a:lnTo>
                              <a:pt x="10903" y="1507"/>
                            </a:lnTo>
                            <a:lnTo>
                              <a:pt x="10965" y="1558"/>
                            </a:lnTo>
                            <a:lnTo>
                              <a:pt x="11043" y="1622"/>
                            </a:lnTo>
                            <a:lnTo>
                              <a:pt x="11141" y="1642"/>
                            </a:lnTo>
                            <a:cubicBezTo>
                              <a:pt x="11167" y="1646"/>
                              <a:pt x="11193" y="1654"/>
                              <a:pt x="11218" y="1664"/>
                            </a:cubicBezTo>
                            <a:cubicBezTo>
                              <a:pt x="11254" y="1680"/>
                              <a:pt x="11287" y="1703"/>
                              <a:pt x="11315" y="1731"/>
                            </a:cubicBezTo>
                            <a:lnTo>
                              <a:pt x="11396" y="1808"/>
                            </a:lnTo>
                            <a:lnTo>
                              <a:pt x="11452" y="1948"/>
                            </a:lnTo>
                            <a:lnTo>
                              <a:pt x="11505" y="2034"/>
                            </a:lnTo>
                            <a:lnTo>
                              <a:pt x="11670" y="2064"/>
                            </a:lnTo>
                            <a:lnTo>
                              <a:pt x="11784" y="2091"/>
                            </a:lnTo>
                            <a:lnTo>
                              <a:pt x="12021" y="2143"/>
                            </a:lnTo>
                            <a:lnTo>
                              <a:pt x="12188" y="2173"/>
                            </a:lnTo>
                            <a:cubicBezTo>
                              <a:pt x="12226" y="2161"/>
                              <a:pt x="12267" y="2168"/>
                              <a:pt x="12299" y="2193"/>
                            </a:cubicBezTo>
                            <a:cubicBezTo>
                              <a:pt x="12345" y="2228"/>
                              <a:pt x="12365" y="2291"/>
                              <a:pt x="12348" y="2348"/>
                            </a:cubicBezTo>
                            <a:lnTo>
                              <a:pt x="12320" y="2499"/>
                            </a:lnTo>
                            <a:lnTo>
                              <a:pt x="12307" y="2647"/>
                            </a:lnTo>
                            <a:lnTo>
                              <a:pt x="12353" y="2763"/>
                            </a:lnTo>
                            <a:lnTo>
                              <a:pt x="12265" y="2812"/>
                            </a:lnTo>
                            <a:cubicBezTo>
                              <a:pt x="12226" y="2799"/>
                              <a:pt x="12189" y="2782"/>
                              <a:pt x="12154" y="2760"/>
                            </a:cubicBezTo>
                            <a:cubicBezTo>
                              <a:pt x="12092" y="2723"/>
                              <a:pt x="12039" y="2672"/>
                              <a:pt x="11996" y="2612"/>
                            </a:cubicBezTo>
                            <a:lnTo>
                              <a:pt x="11906" y="2598"/>
                            </a:lnTo>
                            <a:lnTo>
                              <a:pt x="11869" y="2672"/>
                            </a:lnTo>
                            <a:lnTo>
                              <a:pt x="11943" y="2778"/>
                            </a:lnTo>
                            <a:lnTo>
                              <a:pt x="12073" y="2842"/>
                            </a:lnTo>
                            <a:lnTo>
                              <a:pt x="12196" y="2870"/>
                            </a:lnTo>
                            <a:cubicBezTo>
                              <a:pt x="12252" y="2881"/>
                              <a:pt x="12306" y="2906"/>
                              <a:pt x="12352" y="2941"/>
                            </a:cubicBezTo>
                            <a:cubicBezTo>
                              <a:pt x="12395" y="2975"/>
                              <a:pt x="12431" y="3017"/>
                              <a:pt x="12459" y="3065"/>
                            </a:cubicBezTo>
                            <a:lnTo>
                              <a:pt x="12466" y="3161"/>
                            </a:lnTo>
                            <a:cubicBezTo>
                              <a:pt x="12485" y="3191"/>
                              <a:pt x="12502" y="3222"/>
                              <a:pt x="12517" y="3255"/>
                            </a:cubicBezTo>
                            <a:cubicBezTo>
                              <a:pt x="12534" y="3294"/>
                              <a:pt x="12548" y="3335"/>
                              <a:pt x="12558" y="3378"/>
                            </a:cubicBezTo>
                            <a:lnTo>
                              <a:pt x="12459" y="3479"/>
                            </a:lnTo>
                            <a:lnTo>
                              <a:pt x="12328" y="3383"/>
                            </a:lnTo>
                            <a:lnTo>
                              <a:pt x="12360" y="3497"/>
                            </a:lnTo>
                            <a:lnTo>
                              <a:pt x="12388" y="3606"/>
                            </a:lnTo>
                            <a:lnTo>
                              <a:pt x="12168" y="3614"/>
                            </a:lnTo>
                            <a:lnTo>
                              <a:pt x="11947" y="3586"/>
                            </a:lnTo>
                            <a:lnTo>
                              <a:pt x="11769" y="3586"/>
                            </a:lnTo>
                            <a:lnTo>
                              <a:pt x="11618" y="3490"/>
                            </a:lnTo>
                            <a:cubicBezTo>
                              <a:pt x="11588" y="3446"/>
                              <a:pt x="11548" y="3411"/>
                              <a:pt x="11502" y="3389"/>
                            </a:cubicBezTo>
                            <a:cubicBezTo>
                              <a:pt x="11446" y="3361"/>
                              <a:pt x="11382" y="3353"/>
                              <a:pt x="11321" y="3367"/>
                            </a:cubicBezTo>
                            <a:lnTo>
                              <a:pt x="11148" y="3411"/>
                            </a:lnTo>
                            <a:lnTo>
                              <a:pt x="11080" y="3520"/>
                            </a:lnTo>
                            <a:lnTo>
                              <a:pt x="11173" y="3562"/>
                            </a:lnTo>
                            <a:lnTo>
                              <a:pt x="11173" y="3658"/>
                            </a:lnTo>
                            <a:lnTo>
                              <a:pt x="11041" y="3688"/>
                            </a:lnTo>
                            <a:cubicBezTo>
                              <a:pt x="11002" y="3696"/>
                              <a:pt x="10964" y="3668"/>
                              <a:pt x="10957" y="3626"/>
                            </a:cubicBezTo>
                            <a:cubicBezTo>
                              <a:pt x="10950" y="3580"/>
                              <a:pt x="10984" y="3542"/>
                              <a:pt x="10992" y="3497"/>
                            </a:cubicBezTo>
                            <a:cubicBezTo>
                              <a:pt x="11001" y="3449"/>
                              <a:pt x="10979" y="3400"/>
                              <a:pt x="10939" y="3377"/>
                            </a:cubicBezTo>
                            <a:lnTo>
                              <a:pt x="10871" y="3214"/>
                            </a:lnTo>
                            <a:lnTo>
                              <a:pt x="10927" y="3087"/>
                            </a:lnTo>
                            <a:lnTo>
                              <a:pt x="11099" y="3058"/>
                            </a:lnTo>
                            <a:cubicBezTo>
                              <a:pt x="11143" y="3095"/>
                              <a:pt x="11209" y="3081"/>
                              <a:pt x="11236" y="3028"/>
                            </a:cubicBezTo>
                            <a:cubicBezTo>
                              <a:pt x="11261" y="2979"/>
                              <a:pt x="11242" y="2918"/>
                              <a:pt x="11194" y="2895"/>
                            </a:cubicBezTo>
                            <a:lnTo>
                              <a:pt x="11162" y="2836"/>
                            </a:lnTo>
                            <a:lnTo>
                              <a:pt x="11197" y="2733"/>
                            </a:lnTo>
                            <a:lnTo>
                              <a:pt x="11222" y="2589"/>
                            </a:lnTo>
                            <a:lnTo>
                              <a:pt x="11197" y="2443"/>
                            </a:lnTo>
                            <a:lnTo>
                              <a:pt x="11053" y="2409"/>
                            </a:lnTo>
                            <a:lnTo>
                              <a:pt x="10999" y="2596"/>
                            </a:lnTo>
                            <a:lnTo>
                              <a:pt x="10942" y="2690"/>
                            </a:lnTo>
                            <a:lnTo>
                              <a:pt x="10865" y="2727"/>
                            </a:lnTo>
                            <a:lnTo>
                              <a:pt x="10817" y="2660"/>
                            </a:lnTo>
                            <a:lnTo>
                              <a:pt x="10754" y="2500"/>
                            </a:lnTo>
                            <a:lnTo>
                              <a:pt x="10781" y="2399"/>
                            </a:lnTo>
                            <a:lnTo>
                              <a:pt x="10830" y="2332"/>
                            </a:lnTo>
                            <a:lnTo>
                              <a:pt x="10781" y="2275"/>
                            </a:lnTo>
                            <a:lnTo>
                              <a:pt x="10684" y="2238"/>
                            </a:lnTo>
                            <a:lnTo>
                              <a:pt x="10600" y="2181"/>
                            </a:lnTo>
                            <a:lnTo>
                              <a:pt x="10517" y="2122"/>
                            </a:lnTo>
                            <a:lnTo>
                              <a:pt x="10552" y="2262"/>
                            </a:lnTo>
                            <a:lnTo>
                              <a:pt x="10607" y="2328"/>
                            </a:lnTo>
                            <a:lnTo>
                              <a:pt x="10633" y="2419"/>
                            </a:lnTo>
                            <a:lnTo>
                              <a:pt x="10639" y="2505"/>
                            </a:lnTo>
                            <a:lnTo>
                              <a:pt x="10498" y="2436"/>
                            </a:lnTo>
                            <a:lnTo>
                              <a:pt x="10463" y="2355"/>
                            </a:lnTo>
                            <a:lnTo>
                              <a:pt x="10421" y="2254"/>
                            </a:lnTo>
                            <a:lnTo>
                              <a:pt x="10345" y="2231"/>
                            </a:lnTo>
                            <a:lnTo>
                              <a:pt x="10299" y="2312"/>
                            </a:lnTo>
                            <a:lnTo>
                              <a:pt x="10338" y="2436"/>
                            </a:lnTo>
                            <a:lnTo>
                              <a:pt x="10382" y="2609"/>
                            </a:lnTo>
                            <a:lnTo>
                              <a:pt x="10389" y="2728"/>
                            </a:lnTo>
                            <a:lnTo>
                              <a:pt x="10389" y="2839"/>
                            </a:lnTo>
                            <a:lnTo>
                              <a:pt x="10361" y="2940"/>
                            </a:lnTo>
                            <a:lnTo>
                              <a:pt x="10333" y="3026"/>
                            </a:lnTo>
                            <a:lnTo>
                              <a:pt x="10284" y="3159"/>
                            </a:lnTo>
                            <a:lnTo>
                              <a:pt x="10277" y="3241"/>
                            </a:lnTo>
                            <a:lnTo>
                              <a:pt x="10356" y="3317"/>
                            </a:lnTo>
                            <a:lnTo>
                              <a:pt x="10495" y="3376"/>
                            </a:lnTo>
                            <a:lnTo>
                              <a:pt x="10586" y="3406"/>
                            </a:lnTo>
                            <a:lnTo>
                              <a:pt x="10704" y="3512"/>
                            </a:lnTo>
                            <a:lnTo>
                              <a:pt x="10778" y="3620"/>
                            </a:lnTo>
                            <a:lnTo>
                              <a:pt x="10737" y="3709"/>
                            </a:lnTo>
                            <a:lnTo>
                              <a:pt x="10654" y="3714"/>
                            </a:lnTo>
                            <a:lnTo>
                              <a:pt x="10517" y="3662"/>
                            </a:lnTo>
                            <a:lnTo>
                              <a:pt x="10380" y="3677"/>
                            </a:lnTo>
                            <a:cubicBezTo>
                              <a:pt x="10381" y="3717"/>
                              <a:pt x="10367" y="3755"/>
                              <a:pt x="10343" y="3785"/>
                            </a:cubicBezTo>
                            <a:cubicBezTo>
                              <a:pt x="10311" y="3826"/>
                              <a:pt x="10262" y="3848"/>
                              <a:pt x="10211" y="3845"/>
                            </a:cubicBezTo>
                            <a:lnTo>
                              <a:pt x="10102" y="3793"/>
                            </a:lnTo>
                            <a:lnTo>
                              <a:pt x="9970" y="3800"/>
                            </a:lnTo>
                            <a:cubicBezTo>
                              <a:pt x="9960" y="3762"/>
                              <a:pt x="9953" y="3723"/>
                              <a:pt x="9952" y="3684"/>
                            </a:cubicBezTo>
                            <a:cubicBezTo>
                              <a:pt x="9947" y="3578"/>
                              <a:pt x="9975" y="3473"/>
                              <a:pt x="10031" y="3385"/>
                            </a:cubicBezTo>
                            <a:cubicBezTo>
                              <a:pt x="10030" y="3354"/>
                              <a:pt x="10014" y="3327"/>
                              <a:pt x="9989" y="3313"/>
                            </a:cubicBezTo>
                            <a:cubicBezTo>
                              <a:pt x="9848" y="3235"/>
                              <a:pt x="9741" y="3476"/>
                              <a:pt x="9887" y="3542"/>
                            </a:cubicBezTo>
                            <a:lnTo>
                              <a:pt x="9827" y="3688"/>
                            </a:lnTo>
                            <a:lnTo>
                              <a:pt x="9732" y="3812"/>
                            </a:lnTo>
                            <a:lnTo>
                              <a:pt x="9628" y="3864"/>
                            </a:lnTo>
                            <a:cubicBezTo>
                              <a:pt x="9618" y="3904"/>
                              <a:pt x="9599" y="3942"/>
                              <a:pt x="9575" y="3975"/>
                            </a:cubicBezTo>
                            <a:cubicBezTo>
                              <a:pt x="9539" y="4021"/>
                              <a:pt x="9492" y="4056"/>
                              <a:pt x="9438" y="4074"/>
                            </a:cubicBezTo>
                            <a:cubicBezTo>
                              <a:pt x="9430" y="4101"/>
                              <a:pt x="9420" y="4127"/>
                              <a:pt x="9407" y="4152"/>
                            </a:cubicBezTo>
                            <a:cubicBezTo>
                              <a:pt x="9381" y="4206"/>
                              <a:pt x="9343" y="4252"/>
                              <a:pt x="9298" y="4288"/>
                            </a:cubicBezTo>
                            <a:lnTo>
                              <a:pt x="9263" y="4415"/>
                            </a:lnTo>
                            <a:lnTo>
                              <a:pt x="9187" y="4486"/>
                            </a:lnTo>
                            <a:cubicBezTo>
                              <a:pt x="9179" y="4525"/>
                              <a:pt x="9172" y="4564"/>
                              <a:pt x="9166" y="4602"/>
                            </a:cubicBezTo>
                            <a:cubicBezTo>
                              <a:pt x="9156" y="4659"/>
                              <a:pt x="9148" y="4716"/>
                              <a:pt x="9140" y="4773"/>
                            </a:cubicBezTo>
                            <a:cubicBezTo>
                              <a:pt x="9148" y="4808"/>
                              <a:pt x="9158" y="4842"/>
                              <a:pt x="9168" y="4876"/>
                            </a:cubicBezTo>
                            <a:cubicBezTo>
                              <a:pt x="9180" y="4914"/>
                              <a:pt x="9193" y="4951"/>
                              <a:pt x="9207" y="4988"/>
                            </a:cubicBezTo>
                            <a:cubicBezTo>
                              <a:pt x="9233" y="5010"/>
                              <a:pt x="9256" y="5035"/>
                              <a:pt x="9277" y="5061"/>
                            </a:cubicBezTo>
                            <a:cubicBezTo>
                              <a:pt x="9326" y="5123"/>
                              <a:pt x="9362" y="5194"/>
                              <a:pt x="9384" y="5272"/>
                            </a:cubicBezTo>
                            <a:lnTo>
                              <a:pt x="9452" y="5434"/>
                            </a:lnTo>
                            <a:lnTo>
                              <a:pt x="9547" y="5508"/>
                            </a:lnTo>
                            <a:cubicBezTo>
                              <a:pt x="9551" y="5474"/>
                              <a:pt x="9565" y="5443"/>
                              <a:pt x="9589" y="5419"/>
                            </a:cubicBezTo>
                            <a:cubicBezTo>
                              <a:pt x="9650" y="5357"/>
                              <a:pt x="9747" y="5360"/>
                              <a:pt x="9804" y="5427"/>
                            </a:cubicBezTo>
                            <a:lnTo>
                              <a:pt x="9972" y="5464"/>
                            </a:lnTo>
                            <a:lnTo>
                              <a:pt x="10020" y="5560"/>
                            </a:lnTo>
                            <a:lnTo>
                              <a:pt x="10113" y="5567"/>
                            </a:lnTo>
                            <a:lnTo>
                              <a:pt x="10248" y="5653"/>
                            </a:lnTo>
                            <a:lnTo>
                              <a:pt x="10422" y="5737"/>
                            </a:lnTo>
                            <a:lnTo>
                              <a:pt x="10522" y="5745"/>
                            </a:lnTo>
                            <a:lnTo>
                              <a:pt x="10694" y="5750"/>
                            </a:lnTo>
                            <a:cubicBezTo>
                              <a:pt x="10727" y="5745"/>
                              <a:pt x="10760" y="5748"/>
                              <a:pt x="10792" y="5757"/>
                            </a:cubicBezTo>
                            <a:cubicBezTo>
                              <a:pt x="10842" y="5772"/>
                              <a:pt x="10887" y="5803"/>
                              <a:pt x="10924" y="5841"/>
                            </a:cubicBezTo>
                            <a:cubicBezTo>
                              <a:pt x="10976" y="5894"/>
                              <a:pt x="11014" y="5959"/>
                              <a:pt x="11036" y="6032"/>
                            </a:cubicBezTo>
                            <a:cubicBezTo>
                              <a:pt x="11037" y="6070"/>
                              <a:pt x="11050" y="6106"/>
                              <a:pt x="11073" y="6136"/>
                            </a:cubicBezTo>
                            <a:cubicBezTo>
                              <a:pt x="11105" y="6176"/>
                              <a:pt x="11151" y="6197"/>
                              <a:pt x="11198" y="6215"/>
                            </a:cubicBezTo>
                            <a:cubicBezTo>
                              <a:pt x="11235" y="6228"/>
                              <a:pt x="11272" y="6240"/>
                              <a:pt x="11309" y="6249"/>
                            </a:cubicBezTo>
                            <a:lnTo>
                              <a:pt x="11323" y="6403"/>
                            </a:lnTo>
                            <a:lnTo>
                              <a:pt x="11329" y="6534"/>
                            </a:lnTo>
                            <a:lnTo>
                              <a:pt x="11403" y="6648"/>
                            </a:lnTo>
                            <a:lnTo>
                              <a:pt x="11547" y="6749"/>
                            </a:lnTo>
                            <a:cubicBezTo>
                              <a:pt x="11589" y="6765"/>
                              <a:pt x="11635" y="6760"/>
                              <a:pt x="11672" y="6735"/>
                            </a:cubicBezTo>
                            <a:cubicBezTo>
                              <a:pt x="11760" y="6675"/>
                              <a:pt x="11771" y="6543"/>
                              <a:pt x="11695" y="6467"/>
                            </a:cubicBezTo>
                            <a:cubicBezTo>
                              <a:pt x="11673" y="6413"/>
                              <a:pt x="11648" y="6361"/>
                              <a:pt x="11621" y="6309"/>
                            </a:cubicBezTo>
                            <a:cubicBezTo>
                              <a:pt x="11573" y="6217"/>
                              <a:pt x="11519" y="6128"/>
                              <a:pt x="11458" y="6044"/>
                            </a:cubicBezTo>
                            <a:lnTo>
                              <a:pt x="11458" y="5953"/>
                            </a:lnTo>
                            <a:lnTo>
                              <a:pt x="11505" y="5842"/>
                            </a:lnTo>
                            <a:lnTo>
                              <a:pt x="11491" y="5746"/>
                            </a:lnTo>
                            <a:lnTo>
                              <a:pt x="11394" y="5687"/>
                            </a:lnTo>
                            <a:lnTo>
                              <a:pt x="11255" y="5608"/>
                            </a:lnTo>
                            <a:lnTo>
                              <a:pt x="11234" y="5437"/>
                            </a:lnTo>
                            <a:lnTo>
                              <a:pt x="11292" y="5363"/>
                            </a:lnTo>
                            <a:lnTo>
                              <a:pt x="11359" y="5363"/>
                            </a:lnTo>
                            <a:lnTo>
                              <a:pt x="11442" y="5413"/>
                            </a:lnTo>
                            <a:lnTo>
                              <a:pt x="11484" y="5501"/>
                            </a:lnTo>
                            <a:lnTo>
                              <a:pt x="11496" y="5603"/>
                            </a:lnTo>
                            <a:lnTo>
                              <a:pt x="11546" y="5684"/>
                            </a:lnTo>
                            <a:lnTo>
                              <a:pt x="11602" y="5755"/>
                            </a:lnTo>
                            <a:cubicBezTo>
                              <a:pt x="11632" y="5747"/>
                              <a:pt x="11659" y="5729"/>
                              <a:pt x="11678" y="5703"/>
                            </a:cubicBezTo>
                            <a:cubicBezTo>
                              <a:pt x="11720" y="5647"/>
                              <a:pt x="11720" y="5567"/>
                              <a:pt x="11678" y="5510"/>
                            </a:cubicBezTo>
                            <a:lnTo>
                              <a:pt x="11687" y="5305"/>
                            </a:lnTo>
                            <a:lnTo>
                              <a:pt x="11631" y="5137"/>
                            </a:lnTo>
                            <a:lnTo>
                              <a:pt x="11504" y="5001"/>
                            </a:lnTo>
                            <a:lnTo>
                              <a:pt x="11355" y="4959"/>
                            </a:lnTo>
                            <a:lnTo>
                              <a:pt x="11334" y="4831"/>
                            </a:lnTo>
                            <a:lnTo>
                              <a:pt x="11341" y="4729"/>
                            </a:lnTo>
                            <a:lnTo>
                              <a:pt x="11348" y="4507"/>
                            </a:lnTo>
                            <a:lnTo>
                              <a:pt x="11294" y="4448"/>
                            </a:lnTo>
                            <a:lnTo>
                              <a:pt x="11212" y="4396"/>
                            </a:lnTo>
                            <a:lnTo>
                              <a:pt x="11184" y="4307"/>
                            </a:lnTo>
                            <a:lnTo>
                              <a:pt x="11212" y="4203"/>
                            </a:lnTo>
                            <a:lnTo>
                              <a:pt x="11142" y="4028"/>
                            </a:lnTo>
                            <a:lnTo>
                              <a:pt x="11149" y="3859"/>
                            </a:lnTo>
                            <a:lnTo>
                              <a:pt x="11226" y="3845"/>
                            </a:lnTo>
                            <a:lnTo>
                              <a:pt x="11432" y="3859"/>
                            </a:lnTo>
                            <a:lnTo>
                              <a:pt x="11485" y="3771"/>
                            </a:lnTo>
                            <a:lnTo>
                              <a:pt x="11550" y="3741"/>
                            </a:lnTo>
                            <a:lnTo>
                              <a:pt x="11760" y="3790"/>
                            </a:lnTo>
                            <a:lnTo>
                              <a:pt x="11845" y="3861"/>
                            </a:lnTo>
                            <a:lnTo>
                              <a:pt x="11924" y="3913"/>
                            </a:lnTo>
                            <a:lnTo>
                              <a:pt x="12056" y="3943"/>
                            </a:lnTo>
                            <a:lnTo>
                              <a:pt x="12235" y="3948"/>
                            </a:lnTo>
                            <a:lnTo>
                              <a:pt x="12277" y="4074"/>
                            </a:lnTo>
                            <a:lnTo>
                              <a:pt x="12320" y="4299"/>
                            </a:lnTo>
                            <a:lnTo>
                              <a:pt x="12439" y="4425"/>
                            </a:lnTo>
                            <a:lnTo>
                              <a:pt x="12576" y="4455"/>
                            </a:lnTo>
                            <a:lnTo>
                              <a:pt x="12685" y="4418"/>
                            </a:lnTo>
                            <a:cubicBezTo>
                              <a:pt x="12703" y="4385"/>
                              <a:pt x="12717" y="4350"/>
                              <a:pt x="12727" y="4314"/>
                            </a:cubicBezTo>
                            <a:cubicBezTo>
                              <a:pt x="12750" y="4222"/>
                              <a:pt x="12742" y="4125"/>
                              <a:pt x="12706" y="4039"/>
                            </a:cubicBezTo>
                            <a:lnTo>
                              <a:pt x="12706" y="3894"/>
                            </a:lnTo>
                            <a:lnTo>
                              <a:pt x="12724" y="3822"/>
                            </a:lnTo>
                            <a:lnTo>
                              <a:pt x="12840" y="3889"/>
                            </a:lnTo>
                            <a:lnTo>
                              <a:pt x="12901" y="3933"/>
                            </a:lnTo>
                            <a:cubicBezTo>
                              <a:pt x="12943" y="3970"/>
                              <a:pt x="12987" y="4005"/>
                              <a:pt x="13033" y="4037"/>
                            </a:cubicBezTo>
                            <a:cubicBezTo>
                              <a:pt x="13072" y="4063"/>
                              <a:pt x="13112" y="4088"/>
                              <a:pt x="13153" y="4111"/>
                            </a:cubicBezTo>
                            <a:lnTo>
                              <a:pt x="13279" y="4204"/>
                            </a:lnTo>
                            <a:lnTo>
                              <a:pt x="13409" y="4320"/>
                            </a:lnTo>
                            <a:lnTo>
                              <a:pt x="13497" y="4426"/>
                            </a:lnTo>
                            <a:lnTo>
                              <a:pt x="13646" y="4604"/>
                            </a:lnTo>
                            <a:lnTo>
                              <a:pt x="13736" y="4662"/>
                            </a:lnTo>
                            <a:lnTo>
                              <a:pt x="13914" y="4702"/>
                            </a:lnTo>
                            <a:lnTo>
                              <a:pt x="14011" y="4724"/>
                            </a:lnTo>
                            <a:lnTo>
                              <a:pt x="14211" y="4717"/>
                            </a:lnTo>
                            <a:lnTo>
                              <a:pt x="14343" y="4746"/>
                            </a:lnTo>
                            <a:lnTo>
                              <a:pt x="14331" y="4858"/>
                            </a:lnTo>
                            <a:lnTo>
                              <a:pt x="14487" y="4917"/>
                            </a:lnTo>
                            <a:lnTo>
                              <a:pt x="14563" y="4932"/>
                            </a:lnTo>
                            <a:lnTo>
                              <a:pt x="14665" y="5055"/>
                            </a:lnTo>
                            <a:cubicBezTo>
                              <a:pt x="14686" y="5090"/>
                              <a:pt x="14708" y="5125"/>
                              <a:pt x="14730" y="5159"/>
                            </a:cubicBezTo>
                            <a:cubicBezTo>
                              <a:pt x="14787" y="5245"/>
                              <a:pt x="14849" y="5328"/>
                              <a:pt x="14916" y="5406"/>
                            </a:cubicBezTo>
                            <a:lnTo>
                              <a:pt x="14958" y="5478"/>
                            </a:lnTo>
                            <a:lnTo>
                              <a:pt x="14951" y="5594"/>
                            </a:lnTo>
                            <a:cubicBezTo>
                              <a:pt x="14966" y="5643"/>
                              <a:pt x="15001" y="5682"/>
                              <a:pt x="15046" y="5700"/>
                            </a:cubicBezTo>
                            <a:cubicBezTo>
                              <a:pt x="15081" y="5714"/>
                              <a:pt x="15120" y="5714"/>
                              <a:pt x="15155" y="5700"/>
                            </a:cubicBezTo>
                            <a:lnTo>
                              <a:pt x="15241" y="5610"/>
                            </a:lnTo>
                            <a:lnTo>
                              <a:pt x="15354" y="5635"/>
                            </a:lnTo>
                            <a:lnTo>
                              <a:pt x="15403" y="5723"/>
                            </a:lnTo>
                            <a:lnTo>
                              <a:pt x="15521" y="5750"/>
                            </a:lnTo>
                            <a:lnTo>
                              <a:pt x="15616" y="5755"/>
                            </a:lnTo>
                            <a:lnTo>
                              <a:pt x="15674" y="5874"/>
                            </a:lnTo>
                            <a:lnTo>
                              <a:pt x="15716" y="5943"/>
                            </a:lnTo>
                            <a:lnTo>
                              <a:pt x="15756" y="6020"/>
                            </a:lnTo>
                            <a:lnTo>
                              <a:pt x="15769" y="6098"/>
                            </a:lnTo>
                            <a:lnTo>
                              <a:pt x="15797" y="6229"/>
                            </a:lnTo>
                            <a:lnTo>
                              <a:pt x="15651" y="6288"/>
                            </a:lnTo>
                            <a:lnTo>
                              <a:pt x="15538" y="6288"/>
                            </a:lnTo>
                            <a:lnTo>
                              <a:pt x="15480" y="6363"/>
                            </a:lnTo>
                            <a:lnTo>
                              <a:pt x="15427" y="6491"/>
                            </a:lnTo>
                            <a:lnTo>
                              <a:pt x="15305" y="6481"/>
                            </a:lnTo>
                            <a:lnTo>
                              <a:pt x="15263" y="6414"/>
                            </a:lnTo>
                            <a:cubicBezTo>
                              <a:pt x="15274" y="6398"/>
                              <a:pt x="15284" y="6382"/>
                              <a:pt x="15295" y="6366"/>
                            </a:cubicBezTo>
                            <a:cubicBezTo>
                              <a:pt x="15305" y="6350"/>
                              <a:pt x="15315" y="6334"/>
                              <a:pt x="15326" y="6318"/>
                            </a:cubicBezTo>
                            <a:lnTo>
                              <a:pt x="15136" y="6399"/>
                            </a:lnTo>
                            <a:lnTo>
                              <a:pt x="15055" y="6480"/>
                            </a:lnTo>
                            <a:lnTo>
                              <a:pt x="14951" y="6532"/>
                            </a:lnTo>
                            <a:lnTo>
                              <a:pt x="14820" y="6525"/>
                            </a:lnTo>
                            <a:lnTo>
                              <a:pt x="14820" y="6431"/>
                            </a:lnTo>
                            <a:lnTo>
                              <a:pt x="14799" y="6330"/>
                            </a:lnTo>
                            <a:lnTo>
                              <a:pt x="14780" y="6258"/>
                            </a:lnTo>
                            <a:lnTo>
                              <a:pt x="14780" y="6120"/>
                            </a:lnTo>
                            <a:cubicBezTo>
                              <a:pt x="14775" y="6084"/>
                              <a:pt x="14770" y="6047"/>
                              <a:pt x="14766" y="6011"/>
                            </a:cubicBezTo>
                            <a:cubicBezTo>
                              <a:pt x="14757" y="5930"/>
                              <a:pt x="14751" y="5848"/>
                              <a:pt x="14748" y="5767"/>
                            </a:cubicBezTo>
                            <a:lnTo>
                              <a:pt x="14692" y="5626"/>
                            </a:lnTo>
                            <a:lnTo>
                              <a:pt x="14680" y="5534"/>
                            </a:lnTo>
                            <a:lnTo>
                              <a:pt x="14581" y="5665"/>
                            </a:lnTo>
                            <a:lnTo>
                              <a:pt x="14539" y="5840"/>
                            </a:lnTo>
                            <a:lnTo>
                              <a:pt x="14478" y="5951"/>
                            </a:lnTo>
                            <a:cubicBezTo>
                              <a:pt x="14456" y="5983"/>
                              <a:pt x="14429" y="6010"/>
                              <a:pt x="14397" y="6030"/>
                            </a:cubicBezTo>
                            <a:cubicBezTo>
                              <a:pt x="14341" y="6066"/>
                              <a:pt x="14276" y="6080"/>
                              <a:pt x="14214" y="6102"/>
                            </a:cubicBezTo>
                            <a:cubicBezTo>
                              <a:pt x="14166" y="6118"/>
                              <a:pt x="14120" y="6140"/>
                              <a:pt x="14077" y="6166"/>
                            </a:cubicBezTo>
                            <a:lnTo>
                              <a:pt x="14144" y="6237"/>
                            </a:lnTo>
                            <a:cubicBezTo>
                              <a:pt x="14183" y="6237"/>
                              <a:pt x="14222" y="6242"/>
                              <a:pt x="14260" y="6252"/>
                            </a:cubicBezTo>
                            <a:cubicBezTo>
                              <a:pt x="14308" y="6264"/>
                              <a:pt x="14354" y="6284"/>
                              <a:pt x="14397" y="6311"/>
                            </a:cubicBezTo>
                            <a:lnTo>
                              <a:pt x="14302" y="6422"/>
                            </a:lnTo>
                            <a:lnTo>
                              <a:pt x="14116" y="6399"/>
                            </a:lnTo>
                            <a:lnTo>
                              <a:pt x="14014" y="6392"/>
                            </a:lnTo>
                            <a:lnTo>
                              <a:pt x="13938" y="6311"/>
                            </a:lnTo>
                            <a:lnTo>
                              <a:pt x="13796" y="6355"/>
                            </a:lnTo>
                            <a:lnTo>
                              <a:pt x="13720" y="6390"/>
                            </a:lnTo>
                            <a:lnTo>
                              <a:pt x="13666" y="6473"/>
                            </a:lnTo>
                            <a:lnTo>
                              <a:pt x="13648" y="6629"/>
                            </a:lnTo>
                            <a:cubicBezTo>
                              <a:pt x="13623" y="6645"/>
                              <a:pt x="13599" y="6664"/>
                              <a:pt x="13579" y="6686"/>
                            </a:cubicBezTo>
                            <a:cubicBezTo>
                              <a:pt x="13547" y="6718"/>
                              <a:pt x="13521" y="6757"/>
                              <a:pt x="13502" y="6799"/>
                            </a:cubicBezTo>
                            <a:lnTo>
                              <a:pt x="13471" y="6886"/>
                            </a:lnTo>
                            <a:lnTo>
                              <a:pt x="13598" y="6791"/>
                            </a:lnTo>
                            <a:lnTo>
                              <a:pt x="13761" y="6628"/>
                            </a:lnTo>
                            <a:lnTo>
                              <a:pt x="13863" y="6539"/>
                            </a:lnTo>
                            <a:lnTo>
                              <a:pt x="14007" y="6524"/>
                            </a:lnTo>
                            <a:cubicBezTo>
                              <a:pt x="14032" y="6528"/>
                              <a:pt x="14056" y="6540"/>
                              <a:pt x="14076" y="6557"/>
                            </a:cubicBezTo>
                            <a:cubicBezTo>
                              <a:pt x="14122" y="6595"/>
                              <a:pt x="14143" y="6659"/>
                              <a:pt x="14130" y="6720"/>
                            </a:cubicBezTo>
                            <a:lnTo>
                              <a:pt x="14220" y="6892"/>
                            </a:lnTo>
                            <a:lnTo>
                              <a:pt x="14227" y="6989"/>
                            </a:lnTo>
                            <a:cubicBezTo>
                              <a:pt x="14208" y="7016"/>
                              <a:pt x="14211" y="7055"/>
                              <a:pt x="14234" y="7079"/>
                            </a:cubicBezTo>
                            <a:cubicBezTo>
                              <a:pt x="14303" y="7152"/>
                              <a:pt x="14415" y="7066"/>
                              <a:pt x="14371" y="6973"/>
                            </a:cubicBezTo>
                            <a:lnTo>
                              <a:pt x="14498" y="6973"/>
                            </a:lnTo>
                            <a:lnTo>
                              <a:pt x="14700" y="7015"/>
                            </a:lnTo>
                            <a:lnTo>
                              <a:pt x="14697" y="6827"/>
                            </a:lnTo>
                            <a:lnTo>
                              <a:pt x="14739" y="6696"/>
                            </a:lnTo>
                            <a:lnTo>
                              <a:pt x="14818" y="6696"/>
                            </a:lnTo>
                            <a:lnTo>
                              <a:pt x="14882" y="6777"/>
                            </a:lnTo>
                            <a:lnTo>
                              <a:pt x="14965" y="6878"/>
                            </a:lnTo>
                            <a:cubicBezTo>
                              <a:pt x="15005" y="6910"/>
                              <a:pt x="15027" y="6961"/>
                              <a:pt x="15025" y="7013"/>
                            </a:cubicBezTo>
                            <a:cubicBezTo>
                              <a:pt x="15023" y="7087"/>
                              <a:pt x="14976" y="7152"/>
                              <a:pt x="14909" y="7172"/>
                            </a:cubicBezTo>
                            <a:lnTo>
                              <a:pt x="14863" y="7275"/>
                            </a:lnTo>
                            <a:lnTo>
                              <a:pt x="14759" y="7388"/>
                            </a:lnTo>
                            <a:lnTo>
                              <a:pt x="14713" y="7589"/>
                            </a:lnTo>
                            <a:lnTo>
                              <a:pt x="14646" y="7618"/>
                            </a:lnTo>
                            <a:lnTo>
                              <a:pt x="14597" y="7756"/>
                            </a:lnTo>
                            <a:cubicBezTo>
                              <a:pt x="14605" y="7815"/>
                              <a:pt x="14590" y="7873"/>
                              <a:pt x="14556" y="7919"/>
                            </a:cubicBezTo>
                            <a:cubicBezTo>
                              <a:pt x="14517" y="7972"/>
                              <a:pt x="14457" y="8003"/>
                              <a:pt x="14394" y="8003"/>
                            </a:cubicBezTo>
                            <a:cubicBezTo>
                              <a:pt x="14339" y="8054"/>
                              <a:pt x="14257" y="8049"/>
                              <a:pt x="14208" y="7993"/>
                            </a:cubicBezTo>
                            <a:cubicBezTo>
                              <a:pt x="14161" y="7939"/>
                              <a:pt x="14161" y="7855"/>
                              <a:pt x="14208" y="7801"/>
                            </a:cubicBezTo>
                            <a:cubicBezTo>
                              <a:pt x="14245" y="7760"/>
                              <a:pt x="14270" y="7709"/>
                              <a:pt x="14278" y="7653"/>
                            </a:cubicBezTo>
                            <a:cubicBezTo>
                              <a:pt x="14287" y="7592"/>
                              <a:pt x="14276" y="7530"/>
                              <a:pt x="14248" y="7477"/>
                            </a:cubicBezTo>
                            <a:lnTo>
                              <a:pt x="14129" y="7739"/>
                            </a:lnTo>
                            <a:cubicBezTo>
                              <a:pt x="14099" y="7772"/>
                              <a:pt x="14069" y="7805"/>
                              <a:pt x="14038" y="7838"/>
                            </a:cubicBezTo>
                            <a:cubicBezTo>
                              <a:pt x="13983" y="7899"/>
                              <a:pt x="13927" y="7960"/>
                              <a:pt x="13874" y="8023"/>
                            </a:cubicBezTo>
                            <a:cubicBezTo>
                              <a:pt x="13811" y="8097"/>
                              <a:pt x="13750" y="8173"/>
                              <a:pt x="13692" y="8251"/>
                            </a:cubicBezTo>
                            <a:cubicBezTo>
                              <a:pt x="13674" y="8300"/>
                              <a:pt x="13662" y="8353"/>
                              <a:pt x="13658" y="8406"/>
                            </a:cubicBezTo>
                            <a:cubicBezTo>
                              <a:pt x="13652" y="8468"/>
                              <a:pt x="13657" y="8531"/>
                              <a:pt x="13671" y="8591"/>
                            </a:cubicBezTo>
                            <a:lnTo>
                              <a:pt x="13815" y="8608"/>
                            </a:lnTo>
                            <a:cubicBezTo>
                              <a:pt x="13848" y="8648"/>
                              <a:pt x="13863" y="8702"/>
                              <a:pt x="13854" y="8754"/>
                            </a:cubicBezTo>
                            <a:cubicBezTo>
                              <a:pt x="13842" y="8831"/>
                              <a:pt x="13785" y="8890"/>
                              <a:pt x="13713" y="8902"/>
                            </a:cubicBezTo>
                            <a:cubicBezTo>
                              <a:pt x="13663" y="8907"/>
                              <a:pt x="13617" y="8928"/>
                              <a:pt x="13578" y="8961"/>
                            </a:cubicBezTo>
                            <a:cubicBezTo>
                              <a:pt x="13521" y="9010"/>
                              <a:pt x="13486" y="9080"/>
                              <a:pt x="13457" y="9151"/>
                            </a:cubicBezTo>
                            <a:cubicBezTo>
                              <a:pt x="13436" y="9205"/>
                              <a:pt x="13417" y="9261"/>
                              <a:pt x="13390" y="9312"/>
                            </a:cubicBezTo>
                            <a:cubicBezTo>
                              <a:pt x="13361" y="9365"/>
                              <a:pt x="13323" y="9412"/>
                              <a:pt x="13290" y="9462"/>
                            </a:cubicBezTo>
                            <a:cubicBezTo>
                              <a:pt x="13253" y="9518"/>
                              <a:pt x="13221" y="9578"/>
                              <a:pt x="13195" y="9641"/>
                            </a:cubicBezTo>
                            <a:lnTo>
                              <a:pt x="13153" y="9816"/>
                            </a:lnTo>
                            <a:lnTo>
                              <a:pt x="13113" y="10014"/>
                            </a:lnTo>
                            <a:lnTo>
                              <a:pt x="13227" y="10272"/>
                            </a:lnTo>
                            <a:lnTo>
                              <a:pt x="13282" y="10524"/>
                            </a:lnTo>
                            <a:lnTo>
                              <a:pt x="13227" y="10658"/>
                            </a:lnTo>
                            <a:cubicBezTo>
                              <a:pt x="13128" y="10708"/>
                              <a:pt x="13040" y="10780"/>
                              <a:pt x="12969" y="10870"/>
                            </a:cubicBezTo>
                            <a:cubicBezTo>
                              <a:pt x="12918" y="10934"/>
                              <a:pt x="12878" y="11005"/>
                              <a:pt x="12834" y="11075"/>
                            </a:cubicBezTo>
                            <a:cubicBezTo>
                              <a:pt x="12768" y="11180"/>
                              <a:pt x="12696" y="11282"/>
                              <a:pt x="12646" y="11397"/>
                            </a:cubicBezTo>
                            <a:cubicBezTo>
                              <a:pt x="12614" y="11470"/>
                              <a:pt x="12591" y="11550"/>
                              <a:pt x="12537" y="11607"/>
                            </a:cubicBezTo>
                            <a:cubicBezTo>
                              <a:pt x="12460" y="11689"/>
                              <a:pt x="12338" y="11706"/>
                              <a:pt x="12270" y="11797"/>
                            </a:cubicBezTo>
                            <a:cubicBezTo>
                              <a:pt x="12214" y="11872"/>
                              <a:pt x="12209" y="11977"/>
                              <a:pt x="12258" y="12057"/>
                            </a:cubicBezTo>
                            <a:lnTo>
                              <a:pt x="12300" y="12215"/>
                            </a:lnTo>
                            <a:lnTo>
                              <a:pt x="12404" y="12462"/>
                            </a:lnTo>
                            <a:lnTo>
                              <a:pt x="12515" y="12738"/>
                            </a:lnTo>
                            <a:cubicBezTo>
                              <a:pt x="12556" y="12789"/>
                              <a:pt x="12589" y="12847"/>
                              <a:pt x="12613" y="12909"/>
                            </a:cubicBezTo>
                            <a:cubicBezTo>
                              <a:pt x="12652" y="13010"/>
                              <a:pt x="12665" y="13119"/>
                              <a:pt x="12662" y="13228"/>
                            </a:cubicBezTo>
                            <a:cubicBezTo>
                              <a:pt x="12659" y="13331"/>
                              <a:pt x="12641" y="13436"/>
                              <a:pt x="12587" y="13522"/>
                            </a:cubicBezTo>
                            <a:cubicBezTo>
                              <a:pt x="12538" y="13603"/>
                              <a:pt x="12461" y="13661"/>
                              <a:pt x="12374" y="13685"/>
                            </a:cubicBezTo>
                            <a:cubicBezTo>
                              <a:pt x="12357" y="13669"/>
                              <a:pt x="12345" y="13649"/>
                              <a:pt x="12339" y="13626"/>
                            </a:cubicBezTo>
                            <a:cubicBezTo>
                              <a:pt x="12321" y="13557"/>
                              <a:pt x="12355" y="13485"/>
                              <a:pt x="12418" y="13461"/>
                            </a:cubicBezTo>
                            <a:cubicBezTo>
                              <a:pt x="12408" y="13436"/>
                              <a:pt x="12396" y="13412"/>
                              <a:pt x="12384" y="13389"/>
                            </a:cubicBezTo>
                            <a:cubicBezTo>
                              <a:pt x="12346" y="13322"/>
                              <a:pt x="12297" y="13263"/>
                              <a:pt x="12240" y="13214"/>
                            </a:cubicBezTo>
                            <a:lnTo>
                              <a:pt x="12143" y="13081"/>
                            </a:lnTo>
                            <a:cubicBezTo>
                              <a:pt x="12128" y="13006"/>
                              <a:pt x="12114" y="12931"/>
                              <a:pt x="12101" y="12856"/>
                            </a:cubicBezTo>
                            <a:cubicBezTo>
                              <a:pt x="12089" y="12787"/>
                              <a:pt x="12076" y="12716"/>
                              <a:pt x="12043" y="12656"/>
                            </a:cubicBezTo>
                            <a:cubicBezTo>
                              <a:pt x="11992" y="12563"/>
                              <a:pt x="11903" y="12506"/>
                              <a:pt x="11804" y="12487"/>
                            </a:cubicBezTo>
                            <a:cubicBezTo>
                              <a:pt x="11728" y="12473"/>
                              <a:pt x="11650" y="12483"/>
                              <a:pt x="11578" y="12515"/>
                            </a:cubicBezTo>
                            <a:cubicBezTo>
                              <a:pt x="11541" y="12556"/>
                              <a:pt x="11487" y="12576"/>
                              <a:pt x="11433" y="12566"/>
                            </a:cubicBezTo>
                            <a:cubicBezTo>
                              <a:pt x="11359" y="12553"/>
                              <a:pt x="11303" y="12489"/>
                              <a:pt x="11294" y="12410"/>
                            </a:cubicBezTo>
                            <a:lnTo>
                              <a:pt x="11069" y="12447"/>
                            </a:lnTo>
                            <a:lnTo>
                              <a:pt x="10769" y="12485"/>
                            </a:lnTo>
                            <a:cubicBezTo>
                              <a:pt x="10692" y="12422"/>
                              <a:pt x="10581" y="12447"/>
                              <a:pt x="10533" y="12536"/>
                            </a:cubicBezTo>
                            <a:cubicBezTo>
                              <a:pt x="10477" y="12642"/>
                              <a:pt x="10535" y="12774"/>
                              <a:pt x="10647" y="12796"/>
                            </a:cubicBezTo>
                            <a:cubicBezTo>
                              <a:pt x="10640" y="12843"/>
                              <a:pt x="10601" y="12878"/>
                              <a:pt x="10556" y="12878"/>
                            </a:cubicBezTo>
                            <a:cubicBezTo>
                              <a:pt x="10517" y="12877"/>
                              <a:pt x="10484" y="12849"/>
                              <a:pt x="10448" y="12833"/>
                            </a:cubicBezTo>
                            <a:cubicBezTo>
                              <a:pt x="10387" y="12806"/>
                              <a:pt x="10318" y="12811"/>
                              <a:pt x="10262" y="12848"/>
                            </a:cubicBezTo>
                            <a:lnTo>
                              <a:pt x="9890" y="12736"/>
                            </a:lnTo>
                            <a:lnTo>
                              <a:pt x="9698" y="12744"/>
                            </a:lnTo>
                            <a:lnTo>
                              <a:pt x="9561" y="12781"/>
                            </a:lnTo>
                            <a:cubicBezTo>
                              <a:pt x="9511" y="12813"/>
                              <a:pt x="9459" y="12842"/>
                              <a:pt x="9405" y="12868"/>
                            </a:cubicBezTo>
                            <a:cubicBezTo>
                              <a:pt x="9327" y="12905"/>
                              <a:pt x="9245" y="12935"/>
                              <a:pt x="9161" y="12957"/>
                            </a:cubicBezTo>
                            <a:cubicBezTo>
                              <a:pt x="9135" y="12986"/>
                              <a:pt x="9104" y="13011"/>
                              <a:pt x="9071" y="13031"/>
                            </a:cubicBezTo>
                            <a:cubicBezTo>
                              <a:pt x="8994" y="13076"/>
                              <a:pt x="8903" y="13092"/>
                              <a:pt x="8837" y="13154"/>
                            </a:cubicBezTo>
                            <a:cubicBezTo>
                              <a:pt x="8802" y="13187"/>
                              <a:pt x="8777" y="13230"/>
                              <a:pt x="8765" y="13278"/>
                            </a:cubicBezTo>
                            <a:cubicBezTo>
                              <a:pt x="8753" y="13328"/>
                              <a:pt x="8742" y="13379"/>
                              <a:pt x="8730" y="13429"/>
                            </a:cubicBezTo>
                            <a:cubicBezTo>
                              <a:pt x="8716" y="13488"/>
                              <a:pt x="8701" y="13548"/>
                              <a:pt x="8686" y="13607"/>
                            </a:cubicBezTo>
                            <a:lnTo>
                              <a:pt x="8681" y="13783"/>
                            </a:lnTo>
                            <a:cubicBezTo>
                              <a:pt x="8682" y="13874"/>
                              <a:pt x="8671" y="13964"/>
                              <a:pt x="8649" y="14052"/>
                            </a:cubicBezTo>
                            <a:cubicBezTo>
                              <a:pt x="8626" y="14140"/>
                              <a:pt x="8593" y="14224"/>
                              <a:pt x="8549" y="14302"/>
                            </a:cubicBezTo>
                            <a:cubicBezTo>
                              <a:pt x="8561" y="14389"/>
                              <a:pt x="8581" y="14474"/>
                              <a:pt x="8607" y="14557"/>
                            </a:cubicBezTo>
                            <a:cubicBezTo>
                              <a:pt x="8651" y="14698"/>
                              <a:pt x="8715" y="14833"/>
                              <a:pt x="8795" y="14955"/>
                            </a:cubicBezTo>
                            <a:lnTo>
                              <a:pt x="8872" y="15104"/>
                            </a:lnTo>
                            <a:lnTo>
                              <a:pt x="8990" y="15311"/>
                            </a:lnTo>
                            <a:cubicBezTo>
                              <a:pt x="9060" y="15309"/>
                              <a:pt x="9128" y="15325"/>
                              <a:pt x="9192" y="15356"/>
                            </a:cubicBezTo>
                            <a:cubicBezTo>
                              <a:pt x="9236" y="15378"/>
                              <a:pt x="9277" y="15408"/>
                              <a:pt x="9322" y="15430"/>
                            </a:cubicBezTo>
                            <a:cubicBezTo>
                              <a:pt x="9377" y="15457"/>
                              <a:pt x="9437" y="15472"/>
                              <a:pt x="9498" y="15479"/>
                            </a:cubicBezTo>
                            <a:cubicBezTo>
                              <a:pt x="9657" y="15497"/>
                              <a:pt x="9815" y="15460"/>
                              <a:pt x="9969" y="15415"/>
                            </a:cubicBezTo>
                            <a:cubicBezTo>
                              <a:pt x="10055" y="15390"/>
                              <a:pt x="10140" y="15363"/>
                              <a:pt x="10224" y="15333"/>
                            </a:cubicBezTo>
                            <a:cubicBezTo>
                              <a:pt x="10255" y="15283"/>
                              <a:pt x="10280" y="15230"/>
                              <a:pt x="10298" y="15173"/>
                            </a:cubicBezTo>
                            <a:cubicBezTo>
                              <a:pt x="10323" y="15097"/>
                              <a:pt x="10335" y="15016"/>
                              <a:pt x="10333" y="14936"/>
                            </a:cubicBezTo>
                            <a:lnTo>
                              <a:pt x="10419" y="14730"/>
                            </a:lnTo>
                            <a:lnTo>
                              <a:pt x="10705" y="14612"/>
                            </a:lnTo>
                            <a:lnTo>
                              <a:pt x="10907" y="14582"/>
                            </a:lnTo>
                            <a:lnTo>
                              <a:pt x="11139" y="14560"/>
                            </a:lnTo>
                            <a:lnTo>
                              <a:pt x="11290" y="14604"/>
                            </a:lnTo>
                            <a:lnTo>
                              <a:pt x="11318" y="14728"/>
                            </a:lnTo>
                            <a:cubicBezTo>
                              <a:pt x="11308" y="14764"/>
                              <a:pt x="11292" y="14798"/>
                              <a:pt x="11272" y="14828"/>
                            </a:cubicBezTo>
                            <a:cubicBezTo>
                              <a:pt x="11236" y="14881"/>
                              <a:pt x="11187" y="14922"/>
                              <a:pt x="11130" y="14947"/>
                            </a:cubicBezTo>
                            <a:cubicBezTo>
                              <a:pt x="11128" y="15011"/>
                              <a:pt x="11128" y="15075"/>
                              <a:pt x="11130" y="15139"/>
                            </a:cubicBezTo>
                            <a:cubicBezTo>
                              <a:pt x="11132" y="15208"/>
                              <a:pt x="11137" y="15278"/>
                              <a:pt x="11119" y="15344"/>
                            </a:cubicBezTo>
                            <a:cubicBezTo>
                              <a:pt x="11101" y="15410"/>
                              <a:pt x="11062" y="15466"/>
                              <a:pt x="11009" y="15505"/>
                            </a:cubicBezTo>
                            <a:cubicBezTo>
                              <a:pt x="11037" y="15517"/>
                              <a:pt x="11060" y="15540"/>
                              <a:pt x="11072" y="15569"/>
                            </a:cubicBezTo>
                            <a:cubicBezTo>
                              <a:pt x="11115" y="15670"/>
                              <a:pt x="11039" y="15782"/>
                              <a:pt x="10935" y="15772"/>
                            </a:cubicBezTo>
                            <a:cubicBezTo>
                              <a:pt x="10909" y="15783"/>
                              <a:pt x="10889" y="15807"/>
                              <a:pt x="10882" y="15836"/>
                            </a:cubicBezTo>
                            <a:cubicBezTo>
                              <a:pt x="10871" y="15877"/>
                              <a:pt x="10886" y="15921"/>
                              <a:pt x="10916" y="15949"/>
                            </a:cubicBezTo>
                            <a:cubicBezTo>
                              <a:pt x="10994" y="16022"/>
                              <a:pt x="11116" y="15982"/>
                              <a:pt x="11142" y="15875"/>
                            </a:cubicBezTo>
                            <a:lnTo>
                              <a:pt x="11369" y="15757"/>
                            </a:lnTo>
                            <a:cubicBezTo>
                              <a:pt x="11387" y="15722"/>
                              <a:pt x="11410" y="15692"/>
                              <a:pt x="11439" y="15668"/>
                            </a:cubicBezTo>
                            <a:cubicBezTo>
                              <a:pt x="11497" y="15617"/>
                              <a:pt x="11572" y="15593"/>
                              <a:pt x="11647" y="15601"/>
                            </a:cubicBezTo>
                            <a:cubicBezTo>
                              <a:pt x="11673" y="15627"/>
                              <a:pt x="11685" y="15663"/>
                              <a:pt x="11682" y="15700"/>
                            </a:cubicBezTo>
                            <a:cubicBezTo>
                              <a:pt x="11679" y="15738"/>
                              <a:pt x="11662" y="15770"/>
                              <a:pt x="11634" y="15789"/>
                            </a:cubicBezTo>
                            <a:cubicBezTo>
                              <a:pt x="11584" y="15823"/>
                              <a:pt x="11514" y="15805"/>
                              <a:pt x="11487" y="15742"/>
                            </a:cubicBezTo>
                            <a:lnTo>
                              <a:pt x="11471" y="15865"/>
                            </a:lnTo>
                            <a:lnTo>
                              <a:pt x="11715" y="15865"/>
                            </a:lnTo>
                            <a:lnTo>
                              <a:pt x="11945" y="15842"/>
                            </a:lnTo>
                            <a:lnTo>
                              <a:pt x="12161" y="15860"/>
                            </a:lnTo>
                            <a:lnTo>
                              <a:pt x="12272" y="15949"/>
                            </a:lnTo>
                            <a:cubicBezTo>
                              <a:pt x="12282" y="15999"/>
                              <a:pt x="12277" y="16052"/>
                              <a:pt x="12259" y="16099"/>
                            </a:cubicBezTo>
                            <a:cubicBezTo>
                              <a:pt x="12238" y="16156"/>
                              <a:pt x="12199" y="16203"/>
                              <a:pt x="12150" y="16233"/>
                            </a:cubicBezTo>
                            <a:lnTo>
                              <a:pt x="12124" y="16495"/>
                            </a:lnTo>
                            <a:lnTo>
                              <a:pt x="12150" y="16676"/>
                            </a:lnTo>
                            <a:lnTo>
                              <a:pt x="12166" y="16791"/>
                            </a:lnTo>
                            <a:lnTo>
                              <a:pt x="12236" y="16910"/>
                            </a:lnTo>
                            <a:lnTo>
                              <a:pt x="12340" y="17004"/>
                            </a:lnTo>
                            <a:lnTo>
                              <a:pt x="12530" y="17140"/>
                            </a:lnTo>
                            <a:lnTo>
                              <a:pt x="12662" y="17184"/>
                            </a:lnTo>
                            <a:cubicBezTo>
                              <a:pt x="12691" y="17185"/>
                              <a:pt x="12720" y="17183"/>
                              <a:pt x="12748" y="17177"/>
                            </a:cubicBezTo>
                            <a:cubicBezTo>
                              <a:pt x="12813" y="17164"/>
                              <a:pt x="12873" y="17133"/>
                              <a:pt x="12924" y="17088"/>
                            </a:cubicBezTo>
                            <a:cubicBezTo>
                              <a:pt x="12961" y="17031"/>
                              <a:pt x="13014" y="16988"/>
                              <a:pt x="13075" y="16965"/>
                            </a:cubicBezTo>
                            <a:cubicBezTo>
                              <a:pt x="13126" y="16945"/>
                              <a:pt x="13182" y="16940"/>
                              <a:pt x="13235" y="16950"/>
                            </a:cubicBezTo>
                            <a:cubicBezTo>
                              <a:pt x="13325" y="16961"/>
                              <a:pt x="13415" y="16973"/>
                              <a:pt x="13505" y="16987"/>
                            </a:cubicBezTo>
                            <a:cubicBezTo>
                              <a:pt x="13590" y="17000"/>
                              <a:pt x="13675" y="17014"/>
                              <a:pt x="13760" y="17029"/>
                            </a:cubicBezTo>
                            <a:cubicBezTo>
                              <a:pt x="13780" y="17020"/>
                              <a:pt x="13800" y="17008"/>
                              <a:pt x="13818" y="16994"/>
                            </a:cubicBezTo>
                            <a:cubicBezTo>
                              <a:pt x="13861" y="16962"/>
                              <a:pt x="13896" y="16918"/>
                              <a:pt x="13920" y="16868"/>
                            </a:cubicBezTo>
                            <a:cubicBezTo>
                              <a:pt x="13958" y="16829"/>
                              <a:pt x="13988" y="16782"/>
                              <a:pt x="14008" y="16730"/>
                            </a:cubicBezTo>
                            <a:cubicBezTo>
                              <a:pt x="14027" y="16682"/>
                              <a:pt x="14036" y="16630"/>
                              <a:pt x="14036" y="16577"/>
                            </a:cubicBezTo>
                            <a:lnTo>
                              <a:pt x="14105" y="16446"/>
                            </a:lnTo>
                            <a:lnTo>
                              <a:pt x="14184" y="16355"/>
                            </a:lnTo>
                            <a:lnTo>
                              <a:pt x="14303" y="16315"/>
                            </a:lnTo>
                            <a:lnTo>
                              <a:pt x="14386" y="16229"/>
                            </a:lnTo>
                            <a:lnTo>
                              <a:pt x="14463" y="16155"/>
                            </a:lnTo>
                            <a:lnTo>
                              <a:pt x="14572" y="16091"/>
                            </a:lnTo>
                            <a:lnTo>
                              <a:pt x="14694" y="16026"/>
                            </a:lnTo>
                            <a:lnTo>
                              <a:pt x="14775" y="15863"/>
                            </a:lnTo>
                            <a:lnTo>
                              <a:pt x="14865" y="15780"/>
                            </a:lnTo>
                            <a:lnTo>
                              <a:pt x="15009" y="15717"/>
                            </a:lnTo>
                            <a:lnTo>
                              <a:pt x="15065" y="15847"/>
                            </a:lnTo>
                            <a:lnTo>
                              <a:pt x="14965" y="15940"/>
                            </a:lnTo>
                            <a:cubicBezTo>
                              <a:pt x="14932" y="15958"/>
                              <a:pt x="14915" y="15998"/>
                              <a:pt x="14924" y="16036"/>
                            </a:cubicBezTo>
                            <a:cubicBezTo>
                              <a:pt x="14946" y="16129"/>
                              <a:pt x="15067" y="16139"/>
                              <a:pt x="15103" y="16051"/>
                            </a:cubicBezTo>
                            <a:lnTo>
                              <a:pt x="15193" y="15920"/>
                            </a:lnTo>
                            <a:lnTo>
                              <a:pt x="15214" y="15722"/>
                            </a:lnTo>
                            <a:cubicBezTo>
                              <a:pt x="15240" y="15695"/>
                              <a:pt x="15275" y="15682"/>
                              <a:pt x="15311" y="15686"/>
                            </a:cubicBezTo>
                            <a:cubicBezTo>
                              <a:pt x="15369" y="15692"/>
                              <a:pt x="15415" y="15740"/>
                              <a:pt x="15472" y="15750"/>
                            </a:cubicBezTo>
                            <a:cubicBezTo>
                              <a:pt x="15522" y="15759"/>
                              <a:pt x="15573" y="15736"/>
                              <a:pt x="15622" y="15750"/>
                            </a:cubicBezTo>
                            <a:cubicBezTo>
                              <a:pt x="15665" y="15761"/>
                              <a:pt x="15697" y="15796"/>
                              <a:pt x="15708" y="15841"/>
                            </a:cubicBezTo>
                            <a:lnTo>
                              <a:pt x="15897" y="15759"/>
                            </a:lnTo>
                            <a:cubicBezTo>
                              <a:pt x="15912" y="15738"/>
                              <a:pt x="15931" y="15720"/>
                              <a:pt x="15952" y="15705"/>
                            </a:cubicBezTo>
                            <a:cubicBezTo>
                              <a:pt x="16001" y="15671"/>
                              <a:pt x="16061" y="15658"/>
                              <a:pt x="16119" y="15668"/>
                            </a:cubicBezTo>
                            <a:cubicBezTo>
                              <a:pt x="16169" y="15681"/>
                              <a:pt x="16221" y="15683"/>
                              <a:pt x="16273" y="15676"/>
                            </a:cubicBezTo>
                            <a:cubicBezTo>
                              <a:pt x="16322" y="15668"/>
                              <a:pt x="16370" y="15652"/>
                              <a:pt x="16414" y="15626"/>
                            </a:cubicBezTo>
                            <a:cubicBezTo>
                              <a:pt x="16471" y="15600"/>
                              <a:pt x="16522" y="15564"/>
                              <a:pt x="16568" y="15520"/>
                            </a:cubicBezTo>
                            <a:cubicBezTo>
                              <a:pt x="16610" y="15478"/>
                              <a:pt x="16646" y="15430"/>
                              <a:pt x="16674" y="15376"/>
                            </a:cubicBezTo>
                            <a:cubicBezTo>
                              <a:pt x="16701" y="15337"/>
                              <a:pt x="16735" y="15305"/>
                              <a:pt x="16774" y="15280"/>
                            </a:cubicBezTo>
                            <a:cubicBezTo>
                              <a:pt x="16825" y="15248"/>
                              <a:pt x="16882" y="15230"/>
                              <a:pt x="16941" y="15228"/>
                            </a:cubicBezTo>
                            <a:lnTo>
                              <a:pt x="16912" y="15376"/>
                            </a:lnTo>
                            <a:lnTo>
                              <a:pt x="17051" y="15371"/>
                            </a:lnTo>
                            <a:lnTo>
                              <a:pt x="17222" y="15364"/>
                            </a:lnTo>
                            <a:lnTo>
                              <a:pt x="17277" y="15457"/>
                            </a:lnTo>
                            <a:lnTo>
                              <a:pt x="17382" y="15457"/>
                            </a:lnTo>
                            <a:lnTo>
                              <a:pt x="17563" y="15484"/>
                            </a:lnTo>
                            <a:cubicBezTo>
                              <a:pt x="17620" y="15517"/>
                              <a:pt x="17682" y="15541"/>
                              <a:pt x="17745" y="15558"/>
                            </a:cubicBezTo>
                            <a:cubicBezTo>
                              <a:pt x="17822" y="15578"/>
                              <a:pt x="17901" y="15585"/>
                              <a:pt x="17980" y="15580"/>
                            </a:cubicBezTo>
                            <a:cubicBezTo>
                              <a:pt x="18020" y="15573"/>
                              <a:pt x="18059" y="15561"/>
                              <a:pt x="18096" y="15543"/>
                            </a:cubicBezTo>
                            <a:cubicBezTo>
                              <a:pt x="18150" y="15518"/>
                              <a:pt x="18199" y="15483"/>
                              <a:pt x="18251" y="15454"/>
                            </a:cubicBezTo>
                            <a:cubicBezTo>
                              <a:pt x="18310" y="15421"/>
                              <a:pt x="18373" y="15396"/>
                              <a:pt x="18437" y="15378"/>
                            </a:cubicBezTo>
                            <a:cubicBezTo>
                              <a:pt x="18482" y="15358"/>
                              <a:pt x="18526" y="15337"/>
                              <a:pt x="18569" y="15316"/>
                            </a:cubicBezTo>
                            <a:cubicBezTo>
                              <a:pt x="18610" y="15296"/>
                              <a:pt x="18651" y="15275"/>
                              <a:pt x="18694" y="15261"/>
                            </a:cubicBezTo>
                            <a:cubicBezTo>
                              <a:pt x="18742" y="15247"/>
                              <a:pt x="18791" y="15242"/>
                              <a:pt x="18840" y="15246"/>
                            </a:cubicBezTo>
                            <a:lnTo>
                              <a:pt x="18942" y="15232"/>
                            </a:lnTo>
                            <a:lnTo>
                              <a:pt x="19062" y="15343"/>
                            </a:lnTo>
                            <a:lnTo>
                              <a:pt x="19037" y="15464"/>
                            </a:lnTo>
                            <a:lnTo>
                              <a:pt x="19096" y="15522"/>
                            </a:lnTo>
                            <a:lnTo>
                              <a:pt x="19177" y="15535"/>
                            </a:lnTo>
                            <a:cubicBezTo>
                              <a:pt x="19178" y="15563"/>
                              <a:pt x="19179" y="15591"/>
                              <a:pt x="19180" y="15619"/>
                            </a:cubicBezTo>
                            <a:cubicBezTo>
                              <a:pt x="19180" y="15657"/>
                              <a:pt x="19180" y="15696"/>
                              <a:pt x="19180" y="15735"/>
                            </a:cubicBezTo>
                            <a:cubicBezTo>
                              <a:pt x="19210" y="15759"/>
                              <a:pt x="19244" y="15776"/>
                              <a:pt x="19281" y="15784"/>
                            </a:cubicBezTo>
                            <a:cubicBezTo>
                              <a:pt x="19315" y="15791"/>
                              <a:pt x="19350" y="15791"/>
                              <a:pt x="19383" y="15784"/>
                            </a:cubicBezTo>
                            <a:lnTo>
                              <a:pt x="19461" y="15703"/>
                            </a:lnTo>
                            <a:lnTo>
                              <a:pt x="19622" y="15601"/>
                            </a:lnTo>
                            <a:lnTo>
                              <a:pt x="19682" y="15557"/>
                            </a:lnTo>
                            <a:lnTo>
                              <a:pt x="19823" y="15461"/>
                            </a:lnTo>
                            <a:lnTo>
                              <a:pt x="19946" y="15414"/>
                            </a:lnTo>
                            <a:lnTo>
                              <a:pt x="20087" y="15436"/>
                            </a:lnTo>
                            <a:lnTo>
                              <a:pt x="20392" y="15113"/>
                            </a:lnTo>
                            <a:cubicBezTo>
                              <a:pt x="20433" y="15083"/>
                              <a:pt x="20473" y="15051"/>
                              <a:pt x="20510" y="15016"/>
                            </a:cubicBezTo>
                            <a:cubicBezTo>
                              <a:pt x="20554" y="14975"/>
                              <a:pt x="20595" y="14931"/>
                              <a:pt x="20633" y="14883"/>
                            </a:cubicBezTo>
                            <a:cubicBezTo>
                              <a:pt x="20671" y="14828"/>
                              <a:pt x="20703" y="14769"/>
                              <a:pt x="20731" y="14708"/>
                            </a:cubicBezTo>
                            <a:cubicBezTo>
                              <a:pt x="20760" y="14642"/>
                              <a:pt x="20782" y="14573"/>
                              <a:pt x="20798" y="14502"/>
                            </a:cubicBezTo>
                            <a:lnTo>
                              <a:pt x="20854" y="14369"/>
                            </a:lnTo>
                            <a:lnTo>
                              <a:pt x="21220" y="14097"/>
                            </a:lnTo>
                            <a:lnTo>
                              <a:pt x="21600" y="13667"/>
                            </a:lnTo>
                            <a:cubicBezTo>
                              <a:pt x="20995" y="15418"/>
                              <a:pt x="20065" y="17021"/>
                              <a:pt x="18866" y="18381"/>
                            </a:cubicBezTo>
                            <a:cubicBezTo>
                              <a:pt x="17655" y="19753"/>
                              <a:pt x="16194" y="20848"/>
                              <a:pt x="14574" y="21600"/>
                            </a:cubicBezTo>
                            <a:lnTo>
                              <a:pt x="14750" y="20991"/>
                            </a:lnTo>
                            <a:lnTo>
                              <a:pt x="14599" y="20978"/>
                            </a:lnTo>
                            <a:lnTo>
                              <a:pt x="14486" y="20965"/>
                            </a:lnTo>
                            <a:lnTo>
                              <a:pt x="14417" y="20987"/>
                            </a:lnTo>
                            <a:lnTo>
                              <a:pt x="14284" y="21002"/>
                            </a:lnTo>
                            <a:lnTo>
                              <a:pt x="14142" y="21022"/>
                            </a:lnTo>
                            <a:cubicBezTo>
                              <a:pt x="14098" y="21025"/>
                              <a:pt x="14053" y="21027"/>
                              <a:pt x="14008" y="21029"/>
                            </a:cubicBezTo>
                            <a:cubicBezTo>
                              <a:pt x="13951" y="21032"/>
                              <a:pt x="13895" y="21035"/>
                              <a:pt x="13838" y="21037"/>
                            </a:cubicBezTo>
                            <a:lnTo>
                              <a:pt x="13664" y="21022"/>
                            </a:lnTo>
                            <a:lnTo>
                              <a:pt x="13606" y="20927"/>
                            </a:lnTo>
                            <a:lnTo>
                              <a:pt x="13627" y="20853"/>
                            </a:lnTo>
                            <a:lnTo>
                              <a:pt x="13627" y="20782"/>
                            </a:lnTo>
                            <a:cubicBezTo>
                              <a:pt x="13595" y="20753"/>
                              <a:pt x="13563" y="20725"/>
                              <a:pt x="13532" y="20695"/>
                            </a:cubicBezTo>
                            <a:cubicBezTo>
                              <a:pt x="13497" y="20661"/>
                              <a:pt x="13462" y="20627"/>
                              <a:pt x="13428" y="20591"/>
                            </a:cubicBezTo>
                            <a:lnTo>
                              <a:pt x="13262" y="20421"/>
                            </a:lnTo>
                            <a:lnTo>
                              <a:pt x="13165" y="20251"/>
                            </a:lnTo>
                            <a:lnTo>
                              <a:pt x="13097" y="20206"/>
                            </a:lnTo>
                            <a:lnTo>
                              <a:pt x="12974" y="20132"/>
                            </a:lnTo>
                            <a:lnTo>
                              <a:pt x="12851" y="20147"/>
                            </a:lnTo>
                            <a:lnTo>
                              <a:pt x="12679" y="20118"/>
                            </a:lnTo>
                            <a:lnTo>
                              <a:pt x="12675" y="20031"/>
                            </a:lnTo>
                            <a:lnTo>
                              <a:pt x="12730" y="19989"/>
                            </a:lnTo>
                            <a:lnTo>
                              <a:pt x="12668" y="19829"/>
                            </a:lnTo>
                            <a:lnTo>
                              <a:pt x="12668" y="19747"/>
                            </a:lnTo>
                            <a:lnTo>
                              <a:pt x="12772" y="19680"/>
                            </a:lnTo>
                            <a:lnTo>
                              <a:pt x="12881" y="19598"/>
                            </a:lnTo>
                            <a:lnTo>
                              <a:pt x="12969" y="19517"/>
                            </a:lnTo>
                            <a:lnTo>
                              <a:pt x="12869" y="19465"/>
                            </a:lnTo>
                            <a:lnTo>
                              <a:pt x="12831" y="19350"/>
                            </a:lnTo>
                            <a:lnTo>
                              <a:pt x="12879" y="19115"/>
                            </a:lnTo>
                            <a:lnTo>
                              <a:pt x="12946" y="19011"/>
                            </a:lnTo>
                            <a:lnTo>
                              <a:pt x="12995" y="18937"/>
                            </a:lnTo>
                            <a:lnTo>
                              <a:pt x="13009" y="18841"/>
                            </a:lnTo>
                            <a:cubicBezTo>
                              <a:pt x="13038" y="18804"/>
                              <a:pt x="13071" y="18771"/>
                              <a:pt x="13108" y="18742"/>
                            </a:cubicBezTo>
                            <a:cubicBezTo>
                              <a:pt x="13140" y="18717"/>
                              <a:pt x="13175" y="18696"/>
                              <a:pt x="13212" y="18678"/>
                            </a:cubicBezTo>
                            <a:lnTo>
                              <a:pt x="13399" y="18498"/>
                            </a:lnTo>
                            <a:lnTo>
                              <a:pt x="13532" y="18261"/>
                            </a:lnTo>
                            <a:lnTo>
                              <a:pt x="13641" y="18101"/>
                            </a:lnTo>
                            <a:lnTo>
                              <a:pt x="13641" y="18005"/>
                            </a:lnTo>
                            <a:lnTo>
                              <a:pt x="13634" y="17908"/>
                            </a:lnTo>
                            <a:lnTo>
                              <a:pt x="13648" y="17834"/>
                            </a:lnTo>
                            <a:lnTo>
                              <a:pt x="13661" y="17694"/>
                            </a:lnTo>
                            <a:lnTo>
                              <a:pt x="13654" y="17501"/>
                            </a:lnTo>
                            <a:cubicBezTo>
                              <a:pt x="13611" y="17467"/>
                              <a:pt x="13568" y="17434"/>
                              <a:pt x="13525" y="17400"/>
                            </a:cubicBezTo>
                            <a:cubicBezTo>
                              <a:pt x="13480" y="17366"/>
                              <a:pt x="13435" y="17332"/>
                              <a:pt x="13390" y="17299"/>
                            </a:cubicBezTo>
                            <a:lnTo>
                              <a:pt x="13335" y="17173"/>
                            </a:lnTo>
                            <a:lnTo>
                              <a:pt x="13154" y="17136"/>
                            </a:lnTo>
                            <a:lnTo>
                              <a:pt x="13110" y="17213"/>
                            </a:lnTo>
                            <a:lnTo>
                              <a:pt x="13008" y="17257"/>
                            </a:lnTo>
                            <a:lnTo>
                              <a:pt x="13002" y="17382"/>
                            </a:lnTo>
                            <a:lnTo>
                              <a:pt x="12925" y="17476"/>
                            </a:lnTo>
                            <a:lnTo>
                              <a:pt x="12807" y="17491"/>
                            </a:lnTo>
                            <a:lnTo>
                              <a:pt x="12693" y="17491"/>
                            </a:lnTo>
                            <a:cubicBezTo>
                              <a:pt x="12657" y="17497"/>
                              <a:pt x="12619" y="17499"/>
                              <a:pt x="12582" y="17498"/>
                            </a:cubicBezTo>
                            <a:cubicBezTo>
                              <a:pt x="12512" y="17497"/>
                              <a:pt x="12442" y="17484"/>
                              <a:pt x="12376" y="17461"/>
                            </a:cubicBezTo>
                            <a:lnTo>
                              <a:pt x="12230" y="17439"/>
                            </a:lnTo>
                            <a:lnTo>
                              <a:pt x="12087" y="17417"/>
                            </a:lnTo>
                            <a:lnTo>
                              <a:pt x="12040" y="17293"/>
                            </a:lnTo>
                            <a:lnTo>
                              <a:pt x="11943" y="17278"/>
                            </a:lnTo>
                            <a:lnTo>
                              <a:pt x="11832" y="17271"/>
                            </a:lnTo>
                            <a:lnTo>
                              <a:pt x="11684" y="17240"/>
                            </a:lnTo>
                            <a:lnTo>
                              <a:pt x="11594" y="17210"/>
                            </a:lnTo>
                            <a:lnTo>
                              <a:pt x="11536" y="17052"/>
                            </a:lnTo>
                            <a:lnTo>
                              <a:pt x="11497" y="16966"/>
                            </a:lnTo>
                            <a:lnTo>
                              <a:pt x="11294" y="16770"/>
                            </a:lnTo>
                            <a:lnTo>
                              <a:pt x="11162" y="16667"/>
                            </a:lnTo>
                            <a:lnTo>
                              <a:pt x="11021" y="16602"/>
                            </a:lnTo>
                            <a:lnTo>
                              <a:pt x="10879" y="16600"/>
                            </a:lnTo>
                            <a:lnTo>
                              <a:pt x="10582" y="16570"/>
                            </a:lnTo>
                            <a:lnTo>
                              <a:pt x="10482" y="16514"/>
                            </a:lnTo>
                            <a:lnTo>
                              <a:pt x="10260" y="16484"/>
                            </a:lnTo>
                            <a:lnTo>
                              <a:pt x="10018" y="16462"/>
                            </a:lnTo>
                            <a:lnTo>
                              <a:pt x="9851" y="16380"/>
                            </a:lnTo>
                            <a:lnTo>
                              <a:pt x="9740" y="16247"/>
                            </a:lnTo>
                            <a:lnTo>
                              <a:pt x="9629" y="16158"/>
                            </a:lnTo>
                            <a:lnTo>
                              <a:pt x="9471" y="16064"/>
                            </a:lnTo>
                            <a:lnTo>
                              <a:pt x="9348" y="16026"/>
                            </a:lnTo>
                            <a:lnTo>
                              <a:pt x="9086" y="16026"/>
                            </a:lnTo>
                            <a:cubicBezTo>
                              <a:pt x="9018" y="16049"/>
                              <a:pt x="8949" y="16069"/>
                              <a:pt x="8880" y="16086"/>
                            </a:cubicBezTo>
                            <a:cubicBezTo>
                              <a:pt x="8816" y="16101"/>
                              <a:pt x="8752" y="16113"/>
                              <a:pt x="8687" y="16123"/>
                            </a:cubicBezTo>
                            <a:cubicBezTo>
                              <a:pt x="8651" y="16123"/>
                              <a:pt x="8616" y="16116"/>
                              <a:pt x="8583" y="16100"/>
                            </a:cubicBezTo>
                            <a:cubicBezTo>
                              <a:pt x="8545" y="16082"/>
                              <a:pt x="8511" y="16054"/>
                              <a:pt x="8486" y="16019"/>
                            </a:cubicBezTo>
                            <a:lnTo>
                              <a:pt x="8304" y="15945"/>
                            </a:lnTo>
                            <a:lnTo>
                              <a:pt x="8244" y="15908"/>
                            </a:lnTo>
                            <a:lnTo>
                              <a:pt x="8146" y="15901"/>
                            </a:lnTo>
                            <a:lnTo>
                              <a:pt x="8051" y="15856"/>
                            </a:lnTo>
                            <a:lnTo>
                              <a:pt x="7947" y="15797"/>
                            </a:lnTo>
                            <a:lnTo>
                              <a:pt x="7787" y="15715"/>
                            </a:lnTo>
                            <a:lnTo>
                              <a:pt x="7692" y="15678"/>
                            </a:lnTo>
                            <a:cubicBezTo>
                              <a:pt x="7650" y="15669"/>
                              <a:pt x="7610" y="15652"/>
                              <a:pt x="7574" y="15627"/>
                            </a:cubicBezTo>
                            <a:cubicBezTo>
                              <a:pt x="7513" y="15584"/>
                              <a:pt x="7467" y="15522"/>
                              <a:pt x="7442" y="15449"/>
                            </a:cubicBezTo>
                            <a:lnTo>
                              <a:pt x="7244" y="15434"/>
                            </a:lnTo>
                            <a:lnTo>
                              <a:pt x="7026" y="15332"/>
                            </a:lnTo>
                            <a:lnTo>
                              <a:pt x="6917" y="15226"/>
                            </a:lnTo>
                            <a:lnTo>
                              <a:pt x="6773" y="15092"/>
                            </a:lnTo>
                            <a:lnTo>
                              <a:pt x="6718" y="14996"/>
                            </a:lnTo>
                            <a:lnTo>
                              <a:pt x="6704" y="14803"/>
                            </a:lnTo>
                            <a:lnTo>
                              <a:pt x="6765" y="14736"/>
                            </a:lnTo>
                            <a:lnTo>
                              <a:pt x="6751" y="14628"/>
                            </a:lnTo>
                            <a:lnTo>
                              <a:pt x="6668" y="14423"/>
                            </a:lnTo>
                            <a:lnTo>
                              <a:pt x="6454" y="14101"/>
                            </a:lnTo>
                            <a:lnTo>
                              <a:pt x="6341" y="13946"/>
                            </a:lnTo>
                            <a:lnTo>
                              <a:pt x="6275" y="13847"/>
                            </a:lnTo>
                            <a:lnTo>
                              <a:pt x="6185" y="13760"/>
                            </a:lnTo>
                            <a:lnTo>
                              <a:pt x="6101" y="13671"/>
                            </a:lnTo>
                            <a:lnTo>
                              <a:pt x="6020" y="13597"/>
                            </a:lnTo>
                            <a:lnTo>
                              <a:pt x="5987" y="13530"/>
                            </a:lnTo>
                            <a:lnTo>
                              <a:pt x="5988" y="13389"/>
                            </a:lnTo>
                            <a:lnTo>
                              <a:pt x="5974" y="13290"/>
                            </a:lnTo>
                            <a:lnTo>
                              <a:pt x="5856" y="13186"/>
                            </a:lnTo>
                            <a:cubicBezTo>
                              <a:pt x="5819" y="13118"/>
                              <a:pt x="5779" y="13052"/>
                              <a:pt x="5736" y="12989"/>
                            </a:cubicBezTo>
                            <a:cubicBezTo>
                              <a:pt x="5704" y="12942"/>
                              <a:pt x="5670" y="12897"/>
                              <a:pt x="5635" y="12853"/>
                            </a:cubicBezTo>
                            <a:lnTo>
                              <a:pt x="5558" y="12742"/>
                            </a:lnTo>
                            <a:lnTo>
                              <a:pt x="5449" y="12628"/>
                            </a:lnTo>
                            <a:cubicBezTo>
                              <a:pt x="5397" y="12606"/>
                              <a:pt x="5362" y="12554"/>
                              <a:pt x="5359" y="12495"/>
                            </a:cubicBezTo>
                            <a:cubicBezTo>
                              <a:pt x="5355" y="12444"/>
                              <a:pt x="5377" y="12395"/>
                              <a:pt x="5415" y="12364"/>
                            </a:cubicBezTo>
                            <a:lnTo>
                              <a:pt x="5394" y="12119"/>
                            </a:lnTo>
                            <a:lnTo>
                              <a:pt x="5325" y="11968"/>
                            </a:lnTo>
                            <a:lnTo>
                              <a:pt x="5166" y="11822"/>
                            </a:lnTo>
                            <a:lnTo>
                              <a:pt x="5013" y="11755"/>
                            </a:lnTo>
                            <a:lnTo>
                              <a:pt x="5012" y="11918"/>
                            </a:lnTo>
                            <a:lnTo>
                              <a:pt x="5039" y="12079"/>
                            </a:lnTo>
                            <a:lnTo>
                              <a:pt x="5109" y="12264"/>
                            </a:lnTo>
                            <a:lnTo>
                              <a:pt x="5150" y="12351"/>
                            </a:lnTo>
                            <a:lnTo>
                              <a:pt x="5247" y="12502"/>
                            </a:lnTo>
                            <a:lnTo>
                              <a:pt x="5321" y="12634"/>
                            </a:lnTo>
                            <a:lnTo>
                              <a:pt x="5314" y="12769"/>
                            </a:lnTo>
                            <a:lnTo>
                              <a:pt x="5389" y="12885"/>
                            </a:lnTo>
                            <a:lnTo>
                              <a:pt x="5472" y="13018"/>
                            </a:lnTo>
                            <a:lnTo>
                              <a:pt x="5565" y="13176"/>
                            </a:lnTo>
                            <a:lnTo>
                              <a:pt x="5577" y="13290"/>
                            </a:lnTo>
                            <a:lnTo>
                              <a:pt x="5639" y="13477"/>
                            </a:lnTo>
                            <a:lnTo>
                              <a:pt x="5667" y="13609"/>
                            </a:lnTo>
                            <a:lnTo>
                              <a:pt x="5667" y="13694"/>
                            </a:lnTo>
                            <a:lnTo>
                              <a:pt x="5774" y="13736"/>
                            </a:lnTo>
                            <a:lnTo>
                              <a:pt x="5875" y="13857"/>
                            </a:lnTo>
                            <a:lnTo>
                              <a:pt x="5943" y="13973"/>
                            </a:lnTo>
                            <a:lnTo>
                              <a:pt x="5943" y="14087"/>
                            </a:lnTo>
                            <a:lnTo>
                              <a:pt x="5875" y="14138"/>
                            </a:lnTo>
                            <a:lnTo>
                              <a:pt x="5725" y="14044"/>
                            </a:lnTo>
                            <a:lnTo>
                              <a:pt x="5598" y="13872"/>
                            </a:lnTo>
                            <a:lnTo>
                              <a:pt x="5544" y="13793"/>
                            </a:lnTo>
                            <a:lnTo>
                              <a:pt x="5454" y="13741"/>
                            </a:lnTo>
                            <a:lnTo>
                              <a:pt x="5352" y="13666"/>
                            </a:lnTo>
                            <a:lnTo>
                              <a:pt x="5296" y="13585"/>
                            </a:lnTo>
                            <a:cubicBezTo>
                              <a:pt x="5309" y="13549"/>
                              <a:pt x="5318" y="13512"/>
                              <a:pt x="5324" y="13474"/>
                            </a:cubicBezTo>
                            <a:cubicBezTo>
                              <a:pt x="5332" y="13417"/>
                              <a:pt x="5332" y="13360"/>
                              <a:pt x="5324" y="13303"/>
                            </a:cubicBezTo>
                            <a:cubicBezTo>
                              <a:pt x="5305" y="13264"/>
                              <a:pt x="5284" y="13226"/>
                              <a:pt x="5261" y="13189"/>
                            </a:cubicBezTo>
                            <a:cubicBezTo>
                              <a:pt x="5223" y="13130"/>
                              <a:pt x="5178" y="13075"/>
                              <a:pt x="5129" y="13026"/>
                            </a:cubicBezTo>
                            <a:lnTo>
                              <a:pt x="4901" y="12863"/>
                            </a:lnTo>
                            <a:lnTo>
                              <a:pt x="4781" y="12722"/>
                            </a:lnTo>
                            <a:lnTo>
                              <a:pt x="4851" y="12663"/>
                            </a:lnTo>
                            <a:lnTo>
                              <a:pt x="5005" y="12678"/>
                            </a:lnTo>
                            <a:lnTo>
                              <a:pt x="5033" y="12515"/>
                            </a:lnTo>
                            <a:cubicBezTo>
                              <a:pt x="5022" y="12432"/>
                              <a:pt x="4988" y="12354"/>
                              <a:pt x="4935" y="12292"/>
                            </a:cubicBezTo>
                            <a:cubicBezTo>
                              <a:pt x="4898" y="12248"/>
                              <a:pt x="4852" y="12213"/>
                              <a:pt x="4801" y="12189"/>
                            </a:cubicBezTo>
                            <a:lnTo>
                              <a:pt x="4715" y="11949"/>
                            </a:lnTo>
                            <a:lnTo>
                              <a:pt x="4662" y="11732"/>
                            </a:lnTo>
                            <a:lnTo>
                              <a:pt x="4648" y="11591"/>
                            </a:lnTo>
                            <a:lnTo>
                              <a:pt x="4627" y="11487"/>
                            </a:lnTo>
                            <a:lnTo>
                              <a:pt x="4586" y="11332"/>
                            </a:lnTo>
                            <a:lnTo>
                              <a:pt x="4532" y="11231"/>
                            </a:lnTo>
                            <a:lnTo>
                              <a:pt x="4469" y="11127"/>
                            </a:lnTo>
                            <a:cubicBezTo>
                              <a:pt x="4455" y="11089"/>
                              <a:pt x="4439" y="11051"/>
                              <a:pt x="4420" y="11016"/>
                            </a:cubicBezTo>
                            <a:cubicBezTo>
                              <a:pt x="4402" y="10980"/>
                              <a:pt x="4380" y="10946"/>
                              <a:pt x="4353" y="10917"/>
                            </a:cubicBezTo>
                            <a:cubicBezTo>
                              <a:pt x="4302" y="10864"/>
                              <a:pt x="4235" y="10834"/>
                              <a:pt x="4169" y="10806"/>
                            </a:cubicBezTo>
                            <a:cubicBezTo>
                              <a:pt x="4118" y="10784"/>
                              <a:pt x="4067" y="10761"/>
                              <a:pt x="4017" y="10739"/>
                            </a:cubicBezTo>
                            <a:lnTo>
                              <a:pt x="4017" y="10628"/>
                            </a:lnTo>
                            <a:cubicBezTo>
                              <a:pt x="4019" y="10594"/>
                              <a:pt x="4020" y="10560"/>
                              <a:pt x="4019" y="10527"/>
                            </a:cubicBezTo>
                            <a:cubicBezTo>
                              <a:pt x="4019" y="10449"/>
                              <a:pt x="4012" y="10373"/>
                              <a:pt x="4001" y="10296"/>
                            </a:cubicBezTo>
                            <a:lnTo>
                              <a:pt x="3910" y="10081"/>
                            </a:lnTo>
                            <a:lnTo>
                              <a:pt x="3815" y="9819"/>
                            </a:lnTo>
                            <a:lnTo>
                              <a:pt x="3821" y="9591"/>
                            </a:lnTo>
                            <a:lnTo>
                              <a:pt x="3843" y="9426"/>
                            </a:lnTo>
                            <a:lnTo>
                              <a:pt x="3805" y="9077"/>
                            </a:lnTo>
                            <a:lnTo>
                              <a:pt x="3761" y="8972"/>
                            </a:lnTo>
                            <a:lnTo>
                              <a:pt x="3858" y="8809"/>
                            </a:lnTo>
                            <a:lnTo>
                              <a:pt x="3886" y="8671"/>
                            </a:lnTo>
                            <a:lnTo>
                              <a:pt x="3900" y="8500"/>
                            </a:lnTo>
                            <a:lnTo>
                              <a:pt x="3933" y="8389"/>
                            </a:lnTo>
                            <a:lnTo>
                              <a:pt x="4014" y="8214"/>
                            </a:lnTo>
                            <a:lnTo>
                              <a:pt x="4056" y="8112"/>
                            </a:lnTo>
                            <a:cubicBezTo>
                              <a:pt x="4089" y="8064"/>
                              <a:pt x="4117" y="8012"/>
                              <a:pt x="4139" y="7956"/>
                            </a:cubicBezTo>
                            <a:cubicBezTo>
                              <a:pt x="4160" y="7903"/>
                              <a:pt x="4176" y="7848"/>
                              <a:pt x="4186" y="7791"/>
                            </a:cubicBezTo>
                            <a:lnTo>
                              <a:pt x="4325" y="7527"/>
                            </a:lnTo>
                            <a:lnTo>
                              <a:pt x="4367" y="7352"/>
                            </a:lnTo>
                            <a:lnTo>
                              <a:pt x="4346" y="7226"/>
                            </a:lnTo>
                            <a:lnTo>
                              <a:pt x="4304" y="7102"/>
                            </a:lnTo>
                            <a:lnTo>
                              <a:pt x="4381" y="6944"/>
                            </a:lnTo>
                            <a:lnTo>
                              <a:pt x="4346" y="6858"/>
                            </a:lnTo>
                            <a:lnTo>
                              <a:pt x="4237" y="6727"/>
                            </a:lnTo>
                            <a:lnTo>
                              <a:pt x="4172" y="6595"/>
                            </a:lnTo>
                            <a:lnTo>
                              <a:pt x="4126" y="6464"/>
                            </a:lnTo>
                            <a:lnTo>
                              <a:pt x="4112" y="6378"/>
                            </a:lnTo>
                            <a:lnTo>
                              <a:pt x="4049" y="6267"/>
                            </a:lnTo>
                            <a:lnTo>
                              <a:pt x="4102" y="6183"/>
                            </a:lnTo>
                            <a:lnTo>
                              <a:pt x="4204" y="6100"/>
                            </a:lnTo>
                            <a:lnTo>
                              <a:pt x="4218" y="6026"/>
                            </a:lnTo>
                            <a:lnTo>
                              <a:pt x="4204" y="5873"/>
                            </a:lnTo>
                            <a:lnTo>
                              <a:pt x="4176" y="5697"/>
                            </a:lnTo>
                            <a:lnTo>
                              <a:pt x="4128" y="5431"/>
                            </a:lnTo>
                            <a:lnTo>
                              <a:pt x="4116" y="5359"/>
                            </a:lnTo>
                            <a:lnTo>
                              <a:pt x="4165" y="5250"/>
                            </a:lnTo>
                            <a:lnTo>
                              <a:pt x="4206" y="5043"/>
                            </a:lnTo>
                            <a:lnTo>
                              <a:pt x="4074" y="5013"/>
                            </a:lnTo>
                            <a:cubicBezTo>
                              <a:pt x="4031" y="5035"/>
                              <a:pt x="3981" y="5026"/>
                              <a:pt x="3947" y="4991"/>
                            </a:cubicBezTo>
                            <a:cubicBezTo>
                              <a:pt x="3897" y="4941"/>
                              <a:pt x="3897" y="4856"/>
                              <a:pt x="3947" y="4806"/>
                            </a:cubicBezTo>
                            <a:lnTo>
                              <a:pt x="3972" y="4719"/>
                            </a:lnTo>
                            <a:lnTo>
                              <a:pt x="4013" y="4535"/>
                            </a:lnTo>
                            <a:lnTo>
                              <a:pt x="3965" y="4446"/>
                            </a:lnTo>
                            <a:cubicBezTo>
                              <a:pt x="3975" y="4384"/>
                              <a:pt x="3981" y="4320"/>
                              <a:pt x="3981" y="4256"/>
                            </a:cubicBezTo>
                            <a:cubicBezTo>
                              <a:pt x="3981" y="4197"/>
                              <a:pt x="3976" y="4137"/>
                              <a:pt x="3967" y="4078"/>
                            </a:cubicBezTo>
                            <a:cubicBezTo>
                              <a:pt x="3978" y="4040"/>
                              <a:pt x="3987" y="4002"/>
                              <a:pt x="3992" y="3962"/>
                            </a:cubicBezTo>
                            <a:cubicBezTo>
                              <a:pt x="3998" y="3922"/>
                              <a:pt x="4000" y="3882"/>
                              <a:pt x="3999" y="3841"/>
                            </a:cubicBezTo>
                            <a:lnTo>
                              <a:pt x="3951" y="3670"/>
                            </a:lnTo>
                            <a:lnTo>
                              <a:pt x="3932" y="3510"/>
                            </a:lnTo>
                            <a:lnTo>
                              <a:pt x="3925" y="3391"/>
                            </a:lnTo>
                            <a:cubicBezTo>
                              <a:pt x="3885" y="3400"/>
                              <a:pt x="3844" y="3392"/>
                              <a:pt x="3809" y="3369"/>
                            </a:cubicBezTo>
                            <a:cubicBezTo>
                              <a:pt x="3762" y="3338"/>
                              <a:pt x="3733" y="3282"/>
                              <a:pt x="3733" y="3223"/>
                            </a:cubicBezTo>
                            <a:lnTo>
                              <a:pt x="3606" y="3139"/>
                            </a:lnTo>
                            <a:lnTo>
                              <a:pt x="3535" y="3122"/>
                            </a:lnTo>
                            <a:lnTo>
                              <a:pt x="3513" y="3031"/>
                            </a:lnTo>
                            <a:lnTo>
                              <a:pt x="3497" y="2935"/>
                            </a:lnTo>
                            <a:lnTo>
                              <a:pt x="3435" y="2863"/>
                            </a:lnTo>
                            <a:lnTo>
                              <a:pt x="3316" y="2856"/>
                            </a:lnTo>
                            <a:lnTo>
                              <a:pt x="3219" y="2871"/>
                            </a:lnTo>
                            <a:lnTo>
                              <a:pt x="3134" y="2780"/>
                            </a:lnTo>
                            <a:lnTo>
                              <a:pt x="2927" y="2750"/>
                            </a:lnTo>
                            <a:lnTo>
                              <a:pt x="2816" y="2683"/>
                            </a:lnTo>
                            <a:lnTo>
                              <a:pt x="2757" y="2787"/>
                            </a:lnTo>
                            <a:lnTo>
                              <a:pt x="2677" y="2878"/>
                            </a:lnTo>
                            <a:cubicBezTo>
                              <a:pt x="2624" y="2900"/>
                              <a:pt x="2570" y="2922"/>
                              <a:pt x="2517" y="2942"/>
                            </a:cubicBezTo>
                            <a:cubicBezTo>
                              <a:pt x="2470" y="2960"/>
                              <a:pt x="2423" y="2978"/>
                              <a:pt x="2376" y="2994"/>
                            </a:cubicBezTo>
                            <a:lnTo>
                              <a:pt x="2156" y="2979"/>
                            </a:lnTo>
                            <a:lnTo>
                              <a:pt x="2099" y="2906"/>
                            </a:lnTo>
                            <a:lnTo>
                              <a:pt x="2230" y="2775"/>
                            </a:lnTo>
                            <a:cubicBezTo>
                              <a:pt x="2285" y="2773"/>
                              <a:pt x="2340" y="2768"/>
                              <a:pt x="2394" y="2760"/>
                            </a:cubicBezTo>
                            <a:cubicBezTo>
                              <a:pt x="2490" y="2746"/>
                              <a:pt x="2584" y="2722"/>
                              <a:pt x="2675" y="2688"/>
                            </a:cubicBezTo>
                            <a:lnTo>
                              <a:pt x="2901" y="2602"/>
                            </a:lnTo>
                            <a:lnTo>
                              <a:pt x="3019" y="2479"/>
                            </a:lnTo>
                            <a:lnTo>
                              <a:pt x="3112" y="2372"/>
                            </a:lnTo>
                            <a:lnTo>
                              <a:pt x="2898" y="2424"/>
                            </a:lnTo>
                            <a:lnTo>
                              <a:pt x="2783" y="2528"/>
                            </a:lnTo>
                            <a:lnTo>
                              <a:pt x="2697" y="2585"/>
                            </a:lnTo>
                            <a:lnTo>
                              <a:pt x="2479" y="2672"/>
                            </a:lnTo>
                            <a:lnTo>
                              <a:pt x="2258" y="2701"/>
                            </a:lnTo>
                            <a:lnTo>
                              <a:pt x="2121" y="2716"/>
                            </a:lnTo>
                            <a:lnTo>
                              <a:pt x="2054" y="2795"/>
                            </a:lnTo>
                            <a:cubicBezTo>
                              <a:pt x="2021" y="2791"/>
                              <a:pt x="1989" y="2782"/>
                              <a:pt x="1959" y="2768"/>
                            </a:cubicBezTo>
                            <a:cubicBezTo>
                              <a:pt x="1907" y="2743"/>
                              <a:pt x="1861" y="2704"/>
                              <a:pt x="1827" y="2654"/>
                            </a:cubicBezTo>
                            <a:lnTo>
                              <a:pt x="1753" y="2654"/>
                            </a:lnTo>
                            <a:lnTo>
                              <a:pt x="1629" y="2679"/>
                            </a:lnTo>
                            <a:lnTo>
                              <a:pt x="1643" y="2812"/>
                            </a:lnTo>
                            <a:lnTo>
                              <a:pt x="1530" y="2782"/>
                            </a:lnTo>
                            <a:lnTo>
                              <a:pt x="1495" y="2713"/>
                            </a:lnTo>
                            <a:lnTo>
                              <a:pt x="1518" y="2587"/>
                            </a:lnTo>
                            <a:lnTo>
                              <a:pt x="1427" y="2565"/>
                            </a:lnTo>
                            <a:lnTo>
                              <a:pt x="1312" y="2551"/>
                            </a:lnTo>
                            <a:lnTo>
                              <a:pt x="1247" y="2571"/>
                            </a:lnTo>
                            <a:lnTo>
                              <a:pt x="1227" y="2482"/>
                            </a:lnTo>
                            <a:lnTo>
                              <a:pt x="1201" y="2390"/>
                            </a:lnTo>
                            <a:lnTo>
                              <a:pt x="1076" y="2390"/>
                            </a:lnTo>
                            <a:lnTo>
                              <a:pt x="964" y="2360"/>
                            </a:lnTo>
                            <a:lnTo>
                              <a:pt x="812" y="2294"/>
                            </a:lnTo>
                            <a:lnTo>
                              <a:pt x="745" y="2192"/>
                            </a:lnTo>
                            <a:lnTo>
                              <a:pt x="630" y="2185"/>
                            </a:lnTo>
                            <a:lnTo>
                              <a:pt x="593" y="2111"/>
                            </a:lnTo>
                            <a:lnTo>
                              <a:pt x="512" y="2002"/>
                            </a:lnTo>
                            <a:lnTo>
                              <a:pt x="428" y="1869"/>
                            </a:lnTo>
                            <a:lnTo>
                              <a:pt x="373" y="1738"/>
                            </a:lnTo>
                            <a:cubicBezTo>
                              <a:pt x="342" y="1717"/>
                              <a:pt x="313" y="1693"/>
                              <a:pt x="287" y="1666"/>
                            </a:cubicBezTo>
                            <a:cubicBezTo>
                              <a:pt x="248" y="1626"/>
                              <a:pt x="215" y="1580"/>
                              <a:pt x="188" y="1530"/>
                            </a:cubicBezTo>
                            <a:lnTo>
                              <a:pt x="140" y="1443"/>
                            </a:lnTo>
                            <a:lnTo>
                              <a:pt x="135" y="1337"/>
                            </a:lnTo>
                            <a:lnTo>
                              <a:pt x="62" y="1243"/>
                            </a:lnTo>
                            <a:lnTo>
                              <a:pt x="0" y="1191"/>
                            </a:lnTo>
                            <a:lnTo>
                              <a:pt x="0" y="1060"/>
                            </a:lnTo>
                            <a:lnTo>
                              <a:pt x="8" y="972"/>
                            </a:lnTo>
                            <a:lnTo>
                              <a:pt x="15" y="861"/>
                            </a:lnTo>
                            <a:lnTo>
                              <a:pt x="82" y="802"/>
                            </a:lnTo>
                            <a:lnTo>
                              <a:pt x="110" y="601"/>
                            </a:lnTo>
                            <a:lnTo>
                              <a:pt x="75" y="468"/>
                            </a:lnTo>
                            <a:lnTo>
                              <a:pt x="130" y="315"/>
                            </a:lnTo>
                            <a:lnTo>
                              <a:pt x="151" y="134"/>
                            </a:lnTo>
                            <a:lnTo>
                              <a:pt x="268" y="140"/>
                            </a:lnTo>
                            <a:lnTo>
                              <a:pt x="196" y="371"/>
                            </a:lnTo>
                            <a:lnTo>
                              <a:pt x="74" y="1050"/>
                            </a:lnTo>
                            <a:lnTo>
                              <a:pt x="247" y="1332"/>
                            </a:lnTo>
                            <a:lnTo>
                              <a:pt x="293" y="1442"/>
                            </a:lnTo>
                            <a:lnTo>
                              <a:pt x="293" y="1523"/>
                            </a:lnTo>
                            <a:lnTo>
                              <a:pt x="393" y="1652"/>
                            </a:lnTo>
                            <a:lnTo>
                              <a:pt x="485" y="1772"/>
                            </a:lnTo>
                            <a:lnTo>
                              <a:pt x="408" y="1986"/>
                            </a:lnTo>
                            <a:lnTo>
                              <a:pt x="588" y="1927"/>
                            </a:lnTo>
                            <a:lnTo>
                              <a:pt x="671" y="1957"/>
                            </a:lnTo>
                            <a:lnTo>
                              <a:pt x="755" y="2061"/>
                            </a:lnTo>
                            <a:lnTo>
                              <a:pt x="836" y="2124"/>
                            </a:lnTo>
                            <a:lnTo>
                              <a:pt x="924" y="2198"/>
                            </a:lnTo>
                            <a:lnTo>
                              <a:pt x="1083" y="2223"/>
                            </a:lnTo>
                            <a:lnTo>
                              <a:pt x="1187" y="2208"/>
                            </a:lnTo>
                            <a:lnTo>
                              <a:pt x="1236" y="2277"/>
                            </a:lnTo>
                            <a:lnTo>
                              <a:pt x="1424" y="2277"/>
                            </a:lnTo>
                            <a:lnTo>
                              <a:pt x="1470" y="2349"/>
                            </a:lnTo>
                            <a:lnTo>
                              <a:pt x="1642" y="2349"/>
                            </a:lnTo>
                            <a:lnTo>
                              <a:pt x="1730" y="2356"/>
                            </a:lnTo>
                            <a:lnTo>
                              <a:pt x="1872" y="2406"/>
                            </a:lnTo>
                            <a:lnTo>
                              <a:pt x="2099" y="2433"/>
                            </a:lnTo>
                            <a:lnTo>
                              <a:pt x="2229" y="2426"/>
                            </a:lnTo>
                            <a:lnTo>
                              <a:pt x="2303" y="2330"/>
                            </a:lnTo>
                            <a:lnTo>
                              <a:pt x="2288" y="2222"/>
                            </a:lnTo>
                            <a:lnTo>
                              <a:pt x="2212" y="2237"/>
                            </a:lnTo>
                            <a:lnTo>
                              <a:pt x="2198" y="2140"/>
                            </a:lnTo>
                            <a:lnTo>
                              <a:pt x="2121" y="2024"/>
                            </a:lnTo>
                            <a:lnTo>
                              <a:pt x="2052" y="1883"/>
                            </a:lnTo>
                            <a:lnTo>
                              <a:pt x="2200" y="1804"/>
                            </a:lnTo>
                            <a:lnTo>
                              <a:pt x="2326" y="1715"/>
                            </a:lnTo>
                            <a:lnTo>
                              <a:pt x="2228" y="1606"/>
                            </a:lnTo>
                            <a:lnTo>
                              <a:pt x="2230" y="1518"/>
                            </a:lnTo>
                            <a:lnTo>
                              <a:pt x="2269" y="1377"/>
                            </a:lnTo>
                            <a:lnTo>
                              <a:pt x="2166" y="1354"/>
                            </a:lnTo>
                            <a:lnTo>
                              <a:pt x="2035" y="1280"/>
                            </a:lnTo>
                            <a:lnTo>
                              <a:pt x="2038" y="1119"/>
                            </a:lnTo>
                            <a:lnTo>
                              <a:pt x="2244" y="1090"/>
                            </a:lnTo>
                            <a:lnTo>
                              <a:pt x="2262" y="1193"/>
                            </a:lnTo>
                            <a:lnTo>
                              <a:pt x="2318" y="1302"/>
                            </a:lnTo>
                            <a:lnTo>
                              <a:pt x="2431" y="1117"/>
                            </a:lnTo>
                            <a:lnTo>
                              <a:pt x="2594" y="1035"/>
                            </a:lnTo>
                            <a:lnTo>
                              <a:pt x="2753" y="998"/>
                            </a:lnTo>
                            <a:lnTo>
                              <a:pt x="2888" y="998"/>
                            </a:lnTo>
                            <a:lnTo>
                              <a:pt x="2923" y="1065"/>
                            </a:lnTo>
                            <a:lnTo>
                              <a:pt x="3069" y="1072"/>
                            </a:lnTo>
                            <a:lnTo>
                              <a:pt x="3108" y="1149"/>
                            </a:lnTo>
                            <a:lnTo>
                              <a:pt x="3239" y="1082"/>
                            </a:lnTo>
                            <a:lnTo>
                              <a:pt x="3274" y="1018"/>
                            </a:lnTo>
                            <a:lnTo>
                              <a:pt x="3225" y="929"/>
                            </a:lnTo>
                            <a:lnTo>
                              <a:pt x="3135" y="825"/>
                            </a:lnTo>
                            <a:cubicBezTo>
                              <a:pt x="3100" y="795"/>
                              <a:pt x="3075" y="755"/>
                              <a:pt x="3061" y="709"/>
                            </a:cubicBezTo>
                            <a:cubicBezTo>
                              <a:pt x="3045" y="658"/>
                              <a:pt x="3045" y="603"/>
                              <a:pt x="3061" y="551"/>
                            </a:cubicBezTo>
                            <a:lnTo>
                              <a:pt x="3114" y="415"/>
                            </a:lnTo>
                            <a:lnTo>
                              <a:pt x="3174" y="331"/>
                            </a:lnTo>
                            <a:lnTo>
                              <a:pt x="3258" y="299"/>
                            </a:lnTo>
                            <a:lnTo>
                              <a:pt x="3443" y="344"/>
                            </a:lnTo>
                            <a:lnTo>
                              <a:pt x="3508" y="405"/>
                            </a:lnTo>
                            <a:lnTo>
                              <a:pt x="3570" y="469"/>
                            </a:lnTo>
                            <a:lnTo>
                              <a:pt x="3623" y="555"/>
                            </a:lnTo>
                            <a:lnTo>
                              <a:pt x="3566" y="680"/>
                            </a:lnTo>
                            <a:lnTo>
                              <a:pt x="3691" y="725"/>
                            </a:lnTo>
                            <a:lnTo>
                              <a:pt x="3724" y="631"/>
                            </a:lnTo>
                            <a:lnTo>
                              <a:pt x="3749" y="451"/>
                            </a:lnTo>
                            <a:lnTo>
                              <a:pt x="3793" y="340"/>
                            </a:lnTo>
                            <a:lnTo>
                              <a:pt x="3814" y="110"/>
                            </a:lnTo>
                            <a:lnTo>
                              <a:pt x="3868" y="0"/>
                            </a:lnTo>
                            <a:lnTo>
                              <a:pt x="4025" y="31"/>
                            </a:lnTo>
                            <a:lnTo>
                              <a:pt x="4108" y="78"/>
                            </a:lnTo>
                            <a:lnTo>
                              <a:pt x="4156" y="181"/>
                            </a:lnTo>
                            <a:lnTo>
                              <a:pt x="4253" y="151"/>
                            </a:lnTo>
                            <a:lnTo>
                              <a:pt x="4367" y="92"/>
                            </a:lnTo>
                            <a:cubicBezTo>
                              <a:pt x="4405" y="76"/>
                              <a:pt x="4445" y="68"/>
                              <a:pt x="4486" y="70"/>
                            </a:cubicBezTo>
                            <a:cubicBezTo>
                              <a:pt x="4528" y="71"/>
                              <a:pt x="4569" y="83"/>
                              <a:pt x="4606" y="104"/>
                            </a:cubicBezTo>
                            <a:lnTo>
                              <a:pt x="4716" y="162"/>
                            </a:lnTo>
                            <a:lnTo>
                              <a:pt x="4781" y="268"/>
                            </a:lnTo>
                            <a:lnTo>
                              <a:pt x="4875" y="254"/>
                            </a:lnTo>
                            <a:lnTo>
                              <a:pt x="4955" y="313"/>
                            </a:lnTo>
                            <a:lnTo>
                              <a:pt x="4934" y="396"/>
                            </a:lnTo>
                            <a:lnTo>
                              <a:pt x="4969" y="492"/>
                            </a:lnTo>
                            <a:lnTo>
                              <a:pt x="5036" y="567"/>
                            </a:lnTo>
                            <a:lnTo>
                              <a:pt x="4983" y="620"/>
                            </a:lnTo>
                            <a:lnTo>
                              <a:pt x="4970" y="701"/>
                            </a:lnTo>
                            <a:lnTo>
                              <a:pt x="5114" y="798"/>
                            </a:lnTo>
                            <a:lnTo>
                              <a:pt x="5178" y="901"/>
                            </a:lnTo>
                            <a:lnTo>
                              <a:pt x="5280" y="1037"/>
                            </a:lnTo>
                            <a:lnTo>
                              <a:pt x="5361" y="1143"/>
                            </a:lnTo>
                            <a:lnTo>
                              <a:pt x="5403" y="1254"/>
                            </a:lnTo>
                            <a:lnTo>
                              <a:pt x="5445" y="1414"/>
                            </a:lnTo>
                            <a:lnTo>
                              <a:pt x="5552" y="1441"/>
                            </a:lnTo>
                            <a:lnTo>
                              <a:pt x="5552" y="1572"/>
                            </a:lnTo>
                            <a:lnTo>
                              <a:pt x="5628" y="1696"/>
                            </a:lnTo>
                            <a:lnTo>
                              <a:pt x="5741" y="1590"/>
                            </a:lnTo>
                            <a:lnTo>
                              <a:pt x="5864" y="1604"/>
                            </a:lnTo>
                            <a:lnTo>
                              <a:pt x="5906" y="1698"/>
                            </a:lnTo>
                            <a:lnTo>
                              <a:pt x="6031" y="1691"/>
                            </a:lnTo>
                            <a:lnTo>
                              <a:pt x="6147" y="1683"/>
                            </a:lnTo>
                            <a:lnTo>
                              <a:pt x="6221" y="1668"/>
                            </a:lnTo>
                            <a:lnTo>
                              <a:pt x="6284" y="1754"/>
                            </a:lnTo>
                            <a:lnTo>
                              <a:pt x="6357" y="1690"/>
                            </a:lnTo>
                            <a:lnTo>
                              <a:pt x="6413" y="1559"/>
                            </a:lnTo>
                            <a:lnTo>
                              <a:pt x="6465" y="1660"/>
                            </a:lnTo>
                            <a:lnTo>
                              <a:pt x="6417" y="1769"/>
                            </a:lnTo>
                            <a:lnTo>
                              <a:pt x="6412" y="1877"/>
                            </a:lnTo>
                            <a:lnTo>
                              <a:pt x="6481" y="1936"/>
                            </a:lnTo>
                            <a:lnTo>
                              <a:pt x="6563" y="1822"/>
                            </a:lnTo>
                            <a:lnTo>
                              <a:pt x="6625" y="1758"/>
                            </a:lnTo>
                            <a:lnTo>
                              <a:pt x="6669" y="1841"/>
                            </a:lnTo>
                            <a:lnTo>
                              <a:pt x="6625" y="1957"/>
                            </a:lnTo>
                            <a:lnTo>
                              <a:pt x="6731" y="1994"/>
                            </a:lnTo>
                            <a:lnTo>
                              <a:pt x="6807" y="2069"/>
                            </a:lnTo>
                            <a:lnTo>
                              <a:pt x="6890" y="2135"/>
                            </a:lnTo>
                            <a:lnTo>
                              <a:pt x="6978" y="2204"/>
                            </a:lnTo>
                            <a:lnTo>
                              <a:pt x="7027" y="2270"/>
                            </a:lnTo>
                            <a:lnTo>
                              <a:pt x="7091" y="2327"/>
                            </a:lnTo>
                            <a:lnTo>
                              <a:pt x="7170" y="2349"/>
                            </a:lnTo>
                            <a:lnTo>
                              <a:pt x="7165" y="2275"/>
                            </a:lnTo>
                            <a:lnTo>
                              <a:pt x="7110" y="2144"/>
                            </a:lnTo>
                            <a:lnTo>
                              <a:pt x="7296" y="2137"/>
                            </a:lnTo>
                            <a:lnTo>
                              <a:pt x="7472" y="2095"/>
                            </a:lnTo>
                            <a:cubicBezTo>
                              <a:pt x="7497" y="2085"/>
                              <a:pt x="7514" y="2059"/>
                              <a:pt x="7514" y="2031"/>
                            </a:cubicBezTo>
                            <a:cubicBezTo>
                              <a:pt x="7514" y="1939"/>
                              <a:pt x="7398" y="1910"/>
                              <a:pt x="7359" y="1991"/>
                            </a:cubicBezTo>
                            <a:lnTo>
                              <a:pt x="7180" y="1932"/>
                            </a:lnTo>
                            <a:lnTo>
                              <a:pt x="7115" y="1848"/>
                            </a:lnTo>
                            <a:lnTo>
                              <a:pt x="7171" y="1788"/>
                            </a:lnTo>
                            <a:lnTo>
                              <a:pt x="7154" y="1702"/>
                            </a:lnTo>
                            <a:lnTo>
                              <a:pt x="7197" y="1532"/>
                            </a:lnTo>
                            <a:lnTo>
                              <a:pt x="7001" y="1616"/>
                            </a:lnTo>
                            <a:lnTo>
                              <a:pt x="6874" y="1710"/>
                            </a:lnTo>
                            <a:lnTo>
                              <a:pt x="6760" y="1730"/>
                            </a:lnTo>
                            <a:lnTo>
                              <a:pt x="6767" y="1582"/>
                            </a:lnTo>
                            <a:lnTo>
                              <a:pt x="6704" y="1510"/>
                            </a:lnTo>
                            <a:lnTo>
                              <a:pt x="6683" y="1398"/>
                            </a:lnTo>
                            <a:lnTo>
                              <a:pt x="6811" y="1298"/>
                            </a:lnTo>
                            <a:lnTo>
                              <a:pt x="6911" y="1176"/>
                            </a:lnTo>
                            <a:lnTo>
                              <a:pt x="6929" y="1048"/>
                            </a:lnTo>
                            <a:lnTo>
                              <a:pt x="6901" y="918"/>
                            </a:lnTo>
                            <a:lnTo>
                              <a:pt x="6982" y="827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2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8" name="iSľiḍé">
                        <a:extLst>
                          <a:ext uri="{FF2B5EF4-FFF2-40B4-BE49-F238E27FC236}">
                            <a16:creationId xmlns:a16="http://schemas.microsoft.com/office/drawing/2014/main" xmlns="" id="{13598C6F-883F-446E-B910-78F73F98EC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1724" y="1477330"/>
                        <a:ext cx="79062" cy="7066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84" y="2101"/>
                            </a:moveTo>
                            <a:lnTo>
                              <a:pt x="0" y="10018"/>
                            </a:lnTo>
                            <a:lnTo>
                              <a:pt x="1924" y="21600"/>
                            </a:lnTo>
                            <a:lnTo>
                              <a:pt x="9832" y="12960"/>
                            </a:lnTo>
                            <a:lnTo>
                              <a:pt x="21600" y="0"/>
                            </a:lnTo>
                            <a:lnTo>
                              <a:pt x="8384" y="210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9" name="ï$lïḋe">
                        <a:extLst>
                          <a:ext uri="{FF2B5EF4-FFF2-40B4-BE49-F238E27FC236}">
                            <a16:creationId xmlns:a16="http://schemas.microsoft.com/office/drawing/2014/main" xmlns="" id="{D537475F-C4AD-4A7A-B44F-B06373A974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61885" y="2112953"/>
                        <a:ext cx="39439" cy="460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4695" y="0"/>
                            </a:moveTo>
                            <a:lnTo>
                              <a:pt x="2150" y="1966"/>
                            </a:lnTo>
                            <a:lnTo>
                              <a:pt x="0" y="14899"/>
                            </a:lnTo>
                            <a:lnTo>
                              <a:pt x="13781" y="21600"/>
                            </a:lnTo>
                            <a:lnTo>
                              <a:pt x="21600" y="8558"/>
                            </a:lnTo>
                            <a:lnTo>
                              <a:pt x="1469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0" name="išlîḋè">
                        <a:extLst>
                          <a:ext uri="{FF2B5EF4-FFF2-40B4-BE49-F238E27FC236}">
                            <a16:creationId xmlns:a16="http://schemas.microsoft.com/office/drawing/2014/main" xmlns="" id="{1CE034FA-BD31-4310-B189-45378CA6F1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5751" y="1841904"/>
                        <a:ext cx="68286" cy="1079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311" y="1188"/>
                            </a:moveTo>
                            <a:lnTo>
                              <a:pt x="2903" y="3754"/>
                            </a:lnTo>
                            <a:lnTo>
                              <a:pt x="6906" y="9918"/>
                            </a:lnTo>
                            <a:lnTo>
                              <a:pt x="0" y="19975"/>
                            </a:lnTo>
                            <a:lnTo>
                              <a:pt x="8431" y="21600"/>
                            </a:lnTo>
                            <a:lnTo>
                              <a:pt x="15976" y="18316"/>
                            </a:lnTo>
                            <a:lnTo>
                              <a:pt x="18572" y="10244"/>
                            </a:lnTo>
                            <a:lnTo>
                              <a:pt x="21600" y="5318"/>
                            </a:lnTo>
                            <a:lnTo>
                              <a:pt x="19816" y="0"/>
                            </a:lnTo>
                            <a:lnTo>
                              <a:pt x="11311" y="118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1" name="îşľídè">
                        <a:extLst>
                          <a:ext uri="{FF2B5EF4-FFF2-40B4-BE49-F238E27FC236}">
                            <a16:creationId xmlns:a16="http://schemas.microsoft.com/office/drawing/2014/main" xmlns="" id="{4B719562-8022-4ED6-ACA3-42FE001971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3371" y="1927258"/>
                        <a:ext cx="43087" cy="5030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701" y="0"/>
                            </a:moveTo>
                            <a:lnTo>
                              <a:pt x="2286" y="8809"/>
                            </a:lnTo>
                            <a:lnTo>
                              <a:pt x="0" y="21600"/>
                            </a:lnTo>
                            <a:lnTo>
                              <a:pt x="15560" y="16644"/>
                            </a:lnTo>
                            <a:lnTo>
                              <a:pt x="21600" y="3209"/>
                            </a:lnTo>
                            <a:lnTo>
                              <a:pt x="970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2" name="îsḻíḓè">
                        <a:extLst>
                          <a:ext uri="{FF2B5EF4-FFF2-40B4-BE49-F238E27FC236}">
                            <a16:creationId xmlns:a16="http://schemas.microsoft.com/office/drawing/2014/main" xmlns="" id="{AA5712A9-33B2-44FF-B577-591900E4C2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34346" y="671190"/>
                        <a:ext cx="35418" cy="485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7459" y="0"/>
                            </a:moveTo>
                            <a:lnTo>
                              <a:pt x="0" y="7565"/>
                            </a:lnTo>
                            <a:lnTo>
                              <a:pt x="9131" y="21600"/>
                            </a:lnTo>
                            <a:lnTo>
                              <a:pt x="21600" y="15555"/>
                            </a:lnTo>
                            <a:lnTo>
                              <a:pt x="1745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3" name="îşḻíďé">
                        <a:extLst>
                          <a:ext uri="{FF2B5EF4-FFF2-40B4-BE49-F238E27FC236}">
                            <a16:creationId xmlns:a16="http://schemas.microsoft.com/office/drawing/2014/main" xmlns="" id="{3619E5EE-DBFB-47BF-B337-485A85212A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90360" y="737340"/>
                        <a:ext cx="40834" cy="383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589" y="0"/>
                            </a:moveTo>
                            <a:lnTo>
                              <a:pt x="0" y="7324"/>
                            </a:lnTo>
                            <a:lnTo>
                              <a:pt x="11835" y="21600"/>
                            </a:lnTo>
                            <a:lnTo>
                              <a:pt x="21600" y="7437"/>
                            </a:lnTo>
                            <a:lnTo>
                              <a:pt x="958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4" name="îSlíḓé">
                        <a:extLst>
                          <a:ext uri="{FF2B5EF4-FFF2-40B4-BE49-F238E27FC236}">
                            <a16:creationId xmlns:a16="http://schemas.microsoft.com/office/drawing/2014/main" xmlns="" id="{17FF9A8F-A45C-4730-BB62-CC84B5D4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610555" y="2843631"/>
                        <a:ext cx="84940" cy="6884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2863" y="1314"/>
                            </a:moveTo>
                            <a:lnTo>
                              <a:pt x="3082" y="0"/>
                            </a:lnTo>
                            <a:lnTo>
                              <a:pt x="0" y="13744"/>
                            </a:lnTo>
                            <a:lnTo>
                              <a:pt x="4388" y="21412"/>
                            </a:lnTo>
                            <a:lnTo>
                              <a:pt x="16385" y="21600"/>
                            </a:lnTo>
                            <a:lnTo>
                              <a:pt x="21600" y="6584"/>
                            </a:lnTo>
                            <a:lnTo>
                              <a:pt x="12863" y="131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5" name="iSlîdê">
                        <a:extLst>
                          <a:ext uri="{FF2B5EF4-FFF2-40B4-BE49-F238E27FC236}">
                            <a16:creationId xmlns:a16="http://schemas.microsoft.com/office/drawing/2014/main" xmlns="" id="{048D76B5-4DB7-472F-8074-6BC41BC93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937" y="2851496"/>
                        <a:ext cx="53883" cy="924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91" y="0"/>
                            </a:moveTo>
                            <a:lnTo>
                              <a:pt x="0" y="3197"/>
                            </a:lnTo>
                            <a:lnTo>
                              <a:pt x="349" y="9792"/>
                            </a:lnTo>
                            <a:lnTo>
                              <a:pt x="3031" y="18244"/>
                            </a:lnTo>
                            <a:lnTo>
                              <a:pt x="15055" y="21600"/>
                            </a:lnTo>
                            <a:lnTo>
                              <a:pt x="21600" y="13149"/>
                            </a:lnTo>
                            <a:lnTo>
                              <a:pt x="17522" y="4680"/>
                            </a:lnTo>
                            <a:lnTo>
                              <a:pt x="1069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6" name="ï$1iḋè">
                        <a:extLst>
                          <a:ext uri="{FF2B5EF4-FFF2-40B4-BE49-F238E27FC236}">
                            <a16:creationId xmlns:a16="http://schemas.microsoft.com/office/drawing/2014/main" xmlns="" id="{C2FD2E94-0FB5-46AD-B621-8A99ACDF62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98381" y="3030377"/>
                        <a:ext cx="36369" cy="60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036" y="0"/>
                            </a:moveTo>
                            <a:lnTo>
                              <a:pt x="0" y="11875"/>
                            </a:lnTo>
                            <a:lnTo>
                              <a:pt x="4136" y="21600"/>
                            </a:lnTo>
                            <a:lnTo>
                              <a:pt x="17945" y="19175"/>
                            </a:lnTo>
                            <a:lnTo>
                              <a:pt x="21600" y="1742"/>
                            </a:lnTo>
                            <a:lnTo>
                              <a:pt x="90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7" name="ïṧ1ïḑè">
                        <a:extLst>
                          <a:ext uri="{FF2B5EF4-FFF2-40B4-BE49-F238E27FC236}">
                            <a16:creationId xmlns:a16="http://schemas.microsoft.com/office/drawing/2014/main" xmlns="" id="{24540951-7A9E-4CEC-AAE2-AD01C2183E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98113" y="2851239"/>
                        <a:ext cx="41036" cy="6743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910" y="0"/>
                            </a:moveTo>
                            <a:lnTo>
                              <a:pt x="880" y="2109"/>
                            </a:lnTo>
                            <a:lnTo>
                              <a:pt x="0" y="13088"/>
                            </a:lnTo>
                            <a:lnTo>
                              <a:pt x="7921" y="21600"/>
                            </a:lnTo>
                            <a:lnTo>
                              <a:pt x="21600" y="7612"/>
                            </a:lnTo>
                            <a:lnTo>
                              <a:pt x="1191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8" name="îṣļïḍè">
                        <a:extLst>
                          <a:ext uri="{FF2B5EF4-FFF2-40B4-BE49-F238E27FC236}">
                            <a16:creationId xmlns:a16="http://schemas.microsoft.com/office/drawing/2014/main" xmlns="" id="{8A4AB7E6-A676-4DF9-8929-E3D4FF18ED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34657" y="2749387"/>
                        <a:ext cx="41186" cy="4570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3498" y="0"/>
                            </a:moveTo>
                            <a:lnTo>
                              <a:pt x="0" y="9289"/>
                            </a:lnTo>
                            <a:lnTo>
                              <a:pt x="7613" y="17722"/>
                            </a:lnTo>
                            <a:lnTo>
                              <a:pt x="19807" y="21600"/>
                            </a:lnTo>
                            <a:lnTo>
                              <a:pt x="21600" y="4514"/>
                            </a:lnTo>
                            <a:lnTo>
                              <a:pt x="34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9" name="íṧḻídè">
                        <a:extLst>
                          <a:ext uri="{FF2B5EF4-FFF2-40B4-BE49-F238E27FC236}">
                            <a16:creationId xmlns:a16="http://schemas.microsoft.com/office/drawing/2014/main" xmlns="" id="{3DC6088C-D1B3-4A74-8954-E177B221C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8943" y="5593945"/>
                        <a:ext cx="743838" cy="2327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0258" extrusionOk="0">
                            <a:moveTo>
                              <a:pt x="0" y="14220"/>
                            </a:moveTo>
                            <a:lnTo>
                              <a:pt x="613" y="10143"/>
                            </a:lnTo>
                            <a:lnTo>
                              <a:pt x="2247" y="6258"/>
                            </a:lnTo>
                            <a:lnTo>
                              <a:pt x="3538" y="5398"/>
                            </a:lnTo>
                            <a:lnTo>
                              <a:pt x="5022" y="3450"/>
                            </a:lnTo>
                            <a:lnTo>
                              <a:pt x="6054" y="2255"/>
                            </a:lnTo>
                            <a:lnTo>
                              <a:pt x="7558" y="1542"/>
                            </a:lnTo>
                            <a:lnTo>
                              <a:pt x="9385" y="0"/>
                            </a:lnTo>
                            <a:cubicBezTo>
                              <a:pt x="9830" y="32"/>
                              <a:pt x="10273" y="131"/>
                              <a:pt x="10715" y="295"/>
                            </a:cubicBezTo>
                            <a:cubicBezTo>
                              <a:pt x="11331" y="526"/>
                              <a:pt x="11942" y="884"/>
                              <a:pt x="12542" y="1369"/>
                            </a:cubicBezTo>
                            <a:lnTo>
                              <a:pt x="14366" y="1488"/>
                            </a:lnTo>
                            <a:lnTo>
                              <a:pt x="15018" y="2024"/>
                            </a:lnTo>
                            <a:cubicBezTo>
                              <a:pt x="15400" y="3033"/>
                              <a:pt x="15828" y="3875"/>
                              <a:pt x="16289" y="4524"/>
                            </a:cubicBezTo>
                            <a:cubicBezTo>
                              <a:pt x="16814" y="5262"/>
                              <a:pt x="17376" y="5742"/>
                              <a:pt x="17952" y="5944"/>
                            </a:cubicBezTo>
                            <a:lnTo>
                              <a:pt x="19084" y="6301"/>
                            </a:lnTo>
                            <a:lnTo>
                              <a:pt x="20389" y="7015"/>
                            </a:lnTo>
                            <a:lnTo>
                              <a:pt x="21600" y="8741"/>
                            </a:lnTo>
                            <a:lnTo>
                              <a:pt x="21441" y="11114"/>
                            </a:lnTo>
                            <a:lnTo>
                              <a:pt x="20766" y="12178"/>
                            </a:lnTo>
                            <a:lnTo>
                              <a:pt x="19161" y="13896"/>
                            </a:lnTo>
                            <a:lnTo>
                              <a:pt x="18031" y="15146"/>
                            </a:lnTo>
                            <a:cubicBezTo>
                              <a:pt x="17549" y="14608"/>
                              <a:pt x="17009" y="14808"/>
                              <a:pt x="16584" y="15681"/>
                            </a:cubicBezTo>
                            <a:cubicBezTo>
                              <a:pt x="16194" y="16484"/>
                              <a:pt x="15934" y="17809"/>
                              <a:pt x="15492" y="18345"/>
                            </a:cubicBezTo>
                            <a:cubicBezTo>
                              <a:pt x="15117" y="18799"/>
                              <a:pt x="14689" y="18593"/>
                              <a:pt x="14381" y="17809"/>
                            </a:cubicBezTo>
                            <a:lnTo>
                              <a:pt x="15053" y="13666"/>
                            </a:lnTo>
                            <a:lnTo>
                              <a:pt x="13847" y="14915"/>
                            </a:lnTo>
                            <a:cubicBezTo>
                              <a:pt x="13591" y="14965"/>
                              <a:pt x="13334" y="14965"/>
                              <a:pt x="13078" y="14915"/>
                            </a:cubicBezTo>
                            <a:cubicBezTo>
                              <a:pt x="12502" y="14804"/>
                              <a:pt x="11934" y="14443"/>
                              <a:pt x="11393" y="13844"/>
                            </a:cubicBezTo>
                            <a:lnTo>
                              <a:pt x="11097" y="11716"/>
                            </a:lnTo>
                            <a:lnTo>
                              <a:pt x="12539" y="11478"/>
                            </a:lnTo>
                            <a:lnTo>
                              <a:pt x="13155" y="9455"/>
                            </a:lnTo>
                            <a:lnTo>
                              <a:pt x="11789" y="9455"/>
                            </a:lnTo>
                            <a:lnTo>
                              <a:pt x="10226" y="11173"/>
                            </a:lnTo>
                            <a:lnTo>
                              <a:pt x="8997" y="10638"/>
                            </a:lnTo>
                            <a:lnTo>
                              <a:pt x="8109" y="9931"/>
                            </a:lnTo>
                            <a:lnTo>
                              <a:pt x="7039" y="9931"/>
                            </a:lnTo>
                            <a:lnTo>
                              <a:pt x="5391" y="9574"/>
                            </a:lnTo>
                            <a:cubicBezTo>
                              <a:pt x="5206" y="9574"/>
                              <a:pt x="5021" y="9574"/>
                              <a:pt x="4835" y="9574"/>
                            </a:cubicBezTo>
                            <a:cubicBezTo>
                              <a:pt x="4650" y="9574"/>
                              <a:pt x="4465" y="9574"/>
                              <a:pt x="4280" y="9574"/>
                            </a:cubicBezTo>
                            <a:lnTo>
                              <a:pt x="3270" y="12133"/>
                            </a:lnTo>
                            <a:lnTo>
                              <a:pt x="5669" y="11821"/>
                            </a:lnTo>
                            <a:lnTo>
                              <a:pt x="7258" y="14246"/>
                            </a:lnTo>
                            <a:lnTo>
                              <a:pt x="6069" y="15793"/>
                            </a:lnTo>
                            <a:lnTo>
                              <a:pt x="5237" y="16976"/>
                            </a:lnTo>
                            <a:cubicBezTo>
                              <a:pt x="5476" y="20061"/>
                              <a:pt x="4041" y="21600"/>
                              <a:pt x="3572" y="18761"/>
                            </a:cubicBezTo>
                            <a:cubicBezTo>
                              <a:pt x="3449" y="18015"/>
                              <a:pt x="3506" y="17140"/>
                              <a:pt x="3453" y="16328"/>
                            </a:cubicBezTo>
                            <a:cubicBezTo>
                              <a:pt x="3385" y="15280"/>
                              <a:pt x="3140" y="14398"/>
                              <a:pt x="2798" y="14127"/>
                            </a:cubicBezTo>
                            <a:cubicBezTo>
                              <a:pt x="2476" y="13872"/>
                              <a:pt x="2134" y="14221"/>
                              <a:pt x="1932" y="15012"/>
                            </a:cubicBezTo>
                            <a:lnTo>
                              <a:pt x="1279" y="15719"/>
                            </a:lnTo>
                            <a:lnTo>
                              <a:pt x="108" y="16433"/>
                            </a:lnTo>
                            <a:lnTo>
                              <a:pt x="0" y="1422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0" name="íṡlïdê">
                        <a:extLst>
                          <a:ext uri="{FF2B5EF4-FFF2-40B4-BE49-F238E27FC236}">
                            <a16:creationId xmlns:a16="http://schemas.microsoft.com/office/drawing/2014/main" xmlns="" id="{0E6C52B7-5A15-4E2B-A4EA-5E481F45A5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60781" y="5851724"/>
                        <a:ext cx="177716" cy="785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50" h="21213" extrusionOk="0">
                            <a:moveTo>
                              <a:pt x="9324" y="5830"/>
                            </a:moveTo>
                            <a:lnTo>
                              <a:pt x="4847" y="6015"/>
                            </a:lnTo>
                            <a:lnTo>
                              <a:pt x="0" y="9579"/>
                            </a:lnTo>
                            <a:lnTo>
                              <a:pt x="5079" y="21213"/>
                            </a:lnTo>
                            <a:lnTo>
                              <a:pt x="12286" y="21213"/>
                            </a:lnTo>
                            <a:lnTo>
                              <a:pt x="15990" y="15119"/>
                            </a:lnTo>
                            <a:lnTo>
                              <a:pt x="21426" y="10133"/>
                            </a:lnTo>
                            <a:cubicBezTo>
                              <a:pt x="21600" y="6572"/>
                              <a:pt x="20830" y="3110"/>
                              <a:pt x="19456" y="1272"/>
                            </a:cubicBezTo>
                            <a:cubicBezTo>
                              <a:pt x="18408" y="-129"/>
                              <a:pt x="17133" y="-387"/>
                              <a:pt x="15990" y="571"/>
                            </a:cubicBezTo>
                            <a:lnTo>
                              <a:pt x="9324" y="583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1" name="išḻiḍè">
                        <a:extLst>
                          <a:ext uri="{FF2B5EF4-FFF2-40B4-BE49-F238E27FC236}">
                            <a16:creationId xmlns:a16="http://schemas.microsoft.com/office/drawing/2014/main" xmlns="" id="{2C7ED4C4-AE61-4F34-90F3-2F4B898CC7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20859" y="5814497"/>
                        <a:ext cx="64575" cy="389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36" y="668"/>
                            </a:moveTo>
                            <a:lnTo>
                              <a:pt x="0" y="6733"/>
                            </a:lnTo>
                            <a:lnTo>
                              <a:pt x="107" y="21600"/>
                            </a:lnTo>
                            <a:lnTo>
                              <a:pt x="16082" y="14778"/>
                            </a:lnTo>
                            <a:lnTo>
                              <a:pt x="21600" y="0"/>
                            </a:lnTo>
                            <a:lnTo>
                              <a:pt x="10636" y="66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2" name="iṥḷîḍe">
                        <a:extLst>
                          <a:ext uri="{FF2B5EF4-FFF2-40B4-BE49-F238E27FC236}">
                            <a16:creationId xmlns:a16="http://schemas.microsoft.com/office/drawing/2014/main" xmlns="" id="{75EFFF1E-6A3E-40F1-9286-77ADACEC31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26488" y="5850585"/>
                        <a:ext cx="56116" cy="437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90" y="0"/>
                            </a:moveTo>
                            <a:lnTo>
                              <a:pt x="0" y="9116"/>
                            </a:lnTo>
                            <a:lnTo>
                              <a:pt x="4193" y="21600"/>
                            </a:lnTo>
                            <a:lnTo>
                              <a:pt x="16108" y="16535"/>
                            </a:lnTo>
                            <a:lnTo>
                              <a:pt x="21600" y="3705"/>
                            </a:lnTo>
                            <a:lnTo>
                              <a:pt x="839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3" name="îṣľïḓe">
                        <a:extLst>
                          <a:ext uri="{FF2B5EF4-FFF2-40B4-BE49-F238E27FC236}">
                            <a16:creationId xmlns:a16="http://schemas.microsoft.com/office/drawing/2014/main" xmlns="" id="{DBBDBDA5-5879-4C26-943C-3926E92C1F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51389" y="5301378"/>
                        <a:ext cx="317624" cy="2483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32" h="21600" extrusionOk="0">
                            <a:moveTo>
                              <a:pt x="2011" y="2763"/>
                            </a:moveTo>
                            <a:lnTo>
                              <a:pt x="4225" y="2050"/>
                            </a:lnTo>
                            <a:lnTo>
                              <a:pt x="4801" y="0"/>
                            </a:lnTo>
                            <a:lnTo>
                              <a:pt x="6317" y="125"/>
                            </a:lnTo>
                            <a:lnTo>
                              <a:pt x="8486" y="894"/>
                            </a:lnTo>
                            <a:lnTo>
                              <a:pt x="10100" y="2559"/>
                            </a:lnTo>
                            <a:lnTo>
                              <a:pt x="8722" y="6602"/>
                            </a:lnTo>
                            <a:lnTo>
                              <a:pt x="11161" y="8200"/>
                            </a:lnTo>
                            <a:lnTo>
                              <a:pt x="13007" y="8319"/>
                            </a:lnTo>
                            <a:lnTo>
                              <a:pt x="13745" y="10578"/>
                            </a:lnTo>
                            <a:lnTo>
                              <a:pt x="15077" y="11225"/>
                            </a:lnTo>
                            <a:lnTo>
                              <a:pt x="17845" y="12109"/>
                            </a:lnTo>
                            <a:lnTo>
                              <a:pt x="18814" y="14361"/>
                            </a:lnTo>
                            <a:lnTo>
                              <a:pt x="20924" y="15179"/>
                            </a:lnTo>
                            <a:lnTo>
                              <a:pt x="20094" y="17141"/>
                            </a:lnTo>
                            <a:lnTo>
                              <a:pt x="21063" y="18984"/>
                            </a:lnTo>
                            <a:lnTo>
                              <a:pt x="21432" y="21481"/>
                            </a:lnTo>
                            <a:lnTo>
                              <a:pt x="19691" y="21600"/>
                            </a:lnTo>
                            <a:lnTo>
                              <a:pt x="16507" y="19638"/>
                            </a:lnTo>
                            <a:lnTo>
                              <a:pt x="14345" y="20174"/>
                            </a:lnTo>
                            <a:lnTo>
                              <a:pt x="12228" y="16190"/>
                            </a:lnTo>
                            <a:lnTo>
                              <a:pt x="15504" y="15714"/>
                            </a:lnTo>
                            <a:lnTo>
                              <a:pt x="18272" y="17081"/>
                            </a:lnTo>
                            <a:lnTo>
                              <a:pt x="16427" y="13878"/>
                            </a:lnTo>
                            <a:lnTo>
                              <a:pt x="14212" y="12986"/>
                            </a:lnTo>
                            <a:lnTo>
                              <a:pt x="12389" y="13150"/>
                            </a:lnTo>
                            <a:lnTo>
                              <a:pt x="10313" y="11077"/>
                            </a:lnTo>
                            <a:lnTo>
                              <a:pt x="8618" y="8468"/>
                            </a:lnTo>
                            <a:lnTo>
                              <a:pt x="7107" y="8118"/>
                            </a:lnTo>
                            <a:lnTo>
                              <a:pt x="6143" y="6878"/>
                            </a:lnTo>
                            <a:lnTo>
                              <a:pt x="5867" y="5153"/>
                            </a:lnTo>
                            <a:lnTo>
                              <a:pt x="3796" y="6045"/>
                            </a:lnTo>
                            <a:lnTo>
                              <a:pt x="1818" y="6937"/>
                            </a:lnTo>
                            <a:cubicBezTo>
                              <a:pt x="1194" y="7473"/>
                              <a:pt x="346" y="7126"/>
                              <a:pt x="77" y="6223"/>
                            </a:cubicBezTo>
                            <a:cubicBezTo>
                              <a:pt x="-168" y="5402"/>
                              <a:pt x="194" y="4488"/>
                              <a:pt x="854" y="4261"/>
                            </a:cubicBezTo>
                            <a:lnTo>
                              <a:pt x="2011" y="2763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4" name="ïśļiḍè">
                        <a:extLst>
                          <a:ext uri="{FF2B5EF4-FFF2-40B4-BE49-F238E27FC236}">
                            <a16:creationId xmlns:a16="http://schemas.microsoft.com/office/drawing/2014/main" xmlns="" id="{708EE42B-B460-4A3E-AF7D-E69A3571EC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04535" y="5401105"/>
                        <a:ext cx="82146" cy="1489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232" y="0"/>
                            </a:moveTo>
                            <a:lnTo>
                              <a:pt x="6579" y="4363"/>
                            </a:lnTo>
                            <a:lnTo>
                              <a:pt x="409" y="9021"/>
                            </a:lnTo>
                            <a:lnTo>
                              <a:pt x="0" y="12293"/>
                            </a:lnTo>
                            <a:lnTo>
                              <a:pt x="4904" y="15849"/>
                            </a:lnTo>
                            <a:lnTo>
                              <a:pt x="12094" y="19320"/>
                            </a:lnTo>
                            <a:lnTo>
                              <a:pt x="17646" y="21600"/>
                            </a:lnTo>
                            <a:lnTo>
                              <a:pt x="21600" y="18031"/>
                            </a:lnTo>
                            <a:lnTo>
                              <a:pt x="21600" y="12392"/>
                            </a:lnTo>
                            <a:lnTo>
                              <a:pt x="18545" y="9529"/>
                            </a:lnTo>
                            <a:lnTo>
                              <a:pt x="15016" y="6393"/>
                            </a:lnTo>
                            <a:lnTo>
                              <a:pt x="14499" y="3531"/>
                            </a:lnTo>
                            <a:lnTo>
                              <a:pt x="72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5" name="ïṩ1ïḓê">
                        <a:extLst>
                          <a:ext uri="{FF2B5EF4-FFF2-40B4-BE49-F238E27FC236}">
                            <a16:creationId xmlns:a16="http://schemas.microsoft.com/office/drawing/2014/main" xmlns="" id="{7C5AD036-26F9-48BE-B162-4276E920B6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6924" y="5497159"/>
                        <a:ext cx="56079" cy="937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73" h="21211" extrusionOk="0">
                            <a:moveTo>
                              <a:pt x="11293" y="0"/>
                            </a:moveTo>
                            <a:lnTo>
                              <a:pt x="6627" y="5552"/>
                            </a:lnTo>
                            <a:lnTo>
                              <a:pt x="112" y="8400"/>
                            </a:lnTo>
                            <a:lnTo>
                              <a:pt x="0" y="15188"/>
                            </a:lnTo>
                            <a:lnTo>
                              <a:pt x="4724" y="20914"/>
                            </a:lnTo>
                            <a:cubicBezTo>
                              <a:pt x="8686" y="21600"/>
                              <a:pt x="12952" y="21081"/>
                              <a:pt x="16167" y="19521"/>
                            </a:cubicBezTo>
                            <a:cubicBezTo>
                              <a:pt x="19834" y="17742"/>
                              <a:pt x="21600" y="14892"/>
                              <a:pt x="20771" y="12093"/>
                            </a:cubicBezTo>
                            <a:lnTo>
                              <a:pt x="18469" y="3584"/>
                            </a:lnTo>
                            <a:lnTo>
                              <a:pt x="11293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6" name="işḷiḓê">
                        <a:extLst>
                          <a:ext uri="{FF2B5EF4-FFF2-40B4-BE49-F238E27FC236}">
                            <a16:creationId xmlns:a16="http://schemas.microsoft.com/office/drawing/2014/main" xmlns="" id="{D3EDEDE2-E7C0-4F22-ADA2-3488DF3C23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06327" y="5532384"/>
                        <a:ext cx="116920" cy="583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516" h="20408" extrusionOk="0">
                            <a:moveTo>
                              <a:pt x="4937" y="0"/>
                            </a:moveTo>
                            <a:lnTo>
                              <a:pt x="649" y="3882"/>
                            </a:lnTo>
                            <a:lnTo>
                              <a:pt x="0" y="17047"/>
                            </a:lnTo>
                            <a:lnTo>
                              <a:pt x="5619" y="16300"/>
                            </a:lnTo>
                            <a:lnTo>
                              <a:pt x="11978" y="14148"/>
                            </a:lnTo>
                            <a:cubicBezTo>
                              <a:pt x="12597" y="18932"/>
                              <a:pt x="15156" y="21600"/>
                              <a:pt x="17481" y="19887"/>
                            </a:cubicBezTo>
                            <a:cubicBezTo>
                              <a:pt x="21175" y="17165"/>
                              <a:pt x="21600" y="7095"/>
                              <a:pt x="18187" y="3182"/>
                            </a:cubicBezTo>
                            <a:lnTo>
                              <a:pt x="13868" y="313"/>
                            </a:lnTo>
                            <a:lnTo>
                              <a:pt x="49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7" name="íṥliḓê">
                        <a:extLst>
                          <a:ext uri="{FF2B5EF4-FFF2-40B4-BE49-F238E27FC236}">
                            <a16:creationId xmlns:a16="http://schemas.microsoft.com/office/drawing/2014/main" xmlns="" id="{FF86C805-1B09-44EB-AAEA-E88F3E4AC8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5972" y="5590926"/>
                        <a:ext cx="71504" cy="6131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456" extrusionOk="0">
                            <a:moveTo>
                              <a:pt x="12529" y="0"/>
                            </a:moveTo>
                            <a:lnTo>
                              <a:pt x="9020" y="6402"/>
                            </a:lnTo>
                            <a:lnTo>
                              <a:pt x="0" y="10890"/>
                            </a:lnTo>
                            <a:lnTo>
                              <a:pt x="1726" y="19983"/>
                            </a:lnTo>
                            <a:cubicBezTo>
                              <a:pt x="4112" y="21109"/>
                              <a:pt x="6687" y="21600"/>
                              <a:pt x="9259" y="21419"/>
                            </a:cubicBezTo>
                            <a:cubicBezTo>
                              <a:pt x="14047" y="21082"/>
                              <a:pt x="18507" y="18488"/>
                              <a:pt x="21600" y="14240"/>
                            </a:cubicBezTo>
                            <a:lnTo>
                              <a:pt x="1252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8" name="îṧlîḓé">
                        <a:extLst>
                          <a:ext uri="{FF2B5EF4-FFF2-40B4-BE49-F238E27FC236}">
                            <a16:creationId xmlns:a16="http://schemas.microsoft.com/office/drawing/2014/main" xmlns="" id="{75B45BEC-6B87-41A4-B648-4CB2362E05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2425" y="5573150"/>
                        <a:ext cx="36293" cy="5008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532" y="0"/>
                            </a:moveTo>
                            <a:lnTo>
                              <a:pt x="0" y="8076"/>
                            </a:lnTo>
                            <a:lnTo>
                              <a:pt x="7701" y="21600"/>
                            </a:lnTo>
                            <a:lnTo>
                              <a:pt x="21600" y="12165"/>
                            </a:lnTo>
                            <a:lnTo>
                              <a:pt x="105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9" name="ïṩļiďê">
                        <a:extLst>
                          <a:ext uri="{FF2B5EF4-FFF2-40B4-BE49-F238E27FC236}">
                            <a16:creationId xmlns:a16="http://schemas.microsoft.com/office/drawing/2014/main" xmlns="" id="{3FD1823C-47D4-49CE-BC30-A35B222662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6593" y="5613963"/>
                        <a:ext cx="403114" cy="23800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42" h="21600" extrusionOk="0">
                            <a:moveTo>
                              <a:pt x="10688" y="2269"/>
                            </a:moveTo>
                            <a:lnTo>
                              <a:pt x="8365" y="5138"/>
                            </a:lnTo>
                            <a:lnTo>
                              <a:pt x="6581" y="4846"/>
                            </a:lnTo>
                            <a:lnTo>
                              <a:pt x="5179" y="5025"/>
                            </a:lnTo>
                            <a:lnTo>
                              <a:pt x="3513" y="7003"/>
                            </a:lnTo>
                            <a:lnTo>
                              <a:pt x="2812" y="9539"/>
                            </a:lnTo>
                            <a:lnTo>
                              <a:pt x="3993" y="10283"/>
                            </a:lnTo>
                            <a:lnTo>
                              <a:pt x="4866" y="12828"/>
                            </a:lnTo>
                            <a:lnTo>
                              <a:pt x="3561" y="14674"/>
                            </a:lnTo>
                            <a:lnTo>
                              <a:pt x="3379" y="16597"/>
                            </a:lnTo>
                            <a:lnTo>
                              <a:pt x="907" y="17342"/>
                            </a:lnTo>
                            <a:lnTo>
                              <a:pt x="0" y="20483"/>
                            </a:lnTo>
                            <a:lnTo>
                              <a:pt x="1965" y="21600"/>
                            </a:lnTo>
                            <a:cubicBezTo>
                              <a:pt x="2527" y="21022"/>
                              <a:pt x="3095" y="20464"/>
                              <a:pt x="3670" y="19925"/>
                            </a:cubicBezTo>
                            <a:cubicBezTo>
                              <a:pt x="4635" y="19021"/>
                              <a:pt x="5617" y="18172"/>
                              <a:pt x="6616" y="17381"/>
                            </a:cubicBezTo>
                            <a:cubicBezTo>
                              <a:pt x="6992" y="15657"/>
                              <a:pt x="8163" y="14875"/>
                              <a:pt x="9125" y="15705"/>
                            </a:cubicBezTo>
                            <a:cubicBezTo>
                              <a:pt x="9895" y="16371"/>
                              <a:pt x="10265" y="17898"/>
                              <a:pt x="9993" y="19297"/>
                            </a:cubicBezTo>
                            <a:lnTo>
                              <a:pt x="11916" y="15876"/>
                            </a:lnTo>
                            <a:cubicBezTo>
                              <a:pt x="11807" y="14699"/>
                              <a:pt x="12006" y="13499"/>
                              <a:pt x="12461" y="12595"/>
                            </a:cubicBezTo>
                            <a:cubicBezTo>
                              <a:pt x="13240" y="11050"/>
                              <a:pt x="14550" y="10660"/>
                              <a:pt x="15589" y="11665"/>
                            </a:cubicBezTo>
                            <a:lnTo>
                              <a:pt x="18025" y="8500"/>
                            </a:lnTo>
                            <a:cubicBezTo>
                              <a:pt x="18812" y="9933"/>
                              <a:pt x="20144" y="9933"/>
                              <a:pt x="20930" y="8500"/>
                            </a:cubicBezTo>
                            <a:cubicBezTo>
                              <a:pt x="21483" y="7493"/>
                              <a:pt x="21600" y="5997"/>
                              <a:pt x="21221" y="4778"/>
                            </a:cubicBezTo>
                            <a:lnTo>
                              <a:pt x="16857" y="0"/>
                            </a:lnTo>
                            <a:cubicBezTo>
                              <a:pt x="16003" y="558"/>
                              <a:pt x="15155" y="1138"/>
                              <a:pt x="14311" y="1740"/>
                            </a:cubicBezTo>
                            <a:cubicBezTo>
                              <a:pt x="13470" y="2341"/>
                              <a:pt x="12633" y="2964"/>
                              <a:pt x="11802" y="3609"/>
                            </a:cubicBezTo>
                            <a:lnTo>
                              <a:pt x="10688" y="226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0" name="ísľîde">
                        <a:extLst>
                          <a:ext uri="{FF2B5EF4-FFF2-40B4-BE49-F238E27FC236}">
                            <a16:creationId xmlns:a16="http://schemas.microsoft.com/office/drawing/2014/main" xmlns="" id="{DEB4D54E-D363-419B-AA15-6CF7091DE6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51374" y="5634611"/>
                        <a:ext cx="96397" cy="623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3916" y="0"/>
                            </a:moveTo>
                            <a:lnTo>
                              <a:pt x="7327" y="1214"/>
                            </a:lnTo>
                            <a:lnTo>
                              <a:pt x="0" y="10763"/>
                            </a:lnTo>
                            <a:lnTo>
                              <a:pt x="5173" y="21600"/>
                            </a:lnTo>
                            <a:lnTo>
                              <a:pt x="16698" y="11889"/>
                            </a:lnTo>
                            <a:lnTo>
                              <a:pt x="21600" y="6440"/>
                            </a:lnTo>
                            <a:lnTo>
                              <a:pt x="1391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1" name="íśḻïḍé">
                        <a:extLst>
                          <a:ext uri="{FF2B5EF4-FFF2-40B4-BE49-F238E27FC236}">
                            <a16:creationId xmlns:a16="http://schemas.microsoft.com/office/drawing/2014/main" xmlns="" id="{8136B78E-F313-4F43-8AB4-C0B43AE2D4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28164" y="7085119"/>
                        <a:ext cx="187193" cy="1038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18" h="21600" extrusionOk="0">
                            <a:moveTo>
                              <a:pt x="9444" y="0"/>
                            </a:moveTo>
                            <a:cubicBezTo>
                              <a:pt x="8750" y="158"/>
                              <a:pt x="8056" y="316"/>
                              <a:pt x="7362" y="474"/>
                            </a:cubicBezTo>
                            <a:cubicBezTo>
                              <a:pt x="6669" y="632"/>
                              <a:pt x="5975" y="790"/>
                              <a:pt x="5281" y="948"/>
                            </a:cubicBezTo>
                            <a:lnTo>
                              <a:pt x="0" y="7666"/>
                            </a:lnTo>
                            <a:lnTo>
                              <a:pt x="1291" y="12904"/>
                            </a:lnTo>
                            <a:lnTo>
                              <a:pt x="730" y="18969"/>
                            </a:lnTo>
                            <a:lnTo>
                              <a:pt x="4168" y="21600"/>
                            </a:lnTo>
                            <a:lnTo>
                              <a:pt x="6919" y="17642"/>
                            </a:lnTo>
                            <a:lnTo>
                              <a:pt x="11708" y="14231"/>
                            </a:lnTo>
                            <a:lnTo>
                              <a:pt x="14649" y="18187"/>
                            </a:lnTo>
                            <a:cubicBezTo>
                              <a:pt x="15852" y="19903"/>
                              <a:pt x="17488" y="20126"/>
                              <a:pt x="18814" y="18756"/>
                            </a:cubicBezTo>
                            <a:cubicBezTo>
                              <a:pt x="21018" y="16477"/>
                              <a:pt x="21600" y="11064"/>
                              <a:pt x="20036" y="7382"/>
                            </a:cubicBezTo>
                            <a:lnTo>
                              <a:pt x="10281" y="7951"/>
                            </a:lnTo>
                            <a:lnTo>
                              <a:pt x="944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2" name="íṣḷîḍe">
                        <a:extLst>
                          <a:ext uri="{FF2B5EF4-FFF2-40B4-BE49-F238E27FC236}">
                            <a16:creationId xmlns:a16="http://schemas.microsoft.com/office/drawing/2014/main" xmlns="" id="{D7749F68-206C-4064-83E4-0BB5D0907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3491" y="4250061"/>
                        <a:ext cx="145613" cy="37224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258"/>
                            </a:moveTo>
                            <a:lnTo>
                              <a:pt x="6998" y="0"/>
                            </a:lnTo>
                            <a:lnTo>
                              <a:pt x="7417" y="2219"/>
                            </a:lnTo>
                            <a:lnTo>
                              <a:pt x="11745" y="4335"/>
                            </a:lnTo>
                            <a:lnTo>
                              <a:pt x="14449" y="6610"/>
                            </a:lnTo>
                            <a:lnTo>
                              <a:pt x="16072" y="9777"/>
                            </a:lnTo>
                            <a:lnTo>
                              <a:pt x="16207" y="11728"/>
                            </a:lnTo>
                            <a:lnTo>
                              <a:pt x="18084" y="13467"/>
                            </a:lnTo>
                            <a:lnTo>
                              <a:pt x="18084" y="15319"/>
                            </a:lnTo>
                            <a:lnTo>
                              <a:pt x="20112" y="18168"/>
                            </a:lnTo>
                            <a:lnTo>
                              <a:pt x="21600" y="20602"/>
                            </a:lnTo>
                            <a:lnTo>
                              <a:pt x="17948" y="21600"/>
                            </a:lnTo>
                            <a:lnTo>
                              <a:pt x="14905" y="18863"/>
                            </a:lnTo>
                            <a:lnTo>
                              <a:pt x="13687" y="14313"/>
                            </a:lnTo>
                            <a:cubicBezTo>
                              <a:pt x="12597" y="13444"/>
                              <a:pt x="11654" y="12547"/>
                              <a:pt x="10865" y="11629"/>
                            </a:cubicBezTo>
                            <a:cubicBezTo>
                              <a:pt x="10077" y="10711"/>
                              <a:pt x="9445" y="9775"/>
                              <a:pt x="8972" y="8825"/>
                            </a:cubicBezTo>
                            <a:lnTo>
                              <a:pt x="7501" y="6299"/>
                            </a:lnTo>
                            <a:lnTo>
                              <a:pt x="5522" y="3819"/>
                            </a:lnTo>
                            <a:lnTo>
                              <a:pt x="0" y="25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</p:grpSp>
              </p:grpSp>
              <p:sp>
                <p:nvSpPr>
                  <p:cNvPr id="32" name="ïşľîḍé">
                    <a:extLst>
                      <a:ext uri="{FF2B5EF4-FFF2-40B4-BE49-F238E27FC236}">
                        <a16:creationId xmlns:a16="http://schemas.microsoft.com/office/drawing/2014/main" xmlns="" id="{736B8DA0-CF10-42B8-A098-8876D7706D1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4522768" cy="14522768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DCDEE0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3" name="iśļîďe">
                    <a:extLst>
                      <a:ext uri="{FF2B5EF4-FFF2-40B4-BE49-F238E27FC236}">
                        <a16:creationId xmlns:a16="http://schemas.microsoft.com/office/drawing/2014/main" xmlns="" id="{7A878A92-2950-413F-8DAE-16B550BA5489}"/>
                      </a:ext>
                    </a:extLst>
                  </p:cNvPr>
                  <p:cNvSpPr/>
                  <p:nvPr/>
                </p:nvSpPr>
                <p:spPr>
                  <a:xfrm>
                    <a:off x="1044416" y="1044416"/>
                    <a:ext cx="12433936" cy="12433936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A6AAA9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</p:grpSp>
            <p:sp>
              <p:nvSpPr>
                <p:cNvPr id="22" name="iš1ïḑé">
                  <a:extLst>
                    <a:ext uri="{FF2B5EF4-FFF2-40B4-BE49-F238E27FC236}">
                      <a16:creationId xmlns:a16="http://schemas.microsoft.com/office/drawing/2014/main" xmlns="" id="{89FA9179-CF9D-4E32-A4E8-562821C1C57D}"/>
                    </a:ext>
                  </a:extLst>
                </p:cNvPr>
                <p:cNvSpPr/>
                <p:nvPr/>
              </p:nvSpPr>
              <p:spPr>
                <a:xfrm>
                  <a:off x="4300367" y="10222532"/>
                  <a:ext cx="653614" cy="9310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3" name="íṧľiḑè">
                  <a:extLst>
                    <a:ext uri="{FF2B5EF4-FFF2-40B4-BE49-F238E27FC236}">
                      <a16:creationId xmlns:a16="http://schemas.microsoft.com/office/drawing/2014/main" xmlns="" id="{ED0AD86A-5B3D-44F7-8AA6-CBB060E48BC1}"/>
                    </a:ext>
                  </a:extLst>
                </p:cNvPr>
                <p:cNvSpPr/>
                <p:nvPr/>
              </p:nvSpPr>
              <p:spPr>
                <a:xfrm>
                  <a:off x="1218357" y="8586048"/>
                  <a:ext cx="486517" cy="6930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4" name="iṧľïḋe">
                  <a:extLst>
                    <a:ext uri="{FF2B5EF4-FFF2-40B4-BE49-F238E27FC236}">
                      <a16:creationId xmlns:a16="http://schemas.microsoft.com/office/drawing/2014/main" xmlns="" id="{C8C11BF9-D0D7-4D2A-86AD-BBC623E3E9FB}"/>
                    </a:ext>
                  </a:extLst>
                </p:cNvPr>
                <p:cNvSpPr/>
                <p:nvPr/>
              </p:nvSpPr>
              <p:spPr>
                <a:xfrm>
                  <a:off x="4896820" y="9490432"/>
                  <a:ext cx="486517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5" name="îṡḻíḍê">
                  <a:extLst>
                    <a:ext uri="{FF2B5EF4-FFF2-40B4-BE49-F238E27FC236}">
                      <a16:creationId xmlns:a16="http://schemas.microsoft.com/office/drawing/2014/main" xmlns="" id="{6764E702-3AB1-4488-BD68-9EF4BA64BE18}"/>
                    </a:ext>
                  </a:extLst>
                </p:cNvPr>
                <p:cNvSpPr/>
                <p:nvPr/>
              </p:nvSpPr>
              <p:spPr>
                <a:xfrm rot="18802755">
                  <a:off x="-1525587" y="6310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6" name="íŝḷïḑê">
                  <a:extLst>
                    <a:ext uri="{FF2B5EF4-FFF2-40B4-BE49-F238E27FC236}">
                      <a16:creationId xmlns:a16="http://schemas.microsoft.com/office/drawing/2014/main" xmlns="" id="{E203CCA9-ADC7-44EB-84EF-4DEFFC890227}"/>
                    </a:ext>
                  </a:extLst>
                </p:cNvPr>
                <p:cNvSpPr/>
                <p:nvPr/>
              </p:nvSpPr>
              <p:spPr>
                <a:xfrm rot="1021271">
                  <a:off x="4893223" y="46468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7" name="íṧľîḓè">
                  <a:extLst>
                    <a:ext uri="{FF2B5EF4-FFF2-40B4-BE49-F238E27FC236}">
                      <a16:creationId xmlns:a16="http://schemas.microsoft.com/office/drawing/2014/main" xmlns="" id="{5EE59B86-DA93-437F-BF38-18B212768DF6}"/>
                    </a:ext>
                  </a:extLst>
                </p:cNvPr>
                <p:cNvSpPr/>
                <p:nvPr/>
              </p:nvSpPr>
              <p:spPr>
                <a:xfrm rot="5387886">
                  <a:off x="9223923" y="105269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îṥḻiḋé">
                  <a:extLst>
                    <a:ext uri="{FF2B5EF4-FFF2-40B4-BE49-F238E27FC236}">
                      <a16:creationId xmlns:a16="http://schemas.microsoft.com/office/drawing/2014/main" xmlns="" id="{936E277A-C1B7-48C8-8F22-78683C8C44B6}"/>
                    </a:ext>
                  </a:extLst>
                </p:cNvPr>
                <p:cNvSpPr/>
                <p:nvPr/>
              </p:nvSpPr>
              <p:spPr>
                <a:xfrm rot="14608625">
                  <a:off x="9630323" y="75932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îṣľïḓé">
                  <a:extLst>
                    <a:ext uri="{FF2B5EF4-FFF2-40B4-BE49-F238E27FC236}">
                      <a16:creationId xmlns:a16="http://schemas.microsoft.com/office/drawing/2014/main" xmlns="" id="{816E2990-6ADA-4A83-B683-79CC5C225378}"/>
                    </a:ext>
                  </a:extLst>
                </p:cNvPr>
                <p:cNvSpPr/>
                <p:nvPr/>
              </p:nvSpPr>
              <p:spPr>
                <a:xfrm rot="9921958">
                  <a:off x="1311824" y="3516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i$1íďé">
                  <a:extLst>
                    <a:ext uri="{FF2B5EF4-FFF2-40B4-BE49-F238E27FC236}">
                      <a16:creationId xmlns:a16="http://schemas.microsoft.com/office/drawing/2014/main" xmlns="" id="{7B83BEF5-1103-4638-9E9A-DE95F9985F76}"/>
                    </a:ext>
                  </a:extLst>
                </p:cNvPr>
                <p:cNvSpPr/>
                <p:nvPr/>
              </p:nvSpPr>
              <p:spPr>
                <a:xfrm rot="5805315">
                  <a:off x="-4174576" y="9505968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ṩļîḋè">
              <a:extLst>
                <a:ext uri="{FF2B5EF4-FFF2-40B4-BE49-F238E27FC236}">
                  <a16:creationId xmlns:a16="http://schemas.microsoft.com/office/drawing/2014/main" xmlns="" id="{1D9F357D-497A-4B0F-AD92-F70DF8DB9444}"/>
                </a:ext>
              </a:extLst>
            </p:cNvPr>
            <p:cNvGrpSpPr/>
            <p:nvPr/>
          </p:nvGrpSpPr>
          <p:grpSpPr>
            <a:xfrm>
              <a:off x="687280" y="2639453"/>
              <a:ext cx="3791329" cy="1998194"/>
              <a:chOff x="687278" y="2398652"/>
              <a:chExt cx="3524773" cy="1998194"/>
            </a:xfrm>
          </p:grpSpPr>
          <p:sp>
            <p:nvSpPr>
              <p:cNvPr id="17" name="iŝļiḑê">
                <a:extLst>
                  <a:ext uri="{FF2B5EF4-FFF2-40B4-BE49-F238E27FC236}">
                    <a16:creationId xmlns:a16="http://schemas.microsoft.com/office/drawing/2014/main" xmlns="" id="{7DF73C5A-A000-4981-A9E8-AA599996678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ṩ1îďê">
                <a:extLst>
                  <a:ext uri="{FF2B5EF4-FFF2-40B4-BE49-F238E27FC236}">
                    <a16:creationId xmlns:a16="http://schemas.microsoft.com/office/drawing/2014/main" xmlns="" id="{B511F249-8E29-4E76-B321-DFBEC8D8DE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S1îdé">
              <a:extLst>
                <a:ext uri="{FF2B5EF4-FFF2-40B4-BE49-F238E27FC236}">
                  <a16:creationId xmlns:a16="http://schemas.microsoft.com/office/drawing/2014/main" xmlns="" id="{06C9621E-88BD-4FB4-8A0D-B571ABD97D8C}"/>
                </a:ext>
              </a:extLst>
            </p:cNvPr>
            <p:cNvGrpSpPr/>
            <p:nvPr/>
          </p:nvGrpSpPr>
          <p:grpSpPr>
            <a:xfrm>
              <a:off x="8208339" y="1275325"/>
              <a:ext cx="3312150" cy="1198477"/>
              <a:chOff x="7686225" y="1275325"/>
              <a:chExt cx="3834264" cy="1198477"/>
            </a:xfrm>
          </p:grpSpPr>
          <p:sp>
            <p:nvSpPr>
              <p:cNvPr id="15" name="iṡ1ïḋé">
                <a:extLst>
                  <a:ext uri="{FF2B5EF4-FFF2-40B4-BE49-F238E27FC236}">
                    <a16:creationId xmlns:a16="http://schemas.microsoft.com/office/drawing/2014/main" xmlns="" id="{D835D7C2-1FBE-47D6-B5E7-29104C986456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ṥ1íḓé">
                <a:extLst>
                  <a:ext uri="{FF2B5EF4-FFF2-40B4-BE49-F238E27FC236}">
                    <a16:creationId xmlns:a16="http://schemas.microsoft.com/office/drawing/2014/main" xmlns="" id="{D0761E18-FA4D-4EBD-84BF-79F51A479826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01.Text here</a:t>
                </a:r>
              </a:p>
            </p:txBody>
          </p:sp>
        </p:grpSp>
        <p:grpSp>
          <p:nvGrpSpPr>
            <p:cNvPr id="9" name="iš1ïḑè">
              <a:extLst>
                <a:ext uri="{FF2B5EF4-FFF2-40B4-BE49-F238E27FC236}">
                  <a16:creationId xmlns:a16="http://schemas.microsoft.com/office/drawing/2014/main" xmlns="" id="{582685FF-89B5-45F2-9CB0-F156CAB2804E}"/>
                </a:ext>
              </a:extLst>
            </p:cNvPr>
            <p:cNvGrpSpPr/>
            <p:nvPr/>
          </p:nvGrpSpPr>
          <p:grpSpPr>
            <a:xfrm>
              <a:off x="8208339" y="2829762"/>
              <a:ext cx="3312150" cy="1198477"/>
              <a:chOff x="7686225" y="1275325"/>
              <a:chExt cx="3834264" cy="1198477"/>
            </a:xfrm>
          </p:grpSpPr>
          <p:sp>
            <p:nvSpPr>
              <p:cNvPr id="13" name="îśḻiḓè">
                <a:extLst>
                  <a:ext uri="{FF2B5EF4-FFF2-40B4-BE49-F238E27FC236}">
                    <a16:creationId xmlns:a16="http://schemas.microsoft.com/office/drawing/2014/main" xmlns="" id="{2567F2D7-F65F-4F91-870C-BE3D7CA3BF63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šḻïḍê">
                <a:extLst>
                  <a:ext uri="{FF2B5EF4-FFF2-40B4-BE49-F238E27FC236}">
                    <a16:creationId xmlns:a16="http://schemas.microsoft.com/office/drawing/2014/main" xmlns="" id="{849E24AC-58E7-476A-A5F8-712B586F6A5D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02.Text here</a:t>
                </a:r>
              </a:p>
            </p:txBody>
          </p:sp>
        </p:grpSp>
        <p:grpSp>
          <p:nvGrpSpPr>
            <p:cNvPr id="10" name="íṩľiḍe">
              <a:extLst>
                <a:ext uri="{FF2B5EF4-FFF2-40B4-BE49-F238E27FC236}">
                  <a16:creationId xmlns:a16="http://schemas.microsoft.com/office/drawing/2014/main" xmlns="" id="{71CDDC82-FF2C-4BD4-B770-8112BC37A650}"/>
                </a:ext>
              </a:extLst>
            </p:cNvPr>
            <p:cNvGrpSpPr/>
            <p:nvPr/>
          </p:nvGrpSpPr>
          <p:grpSpPr>
            <a:xfrm>
              <a:off x="8208339" y="4384198"/>
              <a:ext cx="3312150" cy="1198477"/>
              <a:chOff x="7686225" y="1275325"/>
              <a:chExt cx="3834264" cy="1198477"/>
            </a:xfrm>
          </p:grpSpPr>
          <p:sp>
            <p:nvSpPr>
              <p:cNvPr id="11" name="ïṩḻiḋê">
                <a:extLst>
                  <a:ext uri="{FF2B5EF4-FFF2-40B4-BE49-F238E27FC236}">
                    <a16:creationId xmlns:a16="http://schemas.microsoft.com/office/drawing/2014/main" xmlns="" id="{0BF49595-6A65-4A61-BFCA-A3FA4C77C05F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îSḷîďè">
                <a:extLst>
                  <a:ext uri="{FF2B5EF4-FFF2-40B4-BE49-F238E27FC236}">
                    <a16:creationId xmlns:a16="http://schemas.microsoft.com/office/drawing/2014/main" xmlns="" id="{0B053B4C-55A8-4014-8E54-894CC72FE872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7730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83A4DB-5DFC-4B06-953B-1EC93BDF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864F62-CD6C-48D1-8842-25D318B8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499162-D9FB-42A2-8613-49D1F7CC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7e3e65c2-0541-4934-98cd-1ba3aefb4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7A5A44-20BE-433C-83BB-866D2B5FFE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130300"/>
            <a:ext cx="10896600" cy="5013325"/>
            <a:chOff x="647700" y="1130300"/>
            <a:chExt cx="10896600" cy="5013325"/>
          </a:xfrm>
        </p:grpSpPr>
        <p:sp>
          <p:nvSpPr>
            <p:cNvPr id="6" name="îŝ1îḓè">
              <a:extLst>
                <a:ext uri="{FF2B5EF4-FFF2-40B4-BE49-F238E27FC236}">
                  <a16:creationId xmlns:a16="http://schemas.microsoft.com/office/drawing/2014/main" xmlns="" id="{87CCAA81-5039-4305-9834-29C119356C54}"/>
                </a:ext>
              </a:extLst>
            </p:cNvPr>
            <p:cNvSpPr/>
            <p:nvPr/>
          </p:nvSpPr>
          <p:spPr>
            <a:xfrm>
              <a:off x="647700" y="1455529"/>
              <a:ext cx="3156515" cy="2144446"/>
            </a:xfrm>
            <a:prstGeom prst="rect">
              <a:avLst/>
            </a:prstGeom>
            <a:blipFill>
              <a:blip r:embed="rId3"/>
              <a:stretch>
                <a:fillRect l="-1158" r="-114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isļîḑé">
              <a:extLst>
                <a:ext uri="{FF2B5EF4-FFF2-40B4-BE49-F238E27FC236}">
                  <a16:creationId xmlns:a16="http://schemas.microsoft.com/office/drawing/2014/main" xmlns="" id="{F86CB7ED-5EDF-490E-A919-4EE2042A5CA9}"/>
                </a:ext>
              </a:extLst>
            </p:cNvPr>
            <p:cNvSpPr/>
            <p:nvPr/>
          </p:nvSpPr>
          <p:spPr>
            <a:xfrm>
              <a:off x="4039021" y="1130300"/>
              <a:ext cx="4113957" cy="2794904"/>
            </a:xfrm>
            <a:prstGeom prst="rect">
              <a:avLst/>
            </a:prstGeom>
            <a:blipFill>
              <a:blip r:embed="rId4"/>
              <a:stretch>
                <a:fillRect l="-10420" r="-10357"/>
              </a:stretch>
            </a:blipFill>
            <a:ln w="57150" cap="flat" cmpd="sng" algn="ctr">
              <a:noFill/>
              <a:prstDash val="solid"/>
              <a:miter lim="800000"/>
            </a:ln>
            <a:effectLst>
              <a:outerShdw sx="104000" sy="104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íṧḻïḑe">
              <a:extLst>
                <a:ext uri="{FF2B5EF4-FFF2-40B4-BE49-F238E27FC236}">
                  <a16:creationId xmlns:a16="http://schemas.microsoft.com/office/drawing/2014/main" xmlns="" id="{C6806704-C774-44E1-9CC6-0BB04A6A7E6E}"/>
                </a:ext>
              </a:extLst>
            </p:cNvPr>
            <p:cNvSpPr/>
            <p:nvPr/>
          </p:nvSpPr>
          <p:spPr>
            <a:xfrm>
              <a:off x="8387785" y="1455529"/>
              <a:ext cx="3156515" cy="2144446"/>
            </a:xfrm>
            <a:prstGeom prst="rect">
              <a:avLst/>
            </a:prstGeom>
            <a:blipFill>
              <a:blip r:embed="rId5"/>
              <a:stretch>
                <a:fillRect l="-977" r="-96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íṣḷíde">
              <a:extLst>
                <a:ext uri="{FF2B5EF4-FFF2-40B4-BE49-F238E27FC236}">
                  <a16:creationId xmlns:a16="http://schemas.microsoft.com/office/drawing/2014/main" xmlns="" id="{EEBE29AC-42C6-4380-850C-32EFBB92D5FF}"/>
                </a:ext>
              </a:extLst>
            </p:cNvPr>
            <p:cNvSpPr txBox="1"/>
            <p:nvPr/>
          </p:nvSpPr>
          <p:spPr bwMode="auto">
            <a:xfrm>
              <a:off x="4746000" y="44523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śliḋe">
              <a:extLst>
                <a:ext uri="{FF2B5EF4-FFF2-40B4-BE49-F238E27FC236}">
                  <a16:creationId xmlns:a16="http://schemas.microsoft.com/office/drawing/2014/main" xmlns="" id="{228B946A-F994-40F9-BB94-3738448DA23A}"/>
                </a:ext>
              </a:extLst>
            </p:cNvPr>
            <p:cNvSpPr/>
            <p:nvPr/>
          </p:nvSpPr>
          <p:spPr bwMode="auto">
            <a:xfrm>
              <a:off x="4746000" y="4894109"/>
              <a:ext cx="2700000" cy="807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śḻîďé">
              <a:extLst>
                <a:ext uri="{FF2B5EF4-FFF2-40B4-BE49-F238E27FC236}">
                  <a16:creationId xmlns:a16="http://schemas.microsoft.com/office/drawing/2014/main" xmlns="" id="{9C2E0CEB-9849-4AD9-A2DF-23CC02E4CFF9}"/>
                </a:ext>
              </a:extLst>
            </p:cNvPr>
            <p:cNvSpPr txBox="1"/>
            <p:nvPr/>
          </p:nvSpPr>
          <p:spPr bwMode="auto">
            <a:xfrm>
              <a:off x="875957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ḻïḓê">
              <a:extLst>
                <a:ext uri="{FF2B5EF4-FFF2-40B4-BE49-F238E27FC236}">
                  <a16:creationId xmlns:a16="http://schemas.microsoft.com/office/drawing/2014/main" xmlns="" id="{711939C6-B8E1-41E1-A03A-8707C2CF9328}"/>
                </a:ext>
              </a:extLst>
            </p:cNvPr>
            <p:cNvSpPr/>
            <p:nvPr/>
          </p:nvSpPr>
          <p:spPr bwMode="auto">
            <a:xfrm>
              <a:off x="875957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liḋé">
              <a:extLst>
                <a:ext uri="{FF2B5EF4-FFF2-40B4-BE49-F238E27FC236}">
                  <a16:creationId xmlns:a16="http://schemas.microsoft.com/office/drawing/2014/main" xmlns="" id="{FE469286-4E05-479E-AFD0-6F626E6396FF}"/>
                </a:ext>
              </a:extLst>
            </p:cNvPr>
            <p:cNvSpPr txBox="1"/>
            <p:nvPr/>
          </p:nvSpPr>
          <p:spPr bwMode="auto">
            <a:xfrm>
              <a:off x="8616042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iṧļíde">
              <a:extLst>
                <a:ext uri="{FF2B5EF4-FFF2-40B4-BE49-F238E27FC236}">
                  <a16:creationId xmlns:a16="http://schemas.microsoft.com/office/drawing/2014/main" xmlns="" id="{A7136655-A49D-4321-B03A-4715FD36933A}"/>
                </a:ext>
              </a:extLst>
            </p:cNvPr>
            <p:cNvSpPr/>
            <p:nvPr/>
          </p:nvSpPr>
          <p:spPr bwMode="auto">
            <a:xfrm>
              <a:off x="8616042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śļïďè">
              <a:extLst>
                <a:ext uri="{FF2B5EF4-FFF2-40B4-BE49-F238E27FC236}">
                  <a16:creationId xmlns:a16="http://schemas.microsoft.com/office/drawing/2014/main" xmlns="" id="{B76B3C55-2961-4D06-AEE4-0250D2AE9328}"/>
                </a:ext>
              </a:extLst>
            </p:cNvPr>
            <p:cNvSpPr txBox="1"/>
            <p:nvPr/>
          </p:nvSpPr>
          <p:spPr bwMode="auto">
            <a:xfrm>
              <a:off x="1463858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$510K</a:t>
              </a:r>
            </a:p>
          </p:txBody>
        </p:sp>
        <p:sp>
          <p:nvSpPr>
            <p:cNvPr id="16" name="išḻíďè">
              <a:extLst>
                <a:ext uri="{FF2B5EF4-FFF2-40B4-BE49-F238E27FC236}">
                  <a16:creationId xmlns:a16="http://schemas.microsoft.com/office/drawing/2014/main" xmlns="" id="{CC751B5E-0354-4121-81BF-C06DDAB661ED}"/>
                </a:ext>
              </a:extLst>
            </p:cNvPr>
            <p:cNvSpPr txBox="1"/>
            <p:nvPr/>
          </p:nvSpPr>
          <p:spPr bwMode="auto">
            <a:xfrm>
              <a:off x="5333900" y="5701820"/>
              <a:ext cx="1524198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$880K</a:t>
              </a:r>
            </a:p>
          </p:txBody>
        </p:sp>
        <p:sp>
          <p:nvSpPr>
            <p:cNvPr id="17" name="ïṥḷíḑé">
              <a:extLst>
                <a:ext uri="{FF2B5EF4-FFF2-40B4-BE49-F238E27FC236}">
                  <a16:creationId xmlns:a16="http://schemas.microsoft.com/office/drawing/2014/main" xmlns="" id="{1B4A760E-8E38-4D38-B22D-63A209E6FF61}"/>
                </a:ext>
              </a:extLst>
            </p:cNvPr>
            <p:cNvSpPr txBox="1"/>
            <p:nvPr/>
          </p:nvSpPr>
          <p:spPr bwMode="auto">
            <a:xfrm>
              <a:off x="9203944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$610K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11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4F6711-FBAD-4E9A-BB4F-562FADD3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6F42F3-9F75-4598-80BF-62E321F09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2AC3D1-5934-4096-9182-84CAD0DF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F93CE33-FA2B-43BD-BD45-51087C010C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123950"/>
            <a:ext cx="10840409" cy="5030475"/>
            <a:chOff x="680079" y="1123950"/>
            <a:chExt cx="10840409" cy="5030475"/>
          </a:xfrm>
        </p:grpSpPr>
        <p:grpSp>
          <p:nvGrpSpPr>
            <p:cNvPr id="6" name="i$ḻiḓê">
              <a:extLst>
                <a:ext uri="{FF2B5EF4-FFF2-40B4-BE49-F238E27FC236}">
                  <a16:creationId xmlns:a16="http://schemas.microsoft.com/office/drawing/2014/main" xmlns="" id="{72E4D67A-BEE9-42C0-B7FC-8C6E8A2C72A2}"/>
                </a:ext>
              </a:extLst>
            </p:cNvPr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7" name="íṥḻïḍê">
                <a:extLst>
                  <a:ext uri="{FF2B5EF4-FFF2-40B4-BE49-F238E27FC236}">
                    <a16:creationId xmlns:a16="http://schemas.microsoft.com/office/drawing/2014/main" xmlns="" id="{F7DBAFEB-E787-4303-B8C1-93F0DE0A896A}"/>
                  </a:ext>
                </a:extLst>
              </p:cNvPr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îṩ1ïďè">
                <a:extLst>
                  <a:ext uri="{FF2B5EF4-FFF2-40B4-BE49-F238E27FC236}">
                    <a16:creationId xmlns:a16="http://schemas.microsoft.com/office/drawing/2014/main" xmlns="" id="{5EC0D06F-E8C0-44ED-BC2A-D95708360E36}"/>
                  </a:ext>
                </a:extLst>
              </p:cNvPr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ślïďé">
                <a:extLst>
                  <a:ext uri="{FF2B5EF4-FFF2-40B4-BE49-F238E27FC236}">
                    <a16:creationId xmlns:a16="http://schemas.microsoft.com/office/drawing/2014/main" xmlns="" id="{A0731526-40EB-4EDE-A19F-54A3CA2FE669}"/>
                  </a:ext>
                </a:extLst>
              </p:cNvPr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iṡ1íďê">
                <a:extLst>
                  <a:ext uri="{FF2B5EF4-FFF2-40B4-BE49-F238E27FC236}">
                    <a16:creationId xmlns:a16="http://schemas.microsoft.com/office/drawing/2014/main" xmlns="" id="{621424F7-D5B8-4FB9-B2C3-73F83A137D45}"/>
                  </a:ext>
                </a:extLst>
              </p:cNvPr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ïṡlïḋé">
                <a:extLst>
                  <a:ext uri="{FF2B5EF4-FFF2-40B4-BE49-F238E27FC236}">
                    <a16:creationId xmlns:a16="http://schemas.microsoft.com/office/drawing/2014/main" xmlns="" id="{0A500150-301D-457F-893A-3C1561EC1468}"/>
                  </a:ext>
                </a:extLst>
              </p:cNvPr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îşlïdé">
                <a:extLst>
                  <a:ext uri="{FF2B5EF4-FFF2-40B4-BE49-F238E27FC236}">
                    <a16:creationId xmlns:a16="http://schemas.microsoft.com/office/drawing/2014/main" xmlns="" id="{ABDC2DDC-8F60-49B1-9D45-B19FC42A253D}"/>
                  </a:ext>
                </a:extLst>
              </p:cNvPr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šḻïḋé">
                <a:extLst>
                  <a:ext uri="{FF2B5EF4-FFF2-40B4-BE49-F238E27FC236}">
                    <a16:creationId xmlns:a16="http://schemas.microsoft.com/office/drawing/2014/main" xmlns="" id="{76070C6B-524B-4117-9339-6392564E1478}"/>
                  </a:ext>
                </a:extLst>
              </p:cNvPr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í$ḻíďé">
                <a:extLst>
                  <a:ext uri="{FF2B5EF4-FFF2-40B4-BE49-F238E27FC236}">
                    <a16:creationId xmlns:a16="http://schemas.microsoft.com/office/drawing/2014/main" xmlns="" id="{A5877E5B-6782-45EB-A071-6A715A1F439F}"/>
                  </a:ext>
                </a:extLst>
              </p:cNvPr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işļiḋe">
                <a:extLst>
                  <a:ext uri="{FF2B5EF4-FFF2-40B4-BE49-F238E27FC236}">
                    <a16:creationId xmlns:a16="http://schemas.microsoft.com/office/drawing/2014/main" xmlns="" id="{70EB799B-B337-4A7C-B8C7-30F76EDE7B5F}"/>
                  </a:ext>
                </a:extLst>
              </p:cNvPr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íşļïďe">
                <a:extLst>
                  <a:ext uri="{FF2B5EF4-FFF2-40B4-BE49-F238E27FC236}">
                    <a16:creationId xmlns:a16="http://schemas.microsoft.com/office/drawing/2014/main" xmlns="" id="{9913E232-A97E-4C5E-B7DB-1E21B3CB5809}"/>
                  </a:ext>
                </a:extLst>
              </p:cNvPr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îṧ1ídê">
                <a:extLst>
                  <a:ext uri="{FF2B5EF4-FFF2-40B4-BE49-F238E27FC236}">
                    <a16:creationId xmlns:a16="http://schemas.microsoft.com/office/drawing/2014/main" xmlns="" id="{3945D09B-6548-490A-9C96-16B47601B3B4}"/>
                  </a:ext>
                </a:extLst>
              </p:cNvPr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ŝlîḑe">
                <a:extLst>
                  <a:ext uri="{FF2B5EF4-FFF2-40B4-BE49-F238E27FC236}">
                    <a16:creationId xmlns:a16="http://schemas.microsoft.com/office/drawing/2014/main" xmlns="" id="{777ED8CF-4688-4E42-B826-02ACF2427B7F}"/>
                  </a:ext>
                </a:extLst>
              </p:cNvPr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$1îďé">
                <a:extLst>
                  <a:ext uri="{FF2B5EF4-FFF2-40B4-BE49-F238E27FC236}">
                    <a16:creationId xmlns:a16="http://schemas.microsoft.com/office/drawing/2014/main" xmlns="" id="{6C4ED025-AB76-4843-BE9D-451A1C134ACE}"/>
                  </a:ext>
                </a:extLst>
              </p:cNvPr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ïṥļîďè">
                <a:extLst>
                  <a:ext uri="{FF2B5EF4-FFF2-40B4-BE49-F238E27FC236}">
                    <a16:creationId xmlns:a16="http://schemas.microsoft.com/office/drawing/2014/main" xmlns="" id="{59C22CE9-A914-4982-94B5-BBA636BDDF74}"/>
                  </a:ext>
                </a:extLst>
              </p:cNvPr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iṣḷiḍe">
                <a:extLst>
                  <a:ext uri="{FF2B5EF4-FFF2-40B4-BE49-F238E27FC236}">
                    <a16:creationId xmlns:a16="http://schemas.microsoft.com/office/drawing/2014/main" xmlns="" id="{5B439B39-3F14-4589-A2CB-392A68C5B976}"/>
                  </a:ext>
                </a:extLst>
              </p:cNvPr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ïṡḻïḋè">
                <a:extLst>
                  <a:ext uri="{FF2B5EF4-FFF2-40B4-BE49-F238E27FC236}">
                    <a16:creationId xmlns:a16="http://schemas.microsoft.com/office/drawing/2014/main" xmlns="" id="{0647BC90-9C98-462B-A752-470318D757C0}"/>
                  </a:ext>
                </a:extLst>
              </p:cNvPr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Slïḋe">
                <a:extLst>
                  <a:ext uri="{FF2B5EF4-FFF2-40B4-BE49-F238E27FC236}">
                    <a16:creationId xmlns:a16="http://schemas.microsoft.com/office/drawing/2014/main" xmlns="" id="{2635BAB9-1FD4-4944-80E5-F563F86B3CE1}"/>
                  </a:ext>
                </a:extLst>
              </p:cNvPr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ľîḋê">
                <a:extLst>
                  <a:ext uri="{FF2B5EF4-FFF2-40B4-BE49-F238E27FC236}">
                    <a16:creationId xmlns:a16="http://schemas.microsoft.com/office/drawing/2014/main" xmlns="" id="{132A6CEB-089C-4F62-AA93-69601B684B88}"/>
                  </a:ext>
                </a:extLst>
              </p:cNvPr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1ïďè">
                <a:extLst>
                  <a:ext uri="{FF2B5EF4-FFF2-40B4-BE49-F238E27FC236}">
                    <a16:creationId xmlns:a16="http://schemas.microsoft.com/office/drawing/2014/main" xmlns="" id="{88DA670E-8CF8-4EB0-A175-CC962439795D}"/>
                  </a:ext>
                </a:extLst>
              </p:cNvPr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şḻïḋè">
                <a:extLst>
                  <a:ext uri="{FF2B5EF4-FFF2-40B4-BE49-F238E27FC236}">
                    <a16:creationId xmlns:a16="http://schemas.microsoft.com/office/drawing/2014/main" xmlns="" id="{812A2E5B-86B8-4323-B96B-BB5B40715CF2}"/>
                  </a:ext>
                </a:extLst>
              </p:cNvPr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i$liḓe">
                <a:extLst>
                  <a:ext uri="{FF2B5EF4-FFF2-40B4-BE49-F238E27FC236}">
                    <a16:creationId xmlns:a16="http://schemas.microsoft.com/office/drawing/2014/main" xmlns="" id="{C2CDB940-C832-4751-AD22-93002EF6DA5C}"/>
                  </a:ext>
                </a:extLst>
              </p:cNvPr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ḻîdê">
                <a:extLst>
                  <a:ext uri="{FF2B5EF4-FFF2-40B4-BE49-F238E27FC236}">
                    <a16:creationId xmlns:a16="http://schemas.microsoft.com/office/drawing/2014/main" xmlns="" id="{2ACEFD70-F349-45FA-BBB7-43FB30EB9CA7}"/>
                  </a:ext>
                </a:extLst>
              </p:cNvPr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íSlíḋè">
                <a:extLst>
                  <a:ext uri="{FF2B5EF4-FFF2-40B4-BE49-F238E27FC236}">
                    <a16:creationId xmlns:a16="http://schemas.microsoft.com/office/drawing/2014/main" xmlns="" id="{8D2D2762-F0D5-4F8D-B1C2-8D0D1C7370AD}"/>
                  </a:ext>
                </a:extLst>
              </p:cNvPr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ṥlïdé">
                <a:extLst>
                  <a:ext uri="{FF2B5EF4-FFF2-40B4-BE49-F238E27FC236}">
                    <a16:creationId xmlns:a16="http://schemas.microsoft.com/office/drawing/2014/main" xmlns="" id="{09684D14-8FAD-4F4D-9FFE-2B844A004B44}"/>
                  </a:ext>
                </a:extLst>
              </p:cNvPr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şľîḍè">
                <a:extLst>
                  <a:ext uri="{FF2B5EF4-FFF2-40B4-BE49-F238E27FC236}">
                    <a16:creationId xmlns:a16="http://schemas.microsoft.com/office/drawing/2014/main" xmlns="" id="{D13CF2DE-6FBC-4114-B81B-2047A0B13892}"/>
                  </a:ext>
                </a:extLst>
              </p:cNvPr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îŝḷîḓê">
                <a:extLst>
                  <a:ext uri="{FF2B5EF4-FFF2-40B4-BE49-F238E27FC236}">
                    <a16:creationId xmlns:a16="http://schemas.microsoft.com/office/drawing/2014/main" xmlns="" id="{F7D8A743-8722-4EC0-B2E7-1FDE3713F2B4}"/>
                  </a:ext>
                </a:extLst>
              </p:cNvPr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ïṡḷiḍè">
                <a:extLst>
                  <a:ext uri="{FF2B5EF4-FFF2-40B4-BE49-F238E27FC236}">
                    <a16:creationId xmlns:a16="http://schemas.microsoft.com/office/drawing/2014/main" xmlns="" id="{D8086068-DD68-4F5C-B487-ABDC5F7A8A27}"/>
                  </a:ext>
                </a:extLst>
              </p:cNvPr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iṡḻiḍê">
                <a:extLst>
                  <a:ext uri="{FF2B5EF4-FFF2-40B4-BE49-F238E27FC236}">
                    <a16:creationId xmlns:a16="http://schemas.microsoft.com/office/drawing/2014/main" xmlns="" id="{9A02F865-B340-4162-B540-A5D589A57E4F}"/>
                  </a:ext>
                </a:extLst>
              </p:cNvPr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iSḷíďê">
                <a:extLst>
                  <a:ext uri="{FF2B5EF4-FFF2-40B4-BE49-F238E27FC236}">
                    <a16:creationId xmlns:a16="http://schemas.microsoft.com/office/drawing/2014/main" xmlns="" id="{156AEEA8-442A-44CC-B567-97051C035415}"/>
                  </a:ext>
                </a:extLst>
              </p:cNvPr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" name="iṡ1îďé">
              <a:extLst>
                <a:ext uri="{FF2B5EF4-FFF2-40B4-BE49-F238E27FC236}">
                  <a16:creationId xmlns:a16="http://schemas.microsoft.com/office/drawing/2014/main" xmlns="" id="{70D4496B-26E4-4170-B993-F4A2D3A3428F}"/>
                </a:ext>
              </a:extLst>
            </p:cNvPr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ṩļídè">
              <a:extLst>
                <a:ext uri="{FF2B5EF4-FFF2-40B4-BE49-F238E27FC236}">
                  <a16:creationId xmlns:a16="http://schemas.microsoft.com/office/drawing/2014/main" xmlns="" id="{F33565E4-2BFA-416F-A5AA-D4B8BF7EC4B0}"/>
                </a:ext>
              </a:extLst>
            </p:cNvPr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ṧlíḍê">
              <a:extLst>
                <a:ext uri="{FF2B5EF4-FFF2-40B4-BE49-F238E27FC236}">
                  <a16:creationId xmlns:a16="http://schemas.microsoft.com/office/drawing/2014/main" xmlns="" id="{83D11792-F383-4C01-8A69-D73D6990B1FE}"/>
                </a:ext>
              </a:extLst>
            </p:cNvPr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ŝ1ïḓé">
              <a:extLst>
                <a:ext uri="{FF2B5EF4-FFF2-40B4-BE49-F238E27FC236}">
                  <a16:creationId xmlns:a16="http://schemas.microsoft.com/office/drawing/2014/main" xmlns="" id="{386DF725-8395-4535-ADE1-053855B85C5F}"/>
                </a:ext>
              </a:extLst>
            </p:cNvPr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Sļîḑè">
              <a:extLst>
                <a:ext uri="{FF2B5EF4-FFF2-40B4-BE49-F238E27FC236}">
                  <a16:creationId xmlns:a16="http://schemas.microsoft.com/office/drawing/2014/main" xmlns="" id="{7C23813D-3C8F-41FA-9300-5606BC90D939}"/>
                </a:ext>
              </a:extLst>
            </p:cNvPr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sḷïḑè">
              <a:extLst>
                <a:ext uri="{FF2B5EF4-FFF2-40B4-BE49-F238E27FC236}">
                  <a16:creationId xmlns:a16="http://schemas.microsoft.com/office/drawing/2014/main" xmlns="" id="{E6C59446-EA61-4219-8A6C-F3DAB908FED6}"/>
                </a:ext>
              </a:extLst>
            </p:cNvPr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śľiḍe">
              <a:extLst>
                <a:ext uri="{FF2B5EF4-FFF2-40B4-BE49-F238E27FC236}">
                  <a16:creationId xmlns:a16="http://schemas.microsoft.com/office/drawing/2014/main" xmlns="" id="{D4797F7A-5C0F-4972-A869-F068858D2018}"/>
                </a:ext>
              </a:extLst>
            </p:cNvPr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ṣlîďé">
              <a:extLst>
                <a:ext uri="{FF2B5EF4-FFF2-40B4-BE49-F238E27FC236}">
                  <a16:creationId xmlns:a16="http://schemas.microsoft.com/office/drawing/2014/main" xmlns="" id="{1ED741D2-144E-435B-A562-8EA47E1FBF7D}"/>
                </a:ext>
              </a:extLst>
            </p:cNvPr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ļïďe">
              <a:extLst>
                <a:ext uri="{FF2B5EF4-FFF2-40B4-BE49-F238E27FC236}">
                  <a16:creationId xmlns:a16="http://schemas.microsoft.com/office/drawing/2014/main" xmlns="" id="{F5036EB8-A5F8-4612-AD12-AE7E4E5A4D70}"/>
                </a:ext>
              </a:extLst>
            </p:cNvPr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$ḷídê">
              <a:extLst>
                <a:ext uri="{FF2B5EF4-FFF2-40B4-BE49-F238E27FC236}">
                  <a16:creationId xmlns:a16="http://schemas.microsoft.com/office/drawing/2014/main" xmlns="" id="{C4174B20-8719-47B9-839A-D858EBDE1E22}"/>
                </a:ext>
              </a:extLst>
            </p:cNvPr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7164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F89D5F-E341-48C0-8BE1-1E519940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9390B5-4E0D-4811-AB74-1AD170AF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C5F35-2B87-4C5F-8F01-1607ADC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15226F-F578-4D79-B7C0-92421F3CB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îṣḷïďè">
              <a:extLst>
                <a:ext uri="{FF2B5EF4-FFF2-40B4-BE49-F238E27FC236}">
                  <a16:creationId xmlns:a16="http://schemas.microsoft.com/office/drawing/2014/main" xmlns="" id="{C0CEF24A-1C22-47D6-9326-41C8F88FD00D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iďè">
                <a:extLst>
                  <a:ext uri="{FF2B5EF4-FFF2-40B4-BE49-F238E27FC236}">
                    <a16:creationId xmlns:a16="http://schemas.microsoft.com/office/drawing/2014/main" xmlns="" id="{F21C23AC-CC0C-43C8-AA57-6B3A2D6483DD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ïṡlíḋé">
                <a:extLst>
                  <a:ext uri="{FF2B5EF4-FFF2-40B4-BE49-F238E27FC236}">
                    <a16:creationId xmlns:a16="http://schemas.microsoft.com/office/drawing/2014/main" xmlns="" id="{41001409-9CE4-4208-93F8-C3AA2C43C4BD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íṩ1îdê">
                <a:extLst>
                  <a:ext uri="{FF2B5EF4-FFF2-40B4-BE49-F238E27FC236}">
                    <a16:creationId xmlns:a16="http://schemas.microsoft.com/office/drawing/2014/main" xmlns="" id="{532A2FAF-6DEE-40F1-B456-BB3B60E7832D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ś1îḋê">
                <a:extLst>
                  <a:ext uri="{FF2B5EF4-FFF2-40B4-BE49-F238E27FC236}">
                    <a16:creationId xmlns:a16="http://schemas.microsoft.com/office/drawing/2014/main" xmlns="" id="{EB5E6BE7-20B0-48C9-B064-01E6DF802BB8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Sļïḋe">
                <a:extLst>
                  <a:ext uri="{FF2B5EF4-FFF2-40B4-BE49-F238E27FC236}">
                    <a16:creationId xmlns:a16="http://schemas.microsoft.com/office/drawing/2014/main" xmlns="" id="{A95397A4-72AC-4EF8-8D3C-E8A3C45F700B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ṩḻíḍe">
                <a:extLst>
                  <a:ext uri="{FF2B5EF4-FFF2-40B4-BE49-F238E27FC236}">
                    <a16:creationId xmlns:a16="http://schemas.microsoft.com/office/drawing/2014/main" xmlns="" id="{79CD76D7-7891-4D2F-A064-ECAD3A906C19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š1îḑé">
                <a:extLst>
                  <a:ext uri="{FF2B5EF4-FFF2-40B4-BE49-F238E27FC236}">
                    <a16:creationId xmlns:a16="http://schemas.microsoft.com/office/drawing/2014/main" xmlns="" id="{7E4CB8F2-3516-45D6-8673-58B729DEAF01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ṧļîḑe">
                <a:extLst>
                  <a:ext uri="{FF2B5EF4-FFF2-40B4-BE49-F238E27FC236}">
                    <a16:creationId xmlns:a16="http://schemas.microsoft.com/office/drawing/2014/main" xmlns="" id="{EEF37844-3947-48E4-9EFA-4BCC17677869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íṧľíḋe">
                <a:extLst>
                  <a:ext uri="{FF2B5EF4-FFF2-40B4-BE49-F238E27FC236}">
                    <a16:creationId xmlns:a16="http://schemas.microsoft.com/office/drawing/2014/main" xmlns="" id="{DF4ED4B6-FF6B-459F-9BC0-5DB9C0F0D7AB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iṥ1íḑê">
                <a:extLst>
                  <a:ext uri="{FF2B5EF4-FFF2-40B4-BE49-F238E27FC236}">
                    <a16:creationId xmlns:a16="http://schemas.microsoft.com/office/drawing/2014/main" xmlns="" id="{FD2E6FB7-4CBF-4006-92A1-E311807F2E47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ïş1iḋé">
                <a:extLst>
                  <a:ext uri="{FF2B5EF4-FFF2-40B4-BE49-F238E27FC236}">
                    <a16:creationId xmlns:a16="http://schemas.microsoft.com/office/drawing/2014/main" xmlns="" id="{94641816-017E-4EA5-BAB5-794AF373091D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îš1iḍe">
                <a:extLst>
                  <a:ext uri="{FF2B5EF4-FFF2-40B4-BE49-F238E27FC236}">
                    <a16:creationId xmlns:a16="http://schemas.microsoft.com/office/drawing/2014/main" xmlns="" id="{A5BB1E17-BCCF-4D8B-908E-6CA0F754BD33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ṥľïḋè">
                <a:extLst>
                  <a:ext uri="{FF2B5EF4-FFF2-40B4-BE49-F238E27FC236}">
                    <a16:creationId xmlns:a16="http://schemas.microsoft.com/office/drawing/2014/main" xmlns="" id="{60D9CB19-C2E6-4F20-B3BF-DE1D1F57D361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ïsḷíḋè">
                  <a:extLst>
                    <a:ext uri="{FF2B5EF4-FFF2-40B4-BE49-F238E27FC236}">
                      <a16:creationId xmlns:a16="http://schemas.microsoft.com/office/drawing/2014/main" xmlns="" id="{1BDC18B7-37A9-4B6B-AF5A-9F6FEEA582CD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isľíḑè">
                  <a:extLst>
                    <a:ext uri="{FF2B5EF4-FFF2-40B4-BE49-F238E27FC236}">
                      <a16:creationId xmlns:a16="http://schemas.microsoft.com/office/drawing/2014/main" xmlns="" id="{F942B0B4-C6B3-458D-AD1A-43A8696AA340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ṣlîḍê">
                  <a:extLst>
                    <a:ext uri="{FF2B5EF4-FFF2-40B4-BE49-F238E27FC236}">
                      <a16:creationId xmlns:a16="http://schemas.microsoft.com/office/drawing/2014/main" xmlns="" id="{11FAE0CD-CCFE-4D60-85A5-132B2EDB917E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iṧľiďé">
                  <a:extLst>
                    <a:ext uri="{FF2B5EF4-FFF2-40B4-BE49-F238E27FC236}">
                      <a16:creationId xmlns:a16="http://schemas.microsoft.com/office/drawing/2014/main" xmlns="" id="{5A78217A-AD28-405F-9C3E-AF79C1ED30C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îśľïďé">
                  <a:extLst>
                    <a:ext uri="{FF2B5EF4-FFF2-40B4-BE49-F238E27FC236}">
                      <a16:creationId xmlns:a16="http://schemas.microsoft.com/office/drawing/2014/main" xmlns="" id="{2867A8F0-FFF7-4E5F-9FC3-C9DCA49AF15B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iśľiḑe">
                  <a:extLst>
                    <a:ext uri="{FF2B5EF4-FFF2-40B4-BE49-F238E27FC236}">
                      <a16:creationId xmlns:a16="http://schemas.microsoft.com/office/drawing/2014/main" xmlns="" id="{1C4C0BA7-8C56-4D79-89B5-319A2A4BE2F1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ṥlîḋè">
                  <a:extLst>
                    <a:ext uri="{FF2B5EF4-FFF2-40B4-BE49-F238E27FC236}">
                      <a16:creationId xmlns:a16="http://schemas.microsoft.com/office/drawing/2014/main" xmlns="" id="{EA2596D4-2FF9-4E6F-AE18-C826460CE65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íṡlîḋé">
                  <a:extLst>
                    <a:ext uri="{FF2B5EF4-FFF2-40B4-BE49-F238E27FC236}">
                      <a16:creationId xmlns:a16="http://schemas.microsoft.com/office/drawing/2014/main" xmlns="" id="{AB1A34ED-F28B-4991-BE44-193B1970E8AC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šľídé">
                  <a:extLst>
                    <a:ext uri="{FF2B5EF4-FFF2-40B4-BE49-F238E27FC236}">
                      <a16:creationId xmlns:a16="http://schemas.microsoft.com/office/drawing/2014/main" xmlns="" id="{7EAD78D5-9457-4A42-9273-9B999244F79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ṣlïďê">
                  <a:extLst>
                    <a:ext uri="{FF2B5EF4-FFF2-40B4-BE49-F238E27FC236}">
                      <a16:creationId xmlns:a16="http://schemas.microsoft.com/office/drawing/2014/main" xmlns="" id="{C54D159D-F6DD-4D96-A2B5-DFB46A58193E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$1îḍè">
                  <a:extLst>
                    <a:ext uri="{FF2B5EF4-FFF2-40B4-BE49-F238E27FC236}">
                      <a16:creationId xmlns:a16="http://schemas.microsoft.com/office/drawing/2014/main" xmlns="" id="{4D6B5666-F6C5-497E-B075-69D4AC443C54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ïṥḻiḋê">
                  <a:extLst>
                    <a:ext uri="{FF2B5EF4-FFF2-40B4-BE49-F238E27FC236}">
                      <a16:creationId xmlns:a16="http://schemas.microsoft.com/office/drawing/2014/main" xmlns="" id="{17FC80EA-365C-4754-916B-704CC0CF99E2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ṩļïḓè">
                  <a:extLst>
                    <a:ext uri="{FF2B5EF4-FFF2-40B4-BE49-F238E27FC236}">
                      <a16:creationId xmlns:a16="http://schemas.microsoft.com/office/drawing/2014/main" xmlns="" id="{59412179-EB3A-4512-996A-BFE269A5096B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íš1ïḍe">
                  <a:extLst>
                    <a:ext uri="{FF2B5EF4-FFF2-40B4-BE49-F238E27FC236}">
                      <a16:creationId xmlns:a16="http://schemas.microsoft.com/office/drawing/2014/main" xmlns="" id="{D5D92D28-BEAA-4694-9DE4-7C7D8DBEE81C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ïṣ1íḍè">
              <a:extLst>
                <a:ext uri="{FF2B5EF4-FFF2-40B4-BE49-F238E27FC236}">
                  <a16:creationId xmlns:a16="http://schemas.microsoft.com/office/drawing/2014/main" xmlns="" id="{E3F7E8E4-DD5E-493D-BB18-6B459E1505FE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ŝlïḋê">
                <a:extLst>
                  <a:ext uri="{FF2B5EF4-FFF2-40B4-BE49-F238E27FC236}">
                    <a16:creationId xmlns:a16="http://schemas.microsoft.com/office/drawing/2014/main" xmlns="" id="{8C9E8A49-18D0-4129-8CDC-7D789B86B5DF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ļíḑê">
                <a:extLst>
                  <a:ext uri="{FF2B5EF4-FFF2-40B4-BE49-F238E27FC236}">
                    <a16:creationId xmlns:a16="http://schemas.microsoft.com/office/drawing/2014/main" xmlns="" id="{1E24B01C-E63F-4A2B-B8FA-ECD6FE17630B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íŝḻïḓê">
                <a:extLst>
                  <a:ext uri="{FF2B5EF4-FFF2-40B4-BE49-F238E27FC236}">
                    <a16:creationId xmlns:a16="http://schemas.microsoft.com/office/drawing/2014/main" xmlns="" id="{C357B3B1-284A-4BC1-8CE9-32189A21EE2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îṣlïďè">
              <a:extLst>
                <a:ext uri="{FF2B5EF4-FFF2-40B4-BE49-F238E27FC236}">
                  <a16:creationId xmlns:a16="http://schemas.microsoft.com/office/drawing/2014/main" xmlns="" id="{5F399A10-8947-45AF-A533-9B679708F36F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î$ļíḓé">
                <a:extLst>
                  <a:ext uri="{FF2B5EF4-FFF2-40B4-BE49-F238E27FC236}">
                    <a16:creationId xmlns:a16="http://schemas.microsoft.com/office/drawing/2014/main" xmlns="" id="{E091B2F6-F644-4C58-92C6-4CDA45356525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şḻïḑe">
                <a:extLst>
                  <a:ext uri="{FF2B5EF4-FFF2-40B4-BE49-F238E27FC236}">
                    <a16:creationId xmlns:a16="http://schemas.microsoft.com/office/drawing/2014/main" xmlns="" id="{4CBE9280-8C1B-428D-8D56-979BDC4935E6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ï$ḷïḍé">
                <a:extLst>
                  <a:ext uri="{FF2B5EF4-FFF2-40B4-BE49-F238E27FC236}">
                    <a16:creationId xmlns:a16="http://schemas.microsoft.com/office/drawing/2014/main" xmlns="" id="{5DA44953-8479-4005-99E5-0E00909EE921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ïşḻíḋe">
              <a:extLst>
                <a:ext uri="{FF2B5EF4-FFF2-40B4-BE49-F238E27FC236}">
                  <a16:creationId xmlns:a16="http://schemas.microsoft.com/office/drawing/2014/main" xmlns="" id="{6F1AAD00-5E71-48C2-A0CC-E3398D78ACE4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iSliḍé">
                <a:extLst>
                  <a:ext uri="{FF2B5EF4-FFF2-40B4-BE49-F238E27FC236}">
                    <a16:creationId xmlns:a16="http://schemas.microsoft.com/office/drawing/2014/main" xmlns="" id="{B6E7F81E-E88C-4B28-9DE4-0FEB833CCB71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ḻîḑe">
                <a:extLst>
                  <a:ext uri="{FF2B5EF4-FFF2-40B4-BE49-F238E27FC236}">
                    <a16:creationId xmlns:a16="http://schemas.microsoft.com/office/drawing/2014/main" xmlns="" id="{57192E17-078D-4531-8F69-83CD9CCEC660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ṡlídè">
                <a:extLst>
                  <a:ext uri="{FF2B5EF4-FFF2-40B4-BE49-F238E27FC236}">
                    <a16:creationId xmlns:a16="http://schemas.microsoft.com/office/drawing/2014/main" xmlns="" id="{08F119FF-EBC7-4861-81C3-4F01D032C64B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î$ļîḓè">
              <a:extLst>
                <a:ext uri="{FF2B5EF4-FFF2-40B4-BE49-F238E27FC236}">
                  <a16:creationId xmlns:a16="http://schemas.microsoft.com/office/drawing/2014/main" xmlns="" id="{94762E5E-7EA3-49FD-B7D4-42AAB3F44625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îş1îďè">
                <a:extLst>
                  <a:ext uri="{FF2B5EF4-FFF2-40B4-BE49-F238E27FC236}">
                    <a16:creationId xmlns:a16="http://schemas.microsoft.com/office/drawing/2014/main" xmlns="" id="{B873A28E-6B7C-4EC4-857C-4DE959122DAF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ḻíḍè">
                <a:extLst>
                  <a:ext uri="{FF2B5EF4-FFF2-40B4-BE49-F238E27FC236}">
                    <a16:creationId xmlns:a16="http://schemas.microsoft.com/office/drawing/2014/main" xmlns="" id="{C35CDC60-5308-4F3D-A28B-0F22FD2390F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iṡlíḓé">
                <a:extLst>
                  <a:ext uri="{FF2B5EF4-FFF2-40B4-BE49-F238E27FC236}">
                    <a16:creationId xmlns:a16="http://schemas.microsoft.com/office/drawing/2014/main" xmlns="" id="{2650C5CB-3BB8-4997-B1C1-E2A36C06589E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C286C63-FDE4-485C-874D-666CC7B6DA32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BA71438-6544-4D62-BFF3-7488068BF123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5F34005-7A4D-4973-A445-21DF456B4BE4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4340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491F9FC-AC64-4604-A945-302CB2C64C41}"/>
                </a:ext>
              </a:extLst>
            </p:cNvPr>
            <p:cNvGrpSpPr/>
            <p:nvPr/>
          </p:nvGrpSpPr>
          <p:grpSpPr>
            <a:xfrm>
              <a:off x="5165050" y="527137"/>
              <a:ext cx="3124420" cy="2693464"/>
              <a:chOff x="4315861" y="1186154"/>
              <a:chExt cx="4973801" cy="4287723"/>
            </a:xfrm>
          </p:grpSpPr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xmlns="" id="{F4C573D5-E11B-40C9-8C3B-6F9444F4D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3162590"/>
                <a:ext cx="377052" cy="412438"/>
              </a:xfrm>
              <a:prstGeom prst="rect">
                <a:avLst/>
              </a:prstGeom>
              <a:solidFill>
                <a:srgbClr val="E6F3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xmlns="" id="{0C8984E7-1C58-4B11-BBC8-DA2123296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3162590"/>
                <a:ext cx="377052" cy="412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574E46D8-133D-4C27-8567-57C2CE5F8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095" y="2253320"/>
                <a:ext cx="668347" cy="1395212"/>
              </a:xfrm>
              <a:custGeom>
                <a:avLst/>
                <a:gdLst>
                  <a:gd name="T0" fmla="*/ 364 w 491"/>
                  <a:gd name="T1" fmla="*/ 0 h 1025"/>
                  <a:gd name="T2" fmla="*/ 23 w 491"/>
                  <a:gd name="T3" fmla="*/ 0 h 1025"/>
                  <a:gd name="T4" fmla="*/ 23 w 491"/>
                  <a:gd name="T5" fmla="*/ 141 h 1025"/>
                  <a:gd name="T6" fmla="*/ 0 w 491"/>
                  <a:gd name="T7" fmla="*/ 141 h 1025"/>
                  <a:gd name="T8" fmla="*/ 0 w 491"/>
                  <a:gd name="T9" fmla="*/ 1025 h 1025"/>
                  <a:gd name="T10" fmla="*/ 165 w 491"/>
                  <a:gd name="T11" fmla="*/ 1025 h 1025"/>
                  <a:gd name="T12" fmla="*/ 165 w 491"/>
                  <a:gd name="T13" fmla="*/ 334 h 1025"/>
                  <a:gd name="T14" fmla="*/ 491 w 491"/>
                  <a:gd name="T15" fmla="*/ 334 h 1025"/>
                  <a:gd name="T16" fmla="*/ 491 w 491"/>
                  <a:gd name="T17" fmla="*/ 141 h 1025"/>
                  <a:gd name="T18" fmla="*/ 364 w 491"/>
                  <a:gd name="T19" fmla="*/ 141 h 1025"/>
                  <a:gd name="T20" fmla="*/ 364 w 491"/>
                  <a:gd name="T21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1" h="1025">
                    <a:moveTo>
                      <a:pt x="364" y="0"/>
                    </a:moveTo>
                    <a:lnTo>
                      <a:pt x="23" y="0"/>
                    </a:lnTo>
                    <a:lnTo>
                      <a:pt x="23" y="141"/>
                    </a:lnTo>
                    <a:lnTo>
                      <a:pt x="0" y="141"/>
                    </a:lnTo>
                    <a:lnTo>
                      <a:pt x="0" y="1025"/>
                    </a:lnTo>
                    <a:lnTo>
                      <a:pt x="165" y="1025"/>
                    </a:lnTo>
                    <a:lnTo>
                      <a:pt x="165" y="334"/>
                    </a:lnTo>
                    <a:lnTo>
                      <a:pt x="491" y="334"/>
                    </a:lnTo>
                    <a:lnTo>
                      <a:pt x="491" y="141"/>
                    </a:lnTo>
                    <a:lnTo>
                      <a:pt x="364" y="141"/>
                    </a:ln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E6F3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8F5063D8-7A58-408F-B6A6-EF558AF21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095" y="2253320"/>
                <a:ext cx="668347" cy="1395212"/>
              </a:xfrm>
              <a:custGeom>
                <a:avLst/>
                <a:gdLst>
                  <a:gd name="T0" fmla="*/ 364 w 491"/>
                  <a:gd name="T1" fmla="*/ 0 h 1025"/>
                  <a:gd name="T2" fmla="*/ 23 w 491"/>
                  <a:gd name="T3" fmla="*/ 0 h 1025"/>
                  <a:gd name="T4" fmla="*/ 23 w 491"/>
                  <a:gd name="T5" fmla="*/ 141 h 1025"/>
                  <a:gd name="T6" fmla="*/ 0 w 491"/>
                  <a:gd name="T7" fmla="*/ 141 h 1025"/>
                  <a:gd name="T8" fmla="*/ 0 w 491"/>
                  <a:gd name="T9" fmla="*/ 1025 h 1025"/>
                  <a:gd name="T10" fmla="*/ 165 w 491"/>
                  <a:gd name="T11" fmla="*/ 1025 h 1025"/>
                  <a:gd name="T12" fmla="*/ 165 w 491"/>
                  <a:gd name="T13" fmla="*/ 334 h 1025"/>
                  <a:gd name="T14" fmla="*/ 491 w 491"/>
                  <a:gd name="T15" fmla="*/ 334 h 1025"/>
                  <a:gd name="T16" fmla="*/ 491 w 491"/>
                  <a:gd name="T17" fmla="*/ 141 h 1025"/>
                  <a:gd name="T18" fmla="*/ 364 w 491"/>
                  <a:gd name="T19" fmla="*/ 141 h 1025"/>
                  <a:gd name="T20" fmla="*/ 364 w 491"/>
                  <a:gd name="T21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1" h="1025">
                    <a:moveTo>
                      <a:pt x="364" y="0"/>
                    </a:moveTo>
                    <a:lnTo>
                      <a:pt x="23" y="0"/>
                    </a:lnTo>
                    <a:lnTo>
                      <a:pt x="23" y="141"/>
                    </a:lnTo>
                    <a:lnTo>
                      <a:pt x="0" y="141"/>
                    </a:lnTo>
                    <a:lnTo>
                      <a:pt x="0" y="1025"/>
                    </a:lnTo>
                    <a:lnTo>
                      <a:pt x="165" y="1025"/>
                    </a:lnTo>
                    <a:lnTo>
                      <a:pt x="165" y="334"/>
                    </a:lnTo>
                    <a:lnTo>
                      <a:pt x="491" y="334"/>
                    </a:lnTo>
                    <a:lnTo>
                      <a:pt x="491" y="141"/>
                    </a:lnTo>
                    <a:lnTo>
                      <a:pt x="364" y="141"/>
                    </a:lnTo>
                    <a:lnTo>
                      <a:pt x="3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xmlns="" id="{7D6B2762-E336-4EB4-BDE6-9AC67504A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3238817"/>
                <a:ext cx="735045" cy="1621168"/>
              </a:xfrm>
              <a:custGeom>
                <a:avLst/>
                <a:gdLst>
                  <a:gd name="T0" fmla="*/ 540 w 540"/>
                  <a:gd name="T1" fmla="*/ 0 h 1191"/>
                  <a:gd name="T2" fmla="*/ 0 w 540"/>
                  <a:gd name="T3" fmla="*/ 0 h 1191"/>
                  <a:gd name="T4" fmla="*/ 0 w 540"/>
                  <a:gd name="T5" fmla="*/ 473 h 1191"/>
                  <a:gd name="T6" fmla="*/ 507 w 540"/>
                  <a:gd name="T7" fmla="*/ 473 h 1191"/>
                  <a:gd name="T8" fmla="*/ 507 w 540"/>
                  <a:gd name="T9" fmla="*/ 534 h 1191"/>
                  <a:gd name="T10" fmla="*/ 484 w 540"/>
                  <a:gd name="T11" fmla="*/ 534 h 1191"/>
                  <a:gd name="T12" fmla="*/ 484 w 540"/>
                  <a:gd name="T13" fmla="*/ 1191 h 1191"/>
                  <a:gd name="T14" fmla="*/ 540 w 540"/>
                  <a:gd name="T15" fmla="*/ 1191 h 1191"/>
                  <a:gd name="T16" fmla="*/ 540 w 540"/>
                  <a:gd name="T17" fmla="*/ 0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1191">
                    <a:moveTo>
                      <a:pt x="540" y="0"/>
                    </a:moveTo>
                    <a:lnTo>
                      <a:pt x="0" y="0"/>
                    </a:lnTo>
                    <a:lnTo>
                      <a:pt x="0" y="473"/>
                    </a:lnTo>
                    <a:lnTo>
                      <a:pt x="507" y="473"/>
                    </a:lnTo>
                    <a:lnTo>
                      <a:pt x="507" y="534"/>
                    </a:lnTo>
                    <a:lnTo>
                      <a:pt x="484" y="534"/>
                    </a:lnTo>
                    <a:lnTo>
                      <a:pt x="484" y="1191"/>
                    </a:lnTo>
                    <a:lnTo>
                      <a:pt x="540" y="1191"/>
                    </a:lnTo>
                    <a:lnTo>
                      <a:pt x="540" y="0"/>
                    </a:lnTo>
                    <a:close/>
                  </a:path>
                </a:pathLst>
              </a:custGeom>
              <a:solidFill>
                <a:srgbClr val="E6F3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xmlns="" id="{7D0B8EC9-2FF0-49BB-BC67-0F918D449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3238817"/>
                <a:ext cx="735045" cy="1621168"/>
              </a:xfrm>
              <a:custGeom>
                <a:avLst/>
                <a:gdLst>
                  <a:gd name="T0" fmla="*/ 540 w 540"/>
                  <a:gd name="T1" fmla="*/ 0 h 1191"/>
                  <a:gd name="T2" fmla="*/ 0 w 540"/>
                  <a:gd name="T3" fmla="*/ 0 h 1191"/>
                  <a:gd name="T4" fmla="*/ 0 w 540"/>
                  <a:gd name="T5" fmla="*/ 473 h 1191"/>
                  <a:gd name="T6" fmla="*/ 507 w 540"/>
                  <a:gd name="T7" fmla="*/ 473 h 1191"/>
                  <a:gd name="T8" fmla="*/ 507 w 540"/>
                  <a:gd name="T9" fmla="*/ 534 h 1191"/>
                  <a:gd name="T10" fmla="*/ 484 w 540"/>
                  <a:gd name="T11" fmla="*/ 534 h 1191"/>
                  <a:gd name="T12" fmla="*/ 484 w 540"/>
                  <a:gd name="T13" fmla="*/ 1191 h 1191"/>
                  <a:gd name="T14" fmla="*/ 540 w 540"/>
                  <a:gd name="T15" fmla="*/ 1191 h 1191"/>
                  <a:gd name="T16" fmla="*/ 540 w 540"/>
                  <a:gd name="T17" fmla="*/ 0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1191">
                    <a:moveTo>
                      <a:pt x="540" y="0"/>
                    </a:moveTo>
                    <a:lnTo>
                      <a:pt x="0" y="0"/>
                    </a:lnTo>
                    <a:lnTo>
                      <a:pt x="0" y="473"/>
                    </a:lnTo>
                    <a:lnTo>
                      <a:pt x="507" y="473"/>
                    </a:lnTo>
                    <a:lnTo>
                      <a:pt x="507" y="534"/>
                    </a:lnTo>
                    <a:lnTo>
                      <a:pt x="484" y="534"/>
                    </a:lnTo>
                    <a:lnTo>
                      <a:pt x="484" y="1191"/>
                    </a:lnTo>
                    <a:lnTo>
                      <a:pt x="540" y="1191"/>
                    </a:lnTo>
                    <a:lnTo>
                      <a:pt x="5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xmlns="" id="{7A9655B3-BAE7-470D-B320-2AAF13D51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4975" y="2423469"/>
                <a:ext cx="808550" cy="739122"/>
              </a:xfrm>
              <a:custGeom>
                <a:avLst/>
                <a:gdLst>
                  <a:gd name="T0" fmla="*/ 104 w 594"/>
                  <a:gd name="T1" fmla="*/ 16 h 543"/>
                  <a:gd name="T2" fmla="*/ 0 w 594"/>
                  <a:gd name="T3" fmla="*/ 16 h 543"/>
                  <a:gd name="T4" fmla="*/ 0 w 594"/>
                  <a:gd name="T5" fmla="*/ 209 h 543"/>
                  <a:gd name="T6" fmla="*/ 104 w 594"/>
                  <a:gd name="T7" fmla="*/ 209 h 543"/>
                  <a:gd name="T8" fmla="*/ 104 w 594"/>
                  <a:gd name="T9" fmla="*/ 16 h 543"/>
                  <a:gd name="T10" fmla="*/ 594 w 594"/>
                  <a:gd name="T11" fmla="*/ 0 h 543"/>
                  <a:gd name="T12" fmla="*/ 239 w 594"/>
                  <a:gd name="T13" fmla="*/ 0 h 543"/>
                  <a:gd name="T14" fmla="*/ 239 w 594"/>
                  <a:gd name="T15" fmla="*/ 543 h 543"/>
                  <a:gd name="T16" fmla="*/ 594 w 594"/>
                  <a:gd name="T17" fmla="*/ 543 h 543"/>
                  <a:gd name="T18" fmla="*/ 594 w 594"/>
                  <a:gd name="T1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4" h="543">
                    <a:moveTo>
                      <a:pt x="104" y="16"/>
                    </a:moveTo>
                    <a:lnTo>
                      <a:pt x="0" y="16"/>
                    </a:lnTo>
                    <a:lnTo>
                      <a:pt x="0" y="209"/>
                    </a:lnTo>
                    <a:lnTo>
                      <a:pt x="104" y="209"/>
                    </a:lnTo>
                    <a:lnTo>
                      <a:pt x="104" y="16"/>
                    </a:lnTo>
                    <a:close/>
                    <a:moveTo>
                      <a:pt x="594" y="0"/>
                    </a:moveTo>
                    <a:lnTo>
                      <a:pt x="239" y="0"/>
                    </a:lnTo>
                    <a:lnTo>
                      <a:pt x="239" y="543"/>
                    </a:lnTo>
                    <a:lnTo>
                      <a:pt x="594" y="543"/>
                    </a:lnTo>
                    <a:lnTo>
                      <a:pt x="594" y="0"/>
                    </a:lnTo>
                    <a:close/>
                  </a:path>
                </a:pathLst>
              </a:custGeom>
              <a:solidFill>
                <a:srgbClr val="E6F3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xmlns="" id="{47716323-D9D3-49BC-A39D-86F8DAED41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4975" y="2423469"/>
                <a:ext cx="808550" cy="739122"/>
              </a:xfrm>
              <a:custGeom>
                <a:avLst/>
                <a:gdLst>
                  <a:gd name="T0" fmla="*/ 104 w 594"/>
                  <a:gd name="T1" fmla="*/ 16 h 543"/>
                  <a:gd name="T2" fmla="*/ 0 w 594"/>
                  <a:gd name="T3" fmla="*/ 16 h 543"/>
                  <a:gd name="T4" fmla="*/ 0 w 594"/>
                  <a:gd name="T5" fmla="*/ 209 h 543"/>
                  <a:gd name="T6" fmla="*/ 104 w 594"/>
                  <a:gd name="T7" fmla="*/ 209 h 543"/>
                  <a:gd name="T8" fmla="*/ 104 w 594"/>
                  <a:gd name="T9" fmla="*/ 16 h 543"/>
                  <a:gd name="T10" fmla="*/ 594 w 594"/>
                  <a:gd name="T11" fmla="*/ 0 h 543"/>
                  <a:gd name="T12" fmla="*/ 239 w 594"/>
                  <a:gd name="T13" fmla="*/ 0 h 543"/>
                  <a:gd name="T14" fmla="*/ 239 w 594"/>
                  <a:gd name="T15" fmla="*/ 543 h 543"/>
                  <a:gd name="T16" fmla="*/ 594 w 594"/>
                  <a:gd name="T17" fmla="*/ 543 h 543"/>
                  <a:gd name="T18" fmla="*/ 594 w 594"/>
                  <a:gd name="T1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4" h="543">
                    <a:moveTo>
                      <a:pt x="104" y="16"/>
                    </a:moveTo>
                    <a:lnTo>
                      <a:pt x="0" y="16"/>
                    </a:lnTo>
                    <a:lnTo>
                      <a:pt x="0" y="209"/>
                    </a:lnTo>
                    <a:lnTo>
                      <a:pt x="104" y="209"/>
                    </a:lnTo>
                    <a:lnTo>
                      <a:pt x="104" y="16"/>
                    </a:lnTo>
                    <a:moveTo>
                      <a:pt x="594" y="0"/>
                    </a:moveTo>
                    <a:lnTo>
                      <a:pt x="239" y="0"/>
                    </a:lnTo>
                    <a:lnTo>
                      <a:pt x="239" y="543"/>
                    </a:lnTo>
                    <a:lnTo>
                      <a:pt x="594" y="543"/>
                    </a:lnTo>
                    <a:lnTo>
                      <a:pt x="5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xmlns="" id="{67B1AF9D-A143-4B77-8FFE-9EB317CC5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9519" y="3162590"/>
                <a:ext cx="554006" cy="1400657"/>
              </a:xfrm>
              <a:custGeom>
                <a:avLst/>
                <a:gdLst>
                  <a:gd name="T0" fmla="*/ 407 w 407"/>
                  <a:gd name="T1" fmla="*/ 0 h 1029"/>
                  <a:gd name="T2" fmla="*/ 52 w 407"/>
                  <a:gd name="T3" fmla="*/ 0 h 1029"/>
                  <a:gd name="T4" fmla="*/ 52 w 407"/>
                  <a:gd name="T5" fmla="*/ 305 h 1029"/>
                  <a:gd name="T6" fmla="*/ 0 w 407"/>
                  <a:gd name="T7" fmla="*/ 305 h 1029"/>
                  <a:gd name="T8" fmla="*/ 0 w 407"/>
                  <a:gd name="T9" fmla="*/ 901 h 1029"/>
                  <a:gd name="T10" fmla="*/ 110 w 407"/>
                  <a:gd name="T11" fmla="*/ 901 h 1029"/>
                  <a:gd name="T12" fmla="*/ 110 w 407"/>
                  <a:gd name="T13" fmla="*/ 1029 h 1029"/>
                  <a:gd name="T14" fmla="*/ 225 w 407"/>
                  <a:gd name="T15" fmla="*/ 1029 h 1029"/>
                  <a:gd name="T16" fmla="*/ 225 w 407"/>
                  <a:gd name="T17" fmla="*/ 303 h 1029"/>
                  <a:gd name="T18" fmla="*/ 407 w 407"/>
                  <a:gd name="T19" fmla="*/ 303 h 1029"/>
                  <a:gd name="T20" fmla="*/ 407 w 407"/>
                  <a:gd name="T21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7" h="1029">
                    <a:moveTo>
                      <a:pt x="407" y="0"/>
                    </a:moveTo>
                    <a:lnTo>
                      <a:pt x="52" y="0"/>
                    </a:lnTo>
                    <a:lnTo>
                      <a:pt x="52" y="305"/>
                    </a:lnTo>
                    <a:lnTo>
                      <a:pt x="0" y="305"/>
                    </a:lnTo>
                    <a:lnTo>
                      <a:pt x="0" y="901"/>
                    </a:lnTo>
                    <a:lnTo>
                      <a:pt x="110" y="901"/>
                    </a:lnTo>
                    <a:lnTo>
                      <a:pt x="110" y="1029"/>
                    </a:lnTo>
                    <a:lnTo>
                      <a:pt x="225" y="1029"/>
                    </a:lnTo>
                    <a:lnTo>
                      <a:pt x="225" y="303"/>
                    </a:lnTo>
                    <a:lnTo>
                      <a:pt x="407" y="303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D4E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DBF7264A-B014-4F0F-89C6-6A5C42B82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9519" y="3162590"/>
                <a:ext cx="554006" cy="1400657"/>
              </a:xfrm>
              <a:custGeom>
                <a:avLst/>
                <a:gdLst>
                  <a:gd name="T0" fmla="*/ 407 w 407"/>
                  <a:gd name="T1" fmla="*/ 0 h 1029"/>
                  <a:gd name="T2" fmla="*/ 52 w 407"/>
                  <a:gd name="T3" fmla="*/ 0 h 1029"/>
                  <a:gd name="T4" fmla="*/ 52 w 407"/>
                  <a:gd name="T5" fmla="*/ 305 h 1029"/>
                  <a:gd name="T6" fmla="*/ 0 w 407"/>
                  <a:gd name="T7" fmla="*/ 305 h 1029"/>
                  <a:gd name="T8" fmla="*/ 0 w 407"/>
                  <a:gd name="T9" fmla="*/ 901 h 1029"/>
                  <a:gd name="T10" fmla="*/ 110 w 407"/>
                  <a:gd name="T11" fmla="*/ 901 h 1029"/>
                  <a:gd name="T12" fmla="*/ 110 w 407"/>
                  <a:gd name="T13" fmla="*/ 1029 h 1029"/>
                  <a:gd name="T14" fmla="*/ 225 w 407"/>
                  <a:gd name="T15" fmla="*/ 1029 h 1029"/>
                  <a:gd name="T16" fmla="*/ 225 w 407"/>
                  <a:gd name="T17" fmla="*/ 303 h 1029"/>
                  <a:gd name="T18" fmla="*/ 407 w 407"/>
                  <a:gd name="T19" fmla="*/ 303 h 1029"/>
                  <a:gd name="T20" fmla="*/ 407 w 407"/>
                  <a:gd name="T21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7" h="1029">
                    <a:moveTo>
                      <a:pt x="407" y="0"/>
                    </a:moveTo>
                    <a:lnTo>
                      <a:pt x="52" y="0"/>
                    </a:lnTo>
                    <a:lnTo>
                      <a:pt x="52" y="305"/>
                    </a:lnTo>
                    <a:lnTo>
                      <a:pt x="0" y="305"/>
                    </a:lnTo>
                    <a:lnTo>
                      <a:pt x="0" y="901"/>
                    </a:lnTo>
                    <a:lnTo>
                      <a:pt x="110" y="901"/>
                    </a:lnTo>
                    <a:lnTo>
                      <a:pt x="110" y="1029"/>
                    </a:lnTo>
                    <a:lnTo>
                      <a:pt x="225" y="1029"/>
                    </a:lnTo>
                    <a:lnTo>
                      <a:pt x="225" y="303"/>
                    </a:lnTo>
                    <a:lnTo>
                      <a:pt x="407" y="303"/>
                    </a:lnTo>
                    <a:lnTo>
                      <a:pt x="4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xmlns="" id="{473EDF38-B06C-4B42-8DD5-222EA852E7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1042" y="1504671"/>
                <a:ext cx="1338053" cy="3559491"/>
              </a:xfrm>
              <a:custGeom>
                <a:avLst/>
                <a:gdLst>
                  <a:gd name="T0" fmla="*/ 96 w 983"/>
                  <a:gd name="T1" fmla="*/ 1164 h 2615"/>
                  <a:gd name="T2" fmla="*/ 86 w 983"/>
                  <a:gd name="T3" fmla="*/ 1059 h 2615"/>
                  <a:gd name="T4" fmla="*/ 86 w 983"/>
                  <a:gd name="T5" fmla="*/ 936 h 2615"/>
                  <a:gd name="T6" fmla="*/ 557 w 983"/>
                  <a:gd name="T7" fmla="*/ 1828 h 2615"/>
                  <a:gd name="T8" fmla="*/ 630 w 983"/>
                  <a:gd name="T9" fmla="*/ 1828 h 2615"/>
                  <a:gd name="T10" fmla="*/ 620 w 983"/>
                  <a:gd name="T11" fmla="*/ 1849 h 2615"/>
                  <a:gd name="T12" fmla="*/ 568 w 983"/>
                  <a:gd name="T13" fmla="*/ 1743 h 2615"/>
                  <a:gd name="T14" fmla="*/ 736 w 983"/>
                  <a:gd name="T15" fmla="*/ 1667 h 2615"/>
                  <a:gd name="T16" fmla="*/ 630 w 983"/>
                  <a:gd name="T17" fmla="*/ 1725 h 2615"/>
                  <a:gd name="T18" fmla="*/ 451 w 983"/>
                  <a:gd name="T19" fmla="*/ 1640 h 2615"/>
                  <a:gd name="T20" fmla="*/ 747 w 983"/>
                  <a:gd name="T21" fmla="*/ 1621 h 2615"/>
                  <a:gd name="T22" fmla="*/ 451 w 983"/>
                  <a:gd name="T23" fmla="*/ 1432 h 2615"/>
                  <a:gd name="T24" fmla="*/ 441 w 983"/>
                  <a:gd name="T25" fmla="*/ 1488 h 2615"/>
                  <a:gd name="T26" fmla="*/ 736 w 983"/>
                  <a:gd name="T27" fmla="*/ 1507 h 2615"/>
                  <a:gd name="T28" fmla="*/ 557 w 983"/>
                  <a:gd name="T29" fmla="*/ 1382 h 2615"/>
                  <a:gd name="T30" fmla="*/ 630 w 983"/>
                  <a:gd name="T31" fmla="*/ 1382 h 2615"/>
                  <a:gd name="T32" fmla="*/ 620 w 983"/>
                  <a:gd name="T33" fmla="*/ 1401 h 2615"/>
                  <a:gd name="T34" fmla="*/ 568 w 983"/>
                  <a:gd name="T35" fmla="*/ 1299 h 2615"/>
                  <a:gd name="T36" fmla="*/ 736 w 983"/>
                  <a:gd name="T37" fmla="*/ 1223 h 2615"/>
                  <a:gd name="T38" fmla="*/ 630 w 983"/>
                  <a:gd name="T39" fmla="*/ 1279 h 2615"/>
                  <a:gd name="T40" fmla="*/ 451 w 983"/>
                  <a:gd name="T41" fmla="*/ 1164 h 2615"/>
                  <a:gd name="T42" fmla="*/ 747 w 983"/>
                  <a:gd name="T43" fmla="*/ 1146 h 2615"/>
                  <a:gd name="T44" fmla="*/ 451 w 983"/>
                  <a:gd name="T45" fmla="*/ 984 h 2615"/>
                  <a:gd name="T46" fmla="*/ 441 w 983"/>
                  <a:gd name="T47" fmla="*/ 1040 h 2615"/>
                  <a:gd name="T48" fmla="*/ 736 w 983"/>
                  <a:gd name="T49" fmla="*/ 1059 h 2615"/>
                  <a:gd name="T50" fmla="*/ 557 w 983"/>
                  <a:gd name="T51" fmla="*/ 936 h 2615"/>
                  <a:gd name="T52" fmla="*/ 630 w 983"/>
                  <a:gd name="T53" fmla="*/ 936 h 2615"/>
                  <a:gd name="T54" fmla="*/ 620 w 983"/>
                  <a:gd name="T55" fmla="*/ 957 h 2615"/>
                  <a:gd name="T56" fmla="*/ 555 w 983"/>
                  <a:gd name="T57" fmla="*/ 745 h 2615"/>
                  <a:gd name="T58" fmla="*/ 707 w 983"/>
                  <a:gd name="T59" fmla="*/ 675 h 2615"/>
                  <a:gd name="T60" fmla="*/ 611 w 983"/>
                  <a:gd name="T61" fmla="*/ 727 h 2615"/>
                  <a:gd name="T62" fmla="*/ 449 w 983"/>
                  <a:gd name="T63" fmla="*/ 648 h 2615"/>
                  <a:gd name="T64" fmla="*/ 717 w 983"/>
                  <a:gd name="T65" fmla="*/ 631 h 2615"/>
                  <a:gd name="T66" fmla="*/ 449 w 983"/>
                  <a:gd name="T67" fmla="*/ 484 h 2615"/>
                  <a:gd name="T68" fmla="*/ 441 w 983"/>
                  <a:gd name="T69" fmla="*/ 536 h 2615"/>
                  <a:gd name="T70" fmla="*/ 707 w 983"/>
                  <a:gd name="T71" fmla="*/ 554 h 2615"/>
                  <a:gd name="T72" fmla="*/ 285 w 983"/>
                  <a:gd name="T73" fmla="*/ 268 h 2615"/>
                  <a:gd name="T74" fmla="*/ 381 w 983"/>
                  <a:gd name="T75" fmla="*/ 554 h 2615"/>
                  <a:gd name="T76" fmla="*/ 391 w 983"/>
                  <a:gd name="T77" fmla="*/ 631 h 2615"/>
                  <a:gd name="T78" fmla="*/ 381 w 983"/>
                  <a:gd name="T79" fmla="*/ 675 h 2615"/>
                  <a:gd name="T80" fmla="*/ 381 w 983"/>
                  <a:gd name="T81" fmla="*/ 880 h 2615"/>
                  <a:gd name="T82" fmla="*/ 381 w 983"/>
                  <a:gd name="T83" fmla="*/ 1040 h 2615"/>
                  <a:gd name="T84" fmla="*/ 391 w 983"/>
                  <a:gd name="T85" fmla="*/ 1146 h 2615"/>
                  <a:gd name="T86" fmla="*/ 391 w 983"/>
                  <a:gd name="T87" fmla="*/ 1299 h 2615"/>
                  <a:gd name="T88" fmla="*/ 381 w 983"/>
                  <a:gd name="T89" fmla="*/ 1401 h 2615"/>
                  <a:gd name="T90" fmla="*/ 285 w 983"/>
                  <a:gd name="T91" fmla="*/ 1507 h 2615"/>
                  <a:gd name="T92" fmla="*/ 285 w 983"/>
                  <a:gd name="T93" fmla="*/ 1667 h 2615"/>
                  <a:gd name="T94" fmla="*/ 381 w 983"/>
                  <a:gd name="T95" fmla="*/ 1772 h 2615"/>
                  <a:gd name="T96" fmla="*/ 275 w 983"/>
                  <a:gd name="T97" fmla="*/ 1828 h 2615"/>
                  <a:gd name="T98" fmla="*/ 223 w 983"/>
                  <a:gd name="T99" fmla="*/ 2615 h 2615"/>
                  <a:gd name="T100" fmla="*/ 796 w 983"/>
                  <a:gd name="T101" fmla="*/ 1828 h 2615"/>
                  <a:gd name="T102" fmla="*/ 807 w 983"/>
                  <a:gd name="T103" fmla="*/ 1725 h 2615"/>
                  <a:gd name="T104" fmla="*/ 807 w 983"/>
                  <a:gd name="T105" fmla="*/ 1565 h 2615"/>
                  <a:gd name="T106" fmla="*/ 880 w 983"/>
                  <a:gd name="T107" fmla="*/ 1432 h 2615"/>
                  <a:gd name="T108" fmla="*/ 880 w 983"/>
                  <a:gd name="T109" fmla="*/ 1299 h 2615"/>
                  <a:gd name="T110" fmla="*/ 807 w 983"/>
                  <a:gd name="T111" fmla="*/ 1164 h 2615"/>
                  <a:gd name="T112" fmla="*/ 796 w 983"/>
                  <a:gd name="T113" fmla="*/ 1059 h 2615"/>
                  <a:gd name="T114" fmla="*/ 796 w 983"/>
                  <a:gd name="T115" fmla="*/ 936 h 2615"/>
                  <a:gd name="T116" fmla="*/ 794 w 983"/>
                  <a:gd name="T117" fmla="*/ 268 h 2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83" h="2615">
                    <a:moveTo>
                      <a:pt x="152" y="855"/>
                    </a:moveTo>
                    <a:lnTo>
                      <a:pt x="0" y="855"/>
                    </a:lnTo>
                    <a:lnTo>
                      <a:pt x="0" y="1274"/>
                    </a:lnTo>
                    <a:lnTo>
                      <a:pt x="96" y="1274"/>
                    </a:lnTo>
                    <a:lnTo>
                      <a:pt x="96" y="1223"/>
                    </a:lnTo>
                    <a:lnTo>
                      <a:pt x="152" y="1223"/>
                    </a:lnTo>
                    <a:lnTo>
                      <a:pt x="152" y="1164"/>
                    </a:lnTo>
                    <a:lnTo>
                      <a:pt x="96" y="1164"/>
                    </a:lnTo>
                    <a:lnTo>
                      <a:pt x="86" y="1164"/>
                    </a:lnTo>
                    <a:lnTo>
                      <a:pt x="86" y="1146"/>
                    </a:lnTo>
                    <a:lnTo>
                      <a:pt x="96" y="1146"/>
                    </a:lnTo>
                    <a:lnTo>
                      <a:pt x="96" y="1090"/>
                    </a:lnTo>
                    <a:lnTo>
                      <a:pt x="152" y="1090"/>
                    </a:lnTo>
                    <a:lnTo>
                      <a:pt x="152" y="1059"/>
                    </a:lnTo>
                    <a:lnTo>
                      <a:pt x="96" y="1059"/>
                    </a:lnTo>
                    <a:lnTo>
                      <a:pt x="86" y="1059"/>
                    </a:lnTo>
                    <a:lnTo>
                      <a:pt x="86" y="1040"/>
                    </a:lnTo>
                    <a:lnTo>
                      <a:pt x="96" y="1040"/>
                    </a:lnTo>
                    <a:lnTo>
                      <a:pt x="96" y="984"/>
                    </a:lnTo>
                    <a:lnTo>
                      <a:pt x="152" y="984"/>
                    </a:lnTo>
                    <a:lnTo>
                      <a:pt x="152" y="957"/>
                    </a:lnTo>
                    <a:lnTo>
                      <a:pt x="96" y="957"/>
                    </a:lnTo>
                    <a:lnTo>
                      <a:pt x="86" y="957"/>
                    </a:lnTo>
                    <a:lnTo>
                      <a:pt x="86" y="936"/>
                    </a:lnTo>
                    <a:lnTo>
                      <a:pt x="96" y="936"/>
                    </a:lnTo>
                    <a:lnTo>
                      <a:pt x="96" y="880"/>
                    </a:lnTo>
                    <a:lnTo>
                      <a:pt x="152" y="880"/>
                    </a:lnTo>
                    <a:lnTo>
                      <a:pt x="152" y="855"/>
                    </a:lnTo>
                    <a:close/>
                    <a:moveTo>
                      <a:pt x="451" y="1828"/>
                    </a:moveTo>
                    <a:lnTo>
                      <a:pt x="451" y="1772"/>
                    </a:lnTo>
                    <a:lnTo>
                      <a:pt x="557" y="1772"/>
                    </a:lnTo>
                    <a:lnTo>
                      <a:pt x="557" y="1828"/>
                    </a:lnTo>
                    <a:lnTo>
                      <a:pt x="568" y="1828"/>
                    </a:lnTo>
                    <a:lnTo>
                      <a:pt x="568" y="1849"/>
                    </a:lnTo>
                    <a:lnTo>
                      <a:pt x="557" y="1849"/>
                    </a:lnTo>
                    <a:lnTo>
                      <a:pt x="451" y="1849"/>
                    </a:lnTo>
                    <a:lnTo>
                      <a:pt x="441" y="1849"/>
                    </a:lnTo>
                    <a:lnTo>
                      <a:pt x="441" y="1828"/>
                    </a:lnTo>
                    <a:lnTo>
                      <a:pt x="451" y="1828"/>
                    </a:lnTo>
                    <a:close/>
                    <a:moveTo>
                      <a:pt x="630" y="1828"/>
                    </a:moveTo>
                    <a:lnTo>
                      <a:pt x="630" y="1772"/>
                    </a:lnTo>
                    <a:lnTo>
                      <a:pt x="736" y="1772"/>
                    </a:lnTo>
                    <a:lnTo>
                      <a:pt x="736" y="1828"/>
                    </a:lnTo>
                    <a:lnTo>
                      <a:pt x="747" y="1828"/>
                    </a:lnTo>
                    <a:lnTo>
                      <a:pt x="747" y="1849"/>
                    </a:lnTo>
                    <a:lnTo>
                      <a:pt x="736" y="1849"/>
                    </a:lnTo>
                    <a:lnTo>
                      <a:pt x="630" y="1849"/>
                    </a:lnTo>
                    <a:lnTo>
                      <a:pt x="620" y="1849"/>
                    </a:lnTo>
                    <a:lnTo>
                      <a:pt x="620" y="1828"/>
                    </a:lnTo>
                    <a:lnTo>
                      <a:pt x="630" y="1828"/>
                    </a:lnTo>
                    <a:close/>
                    <a:moveTo>
                      <a:pt x="451" y="1725"/>
                    </a:moveTo>
                    <a:lnTo>
                      <a:pt x="451" y="1667"/>
                    </a:lnTo>
                    <a:lnTo>
                      <a:pt x="557" y="1667"/>
                    </a:lnTo>
                    <a:lnTo>
                      <a:pt x="557" y="1725"/>
                    </a:lnTo>
                    <a:lnTo>
                      <a:pt x="568" y="1725"/>
                    </a:lnTo>
                    <a:lnTo>
                      <a:pt x="568" y="1743"/>
                    </a:lnTo>
                    <a:lnTo>
                      <a:pt x="557" y="1743"/>
                    </a:lnTo>
                    <a:lnTo>
                      <a:pt x="451" y="1743"/>
                    </a:lnTo>
                    <a:lnTo>
                      <a:pt x="441" y="1743"/>
                    </a:lnTo>
                    <a:lnTo>
                      <a:pt x="441" y="1725"/>
                    </a:lnTo>
                    <a:lnTo>
                      <a:pt x="451" y="1725"/>
                    </a:lnTo>
                    <a:close/>
                    <a:moveTo>
                      <a:pt x="630" y="1725"/>
                    </a:moveTo>
                    <a:lnTo>
                      <a:pt x="630" y="1667"/>
                    </a:lnTo>
                    <a:lnTo>
                      <a:pt x="736" y="1667"/>
                    </a:lnTo>
                    <a:lnTo>
                      <a:pt x="736" y="1725"/>
                    </a:lnTo>
                    <a:lnTo>
                      <a:pt x="747" y="1725"/>
                    </a:lnTo>
                    <a:lnTo>
                      <a:pt x="747" y="1743"/>
                    </a:lnTo>
                    <a:lnTo>
                      <a:pt x="736" y="1743"/>
                    </a:lnTo>
                    <a:lnTo>
                      <a:pt x="630" y="1743"/>
                    </a:lnTo>
                    <a:lnTo>
                      <a:pt x="620" y="1743"/>
                    </a:lnTo>
                    <a:lnTo>
                      <a:pt x="620" y="1725"/>
                    </a:lnTo>
                    <a:lnTo>
                      <a:pt x="630" y="1725"/>
                    </a:lnTo>
                    <a:close/>
                    <a:moveTo>
                      <a:pt x="451" y="1621"/>
                    </a:moveTo>
                    <a:lnTo>
                      <a:pt x="451" y="1565"/>
                    </a:lnTo>
                    <a:lnTo>
                      <a:pt x="557" y="1565"/>
                    </a:lnTo>
                    <a:lnTo>
                      <a:pt x="557" y="1621"/>
                    </a:lnTo>
                    <a:lnTo>
                      <a:pt x="568" y="1621"/>
                    </a:lnTo>
                    <a:lnTo>
                      <a:pt x="568" y="1640"/>
                    </a:lnTo>
                    <a:lnTo>
                      <a:pt x="557" y="1640"/>
                    </a:lnTo>
                    <a:lnTo>
                      <a:pt x="451" y="1640"/>
                    </a:lnTo>
                    <a:lnTo>
                      <a:pt x="441" y="1640"/>
                    </a:lnTo>
                    <a:lnTo>
                      <a:pt x="441" y="1621"/>
                    </a:lnTo>
                    <a:lnTo>
                      <a:pt x="451" y="1621"/>
                    </a:lnTo>
                    <a:close/>
                    <a:moveTo>
                      <a:pt x="630" y="1621"/>
                    </a:moveTo>
                    <a:lnTo>
                      <a:pt x="630" y="1565"/>
                    </a:lnTo>
                    <a:lnTo>
                      <a:pt x="736" y="1565"/>
                    </a:lnTo>
                    <a:lnTo>
                      <a:pt x="736" y="1621"/>
                    </a:lnTo>
                    <a:lnTo>
                      <a:pt x="747" y="1621"/>
                    </a:lnTo>
                    <a:lnTo>
                      <a:pt x="747" y="1640"/>
                    </a:lnTo>
                    <a:lnTo>
                      <a:pt x="736" y="1640"/>
                    </a:lnTo>
                    <a:lnTo>
                      <a:pt x="630" y="1640"/>
                    </a:lnTo>
                    <a:lnTo>
                      <a:pt x="620" y="1640"/>
                    </a:lnTo>
                    <a:lnTo>
                      <a:pt x="620" y="1621"/>
                    </a:lnTo>
                    <a:lnTo>
                      <a:pt x="630" y="1621"/>
                    </a:lnTo>
                    <a:close/>
                    <a:moveTo>
                      <a:pt x="451" y="1488"/>
                    </a:moveTo>
                    <a:lnTo>
                      <a:pt x="451" y="1432"/>
                    </a:lnTo>
                    <a:lnTo>
                      <a:pt x="557" y="1432"/>
                    </a:lnTo>
                    <a:lnTo>
                      <a:pt x="557" y="1488"/>
                    </a:lnTo>
                    <a:lnTo>
                      <a:pt x="568" y="1488"/>
                    </a:lnTo>
                    <a:lnTo>
                      <a:pt x="568" y="1507"/>
                    </a:lnTo>
                    <a:lnTo>
                      <a:pt x="557" y="1507"/>
                    </a:lnTo>
                    <a:lnTo>
                      <a:pt x="451" y="1507"/>
                    </a:lnTo>
                    <a:lnTo>
                      <a:pt x="441" y="1507"/>
                    </a:lnTo>
                    <a:lnTo>
                      <a:pt x="441" y="1488"/>
                    </a:lnTo>
                    <a:lnTo>
                      <a:pt x="451" y="1488"/>
                    </a:lnTo>
                    <a:close/>
                    <a:moveTo>
                      <a:pt x="630" y="1488"/>
                    </a:moveTo>
                    <a:lnTo>
                      <a:pt x="630" y="1432"/>
                    </a:lnTo>
                    <a:lnTo>
                      <a:pt x="736" y="1432"/>
                    </a:lnTo>
                    <a:lnTo>
                      <a:pt x="736" y="1488"/>
                    </a:lnTo>
                    <a:lnTo>
                      <a:pt x="747" y="1488"/>
                    </a:lnTo>
                    <a:lnTo>
                      <a:pt x="747" y="1507"/>
                    </a:lnTo>
                    <a:lnTo>
                      <a:pt x="736" y="1507"/>
                    </a:lnTo>
                    <a:lnTo>
                      <a:pt x="630" y="1507"/>
                    </a:lnTo>
                    <a:lnTo>
                      <a:pt x="620" y="1507"/>
                    </a:lnTo>
                    <a:lnTo>
                      <a:pt x="620" y="1488"/>
                    </a:lnTo>
                    <a:lnTo>
                      <a:pt x="630" y="1488"/>
                    </a:lnTo>
                    <a:close/>
                    <a:moveTo>
                      <a:pt x="451" y="1382"/>
                    </a:moveTo>
                    <a:lnTo>
                      <a:pt x="451" y="1324"/>
                    </a:lnTo>
                    <a:lnTo>
                      <a:pt x="557" y="1324"/>
                    </a:lnTo>
                    <a:lnTo>
                      <a:pt x="557" y="1382"/>
                    </a:lnTo>
                    <a:lnTo>
                      <a:pt x="568" y="1382"/>
                    </a:lnTo>
                    <a:lnTo>
                      <a:pt x="568" y="1401"/>
                    </a:lnTo>
                    <a:lnTo>
                      <a:pt x="557" y="1401"/>
                    </a:lnTo>
                    <a:lnTo>
                      <a:pt x="451" y="1401"/>
                    </a:lnTo>
                    <a:lnTo>
                      <a:pt x="441" y="1401"/>
                    </a:lnTo>
                    <a:lnTo>
                      <a:pt x="441" y="1382"/>
                    </a:lnTo>
                    <a:lnTo>
                      <a:pt x="451" y="1382"/>
                    </a:lnTo>
                    <a:close/>
                    <a:moveTo>
                      <a:pt x="630" y="1382"/>
                    </a:moveTo>
                    <a:lnTo>
                      <a:pt x="630" y="1324"/>
                    </a:lnTo>
                    <a:lnTo>
                      <a:pt x="736" y="1324"/>
                    </a:lnTo>
                    <a:lnTo>
                      <a:pt x="736" y="1382"/>
                    </a:lnTo>
                    <a:lnTo>
                      <a:pt x="747" y="1382"/>
                    </a:lnTo>
                    <a:lnTo>
                      <a:pt x="747" y="1401"/>
                    </a:lnTo>
                    <a:lnTo>
                      <a:pt x="736" y="1401"/>
                    </a:lnTo>
                    <a:lnTo>
                      <a:pt x="630" y="1401"/>
                    </a:lnTo>
                    <a:lnTo>
                      <a:pt x="620" y="1401"/>
                    </a:lnTo>
                    <a:lnTo>
                      <a:pt x="620" y="1382"/>
                    </a:lnTo>
                    <a:lnTo>
                      <a:pt x="630" y="1382"/>
                    </a:lnTo>
                    <a:close/>
                    <a:moveTo>
                      <a:pt x="451" y="1279"/>
                    </a:moveTo>
                    <a:lnTo>
                      <a:pt x="451" y="1223"/>
                    </a:lnTo>
                    <a:lnTo>
                      <a:pt x="557" y="1223"/>
                    </a:lnTo>
                    <a:lnTo>
                      <a:pt x="557" y="1279"/>
                    </a:lnTo>
                    <a:lnTo>
                      <a:pt x="568" y="1279"/>
                    </a:lnTo>
                    <a:lnTo>
                      <a:pt x="568" y="1299"/>
                    </a:lnTo>
                    <a:lnTo>
                      <a:pt x="557" y="1299"/>
                    </a:lnTo>
                    <a:lnTo>
                      <a:pt x="451" y="1299"/>
                    </a:lnTo>
                    <a:lnTo>
                      <a:pt x="441" y="1299"/>
                    </a:lnTo>
                    <a:lnTo>
                      <a:pt x="441" y="1279"/>
                    </a:lnTo>
                    <a:lnTo>
                      <a:pt x="451" y="1279"/>
                    </a:lnTo>
                    <a:close/>
                    <a:moveTo>
                      <a:pt x="630" y="1279"/>
                    </a:moveTo>
                    <a:lnTo>
                      <a:pt x="630" y="1223"/>
                    </a:lnTo>
                    <a:lnTo>
                      <a:pt x="736" y="1223"/>
                    </a:lnTo>
                    <a:lnTo>
                      <a:pt x="736" y="1279"/>
                    </a:lnTo>
                    <a:lnTo>
                      <a:pt x="747" y="1279"/>
                    </a:lnTo>
                    <a:lnTo>
                      <a:pt x="747" y="1299"/>
                    </a:lnTo>
                    <a:lnTo>
                      <a:pt x="736" y="1299"/>
                    </a:lnTo>
                    <a:lnTo>
                      <a:pt x="630" y="1299"/>
                    </a:lnTo>
                    <a:lnTo>
                      <a:pt x="620" y="1299"/>
                    </a:lnTo>
                    <a:lnTo>
                      <a:pt x="620" y="1279"/>
                    </a:lnTo>
                    <a:lnTo>
                      <a:pt x="630" y="1279"/>
                    </a:lnTo>
                    <a:close/>
                    <a:moveTo>
                      <a:pt x="451" y="1146"/>
                    </a:moveTo>
                    <a:lnTo>
                      <a:pt x="451" y="1090"/>
                    </a:lnTo>
                    <a:lnTo>
                      <a:pt x="557" y="1090"/>
                    </a:lnTo>
                    <a:lnTo>
                      <a:pt x="557" y="1146"/>
                    </a:lnTo>
                    <a:lnTo>
                      <a:pt x="568" y="1146"/>
                    </a:lnTo>
                    <a:lnTo>
                      <a:pt x="568" y="1164"/>
                    </a:lnTo>
                    <a:lnTo>
                      <a:pt x="557" y="1164"/>
                    </a:lnTo>
                    <a:lnTo>
                      <a:pt x="451" y="1164"/>
                    </a:lnTo>
                    <a:lnTo>
                      <a:pt x="441" y="1164"/>
                    </a:lnTo>
                    <a:lnTo>
                      <a:pt x="441" y="1146"/>
                    </a:lnTo>
                    <a:lnTo>
                      <a:pt x="451" y="1146"/>
                    </a:lnTo>
                    <a:close/>
                    <a:moveTo>
                      <a:pt x="630" y="1146"/>
                    </a:moveTo>
                    <a:lnTo>
                      <a:pt x="630" y="1090"/>
                    </a:lnTo>
                    <a:lnTo>
                      <a:pt x="736" y="1090"/>
                    </a:lnTo>
                    <a:lnTo>
                      <a:pt x="736" y="1146"/>
                    </a:lnTo>
                    <a:lnTo>
                      <a:pt x="747" y="1146"/>
                    </a:lnTo>
                    <a:lnTo>
                      <a:pt x="747" y="1164"/>
                    </a:lnTo>
                    <a:lnTo>
                      <a:pt x="736" y="1164"/>
                    </a:lnTo>
                    <a:lnTo>
                      <a:pt x="630" y="1164"/>
                    </a:lnTo>
                    <a:lnTo>
                      <a:pt x="620" y="1164"/>
                    </a:lnTo>
                    <a:lnTo>
                      <a:pt x="620" y="1146"/>
                    </a:lnTo>
                    <a:lnTo>
                      <a:pt x="630" y="1146"/>
                    </a:lnTo>
                    <a:close/>
                    <a:moveTo>
                      <a:pt x="451" y="1040"/>
                    </a:moveTo>
                    <a:lnTo>
                      <a:pt x="451" y="984"/>
                    </a:lnTo>
                    <a:lnTo>
                      <a:pt x="557" y="984"/>
                    </a:lnTo>
                    <a:lnTo>
                      <a:pt x="557" y="1040"/>
                    </a:lnTo>
                    <a:lnTo>
                      <a:pt x="568" y="1040"/>
                    </a:lnTo>
                    <a:lnTo>
                      <a:pt x="568" y="1059"/>
                    </a:lnTo>
                    <a:lnTo>
                      <a:pt x="557" y="1059"/>
                    </a:lnTo>
                    <a:lnTo>
                      <a:pt x="451" y="1059"/>
                    </a:lnTo>
                    <a:lnTo>
                      <a:pt x="441" y="1059"/>
                    </a:lnTo>
                    <a:lnTo>
                      <a:pt x="441" y="1040"/>
                    </a:lnTo>
                    <a:lnTo>
                      <a:pt x="451" y="1040"/>
                    </a:lnTo>
                    <a:close/>
                    <a:moveTo>
                      <a:pt x="630" y="1040"/>
                    </a:moveTo>
                    <a:lnTo>
                      <a:pt x="630" y="984"/>
                    </a:lnTo>
                    <a:lnTo>
                      <a:pt x="736" y="984"/>
                    </a:lnTo>
                    <a:lnTo>
                      <a:pt x="736" y="1040"/>
                    </a:lnTo>
                    <a:lnTo>
                      <a:pt x="747" y="1040"/>
                    </a:lnTo>
                    <a:lnTo>
                      <a:pt x="747" y="1059"/>
                    </a:lnTo>
                    <a:lnTo>
                      <a:pt x="736" y="1059"/>
                    </a:lnTo>
                    <a:lnTo>
                      <a:pt x="630" y="1059"/>
                    </a:lnTo>
                    <a:lnTo>
                      <a:pt x="620" y="1059"/>
                    </a:lnTo>
                    <a:lnTo>
                      <a:pt x="620" y="1040"/>
                    </a:lnTo>
                    <a:lnTo>
                      <a:pt x="630" y="1040"/>
                    </a:lnTo>
                    <a:close/>
                    <a:moveTo>
                      <a:pt x="451" y="936"/>
                    </a:moveTo>
                    <a:lnTo>
                      <a:pt x="451" y="880"/>
                    </a:lnTo>
                    <a:lnTo>
                      <a:pt x="557" y="880"/>
                    </a:lnTo>
                    <a:lnTo>
                      <a:pt x="557" y="936"/>
                    </a:lnTo>
                    <a:lnTo>
                      <a:pt x="568" y="936"/>
                    </a:lnTo>
                    <a:lnTo>
                      <a:pt x="568" y="957"/>
                    </a:lnTo>
                    <a:lnTo>
                      <a:pt x="557" y="957"/>
                    </a:lnTo>
                    <a:lnTo>
                      <a:pt x="451" y="957"/>
                    </a:lnTo>
                    <a:lnTo>
                      <a:pt x="441" y="957"/>
                    </a:lnTo>
                    <a:lnTo>
                      <a:pt x="441" y="936"/>
                    </a:lnTo>
                    <a:lnTo>
                      <a:pt x="451" y="936"/>
                    </a:lnTo>
                    <a:close/>
                    <a:moveTo>
                      <a:pt x="630" y="936"/>
                    </a:moveTo>
                    <a:lnTo>
                      <a:pt x="630" y="880"/>
                    </a:lnTo>
                    <a:lnTo>
                      <a:pt x="736" y="880"/>
                    </a:lnTo>
                    <a:lnTo>
                      <a:pt x="736" y="936"/>
                    </a:lnTo>
                    <a:lnTo>
                      <a:pt x="747" y="936"/>
                    </a:lnTo>
                    <a:lnTo>
                      <a:pt x="747" y="957"/>
                    </a:lnTo>
                    <a:lnTo>
                      <a:pt x="736" y="957"/>
                    </a:lnTo>
                    <a:lnTo>
                      <a:pt x="630" y="957"/>
                    </a:lnTo>
                    <a:lnTo>
                      <a:pt x="620" y="957"/>
                    </a:lnTo>
                    <a:lnTo>
                      <a:pt x="620" y="936"/>
                    </a:lnTo>
                    <a:lnTo>
                      <a:pt x="630" y="936"/>
                    </a:lnTo>
                    <a:close/>
                    <a:moveTo>
                      <a:pt x="449" y="727"/>
                    </a:moveTo>
                    <a:lnTo>
                      <a:pt x="449" y="675"/>
                    </a:lnTo>
                    <a:lnTo>
                      <a:pt x="545" y="675"/>
                    </a:lnTo>
                    <a:lnTo>
                      <a:pt x="545" y="727"/>
                    </a:lnTo>
                    <a:lnTo>
                      <a:pt x="555" y="727"/>
                    </a:lnTo>
                    <a:lnTo>
                      <a:pt x="555" y="745"/>
                    </a:lnTo>
                    <a:lnTo>
                      <a:pt x="545" y="745"/>
                    </a:lnTo>
                    <a:lnTo>
                      <a:pt x="449" y="745"/>
                    </a:lnTo>
                    <a:lnTo>
                      <a:pt x="441" y="745"/>
                    </a:lnTo>
                    <a:lnTo>
                      <a:pt x="441" y="727"/>
                    </a:lnTo>
                    <a:lnTo>
                      <a:pt x="449" y="727"/>
                    </a:lnTo>
                    <a:close/>
                    <a:moveTo>
                      <a:pt x="611" y="727"/>
                    </a:moveTo>
                    <a:lnTo>
                      <a:pt x="611" y="675"/>
                    </a:lnTo>
                    <a:lnTo>
                      <a:pt x="707" y="675"/>
                    </a:lnTo>
                    <a:lnTo>
                      <a:pt x="707" y="727"/>
                    </a:lnTo>
                    <a:lnTo>
                      <a:pt x="717" y="727"/>
                    </a:lnTo>
                    <a:lnTo>
                      <a:pt x="717" y="745"/>
                    </a:lnTo>
                    <a:lnTo>
                      <a:pt x="707" y="745"/>
                    </a:lnTo>
                    <a:lnTo>
                      <a:pt x="611" y="745"/>
                    </a:lnTo>
                    <a:lnTo>
                      <a:pt x="601" y="745"/>
                    </a:lnTo>
                    <a:lnTo>
                      <a:pt x="601" y="727"/>
                    </a:lnTo>
                    <a:lnTo>
                      <a:pt x="611" y="727"/>
                    </a:lnTo>
                    <a:close/>
                    <a:moveTo>
                      <a:pt x="449" y="631"/>
                    </a:moveTo>
                    <a:lnTo>
                      <a:pt x="449" y="577"/>
                    </a:lnTo>
                    <a:lnTo>
                      <a:pt x="545" y="577"/>
                    </a:lnTo>
                    <a:lnTo>
                      <a:pt x="545" y="631"/>
                    </a:lnTo>
                    <a:lnTo>
                      <a:pt x="555" y="631"/>
                    </a:lnTo>
                    <a:lnTo>
                      <a:pt x="555" y="648"/>
                    </a:lnTo>
                    <a:lnTo>
                      <a:pt x="545" y="648"/>
                    </a:lnTo>
                    <a:lnTo>
                      <a:pt x="449" y="648"/>
                    </a:lnTo>
                    <a:lnTo>
                      <a:pt x="441" y="648"/>
                    </a:lnTo>
                    <a:lnTo>
                      <a:pt x="441" y="631"/>
                    </a:lnTo>
                    <a:lnTo>
                      <a:pt x="449" y="631"/>
                    </a:lnTo>
                    <a:close/>
                    <a:moveTo>
                      <a:pt x="611" y="631"/>
                    </a:moveTo>
                    <a:lnTo>
                      <a:pt x="611" y="577"/>
                    </a:lnTo>
                    <a:lnTo>
                      <a:pt x="707" y="577"/>
                    </a:lnTo>
                    <a:lnTo>
                      <a:pt x="707" y="631"/>
                    </a:lnTo>
                    <a:lnTo>
                      <a:pt x="717" y="631"/>
                    </a:lnTo>
                    <a:lnTo>
                      <a:pt x="717" y="648"/>
                    </a:lnTo>
                    <a:lnTo>
                      <a:pt x="707" y="648"/>
                    </a:lnTo>
                    <a:lnTo>
                      <a:pt x="611" y="648"/>
                    </a:lnTo>
                    <a:lnTo>
                      <a:pt x="601" y="648"/>
                    </a:lnTo>
                    <a:lnTo>
                      <a:pt x="601" y="631"/>
                    </a:lnTo>
                    <a:lnTo>
                      <a:pt x="611" y="631"/>
                    </a:lnTo>
                    <a:close/>
                    <a:moveTo>
                      <a:pt x="449" y="536"/>
                    </a:moveTo>
                    <a:lnTo>
                      <a:pt x="449" y="484"/>
                    </a:lnTo>
                    <a:lnTo>
                      <a:pt x="545" y="484"/>
                    </a:lnTo>
                    <a:lnTo>
                      <a:pt x="545" y="536"/>
                    </a:lnTo>
                    <a:lnTo>
                      <a:pt x="555" y="536"/>
                    </a:lnTo>
                    <a:lnTo>
                      <a:pt x="555" y="554"/>
                    </a:lnTo>
                    <a:lnTo>
                      <a:pt x="545" y="554"/>
                    </a:lnTo>
                    <a:lnTo>
                      <a:pt x="449" y="554"/>
                    </a:lnTo>
                    <a:lnTo>
                      <a:pt x="441" y="554"/>
                    </a:lnTo>
                    <a:lnTo>
                      <a:pt x="441" y="536"/>
                    </a:lnTo>
                    <a:lnTo>
                      <a:pt x="449" y="536"/>
                    </a:lnTo>
                    <a:close/>
                    <a:moveTo>
                      <a:pt x="611" y="536"/>
                    </a:moveTo>
                    <a:lnTo>
                      <a:pt x="611" y="484"/>
                    </a:lnTo>
                    <a:lnTo>
                      <a:pt x="707" y="484"/>
                    </a:lnTo>
                    <a:lnTo>
                      <a:pt x="707" y="536"/>
                    </a:lnTo>
                    <a:lnTo>
                      <a:pt x="717" y="536"/>
                    </a:lnTo>
                    <a:lnTo>
                      <a:pt x="717" y="554"/>
                    </a:lnTo>
                    <a:lnTo>
                      <a:pt x="707" y="554"/>
                    </a:lnTo>
                    <a:lnTo>
                      <a:pt x="611" y="554"/>
                    </a:lnTo>
                    <a:lnTo>
                      <a:pt x="601" y="554"/>
                    </a:lnTo>
                    <a:lnTo>
                      <a:pt x="601" y="536"/>
                    </a:lnTo>
                    <a:lnTo>
                      <a:pt x="611" y="536"/>
                    </a:lnTo>
                    <a:close/>
                    <a:moveTo>
                      <a:pt x="657" y="0"/>
                    </a:moveTo>
                    <a:lnTo>
                      <a:pt x="325" y="0"/>
                    </a:lnTo>
                    <a:lnTo>
                      <a:pt x="325" y="268"/>
                    </a:lnTo>
                    <a:lnTo>
                      <a:pt x="285" y="268"/>
                    </a:lnTo>
                    <a:lnTo>
                      <a:pt x="285" y="536"/>
                    </a:lnTo>
                    <a:lnTo>
                      <a:pt x="285" y="536"/>
                    </a:lnTo>
                    <a:lnTo>
                      <a:pt x="285" y="484"/>
                    </a:lnTo>
                    <a:lnTo>
                      <a:pt x="381" y="484"/>
                    </a:lnTo>
                    <a:lnTo>
                      <a:pt x="381" y="536"/>
                    </a:lnTo>
                    <a:lnTo>
                      <a:pt x="391" y="536"/>
                    </a:lnTo>
                    <a:lnTo>
                      <a:pt x="391" y="554"/>
                    </a:lnTo>
                    <a:lnTo>
                      <a:pt x="381" y="554"/>
                    </a:lnTo>
                    <a:lnTo>
                      <a:pt x="285" y="554"/>
                    </a:lnTo>
                    <a:lnTo>
                      <a:pt x="285" y="554"/>
                    </a:lnTo>
                    <a:lnTo>
                      <a:pt x="285" y="631"/>
                    </a:lnTo>
                    <a:lnTo>
                      <a:pt x="285" y="631"/>
                    </a:lnTo>
                    <a:lnTo>
                      <a:pt x="285" y="577"/>
                    </a:lnTo>
                    <a:lnTo>
                      <a:pt x="381" y="577"/>
                    </a:lnTo>
                    <a:lnTo>
                      <a:pt x="381" y="631"/>
                    </a:lnTo>
                    <a:lnTo>
                      <a:pt x="391" y="631"/>
                    </a:lnTo>
                    <a:lnTo>
                      <a:pt x="391" y="648"/>
                    </a:lnTo>
                    <a:lnTo>
                      <a:pt x="381" y="648"/>
                    </a:lnTo>
                    <a:lnTo>
                      <a:pt x="285" y="648"/>
                    </a:lnTo>
                    <a:lnTo>
                      <a:pt x="285" y="648"/>
                    </a:lnTo>
                    <a:lnTo>
                      <a:pt x="285" y="727"/>
                    </a:lnTo>
                    <a:lnTo>
                      <a:pt x="285" y="727"/>
                    </a:lnTo>
                    <a:lnTo>
                      <a:pt x="285" y="675"/>
                    </a:lnTo>
                    <a:lnTo>
                      <a:pt x="381" y="675"/>
                    </a:lnTo>
                    <a:lnTo>
                      <a:pt x="381" y="727"/>
                    </a:lnTo>
                    <a:lnTo>
                      <a:pt x="391" y="727"/>
                    </a:lnTo>
                    <a:lnTo>
                      <a:pt x="391" y="745"/>
                    </a:lnTo>
                    <a:lnTo>
                      <a:pt x="381" y="745"/>
                    </a:lnTo>
                    <a:lnTo>
                      <a:pt x="285" y="745"/>
                    </a:lnTo>
                    <a:lnTo>
                      <a:pt x="285" y="745"/>
                    </a:lnTo>
                    <a:lnTo>
                      <a:pt x="285" y="880"/>
                    </a:lnTo>
                    <a:lnTo>
                      <a:pt x="381" y="880"/>
                    </a:lnTo>
                    <a:lnTo>
                      <a:pt x="381" y="936"/>
                    </a:lnTo>
                    <a:lnTo>
                      <a:pt x="391" y="936"/>
                    </a:lnTo>
                    <a:lnTo>
                      <a:pt x="391" y="957"/>
                    </a:lnTo>
                    <a:lnTo>
                      <a:pt x="381" y="957"/>
                    </a:lnTo>
                    <a:lnTo>
                      <a:pt x="285" y="957"/>
                    </a:lnTo>
                    <a:lnTo>
                      <a:pt x="285" y="984"/>
                    </a:lnTo>
                    <a:lnTo>
                      <a:pt x="381" y="984"/>
                    </a:lnTo>
                    <a:lnTo>
                      <a:pt x="381" y="1040"/>
                    </a:lnTo>
                    <a:lnTo>
                      <a:pt x="391" y="1040"/>
                    </a:lnTo>
                    <a:lnTo>
                      <a:pt x="391" y="1059"/>
                    </a:lnTo>
                    <a:lnTo>
                      <a:pt x="381" y="1059"/>
                    </a:lnTo>
                    <a:lnTo>
                      <a:pt x="285" y="1059"/>
                    </a:lnTo>
                    <a:lnTo>
                      <a:pt x="285" y="1090"/>
                    </a:lnTo>
                    <a:lnTo>
                      <a:pt x="381" y="1090"/>
                    </a:lnTo>
                    <a:lnTo>
                      <a:pt x="381" y="1146"/>
                    </a:lnTo>
                    <a:lnTo>
                      <a:pt x="391" y="1146"/>
                    </a:lnTo>
                    <a:lnTo>
                      <a:pt x="391" y="1164"/>
                    </a:lnTo>
                    <a:lnTo>
                      <a:pt x="381" y="1164"/>
                    </a:lnTo>
                    <a:lnTo>
                      <a:pt x="285" y="1164"/>
                    </a:lnTo>
                    <a:lnTo>
                      <a:pt x="285" y="1223"/>
                    </a:lnTo>
                    <a:lnTo>
                      <a:pt x="381" y="1223"/>
                    </a:lnTo>
                    <a:lnTo>
                      <a:pt x="381" y="1279"/>
                    </a:lnTo>
                    <a:lnTo>
                      <a:pt x="391" y="1279"/>
                    </a:lnTo>
                    <a:lnTo>
                      <a:pt x="391" y="1299"/>
                    </a:lnTo>
                    <a:lnTo>
                      <a:pt x="381" y="1299"/>
                    </a:lnTo>
                    <a:lnTo>
                      <a:pt x="285" y="1299"/>
                    </a:lnTo>
                    <a:lnTo>
                      <a:pt x="285" y="1324"/>
                    </a:lnTo>
                    <a:lnTo>
                      <a:pt x="381" y="1324"/>
                    </a:lnTo>
                    <a:lnTo>
                      <a:pt x="381" y="1382"/>
                    </a:lnTo>
                    <a:lnTo>
                      <a:pt x="391" y="1382"/>
                    </a:lnTo>
                    <a:lnTo>
                      <a:pt x="391" y="1401"/>
                    </a:lnTo>
                    <a:lnTo>
                      <a:pt x="381" y="1401"/>
                    </a:lnTo>
                    <a:lnTo>
                      <a:pt x="285" y="1401"/>
                    </a:lnTo>
                    <a:lnTo>
                      <a:pt x="285" y="1432"/>
                    </a:lnTo>
                    <a:lnTo>
                      <a:pt x="381" y="1432"/>
                    </a:lnTo>
                    <a:lnTo>
                      <a:pt x="381" y="1488"/>
                    </a:lnTo>
                    <a:lnTo>
                      <a:pt x="391" y="1488"/>
                    </a:lnTo>
                    <a:lnTo>
                      <a:pt x="391" y="1507"/>
                    </a:lnTo>
                    <a:lnTo>
                      <a:pt x="381" y="1507"/>
                    </a:lnTo>
                    <a:lnTo>
                      <a:pt x="285" y="1507"/>
                    </a:lnTo>
                    <a:lnTo>
                      <a:pt x="285" y="1565"/>
                    </a:lnTo>
                    <a:lnTo>
                      <a:pt x="381" y="1565"/>
                    </a:lnTo>
                    <a:lnTo>
                      <a:pt x="381" y="1621"/>
                    </a:lnTo>
                    <a:lnTo>
                      <a:pt x="391" y="1621"/>
                    </a:lnTo>
                    <a:lnTo>
                      <a:pt x="391" y="1640"/>
                    </a:lnTo>
                    <a:lnTo>
                      <a:pt x="381" y="1640"/>
                    </a:lnTo>
                    <a:lnTo>
                      <a:pt x="285" y="1640"/>
                    </a:lnTo>
                    <a:lnTo>
                      <a:pt x="285" y="1667"/>
                    </a:lnTo>
                    <a:lnTo>
                      <a:pt x="381" y="1667"/>
                    </a:lnTo>
                    <a:lnTo>
                      <a:pt x="381" y="1725"/>
                    </a:lnTo>
                    <a:lnTo>
                      <a:pt x="391" y="1725"/>
                    </a:lnTo>
                    <a:lnTo>
                      <a:pt x="391" y="1743"/>
                    </a:lnTo>
                    <a:lnTo>
                      <a:pt x="381" y="1743"/>
                    </a:lnTo>
                    <a:lnTo>
                      <a:pt x="285" y="1743"/>
                    </a:lnTo>
                    <a:lnTo>
                      <a:pt x="285" y="1772"/>
                    </a:lnTo>
                    <a:lnTo>
                      <a:pt x="381" y="1772"/>
                    </a:lnTo>
                    <a:lnTo>
                      <a:pt x="381" y="1828"/>
                    </a:lnTo>
                    <a:lnTo>
                      <a:pt x="391" y="1828"/>
                    </a:lnTo>
                    <a:lnTo>
                      <a:pt x="391" y="1849"/>
                    </a:lnTo>
                    <a:lnTo>
                      <a:pt x="381" y="1849"/>
                    </a:lnTo>
                    <a:lnTo>
                      <a:pt x="275" y="1849"/>
                    </a:lnTo>
                    <a:lnTo>
                      <a:pt x="264" y="1849"/>
                    </a:lnTo>
                    <a:lnTo>
                      <a:pt x="264" y="1828"/>
                    </a:lnTo>
                    <a:lnTo>
                      <a:pt x="275" y="1828"/>
                    </a:lnTo>
                    <a:lnTo>
                      <a:pt x="275" y="1801"/>
                    </a:lnTo>
                    <a:lnTo>
                      <a:pt x="223" y="1801"/>
                    </a:lnTo>
                    <a:lnTo>
                      <a:pt x="223" y="2465"/>
                    </a:lnTo>
                    <a:lnTo>
                      <a:pt x="532" y="2465"/>
                    </a:lnTo>
                    <a:lnTo>
                      <a:pt x="532" y="2525"/>
                    </a:lnTo>
                    <a:lnTo>
                      <a:pt x="499" y="2525"/>
                    </a:lnTo>
                    <a:lnTo>
                      <a:pt x="499" y="2615"/>
                    </a:lnTo>
                    <a:lnTo>
                      <a:pt x="223" y="2615"/>
                    </a:lnTo>
                    <a:lnTo>
                      <a:pt x="983" y="2615"/>
                    </a:lnTo>
                    <a:lnTo>
                      <a:pt x="728" y="2615"/>
                    </a:lnTo>
                    <a:lnTo>
                      <a:pt x="728" y="2119"/>
                    </a:lnTo>
                    <a:lnTo>
                      <a:pt x="880" y="2119"/>
                    </a:lnTo>
                    <a:lnTo>
                      <a:pt x="880" y="1849"/>
                    </a:lnTo>
                    <a:lnTo>
                      <a:pt x="807" y="1849"/>
                    </a:lnTo>
                    <a:lnTo>
                      <a:pt x="796" y="1849"/>
                    </a:lnTo>
                    <a:lnTo>
                      <a:pt x="796" y="1828"/>
                    </a:lnTo>
                    <a:lnTo>
                      <a:pt x="807" y="1828"/>
                    </a:lnTo>
                    <a:lnTo>
                      <a:pt x="807" y="1772"/>
                    </a:lnTo>
                    <a:lnTo>
                      <a:pt x="880" y="1772"/>
                    </a:lnTo>
                    <a:lnTo>
                      <a:pt x="880" y="1743"/>
                    </a:lnTo>
                    <a:lnTo>
                      <a:pt x="807" y="1743"/>
                    </a:lnTo>
                    <a:lnTo>
                      <a:pt x="796" y="1743"/>
                    </a:lnTo>
                    <a:lnTo>
                      <a:pt x="796" y="1725"/>
                    </a:lnTo>
                    <a:lnTo>
                      <a:pt x="807" y="1725"/>
                    </a:lnTo>
                    <a:lnTo>
                      <a:pt x="807" y="1667"/>
                    </a:lnTo>
                    <a:lnTo>
                      <a:pt x="880" y="1667"/>
                    </a:lnTo>
                    <a:lnTo>
                      <a:pt x="880" y="1640"/>
                    </a:lnTo>
                    <a:lnTo>
                      <a:pt x="807" y="1640"/>
                    </a:lnTo>
                    <a:lnTo>
                      <a:pt x="796" y="1640"/>
                    </a:lnTo>
                    <a:lnTo>
                      <a:pt x="796" y="1621"/>
                    </a:lnTo>
                    <a:lnTo>
                      <a:pt x="807" y="1621"/>
                    </a:lnTo>
                    <a:lnTo>
                      <a:pt x="807" y="1565"/>
                    </a:lnTo>
                    <a:lnTo>
                      <a:pt x="880" y="1565"/>
                    </a:lnTo>
                    <a:lnTo>
                      <a:pt x="880" y="1507"/>
                    </a:lnTo>
                    <a:lnTo>
                      <a:pt x="807" y="1507"/>
                    </a:lnTo>
                    <a:lnTo>
                      <a:pt x="796" y="1507"/>
                    </a:lnTo>
                    <a:lnTo>
                      <a:pt x="796" y="1488"/>
                    </a:lnTo>
                    <a:lnTo>
                      <a:pt x="807" y="1488"/>
                    </a:lnTo>
                    <a:lnTo>
                      <a:pt x="807" y="1432"/>
                    </a:lnTo>
                    <a:lnTo>
                      <a:pt x="880" y="1432"/>
                    </a:lnTo>
                    <a:lnTo>
                      <a:pt x="880" y="1401"/>
                    </a:lnTo>
                    <a:lnTo>
                      <a:pt x="807" y="1401"/>
                    </a:lnTo>
                    <a:lnTo>
                      <a:pt x="796" y="1401"/>
                    </a:lnTo>
                    <a:lnTo>
                      <a:pt x="796" y="1382"/>
                    </a:lnTo>
                    <a:lnTo>
                      <a:pt x="807" y="1382"/>
                    </a:lnTo>
                    <a:lnTo>
                      <a:pt x="807" y="1324"/>
                    </a:lnTo>
                    <a:lnTo>
                      <a:pt x="880" y="1324"/>
                    </a:lnTo>
                    <a:lnTo>
                      <a:pt x="880" y="1299"/>
                    </a:lnTo>
                    <a:lnTo>
                      <a:pt x="807" y="1299"/>
                    </a:lnTo>
                    <a:lnTo>
                      <a:pt x="796" y="1299"/>
                    </a:lnTo>
                    <a:lnTo>
                      <a:pt x="796" y="1279"/>
                    </a:lnTo>
                    <a:lnTo>
                      <a:pt x="807" y="1279"/>
                    </a:lnTo>
                    <a:lnTo>
                      <a:pt x="807" y="1223"/>
                    </a:lnTo>
                    <a:lnTo>
                      <a:pt x="880" y="1223"/>
                    </a:lnTo>
                    <a:lnTo>
                      <a:pt x="880" y="1164"/>
                    </a:lnTo>
                    <a:lnTo>
                      <a:pt x="807" y="1164"/>
                    </a:lnTo>
                    <a:lnTo>
                      <a:pt x="796" y="1164"/>
                    </a:lnTo>
                    <a:lnTo>
                      <a:pt x="796" y="1146"/>
                    </a:lnTo>
                    <a:lnTo>
                      <a:pt x="807" y="1146"/>
                    </a:lnTo>
                    <a:lnTo>
                      <a:pt x="807" y="1090"/>
                    </a:lnTo>
                    <a:lnTo>
                      <a:pt x="880" y="1090"/>
                    </a:lnTo>
                    <a:lnTo>
                      <a:pt x="880" y="1059"/>
                    </a:lnTo>
                    <a:lnTo>
                      <a:pt x="807" y="1059"/>
                    </a:lnTo>
                    <a:lnTo>
                      <a:pt x="796" y="1059"/>
                    </a:lnTo>
                    <a:lnTo>
                      <a:pt x="796" y="1040"/>
                    </a:lnTo>
                    <a:lnTo>
                      <a:pt x="807" y="1040"/>
                    </a:lnTo>
                    <a:lnTo>
                      <a:pt x="807" y="984"/>
                    </a:lnTo>
                    <a:lnTo>
                      <a:pt x="880" y="984"/>
                    </a:lnTo>
                    <a:lnTo>
                      <a:pt x="880" y="957"/>
                    </a:lnTo>
                    <a:lnTo>
                      <a:pt x="807" y="957"/>
                    </a:lnTo>
                    <a:lnTo>
                      <a:pt x="796" y="957"/>
                    </a:lnTo>
                    <a:lnTo>
                      <a:pt x="796" y="936"/>
                    </a:lnTo>
                    <a:lnTo>
                      <a:pt x="807" y="936"/>
                    </a:lnTo>
                    <a:lnTo>
                      <a:pt x="807" y="880"/>
                    </a:lnTo>
                    <a:lnTo>
                      <a:pt x="880" y="880"/>
                    </a:lnTo>
                    <a:lnTo>
                      <a:pt x="880" y="691"/>
                    </a:lnTo>
                    <a:lnTo>
                      <a:pt x="983" y="691"/>
                    </a:lnTo>
                    <a:lnTo>
                      <a:pt x="983" y="563"/>
                    </a:lnTo>
                    <a:lnTo>
                      <a:pt x="794" y="563"/>
                    </a:lnTo>
                    <a:lnTo>
                      <a:pt x="794" y="268"/>
                    </a:lnTo>
                    <a:lnTo>
                      <a:pt x="657" y="268"/>
                    </a:lnTo>
                    <a:lnTo>
                      <a:pt x="657" y="0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xmlns="" id="{D985BD5F-5628-4940-8556-4873ED95FE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1042" y="1504671"/>
                <a:ext cx="1338053" cy="3559491"/>
              </a:xfrm>
              <a:custGeom>
                <a:avLst/>
                <a:gdLst>
                  <a:gd name="T0" fmla="*/ 96 w 983"/>
                  <a:gd name="T1" fmla="*/ 1164 h 2615"/>
                  <a:gd name="T2" fmla="*/ 86 w 983"/>
                  <a:gd name="T3" fmla="*/ 1059 h 2615"/>
                  <a:gd name="T4" fmla="*/ 86 w 983"/>
                  <a:gd name="T5" fmla="*/ 936 h 2615"/>
                  <a:gd name="T6" fmla="*/ 557 w 983"/>
                  <a:gd name="T7" fmla="*/ 1828 h 2615"/>
                  <a:gd name="T8" fmla="*/ 630 w 983"/>
                  <a:gd name="T9" fmla="*/ 1828 h 2615"/>
                  <a:gd name="T10" fmla="*/ 620 w 983"/>
                  <a:gd name="T11" fmla="*/ 1849 h 2615"/>
                  <a:gd name="T12" fmla="*/ 568 w 983"/>
                  <a:gd name="T13" fmla="*/ 1743 h 2615"/>
                  <a:gd name="T14" fmla="*/ 736 w 983"/>
                  <a:gd name="T15" fmla="*/ 1667 h 2615"/>
                  <a:gd name="T16" fmla="*/ 630 w 983"/>
                  <a:gd name="T17" fmla="*/ 1725 h 2615"/>
                  <a:gd name="T18" fmla="*/ 451 w 983"/>
                  <a:gd name="T19" fmla="*/ 1640 h 2615"/>
                  <a:gd name="T20" fmla="*/ 747 w 983"/>
                  <a:gd name="T21" fmla="*/ 1621 h 2615"/>
                  <a:gd name="T22" fmla="*/ 451 w 983"/>
                  <a:gd name="T23" fmla="*/ 1432 h 2615"/>
                  <a:gd name="T24" fmla="*/ 441 w 983"/>
                  <a:gd name="T25" fmla="*/ 1488 h 2615"/>
                  <a:gd name="T26" fmla="*/ 736 w 983"/>
                  <a:gd name="T27" fmla="*/ 1507 h 2615"/>
                  <a:gd name="T28" fmla="*/ 557 w 983"/>
                  <a:gd name="T29" fmla="*/ 1382 h 2615"/>
                  <a:gd name="T30" fmla="*/ 630 w 983"/>
                  <a:gd name="T31" fmla="*/ 1382 h 2615"/>
                  <a:gd name="T32" fmla="*/ 620 w 983"/>
                  <a:gd name="T33" fmla="*/ 1401 h 2615"/>
                  <a:gd name="T34" fmla="*/ 568 w 983"/>
                  <a:gd name="T35" fmla="*/ 1299 h 2615"/>
                  <a:gd name="T36" fmla="*/ 736 w 983"/>
                  <a:gd name="T37" fmla="*/ 1223 h 2615"/>
                  <a:gd name="T38" fmla="*/ 630 w 983"/>
                  <a:gd name="T39" fmla="*/ 1279 h 2615"/>
                  <a:gd name="T40" fmla="*/ 451 w 983"/>
                  <a:gd name="T41" fmla="*/ 1164 h 2615"/>
                  <a:gd name="T42" fmla="*/ 747 w 983"/>
                  <a:gd name="T43" fmla="*/ 1146 h 2615"/>
                  <a:gd name="T44" fmla="*/ 451 w 983"/>
                  <a:gd name="T45" fmla="*/ 984 h 2615"/>
                  <a:gd name="T46" fmla="*/ 441 w 983"/>
                  <a:gd name="T47" fmla="*/ 1040 h 2615"/>
                  <a:gd name="T48" fmla="*/ 736 w 983"/>
                  <a:gd name="T49" fmla="*/ 1059 h 2615"/>
                  <a:gd name="T50" fmla="*/ 557 w 983"/>
                  <a:gd name="T51" fmla="*/ 936 h 2615"/>
                  <a:gd name="T52" fmla="*/ 630 w 983"/>
                  <a:gd name="T53" fmla="*/ 936 h 2615"/>
                  <a:gd name="T54" fmla="*/ 620 w 983"/>
                  <a:gd name="T55" fmla="*/ 957 h 2615"/>
                  <a:gd name="T56" fmla="*/ 555 w 983"/>
                  <a:gd name="T57" fmla="*/ 745 h 2615"/>
                  <a:gd name="T58" fmla="*/ 707 w 983"/>
                  <a:gd name="T59" fmla="*/ 675 h 2615"/>
                  <a:gd name="T60" fmla="*/ 611 w 983"/>
                  <a:gd name="T61" fmla="*/ 727 h 2615"/>
                  <a:gd name="T62" fmla="*/ 449 w 983"/>
                  <a:gd name="T63" fmla="*/ 648 h 2615"/>
                  <a:gd name="T64" fmla="*/ 717 w 983"/>
                  <a:gd name="T65" fmla="*/ 631 h 2615"/>
                  <a:gd name="T66" fmla="*/ 449 w 983"/>
                  <a:gd name="T67" fmla="*/ 484 h 2615"/>
                  <a:gd name="T68" fmla="*/ 441 w 983"/>
                  <a:gd name="T69" fmla="*/ 536 h 2615"/>
                  <a:gd name="T70" fmla="*/ 707 w 983"/>
                  <a:gd name="T71" fmla="*/ 554 h 2615"/>
                  <a:gd name="T72" fmla="*/ 285 w 983"/>
                  <a:gd name="T73" fmla="*/ 268 h 2615"/>
                  <a:gd name="T74" fmla="*/ 381 w 983"/>
                  <a:gd name="T75" fmla="*/ 554 h 2615"/>
                  <a:gd name="T76" fmla="*/ 391 w 983"/>
                  <a:gd name="T77" fmla="*/ 631 h 2615"/>
                  <a:gd name="T78" fmla="*/ 381 w 983"/>
                  <a:gd name="T79" fmla="*/ 675 h 2615"/>
                  <a:gd name="T80" fmla="*/ 381 w 983"/>
                  <a:gd name="T81" fmla="*/ 880 h 2615"/>
                  <a:gd name="T82" fmla="*/ 381 w 983"/>
                  <a:gd name="T83" fmla="*/ 1040 h 2615"/>
                  <a:gd name="T84" fmla="*/ 391 w 983"/>
                  <a:gd name="T85" fmla="*/ 1146 h 2615"/>
                  <a:gd name="T86" fmla="*/ 391 w 983"/>
                  <a:gd name="T87" fmla="*/ 1299 h 2615"/>
                  <a:gd name="T88" fmla="*/ 381 w 983"/>
                  <a:gd name="T89" fmla="*/ 1401 h 2615"/>
                  <a:gd name="T90" fmla="*/ 285 w 983"/>
                  <a:gd name="T91" fmla="*/ 1507 h 2615"/>
                  <a:gd name="T92" fmla="*/ 285 w 983"/>
                  <a:gd name="T93" fmla="*/ 1667 h 2615"/>
                  <a:gd name="T94" fmla="*/ 381 w 983"/>
                  <a:gd name="T95" fmla="*/ 1772 h 2615"/>
                  <a:gd name="T96" fmla="*/ 275 w 983"/>
                  <a:gd name="T97" fmla="*/ 1828 h 2615"/>
                  <a:gd name="T98" fmla="*/ 223 w 983"/>
                  <a:gd name="T99" fmla="*/ 2615 h 2615"/>
                  <a:gd name="T100" fmla="*/ 796 w 983"/>
                  <a:gd name="T101" fmla="*/ 1828 h 2615"/>
                  <a:gd name="T102" fmla="*/ 807 w 983"/>
                  <a:gd name="T103" fmla="*/ 1725 h 2615"/>
                  <a:gd name="T104" fmla="*/ 807 w 983"/>
                  <a:gd name="T105" fmla="*/ 1565 h 2615"/>
                  <a:gd name="T106" fmla="*/ 880 w 983"/>
                  <a:gd name="T107" fmla="*/ 1432 h 2615"/>
                  <a:gd name="T108" fmla="*/ 880 w 983"/>
                  <a:gd name="T109" fmla="*/ 1299 h 2615"/>
                  <a:gd name="T110" fmla="*/ 807 w 983"/>
                  <a:gd name="T111" fmla="*/ 1164 h 2615"/>
                  <a:gd name="T112" fmla="*/ 796 w 983"/>
                  <a:gd name="T113" fmla="*/ 1059 h 2615"/>
                  <a:gd name="T114" fmla="*/ 796 w 983"/>
                  <a:gd name="T115" fmla="*/ 936 h 2615"/>
                  <a:gd name="T116" fmla="*/ 794 w 983"/>
                  <a:gd name="T117" fmla="*/ 268 h 2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83" h="2615">
                    <a:moveTo>
                      <a:pt x="152" y="855"/>
                    </a:moveTo>
                    <a:lnTo>
                      <a:pt x="0" y="855"/>
                    </a:lnTo>
                    <a:lnTo>
                      <a:pt x="0" y="1274"/>
                    </a:lnTo>
                    <a:lnTo>
                      <a:pt x="96" y="1274"/>
                    </a:lnTo>
                    <a:lnTo>
                      <a:pt x="96" y="1223"/>
                    </a:lnTo>
                    <a:lnTo>
                      <a:pt x="152" y="1223"/>
                    </a:lnTo>
                    <a:lnTo>
                      <a:pt x="152" y="1164"/>
                    </a:lnTo>
                    <a:lnTo>
                      <a:pt x="96" y="1164"/>
                    </a:lnTo>
                    <a:lnTo>
                      <a:pt x="86" y="1164"/>
                    </a:lnTo>
                    <a:lnTo>
                      <a:pt x="86" y="1146"/>
                    </a:lnTo>
                    <a:lnTo>
                      <a:pt x="96" y="1146"/>
                    </a:lnTo>
                    <a:lnTo>
                      <a:pt x="96" y="1090"/>
                    </a:lnTo>
                    <a:lnTo>
                      <a:pt x="152" y="1090"/>
                    </a:lnTo>
                    <a:lnTo>
                      <a:pt x="152" y="1059"/>
                    </a:lnTo>
                    <a:lnTo>
                      <a:pt x="96" y="1059"/>
                    </a:lnTo>
                    <a:lnTo>
                      <a:pt x="86" y="1059"/>
                    </a:lnTo>
                    <a:lnTo>
                      <a:pt x="86" y="1040"/>
                    </a:lnTo>
                    <a:lnTo>
                      <a:pt x="96" y="1040"/>
                    </a:lnTo>
                    <a:lnTo>
                      <a:pt x="96" y="984"/>
                    </a:lnTo>
                    <a:lnTo>
                      <a:pt x="152" y="984"/>
                    </a:lnTo>
                    <a:lnTo>
                      <a:pt x="152" y="957"/>
                    </a:lnTo>
                    <a:lnTo>
                      <a:pt x="96" y="957"/>
                    </a:lnTo>
                    <a:lnTo>
                      <a:pt x="86" y="957"/>
                    </a:lnTo>
                    <a:lnTo>
                      <a:pt x="86" y="936"/>
                    </a:lnTo>
                    <a:lnTo>
                      <a:pt x="96" y="936"/>
                    </a:lnTo>
                    <a:lnTo>
                      <a:pt x="96" y="880"/>
                    </a:lnTo>
                    <a:lnTo>
                      <a:pt x="152" y="880"/>
                    </a:lnTo>
                    <a:lnTo>
                      <a:pt x="152" y="855"/>
                    </a:lnTo>
                    <a:moveTo>
                      <a:pt x="451" y="1828"/>
                    </a:moveTo>
                    <a:lnTo>
                      <a:pt x="451" y="1772"/>
                    </a:lnTo>
                    <a:lnTo>
                      <a:pt x="557" y="1772"/>
                    </a:lnTo>
                    <a:lnTo>
                      <a:pt x="557" y="1828"/>
                    </a:lnTo>
                    <a:lnTo>
                      <a:pt x="568" y="1828"/>
                    </a:lnTo>
                    <a:lnTo>
                      <a:pt x="568" y="1849"/>
                    </a:lnTo>
                    <a:lnTo>
                      <a:pt x="557" y="1849"/>
                    </a:lnTo>
                    <a:lnTo>
                      <a:pt x="451" y="1849"/>
                    </a:lnTo>
                    <a:lnTo>
                      <a:pt x="441" y="1849"/>
                    </a:lnTo>
                    <a:lnTo>
                      <a:pt x="441" y="1828"/>
                    </a:lnTo>
                    <a:lnTo>
                      <a:pt x="451" y="1828"/>
                    </a:lnTo>
                    <a:moveTo>
                      <a:pt x="630" y="1828"/>
                    </a:moveTo>
                    <a:lnTo>
                      <a:pt x="630" y="1772"/>
                    </a:lnTo>
                    <a:lnTo>
                      <a:pt x="736" y="1772"/>
                    </a:lnTo>
                    <a:lnTo>
                      <a:pt x="736" y="1828"/>
                    </a:lnTo>
                    <a:lnTo>
                      <a:pt x="747" y="1828"/>
                    </a:lnTo>
                    <a:lnTo>
                      <a:pt x="747" y="1849"/>
                    </a:lnTo>
                    <a:lnTo>
                      <a:pt x="736" y="1849"/>
                    </a:lnTo>
                    <a:lnTo>
                      <a:pt x="630" y="1849"/>
                    </a:lnTo>
                    <a:lnTo>
                      <a:pt x="620" y="1849"/>
                    </a:lnTo>
                    <a:lnTo>
                      <a:pt x="620" y="1828"/>
                    </a:lnTo>
                    <a:lnTo>
                      <a:pt x="630" y="1828"/>
                    </a:lnTo>
                    <a:moveTo>
                      <a:pt x="451" y="1725"/>
                    </a:moveTo>
                    <a:lnTo>
                      <a:pt x="451" y="1667"/>
                    </a:lnTo>
                    <a:lnTo>
                      <a:pt x="557" y="1667"/>
                    </a:lnTo>
                    <a:lnTo>
                      <a:pt x="557" y="1725"/>
                    </a:lnTo>
                    <a:lnTo>
                      <a:pt x="568" y="1725"/>
                    </a:lnTo>
                    <a:lnTo>
                      <a:pt x="568" y="1743"/>
                    </a:lnTo>
                    <a:lnTo>
                      <a:pt x="557" y="1743"/>
                    </a:lnTo>
                    <a:lnTo>
                      <a:pt x="451" y="1743"/>
                    </a:lnTo>
                    <a:lnTo>
                      <a:pt x="441" y="1743"/>
                    </a:lnTo>
                    <a:lnTo>
                      <a:pt x="441" y="1725"/>
                    </a:lnTo>
                    <a:lnTo>
                      <a:pt x="451" y="1725"/>
                    </a:lnTo>
                    <a:moveTo>
                      <a:pt x="630" y="1725"/>
                    </a:moveTo>
                    <a:lnTo>
                      <a:pt x="630" y="1667"/>
                    </a:lnTo>
                    <a:lnTo>
                      <a:pt x="736" y="1667"/>
                    </a:lnTo>
                    <a:lnTo>
                      <a:pt x="736" y="1725"/>
                    </a:lnTo>
                    <a:lnTo>
                      <a:pt x="747" y="1725"/>
                    </a:lnTo>
                    <a:lnTo>
                      <a:pt x="747" y="1743"/>
                    </a:lnTo>
                    <a:lnTo>
                      <a:pt x="736" y="1743"/>
                    </a:lnTo>
                    <a:lnTo>
                      <a:pt x="630" y="1743"/>
                    </a:lnTo>
                    <a:lnTo>
                      <a:pt x="620" y="1743"/>
                    </a:lnTo>
                    <a:lnTo>
                      <a:pt x="620" y="1725"/>
                    </a:lnTo>
                    <a:lnTo>
                      <a:pt x="630" y="1725"/>
                    </a:lnTo>
                    <a:moveTo>
                      <a:pt x="451" y="1621"/>
                    </a:moveTo>
                    <a:lnTo>
                      <a:pt x="451" y="1565"/>
                    </a:lnTo>
                    <a:lnTo>
                      <a:pt x="557" y="1565"/>
                    </a:lnTo>
                    <a:lnTo>
                      <a:pt x="557" y="1621"/>
                    </a:lnTo>
                    <a:lnTo>
                      <a:pt x="568" y="1621"/>
                    </a:lnTo>
                    <a:lnTo>
                      <a:pt x="568" y="1640"/>
                    </a:lnTo>
                    <a:lnTo>
                      <a:pt x="557" y="1640"/>
                    </a:lnTo>
                    <a:lnTo>
                      <a:pt x="451" y="1640"/>
                    </a:lnTo>
                    <a:lnTo>
                      <a:pt x="441" y="1640"/>
                    </a:lnTo>
                    <a:lnTo>
                      <a:pt x="441" y="1621"/>
                    </a:lnTo>
                    <a:lnTo>
                      <a:pt x="451" y="1621"/>
                    </a:lnTo>
                    <a:moveTo>
                      <a:pt x="630" y="1621"/>
                    </a:moveTo>
                    <a:lnTo>
                      <a:pt x="630" y="1565"/>
                    </a:lnTo>
                    <a:lnTo>
                      <a:pt x="736" y="1565"/>
                    </a:lnTo>
                    <a:lnTo>
                      <a:pt x="736" y="1621"/>
                    </a:lnTo>
                    <a:lnTo>
                      <a:pt x="747" y="1621"/>
                    </a:lnTo>
                    <a:lnTo>
                      <a:pt x="747" y="1640"/>
                    </a:lnTo>
                    <a:lnTo>
                      <a:pt x="736" y="1640"/>
                    </a:lnTo>
                    <a:lnTo>
                      <a:pt x="630" y="1640"/>
                    </a:lnTo>
                    <a:lnTo>
                      <a:pt x="620" y="1640"/>
                    </a:lnTo>
                    <a:lnTo>
                      <a:pt x="620" y="1621"/>
                    </a:lnTo>
                    <a:lnTo>
                      <a:pt x="630" y="1621"/>
                    </a:lnTo>
                    <a:moveTo>
                      <a:pt x="451" y="1488"/>
                    </a:moveTo>
                    <a:lnTo>
                      <a:pt x="451" y="1432"/>
                    </a:lnTo>
                    <a:lnTo>
                      <a:pt x="557" y="1432"/>
                    </a:lnTo>
                    <a:lnTo>
                      <a:pt x="557" y="1488"/>
                    </a:lnTo>
                    <a:lnTo>
                      <a:pt x="568" y="1488"/>
                    </a:lnTo>
                    <a:lnTo>
                      <a:pt x="568" y="1507"/>
                    </a:lnTo>
                    <a:lnTo>
                      <a:pt x="557" y="1507"/>
                    </a:lnTo>
                    <a:lnTo>
                      <a:pt x="451" y="1507"/>
                    </a:lnTo>
                    <a:lnTo>
                      <a:pt x="441" y="1507"/>
                    </a:lnTo>
                    <a:lnTo>
                      <a:pt x="441" y="1488"/>
                    </a:lnTo>
                    <a:lnTo>
                      <a:pt x="451" y="1488"/>
                    </a:lnTo>
                    <a:moveTo>
                      <a:pt x="630" y="1488"/>
                    </a:moveTo>
                    <a:lnTo>
                      <a:pt x="630" y="1432"/>
                    </a:lnTo>
                    <a:lnTo>
                      <a:pt x="736" y="1432"/>
                    </a:lnTo>
                    <a:lnTo>
                      <a:pt x="736" y="1488"/>
                    </a:lnTo>
                    <a:lnTo>
                      <a:pt x="747" y="1488"/>
                    </a:lnTo>
                    <a:lnTo>
                      <a:pt x="747" y="1507"/>
                    </a:lnTo>
                    <a:lnTo>
                      <a:pt x="736" y="1507"/>
                    </a:lnTo>
                    <a:lnTo>
                      <a:pt x="630" y="1507"/>
                    </a:lnTo>
                    <a:lnTo>
                      <a:pt x="620" y="1507"/>
                    </a:lnTo>
                    <a:lnTo>
                      <a:pt x="620" y="1488"/>
                    </a:lnTo>
                    <a:lnTo>
                      <a:pt x="630" y="1488"/>
                    </a:lnTo>
                    <a:moveTo>
                      <a:pt x="451" y="1382"/>
                    </a:moveTo>
                    <a:lnTo>
                      <a:pt x="451" y="1324"/>
                    </a:lnTo>
                    <a:lnTo>
                      <a:pt x="557" y="1324"/>
                    </a:lnTo>
                    <a:lnTo>
                      <a:pt x="557" y="1382"/>
                    </a:lnTo>
                    <a:lnTo>
                      <a:pt x="568" y="1382"/>
                    </a:lnTo>
                    <a:lnTo>
                      <a:pt x="568" y="1401"/>
                    </a:lnTo>
                    <a:lnTo>
                      <a:pt x="557" y="1401"/>
                    </a:lnTo>
                    <a:lnTo>
                      <a:pt x="451" y="1401"/>
                    </a:lnTo>
                    <a:lnTo>
                      <a:pt x="441" y="1401"/>
                    </a:lnTo>
                    <a:lnTo>
                      <a:pt x="441" y="1382"/>
                    </a:lnTo>
                    <a:lnTo>
                      <a:pt x="451" y="1382"/>
                    </a:lnTo>
                    <a:moveTo>
                      <a:pt x="630" y="1382"/>
                    </a:moveTo>
                    <a:lnTo>
                      <a:pt x="630" y="1324"/>
                    </a:lnTo>
                    <a:lnTo>
                      <a:pt x="736" y="1324"/>
                    </a:lnTo>
                    <a:lnTo>
                      <a:pt x="736" y="1382"/>
                    </a:lnTo>
                    <a:lnTo>
                      <a:pt x="747" y="1382"/>
                    </a:lnTo>
                    <a:lnTo>
                      <a:pt x="747" y="1401"/>
                    </a:lnTo>
                    <a:lnTo>
                      <a:pt x="736" y="1401"/>
                    </a:lnTo>
                    <a:lnTo>
                      <a:pt x="630" y="1401"/>
                    </a:lnTo>
                    <a:lnTo>
                      <a:pt x="620" y="1401"/>
                    </a:lnTo>
                    <a:lnTo>
                      <a:pt x="620" y="1382"/>
                    </a:lnTo>
                    <a:lnTo>
                      <a:pt x="630" y="1382"/>
                    </a:lnTo>
                    <a:moveTo>
                      <a:pt x="451" y="1279"/>
                    </a:moveTo>
                    <a:lnTo>
                      <a:pt x="451" y="1223"/>
                    </a:lnTo>
                    <a:lnTo>
                      <a:pt x="557" y="1223"/>
                    </a:lnTo>
                    <a:lnTo>
                      <a:pt x="557" y="1279"/>
                    </a:lnTo>
                    <a:lnTo>
                      <a:pt x="568" y="1279"/>
                    </a:lnTo>
                    <a:lnTo>
                      <a:pt x="568" y="1299"/>
                    </a:lnTo>
                    <a:lnTo>
                      <a:pt x="557" y="1299"/>
                    </a:lnTo>
                    <a:lnTo>
                      <a:pt x="451" y="1299"/>
                    </a:lnTo>
                    <a:lnTo>
                      <a:pt x="441" y="1299"/>
                    </a:lnTo>
                    <a:lnTo>
                      <a:pt x="441" y="1279"/>
                    </a:lnTo>
                    <a:lnTo>
                      <a:pt x="451" y="1279"/>
                    </a:lnTo>
                    <a:moveTo>
                      <a:pt x="630" y="1279"/>
                    </a:moveTo>
                    <a:lnTo>
                      <a:pt x="630" y="1223"/>
                    </a:lnTo>
                    <a:lnTo>
                      <a:pt x="736" y="1223"/>
                    </a:lnTo>
                    <a:lnTo>
                      <a:pt x="736" y="1279"/>
                    </a:lnTo>
                    <a:lnTo>
                      <a:pt x="747" y="1279"/>
                    </a:lnTo>
                    <a:lnTo>
                      <a:pt x="747" y="1299"/>
                    </a:lnTo>
                    <a:lnTo>
                      <a:pt x="736" y="1299"/>
                    </a:lnTo>
                    <a:lnTo>
                      <a:pt x="630" y="1299"/>
                    </a:lnTo>
                    <a:lnTo>
                      <a:pt x="620" y="1299"/>
                    </a:lnTo>
                    <a:lnTo>
                      <a:pt x="620" y="1279"/>
                    </a:lnTo>
                    <a:lnTo>
                      <a:pt x="630" y="1279"/>
                    </a:lnTo>
                    <a:moveTo>
                      <a:pt x="451" y="1146"/>
                    </a:moveTo>
                    <a:lnTo>
                      <a:pt x="451" y="1090"/>
                    </a:lnTo>
                    <a:lnTo>
                      <a:pt x="557" y="1090"/>
                    </a:lnTo>
                    <a:lnTo>
                      <a:pt x="557" y="1146"/>
                    </a:lnTo>
                    <a:lnTo>
                      <a:pt x="568" y="1146"/>
                    </a:lnTo>
                    <a:lnTo>
                      <a:pt x="568" y="1164"/>
                    </a:lnTo>
                    <a:lnTo>
                      <a:pt x="557" y="1164"/>
                    </a:lnTo>
                    <a:lnTo>
                      <a:pt x="451" y="1164"/>
                    </a:lnTo>
                    <a:lnTo>
                      <a:pt x="441" y="1164"/>
                    </a:lnTo>
                    <a:lnTo>
                      <a:pt x="441" y="1146"/>
                    </a:lnTo>
                    <a:lnTo>
                      <a:pt x="451" y="1146"/>
                    </a:lnTo>
                    <a:moveTo>
                      <a:pt x="630" y="1146"/>
                    </a:moveTo>
                    <a:lnTo>
                      <a:pt x="630" y="1090"/>
                    </a:lnTo>
                    <a:lnTo>
                      <a:pt x="736" y="1090"/>
                    </a:lnTo>
                    <a:lnTo>
                      <a:pt x="736" y="1146"/>
                    </a:lnTo>
                    <a:lnTo>
                      <a:pt x="747" y="1146"/>
                    </a:lnTo>
                    <a:lnTo>
                      <a:pt x="747" y="1164"/>
                    </a:lnTo>
                    <a:lnTo>
                      <a:pt x="736" y="1164"/>
                    </a:lnTo>
                    <a:lnTo>
                      <a:pt x="630" y="1164"/>
                    </a:lnTo>
                    <a:lnTo>
                      <a:pt x="620" y="1164"/>
                    </a:lnTo>
                    <a:lnTo>
                      <a:pt x="620" y="1146"/>
                    </a:lnTo>
                    <a:lnTo>
                      <a:pt x="630" y="1146"/>
                    </a:lnTo>
                    <a:moveTo>
                      <a:pt x="451" y="1040"/>
                    </a:moveTo>
                    <a:lnTo>
                      <a:pt x="451" y="984"/>
                    </a:lnTo>
                    <a:lnTo>
                      <a:pt x="557" y="984"/>
                    </a:lnTo>
                    <a:lnTo>
                      <a:pt x="557" y="1040"/>
                    </a:lnTo>
                    <a:lnTo>
                      <a:pt x="568" y="1040"/>
                    </a:lnTo>
                    <a:lnTo>
                      <a:pt x="568" y="1059"/>
                    </a:lnTo>
                    <a:lnTo>
                      <a:pt x="557" y="1059"/>
                    </a:lnTo>
                    <a:lnTo>
                      <a:pt x="451" y="1059"/>
                    </a:lnTo>
                    <a:lnTo>
                      <a:pt x="441" y="1059"/>
                    </a:lnTo>
                    <a:lnTo>
                      <a:pt x="441" y="1040"/>
                    </a:lnTo>
                    <a:lnTo>
                      <a:pt x="451" y="1040"/>
                    </a:lnTo>
                    <a:moveTo>
                      <a:pt x="630" y="1040"/>
                    </a:moveTo>
                    <a:lnTo>
                      <a:pt x="630" y="984"/>
                    </a:lnTo>
                    <a:lnTo>
                      <a:pt x="736" y="984"/>
                    </a:lnTo>
                    <a:lnTo>
                      <a:pt x="736" y="1040"/>
                    </a:lnTo>
                    <a:lnTo>
                      <a:pt x="747" y="1040"/>
                    </a:lnTo>
                    <a:lnTo>
                      <a:pt x="747" y="1059"/>
                    </a:lnTo>
                    <a:lnTo>
                      <a:pt x="736" y="1059"/>
                    </a:lnTo>
                    <a:lnTo>
                      <a:pt x="630" y="1059"/>
                    </a:lnTo>
                    <a:lnTo>
                      <a:pt x="620" y="1059"/>
                    </a:lnTo>
                    <a:lnTo>
                      <a:pt x="620" y="1040"/>
                    </a:lnTo>
                    <a:lnTo>
                      <a:pt x="630" y="1040"/>
                    </a:lnTo>
                    <a:moveTo>
                      <a:pt x="451" y="936"/>
                    </a:moveTo>
                    <a:lnTo>
                      <a:pt x="451" y="880"/>
                    </a:lnTo>
                    <a:lnTo>
                      <a:pt x="557" y="880"/>
                    </a:lnTo>
                    <a:lnTo>
                      <a:pt x="557" y="936"/>
                    </a:lnTo>
                    <a:lnTo>
                      <a:pt x="568" y="936"/>
                    </a:lnTo>
                    <a:lnTo>
                      <a:pt x="568" y="957"/>
                    </a:lnTo>
                    <a:lnTo>
                      <a:pt x="557" y="957"/>
                    </a:lnTo>
                    <a:lnTo>
                      <a:pt x="451" y="957"/>
                    </a:lnTo>
                    <a:lnTo>
                      <a:pt x="441" y="957"/>
                    </a:lnTo>
                    <a:lnTo>
                      <a:pt x="441" y="936"/>
                    </a:lnTo>
                    <a:lnTo>
                      <a:pt x="451" y="936"/>
                    </a:lnTo>
                    <a:moveTo>
                      <a:pt x="630" y="936"/>
                    </a:moveTo>
                    <a:lnTo>
                      <a:pt x="630" y="880"/>
                    </a:lnTo>
                    <a:lnTo>
                      <a:pt x="736" y="880"/>
                    </a:lnTo>
                    <a:lnTo>
                      <a:pt x="736" y="936"/>
                    </a:lnTo>
                    <a:lnTo>
                      <a:pt x="747" y="936"/>
                    </a:lnTo>
                    <a:lnTo>
                      <a:pt x="747" y="957"/>
                    </a:lnTo>
                    <a:lnTo>
                      <a:pt x="736" y="957"/>
                    </a:lnTo>
                    <a:lnTo>
                      <a:pt x="630" y="957"/>
                    </a:lnTo>
                    <a:lnTo>
                      <a:pt x="620" y="957"/>
                    </a:lnTo>
                    <a:lnTo>
                      <a:pt x="620" y="936"/>
                    </a:lnTo>
                    <a:lnTo>
                      <a:pt x="630" y="936"/>
                    </a:lnTo>
                    <a:moveTo>
                      <a:pt x="449" y="727"/>
                    </a:moveTo>
                    <a:lnTo>
                      <a:pt x="449" y="675"/>
                    </a:lnTo>
                    <a:lnTo>
                      <a:pt x="545" y="675"/>
                    </a:lnTo>
                    <a:lnTo>
                      <a:pt x="545" y="727"/>
                    </a:lnTo>
                    <a:lnTo>
                      <a:pt x="555" y="727"/>
                    </a:lnTo>
                    <a:lnTo>
                      <a:pt x="555" y="745"/>
                    </a:lnTo>
                    <a:lnTo>
                      <a:pt x="545" y="745"/>
                    </a:lnTo>
                    <a:lnTo>
                      <a:pt x="449" y="745"/>
                    </a:lnTo>
                    <a:lnTo>
                      <a:pt x="441" y="745"/>
                    </a:lnTo>
                    <a:lnTo>
                      <a:pt x="441" y="727"/>
                    </a:lnTo>
                    <a:lnTo>
                      <a:pt x="449" y="727"/>
                    </a:lnTo>
                    <a:moveTo>
                      <a:pt x="611" y="727"/>
                    </a:moveTo>
                    <a:lnTo>
                      <a:pt x="611" y="675"/>
                    </a:lnTo>
                    <a:lnTo>
                      <a:pt x="707" y="675"/>
                    </a:lnTo>
                    <a:lnTo>
                      <a:pt x="707" y="727"/>
                    </a:lnTo>
                    <a:lnTo>
                      <a:pt x="717" y="727"/>
                    </a:lnTo>
                    <a:lnTo>
                      <a:pt x="717" y="745"/>
                    </a:lnTo>
                    <a:lnTo>
                      <a:pt x="707" y="745"/>
                    </a:lnTo>
                    <a:lnTo>
                      <a:pt x="611" y="745"/>
                    </a:lnTo>
                    <a:lnTo>
                      <a:pt x="601" y="745"/>
                    </a:lnTo>
                    <a:lnTo>
                      <a:pt x="601" y="727"/>
                    </a:lnTo>
                    <a:lnTo>
                      <a:pt x="611" y="727"/>
                    </a:lnTo>
                    <a:moveTo>
                      <a:pt x="449" y="631"/>
                    </a:moveTo>
                    <a:lnTo>
                      <a:pt x="449" y="577"/>
                    </a:lnTo>
                    <a:lnTo>
                      <a:pt x="545" y="577"/>
                    </a:lnTo>
                    <a:lnTo>
                      <a:pt x="545" y="631"/>
                    </a:lnTo>
                    <a:lnTo>
                      <a:pt x="555" y="631"/>
                    </a:lnTo>
                    <a:lnTo>
                      <a:pt x="555" y="648"/>
                    </a:lnTo>
                    <a:lnTo>
                      <a:pt x="545" y="648"/>
                    </a:lnTo>
                    <a:lnTo>
                      <a:pt x="449" y="648"/>
                    </a:lnTo>
                    <a:lnTo>
                      <a:pt x="441" y="648"/>
                    </a:lnTo>
                    <a:lnTo>
                      <a:pt x="441" y="631"/>
                    </a:lnTo>
                    <a:lnTo>
                      <a:pt x="449" y="631"/>
                    </a:lnTo>
                    <a:moveTo>
                      <a:pt x="611" y="631"/>
                    </a:moveTo>
                    <a:lnTo>
                      <a:pt x="611" y="577"/>
                    </a:lnTo>
                    <a:lnTo>
                      <a:pt x="707" y="577"/>
                    </a:lnTo>
                    <a:lnTo>
                      <a:pt x="707" y="631"/>
                    </a:lnTo>
                    <a:lnTo>
                      <a:pt x="717" y="631"/>
                    </a:lnTo>
                    <a:lnTo>
                      <a:pt x="717" y="648"/>
                    </a:lnTo>
                    <a:lnTo>
                      <a:pt x="707" y="648"/>
                    </a:lnTo>
                    <a:lnTo>
                      <a:pt x="611" y="648"/>
                    </a:lnTo>
                    <a:lnTo>
                      <a:pt x="601" y="648"/>
                    </a:lnTo>
                    <a:lnTo>
                      <a:pt x="601" y="631"/>
                    </a:lnTo>
                    <a:lnTo>
                      <a:pt x="611" y="631"/>
                    </a:lnTo>
                    <a:moveTo>
                      <a:pt x="449" y="536"/>
                    </a:moveTo>
                    <a:lnTo>
                      <a:pt x="449" y="484"/>
                    </a:lnTo>
                    <a:lnTo>
                      <a:pt x="545" y="484"/>
                    </a:lnTo>
                    <a:lnTo>
                      <a:pt x="545" y="536"/>
                    </a:lnTo>
                    <a:lnTo>
                      <a:pt x="555" y="536"/>
                    </a:lnTo>
                    <a:lnTo>
                      <a:pt x="555" y="554"/>
                    </a:lnTo>
                    <a:lnTo>
                      <a:pt x="545" y="554"/>
                    </a:lnTo>
                    <a:lnTo>
                      <a:pt x="449" y="554"/>
                    </a:lnTo>
                    <a:lnTo>
                      <a:pt x="441" y="554"/>
                    </a:lnTo>
                    <a:lnTo>
                      <a:pt x="441" y="536"/>
                    </a:lnTo>
                    <a:lnTo>
                      <a:pt x="449" y="536"/>
                    </a:lnTo>
                    <a:moveTo>
                      <a:pt x="611" y="536"/>
                    </a:moveTo>
                    <a:lnTo>
                      <a:pt x="611" y="484"/>
                    </a:lnTo>
                    <a:lnTo>
                      <a:pt x="707" y="484"/>
                    </a:lnTo>
                    <a:lnTo>
                      <a:pt x="707" y="536"/>
                    </a:lnTo>
                    <a:lnTo>
                      <a:pt x="717" y="536"/>
                    </a:lnTo>
                    <a:lnTo>
                      <a:pt x="717" y="554"/>
                    </a:lnTo>
                    <a:lnTo>
                      <a:pt x="707" y="554"/>
                    </a:lnTo>
                    <a:lnTo>
                      <a:pt x="611" y="554"/>
                    </a:lnTo>
                    <a:lnTo>
                      <a:pt x="601" y="554"/>
                    </a:lnTo>
                    <a:lnTo>
                      <a:pt x="601" y="536"/>
                    </a:lnTo>
                    <a:lnTo>
                      <a:pt x="611" y="536"/>
                    </a:lnTo>
                    <a:moveTo>
                      <a:pt x="657" y="0"/>
                    </a:moveTo>
                    <a:lnTo>
                      <a:pt x="325" y="0"/>
                    </a:lnTo>
                    <a:lnTo>
                      <a:pt x="325" y="268"/>
                    </a:lnTo>
                    <a:lnTo>
                      <a:pt x="285" y="268"/>
                    </a:lnTo>
                    <a:lnTo>
                      <a:pt x="285" y="536"/>
                    </a:lnTo>
                    <a:lnTo>
                      <a:pt x="285" y="536"/>
                    </a:lnTo>
                    <a:lnTo>
                      <a:pt x="285" y="484"/>
                    </a:lnTo>
                    <a:lnTo>
                      <a:pt x="381" y="484"/>
                    </a:lnTo>
                    <a:lnTo>
                      <a:pt x="381" y="536"/>
                    </a:lnTo>
                    <a:lnTo>
                      <a:pt x="391" y="536"/>
                    </a:lnTo>
                    <a:lnTo>
                      <a:pt x="391" y="554"/>
                    </a:lnTo>
                    <a:lnTo>
                      <a:pt x="381" y="554"/>
                    </a:lnTo>
                    <a:lnTo>
                      <a:pt x="285" y="554"/>
                    </a:lnTo>
                    <a:lnTo>
                      <a:pt x="285" y="554"/>
                    </a:lnTo>
                    <a:lnTo>
                      <a:pt x="285" y="631"/>
                    </a:lnTo>
                    <a:lnTo>
                      <a:pt x="285" y="631"/>
                    </a:lnTo>
                    <a:lnTo>
                      <a:pt x="285" y="577"/>
                    </a:lnTo>
                    <a:lnTo>
                      <a:pt x="381" y="577"/>
                    </a:lnTo>
                    <a:lnTo>
                      <a:pt x="381" y="631"/>
                    </a:lnTo>
                    <a:lnTo>
                      <a:pt x="391" y="631"/>
                    </a:lnTo>
                    <a:lnTo>
                      <a:pt x="391" y="648"/>
                    </a:lnTo>
                    <a:lnTo>
                      <a:pt x="381" y="648"/>
                    </a:lnTo>
                    <a:lnTo>
                      <a:pt x="285" y="648"/>
                    </a:lnTo>
                    <a:lnTo>
                      <a:pt x="285" y="648"/>
                    </a:lnTo>
                    <a:lnTo>
                      <a:pt x="285" y="727"/>
                    </a:lnTo>
                    <a:lnTo>
                      <a:pt x="285" y="727"/>
                    </a:lnTo>
                    <a:lnTo>
                      <a:pt x="285" y="675"/>
                    </a:lnTo>
                    <a:lnTo>
                      <a:pt x="381" y="675"/>
                    </a:lnTo>
                    <a:lnTo>
                      <a:pt x="381" y="727"/>
                    </a:lnTo>
                    <a:lnTo>
                      <a:pt x="391" y="727"/>
                    </a:lnTo>
                    <a:lnTo>
                      <a:pt x="391" y="745"/>
                    </a:lnTo>
                    <a:lnTo>
                      <a:pt x="381" y="745"/>
                    </a:lnTo>
                    <a:lnTo>
                      <a:pt x="285" y="745"/>
                    </a:lnTo>
                    <a:lnTo>
                      <a:pt x="285" y="745"/>
                    </a:lnTo>
                    <a:lnTo>
                      <a:pt x="285" y="880"/>
                    </a:lnTo>
                    <a:lnTo>
                      <a:pt x="381" y="880"/>
                    </a:lnTo>
                    <a:lnTo>
                      <a:pt x="381" y="936"/>
                    </a:lnTo>
                    <a:lnTo>
                      <a:pt x="391" y="936"/>
                    </a:lnTo>
                    <a:lnTo>
                      <a:pt x="391" y="957"/>
                    </a:lnTo>
                    <a:lnTo>
                      <a:pt x="381" y="957"/>
                    </a:lnTo>
                    <a:lnTo>
                      <a:pt x="285" y="957"/>
                    </a:lnTo>
                    <a:lnTo>
                      <a:pt x="285" y="984"/>
                    </a:lnTo>
                    <a:lnTo>
                      <a:pt x="381" y="984"/>
                    </a:lnTo>
                    <a:lnTo>
                      <a:pt x="381" y="1040"/>
                    </a:lnTo>
                    <a:lnTo>
                      <a:pt x="391" y="1040"/>
                    </a:lnTo>
                    <a:lnTo>
                      <a:pt x="391" y="1059"/>
                    </a:lnTo>
                    <a:lnTo>
                      <a:pt x="381" y="1059"/>
                    </a:lnTo>
                    <a:lnTo>
                      <a:pt x="285" y="1059"/>
                    </a:lnTo>
                    <a:lnTo>
                      <a:pt x="285" y="1090"/>
                    </a:lnTo>
                    <a:lnTo>
                      <a:pt x="381" y="1090"/>
                    </a:lnTo>
                    <a:lnTo>
                      <a:pt x="381" y="1146"/>
                    </a:lnTo>
                    <a:lnTo>
                      <a:pt x="391" y="1146"/>
                    </a:lnTo>
                    <a:lnTo>
                      <a:pt x="391" y="1164"/>
                    </a:lnTo>
                    <a:lnTo>
                      <a:pt x="381" y="1164"/>
                    </a:lnTo>
                    <a:lnTo>
                      <a:pt x="285" y="1164"/>
                    </a:lnTo>
                    <a:lnTo>
                      <a:pt x="285" y="1223"/>
                    </a:lnTo>
                    <a:lnTo>
                      <a:pt x="381" y="1223"/>
                    </a:lnTo>
                    <a:lnTo>
                      <a:pt x="381" y="1279"/>
                    </a:lnTo>
                    <a:lnTo>
                      <a:pt x="391" y="1279"/>
                    </a:lnTo>
                    <a:lnTo>
                      <a:pt x="391" y="1299"/>
                    </a:lnTo>
                    <a:lnTo>
                      <a:pt x="381" y="1299"/>
                    </a:lnTo>
                    <a:lnTo>
                      <a:pt x="285" y="1299"/>
                    </a:lnTo>
                    <a:lnTo>
                      <a:pt x="285" y="1324"/>
                    </a:lnTo>
                    <a:lnTo>
                      <a:pt x="381" y="1324"/>
                    </a:lnTo>
                    <a:lnTo>
                      <a:pt x="381" y="1382"/>
                    </a:lnTo>
                    <a:lnTo>
                      <a:pt x="391" y="1382"/>
                    </a:lnTo>
                    <a:lnTo>
                      <a:pt x="391" y="1401"/>
                    </a:lnTo>
                    <a:lnTo>
                      <a:pt x="381" y="1401"/>
                    </a:lnTo>
                    <a:lnTo>
                      <a:pt x="285" y="1401"/>
                    </a:lnTo>
                    <a:lnTo>
                      <a:pt x="285" y="1432"/>
                    </a:lnTo>
                    <a:lnTo>
                      <a:pt x="381" y="1432"/>
                    </a:lnTo>
                    <a:lnTo>
                      <a:pt x="381" y="1488"/>
                    </a:lnTo>
                    <a:lnTo>
                      <a:pt x="391" y="1488"/>
                    </a:lnTo>
                    <a:lnTo>
                      <a:pt x="391" y="1507"/>
                    </a:lnTo>
                    <a:lnTo>
                      <a:pt x="381" y="1507"/>
                    </a:lnTo>
                    <a:lnTo>
                      <a:pt x="285" y="1507"/>
                    </a:lnTo>
                    <a:lnTo>
                      <a:pt x="285" y="1565"/>
                    </a:lnTo>
                    <a:lnTo>
                      <a:pt x="381" y="1565"/>
                    </a:lnTo>
                    <a:lnTo>
                      <a:pt x="381" y="1621"/>
                    </a:lnTo>
                    <a:lnTo>
                      <a:pt x="391" y="1621"/>
                    </a:lnTo>
                    <a:lnTo>
                      <a:pt x="391" y="1640"/>
                    </a:lnTo>
                    <a:lnTo>
                      <a:pt x="381" y="1640"/>
                    </a:lnTo>
                    <a:lnTo>
                      <a:pt x="285" y="1640"/>
                    </a:lnTo>
                    <a:lnTo>
                      <a:pt x="285" y="1667"/>
                    </a:lnTo>
                    <a:lnTo>
                      <a:pt x="381" y="1667"/>
                    </a:lnTo>
                    <a:lnTo>
                      <a:pt x="381" y="1725"/>
                    </a:lnTo>
                    <a:lnTo>
                      <a:pt x="391" y="1725"/>
                    </a:lnTo>
                    <a:lnTo>
                      <a:pt x="391" y="1743"/>
                    </a:lnTo>
                    <a:lnTo>
                      <a:pt x="381" y="1743"/>
                    </a:lnTo>
                    <a:lnTo>
                      <a:pt x="285" y="1743"/>
                    </a:lnTo>
                    <a:lnTo>
                      <a:pt x="285" y="1772"/>
                    </a:lnTo>
                    <a:lnTo>
                      <a:pt x="381" y="1772"/>
                    </a:lnTo>
                    <a:lnTo>
                      <a:pt x="381" y="1828"/>
                    </a:lnTo>
                    <a:lnTo>
                      <a:pt x="391" y="1828"/>
                    </a:lnTo>
                    <a:lnTo>
                      <a:pt x="391" y="1849"/>
                    </a:lnTo>
                    <a:lnTo>
                      <a:pt x="381" y="1849"/>
                    </a:lnTo>
                    <a:lnTo>
                      <a:pt x="275" y="1849"/>
                    </a:lnTo>
                    <a:lnTo>
                      <a:pt x="264" y="1849"/>
                    </a:lnTo>
                    <a:lnTo>
                      <a:pt x="264" y="1828"/>
                    </a:lnTo>
                    <a:lnTo>
                      <a:pt x="275" y="1828"/>
                    </a:lnTo>
                    <a:lnTo>
                      <a:pt x="275" y="1801"/>
                    </a:lnTo>
                    <a:lnTo>
                      <a:pt x="223" y="1801"/>
                    </a:lnTo>
                    <a:lnTo>
                      <a:pt x="223" y="2465"/>
                    </a:lnTo>
                    <a:lnTo>
                      <a:pt x="532" y="2465"/>
                    </a:lnTo>
                    <a:lnTo>
                      <a:pt x="532" y="2525"/>
                    </a:lnTo>
                    <a:lnTo>
                      <a:pt x="499" y="2525"/>
                    </a:lnTo>
                    <a:lnTo>
                      <a:pt x="499" y="2615"/>
                    </a:lnTo>
                    <a:lnTo>
                      <a:pt x="223" y="2615"/>
                    </a:lnTo>
                    <a:lnTo>
                      <a:pt x="983" y="2615"/>
                    </a:lnTo>
                    <a:lnTo>
                      <a:pt x="728" y="2615"/>
                    </a:lnTo>
                    <a:lnTo>
                      <a:pt x="728" y="2119"/>
                    </a:lnTo>
                    <a:lnTo>
                      <a:pt x="880" y="2119"/>
                    </a:lnTo>
                    <a:lnTo>
                      <a:pt x="880" y="1849"/>
                    </a:lnTo>
                    <a:lnTo>
                      <a:pt x="807" y="1849"/>
                    </a:lnTo>
                    <a:lnTo>
                      <a:pt x="796" y="1849"/>
                    </a:lnTo>
                    <a:lnTo>
                      <a:pt x="796" y="1828"/>
                    </a:lnTo>
                    <a:lnTo>
                      <a:pt x="807" y="1828"/>
                    </a:lnTo>
                    <a:lnTo>
                      <a:pt x="807" y="1772"/>
                    </a:lnTo>
                    <a:lnTo>
                      <a:pt x="880" y="1772"/>
                    </a:lnTo>
                    <a:lnTo>
                      <a:pt x="880" y="1743"/>
                    </a:lnTo>
                    <a:lnTo>
                      <a:pt x="807" y="1743"/>
                    </a:lnTo>
                    <a:lnTo>
                      <a:pt x="796" y="1743"/>
                    </a:lnTo>
                    <a:lnTo>
                      <a:pt x="796" y="1725"/>
                    </a:lnTo>
                    <a:lnTo>
                      <a:pt x="807" y="1725"/>
                    </a:lnTo>
                    <a:lnTo>
                      <a:pt x="807" y="1667"/>
                    </a:lnTo>
                    <a:lnTo>
                      <a:pt x="880" y="1667"/>
                    </a:lnTo>
                    <a:lnTo>
                      <a:pt x="880" y="1640"/>
                    </a:lnTo>
                    <a:lnTo>
                      <a:pt x="807" y="1640"/>
                    </a:lnTo>
                    <a:lnTo>
                      <a:pt x="796" y="1640"/>
                    </a:lnTo>
                    <a:lnTo>
                      <a:pt x="796" y="1621"/>
                    </a:lnTo>
                    <a:lnTo>
                      <a:pt x="807" y="1621"/>
                    </a:lnTo>
                    <a:lnTo>
                      <a:pt x="807" y="1565"/>
                    </a:lnTo>
                    <a:lnTo>
                      <a:pt x="880" y="1565"/>
                    </a:lnTo>
                    <a:lnTo>
                      <a:pt x="880" y="1507"/>
                    </a:lnTo>
                    <a:lnTo>
                      <a:pt x="807" y="1507"/>
                    </a:lnTo>
                    <a:lnTo>
                      <a:pt x="796" y="1507"/>
                    </a:lnTo>
                    <a:lnTo>
                      <a:pt x="796" y="1488"/>
                    </a:lnTo>
                    <a:lnTo>
                      <a:pt x="807" y="1488"/>
                    </a:lnTo>
                    <a:lnTo>
                      <a:pt x="807" y="1432"/>
                    </a:lnTo>
                    <a:lnTo>
                      <a:pt x="880" y="1432"/>
                    </a:lnTo>
                    <a:lnTo>
                      <a:pt x="880" y="1401"/>
                    </a:lnTo>
                    <a:lnTo>
                      <a:pt x="807" y="1401"/>
                    </a:lnTo>
                    <a:lnTo>
                      <a:pt x="796" y="1401"/>
                    </a:lnTo>
                    <a:lnTo>
                      <a:pt x="796" y="1382"/>
                    </a:lnTo>
                    <a:lnTo>
                      <a:pt x="807" y="1382"/>
                    </a:lnTo>
                    <a:lnTo>
                      <a:pt x="807" y="1324"/>
                    </a:lnTo>
                    <a:lnTo>
                      <a:pt x="880" y="1324"/>
                    </a:lnTo>
                    <a:lnTo>
                      <a:pt x="880" y="1299"/>
                    </a:lnTo>
                    <a:lnTo>
                      <a:pt x="807" y="1299"/>
                    </a:lnTo>
                    <a:lnTo>
                      <a:pt x="796" y="1299"/>
                    </a:lnTo>
                    <a:lnTo>
                      <a:pt x="796" y="1279"/>
                    </a:lnTo>
                    <a:lnTo>
                      <a:pt x="807" y="1279"/>
                    </a:lnTo>
                    <a:lnTo>
                      <a:pt x="807" y="1223"/>
                    </a:lnTo>
                    <a:lnTo>
                      <a:pt x="880" y="1223"/>
                    </a:lnTo>
                    <a:lnTo>
                      <a:pt x="880" y="1164"/>
                    </a:lnTo>
                    <a:lnTo>
                      <a:pt x="807" y="1164"/>
                    </a:lnTo>
                    <a:lnTo>
                      <a:pt x="796" y="1164"/>
                    </a:lnTo>
                    <a:lnTo>
                      <a:pt x="796" y="1146"/>
                    </a:lnTo>
                    <a:lnTo>
                      <a:pt x="807" y="1146"/>
                    </a:lnTo>
                    <a:lnTo>
                      <a:pt x="807" y="1090"/>
                    </a:lnTo>
                    <a:lnTo>
                      <a:pt x="880" y="1090"/>
                    </a:lnTo>
                    <a:lnTo>
                      <a:pt x="880" y="1059"/>
                    </a:lnTo>
                    <a:lnTo>
                      <a:pt x="807" y="1059"/>
                    </a:lnTo>
                    <a:lnTo>
                      <a:pt x="796" y="1059"/>
                    </a:lnTo>
                    <a:lnTo>
                      <a:pt x="796" y="1040"/>
                    </a:lnTo>
                    <a:lnTo>
                      <a:pt x="807" y="1040"/>
                    </a:lnTo>
                    <a:lnTo>
                      <a:pt x="807" y="984"/>
                    </a:lnTo>
                    <a:lnTo>
                      <a:pt x="880" y="984"/>
                    </a:lnTo>
                    <a:lnTo>
                      <a:pt x="880" y="957"/>
                    </a:lnTo>
                    <a:lnTo>
                      <a:pt x="807" y="957"/>
                    </a:lnTo>
                    <a:lnTo>
                      <a:pt x="796" y="957"/>
                    </a:lnTo>
                    <a:lnTo>
                      <a:pt x="796" y="936"/>
                    </a:lnTo>
                    <a:lnTo>
                      <a:pt x="807" y="936"/>
                    </a:lnTo>
                    <a:lnTo>
                      <a:pt x="807" y="880"/>
                    </a:lnTo>
                    <a:lnTo>
                      <a:pt x="880" y="880"/>
                    </a:lnTo>
                    <a:lnTo>
                      <a:pt x="880" y="691"/>
                    </a:lnTo>
                    <a:lnTo>
                      <a:pt x="983" y="691"/>
                    </a:lnTo>
                    <a:lnTo>
                      <a:pt x="983" y="563"/>
                    </a:lnTo>
                    <a:lnTo>
                      <a:pt x="794" y="563"/>
                    </a:lnTo>
                    <a:lnTo>
                      <a:pt x="794" y="268"/>
                    </a:lnTo>
                    <a:lnTo>
                      <a:pt x="657" y="268"/>
                    </a:lnTo>
                    <a:lnTo>
                      <a:pt x="6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2C9C131E-3EC2-4A0B-AEE5-50F9BAE2D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445248"/>
                <a:ext cx="140204" cy="1943767"/>
              </a:xfrm>
              <a:custGeom>
                <a:avLst/>
                <a:gdLst>
                  <a:gd name="T0" fmla="*/ 0 w 103"/>
                  <a:gd name="T1" fmla="*/ 0 h 1428"/>
                  <a:gd name="T2" fmla="*/ 33 w 103"/>
                  <a:gd name="T3" fmla="*/ 189 h 1428"/>
                  <a:gd name="T4" fmla="*/ 43 w 103"/>
                  <a:gd name="T5" fmla="*/ 245 h 1428"/>
                  <a:gd name="T6" fmla="*/ 33 w 103"/>
                  <a:gd name="T7" fmla="*/ 266 h 1428"/>
                  <a:gd name="T8" fmla="*/ 0 w 103"/>
                  <a:gd name="T9" fmla="*/ 293 h 1428"/>
                  <a:gd name="T10" fmla="*/ 33 w 103"/>
                  <a:gd name="T11" fmla="*/ 349 h 1428"/>
                  <a:gd name="T12" fmla="*/ 43 w 103"/>
                  <a:gd name="T13" fmla="*/ 368 h 1428"/>
                  <a:gd name="T14" fmla="*/ 0 w 103"/>
                  <a:gd name="T15" fmla="*/ 368 h 1428"/>
                  <a:gd name="T16" fmla="*/ 33 w 103"/>
                  <a:gd name="T17" fmla="*/ 399 h 1428"/>
                  <a:gd name="T18" fmla="*/ 43 w 103"/>
                  <a:gd name="T19" fmla="*/ 455 h 1428"/>
                  <a:gd name="T20" fmla="*/ 33 w 103"/>
                  <a:gd name="T21" fmla="*/ 473 h 1428"/>
                  <a:gd name="T22" fmla="*/ 0 w 103"/>
                  <a:gd name="T23" fmla="*/ 532 h 1428"/>
                  <a:gd name="T24" fmla="*/ 33 w 103"/>
                  <a:gd name="T25" fmla="*/ 588 h 1428"/>
                  <a:gd name="T26" fmla="*/ 43 w 103"/>
                  <a:gd name="T27" fmla="*/ 608 h 1428"/>
                  <a:gd name="T28" fmla="*/ 0 w 103"/>
                  <a:gd name="T29" fmla="*/ 608 h 1428"/>
                  <a:gd name="T30" fmla="*/ 33 w 103"/>
                  <a:gd name="T31" fmla="*/ 633 h 1428"/>
                  <a:gd name="T32" fmla="*/ 43 w 103"/>
                  <a:gd name="T33" fmla="*/ 691 h 1428"/>
                  <a:gd name="T34" fmla="*/ 33 w 103"/>
                  <a:gd name="T35" fmla="*/ 710 h 1428"/>
                  <a:gd name="T36" fmla="*/ 0 w 103"/>
                  <a:gd name="T37" fmla="*/ 741 h 1428"/>
                  <a:gd name="T38" fmla="*/ 33 w 103"/>
                  <a:gd name="T39" fmla="*/ 797 h 1428"/>
                  <a:gd name="T40" fmla="*/ 43 w 103"/>
                  <a:gd name="T41" fmla="*/ 816 h 1428"/>
                  <a:gd name="T42" fmla="*/ 0 w 103"/>
                  <a:gd name="T43" fmla="*/ 816 h 1428"/>
                  <a:gd name="T44" fmla="*/ 33 w 103"/>
                  <a:gd name="T45" fmla="*/ 874 h 1428"/>
                  <a:gd name="T46" fmla="*/ 43 w 103"/>
                  <a:gd name="T47" fmla="*/ 930 h 1428"/>
                  <a:gd name="T48" fmla="*/ 33 w 103"/>
                  <a:gd name="T49" fmla="*/ 949 h 1428"/>
                  <a:gd name="T50" fmla="*/ 0 w 103"/>
                  <a:gd name="T51" fmla="*/ 976 h 1428"/>
                  <a:gd name="T52" fmla="*/ 33 w 103"/>
                  <a:gd name="T53" fmla="*/ 1034 h 1428"/>
                  <a:gd name="T54" fmla="*/ 43 w 103"/>
                  <a:gd name="T55" fmla="*/ 1052 h 1428"/>
                  <a:gd name="T56" fmla="*/ 0 w 103"/>
                  <a:gd name="T57" fmla="*/ 1052 h 1428"/>
                  <a:gd name="T58" fmla="*/ 33 w 103"/>
                  <a:gd name="T59" fmla="*/ 1081 h 1428"/>
                  <a:gd name="T60" fmla="*/ 43 w 103"/>
                  <a:gd name="T61" fmla="*/ 1137 h 1428"/>
                  <a:gd name="T62" fmla="*/ 33 w 103"/>
                  <a:gd name="T63" fmla="*/ 1158 h 1428"/>
                  <a:gd name="T64" fmla="*/ 0 w 103"/>
                  <a:gd name="T65" fmla="*/ 1428 h 1428"/>
                  <a:gd name="T66" fmla="*/ 101 w 103"/>
                  <a:gd name="T67" fmla="*/ 884 h 1428"/>
                  <a:gd name="T68" fmla="*/ 103 w 103"/>
                  <a:gd name="T69" fmla="*/ 0 h 1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428">
                    <a:moveTo>
                      <a:pt x="103" y="0"/>
                    </a:moveTo>
                    <a:lnTo>
                      <a:pt x="0" y="0"/>
                    </a:lnTo>
                    <a:lnTo>
                      <a:pt x="0" y="189"/>
                    </a:lnTo>
                    <a:lnTo>
                      <a:pt x="33" y="189"/>
                    </a:lnTo>
                    <a:lnTo>
                      <a:pt x="33" y="245"/>
                    </a:lnTo>
                    <a:lnTo>
                      <a:pt x="43" y="245"/>
                    </a:lnTo>
                    <a:lnTo>
                      <a:pt x="43" y="266"/>
                    </a:lnTo>
                    <a:lnTo>
                      <a:pt x="33" y="266"/>
                    </a:lnTo>
                    <a:lnTo>
                      <a:pt x="0" y="266"/>
                    </a:lnTo>
                    <a:lnTo>
                      <a:pt x="0" y="293"/>
                    </a:lnTo>
                    <a:lnTo>
                      <a:pt x="33" y="293"/>
                    </a:lnTo>
                    <a:lnTo>
                      <a:pt x="33" y="349"/>
                    </a:lnTo>
                    <a:lnTo>
                      <a:pt x="43" y="349"/>
                    </a:lnTo>
                    <a:lnTo>
                      <a:pt x="43" y="368"/>
                    </a:lnTo>
                    <a:lnTo>
                      <a:pt x="33" y="368"/>
                    </a:lnTo>
                    <a:lnTo>
                      <a:pt x="0" y="368"/>
                    </a:lnTo>
                    <a:lnTo>
                      <a:pt x="0" y="399"/>
                    </a:lnTo>
                    <a:lnTo>
                      <a:pt x="33" y="399"/>
                    </a:lnTo>
                    <a:lnTo>
                      <a:pt x="33" y="455"/>
                    </a:lnTo>
                    <a:lnTo>
                      <a:pt x="43" y="455"/>
                    </a:lnTo>
                    <a:lnTo>
                      <a:pt x="43" y="473"/>
                    </a:lnTo>
                    <a:lnTo>
                      <a:pt x="33" y="473"/>
                    </a:lnTo>
                    <a:lnTo>
                      <a:pt x="0" y="473"/>
                    </a:lnTo>
                    <a:lnTo>
                      <a:pt x="0" y="532"/>
                    </a:lnTo>
                    <a:lnTo>
                      <a:pt x="33" y="532"/>
                    </a:lnTo>
                    <a:lnTo>
                      <a:pt x="33" y="588"/>
                    </a:lnTo>
                    <a:lnTo>
                      <a:pt x="43" y="588"/>
                    </a:lnTo>
                    <a:lnTo>
                      <a:pt x="43" y="608"/>
                    </a:lnTo>
                    <a:lnTo>
                      <a:pt x="33" y="608"/>
                    </a:lnTo>
                    <a:lnTo>
                      <a:pt x="0" y="608"/>
                    </a:lnTo>
                    <a:lnTo>
                      <a:pt x="0" y="633"/>
                    </a:lnTo>
                    <a:lnTo>
                      <a:pt x="33" y="633"/>
                    </a:lnTo>
                    <a:lnTo>
                      <a:pt x="33" y="691"/>
                    </a:lnTo>
                    <a:lnTo>
                      <a:pt x="43" y="691"/>
                    </a:lnTo>
                    <a:lnTo>
                      <a:pt x="43" y="710"/>
                    </a:lnTo>
                    <a:lnTo>
                      <a:pt x="33" y="710"/>
                    </a:lnTo>
                    <a:lnTo>
                      <a:pt x="0" y="710"/>
                    </a:lnTo>
                    <a:lnTo>
                      <a:pt x="0" y="741"/>
                    </a:lnTo>
                    <a:lnTo>
                      <a:pt x="33" y="741"/>
                    </a:lnTo>
                    <a:lnTo>
                      <a:pt x="33" y="797"/>
                    </a:lnTo>
                    <a:lnTo>
                      <a:pt x="43" y="797"/>
                    </a:lnTo>
                    <a:lnTo>
                      <a:pt x="43" y="816"/>
                    </a:lnTo>
                    <a:lnTo>
                      <a:pt x="33" y="816"/>
                    </a:lnTo>
                    <a:lnTo>
                      <a:pt x="0" y="816"/>
                    </a:lnTo>
                    <a:lnTo>
                      <a:pt x="0" y="874"/>
                    </a:lnTo>
                    <a:lnTo>
                      <a:pt x="33" y="874"/>
                    </a:lnTo>
                    <a:lnTo>
                      <a:pt x="33" y="930"/>
                    </a:lnTo>
                    <a:lnTo>
                      <a:pt x="43" y="930"/>
                    </a:lnTo>
                    <a:lnTo>
                      <a:pt x="43" y="949"/>
                    </a:lnTo>
                    <a:lnTo>
                      <a:pt x="33" y="949"/>
                    </a:lnTo>
                    <a:lnTo>
                      <a:pt x="0" y="949"/>
                    </a:lnTo>
                    <a:lnTo>
                      <a:pt x="0" y="976"/>
                    </a:lnTo>
                    <a:lnTo>
                      <a:pt x="33" y="976"/>
                    </a:lnTo>
                    <a:lnTo>
                      <a:pt x="33" y="1034"/>
                    </a:lnTo>
                    <a:lnTo>
                      <a:pt x="43" y="1034"/>
                    </a:lnTo>
                    <a:lnTo>
                      <a:pt x="43" y="1052"/>
                    </a:lnTo>
                    <a:lnTo>
                      <a:pt x="33" y="1052"/>
                    </a:lnTo>
                    <a:lnTo>
                      <a:pt x="0" y="1052"/>
                    </a:lnTo>
                    <a:lnTo>
                      <a:pt x="0" y="1081"/>
                    </a:lnTo>
                    <a:lnTo>
                      <a:pt x="33" y="1081"/>
                    </a:lnTo>
                    <a:lnTo>
                      <a:pt x="33" y="1137"/>
                    </a:lnTo>
                    <a:lnTo>
                      <a:pt x="43" y="1137"/>
                    </a:lnTo>
                    <a:lnTo>
                      <a:pt x="43" y="1158"/>
                    </a:lnTo>
                    <a:lnTo>
                      <a:pt x="33" y="1158"/>
                    </a:lnTo>
                    <a:lnTo>
                      <a:pt x="0" y="1158"/>
                    </a:lnTo>
                    <a:lnTo>
                      <a:pt x="0" y="1428"/>
                    </a:lnTo>
                    <a:lnTo>
                      <a:pt x="101" y="1428"/>
                    </a:lnTo>
                    <a:lnTo>
                      <a:pt x="101" y="884"/>
                    </a:lnTo>
                    <a:lnTo>
                      <a:pt x="103" y="88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21D77E97-6729-43EC-9B48-F445EEDEB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445248"/>
                <a:ext cx="140204" cy="1943767"/>
              </a:xfrm>
              <a:custGeom>
                <a:avLst/>
                <a:gdLst>
                  <a:gd name="T0" fmla="*/ 0 w 103"/>
                  <a:gd name="T1" fmla="*/ 0 h 1428"/>
                  <a:gd name="T2" fmla="*/ 33 w 103"/>
                  <a:gd name="T3" fmla="*/ 189 h 1428"/>
                  <a:gd name="T4" fmla="*/ 43 w 103"/>
                  <a:gd name="T5" fmla="*/ 245 h 1428"/>
                  <a:gd name="T6" fmla="*/ 33 w 103"/>
                  <a:gd name="T7" fmla="*/ 266 h 1428"/>
                  <a:gd name="T8" fmla="*/ 0 w 103"/>
                  <a:gd name="T9" fmla="*/ 293 h 1428"/>
                  <a:gd name="T10" fmla="*/ 33 w 103"/>
                  <a:gd name="T11" fmla="*/ 349 h 1428"/>
                  <a:gd name="T12" fmla="*/ 43 w 103"/>
                  <a:gd name="T13" fmla="*/ 368 h 1428"/>
                  <a:gd name="T14" fmla="*/ 0 w 103"/>
                  <a:gd name="T15" fmla="*/ 368 h 1428"/>
                  <a:gd name="T16" fmla="*/ 33 w 103"/>
                  <a:gd name="T17" fmla="*/ 399 h 1428"/>
                  <a:gd name="T18" fmla="*/ 43 w 103"/>
                  <a:gd name="T19" fmla="*/ 455 h 1428"/>
                  <a:gd name="T20" fmla="*/ 33 w 103"/>
                  <a:gd name="T21" fmla="*/ 473 h 1428"/>
                  <a:gd name="T22" fmla="*/ 0 w 103"/>
                  <a:gd name="T23" fmla="*/ 532 h 1428"/>
                  <a:gd name="T24" fmla="*/ 33 w 103"/>
                  <a:gd name="T25" fmla="*/ 588 h 1428"/>
                  <a:gd name="T26" fmla="*/ 43 w 103"/>
                  <a:gd name="T27" fmla="*/ 608 h 1428"/>
                  <a:gd name="T28" fmla="*/ 0 w 103"/>
                  <a:gd name="T29" fmla="*/ 608 h 1428"/>
                  <a:gd name="T30" fmla="*/ 33 w 103"/>
                  <a:gd name="T31" fmla="*/ 633 h 1428"/>
                  <a:gd name="T32" fmla="*/ 43 w 103"/>
                  <a:gd name="T33" fmla="*/ 691 h 1428"/>
                  <a:gd name="T34" fmla="*/ 33 w 103"/>
                  <a:gd name="T35" fmla="*/ 710 h 1428"/>
                  <a:gd name="T36" fmla="*/ 0 w 103"/>
                  <a:gd name="T37" fmla="*/ 741 h 1428"/>
                  <a:gd name="T38" fmla="*/ 33 w 103"/>
                  <a:gd name="T39" fmla="*/ 797 h 1428"/>
                  <a:gd name="T40" fmla="*/ 43 w 103"/>
                  <a:gd name="T41" fmla="*/ 816 h 1428"/>
                  <a:gd name="T42" fmla="*/ 0 w 103"/>
                  <a:gd name="T43" fmla="*/ 816 h 1428"/>
                  <a:gd name="T44" fmla="*/ 33 w 103"/>
                  <a:gd name="T45" fmla="*/ 874 h 1428"/>
                  <a:gd name="T46" fmla="*/ 43 w 103"/>
                  <a:gd name="T47" fmla="*/ 930 h 1428"/>
                  <a:gd name="T48" fmla="*/ 33 w 103"/>
                  <a:gd name="T49" fmla="*/ 949 h 1428"/>
                  <a:gd name="T50" fmla="*/ 0 w 103"/>
                  <a:gd name="T51" fmla="*/ 976 h 1428"/>
                  <a:gd name="T52" fmla="*/ 33 w 103"/>
                  <a:gd name="T53" fmla="*/ 1034 h 1428"/>
                  <a:gd name="T54" fmla="*/ 43 w 103"/>
                  <a:gd name="T55" fmla="*/ 1052 h 1428"/>
                  <a:gd name="T56" fmla="*/ 0 w 103"/>
                  <a:gd name="T57" fmla="*/ 1052 h 1428"/>
                  <a:gd name="T58" fmla="*/ 33 w 103"/>
                  <a:gd name="T59" fmla="*/ 1081 h 1428"/>
                  <a:gd name="T60" fmla="*/ 43 w 103"/>
                  <a:gd name="T61" fmla="*/ 1137 h 1428"/>
                  <a:gd name="T62" fmla="*/ 33 w 103"/>
                  <a:gd name="T63" fmla="*/ 1158 h 1428"/>
                  <a:gd name="T64" fmla="*/ 0 w 103"/>
                  <a:gd name="T65" fmla="*/ 1428 h 1428"/>
                  <a:gd name="T66" fmla="*/ 101 w 103"/>
                  <a:gd name="T67" fmla="*/ 884 h 1428"/>
                  <a:gd name="T68" fmla="*/ 103 w 103"/>
                  <a:gd name="T69" fmla="*/ 0 h 1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428">
                    <a:moveTo>
                      <a:pt x="103" y="0"/>
                    </a:moveTo>
                    <a:lnTo>
                      <a:pt x="0" y="0"/>
                    </a:lnTo>
                    <a:lnTo>
                      <a:pt x="0" y="189"/>
                    </a:lnTo>
                    <a:lnTo>
                      <a:pt x="33" y="189"/>
                    </a:lnTo>
                    <a:lnTo>
                      <a:pt x="33" y="245"/>
                    </a:lnTo>
                    <a:lnTo>
                      <a:pt x="43" y="245"/>
                    </a:lnTo>
                    <a:lnTo>
                      <a:pt x="43" y="266"/>
                    </a:lnTo>
                    <a:lnTo>
                      <a:pt x="33" y="266"/>
                    </a:lnTo>
                    <a:lnTo>
                      <a:pt x="0" y="266"/>
                    </a:lnTo>
                    <a:lnTo>
                      <a:pt x="0" y="293"/>
                    </a:lnTo>
                    <a:lnTo>
                      <a:pt x="33" y="293"/>
                    </a:lnTo>
                    <a:lnTo>
                      <a:pt x="33" y="349"/>
                    </a:lnTo>
                    <a:lnTo>
                      <a:pt x="43" y="349"/>
                    </a:lnTo>
                    <a:lnTo>
                      <a:pt x="43" y="368"/>
                    </a:lnTo>
                    <a:lnTo>
                      <a:pt x="33" y="368"/>
                    </a:lnTo>
                    <a:lnTo>
                      <a:pt x="0" y="368"/>
                    </a:lnTo>
                    <a:lnTo>
                      <a:pt x="0" y="399"/>
                    </a:lnTo>
                    <a:lnTo>
                      <a:pt x="33" y="399"/>
                    </a:lnTo>
                    <a:lnTo>
                      <a:pt x="33" y="455"/>
                    </a:lnTo>
                    <a:lnTo>
                      <a:pt x="43" y="455"/>
                    </a:lnTo>
                    <a:lnTo>
                      <a:pt x="43" y="473"/>
                    </a:lnTo>
                    <a:lnTo>
                      <a:pt x="33" y="473"/>
                    </a:lnTo>
                    <a:lnTo>
                      <a:pt x="0" y="473"/>
                    </a:lnTo>
                    <a:lnTo>
                      <a:pt x="0" y="532"/>
                    </a:lnTo>
                    <a:lnTo>
                      <a:pt x="33" y="532"/>
                    </a:lnTo>
                    <a:lnTo>
                      <a:pt x="33" y="588"/>
                    </a:lnTo>
                    <a:lnTo>
                      <a:pt x="43" y="588"/>
                    </a:lnTo>
                    <a:lnTo>
                      <a:pt x="43" y="608"/>
                    </a:lnTo>
                    <a:lnTo>
                      <a:pt x="33" y="608"/>
                    </a:lnTo>
                    <a:lnTo>
                      <a:pt x="0" y="608"/>
                    </a:lnTo>
                    <a:lnTo>
                      <a:pt x="0" y="633"/>
                    </a:lnTo>
                    <a:lnTo>
                      <a:pt x="33" y="633"/>
                    </a:lnTo>
                    <a:lnTo>
                      <a:pt x="33" y="691"/>
                    </a:lnTo>
                    <a:lnTo>
                      <a:pt x="43" y="691"/>
                    </a:lnTo>
                    <a:lnTo>
                      <a:pt x="43" y="710"/>
                    </a:lnTo>
                    <a:lnTo>
                      <a:pt x="33" y="710"/>
                    </a:lnTo>
                    <a:lnTo>
                      <a:pt x="0" y="710"/>
                    </a:lnTo>
                    <a:lnTo>
                      <a:pt x="0" y="741"/>
                    </a:lnTo>
                    <a:lnTo>
                      <a:pt x="33" y="741"/>
                    </a:lnTo>
                    <a:lnTo>
                      <a:pt x="33" y="797"/>
                    </a:lnTo>
                    <a:lnTo>
                      <a:pt x="43" y="797"/>
                    </a:lnTo>
                    <a:lnTo>
                      <a:pt x="43" y="816"/>
                    </a:lnTo>
                    <a:lnTo>
                      <a:pt x="33" y="816"/>
                    </a:lnTo>
                    <a:lnTo>
                      <a:pt x="0" y="816"/>
                    </a:lnTo>
                    <a:lnTo>
                      <a:pt x="0" y="874"/>
                    </a:lnTo>
                    <a:lnTo>
                      <a:pt x="33" y="874"/>
                    </a:lnTo>
                    <a:lnTo>
                      <a:pt x="33" y="930"/>
                    </a:lnTo>
                    <a:lnTo>
                      <a:pt x="43" y="930"/>
                    </a:lnTo>
                    <a:lnTo>
                      <a:pt x="43" y="949"/>
                    </a:lnTo>
                    <a:lnTo>
                      <a:pt x="33" y="949"/>
                    </a:lnTo>
                    <a:lnTo>
                      <a:pt x="0" y="949"/>
                    </a:lnTo>
                    <a:lnTo>
                      <a:pt x="0" y="976"/>
                    </a:lnTo>
                    <a:lnTo>
                      <a:pt x="33" y="976"/>
                    </a:lnTo>
                    <a:lnTo>
                      <a:pt x="33" y="1034"/>
                    </a:lnTo>
                    <a:lnTo>
                      <a:pt x="43" y="1034"/>
                    </a:lnTo>
                    <a:lnTo>
                      <a:pt x="43" y="1052"/>
                    </a:lnTo>
                    <a:lnTo>
                      <a:pt x="33" y="1052"/>
                    </a:lnTo>
                    <a:lnTo>
                      <a:pt x="0" y="1052"/>
                    </a:lnTo>
                    <a:lnTo>
                      <a:pt x="0" y="1081"/>
                    </a:lnTo>
                    <a:lnTo>
                      <a:pt x="33" y="1081"/>
                    </a:lnTo>
                    <a:lnTo>
                      <a:pt x="33" y="1137"/>
                    </a:lnTo>
                    <a:lnTo>
                      <a:pt x="43" y="1137"/>
                    </a:lnTo>
                    <a:lnTo>
                      <a:pt x="43" y="1158"/>
                    </a:lnTo>
                    <a:lnTo>
                      <a:pt x="33" y="1158"/>
                    </a:lnTo>
                    <a:lnTo>
                      <a:pt x="0" y="1158"/>
                    </a:lnTo>
                    <a:lnTo>
                      <a:pt x="0" y="1428"/>
                    </a:lnTo>
                    <a:lnTo>
                      <a:pt x="101" y="1428"/>
                    </a:lnTo>
                    <a:lnTo>
                      <a:pt x="101" y="884"/>
                    </a:lnTo>
                    <a:lnTo>
                      <a:pt x="103" y="884"/>
                    </a:lnTo>
                    <a:lnTo>
                      <a:pt x="10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59AD59B6-4B0A-4788-9547-A6CF6AC7C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042" y="3238817"/>
                <a:ext cx="303547" cy="1621168"/>
              </a:xfrm>
              <a:custGeom>
                <a:avLst/>
                <a:gdLst>
                  <a:gd name="T0" fmla="*/ 96 w 223"/>
                  <a:gd name="T1" fmla="*/ 0 h 1191"/>
                  <a:gd name="T2" fmla="*/ 0 w 223"/>
                  <a:gd name="T3" fmla="*/ 0 h 1191"/>
                  <a:gd name="T4" fmla="*/ 0 w 223"/>
                  <a:gd name="T5" fmla="*/ 1191 h 1191"/>
                  <a:gd name="T6" fmla="*/ 223 w 223"/>
                  <a:gd name="T7" fmla="*/ 1191 h 1191"/>
                  <a:gd name="T8" fmla="*/ 223 w 223"/>
                  <a:gd name="T9" fmla="*/ 527 h 1191"/>
                  <a:gd name="T10" fmla="*/ 200 w 223"/>
                  <a:gd name="T11" fmla="*/ 527 h 1191"/>
                  <a:gd name="T12" fmla="*/ 200 w 223"/>
                  <a:gd name="T13" fmla="*/ 554 h 1191"/>
                  <a:gd name="T14" fmla="*/ 212 w 223"/>
                  <a:gd name="T15" fmla="*/ 554 h 1191"/>
                  <a:gd name="T16" fmla="*/ 212 w 223"/>
                  <a:gd name="T17" fmla="*/ 575 h 1191"/>
                  <a:gd name="T18" fmla="*/ 200 w 223"/>
                  <a:gd name="T19" fmla="*/ 575 h 1191"/>
                  <a:gd name="T20" fmla="*/ 96 w 223"/>
                  <a:gd name="T21" fmla="*/ 575 h 1191"/>
                  <a:gd name="T22" fmla="*/ 86 w 223"/>
                  <a:gd name="T23" fmla="*/ 575 h 1191"/>
                  <a:gd name="T24" fmla="*/ 86 w 223"/>
                  <a:gd name="T25" fmla="*/ 554 h 1191"/>
                  <a:gd name="T26" fmla="*/ 96 w 223"/>
                  <a:gd name="T27" fmla="*/ 554 h 1191"/>
                  <a:gd name="T28" fmla="*/ 96 w 223"/>
                  <a:gd name="T29" fmla="*/ 498 h 1191"/>
                  <a:gd name="T30" fmla="*/ 152 w 223"/>
                  <a:gd name="T31" fmla="*/ 498 h 1191"/>
                  <a:gd name="T32" fmla="*/ 152 w 223"/>
                  <a:gd name="T33" fmla="*/ 469 h 1191"/>
                  <a:gd name="T34" fmla="*/ 96 w 223"/>
                  <a:gd name="T35" fmla="*/ 469 h 1191"/>
                  <a:gd name="T36" fmla="*/ 86 w 223"/>
                  <a:gd name="T37" fmla="*/ 469 h 1191"/>
                  <a:gd name="T38" fmla="*/ 86 w 223"/>
                  <a:gd name="T39" fmla="*/ 451 h 1191"/>
                  <a:gd name="T40" fmla="*/ 96 w 223"/>
                  <a:gd name="T41" fmla="*/ 451 h 1191"/>
                  <a:gd name="T42" fmla="*/ 96 w 223"/>
                  <a:gd name="T43" fmla="*/ 393 h 1191"/>
                  <a:gd name="T44" fmla="*/ 152 w 223"/>
                  <a:gd name="T45" fmla="*/ 393 h 1191"/>
                  <a:gd name="T46" fmla="*/ 152 w 223"/>
                  <a:gd name="T47" fmla="*/ 366 h 1191"/>
                  <a:gd name="T48" fmla="*/ 96 w 223"/>
                  <a:gd name="T49" fmla="*/ 366 h 1191"/>
                  <a:gd name="T50" fmla="*/ 86 w 223"/>
                  <a:gd name="T51" fmla="*/ 366 h 1191"/>
                  <a:gd name="T52" fmla="*/ 86 w 223"/>
                  <a:gd name="T53" fmla="*/ 347 h 1191"/>
                  <a:gd name="T54" fmla="*/ 96 w 223"/>
                  <a:gd name="T55" fmla="*/ 347 h 1191"/>
                  <a:gd name="T56" fmla="*/ 96 w 223"/>
                  <a:gd name="T57" fmla="*/ 291 h 1191"/>
                  <a:gd name="T58" fmla="*/ 152 w 223"/>
                  <a:gd name="T59" fmla="*/ 291 h 1191"/>
                  <a:gd name="T60" fmla="*/ 152 w 223"/>
                  <a:gd name="T61" fmla="*/ 233 h 1191"/>
                  <a:gd name="T62" fmla="*/ 96 w 223"/>
                  <a:gd name="T63" fmla="*/ 233 h 1191"/>
                  <a:gd name="T64" fmla="*/ 86 w 223"/>
                  <a:gd name="T65" fmla="*/ 233 h 1191"/>
                  <a:gd name="T66" fmla="*/ 86 w 223"/>
                  <a:gd name="T67" fmla="*/ 214 h 1191"/>
                  <a:gd name="T68" fmla="*/ 96 w 223"/>
                  <a:gd name="T69" fmla="*/ 214 h 1191"/>
                  <a:gd name="T70" fmla="*/ 96 w 223"/>
                  <a:gd name="T71" fmla="*/ 158 h 1191"/>
                  <a:gd name="T72" fmla="*/ 152 w 223"/>
                  <a:gd name="T73" fmla="*/ 158 h 1191"/>
                  <a:gd name="T74" fmla="*/ 152 w 223"/>
                  <a:gd name="T75" fmla="*/ 127 h 1191"/>
                  <a:gd name="T76" fmla="*/ 96 w 223"/>
                  <a:gd name="T77" fmla="*/ 127 h 1191"/>
                  <a:gd name="T78" fmla="*/ 86 w 223"/>
                  <a:gd name="T79" fmla="*/ 127 h 1191"/>
                  <a:gd name="T80" fmla="*/ 86 w 223"/>
                  <a:gd name="T81" fmla="*/ 108 h 1191"/>
                  <a:gd name="T82" fmla="*/ 96 w 223"/>
                  <a:gd name="T83" fmla="*/ 108 h 1191"/>
                  <a:gd name="T84" fmla="*/ 96 w 223"/>
                  <a:gd name="T85" fmla="*/ 50 h 1191"/>
                  <a:gd name="T86" fmla="*/ 152 w 223"/>
                  <a:gd name="T87" fmla="*/ 50 h 1191"/>
                  <a:gd name="T88" fmla="*/ 152 w 223"/>
                  <a:gd name="T89" fmla="*/ 25 h 1191"/>
                  <a:gd name="T90" fmla="*/ 96 w 223"/>
                  <a:gd name="T91" fmla="*/ 25 h 1191"/>
                  <a:gd name="T92" fmla="*/ 86 w 223"/>
                  <a:gd name="T93" fmla="*/ 25 h 1191"/>
                  <a:gd name="T94" fmla="*/ 86 w 223"/>
                  <a:gd name="T95" fmla="*/ 5 h 1191"/>
                  <a:gd name="T96" fmla="*/ 96 w 223"/>
                  <a:gd name="T97" fmla="*/ 5 h 1191"/>
                  <a:gd name="T98" fmla="*/ 96 w 223"/>
                  <a:gd name="T99" fmla="*/ 0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3" h="1191">
                    <a:moveTo>
                      <a:pt x="96" y="0"/>
                    </a:moveTo>
                    <a:lnTo>
                      <a:pt x="0" y="0"/>
                    </a:lnTo>
                    <a:lnTo>
                      <a:pt x="0" y="1191"/>
                    </a:lnTo>
                    <a:lnTo>
                      <a:pt x="223" y="1191"/>
                    </a:lnTo>
                    <a:lnTo>
                      <a:pt x="223" y="527"/>
                    </a:lnTo>
                    <a:lnTo>
                      <a:pt x="200" y="527"/>
                    </a:lnTo>
                    <a:lnTo>
                      <a:pt x="200" y="554"/>
                    </a:lnTo>
                    <a:lnTo>
                      <a:pt x="212" y="554"/>
                    </a:lnTo>
                    <a:lnTo>
                      <a:pt x="212" y="575"/>
                    </a:lnTo>
                    <a:lnTo>
                      <a:pt x="200" y="575"/>
                    </a:lnTo>
                    <a:lnTo>
                      <a:pt x="96" y="575"/>
                    </a:lnTo>
                    <a:lnTo>
                      <a:pt x="86" y="575"/>
                    </a:lnTo>
                    <a:lnTo>
                      <a:pt x="86" y="554"/>
                    </a:lnTo>
                    <a:lnTo>
                      <a:pt x="96" y="554"/>
                    </a:lnTo>
                    <a:lnTo>
                      <a:pt x="96" y="498"/>
                    </a:lnTo>
                    <a:lnTo>
                      <a:pt x="152" y="498"/>
                    </a:lnTo>
                    <a:lnTo>
                      <a:pt x="152" y="469"/>
                    </a:lnTo>
                    <a:lnTo>
                      <a:pt x="96" y="469"/>
                    </a:lnTo>
                    <a:lnTo>
                      <a:pt x="86" y="469"/>
                    </a:lnTo>
                    <a:lnTo>
                      <a:pt x="86" y="451"/>
                    </a:lnTo>
                    <a:lnTo>
                      <a:pt x="96" y="451"/>
                    </a:lnTo>
                    <a:lnTo>
                      <a:pt x="96" y="393"/>
                    </a:lnTo>
                    <a:lnTo>
                      <a:pt x="152" y="393"/>
                    </a:lnTo>
                    <a:lnTo>
                      <a:pt x="152" y="366"/>
                    </a:lnTo>
                    <a:lnTo>
                      <a:pt x="96" y="366"/>
                    </a:lnTo>
                    <a:lnTo>
                      <a:pt x="86" y="366"/>
                    </a:lnTo>
                    <a:lnTo>
                      <a:pt x="86" y="347"/>
                    </a:lnTo>
                    <a:lnTo>
                      <a:pt x="96" y="347"/>
                    </a:lnTo>
                    <a:lnTo>
                      <a:pt x="96" y="291"/>
                    </a:lnTo>
                    <a:lnTo>
                      <a:pt x="152" y="291"/>
                    </a:lnTo>
                    <a:lnTo>
                      <a:pt x="152" y="233"/>
                    </a:lnTo>
                    <a:lnTo>
                      <a:pt x="96" y="233"/>
                    </a:lnTo>
                    <a:lnTo>
                      <a:pt x="86" y="233"/>
                    </a:lnTo>
                    <a:lnTo>
                      <a:pt x="86" y="214"/>
                    </a:lnTo>
                    <a:lnTo>
                      <a:pt x="96" y="214"/>
                    </a:lnTo>
                    <a:lnTo>
                      <a:pt x="96" y="158"/>
                    </a:lnTo>
                    <a:lnTo>
                      <a:pt x="152" y="158"/>
                    </a:lnTo>
                    <a:lnTo>
                      <a:pt x="152" y="127"/>
                    </a:lnTo>
                    <a:lnTo>
                      <a:pt x="96" y="127"/>
                    </a:lnTo>
                    <a:lnTo>
                      <a:pt x="86" y="127"/>
                    </a:lnTo>
                    <a:lnTo>
                      <a:pt x="86" y="108"/>
                    </a:lnTo>
                    <a:lnTo>
                      <a:pt x="96" y="108"/>
                    </a:lnTo>
                    <a:lnTo>
                      <a:pt x="96" y="50"/>
                    </a:lnTo>
                    <a:lnTo>
                      <a:pt x="152" y="50"/>
                    </a:lnTo>
                    <a:lnTo>
                      <a:pt x="152" y="25"/>
                    </a:lnTo>
                    <a:lnTo>
                      <a:pt x="96" y="25"/>
                    </a:lnTo>
                    <a:lnTo>
                      <a:pt x="86" y="25"/>
                    </a:lnTo>
                    <a:lnTo>
                      <a:pt x="86" y="5"/>
                    </a:lnTo>
                    <a:lnTo>
                      <a:pt x="96" y="5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xmlns="" id="{D71F0453-BAB5-4BAA-A743-A7D8B6D03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042" y="3238817"/>
                <a:ext cx="303547" cy="1621168"/>
              </a:xfrm>
              <a:custGeom>
                <a:avLst/>
                <a:gdLst>
                  <a:gd name="T0" fmla="*/ 96 w 223"/>
                  <a:gd name="T1" fmla="*/ 0 h 1191"/>
                  <a:gd name="T2" fmla="*/ 0 w 223"/>
                  <a:gd name="T3" fmla="*/ 0 h 1191"/>
                  <a:gd name="T4" fmla="*/ 0 w 223"/>
                  <a:gd name="T5" fmla="*/ 1191 h 1191"/>
                  <a:gd name="T6" fmla="*/ 223 w 223"/>
                  <a:gd name="T7" fmla="*/ 1191 h 1191"/>
                  <a:gd name="T8" fmla="*/ 223 w 223"/>
                  <a:gd name="T9" fmla="*/ 527 h 1191"/>
                  <a:gd name="T10" fmla="*/ 200 w 223"/>
                  <a:gd name="T11" fmla="*/ 527 h 1191"/>
                  <a:gd name="T12" fmla="*/ 200 w 223"/>
                  <a:gd name="T13" fmla="*/ 554 h 1191"/>
                  <a:gd name="T14" fmla="*/ 212 w 223"/>
                  <a:gd name="T15" fmla="*/ 554 h 1191"/>
                  <a:gd name="T16" fmla="*/ 212 w 223"/>
                  <a:gd name="T17" fmla="*/ 575 h 1191"/>
                  <a:gd name="T18" fmla="*/ 200 w 223"/>
                  <a:gd name="T19" fmla="*/ 575 h 1191"/>
                  <a:gd name="T20" fmla="*/ 96 w 223"/>
                  <a:gd name="T21" fmla="*/ 575 h 1191"/>
                  <a:gd name="T22" fmla="*/ 86 w 223"/>
                  <a:gd name="T23" fmla="*/ 575 h 1191"/>
                  <a:gd name="T24" fmla="*/ 86 w 223"/>
                  <a:gd name="T25" fmla="*/ 554 h 1191"/>
                  <a:gd name="T26" fmla="*/ 96 w 223"/>
                  <a:gd name="T27" fmla="*/ 554 h 1191"/>
                  <a:gd name="T28" fmla="*/ 96 w 223"/>
                  <a:gd name="T29" fmla="*/ 498 h 1191"/>
                  <a:gd name="T30" fmla="*/ 152 w 223"/>
                  <a:gd name="T31" fmla="*/ 498 h 1191"/>
                  <a:gd name="T32" fmla="*/ 152 w 223"/>
                  <a:gd name="T33" fmla="*/ 469 h 1191"/>
                  <a:gd name="T34" fmla="*/ 96 w 223"/>
                  <a:gd name="T35" fmla="*/ 469 h 1191"/>
                  <a:gd name="T36" fmla="*/ 86 w 223"/>
                  <a:gd name="T37" fmla="*/ 469 h 1191"/>
                  <a:gd name="T38" fmla="*/ 86 w 223"/>
                  <a:gd name="T39" fmla="*/ 451 h 1191"/>
                  <a:gd name="T40" fmla="*/ 96 w 223"/>
                  <a:gd name="T41" fmla="*/ 451 h 1191"/>
                  <a:gd name="T42" fmla="*/ 96 w 223"/>
                  <a:gd name="T43" fmla="*/ 393 h 1191"/>
                  <a:gd name="T44" fmla="*/ 152 w 223"/>
                  <a:gd name="T45" fmla="*/ 393 h 1191"/>
                  <a:gd name="T46" fmla="*/ 152 w 223"/>
                  <a:gd name="T47" fmla="*/ 366 h 1191"/>
                  <a:gd name="T48" fmla="*/ 96 w 223"/>
                  <a:gd name="T49" fmla="*/ 366 h 1191"/>
                  <a:gd name="T50" fmla="*/ 86 w 223"/>
                  <a:gd name="T51" fmla="*/ 366 h 1191"/>
                  <a:gd name="T52" fmla="*/ 86 w 223"/>
                  <a:gd name="T53" fmla="*/ 347 h 1191"/>
                  <a:gd name="T54" fmla="*/ 96 w 223"/>
                  <a:gd name="T55" fmla="*/ 347 h 1191"/>
                  <a:gd name="T56" fmla="*/ 96 w 223"/>
                  <a:gd name="T57" fmla="*/ 291 h 1191"/>
                  <a:gd name="T58" fmla="*/ 152 w 223"/>
                  <a:gd name="T59" fmla="*/ 291 h 1191"/>
                  <a:gd name="T60" fmla="*/ 152 w 223"/>
                  <a:gd name="T61" fmla="*/ 233 h 1191"/>
                  <a:gd name="T62" fmla="*/ 96 w 223"/>
                  <a:gd name="T63" fmla="*/ 233 h 1191"/>
                  <a:gd name="T64" fmla="*/ 86 w 223"/>
                  <a:gd name="T65" fmla="*/ 233 h 1191"/>
                  <a:gd name="T66" fmla="*/ 86 w 223"/>
                  <a:gd name="T67" fmla="*/ 214 h 1191"/>
                  <a:gd name="T68" fmla="*/ 96 w 223"/>
                  <a:gd name="T69" fmla="*/ 214 h 1191"/>
                  <a:gd name="T70" fmla="*/ 96 w 223"/>
                  <a:gd name="T71" fmla="*/ 158 h 1191"/>
                  <a:gd name="T72" fmla="*/ 152 w 223"/>
                  <a:gd name="T73" fmla="*/ 158 h 1191"/>
                  <a:gd name="T74" fmla="*/ 152 w 223"/>
                  <a:gd name="T75" fmla="*/ 127 h 1191"/>
                  <a:gd name="T76" fmla="*/ 96 w 223"/>
                  <a:gd name="T77" fmla="*/ 127 h 1191"/>
                  <a:gd name="T78" fmla="*/ 86 w 223"/>
                  <a:gd name="T79" fmla="*/ 127 h 1191"/>
                  <a:gd name="T80" fmla="*/ 86 w 223"/>
                  <a:gd name="T81" fmla="*/ 108 h 1191"/>
                  <a:gd name="T82" fmla="*/ 96 w 223"/>
                  <a:gd name="T83" fmla="*/ 108 h 1191"/>
                  <a:gd name="T84" fmla="*/ 96 w 223"/>
                  <a:gd name="T85" fmla="*/ 50 h 1191"/>
                  <a:gd name="T86" fmla="*/ 152 w 223"/>
                  <a:gd name="T87" fmla="*/ 50 h 1191"/>
                  <a:gd name="T88" fmla="*/ 152 w 223"/>
                  <a:gd name="T89" fmla="*/ 25 h 1191"/>
                  <a:gd name="T90" fmla="*/ 96 w 223"/>
                  <a:gd name="T91" fmla="*/ 25 h 1191"/>
                  <a:gd name="T92" fmla="*/ 86 w 223"/>
                  <a:gd name="T93" fmla="*/ 25 h 1191"/>
                  <a:gd name="T94" fmla="*/ 86 w 223"/>
                  <a:gd name="T95" fmla="*/ 5 h 1191"/>
                  <a:gd name="T96" fmla="*/ 96 w 223"/>
                  <a:gd name="T97" fmla="*/ 5 h 1191"/>
                  <a:gd name="T98" fmla="*/ 96 w 223"/>
                  <a:gd name="T99" fmla="*/ 0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3" h="1191">
                    <a:moveTo>
                      <a:pt x="96" y="0"/>
                    </a:moveTo>
                    <a:lnTo>
                      <a:pt x="0" y="0"/>
                    </a:lnTo>
                    <a:lnTo>
                      <a:pt x="0" y="1191"/>
                    </a:lnTo>
                    <a:lnTo>
                      <a:pt x="223" y="1191"/>
                    </a:lnTo>
                    <a:lnTo>
                      <a:pt x="223" y="527"/>
                    </a:lnTo>
                    <a:lnTo>
                      <a:pt x="200" y="527"/>
                    </a:lnTo>
                    <a:lnTo>
                      <a:pt x="200" y="554"/>
                    </a:lnTo>
                    <a:lnTo>
                      <a:pt x="212" y="554"/>
                    </a:lnTo>
                    <a:lnTo>
                      <a:pt x="212" y="575"/>
                    </a:lnTo>
                    <a:lnTo>
                      <a:pt x="200" y="575"/>
                    </a:lnTo>
                    <a:lnTo>
                      <a:pt x="96" y="575"/>
                    </a:lnTo>
                    <a:lnTo>
                      <a:pt x="86" y="575"/>
                    </a:lnTo>
                    <a:lnTo>
                      <a:pt x="86" y="554"/>
                    </a:lnTo>
                    <a:lnTo>
                      <a:pt x="96" y="554"/>
                    </a:lnTo>
                    <a:lnTo>
                      <a:pt x="96" y="498"/>
                    </a:lnTo>
                    <a:lnTo>
                      <a:pt x="152" y="498"/>
                    </a:lnTo>
                    <a:lnTo>
                      <a:pt x="152" y="469"/>
                    </a:lnTo>
                    <a:lnTo>
                      <a:pt x="96" y="469"/>
                    </a:lnTo>
                    <a:lnTo>
                      <a:pt x="86" y="469"/>
                    </a:lnTo>
                    <a:lnTo>
                      <a:pt x="86" y="451"/>
                    </a:lnTo>
                    <a:lnTo>
                      <a:pt x="96" y="451"/>
                    </a:lnTo>
                    <a:lnTo>
                      <a:pt x="96" y="393"/>
                    </a:lnTo>
                    <a:lnTo>
                      <a:pt x="152" y="393"/>
                    </a:lnTo>
                    <a:lnTo>
                      <a:pt x="152" y="366"/>
                    </a:lnTo>
                    <a:lnTo>
                      <a:pt x="96" y="366"/>
                    </a:lnTo>
                    <a:lnTo>
                      <a:pt x="86" y="366"/>
                    </a:lnTo>
                    <a:lnTo>
                      <a:pt x="86" y="347"/>
                    </a:lnTo>
                    <a:lnTo>
                      <a:pt x="96" y="347"/>
                    </a:lnTo>
                    <a:lnTo>
                      <a:pt x="96" y="291"/>
                    </a:lnTo>
                    <a:lnTo>
                      <a:pt x="152" y="291"/>
                    </a:lnTo>
                    <a:lnTo>
                      <a:pt x="152" y="233"/>
                    </a:lnTo>
                    <a:lnTo>
                      <a:pt x="96" y="233"/>
                    </a:lnTo>
                    <a:lnTo>
                      <a:pt x="86" y="233"/>
                    </a:lnTo>
                    <a:lnTo>
                      <a:pt x="86" y="214"/>
                    </a:lnTo>
                    <a:lnTo>
                      <a:pt x="96" y="214"/>
                    </a:lnTo>
                    <a:lnTo>
                      <a:pt x="96" y="158"/>
                    </a:lnTo>
                    <a:lnTo>
                      <a:pt x="152" y="158"/>
                    </a:lnTo>
                    <a:lnTo>
                      <a:pt x="152" y="127"/>
                    </a:lnTo>
                    <a:lnTo>
                      <a:pt x="96" y="127"/>
                    </a:lnTo>
                    <a:lnTo>
                      <a:pt x="86" y="127"/>
                    </a:lnTo>
                    <a:lnTo>
                      <a:pt x="86" y="108"/>
                    </a:lnTo>
                    <a:lnTo>
                      <a:pt x="96" y="108"/>
                    </a:lnTo>
                    <a:lnTo>
                      <a:pt x="96" y="50"/>
                    </a:lnTo>
                    <a:lnTo>
                      <a:pt x="152" y="50"/>
                    </a:lnTo>
                    <a:lnTo>
                      <a:pt x="152" y="25"/>
                    </a:lnTo>
                    <a:lnTo>
                      <a:pt x="96" y="25"/>
                    </a:lnTo>
                    <a:lnTo>
                      <a:pt x="86" y="25"/>
                    </a:lnTo>
                    <a:lnTo>
                      <a:pt x="86" y="5"/>
                    </a:lnTo>
                    <a:lnTo>
                      <a:pt x="96" y="5"/>
                    </a:lnTo>
                    <a:lnTo>
                      <a:pt x="9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>
                <a:extLst>
                  <a:ext uri="{FF2B5EF4-FFF2-40B4-BE49-F238E27FC236}">
                    <a16:creationId xmlns:a16="http://schemas.microsoft.com/office/drawing/2014/main" xmlns="" id="{D948645B-50DA-43EF-AD97-2BD8247A7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702511"/>
                <a:ext cx="7622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xmlns="" id="{D86AFBBF-565C-4B5D-B0BA-820490A90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702511"/>
                <a:ext cx="7622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>
                <a:extLst>
                  <a:ext uri="{FF2B5EF4-FFF2-40B4-BE49-F238E27FC236}">
                    <a16:creationId xmlns:a16="http://schemas.microsoft.com/office/drawing/2014/main" xmlns="" id="{2E8C161E-7091-4544-9ACF-550498BED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702511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>
                <a:extLst>
                  <a:ext uri="{FF2B5EF4-FFF2-40B4-BE49-F238E27FC236}">
                    <a16:creationId xmlns:a16="http://schemas.microsoft.com/office/drawing/2014/main" xmlns="" id="{AD787908-39C4-45CC-9099-9A6A84A4E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702511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>
                <a:extLst>
                  <a:ext uri="{FF2B5EF4-FFF2-40B4-BE49-F238E27FC236}">
                    <a16:creationId xmlns:a16="http://schemas.microsoft.com/office/drawing/2014/main" xmlns="" id="{076600C9-B8A2-438C-966C-726C0155C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702511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>
                <a:extLst>
                  <a:ext uri="{FF2B5EF4-FFF2-40B4-BE49-F238E27FC236}">
                    <a16:creationId xmlns:a16="http://schemas.microsoft.com/office/drawing/2014/main" xmlns="" id="{D68DA30E-8638-4ACF-9F5F-56CF82C057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702511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>
                <a:extLst>
                  <a:ext uri="{FF2B5EF4-FFF2-40B4-BE49-F238E27FC236}">
                    <a16:creationId xmlns:a16="http://schemas.microsoft.com/office/drawing/2014/main" xmlns="" id="{D0DEB53C-454C-4F0D-AF7A-8E77AE95A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702511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>
                <a:extLst>
                  <a:ext uri="{FF2B5EF4-FFF2-40B4-BE49-F238E27FC236}">
                    <a16:creationId xmlns:a16="http://schemas.microsoft.com/office/drawing/2014/main" xmlns="" id="{16C91882-9219-49B3-B812-2208DD27A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702511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>
                <a:extLst>
                  <a:ext uri="{FF2B5EF4-FFF2-40B4-BE49-F238E27FC236}">
                    <a16:creationId xmlns:a16="http://schemas.microsoft.com/office/drawing/2014/main" xmlns="" id="{BFB1226F-1D4F-4457-8855-E3F28E2015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702511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>
                <a:extLst>
                  <a:ext uri="{FF2B5EF4-FFF2-40B4-BE49-F238E27FC236}">
                    <a16:creationId xmlns:a16="http://schemas.microsoft.com/office/drawing/2014/main" xmlns="" id="{41EAA6AF-F99B-4ACB-922F-95E3F9DB72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702511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xmlns="" id="{EEB54B66-F76F-4657-9060-EF5F12EA5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702511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2">
                <a:extLst>
                  <a:ext uri="{FF2B5EF4-FFF2-40B4-BE49-F238E27FC236}">
                    <a16:creationId xmlns:a16="http://schemas.microsoft.com/office/drawing/2014/main" xmlns="" id="{9DDC3D7B-5EEE-4400-9652-70A0E35DBF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702511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33">
                <a:extLst>
                  <a:ext uri="{FF2B5EF4-FFF2-40B4-BE49-F238E27FC236}">
                    <a16:creationId xmlns:a16="http://schemas.microsoft.com/office/drawing/2014/main" xmlns="" id="{B2EC64F0-878C-47FE-A32A-A9CD6E955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844073"/>
                <a:ext cx="7622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4">
                <a:extLst>
                  <a:ext uri="{FF2B5EF4-FFF2-40B4-BE49-F238E27FC236}">
                    <a16:creationId xmlns:a16="http://schemas.microsoft.com/office/drawing/2014/main" xmlns="" id="{0CA7B387-B94C-4736-8FBC-DA50B0F4B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844073"/>
                <a:ext cx="7622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35">
                <a:extLst>
                  <a:ext uri="{FF2B5EF4-FFF2-40B4-BE49-F238E27FC236}">
                    <a16:creationId xmlns:a16="http://schemas.microsoft.com/office/drawing/2014/main" xmlns="" id="{9211F6F2-C491-4DC1-8F4B-EF01A4231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844073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6">
                <a:extLst>
                  <a:ext uri="{FF2B5EF4-FFF2-40B4-BE49-F238E27FC236}">
                    <a16:creationId xmlns:a16="http://schemas.microsoft.com/office/drawing/2014/main" xmlns="" id="{39BEC1B9-0CD7-4F8F-9561-F48E1D09E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844073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37">
                <a:extLst>
                  <a:ext uri="{FF2B5EF4-FFF2-40B4-BE49-F238E27FC236}">
                    <a16:creationId xmlns:a16="http://schemas.microsoft.com/office/drawing/2014/main" xmlns="" id="{121785FA-A527-4D5E-A879-A177472F4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844073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38">
                <a:extLst>
                  <a:ext uri="{FF2B5EF4-FFF2-40B4-BE49-F238E27FC236}">
                    <a16:creationId xmlns:a16="http://schemas.microsoft.com/office/drawing/2014/main" xmlns="" id="{A325A603-D004-4B00-A05B-AEE60A6A7A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844073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39">
                <a:extLst>
                  <a:ext uri="{FF2B5EF4-FFF2-40B4-BE49-F238E27FC236}">
                    <a16:creationId xmlns:a16="http://schemas.microsoft.com/office/drawing/2014/main" xmlns="" id="{A9C6AA58-DEA0-40F9-ADEF-76A192C38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844073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xmlns="" id="{E517374B-C9B8-4A32-B218-0CAF24546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844073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41">
                <a:extLst>
                  <a:ext uri="{FF2B5EF4-FFF2-40B4-BE49-F238E27FC236}">
                    <a16:creationId xmlns:a16="http://schemas.microsoft.com/office/drawing/2014/main" xmlns="" id="{BC563FE2-729F-48C5-B117-792AA9BEC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844073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2">
                <a:extLst>
                  <a:ext uri="{FF2B5EF4-FFF2-40B4-BE49-F238E27FC236}">
                    <a16:creationId xmlns:a16="http://schemas.microsoft.com/office/drawing/2014/main" xmlns="" id="{838444FD-E618-4753-BD48-FA006356A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844073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43">
                <a:extLst>
                  <a:ext uri="{FF2B5EF4-FFF2-40B4-BE49-F238E27FC236}">
                    <a16:creationId xmlns:a16="http://schemas.microsoft.com/office/drawing/2014/main" xmlns="" id="{9C3C4870-8AFF-4FD4-97B9-F85574A68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844073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44">
                <a:extLst>
                  <a:ext uri="{FF2B5EF4-FFF2-40B4-BE49-F238E27FC236}">
                    <a16:creationId xmlns:a16="http://schemas.microsoft.com/office/drawing/2014/main" xmlns="" id="{BD7F8BE8-E9D0-4955-991D-51A8ADD2E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844073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5">
                <a:extLst>
                  <a:ext uri="{FF2B5EF4-FFF2-40B4-BE49-F238E27FC236}">
                    <a16:creationId xmlns:a16="http://schemas.microsoft.com/office/drawing/2014/main" xmlns="" id="{9392D8DC-3B05-43A6-B3DC-8C4A37F354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988359"/>
                <a:ext cx="7622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46">
                <a:extLst>
                  <a:ext uri="{FF2B5EF4-FFF2-40B4-BE49-F238E27FC236}">
                    <a16:creationId xmlns:a16="http://schemas.microsoft.com/office/drawing/2014/main" xmlns="" id="{EAC4993B-28DB-422C-A5F5-861E99787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2988359"/>
                <a:ext cx="7622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47">
                <a:extLst>
                  <a:ext uri="{FF2B5EF4-FFF2-40B4-BE49-F238E27FC236}">
                    <a16:creationId xmlns:a16="http://schemas.microsoft.com/office/drawing/2014/main" xmlns="" id="{7FE98F3C-81E5-4E34-ADDE-D0597DC6C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988359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48">
                <a:extLst>
                  <a:ext uri="{FF2B5EF4-FFF2-40B4-BE49-F238E27FC236}">
                    <a16:creationId xmlns:a16="http://schemas.microsoft.com/office/drawing/2014/main" xmlns="" id="{3ECAD6B3-6F3E-4348-8FDC-AA0648EE8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988359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49">
                <a:extLst>
                  <a:ext uri="{FF2B5EF4-FFF2-40B4-BE49-F238E27FC236}">
                    <a16:creationId xmlns:a16="http://schemas.microsoft.com/office/drawing/2014/main" xmlns="" id="{95727553-D24C-44A8-8D0B-145AEE47A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988359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0">
                <a:extLst>
                  <a:ext uri="{FF2B5EF4-FFF2-40B4-BE49-F238E27FC236}">
                    <a16:creationId xmlns:a16="http://schemas.microsoft.com/office/drawing/2014/main" xmlns="" id="{54C2E206-47CA-43F0-97F5-4447DDCA4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2988359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1">
                <a:extLst>
                  <a:ext uri="{FF2B5EF4-FFF2-40B4-BE49-F238E27FC236}">
                    <a16:creationId xmlns:a16="http://schemas.microsoft.com/office/drawing/2014/main" xmlns="" id="{4E1D401F-7F76-450C-9CBE-FD4BDB337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988359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52">
                <a:extLst>
                  <a:ext uri="{FF2B5EF4-FFF2-40B4-BE49-F238E27FC236}">
                    <a16:creationId xmlns:a16="http://schemas.microsoft.com/office/drawing/2014/main" xmlns="" id="{7145601F-2CF8-4F58-BAED-BCC25101B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2988359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53">
                <a:extLst>
                  <a:ext uri="{FF2B5EF4-FFF2-40B4-BE49-F238E27FC236}">
                    <a16:creationId xmlns:a16="http://schemas.microsoft.com/office/drawing/2014/main" xmlns="" id="{D53C32A9-480D-40A1-A962-7410C96E4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988359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54">
                <a:extLst>
                  <a:ext uri="{FF2B5EF4-FFF2-40B4-BE49-F238E27FC236}">
                    <a16:creationId xmlns:a16="http://schemas.microsoft.com/office/drawing/2014/main" xmlns="" id="{3B22157D-5908-4A6F-BDD3-3F847954B8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2988359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55">
                <a:extLst>
                  <a:ext uri="{FF2B5EF4-FFF2-40B4-BE49-F238E27FC236}">
                    <a16:creationId xmlns:a16="http://schemas.microsoft.com/office/drawing/2014/main" xmlns="" id="{E8759B55-3EFF-4D5A-BD97-103F55742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988359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6">
                <a:extLst>
                  <a:ext uri="{FF2B5EF4-FFF2-40B4-BE49-F238E27FC236}">
                    <a16:creationId xmlns:a16="http://schemas.microsoft.com/office/drawing/2014/main" xmlns="" id="{05E7AD71-AFC9-4584-A428-15AFB2608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2988359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>
                <a:extLst>
                  <a:ext uri="{FF2B5EF4-FFF2-40B4-BE49-F238E27FC236}">
                    <a16:creationId xmlns:a16="http://schemas.microsoft.com/office/drawing/2014/main" xmlns="" id="{4A27DBAC-025D-4F5E-984E-BFD972660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2778737"/>
                <a:ext cx="114341" cy="28585"/>
              </a:xfrm>
              <a:custGeom>
                <a:avLst/>
                <a:gdLst>
                  <a:gd name="T0" fmla="*/ 84 w 84"/>
                  <a:gd name="T1" fmla="*/ 0 h 21"/>
                  <a:gd name="T2" fmla="*/ 11 w 84"/>
                  <a:gd name="T3" fmla="*/ 0 h 21"/>
                  <a:gd name="T4" fmla="*/ 0 w 84"/>
                  <a:gd name="T5" fmla="*/ 0 h 21"/>
                  <a:gd name="T6" fmla="*/ 0 w 84"/>
                  <a:gd name="T7" fmla="*/ 21 h 21"/>
                  <a:gd name="T8" fmla="*/ 11 w 84"/>
                  <a:gd name="T9" fmla="*/ 21 h 21"/>
                  <a:gd name="T10" fmla="*/ 84 w 84"/>
                  <a:gd name="T11" fmla="*/ 21 h 21"/>
                  <a:gd name="T12" fmla="*/ 84 w 8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1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84" y="2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>
                <a:extLst>
                  <a:ext uri="{FF2B5EF4-FFF2-40B4-BE49-F238E27FC236}">
                    <a16:creationId xmlns:a16="http://schemas.microsoft.com/office/drawing/2014/main" xmlns="" id="{99FB39A1-8401-4ED5-9A19-C308EB46E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2778737"/>
                <a:ext cx="114341" cy="28585"/>
              </a:xfrm>
              <a:custGeom>
                <a:avLst/>
                <a:gdLst>
                  <a:gd name="T0" fmla="*/ 84 w 84"/>
                  <a:gd name="T1" fmla="*/ 0 h 21"/>
                  <a:gd name="T2" fmla="*/ 11 w 84"/>
                  <a:gd name="T3" fmla="*/ 0 h 21"/>
                  <a:gd name="T4" fmla="*/ 0 w 84"/>
                  <a:gd name="T5" fmla="*/ 0 h 21"/>
                  <a:gd name="T6" fmla="*/ 0 w 84"/>
                  <a:gd name="T7" fmla="*/ 21 h 21"/>
                  <a:gd name="T8" fmla="*/ 11 w 84"/>
                  <a:gd name="T9" fmla="*/ 21 h 21"/>
                  <a:gd name="T10" fmla="*/ 84 w 84"/>
                  <a:gd name="T11" fmla="*/ 21 h 21"/>
                  <a:gd name="T12" fmla="*/ 84 w 8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1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84" y="21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>
                <a:extLst>
                  <a:ext uri="{FF2B5EF4-FFF2-40B4-BE49-F238E27FC236}">
                    <a16:creationId xmlns:a16="http://schemas.microsoft.com/office/drawing/2014/main" xmlns="" id="{68D15ACB-3CDA-46F4-8E47-A8398232E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778737"/>
                <a:ext cx="58532" cy="28585"/>
              </a:xfrm>
              <a:custGeom>
                <a:avLst/>
                <a:gdLst>
                  <a:gd name="T0" fmla="*/ 43 w 43"/>
                  <a:gd name="T1" fmla="*/ 0 h 21"/>
                  <a:gd name="T2" fmla="*/ 33 w 43"/>
                  <a:gd name="T3" fmla="*/ 0 h 21"/>
                  <a:gd name="T4" fmla="*/ 0 w 43"/>
                  <a:gd name="T5" fmla="*/ 0 h 21"/>
                  <a:gd name="T6" fmla="*/ 0 w 43"/>
                  <a:gd name="T7" fmla="*/ 21 h 21"/>
                  <a:gd name="T8" fmla="*/ 33 w 43"/>
                  <a:gd name="T9" fmla="*/ 21 h 21"/>
                  <a:gd name="T10" fmla="*/ 43 w 43"/>
                  <a:gd name="T11" fmla="*/ 21 h 21"/>
                  <a:gd name="T12" fmla="*/ 43 w 4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1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3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>
                <a:extLst>
                  <a:ext uri="{FF2B5EF4-FFF2-40B4-BE49-F238E27FC236}">
                    <a16:creationId xmlns:a16="http://schemas.microsoft.com/office/drawing/2014/main" xmlns="" id="{6050B45A-DCBD-45B1-92C1-81B0B0020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778737"/>
                <a:ext cx="58532" cy="28585"/>
              </a:xfrm>
              <a:custGeom>
                <a:avLst/>
                <a:gdLst>
                  <a:gd name="T0" fmla="*/ 43 w 43"/>
                  <a:gd name="T1" fmla="*/ 0 h 21"/>
                  <a:gd name="T2" fmla="*/ 33 w 43"/>
                  <a:gd name="T3" fmla="*/ 0 h 21"/>
                  <a:gd name="T4" fmla="*/ 0 w 43"/>
                  <a:gd name="T5" fmla="*/ 0 h 21"/>
                  <a:gd name="T6" fmla="*/ 0 w 43"/>
                  <a:gd name="T7" fmla="*/ 21 h 21"/>
                  <a:gd name="T8" fmla="*/ 33 w 43"/>
                  <a:gd name="T9" fmla="*/ 21 h 21"/>
                  <a:gd name="T10" fmla="*/ 43 w 43"/>
                  <a:gd name="T11" fmla="*/ 21 h 21"/>
                  <a:gd name="T12" fmla="*/ 43 w 4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1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3" y="21"/>
                    </a:lnTo>
                    <a:lnTo>
                      <a:pt x="43" y="21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>
                <a:extLst>
                  <a:ext uri="{FF2B5EF4-FFF2-40B4-BE49-F238E27FC236}">
                    <a16:creationId xmlns:a16="http://schemas.microsoft.com/office/drawing/2014/main" xmlns="" id="{625B6017-6476-440E-B869-B2C3FB405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2920299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>
                <a:extLst>
                  <a:ext uri="{FF2B5EF4-FFF2-40B4-BE49-F238E27FC236}">
                    <a16:creationId xmlns:a16="http://schemas.microsoft.com/office/drawing/2014/main" xmlns="" id="{3EA2738E-1866-409B-AD15-5250BAB7C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2920299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>
                <a:extLst>
                  <a:ext uri="{FF2B5EF4-FFF2-40B4-BE49-F238E27FC236}">
                    <a16:creationId xmlns:a16="http://schemas.microsoft.com/office/drawing/2014/main" xmlns="" id="{5D57EA17-7F32-4468-8DD3-1625D3882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920299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>
                <a:extLst>
                  <a:ext uri="{FF2B5EF4-FFF2-40B4-BE49-F238E27FC236}">
                    <a16:creationId xmlns:a16="http://schemas.microsoft.com/office/drawing/2014/main" xmlns="" id="{8EC5F175-D6B1-40B2-8EBA-ACB11F7CC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2920299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:a16="http://schemas.microsoft.com/office/drawing/2014/main" xmlns="" id="{7EE7CF9B-4492-40E3-B6BB-E08EA684A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064585"/>
                <a:ext cx="114341" cy="24501"/>
              </a:xfrm>
              <a:custGeom>
                <a:avLst/>
                <a:gdLst>
                  <a:gd name="T0" fmla="*/ 84 w 84"/>
                  <a:gd name="T1" fmla="*/ 0 h 18"/>
                  <a:gd name="T2" fmla="*/ 11 w 84"/>
                  <a:gd name="T3" fmla="*/ 0 h 18"/>
                  <a:gd name="T4" fmla="*/ 0 w 84"/>
                  <a:gd name="T5" fmla="*/ 0 h 18"/>
                  <a:gd name="T6" fmla="*/ 0 w 84"/>
                  <a:gd name="T7" fmla="*/ 18 h 18"/>
                  <a:gd name="T8" fmla="*/ 11 w 84"/>
                  <a:gd name="T9" fmla="*/ 18 h 18"/>
                  <a:gd name="T10" fmla="*/ 84 w 84"/>
                  <a:gd name="T11" fmla="*/ 18 h 18"/>
                  <a:gd name="T12" fmla="*/ 84 w 8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1" y="18"/>
                    </a:lnTo>
                    <a:lnTo>
                      <a:pt x="84" y="18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>
                <a:extLst>
                  <a:ext uri="{FF2B5EF4-FFF2-40B4-BE49-F238E27FC236}">
                    <a16:creationId xmlns:a16="http://schemas.microsoft.com/office/drawing/2014/main" xmlns="" id="{AA87C9D9-20AD-492B-BEDF-1749569DD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064585"/>
                <a:ext cx="114341" cy="24501"/>
              </a:xfrm>
              <a:custGeom>
                <a:avLst/>
                <a:gdLst>
                  <a:gd name="T0" fmla="*/ 84 w 84"/>
                  <a:gd name="T1" fmla="*/ 0 h 18"/>
                  <a:gd name="T2" fmla="*/ 11 w 84"/>
                  <a:gd name="T3" fmla="*/ 0 h 18"/>
                  <a:gd name="T4" fmla="*/ 0 w 84"/>
                  <a:gd name="T5" fmla="*/ 0 h 18"/>
                  <a:gd name="T6" fmla="*/ 0 w 84"/>
                  <a:gd name="T7" fmla="*/ 18 h 18"/>
                  <a:gd name="T8" fmla="*/ 11 w 84"/>
                  <a:gd name="T9" fmla="*/ 18 h 18"/>
                  <a:gd name="T10" fmla="*/ 84 w 84"/>
                  <a:gd name="T11" fmla="*/ 18 h 18"/>
                  <a:gd name="T12" fmla="*/ 84 w 8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1" y="18"/>
                    </a:lnTo>
                    <a:lnTo>
                      <a:pt x="84" y="18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7">
                <a:extLst>
                  <a:ext uri="{FF2B5EF4-FFF2-40B4-BE49-F238E27FC236}">
                    <a16:creationId xmlns:a16="http://schemas.microsoft.com/office/drawing/2014/main" xmlns="" id="{DF9775CA-C3AF-43D2-A72E-01AF90AE4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064585"/>
                <a:ext cx="58532" cy="24501"/>
              </a:xfrm>
              <a:custGeom>
                <a:avLst/>
                <a:gdLst>
                  <a:gd name="T0" fmla="*/ 43 w 43"/>
                  <a:gd name="T1" fmla="*/ 0 h 18"/>
                  <a:gd name="T2" fmla="*/ 33 w 43"/>
                  <a:gd name="T3" fmla="*/ 0 h 18"/>
                  <a:gd name="T4" fmla="*/ 0 w 43"/>
                  <a:gd name="T5" fmla="*/ 0 h 18"/>
                  <a:gd name="T6" fmla="*/ 0 w 43"/>
                  <a:gd name="T7" fmla="*/ 18 h 18"/>
                  <a:gd name="T8" fmla="*/ 33 w 43"/>
                  <a:gd name="T9" fmla="*/ 18 h 18"/>
                  <a:gd name="T10" fmla="*/ 43 w 43"/>
                  <a:gd name="T11" fmla="*/ 18 h 18"/>
                  <a:gd name="T12" fmla="*/ 43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3" y="18"/>
                    </a:lnTo>
                    <a:lnTo>
                      <a:pt x="43" y="1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8">
                <a:extLst>
                  <a:ext uri="{FF2B5EF4-FFF2-40B4-BE49-F238E27FC236}">
                    <a16:creationId xmlns:a16="http://schemas.microsoft.com/office/drawing/2014/main" xmlns="" id="{DE3C557B-EABD-4B1E-B4D1-2771A85ED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064585"/>
                <a:ext cx="58532" cy="24501"/>
              </a:xfrm>
              <a:custGeom>
                <a:avLst/>
                <a:gdLst>
                  <a:gd name="T0" fmla="*/ 43 w 43"/>
                  <a:gd name="T1" fmla="*/ 0 h 18"/>
                  <a:gd name="T2" fmla="*/ 33 w 43"/>
                  <a:gd name="T3" fmla="*/ 0 h 18"/>
                  <a:gd name="T4" fmla="*/ 0 w 43"/>
                  <a:gd name="T5" fmla="*/ 0 h 18"/>
                  <a:gd name="T6" fmla="*/ 0 w 43"/>
                  <a:gd name="T7" fmla="*/ 18 h 18"/>
                  <a:gd name="T8" fmla="*/ 33 w 43"/>
                  <a:gd name="T9" fmla="*/ 18 h 18"/>
                  <a:gd name="T10" fmla="*/ 43 w 43"/>
                  <a:gd name="T11" fmla="*/ 18 h 18"/>
                  <a:gd name="T12" fmla="*/ 43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3" y="18"/>
                    </a:lnTo>
                    <a:lnTo>
                      <a:pt x="43" y="18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9">
                <a:extLst>
                  <a:ext uri="{FF2B5EF4-FFF2-40B4-BE49-F238E27FC236}">
                    <a16:creationId xmlns:a16="http://schemas.microsoft.com/office/drawing/2014/main" xmlns="" id="{2BB3D9DC-EA2A-4DDA-94B2-80067CB56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2778737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0">
                <a:extLst>
                  <a:ext uri="{FF2B5EF4-FFF2-40B4-BE49-F238E27FC236}">
                    <a16:creationId xmlns:a16="http://schemas.microsoft.com/office/drawing/2014/main" xmlns="" id="{CBA29411-6081-43CF-89B8-903D241BA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2778737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>
                <a:extLst>
                  <a:ext uri="{FF2B5EF4-FFF2-40B4-BE49-F238E27FC236}">
                    <a16:creationId xmlns:a16="http://schemas.microsoft.com/office/drawing/2014/main" xmlns="" id="{3BFC64A0-17A6-41F8-B707-F38354F5E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292029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>
                <a:extLst>
                  <a:ext uri="{FF2B5EF4-FFF2-40B4-BE49-F238E27FC236}">
                    <a16:creationId xmlns:a16="http://schemas.microsoft.com/office/drawing/2014/main" xmlns="" id="{51800807-2792-46E1-8EA9-6F5D74D30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292029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>
                <a:extLst>
                  <a:ext uri="{FF2B5EF4-FFF2-40B4-BE49-F238E27FC236}">
                    <a16:creationId xmlns:a16="http://schemas.microsoft.com/office/drawing/2014/main" xmlns="" id="{0B8B23E4-D683-4EBF-BD77-B2569FD35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064585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>
                <a:extLst>
                  <a:ext uri="{FF2B5EF4-FFF2-40B4-BE49-F238E27FC236}">
                    <a16:creationId xmlns:a16="http://schemas.microsoft.com/office/drawing/2014/main" xmlns="" id="{DB741683-2912-47B8-BDD0-E90CAB877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064585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>
                <a:extLst>
                  <a:ext uri="{FF2B5EF4-FFF2-40B4-BE49-F238E27FC236}">
                    <a16:creationId xmlns:a16="http://schemas.microsoft.com/office/drawing/2014/main" xmlns="" id="{6FA37F47-88F0-43B0-BF89-A656C807B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778737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6">
                <a:extLst>
                  <a:ext uri="{FF2B5EF4-FFF2-40B4-BE49-F238E27FC236}">
                    <a16:creationId xmlns:a16="http://schemas.microsoft.com/office/drawing/2014/main" xmlns="" id="{F2C2D1FD-9B78-4BF2-AC75-048E99164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778737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7">
                <a:extLst>
                  <a:ext uri="{FF2B5EF4-FFF2-40B4-BE49-F238E27FC236}">
                    <a16:creationId xmlns:a16="http://schemas.microsoft.com/office/drawing/2014/main" xmlns="" id="{DADCC651-364B-4060-A802-6D124397A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92029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8">
                <a:extLst>
                  <a:ext uri="{FF2B5EF4-FFF2-40B4-BE49-F238E27FC236}">
                    <a16:creationId xmlns:a16="http://schemas.microsoft.com/office/drawing/2014/main" xmlns="" id="{76CB5BDA-5E5E-4D6B-93B4-EC6FB7518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92029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9">
                <a:extLst>
                  <a:ext uri="{FF2B5EF4-FFF2-40B4-BE49-F238E27FC236}">
                    <a16:creationId xmlns:a16="http://schemas.microsoft.com/office/drawing/2014/main" xmlns="" id="{2E2F1251-6960-4FD3-9465-A7C5763CE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064585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0">
                <a:extLst>
                  <a:ext uri="{FF2B5EF4-FFF2-40B4-BE49-F238E27FC236}">
                    <a16:creationId xmlns:a16="http://schemas.microsoft.com/office/drawing/2014/main" xmlns="" id="{A595CB68-D026-4064-94D7-AB5EB50ED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064585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>
                <a:extLst>
                  <a:ext uri="{FF2B5EF4-FFF2-40B4-BE49-F238E27FC236}">
                    <a16:creationId xmlns:a16="http://schemas.microsoft.com/office/drawing/2014/main" xmlns="" id="{5BA5EA65-8BF0-4541-A753-07EBFE3BF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778737"/>
                <a:ext cx="144287" cy="28585"/>
              </a:xfrm>
              <a:custGeom>
                <a:avLst/>
                <a:gdLst>
                  <a:gd name="T0" fmla="*/ 106 w 106"/>
                  <a:gd name="T1" fmla="*/ 0 h 21"/>
                  <a:gd name="T2" fmla="*/ 96 w 106"/>
                  <a:gd name="T3" fmla="*/ 0 h 21"/>
                  <a:gd name="T4" fmla="*/ 0 w 106"/>
                  <a:gd name="T5" fmla="*/ 0 h 21"/>
                  <a:gd name="T6" fmla="*/ 0 w 106"/>
                  <a:gd name="T7" fmla="*/ 21 h 21"/>
                  <a:gd name="T8" fmla="*/ 96 w 106"/>
                  <a:gd name="T9" fmla="*/ 21 h 21"/>
                  <a:gd name="T10" fmla="*/ 106 w 106"/>
                  <a:gd name="T11" fmla="*/ 21 h 21"/>
                  <a:gd name="T12" fmla="*/ 106 w 10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1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96" y="21"/>
                    </a:lnTo>
                    <a:lnTo>
                      <a:pt x="106" y="21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2">
                <a:extLst>
                  <a:ext uri="{FF2B5EF4-FFF2-40B4-BE49-F238E27FC236}">
                    <a16:creationId xmlns:a16="http://schemas.microsoft.com/office/drawing/2014/main" xmlns="" id="{88219158-DBBB-44DC-908A-4C3A22CA3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778737"/>
                <a:ext cx="144287" cy="28585"/>
              </a:xfrm>
              <a:custGeom>
                <a:avLst/>
                <a:gdLst>
                  <a:gd name="T0" fmla="*/ 106 w 106"/>
                  <a:gd name="T1" fmla="*/ 0 h 21"/>
                  <a:gd name="T2" fmla="*/ 96 w 106"/>
                  <a:gd name="T3" fmla="*/ 0 h 21"/>
                  <a:gd name="T4" fmla="*/ 0 w 106"/>
                  <a:gd name="T5" fmla="*/ 0 h 21"/>
                  <a:gd name="T6" fmla="*/ 0 w 106"/>
                  <a:gd name="T7" fmla="*/ 21 h 21"/>
                  <a:gd name="T8" fmla="*/ 96 w 106"/>
                  <a:gd name="T9" fmla="*/ 21 h 21"/>
                  <a:gd name="T10" fmla="*/ 106 w 106"/>
                  <a:gd name="T11" fmla="*/ 21 h 21"/>
                  <a:gd name="T12" fmla="*/ 106 w 10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1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96" y="21"/>
                    </a:lnTo>
                    <a:lnTo>
                      <a:pt x="106" y="21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>
                <a:extLst>
                  <a:ext uri="{FF2B5EF4-FFF2-40B4-BE49-F238E27FC236}">
                    <a16:creationId xmlns:a16="http://schemas.microsoft.com/office/drawing/2014/main" xmlns="" id="{082640E8-32FF-4768-829B-262C2E552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920299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>
                <a:extLst>
                  <a:ext uri="{FF2B5EF4-FFF2-40B4-BE49-F238E27FC236}">
                    <a16:creationId xmlns:a16="http://schemas.microsoft.com/office/drawing/2014/main" xmlns="" id="{06B77612-5F7F-4739-925F-E72E3F61F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920299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>
                <a:extLst>
                  <a:ext uri="{FF2B5EF4-FFF2-40B4-BE49-F238E27FC236}">
                    <a16:creationId xmlns:a16="http://schemas.microsoft.com/office/drawing/2014/main" xmlns="" id="{56EC04E6-FD29-4669-9FBB-C142F13E5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064585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18 h 18"/>
                  <a:gd name="T8" fmla="*/ 96 w 106"/>
                  <a:gd name="T9" fmla="*/ 18 h 18"/>
                  <a:gd name="T10" fmla="*/ 106 w 106"/>
                  <a:gd name="T11" fmla="*/ 18 h 18"/>
                  <a:gd name="T12" fmla="*/ 106 w 10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>
                <a:extLst>
                  <a:ext uri="{FF2B5EF4-FFF2-40B4-BE49-F238E27FC236}">
                    <a16:creationId xmlns:a16="http://schemas.microsoft.com/office/drawing/2014/main" xmlns="" id="{06783373-C716-4591-AFEB-0FBFFB26C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064585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18 h 18"/>
                  <a:gd name="T8" fmla="*/ 96 w 106"/>
                  <a:gd name="T9" fmla="*/ 18 h 18"/>
                  <a:gd name="T10" fmla="*/ 106 w 106"/>
                  <a:gd name="T11" fmla="*/ 18 h 18"/>
                  <a:gd name="T12" fmla="*/ 106 w 10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>
                <a:extLst>
                  <a:ext uri="{FF2B5EF4-FFF2-40B4-BE49-F238E27FC236}">
                    <a16:creationId xmlns:a16="http://schemas.microsoft.com/office/drawing/2014/main" xmlns="" id="{32F16684-F92F-4443-BEAF-F0DB3362C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2778737"/>
                <a:ext cx="89839" cy="28585"/>
              </a:xfrm>
              <a:custGeom>
                <a:avLst/>
                <a:gdLst>
                  <a:gd name="T0" fmla="*/ 66 w 66"/>
                  <a:gd name="T1" fmla="*/ 0 h 21"/>
                  <a:gd name="T2" fmla="*/ 10 w 66"/>
                  <a:gd name="T3" fmla="*/ 0 h 21"/>
                  <a:gd name="T4" fmla="*/ 0 w 66"/>
                  <a:gd name="T5" fmla="*/ 0 h 21"/>
                  <a:gd name="T6" fmla="*/ 0 w 66"/>
                  <a:gd name="T7" fmla="*/ 21 h 21"/>
                  <a:gd name="T8" fmla="*/ 10 w 66"/>
                  <a:gd name="T9" fmla="*/ 21 h 21"/>
                  <a:gd name="T10" fmla="*/ 66 w 66"/>
                  <a:gd name="T11" fmla="*/ 21 h 21"/>
                  <a:gd name="T12" fmla="*/ 66 w 6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1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66" y="2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>
                <a:extLst>
                  <a:ext uri="{FF2B5EF4-FFF2-40B4-BE49-F238E27FC236}">
                    <a16:creationId xmlns:a16="http://schemas.microsoft.com/office/drawing/2014/main" xmlns="" id="{F201D6D4-6A4D-4414-8F65-C1BC9103D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2778737"/>
                <a:ext cx="89839" cy="28585"/>
              </a:xfrm>
              <a:custGeom>
                <a:avLst/>
                <a:gdLst>
                  <a:gd name="T0" fmla="*/ 66 w 66"/>
                  <a:gd name="T1" fmla="*/ 0 h 21"/>
                  <a:gd name="T2" fmla="*/ 10 w 66"/>
                  <a:gd name="T3" fmla="*/ 0 h 21"/>
                  <a:gd name="T4" fmla="*/ 0 w 66"/>
                  <a:gd name="T5" fmla="*/ 0 h 21"/>
                  <a:gd name="T6" fmla="*/ 0 w 66"/>
                  <a:gd name="T7" fmla="*/ 21 h 21"/>
                  <a:gd name="T8" fmla="*/ 10 w 66"/>
                  <a:gd name="T9" fmla="*/ 21 h 21"/>
                  <a:gd name="T10" fmla="*/ 66 w 66"/>
                  <a:gd name="T11" fmla="*/ 21 h 21"/>
                  <a:gd name="T12" fmla="*/ 66 w 6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1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66" y="21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>
                <a:extLst>
                  <a:ext uri="{FF2B5EF4-FFF2-40B4-BE49-F238E27FC236}">
                    <a16:creationId xmlns:a16="http://schemas.microsoft.com/office/drawing/2014/main" xmlns="" id="{BD553884-404F-4A54-84B7-587CB8CF0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2920299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>
                <a:extLst>
                  <a:ext uri="{FF2B5EF4-FFF2-40B4-BE49-F238E27FC236}">
                    <a16:creationId xmlns:a16="http://schemas.microsoft.com/office/drawing/2014/main" xmlns="" id="{FB54CECA-F985-4D65-BC98-9BE36E506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2920299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1">
                <a:extLst>
                  <a:ext uri="{FF2B5EF4-FFF2-40B4-BE49-F238E27FC236}">
                    <a16:creationId xmlns:a16="http://schemas.microsoft.com/office/drawing/2014/main" xmlns="" id="{89EA62A3-AEB9-4B84-9D11-43CCBCF8E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064585"/>
                <a:ext cx="89839" cy="24501"/>
              </a:xfrm>
              <a:custGeom>
                <a:avLst/>
                <a:gdLst>
                  <a:gd name="T0" fmla="*/ 66 w 66"/>
                  <a:gd name="T1" fmla="*/ 0 h 18"/>
                  <a:gd name="T2" fmla="*/ 10 w 66"/>
                  <a:gd name="T3" fmla="*/ 0 h 18"/>
                  <a:gd name="T4" fmla="*/ 0 w 66"/>
                  <a:gd name="T5" fmla="*/ 0 h 18"/>
                  <a:gd name="T6" fmla="*/ 0 w 66"/>
                  <a:gd name="T7" fmla="*/ 18 h 18"/>
                  <a:gd name="T8" fmla="*/ 10 w 66"/>
                  <a:gd name="T9" fmla="*/ 18 h 18"/>
                  <a:gd name="T10" fmla="*/ 66 w 66"/>
                  <a:gd name="T11" fmla="*/ 18 h 18"/>
                  <a:gd name="T12" fmla="*/ 66 w 6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66" y="1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2">
                <a:extLst>
                  <a:ext uri="{FF2B5EF4-FFF2-40B4-BE49-F238E27FC236}">
                    <a16:creationId xmlns:a16="http://schemas.microsoft.com/office/drawing/2014/main" xmlns="" id="{56B62EE1-14B9-4C33-9D1E-B9C784B13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064585"/>
                <a:ext cx="89839" cy="24501"/>
              </a:xfrm>
              <a:custGeom>
                <a:avLst/>
                <a:gdLst>
                  <a:gd name="T0" fmla="*/ 66 w 66"/>
                  <a:gd name="T1" fmla="*/ 0 h 18"/>
                  <a:gd name="T2" fmla="*/ 10 w 66"/>
                  <a:gd name="T3" fmla="*/ 0 h 18"/>
                  <a:gd name="T4" fmla="*/ 0 w 66"/>
                  <a:gd name="T5" fmla="*/ 0 h 18"/>
                  <a:gd name="T6" fmla="*/ 0 w 66"/>
                  <a:gd name="T7" fmla="*/ 18 h 18"/>
                  <a:gd name="T8" fmla="*/ 10 w 66"/>
                  <a:gd name="T9" fmla="*/ 18 h 18"/>
                  <a:gd name="T10" fmla="*/ 66 w 66"/>
                  <a:gd name="T11" fmla="*/ 18 h 18"/>
                  <a:gd name="T12" fmla="*/ 66 w 6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66" y="18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93">
                <a:extLst>
                  <a:ext uri="{FF2B5EF4-FFF2-40B4-BE49-F238E27FC236}">
                    <a16:creationId xmlns:a16="http://schemas.microsoft.com/office/drawing/2014/main" xmlns="" id="{E1B601DB-4439-40DB-ADCA-1D37B9B1A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163482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94">
                <a:extLst>
                  <a:ext uri="{FF2B5EF4-FFF2-40B4-BE49-F238E27FC236}">
                    <a16:creationId xmlns:a16="http://schemas.microsoft.com/office/drawing/2014/main" xmlns="" id="{AE32FFD6-DA59-4F41-ABC9-D08E57D0B7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163482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95">
                <a:extLst>
                  <a:ext uri="{FF2B5EF4-FFF2-40B4-BE49-F238E27FC236}">
                    <a16:creationId xmlns:a16="http://schemas.microsoft.com/office/drawing/2014/main" xmlns="" id="{AE131F37-B0E9-4923-A0B7-AB4010D9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163482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96">
                <a:extLst>
                  <a:ext uri="{FF2B5EF4-FFF2-40B4-BE49-F238E27FC236}">
                    <a16:creationId xmlns:a16="http://schemas.microsoft.com/office/drawing/2014/main" xmlns="" id="{2ACF4A2F-1A39-441C-8E84-975810EE10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163482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>
                <a:extLst>
                  <a:ext uri="{FF2B5EF4-FFF2-40B4-BE49-F238E27FC236}">
                    <a16:creationId xmlns:a16="http://schemas.microsoft.com/office/drawing/2014/main" xmlns="" id="{FA4B6E3A-5820-4D34-8AFE-136E1CA6E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163482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98">
                <a:extLst>
                  <a:ext uri="{FF2B5EF4-FFF2-40B4-BE49-F238E27FC236}">
                    <a16:creationId xmlns:a16="http://schemas.microsoft.com/office/drawing/2014/main" xmlns="" id="{D29F57BE-0213-4BA1-AC05-A1BF3567C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163482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>
                <a:extLst>
                  <a:ext uri="{FF2B5EF4-FFF2-40B4-BE49-F238E27FC236}">
                    <a16:creationId xmlns:a16="http://schemas.microsoft.com/office/drawing/2014/main" xmlns="" id="{C265F2DB-9753-4150-AF1F-3E47E3052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290072"/>
                <a:ext cx="130674" cy="73504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100">
                <a:extLst>
                  <a:ext uri="{FF2B5EF4-FFF2-40B4-BE49-F238E27FC236}">
                    <a16:creationId xmlns:a16="http://schemas.microsoft.com/office/drawing/2014/main" xmlns="" id="{DF276682-B913-4BF3-851A-B449333D9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290072"/>
                <a:ext cx="130674" cy="7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101">
                <a:extLst>
                  <a:ext uri="{FF2B5EF4-FFF2-40B4-BE49-F238E27FC236}">
                    <a16:creationId xmlns:a16="http://schemas.microsoft.com/office/drawing/2014/main" xmlns="" id="{FE8ED7E3-7B61-4E31-A8FB-DDB8291AE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290072"/>
                <a:ext cx="130674" cy="73504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02">
                <a:extLst>
                  <a:ext uri="{FF2B5EF4-FFF2-40B4-BE49-F238E27FC236}">
                    <a16:creationId xmlns:a16="http://schemas.microsoft.com/office/drawing/2014/main" xmlns="" id="{927DE81E-4C26-4EE2-94BA-983A21991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290072"/>
                <a:ext cx="130674" cy="7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03">
                <a:extLst>
                  <a:ext uri="{FF2B5EF4-FFF2-40B4-BE49-F238E27FC236}">
                    <a16:creationId xmlns:a16="http://schemas.microsoft.com/office/drawing/2014/main" xmlns="" id="{5247AF66-1662-4FB5-BE9E-8C2976F3C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290072"/>
                <a:ext cx="130674" cy="73504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04">
                <a:extLst>
                  <a:ext uri="{FF2B5EF4-FFF2-40B4-BE49-F238E27FC236}">
                    <a16:creationId xmlns:a16="http://schemas.microsoft.com/office/drawing/2014/main" xmlns="" id="{B0F5C792-00A0-45D1-8D46-B8261291D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290072"/>
                <a:ext cx="130674" cy="7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05">
                <a:extLst>
                  <a:ext uri="{FF2B5EF4-FFF2-40B4-BE49-F238E27FC236}">
                    <a16:creationId xmlns:a16="http://schemas.microsoft.com/office/drawing/2014/main" xmlns="" id="{D8BD86BA-F511-4060-80F8-6DC166FE6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423469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106">
                <a:extLst>
                  <a:ext uri="{FF2B5EF4-FFF2-40B4-BE49-F238E27FC236}">
                    <a16:creationId xmlns:a16="http://schemas.microsoft.com/office/drawing/2014/main" xmlns="" id="{BF41E91E-875E-47B1-BA0C-521E45A3FE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2423469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107">
                <a:extLst>
                  <a:ext uri="{FF2B5EF4-FFF2-40B4-BE49-F238E27FC236}">
                    <a16:creationId xmlns:a16="http://schemas.microsoft.com/office/drawing/2014/main" xmlns="" id="{177D3F34-E3C8-40E5-A70F-C9D0A2391A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423469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108">
                <a:extLst>
                  <a:ext uri="{FF2B5EF4-FFF2-40B4-BE49-F238E27FC236}">
                    <a16:creationId xmlns:a16="http://schemas.microsoft.com/office/drawing/2014/main" xmlns="" id="{F0E36953-8633-4C27-8948-D1917A3B3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219" y="2423469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09">
                <a:extLst>
                  <a:ext uri="{FF2B5EF4-FFF2-40B4-BE49-F238E27FC236}">
                    <a16:creationId xmlns:a16="http://schemas.microsoft.com/office/drawing/2014/main" xmlns="" id="{4FF86B37-345B-4681-9C42-86A8B6B96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423469"/>
                <a:ext cx="130674" cy="7078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10">
                <a:extLst>
                  <a:ext uri="{FF2B5EF4-FFF2-40B4-BE49-F238E27FC236}">
                    <a16:creationId xmlns:a16="http://schemas.microsoft.com/office/drawing/2014/main" xmlns="" id="{E65AC27B-67DF-483D-9889-353F0C5049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732" y="2423469"/>
                <a:ext cx="130674" cy="70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>
                <a:extLst>
                  <a:ext uri="{FF2B5EF4-FFF2-40B4-BE49-F238E27FC236}">
                    <a16:creationId xmlns:a16="http://schemas.microsoft.com/office/drawing/2014/main" xmlns="" id="{EF3BCD4F-72A8-4C4C-9C3E-6FB7B61CB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234265"/>
                <a:ext cx="157899" cy="24501"/>
              </a:xfrm>
              <a:custGeom>
                <a:avLst/>
                <a:gdLst>
                  <a:gd name="T0" fmla="*/ 116 w 116"/>
                  <a:gd name="T1" fmla="*/ 0 h 18"/>
                  <a:gd name="T2" fmla="*/ 106 w 116"/>
                  <a:gd name="T3" fmla="*/ 0 h 18"/>
                  <a:gd name="T4" fmla="*/ 10 w 116"/>
                  <a:gd name="T5" fmla="*/ 0 h 18"/>
                  <a:gd name="T6" fmla="*/ 0 w 116"/>
                  <a:gd name="T7" fmla="*/ 0 h 18"/>
                  <a:gd name="T8" fmla="*/ 0 w 116"/>
                  <a:gd name="T9" fmla="*/ 18 h 18"/>
                  <a:gd name="T10" fmla="*/ 10 w 116"/>
                  <a:gd name="T11" fmla="*/ 18 h 18"/>
                  <a:gd name="T12" fmla="*/ 106 w 116"/>
                  <a:gd name="T13" fmla="*/ 18 h 18"/>
                  <a:gd name="T14" fmla="*/ 116 w 116"/>
                  <a:gd name="T15" fmla="*/ 18 h 18"/>
                  <a:gd name="T16" fmla="*/ 116 w 11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8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06" y="18"/>
                    </a:lnTo>
                    <a:lnTo>
                      <a:pt x="116" y="1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>
                <a:extLst>
                  <a:ext uri="{FF2B5EF4-FFF2-40B4-BE49-F238E27FC236}">
                    <a16:creationId xmlns:a16="http://schemas.microsoft.com/office/drawing/2014/main" xmlns="" id="{06072FF5-9783-4819-81CC-1065FEF64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234265"/>
                <a:ext cx="157899" cy="24501"/>
              </a:xfrm>
              <a:custGeom>
                <a:avLst/>
                <a:gdLst>
                  <a:gd name="T0" fmla="*/ 116 w 116"/>
                  <a:gd name="T1" fmla="*/ 0 h 18"/>
                  <a:gd name="T2" fmla="*/ 106 w 116"/>
                  <a:gd name="T3" fmla="*/ 0 h 18"/>
                  <a:gd name="T4" fmla="*/ 10 w 116"/>
                  <a:gd name="T5" fmla="*/ 0 h 18"/>
                  <a:gd name="T6" fmla="*/ 0 w 116"/>
                  <a:gd name="T7" fmla="*/ 0 h 18"/>
                  <a:gd name="T8" fmla="*/ 0 w 116"/>
                  <a:gd name="T9" fmla="*/ 18 h 18"/>
                  <a:gd name="T10" fmla="*/ 10 w 116"/>
                  <a:gd name="T11" fmla="*/ 18 h 18"/>
                  <a:gd name="T12" fmla="*/ 106 w 116"/>
                  <a:gd name="T13" fmla="*/ 18 h 18"/>
                  <a:gd name="T14" fmla="*/ 116 w 116"/>
                  <a:gd name="T15" fmla="*/ 18 h 18"/>
                  <a:gd name="T16" fmla="*/ 116 w 11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8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06" y="18"/>
                    </a:lnTo>
                    <a:lnTo>
                      <a:pt x="116" y="18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>
                <a:extLst>
                  <a:ext uri="{FF2B5EF4-FFF2-40B4-BE49-F238E27FC236}">
                    <a16:creationId xmlns:a16="http://schemas.microsoft.com/office/drawing/2014/main" xmlns="" id="{A499823A-5C28-4D6A-B95B-4C606ACB4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363576"/>
                <a:ext cx="157899" cy="23140"/>
              </a:xfrm>
              <a:custGeom>
                <a:avLst/>
                <a:gdLst>
                  <a:gd name="T0" fmla="*/ 116 w 116"/>
                  <a:gd name="T1" fmla="*/ 0 h 17"/>
                  <a:gd name="T2" fmla="*/ 106 w 116"/>
                  <a:gd name="T3" fmla="*/ 0 h 17"/>
                  <a:gd name="T4" fmla="*/ 10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  <a:gd name="T10" fmla="*/ 10 w 116"/>
                  <a:gd name="T11" fmla="*/ 17 h 17"/>
                  <a:gd name="T12" fmla="*/ 106 w 116"/>
                  <a:gd name="T13" fmla="*/ 17 h 17"/>
                  <a:gd name="T14" fmla="*/ 116 w 116"/>
                  <a:gd name="T15" fmla="*/ 17 h 17"/>
                  <a:gd name="T16" fmla="*/ 116 w 11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7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6" y="17"/>
                    </a:lnTo>
                    <a:lnTo>
                      <a:pt x="116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>
                <a:extLst>
                  <a:ext uri="{FF2B5EF4-FFF2-40B4-BE49-F238E27FC236}">
                    <a16:creationId xmlns:a16="http://schemas.microsoft.com/office/drawing/2014/main" xmlns="" id="{4BBFF6EB-C407-4258-AC51-5C54DDD6F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363576"/>
                <a:ext cx="157899" cy="23140"/>
              </a:xfrm>
              <a:custGeom>
                <a:avLst/>
                <a:gdLst>
                  <a:gd name="T0" fmla="*/ 116 w 116"/>
                  <a:gd name="T1" fmla="*/ 0 h 17"/>
                  <a:gd name="T2" fmla="*/ 106 w 116"/>
                  <a:gd name="T3" fmla="*/ 0 h 17"/>
                  <a:gd name="T4" fmla="*/ 10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  <a:gd name="T10" fmla="*/ 10 w 116"/>
                  <a:gd name="T11" fmla="*/ 17 h 17"/>
                  <a:gd name="T12" fmla="*/ 106 w 116"/>
                  <a:gd name="T13" fmla="*/ 17 h 17"/>
                  <a:gd name="T14" fmla="*/ 116 w 116"/>
                  <a:gd name="T15" fmla="*/ 17 h 17"/>
                  <a:gd name="T16" fmla="*/ 116 w 11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7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6" y="17"/>
                    </a:lnTo>
                    <a:lnTo>
                      <a:pt x="116" y="17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5">
                <a:extLst>
                  <a:ext uri="{FF2B5EF4-FFF2-40B4-BE49-F238E27FC236}">
                    <a16:creationId xmlns:a16="http://schemas.microsoft.com/office/drawing/2014/main" xmlns="" id="{DE26CB67-6484-47CE-BAD6-8CCFE4D76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494250"/>
                <a:ext cx="157899" cy="24501"/>
              </a:xfrm>
              <a:custGeom>
                <a:avLst/>
                <a:gdLst>
                  <a:gd name="T0" fmla="*/ 116 w 116"/>
                  <a:gd name="T1" fmla="*/ 0 h 18"/>
                  <a:gd name="T2" fmla="*/ 106 w 116"/>
                  <a:gd name="T3" fmla="*/ 0 h 18"/>
                  <a:gd name="T4" fmla="*/ 10 w 116"/>
                  <a:gd name="T5" fmla="*/ 0 h 18"/>
                  <a:gd name="T6" fmla="*/ 0 w 116"/>
                  <a:gd name="T7" fmla="*/ 0 h 18"/>
                  <a:gd name="T8" fmla="*/ 0 w 116"/>
                  <a:gd name="T9" fmla="*/ 18 h 18"/>
                  <a:gd name="T10" fmla="*/ 10 w 116"/>
                  <a:gd name="T11" fmla="*/ 18 h 18"/>
                  <a:gd name="T12" fmla="*/ 106 w 116"/>
                  <a:gd name="T13" fmla="*/ 18 h 18"/>
                  <a:gd name="T14" fmla="*/ 116 w 116"/>
                  <a:gd name="T15" fmla="*/ 18 h 18"/>
                  <a:gd name="T16" fmla="*/ 116 w 11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8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06" y="18"/>
                    </a:lnTo>
                    <a:lnTo>
                      <a:pt x="116" y="1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6">
                <a:extLst>
                  <a:ext uri="{FF2B5EF4-FFF2-40B4-BE49-F238E27FC236}">
                    <a16:creationId xmlns:a16="http://schemas.microsoft.com/office/drawing/2014/main" xmlns="" id="{88AFB69B-121B-4A09-9C0F-2613935C2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120" y="2494250"/>
                <a:ext cx="157899" cy="24501"/>
              </a:xfrm>
              <a:custGeom>
                <a:avLst/>
                <a:gdLst>
                  <a:gd name="T0" fmla="*/ 116 w 116"/>
                  <a:gd name="T1" fmla="*/ 0 h 18"/>
                  <a:gd name="T2" fmla="*/ 106 w 116"/>
                  <a:gd name="T3" fmla="*/ 0 h 18"/>
                  <a:gd name="T4" fmla="*/ 10 w 116"/>
                  <a:gd name="T5" fmla="*/ 0 h 18"/>
                  <a:gd name="T6" fmla="*/ 0 w 116"/>
                  <a:gd name="T7" fmla="*/ 0 h 18"/>
                  <a:gd name="T8" fmla="*/ 0 w 116"/>
                  <a:gd name="T9" fmla="*/ 18 h 18"/>
                  <a:gd name="T10" fmla="*/ 10 w 116"/>
                  <a:gd name="T11" fmla="*/ 18 h 18"/>
                  <a:gd name="T12" fmla="*/ 106 w 116"/>
                  <a:gd name="T13" fmla="*/ 18 h 18"/>
                  <a:gd name="T14" fmla="*/ 116 w 116"/>
                  <a:gd name="T15" fmla="*/ 18 h 18"/>
                  <a:gd name="T16" fmla="*/ 116 w 11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8">
                    <a:moveTo>
                      <a:pt x="116" y="0"/>
                    </a:moveTo>
                    <a:lnTo>
                      <a:pt x="10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06" y="18"/>
                    </a:lnTo>
                    <a:lnTo>
                      <a:pt x="116" y="18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7">
                <a:extLst>
                  <a:ext uri="{FF2B5EF4-FFF2-40B4-BE49-F238E27FC236}">
                    <a16:creationId xmlns:a16="http://schemas.microsoft.com/office/drawing/2014/main" xmlns="" id="{770604A7-E726-43B0-9FBE-8F6738310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234265"/>
                <a:ext cx="155176" cy="24501"/>
              </a:xfrm>
              <a:custGeom>
                <a:avLst/>
                <a:gdLst>
                  <a:gd name="T0" fmla="*/ 114 w 114"/>
                  <a:gd name="T1" fmla="*/ 0 h 18"/>
                  <a:gd name="T2" fmla="*/ 104 w 114"/>
                  <a:gd name="T3" fmla="*/ 0 h 18"/>
                  <a:gd name="T4" fmla="*/ 8 w 114"/>
                  <a:gd name="T5" fmla="*/ 0 h 18"/>
                  <a:gd name="T6" fmla="*/ 0 w 114"/>
                  <a:gd name="T7" fmla="*/ 0 h 18"/>
                  <a:gd name="T8" fmla="*/ 0 w 114"/>
                  <a:gd name="T9" fmla="*/ 18 h 18"/>
                  <a:gd name="T10" fmla="*/ 8 w 114"/>
                  <a:gd name="T11" fmla="*/ 18 h 18"/>
                  <a:gd name="T12" fmla="*/ 104 w 114"/>
                  <a:gd name="T13" fmla="*/ 18 h 18"/>
                  <a:gd name="T14" fmla="*/ 114 w 114"/>
                  <a:gd name="T15" fmla="*/ 18 h 18"/>
                  <a:gd name="T16" fmla="*/ 114 w 1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8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04" y="18"/>
                    </a:lnTo>
                    <a:lnTo>
                      <a:pt x="114" y="1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8">
                <a:extLst>
                  <a:ext uri="{FF2B5EF4-FFF2-40B4-BE49-F238E27FC236}">
                    <a16:creationId xmlns:a16="http://schemas.microsoft.com/office/drawing/2014/main" xmlns="" id="{A4AEF55C-1932-4661-8FE4-E15326481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234265"/>
                <a:ext cx="155176" cy="24501"/>
              </a:xfrm>
              <a:custGeom>
                <a:avLst/>
                <a:gdLst>
                  <a:gd name="T0" fmla="*/ 114 w 114"/>
                  <a:gd name="T1" fmla="*/ 0 h 18"/>
                  <a:gd name="T2" fmla="*/ 104 w 114"/>
                  <a:gd name="T3" fmla="*/ 0 h 18"/>
                  <a:gd name="T4" fmla="*/ 8 w 114"/>
                  <a:gd name="T5" fmla="*/ 0 h 18"/>
                  <a:gd name="T6" fmla="*/ 0 w 114"/>
                  <a:gd name="T7" fmla="*/ 0 h 18"/>
                  <a:gd name="T8" fmla="*/ 0 w 114"/>
                  <a:gd name="T9" fmla="*/ 18 h 18"/>
                  <a:gd name="T10" fmla="*/ 8 w 114"/>
                  <a:gd name="T11" fmla="*/ 18 h 18"/>
                  <a:gd name="T12" fmla="*/ 104 w 114"/>
                  <a:gd name="T13" fmla="*/ 18 h 18"/>
                  <a:gd name="T14" fmla="*/ 114 w 114"/>
                  <a:gd name="T15" fmla="*/ 18 h 18"/>
                  <a:gd name="T16" fmla="*/ 114 w 1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8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04" y="18"/>
                    </a:lnTo>
                    <a:lnTo>
                      <a:pt x="114" y="1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>
                <a:extLst>
                  <a:ext uri="{FF2B5EF4-FFF2-40B4-BE49-F238E27FC236}">
                    <a16:creationId xmlns:a16="http://schemas.microsoft.com/office/drawing/2014/main" xmlns="" id="{FEB5FEDD-7EE2-4E74-8CC4-A7F1A22F5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363576"/>
                <a:ext cx="155176" cy="23140"/>
              </a:xfrm>
              <a:custGeom>
                <a:avLst/>
                <a:gdLst>
                  <a:gd name="T0" fmla="*/ 114 w 114"/>
                  <a:gd name="T1" fmla="*/ 0 h 17"/>
                  <a:gd name="T2" fmla="*/ 104 w 114"/>
                  <a:gd name="T3" fmla="*/ 0 h 17"/>
                  <a:gd name="T4" fmla="*/ 8 w 114"/>
                  <a:gd name="T5" fmla="*/ 0 h 17"/>
                  <a:gd name="T6" fmla="*/ 0 w 114"/>
                  <a:gd name="T7" fmla="*/ 0 h 17"/>
                  <a:gd name="T8" fmla="*/ 0 w 114"/>
                  <a:gd name="T9" fmla="*/ 17 h 17"/>
                  <a:gd name="T10" fmla="*/ 8 w 114"/>
                  <a:gd name="T11" fmla="*/ 17 h 17"/>
                  <a:gd name="T12" fmla="*/ 104 w 114"/>
                  <a:gd name="T13" fmla="*/ 17 h 17"/>
                  <a:gd name="T14" fmla="*/ 114 w 114"/>
                  <a:gd name="T15" fmla="*/ 17 h 17"/>
                  <a:gd name="T16" fmla="*/ 114 w 114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7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104" y="17"/>
                    </a:lnTo>
                    <a:lnTo>
                      <a:pt x="114" y="1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>
                <a:extLst>
                  <a:ext uri="{FF2B5EF4-FFF2-40B4-BE49-F238E27FC236}">
                    <a16:creationId xmlns:a16="http://schemas.microsoft.com/office/drawing/2014/main" xmlns="" id="{38DA6598-D7B6-485D-9166-A4117B099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363576"/>
                <a:ext cx="155176" cy="23140"/>
              </a:xfrm>
              <a:custGeom>
                <a:avLst/>
                <a:gdLst>
                  <a:gd name="T0" fmla="*/ 114 w 114"/>
                  <a:gd name="T1" fmla="*/ 0 h 17"/>
                  <a:gd name="T2" fmla="*/ 104 w 114"/>
                  <a:gd name="T3" fmla="*/ 0 h 17"/>
                  <a:gd name="T4" fmla="*/ 8 w 114"/>
                  <a:gd name="T5" fmla="*/ 0 h 17"/>
                  <a:gd name="T6" fmla="*/ 0 w 114"/>
                  <a:gd name="T7" fmla="*/ 0 h 17"/>
                  <a:gd name="T8" fmla="*/ 0 w 114"/>
                  <a:gd name="T9" fmla="*/ 17 h 17"/>
                  <a:gd name="T10" fmla="*/ 8 w 114"/>
                  <a:gd name="T11" fmla="*/ 17 h 17"/>
                  <a:gd name="T12" fmla="*/ 104 w 114"/>
                  <a:gd name="T13" fmla="*/ 17 h 17"/>
                  <a:gd name="T14" fmla="*/ 114 w 114"/>
                  <a:gd name="T15" fmla="*/ 17 h 17"/>
                  <a:gd name="T16" fmla="*/ 114 w 114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7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104" y="17"/>
                    </a:lnTo>
                    <a:lnTo>
                      <a:pt x="114" y="17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>
                <a:extLst>
                  <a:ext uri="{FF2B5EF4-FFF2-40B4-BE49-F238E27FC236}">
                    <a16:creationId xmlns:a16="http://schemas.microsoft.com/office/drawing/2014/main" xmlns="" id="{35166D16-226F-47CF-8E9A-EA82BAAE7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494250"/>
                <a:ext cx="155176" cy="24501"/>
              </a:xfrm>
              <a:custGeom>
                <a:avLst/>
                <a:gdLst>
                  <a:gd name="T0" fmla="*/ 114 w 114"/>
                  <a:gd name="T1" fmla="*/ 0 h 18"/>
                  <a:gd name="T2" fmla="*/ 104 w 114"/>
                  <a:gd name="T3" fmla="*/ 0 h 18"/>
                  <a:gd name="T4" fmla="*/ 8 w 114"/>
                  <a:gd name="T5" fmla="*/ 0 h 18"/>
                  <a:gd name="T6" fmla="*/ 0 w 114"/>
                  <a:gd name="T7" fmla="*/ 0 h 18"/>
                  <a:gd name="T8" fmla="*/ 0 w 114"/>
                  <a:gd name="T9" fmla="*/ 18 h 18"/>
                  <a:gd name="T10" fmla="*/ 8 w 114"/>
                  <a:gd name="T11" fmla="*/ 18 h 18"/>
                  <a:gd name="T12" fmla="*/ 104 w 114"/>
                  <a:gd name="T13" fmla="*/ 18 h 18"/>
                  <a:gd name="T14" fmla="*/ 114 w 114"/>
                  <a:gd name="T15" fmla="*/ 18 h 18"/>
                  <a:gd name="T16" fmla="*/ 114 w 1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8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04" y="18"/>
                    </a:lnTo>
                    <a:lnTo>
                      <a:pt x="114" y="1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>
                <a:extLst>
                  <a:ext uri="{FF2B5EF4-FFF2-40B4-BE49-F238E27FC236}">
                    <a16:creationId xmlns:a16="http://schemas.microsoft.com/office/drawing/2014/main" xmlns="" id="{C498659F-F2AB-4394-8032-13E235D23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2494250"/>
                <a:ext cx="155176" cy="24501"/>
              </a:xfrm>
              <a:custGeom>
                <a:avLst/>
                <a:gdLst>
                  <a:gd name="T0" fmla="*/ 114 w 114"/>
                  <a:gd name="T1" fmla="*/ 0 h 18"/>
                  <a:gd name="T2" fmla="*/ 104 w 114"/>
                  <a:gd name="T3" fmla="*/ 0 h 18"/>
                  <a:gd name="T4" fmla="*/ 8 w 114"/>
                  <a:gd name="T5" fmla="*/ 0 h 18"/>
                  <a:gd name="T6" fmla="*/ 0 w 114"/>
                  <a:gd name="T7" fmla="*/ 0 h 18"/>
                  <a:gd name="T8" fmla="*/ 0 w 114"/>
                  <a:gd name="T9" fmla="*/ 18 h 18"/>
                  <a:gd name="T10" fmla="*/ 8 w 114"/>
                  <a:gd name="T11" fmla="*/ 18 h 18"/>
                  <a:gd name="T12" fmla="*/ 104 w 114"/>
                  <a:gd name="T13" fmla="*/ 18 h 18"/>
                  <a:gd name="T14" fmla="*/ 114 w 114"/>
                  <a:gd name="T15" fmla="*/ 18 h 18"/>
                  <a:gd name="T16" fmla="*/ 114 w 1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8">
                    <a:moveTo>
                      <a:pt x="114" y="0"/>
                    </a:moveTo>
                    <a:lnTo>
                      <a:pt x="104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04" y="18"/>
                    </a:lnTo>
                    <a:lnTo>
                      <a:pt x="114" y="1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>
                <a:extLst>
                  <a:ext uri="{FF2B5EF4-FFF2-40B4-BE49-F238E27FC236}">
                    <a16:creationId xmlns:a16="http://schemas.microsoft.com/office/drawing/2014/main" xmlns="" id="{2DC46AA4-6E9D-4B23-84ED-40888BDD8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234265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0 h 18"/>
                  <a:gd name="T8" fmla="*/ 0 w 106"/>
                  <a:gd name="T9" fmla="*/ 18 h 18"/>
                  <a:gd name="T10" fmla="*/ 0 w 106"/>
                  <a:gd name="T11" fmla="*/ 18 h 18"/>
                  <a:gd name="T12" fmla="*/ 96 w 106"/>
                  <a:gd name="T13" fmla="*/ 18 h 18"/>
                  <a:gd name="T14" fmla="*/ 106 w 106"/>
                  <a:gd name="T15" fmla="*/ 18 h 18"/>
                  <a:gd name="T16" fmla="*/ 106 w 10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>
                <a:extLst>
                  <a:ext uri="{FF2B5EF4-FFF2-40B4-BE49-F238E27FC236}">
                    <a16:creationId xmlns:a16="http://schemas.microsoft.com/office/drawing/2014/main" xmlns="" id="{AA7216B0-F8AA-4646-AE1E-C6FB3CCDE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234265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0 h 18"/>
                  <a:gd name="T8" fmla="*/ 0 w 106"/>
                  <a:gd name="T9" fmla="*/ 18 h 18"/>
                  <a:gd name="T10" fmla="*/ 0 w 106"/>
                  <a:gd name="T11" fmla="*/ 18 h 18"/>
                  <a:gd name="T12" fmla="*/ 96 w 106"/>
                  <a:gd name="T13" fmla="*/ 18 h 18"/>
                  <a:gd name="T14" fmla="*/ 106 w 106"/>
                  <a:gd name="T15" fmla="*/ 18 h 18"/>
                  <a:gd name="T16" fmla="*/ 106 w 10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>
                <a:extLst>
                  <a:ext uri="{FF2B5EF4-FFF2-40B4-BE49-F238E27FC236}">
                    <a16:creationId xmlns:a16="http://schemas.microsoft.com/office/drawing/2014/main" xmlns="" id="{C07FAB68-4D10-4B6C-B916-FE66D2E42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363576"/>
                <a:ext cx="144287" cy="23140"/>
              </a:xfrm>
              <a:custGeom>
                <a:avLst/>
                <a:gdLst>
                  <a:gd name="T0" fmla="*/ 106 w 106"/>
                  <a:gd name="T1" fmla="*/ 0 h 17"/>
                  <a:gd name="T2" fmla="*/ 96 w 106"/>
                  <a:gd name="T3" fmla="*/ 0 h 17"/>
                  <a:gd name="T4" fmla="*/ 0 w 106"/>
                  <a:gd name="T5" fmla="*/ 0 h 17"/>
                  <a:gd name="T6" fmla="*/ 0 w 106"/>
                  <a:gd name="T7" fmla="*/ 0 h 17"/>
                  <a:gd name="T8" fmla="*/ 0 w 106"/>
                  <a:gd name="T9" fmla="*/ 17 h 17"/>
                  <a:gd name="T10" fmla="*/ 0 w 106"/>
                  <a:gd name="T11" fmla="*/ 17 h 17"/>
                  <a:gd name="T12" fmla="*/ 9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96" y="17"/>
                    </a:lnTo>
                    <a:lnTo>
                      <a:pt x="106" y="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6">
                <a:extLst>
                  <a:ext uri="{FF2B5EF4-FFF2-40B4-BE49-F238E27FC236}">
                    <a16:creationId xmlns:a16="http://schemas.microsoft.com/office/drawing/2014/main" xmlns="" id="{88FE59B6-8532-407B-93AB-CB687651E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363576"/>
                <a:ext cx="144287" cy="23140"/>
              </a:xfrm>
              <a:custGeom>
                <a:avLst/>
                <a:gdLst>
                  <a:gd name="T0" fmla="*/ 106 w 106"/>
                  <a:gd name="T1" fmla="*/ 0 h 17"/>
                  <a:gd name="T2" fmla="*/ 96 w 106"/>
                  <a:gd name="T3" fmla="*/ 0 h 17"/>
                  <a:gd name="T4" fmla="*/ 0 w 106"/>
                  <a:gd name="T5" fmla="*/ 0 h 17"/>
                  <a:gd name="T6" fmla="*/ 0 w 106"/>
                  <a:gd name="T7" fmla="*/ 0 h 17"/>
                  <a:gd name="T8" fmla="*/ 0 w 106"/>
                  <a:gd name="T9" fmla="*/ 17 h 17"/>
                  <a:gd name="T10" fmla="*/ 0 w 106"/>
                  <a:gd name="T11" fmla="*/ 17 h 17"/>
                  <a:gd name="T12" fmla="*/ 96 w 106"/>
                  <a:gd name="T13" fmla="*/ 17 h 17"/>
                  <a:gd name="T14" fmla="*/ 106 w 106"/>
                  <a:gd name="T15" fmla="*/ 17 h 17"/>
                  <a:gd name="T16" fmla="*/ 106 w 10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7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96" y="17"/>
                    </a:lnTo>
                    <a:lnTo>
                      <a:pt x="106" y="1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>
                <a:extLst>
                  <a:ext uri="{FF2B5EF4-FFF2-40B4-BE49-F238E27FC236}">
                    <a16:creationId xmlns:a16="http://schemas.microsoft.com/office/drawing/2014/main" xmlns="" id="{7E6BCFB8-6501-4E2B-BDB4-F8ABE297F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494250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0 h 18"/>
                  <a:gd name="T8" fmla="*/ 0 w 106"/>
                  <a:gd name="T9" fmla="*/ 18 h 18"/>
                  <a:gd name="T10" fmla="*/ 0 w 106"/>
                  <a:gd name="T11" fmla="*/ 18 h 18"/>
                  <a:gd name="T12" fmla="*/ 96 w 106"/>
                  <a:gd name="T13" fmla="*/ 18 h 18"/>
                  <a:gd name="T14" fmla="*/ 106 w 106"/>
                  <a:gd name="T15" fmla="*/ 18 h 18"/>
                  <a:gd name="T16" fmla="*/ 106 w 10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8">
                <a:extLst>
                  <a:ext uri="{FF2B5EF4-FFF2-40B4-BE49-F238E27FC236}">
                    <a16:creationId xmlns:a16="http://schemas.microsoft.com/office/drawing/2014/main" xmlns="" id="{4250C679-E311-4DD1-875A-C5199D968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2494250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0 h 18"/>
                  <a:gd name="T8" fmla="*/ 0 w 106"/>
                  <a:gd name="T9" fmla="*/ 18 h 18"/>
                  <a:gd name="T10" fmla="*/ 0 w 106"/>
                  <a:gd name="T11" fmla="*/ 18 h 18"/>
                  <a:gd name="T12" fmla="*/ 96 w 106"/>
                  <a:gd name="T13" fmla="*/ 18 h 18"/>
                  <a:gd name="T14" fmla="*/ 106 w 106"/>
                  <a:gd name="T15" fmla="*/ 18 h 18"/>
                  <a:gd name="T16" fmla="*/ 106 w 106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129">
                <a:extLst>
                  <a:ext uri="{FF2B5EF4-FFF2-40B4-BE49-F238E27FC236}">
                    <a16:creationId xmlns:a16="http://schemas.microsoft.com/office/drawing/2014/main" xmlns="" id="{D7F137E3-6441-4606-96A9-BFEF46A5A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169396"/>
                <a:ext cx="76227" cy="6942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30">
                <a:extLst>
                  <a:ext uri="{FF2B5EF4-FFF2-40B4-BE49-F238E27FC236}">
                    <a16:creationId xmlns:a16="http://schemas.microsoft.com/office/drawing/2014/main" xmlns="" id="{E91BC185-2A26-4A37-9904-29EA3A442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169396"/>
                <a:ext cx="76227" cy="694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31">
                <a:extLst>
                  <a:ext uri="{FF2B5EF4-FFF2-40B4-BE49-F238E27FC236}">
                    <a16:creationId xmlns:a16="http://schemas.microsoft.com/office/drawing/2014/main" xmlns="" id="{CA72C9A4-C0F2-41CE-84BB-8D9338D3C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238817"/>
                <a:ext cx="76227" cy="680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32">
                <a:extLst>
                  <a:ext uri="{FF2B5EF4-FFF2-40B4-BE49-F238E27FC236}">
                    <a16:creationId xmlns:a16="http://schemas.microsoft.com/office/drawing/2014/main" xmlns="" id="{4D56718D-20D0-43C7-8A0E-84C880208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238817"/>
                <a:ext cx="76227" cy="6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33">
                <a:extLst>
                  <a:ext uri="{FF2B5EF4-FFF2-40B4-BE49-F238E27FC236}">
                    <a16:creationId xmlns:a16="http://schemas.microsoft.com/office/drawing/2014/main" xmlns="" id="{CDA96DBB-6BE2-487C-83BE-B910251CD1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169396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34">
                <a:extLst>
                  <a:ext uri="{FF2B5EF4-FFF2-40B4-BE49-F238E27FC236}">
                    <a16:creationId xmlns:a16="http://schemas.microsoft.com/office/drawing/2014/main" xmlns="" id="{36A3C9CC-FBED-47E9-BCD5-D9DDC9F01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169396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35">
                <a:extLst>
                  <a:ext uri="{FF2B5EF4-FFF2-40B4-BE49-F238E27FC236}">
                    <a16:creationId xmlns:a16="http://schemas.microsoft.com/office/drawing/2014/main" xmlns="" id="{738AACFD-0140-4E23-9995-C7244C88D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169396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36">
                <a:extLst>
                  <a:ext uri="{FF2B5EF4-FFF2-40B4-BE49-F238E27FC236}">
                    <a16:creationId xmlns:a16="http://schemas.microsoft.com/office/drawing/2014/main" xmlns="" id="{8EFAC52F-406C-45BC-9A34-7681400D99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169396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37">
                <a:extLst>
                  <a:ext uri="{FF2B5EF4-FFF2-40B4-BE49-F238E27FC236}">
                    <a16:creationId xmlns:a16="http://schemas.microsoft.com/office/drawing/2014/main" xmlns="" id="{3F243445-A62A-4B38-A716-70964BD06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169396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38">
                <a:extLst>
                  <a:ext uri="{FF2B5EF4-FFF2-40B4-BE49-F238E27FC236}">
                    <a16:creationId xmlns:a16="http://schemas.microsoft.com/office/drawing/2014/main" xmlns="" id="{2619C370-0E2D-497A-A2BE-DA68AA602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169396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39">
                <a:extLst>
                  <a:ext uri="{FF2B5EF4-FFF2-40B4-BE49-F238E27FC236}">
                    <a16:creationId xmlns:a16="http://schemas.microsoft.com/office/drawing/2014/main" xmlns="" id="{68169A15-A6C7-44FC-88F5-D3762F2FBA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169396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40">
                <a:extLst>
                  <a:ext uri="{FF2B5EF4-FFF2-40B4-BE49-F238E27FC236}">
                    <a16:creationId xmlns:a16="http://schemas.microsoft.com/office/drawing/2014/main" xmlns="" id="{F4CDC2F9-BA6E-46FD-A474-100C322EA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169396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41">
                <a:extLst>
                  <a:ext uri="{FF2B5EF4-FFF2-40B4-BE49-F238E27FC236}">
                    <a16:creationId xmlns:a16="http://schemas.microsoft.com/office/drawing/2014/main" xmlns="" id="{D504167B-38A2-4985-9E63-1CBE36239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169396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42">
                <a:extLst>
                  <a:ext uri="{FF2B5EF4-FFF2-40B4-BE49-F238E27FC236}">
                    <a16:creationId xmlns:a16="http://schemas.microsoft.com/office/drawing/2014/main" xmlns="" id="{871E8982-E206-47F0-9A60-0833D02D56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169396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43">
                <a:extLst>
                  <a:ext uri="{FF2B5EF4-FFF2-40B4-BE49-F238E27FC236}">
                    <a16:creationId xmlns:a16="http://schemas.microsoft.com/office/drawing/2014/main" xmlns="" id="{DC64D394-5311-46C5-A637-FE892627D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306876"/>
                <a:ext cx="76227" cy="78948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144">
                <a:extLst>
                  <a:ext uri="{FF2B5EF4-FFF2-40B4-BE49-F238E27FC236}">
                    <a16:creationId xmlns:a16="http://schemas.microsoft.com/office/drawing/2014/main" xmlns="" id="{33AFE60E-2AAE-44B7-BF62-57FD9AA68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306876"/>
                <a:ext cx="7622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45">
                <a:extLst>
                  <a:ext uri="{FF2B5EF4-FFF2-40B4-BE49-F238E27FC236}">
                    <a16:creationId xmlns:a16="http://schemas.microsoft.com/office/drawing/2014/main" xmlns="" id="{ACAB361A-0C24-46A2-98C7-B0EFCDC51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306876"/>
                <a:ext cx="130674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146">
                <a:extLst>
                  <a:ext uri="{FF2B5EF4-FFF2-40B4-BE49-F238E27FC236}">
                    <a16:creationId xmlns:a16="http://schemas.microsoft.com/office/drawing/2014/main" xmlns="" id="{347775A1-6AE0-41E9-A694-1486C5B6E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306876"/>
                <a:ext cx="130674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47">
                <a:extLst>
                  <a:ext uri="{FF2B5EF4-FFF2-40B4-BE49-F238E27FC236}">
                    <a16:creationId xmlns:a16="http://schemas.microsoft.com/office/drawing/2014/main" xmlns="" id="{A6C2A782-2059-4F34-BA50-8901317B7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306876"/>
                <a:ext cx="14428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148">
                <a:extLst>
                  <a:ext uri="{FF2B5EF4-FFF2-40B4-BE49-F238E27FC236}">
                    <a16:creationId xmlns:a16="http://schemas.microsoft.com/office/drawing/2014/main" xmlns="" id="{B2B75DE3-BE1E-46F9-8C2D-0E44BF002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306876"/>
                <a:ext cx="14428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149">
                <a:extLst>
                  <a:ext uri="{FF2B5EF4-FFF2-40B4-BE49-F238E27FC236}">
                    <a16:creationId xmlns:a16="http://schemas.microsoft.com/office/drawing/2014/main" xmlns="" id="{32C82347-70AF-4DA3-84E0-ED719A74A2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306876"/>
                <a:ext cx="14428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50">
                <a:extLst>
                  <a:ext uri="{FF2B5EF4-FFF2-40B4-BE49-F238E27FC236}">
                    <a16:creationId xmlns:a16="http://schemas.microsoft.com/office/drawing/2014/main" xmlns="" id="{07E1D138-891C-4377-84C2-1676E4D2A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306876"/>
                <a:ext cx="14428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151">
                <a:extLst>
                  <a:ext uri="{FF2B5EF4-FFF2-40B4-BE49-F238E27FC236}">
                    <a16:creationId xmlns:a16="http://schemas.microsoft.com/office/drawing/2014/main" xmlns="" id="{51556242-6755-401F-B432-F12ED0281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306876"/>
                <a:ext cx="9936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52">
                <a:extLst>
                  <a:ext uri="{FF2B5EF4-FFF2-40B4-BE49-F238E27FC236}">
                    <a16:creationId xmlns:a16="http://schemas.microsoft.com/office/drawing/2014/main" xmlns="" id="{C3C69162-4787-4CBD-B7AF-61182B6CD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306876"/>
                <a:ext cx="9936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153">
                <a:extLst>
                  <a:ext uri="{FF2B5EF4-FFF2-40B4-BE49-F238E27FC236}">
                    <a16:creationId xmlns:a16="http://schemas.microsoft.com/office/drawing/2014/main" xmlns="" id="{6835B4E9-7943-4FDC-AF25-CD6CD1464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306876"/>
                <a:ext cx="44920" cy="78948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154">
                <a:extLst>
                  <a:ext uri="{FF2B5EF4-FFF2-40B4-BE49-F238E27FC236}">
                    <a16:creationId xmlns:a16="http://schemas.microsoft.com/office/drawing/2014/main" xmlns="" id="{23410640-EA62-4790-829B-A55FACE3D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306876"/>
                <a:ext cx="44920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155">
                <a:extLst>
                  <a:ext uri="{FF2B5EF4-FFF2-40B4-BE49-F238E27FC236}">
                    <a16:creationId xmlns:a16="http://schemas.microsoft.com/office/drawing/2014/main" xmlns="" id="{B08A670E-E4CF-4CCD-B8C7-91157203E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453883"/>
                <a:ext cx="76227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156">
                <a:extLst>
                  <a:ext uri="{FF2B5EF4-FFF2-40B4-BE49-F238E27FC236}">
                    <a16:creationId xmlns:a16="http://schemas.microsoft.com/office/drawing/2014/main" xmlns="" id="{78F0247A-9746-4E84-B6B9-9E6DA1911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453883"/>
                <a:ext cx="7622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157">
                <a:extLst>
                  <a:ext uri="{FF2B5EF4-FFF2-40B4-BE49-F238E27FC236}">
                    <a16:creationId xmlns:a16="http://schemas.microsoft.com/office/drawing/2014/main" xmlns="" id="{5E6582FF-ADC2-48C0-90D1-60E62248E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453883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158">
                <a:extLst>
                  <a:ext uri="{FF2B5EF4-FFF2-40B4-BE49-F238E27FC236}">
                    <a16:creationId xmlns:a16="http://schemas.microsoft.com/office/drawing/2014/main" xmlns="" id="{A0B1373C-8A35-4C74-96F4-D3847D6BD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453883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159">
                <a:extLst>
                  <a:ext uri="{FF2B5EF4-FFF2-40B4-BE49-F238E27FC236}">
                    <a16:creationId xmlns:a16="http://schemas.microsoft.com/office/drawing/2014/main" xmlns="" id="{7237E24A-3E33-4C15-8E19-5009CAC6E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453883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60">
                <a:extLst>
                  <a:ext uri="{FF2B5EF4-FFF2-40B4-BE49-F238E27FC236}">
                    <a16:creationId xmlns:a16="http://schemas.microsoft.com/office/drawing/2014/main" xmlns="" id="{7E6C747F-B8B3-4872-88C5-BC8012AA2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453883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161">
                <a:extLst>
                  <a:ext uri="{FF2B5EF4-FFF2-40B4-BE49-F238E27FC236}">
                    <a16:creationId xmlns:a16="http://schemas.microsoft.com/office/drawing/2014/main" xmlns="" id="{5152C7BB-2EFA-4D5A-89B3-EE1B8E25A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453883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62">
                <a:extLst>
                  <a:ext uri="{FF2B5EF4-FFF2-40B4-BE49-F238E27FC236}">
                    <a16:creationId xmlns:a16="http://schemas.microsoft.com/office/drawing/2014/main" xmlns="" id="{D3DC6A55-2467-40E9-9A80-2D07D05E9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4" y="3453883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63">
                <a:extLst>
                  <a:ext uri="{FF2B5EF4-FFF2-40B4-BE49-F238E27FC236}">
                    <a16:creationId xmlns:a16="http://schemas.microsoft.com/office/drawing/2014/main" xmlns="" id="{3F753AEB-48D5-4BF5-BF21-E88364EE5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453883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164">
                <a:extLst>
                  <a:ext uri="{FF2B5EF4-FFF2-40B4-BE49-F238E27FC236}">
                    <a16:creationId xmlns:a16="http://schemas.microsoft.com/office/drawing/2014/main" xmlns="" id="{07F20385-8CAA-4D60-9483-FE5D961DD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453883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65">
                <a:extLst>
                  <a:ext uri="{FF2B5EF4-FFF2-40B4-BE49-F238E27FC236}">
                    <a16:creationId xmlns:a16="http://schemas.microsoft.com/office/drawing/2014/main" xmlns="" id="{C134ABDE-8E7F-46F4-B39D-E6340108B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453883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166">
                <a:extLst>
                  <a:ext uri="{FF2B5EF4-FFF2-40B4-BE49-F238E27FC236}">
                    <a16:creationId xmlns:a16="http://schemas.microsoft.com/office/drawing/2014/main" xmlns="" id="{4C535986-1A19-47EA-B730-C7404554F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2" y="3453883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67">
                <a:extLst>
                  <a:ext uri="{FF2B5EF4-FFF2-40B4-BE49-F238E27FC236}">
                    <a16:creationId xmlns:a16="http://schemas.microsoft.com/office/drawing/2014/main" xmlns="" id="{64F47E7E-1BA2-4F21-A88C-AA2009725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245622"/>
                <a:ext cx="114341" cy="27225"/>
              </a:xfrm>
              <a:custGeom>
                <a:avLst/>
                <a:gdLst>
                  <a:gd name="T0" fmla="*/ 84 w 84"/>
                  <a:gd name="T1" fmla="*/ 0 h 20"/>
                  <a:gd name="T2" fmla="*/ 11 w 84"/>
                  <a:gd name="T3" fmla="*/ 0 h 20"/>
                  <a:gd name="T4" fmla="*/ 0 w 84"/>
                  <a:gd name="T5" fmla="*/ 0 h 20"/>
                  <a:gd name="T6" fmla="*/ 0 w 84"/>
                  <a:gd name="T7" fmla="*/ 20 h 20"/>
                  <a:gd name="T8" fmla="*/ 11 w 84"/>
                  <a:gd name="T9" fmla="*/ 20 h 20"/>
                  <a:gd name="T10" fmla="*/ 84 w 84"/>
                  <a:gd name="T11" fmla="*/ 20 h 20"/>
                  <a:gd name="T12" fmla="*/ 84 w 84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0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1" y="20"/>
                    </a:lnTo>
                    <a:lnTo>
                      <a:pt x="84" y="2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68">
                <a:extLst>
                  <a:ext uri="{FF2B5EF4-FFF2-40B4-BE49-F238E27FC236}">
                    <a16:creationId xmlns:a16="http://schemas.microsoft.com/office/drawing/2014/main" xmlns="" id="{902A7FA8-A5D6-4462-B075-4A2EAA5A9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245622"/>
                <a:ext cx="114341" cy="27225"/>
              </a:xfrm>
              <a:custGeom>
                <a:avLst/>
                <a:gdLst>
                  <a:gd name="T0" fmla="*/ 84 w 84"/>
                  <a:gd name="T1" fmla="*/ 0 h 20"/>
                  <a:gd name="T2" fmla="*/ 11 w 84"/>
                  <a:gd name="T3" fmla="*/ 0 h 20"/>
                  <a:gd name="T4" fmla="*/ 0 w 84"/>
                  <a:gd name="T5" fmla="*/ 0 h 20"/>
                  <a:gd name="T6" fmla="*/ 0 w 84"/>
                  <a:gd name="T7" fmla="*/ 20 h 20"/>
                  <a:gd name="T8" fmla="*/ 11 w 84"/>
                  <a:gd name="T9" fmla="*/ 20 h 20"/>
                  <a:gd name="T10" fmla="*/ 84 w 84"/>
                  <a:gd name="T11" fmla="*/ 20 h 20"/>
                  <a:gd name="T12" fmla="*/ 84 w 84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0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1" y="20"/>
                    </a:lnTo>
                    <a:lnTo>
                      <a:pt x="84" y="20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69">
                <a:extLst>
                  <a:ext uri="{FF2B5EF4-FFF2-40B4-BE49-F238E27FC236}">
                    <a16:creationId xmlns:a16="http://schemas.microsoft.com/office/drawing/2014/main" xmlns="" id="{AC1500A9-7034-4082-ADA9-9513BEC4F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245622"/>
                <a:ext cx="58532" cy="27225"/>
              </a:xfrm>
              <a:custGeom>
                <a:avLst/>
                <a:gdLst>
                  <a:gd name="T0" fmla="*/ 43 w 43"/>
                  <a:gd name="T1" fmla="*/ 0 h 20"/>
                  <a:gd name="T2" fmla="*/ 33 w 43"/>
                  <a:gd name="T3" fmla="*/ 0 h 20"/>
                  <a:gd name="T4" fmla="*/ 0 w 43"/>
                  <a:gd name="T5" fmla="*/ 0 h 20"/>
                  <a:gd name="T6" fmla="*/ 0 w 43"/>
                  <a:gd name="T7" fmla="*/ 20 h 20"/>
                  <a:gd name="T8" fmla="*/ 33 w 43"/>
                  <a:gd name="T9" fmla="*/ 20 h 20"/>
                  <a:gd name="T10" fmla="*/ 43 w 43"/>
                  <a:gd name="T11" fmla="*/ 20 h 20"/>
                  <a:gd name="T12" fmla="*/ 43 w 4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0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33" y="20"/>
                    </a:lnTo>
                    <a:lnTo>
                      <a:pt x="43" y="2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70">
                <a:extLst>
                  <a:ext uri="{FF2B5EF4-FFF2-40B4-BE49-F238E27FC236}">
                    <a16:creationId xmlns:a16="http://schemas.microsoft.com/office/drawing/2014/main" xmlns="" id="{5C32AB01-273D-4684-A6C4-62047B0AE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245622"/>
                <a:ext cx="58532" cy="27225"/>
              </a:xfrm>
              <a:custGeom>
                <a:avLst/>
                <a:gdLst>
                  <a:gd name="T0" fmla="*/ 43 w 43"/>
                  <a:gd name="T1" fmla="*/ 0 h 20"/>
                  <a:gd name="T2" fmla="*/ 33 w 43"/>
                  <a:gd name="T3" fmla="*/ 0 h 20"/>
                  <a:gd name="T4" fmla="*/ 0 w 43"/>
                  <a:gd name="T5" fmla="*/ 0 h 20"/>
                  <a:gd name="T6" fmla="*/ 0 w 43"/>
                  <a:gd name="T7" fmla="*/ 20 h 20"/>
                  <a:gd name="T8" fmla="*/ 33 w 43"/>
                  <a:gd name="T9" fmla="*/ 20 h 20"/>
                  <a:gd name="T10" fmla="*/ 43 w 43"/>
                  <a:gd name="T11" fmla="*/ 20 h 20"/>
                  <a:gd name="T12" fmla="*/ 43 w 43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0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33" y="20"/>
                    </a:lnTo>
                    <a:lnTo>
                      <a:pt x="43" y="20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1">
                <a:extLst>
                  <a:ext uri="{FF2B5EF4-FFF2-40B4-BE49-F238E27FC236}">
                    <a16:creationId xmlns:a16="http://schemas.microsoft.com/office/drawing/2014/main" xmlns="" id="{C00BDB17-3A7E-4634-9A52-D537DE12F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385824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2">
                <a:extLst>
                  <a:ext uri="{FF2B5EF4-FFF2-40B4-BE49-F238E27FC236}">
                    <a16:creationId xmlns:a16="http://schemas.microsoft.com/office/drawing/2014/main" xmlns="" id="{BAAA2600-34CE-426A-9A66-77CB5FCCD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385824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3">
                <a:extLst>
                  <a:ext uri="{FF2B5EF4-FFF2-40B4-BE49-F238E27FC236}">
                    <a16:creationId xmlns:a16="http://schemas.microsoft.com/office/drawing/2014/main" xmlns="" id="{7F9D2B6C-03B6-41EC-B290-F12BC709C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385824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4">
                <a:extLst>
                  <a:ext uri="{FF2B5EF4-FFF2-40B4-BE49-F238E27FC236}">
                    <a16:creationId xmlns:a16="http://schemas.microsoft.com/office/drawing/2014/main" xmlns="" id="{7B399BAD-1E44-4BA7-B144-CCD81CF56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385824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5">
                <a:extLst>
                  <a:ext uri="{FF2B5EF4-FFF2-40B4-BE49-F238E27FC236}">
                    <a16:creationId xmlns:a16="http://schemas.microsoft.com/office/drawing/2014/main" xmlns="" id="{637019C9-5857-42EE-B2F5-DFA183441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530109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76">
                <a:extLst>
                  <a:ext uri="{FF2B5EF4-FFF2-40B4-BE49-F238E27FC236}">
                    <a16:creationId xmlns:a16="http://schemas.microsoft.com/office/drawing/2014/main" xmlns="" id="{EBC67520-5124-4F49-B9D3-73114A1B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2" y="3530109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7">
                <a:extLst>
                  <a:ext uri="{FF2B5EF4-FFF2-40B4-BE49-F238E27FC236}">
                    <a16:creationId xmlns:a16="http://schemas.microsoft.com/office/drawing/2014/main" xmlns="" id="{A44BF362-40ED-4873-816F-811338192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530109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8">
                <a:extLst>
                  <a:ext uri="{FF2B5EF4-FFF2-40B4-BE49-F238E27FC236}">
                    <a16:creationId xmlns:a16="http://schemas.microsoft.com/office/drawing/2014/main" xmlns="" id="{AC96A392-D608-433B-8838-3AA8FE662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530109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9">
                <a:extLst>
                  <a:ext uri="{FF2B5EF4-FFF2-40B4-BE49-F238E27FC236}">
                    <a16:creationId xmlns:a16="http://schemas.microsoft.com/office/drawing/2014/main" xmlns="" id="{9E35E46C-D1DF-4730-BF14-94D77F498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245622"/>
                <a:ext cx="172872" cy="27225"/>
              </a:xfrm>
              <a:custGeom>
                <a:avLst/>
                <a:gdLst>
                  <a:gd name="T0" fmla="*/ 127 w 127"/>
                  <a:gd name="T1" fmla="*/ 0 h 20"/>
                  <a:gd name="T2" fmla="*/ 116 w 127"/>
                  <a:gd name="T3" fmla="*/ 0 h 20"/>
                  <a:gd name="T4" fmla="*/ 10 w 127"/>
                  <a:gd name="T5" fmla="*/ 0 h 20"/>
                  <a:gd name="T6" fmla="*/ 0 w 127"/>
                  <a:gd name="T7" fmla="*/ 0 h 20"/>
                  <a:gd name="T8" fmla="*/ 0 w 127"/>
                  <a:gd name="T9" fmla="*/ 20 h 20"/>
                  <a:gd name="T10" fmla="*/ 10 w 127"/>
                  <a:gd name="T11" fmla="*/ 20 h 20"/>
                  <a:gd name="T12" fmla="*/ 116 w 127"/>
                  <a:gd name="T13" fmla="*/ 20 h 20"/>
                  <a:gd name="T14" fmla="*/ 127 w 127"/>
                  <a:gd name="T15" fmla="*/ 20 h 20"/>
                  <a:gd name="T16" fmla="*/ 127 w 1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0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116" y="20"/>
                    </a:lnTo>
                    <a:lnTo>
                      <a:pt x="127" y="2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80">
                <a:extLst>
                  <a:ext uri="{FF2B5EF4-FFF2-40B4-BE49-F238E27FC236}">
                    <a16:creationId xmlns:a16="http://schemas.microsoft.com/office/drawing/2014/main" xmlns="" id="{9D77078B-604E-4680-9647-DB0BDAD3D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245622"/>
                <a:ext cx="172872" cy="27225"/>
              </a:xfrm>
              <a:custGeom>
                <a:avLst/>
                <a:gdLst>
                  <a:gd name="T0" fmla="*/ 127 w 127"/>
                  <a:gd name="T1" fmla="*/ 0 h 20"/>
                  <a:gd name="T2" fmla="*/ 116 w 127"/>
                  <a:gd name="T3" fmla="*/ 0 h 20"/>
                  <a:gd name="T4" fmla="*/ 10 w 127"/>
                  <a:gd name="T5" fmla="*/ 0 h 20"/>
                  <a:gd name="T6" fmla="*/ 0 w 127"/>
                  <a:gd name="T7" fmla="*/ 0 h 20"/>
                  <a:gd name="T8" fmla="*/ 0 w 127"/>
                  <a:gd name="T9" fmla="*/ 20 h 20"/>
                  <a:gd name="T10" fmla="*/ 10 w 127"/>
                  <a:gd name="T11" fmla="*/ 20 h 20"/>
                  <a:gd name="T12" fmla="*/ 116 w 127"/>
                  <a:gd name="T13" fmla="*/ 20 h 20"/>
                  <a:gd name="T14" fmla="*/ 127 w 127"/>
                  <a:gd name="T15" fmla="*/ 20 h 20"/>
                  <a:gd name="T16" fmla="*/ 127 w 1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0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116" y="20"/>
                    </a:lnTo>
                    <a:lnTo>
                      <a:pt x="127" y="20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81">
                <a:extLst>
                  <a:ext uri="{FF2B5EF4-FFF2-40B4-BE49-F238E27FC236}">
                    <a16:creationId xmlns:a16="http://schemas.microsoft.com/office/drawing/2014/main" xmlns="" id="{D30A89F9-8ED4-4184-8DCA-533CA7AF4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385824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2">
                <a:extLst>
                  <a:ext uri="{FF2B5EF4-FFF2-40B4-BE49-F238E27FC236}">
                    <a16:creationId xmlns:a16="http://schemas.microsoft.com/office/drawing/2014/main" xmlns="" id="{6099C959-CF48-44D6-B2D0-4C54ECC02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385824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3">
                <a:extLst>
                  <a:ext uri="{FF2B5EF4-FFF2-40B4-BE49-F238E27FC236}">
                    <a16:creationId xmlns:a16="http://schemas.microsoft.com/office/drawing/2014/main" xmlns="" id="{35707316-ECBA-4EE7-82AF-D7186F72EC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53010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4">
                <a:extLst>
                  <a:ext uri="{FF2B5EF4-FFF2-40B4-BE49-F238E27FC236}">
                    <a16:creationId xmlns:a16="http://schemas.microsoft.com/office/drawing/2014/main" xmlns="" id="{5323F411-41C5-4236-94CF-12C3022A5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2" y="353010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5">
                <a:extLst>
                  <a:ext uri="{FF2B5EF4-FFF2-40B4-BE49-F238E27FC236}">
                    <a16:creationId xmlns:a16="http://schemas.microsoft.com/office/drawing/2014/main" xmlns="" id="{E1EA4626-FB6B-44F9-8BF1-452D2A406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245622"/>
                <a:ext cx="172872" cy="27225"/>
              </a:xfrm>
              <a:custGeom>
                <a:avLst/>
                <a:gdLst>
                  <a:gd name="T0" fmla="*/ 127 w 127"/>
                  <a:gd name="T1" fmla="*/ 0 h 20"/>
                  <a:gd name="T2" fmla="*/ 116 w 127"/>
                  <a:gd name="T3" fmla="*/ 0 h 20"/>
                  <a:gd name="T4" fmla="*/ 10 w 127"/>
                  <a:gd name="T5" fmla="*/ 0 h 20"/>
                  <a:gd name="T6" fmla="*/ 0 w 127"/>
                  <a:gd name="T7" fmla="*/ 0 h 20"/>
                  <a:gd name="T8" fmla="*/ 0 w 127"/>
                  <a:gd name="T9" fmla="*/ 20 h 20"/>
                  <a:gd name="T10" fmla="*/ 10 w 127"/>
                  <a:gd name="T11" fmla="*/ 20 h 20"/>
                  <a:gd name="T12" fmla="*/ 116 w 127"/>
                  <a:gd name="T13" fmla="*/ 20 h 20"/>
                  <a:gd name="T14" fmla="*/ 127 w 127"/>
                  <a:gd name="T15" fmla="*/ 20 h 20"/>
                  <a:gd name="T16" fmla="*/ 127 w 1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0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116" y="20"/>
                    </a:lnTo>
                    <a:lnTo>
                      <a:pt x="127" y="2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6">
                <a:extLst>
                  <a:ext uri="{FF2B5EF4-FFF2-40B4-BE49-F238E27FC236}">
                    <a16:creationId xmlns:a16="http://schemas.microsoft.com/office/drawing/2014/main" xmlns="" id="{714121BE-0A28-4B64-8487-4EE0882E7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245622"/>
                <a:ext cx="172872" cy="27225"/>
              </a:xfrm>
              <a:custGeom>
                <a:avLst/>
                <a:gdLst>
                  <a:gd name="T0" fmla="*/ 127 w 127"/>
                  <a:gd name="T1" fmla="*/ 0 h 20"/>
                  <a:gd name="T2" fmla="*/ 116 w 127"/>
                  <a:gd name="T3" fmla="*/ 0 h 20"/>
                  <a:gd name="T4" fmla="*/ 10 w 127"/>
                  <a:gd name="T5" fmla="*/ 0 h 20"/>
                  <a:gd name="T6" fmla="*/ 0 w 127"/>
                  <a:gd name="T7" fmla="*/ 0 h 20"/>
                  <a:gd name="T8" fmla="*/ 0 w 127"/>
                  <a:gd name="T9" fmla="*/ 20 h 20"/>
                  <a:gd name="T10" fmla="*/ 10 w 127"/>
                  <a:gd name="T11" fmla="*/ 20 h 20"/>
                  <a:gd name="T12" fmla="*/ 116 w 127"/>
                  <a:gd name="T13" fmla="*/ 20 h 20"/>
                  <a:gd name="T14" fmla="*/ 127 w 127"/>
                  <a:gd name="T15" fmla="*/ 20 h 20"/>
                  <a:gd name="T16" fmla="*/ 127 w 1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0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116" y="20"/>
                    </a:lnTo>
                    <a:lnTo>
                      <a:pt x="127" y="20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7">
                <a:extLst>
                  <a:ext uri="{FF2B5EF4-FFF2-40B4-BE49-F238E27FC236}">
                    <a16:creationId xmlns:a16="http://schemas.microsoft.com/office/drawing/2014/main" xmlns="" id="{3E75F846-B54D-47B6-AC02-16FB26A90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385824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8">
                <a:extLst>
                  <a:ext uri="{FF2B5EF4-FFF2-40B4-BE49-F238E27FC236}">
                    <a16:creationId xmlns:a16="http://schemas.microsoft.com/office/drawing/2014/main" xmlns="" id="{40323B90-4E99-41C5-B966-ED24FB8C3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385824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9">
                <a:extLst>
                  <a:ext uri="{FF2B5EF4-FFF2-40B4-BE49-F238E27FC236}">
                    <a16:creationId xmlns:a16="http://schemas.microsoft.com/office/drawing/2014/main" xmlns="" id="{B5E3E125-B711-4DBA-AF3F-4BD318429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53010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0">
                <a:extLst>
                  <a:ext uri="{FF2B5EF4-FFF2-40B4-BE49-F238E27FC236}">
                    <a16:creationId xmlns:a16="http://schemas.microsoft.com/office/drawing/2014/main" xmlns="" id="{46873A59-27B0-40F9-8F48-9E6456EE1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530109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1">
                <a:extLst>
                  <a:ext uri="{FF2B5EF4-FFF2-40B4-BE49-F238E27FC236}">
                    <a16:creationId xmlns:a16="http://schemas.microsoft.com/office/drawing/2014/main" xmlns="" id="{E1A0DE20-8F41-4A71-9050-B051CF083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245622"/>
                <a:ext cx="144287" cy="27225"/>
              </a:xfrm>
              <a:custGeom>
                <a:avLst/>
                <a:gdLst>
                  <a:gd name="T0" fmla="*/ 106 w 106"/>
                  <a:gd name="T1" fmla="*/ 0 h 20"/>
                  <a:gd name="T2" fmla="*/ 96 w 106"/>
                  <a:gd name="T3" fmla="*/ 0 h 20"/>
                  <a:gd name="T4" fmla="*/ 0 w 106"/>
                  <a:gd name="T5" fmla="*/ 0 h 20"/>
                  <a:gd name="T6" fmla="*/ 0 w 106"/>
                  <a:gd name="T7" fmla="*/ 20 h 20"/>
                  <a:gd name="T8" fmla="*/ 96 w 106"/>
                  <a:gd name="T9" fmla="*/ 20 h 20"/>
                  <a:gd name="T10" fmla="*/ 106 w 106"/>
                  <a:gd name="T11" fmla="*/ 20 h 20"/>
                  <a:gd name="T12" fmla="*/ 106 w 10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0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96" y="20"/>
                    </a:lnTo>
                    <a:lnTo>
                      <a:pt x="106" y="20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2">
                <a:extLst>
                  <a:ext uri="{FF2B5EF4-FFF2-40B4-BE49-F238E27FC236}">
                    <a16:creationId xmlns:a16="http://schemas.microsoft.com/office/drawing/2014/main" xmlns="" id="{D2E761F5-EEB9-4669-9CBE-F8E18CE15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245622"/>
                <a:ext cx="144287" cy="27225"/>
              </a:xfrm>
              <a:custGeom>
                <a:avLst/>
                <a:gdLst>
                  <a:gd name="T0" fmla="*/ 106 w 106"/>
                  <a:gd name="T1" fmla="*/ 0 h 20"/>
                  <a:gd name="T2" fmla="*/ 96 w 106"/>
                  <a:gd name="T3" fmla="*/ 0 h 20"/>
                  <a:gd name="T4" fmla="*/ 0 w 106"/>
                  <a:gd name="T5" fmla="*/ 0 h 20"/>
                  <a:gd name="T6" fmla="*/ 0 w 106"/>
                  <a:gd name="T7" fmla="*/ 20 h 20"/>
                  <a:gd name="T8" fmla="*/ 96 w 106"/>
                  <a:gd name="T9" fmla="*/ 20 h 20"/>
                  <a:gd name="T10" fmla="*/ 106 w 106"/>
                  <a:gd name="T11" fmla="*/ 20 h 20"/>
                  <a:gd name="T12" fmla="*/ 106 w 10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20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96" y="20"/>
                    </a:lnTo>
                    <a:lnTo>
                      <a:pt x="106" y="20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3">
                <a:extLst>
                  <a:ext uri="{FF2B5EF4-FFF2-40B4-BE49-F238E27FC236}">
                    <a16:creationId xmlns:a16="http://schemas.microsoft.com/office/drawing/2014/main" xmlns="" id="{5D000424-726E-457C-8E37-AA479113F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385824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4">
                <a:extLst>
                  <a:ext uri="{FF2B5EF4-FFF2-40B4-BE49-F238E27FC236}">
                    <a16:creationId xmlns:a16="http://schemas.microsoft.com/office/drawing/2014/main" xmlns="" id="{8B6ECB94-21EE-436F-AAA3-7668669CA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385824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5">
                <a:extLst>
                  <a:ext uri="{FF2B5EF4-FFF2-40B4-BE49-F238E27FC236}">
                    <a16:creationId xmlns:a16="http://schemas.microsoft.com/office/drawing/2014/main" xmlns="" id="{E7DB4549-8A36-49C2-B188-A274811D0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530109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6">
                <a:extLst>
                  <a:ext uri="{FF2B5EF4-FFF2-40B4-BE49-F238E27FC236}">
                    <a16:creationId xmlns:a16="http://schemas.microsoft.com/office/drawing/2014/main" xmlns="" id="{9D037154-32A8-4754-8F96-C8A8E1C05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530109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7">
                <a:extLst>
                  <a:ext uri="{FF2B5EF4-FFF2-40B4-BE49-F238E27FC236}">
                    <a16:creationId xmlns:a16="http://schemas.microsoft.com/office/drawing/2014/main" xmlns="" id="{FF9BC0E9-0818-40F9-94AD-78842602C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245622"/>
                <a:ext cx="89839" cy="27225"/>
              </a:xfrm>
              <a:custGeom>
                <a:avLst/>
                <a:gdLst>
                  <a:gd name="T0" fmla="*/ 66 w 66"/>
                  <a:gd name="T1" fmla="*/ 0 h 20"/>
                  <a:gd name="T2" fmla="*/ 10 w 66"/>
                  <a:gd name="T3" fmla="*/ 0 h 20"/>
                  <a:gd name="T4" fmla="*/ 0 w 66"/>
                  <a:gd name="T5" fmla="*/ 0 h 20"/>
                  <a:gd name="T6" fmla="*/ 0 w 66"/>
                  <a:gd name="T7" fmla="*/ 20 h 20"/>
                  <a:gd name="T8" fmla="*/ 10 w 66"/>
                  <a:gd name="T9" fmla="*/ 20 h 20"/>
                  <a:gd name="T10" fmla="*/ 66 w 66"/>
                  <a:gd name="T11" fmla="*/ 20 h 20"/>
                  <a:gd name="T12" fmla="*/ 66 w 6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0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66" y="2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8">
                <a:extLst>
                  <a:ext uri="{FF2B5EF4-FFF2-40B4-BE49-F238E27FC236}">
                    <a16:creationId xmlns:a16="http://schemas.microsoft.com/office/drawing/2014/main" xmlns="" id="{472815D1-19F2-4D6E-99D2-08B88ED50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245622"/>
                <a:ext cx="89839" cy="27225"/>
              </a:xfrm>
              <a:custGeom>
                <a:avLst/>
                <a:gdLst>
                  <a:gd name="T0" fmla="*/ 66 w 66"/>
                  <a:gd name="T1" fmla="*/ 0 h 20"/>
                  <a:gd name="T2" fmla="*/ 10 w 66"/>
                  <a:gd name="T3" fmla="*/ 0 h 20"/>
                  <a:gd name="T4" fmla="*/ 0 w 66"/>
                  <a:gd name="T5" fmla="*/ 0 h 20"/>
                  <a:gd name="T6" fmla="*/ 0 w 66"/>
                  <a:gd name="T7" fmla="*/ 20 h 20"/>
                  <a:gd name="T8" fmla="*/ 10 w 66"/>
                  <a:gd name="T9" fmla="*/ 20 h 20"/>
                  <a:gd name="T10" fmla="*/ 66 w 66"/>
                  <a:gd name="T11" fmla="*/ 20 h 20"/>
                  <a:gd name="T12" fmla="*/ 66 w 6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0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66" y="20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9">
                <a:extLst>
                  <a:ext uri="{FF2B5EF4-FFF2-40B4-BE49-F238E27FC236}">
                    <a16:creationId xmlns:a16="http://schemas.microsoft.com/office/drawing/2014/main" xmlns="" id="{F76034D1-0BB7-42E7-A6F9-7FF13AE60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385824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00">
                <a:extLst>
                  <a:ext uri="{FF2B5EF4-FFF2-40B4-BE49-F238E27FC236}">
                    <a16:creationId xmlns:a16="http://schemas.microsoft.com/office/drawing/2014/main" xmlns="" id="{37063830-5DEA-489C-A44D-34187227A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385824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01">
                <a:extLst>
                  <a:ext uri="{FF2B5EF4-FFF2-40B4-BE49-F238E27FC236}">
                    <a16:creationId xmlns:a16="http://schemas.microsoft.com/office/drawing/2014/main" xmlns="" id="{8936F8FA-48D0-4579-ABD7-2388FA283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530109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2">
                <a:extLst>
                  <a:ext uri="{FF2B5EF4-FFF2-40B4-BE49-F238E27FC236}">
                    <a16:creationId xmlns:a16="http://schemas.microsoft.com/office/drawing/2014/main" xmlns="" id="{073B9BA7-EBEF-4103-A91F-2FC50210F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530109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203">
                <a:extLst>
                  <a:ext uri="{FF2B5EF4-FFF2-40B4-BE49-F238E27FC236}">
                    <a16:creationId xmlns:a16="http://schemas.microsoft.com/office/drawing/2014/main" xmlns="" id="{39517C02-EABE-4B73-B0E6-79855C75D5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634920"/>
                <a:ext cx="76227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204">
                <a:extLst>
                  <a:ext uri="{FF2B5EF4-FFF2-40B4-BE49-F238E27FC236}">
                    <a16:creationId xmlns:a16="http://schemas.microsoft.com/office/drawing/2014/main" xmlns="" id="{B1D35749-3BB2-465F-B486-A078B4E1A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6" y="3634920"/>
                <a:ext cx="7622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206">
                <a:extLst>
                  <a:ext uri="{FF2B5EF4-FFF2-40B4-BE49-F238E27FC236}">
                    <a16:creationId xmlns:a16="http://schemas.microsoft.com/office/drawing/2014/main" xmlns="" id="{B7A96134-C4BD-4AEA-9CC9-C2D48FCA2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634920"/>
                <a:ext cx="130674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207">
                <a:extLst>
                  <a:ext uri="{FF2B5EF4-FFF2-40B4-BE49-F238E27FC236}">
                    <a16:creationId xmlns:a16="http://schemas.microsoft.com/office/drawing/2014/main" xmlns="" id="{FBA68E5F-6A92-4DA8-96DE-A662E0CB6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634920"/>
                <a:ext cx="130674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Rectangle 208">
                <a:extLst>
                  <a:ext uri="{FF2B5EF4-FFF2-40B4-BE49-F238E27FC236}">
                    <a16:creationId xmlns:a16="http://schemas.microsoft.com/office/drawing/2014/main" xmlns="" id="{5F326876-2772-4383-8FEF-4116DEA92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634920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209">
                <a:extLst>
                  <a:ext uri="{FF2B5EF4-FFF2-40B4-BE49-F238E27FC236}">
                    <a16:creationId xmlns:a16="http://schemas.microsoft.com/office/drawing/2014/main" xmlns="" id="{DCE07F4F-CF12-4EE5-B13A-31508886D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634920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210">
                <a:extLst>
                  <a:ext uri="{FF2B5EF4-FFF2-40B4-BE49-F238E27FC236}">
                    <a16:creationId xmlns:a16="http://schemas.microsoft.com/office/drawing/2014/main" xmlns="" id="{8494E366-F49A-41A0-BFD2-4C969EAA2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634920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211">
                <a:extLst>
                  <a:ext uri="{FF2B5EF4-FFF2-40B4-BE49-F238E27FC236}">
                    <a16:creationId xmlns:a16="http://schemas.microsoft.com/office/drawing/2014/main" xmlns="" id="{BD6665ED-1E52-4949-B9A7-A8433EDF04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634920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212">
                <a:extLst>
                  <a:ext uri="{FF2B5EF4-FFF2-40B4-BE49-F238E27FC236}">
                    <a16:creationId xmlns:a16="http://schemas.microsoft.com/office/drawing/2014/main" xmlns="" id="{B512DA93-41AC-48FB-8713-67C9DAD47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634920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213">
                <a:extLst>
                  <a:ext uri="{FF2B5EF4-FFF2-40B4-BE49-F238E27FC236}">
                    <a16:creationId xmlns:a16="http://schemas.microsoft.com/office/drawing/2014/main" xmlns="" id="{6154DF97-35C5-4081-93F6-8E4EE86FD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634920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214">
                <a:extLst>
                  <a:ext uri="{FF2B5EF4-FFF2-40B4-BE49-F238E27FC236}">
                    <a16:creationId xmlns:a16="http://schemas.microsoft.com/office/drawing/2014/main" xmlns="" id="{83585A22-9010-4F8B-BDB7-C9C584AF7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634920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215">
                <a:extLst>
                  <a:ext uri="{FF2B5EF4-FFF2-40B4-BE49-F238E27FC236}">
                    <a16:creationId xmlns:a16="http://schemas.microsoft.com/office/drawing/2014/main" xmlns="" id="{149DF475-F146-466F-AC3F-41EFAD69E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634920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216">
                <a:extLst>
                  <a:ext uri="{FF2B5EF4-FFF2-40B4-BE49-F238E27FC236}">
                    <a16:creationId xmlns:a16="http://schemas.microsoft.com/office/drawing/2014/main" xmlns="" id="{CB6A4D77-282D-44F9-8AB0-9F62E0C25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8" y="3773760"/>
                <a:ext cx="76227" cy="78948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217">
                <a:extLst>
                  <a:ext uri="{FF2B5EF4-FFF2-40B4-BE49-F238E27FC236}">
                    <a16:creationId xmlns:a16="http://schemas.microsoft.com/office/drawing/2014/main" xmlns="" id="{3F50530A-203F-4BD7-9FF0-56763EB88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1718" y="3773760"/>
                <a:ext cx="7622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218">
                <a:extLst>
                  <a:ext uri="{FF2B5EF4-FFF2-40B4-BE49-F238E27FC236}">
                    <a16:creationId xmlns:a16="http://schemas.microsoft.com/office/drawing/2014/main" xmlns="" id="{F63F27AD-F8D4-493F-A0DE-F8E0CC72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773760"/>
                <a:ext cx="130674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219">
                <a:extLst>
                  <a:ext uri="{FF2B5EF4-FFF2-40B4-BE49-F238E27FC236}">
                    <a16:creationId xmlns:a16="http://schemas.microsoft.com/office/drawing/2014/main" xmlns="" id="{CC4B46E0-A178-4A23-BA6E-99B2D43F2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983" y="3773760"/>
                <a:ext cx="130674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Rectangle 220">
                <a:extLst>
                  <a:ext uri="{FF2B5EF4-FFF2-40B4-BE49-F238E27FC236}">
                    <a16:creationId xmlns:a16="http://schemas.microsoft.com/office/drawing/2014/main" xmlns="" id="{42FEA3BE-485C-4A6F-95A0-51C70A169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773760"/>
                <a:ext cx="14428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221">
                <a:extLst>
                  <a:ext uri="{FF2B5EF4-FFF2-40B4-BE49-F238E27FC236}">
                    <a16:creationId xmlns:a16="http://schemas.microsoft.com/office/drawing/2014/main" xmlns="" id="{8F78242C-B922-43E8-AD0D-268997BB5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773760"/>
                <a:ext cx="14428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222">
                <a:extLst>
                  <a:ext uri="{FF2B5EF4-FFF2-40B4-BE49-F238E27FC236}">
                    <a16:creationId xmlns:a16="http://schemas.microsoft.com/office/drawing/2014/main" xmlns="" id="{EB3C9AB2-5F9D-4722-A36A-F59410F4A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773760"/>
                <a:ext cx="14428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23">
                <a:extLst>
                  <a:ext uri="{FF2B5EF4-FFF2-40B4-BE49-F238E27FC236}">
                    <a16:creationId xmlns:a16="http://schemas.microsoft.com/office/drawing/2014/main" xmlns="" id="{8FDD1AFF-047C-41E9-9F21-FB01B3B23B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773760"/>
                <a:ext cx="14428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224">
                <a:extLst>
                  <a:ext uri="{FF2B5EF4-FFF2-40B4-BE49-F238E27FC236}">
                    <a16:creationId xmlns:a16="http://schemas.microsoft.com/office/drawing/2014/main" xmlns="" id="{D78D7026-0B06-4A25-A108-EE21F8982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773760"/>
                <a:ext cx="99367" cy="78948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225">
                <a:extLst>
                  <a:ext uri="{FF2B5EF4-FFF2-40B4-BE49-F238E27FC236}">
                    <a16:creationId xmlns:a16="http://schemas.microsoft.com/office/drawing/2014/main" xmlns="" id="{07749F4F-9FD6-4D94-99D5-F54B66F98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773760"/>
                <a:ext cx="99367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26">
                <a:extLst>
                  <a:ext uri="{FF2B5EF4-FFF2-40B4-BE49-F238E27FC236}">
                    <a16:creationId xmlns:a16="http://schemas.microsoft.com/office/drawing/2014/main" xmlns="" id="{B6F0B60D-572B-4CDE-B2BB-A5B27B8AA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773760"/>
                <a:ext cx="44920" cy="78948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227">
                <a:extLst>
                  <a:ext uri="{FF2B5EF4-FFF2-40B4-BE49-F238E27FC236}">
                    <a16:creationId xmlns:a16="http://schemas.microsoft.com/office/drawing/2014/main" xmlns="" id="{CA1ED754-EA41-4813-93C7-39598AB53D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773760"/>
                <a:ext cx="44920" cy="78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28">
                <a:extLst>
                  <a:ext uri="{FF2B5EF4-FFF2-40B4-BE49-F238E27FC236}">
                    <a16:creationId xmlns:a16="http://schemas.microsoft.com/office/drawing/2014/main" xmlns="" id="{B082F048-BDF3-4B29-8E41-0391D0083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1718" y="3916684"/>
                <a:ext cx="141563" cy="76226"/>
              </a:xfrm>
              <a:custGeom>
                <a:avLst/>
                <a:gdLst>
                  <a:gd name="T0" fmla="*/ 56 w 104"/>
                  <a:gd name="T1" fmla="*/ 0 h 56"/>
                  <a:gd name="T2" fmla="*/ 0 w 104"/>
                  <a:gd name="T3" fmla="*/ 0 h 56"/>
                  <a:gd name="T4" fmla="*/ 0 w 104"/>
                  <a:gd name="T5" fmla="*/ 56 h 56"/>
                  <a:gd name="T6" fmla="*/ 104 w 104"/>
                  <a:gd name="T7" fmla="*/ 56 h 56"/>
                  <a:gd name="T8" fmla="*/ 104 w 104"/>
                  <a:gd name="T9" fmla="*/ 29 h 56"/>
                  <a:gd name="T10" fmla="*/ 56 w 104"/>
                  <a:gd name="T11" fmla="*/ 29 h 56"/>
                  <a:gd name="T12" fmla="*/ 56 w 10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56">
                    <a:moveTo>
                      <a:pt x="56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104" y="56"/>
                    </a:lnTo>
                    <a:lnTo>
                      <a:pt x="104" y="29"/>
                    </a:lnTo>
                    <a:lnTo>
                      <a:pt x="56" y="29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29">
                <a:extLst>
                  <a:ext uri="{FF2B5EF4-FFF2-40B4-BE49-F238E27FC236}">
                    <a16:creationId xmlns:a16="http://schemas.microsoft.com/office/drawing/2014/main" xmlns="" id="{79BADFE0-F523-462C-99F6-E2BEB5054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1718" y="3916684"/>
                <a:ext cx="141563" cy="76226"/>
              </a:xfrm>
              <a:custGeom>
                <a:avLst/>
                <a:gdLst>
                  <a:gd name="T0" fmla="*/ 56 w 104"/>
                  <a:gd name="T1" fmla="*/ 0 h 56"/>
                  <a:gd name="T2" fmla="*/ 0 w 104"/>
                  <a:gd name="T3" fmla="*/ 0 h 56"/>
                  <a:gd name="T4" fmla="*/ 0 w 104"/>
                  <a:gd name="T5" fmla="*/ 56 h 56"/>
                  <a:gd name="T6" fmla="*/ 104 w 104"/>
                  <a:gd name="T7" fmla="*/ 56 h 56"/>
                  <a:gd name="T8" fmla="*/ 104 w 104"/>
                  <a:gd name="T9" fmla="*/ 29 h 56"/>
                  <a:gd name="T10" fmla="*/ 56 w 104"/>
                  <a:gd name="T11" fmla="*/ 29 h 56"/>
                  <a:gd name="T12" fmla="*/ 56 w 10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56">
                    <a:moveTo>
                      <a:pt x="56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104" y="56"/>
                    </a:lnTo>
                    <a:lnTo>
                      <a:pt x="104" y="29"/>
                    </a:lnTo>
                    <a:lnTo>
                      <a:pt x="56" y="29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30">
                <a:extLst>
                  <a:ext uri="{FF2B5EF4-FFF2-40B4-BE49-F238E27FC236}">
                    <a16:creationId xmlns:a16="http://schemas.microsoft.com/office/drawing/2014/main" xmlns="" id="{E8E7BBBE-3E18-4D41-A187-5E48840D0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5371" y="3916684"/>
                <a:ext cx="144287" cy="76226"/>
              </a:xfrm>
              <a:custGeom>
                <a:avLst/>
                <a:gdLst>
                  <a:gd name="T0" fmla="*/ 106 w 106"/>
                  <a:gd name="T1" fmla="*/ 0 h 56"/>
                  <a:gd name="T2" fmla="*/ 10 w 106"/>
                  <a:gd name="T3" fmla="*/ 0 h 56"/>
                  <a:gd name="T4" fmla="*/ 10 w 106"/>
                  <a:gd name="T5" fmla="*/ 29 h 56"/>
                  <a:gd name="T6" fmla="*/ 0 w 106"/>
                  <a:gd name="T7" fmla="*/ 29 h 56"/>
                  <a:gd name="T8" fmla="*/ 0 w 106"/>
                  <a:gd name="T9" fmla="*/ 56 h 56"/>
                  <a:gd name="T10" fmla="*/ 106 w 106"/>
                  <a:gd name="T11" fmla="*/ 56 h 56"/>
                  <a:gd name="T12" fmla="*/ 106 w 10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56">
                    <a:moveTo>
                      <a:pt x="106" y="0"/>
                    </a:moveTo>
                    <a:lnTo>
                      <a:pt x="10" y="0"/>
                    </a:lnTo>
                    <a:lnTo>
                      <a:pt x="10" y="29"/>
                    </a:lnTo>
                    <a:lnTo>
                      <a:pt x="0" y="29"/>
                    </a:lnTo>
                    <a:lnTo>
                      <a:pt x="0" y="56"/>
                    </a:lnTo>
                    <a:lnTo>
                      <a:pt x="106" y="5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31">
                <a:extLst>
                  <a:ext uri="{FF2B5EF4-FFF2-40B4-BE49-F238E27FC236}">
                    <a16:creationId xmlns:a16="http://schemas.microsoft.com/office/drawing/2014/main" xmlns="" id="{F93FA148-B34A-4C56-838D-0DFB8B462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5371" y="3916684"/>
                <a:ext cx="144287" cy="76226"/>
              </a:xfrm>
              <a:custGeom>
                <a:avLst/>
                <a:gdLst>
                  <a:gd name="T0" fmla="*/ 106 w 106"/>
                  <a:gd name="T1" fmla="*/ 0 h 56"/>
                  <a:gd name="T2" fmla="*/ 10 w 106"/>
                  <a:gd name="T3" fmla="*/ 0 h 56"/>
                  <a:gd name="T4" fmla="*/ 10 w 106"/>
                  <a:gd name="T5" fmla="*/ 29 h 56"/>
                  <a:gd name="T6" fmla="*/ 0 w 106"/>
                  <a:gd name="T7" fmla="*/ 29 h 56"/>
                  <a:gd name="T8" fmla="*/ 0 w 106"/>
                  <a:gd name="T9" fmla="*/ 56 h 56"/>
                  <a:gd name="T10" fmla="*/ 106 w 106"/>
                  <a:gd name="T11" fmla="*/ 56 h 56"/>
                  <a:gd name="T12" fmla="*/ 106 w 10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56">
                    <a:moveTo>
                      <a:pt x="106" y="0"/>
                    </a:moveTo>
                    <a:lnTo>
                      <a:pt x="10" y="0"/>
                    </a:lnTo>
                    <a:lnTo>
                      <a:pt x="10" y="29"/>
                    </a:lnTo>
                    <a:lnTo>
                      <a:pt x="0" y="29"/>
                    </a:lnTo>
                    <a:lnTo>
                      <a:pt x="0" y="56"/>
                    </a:lnTo>
                    <a:lnTo>
                      <a:pt x="106" y="56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Rectangle 232">
                <a:extLst>
                  <a:ext uri="{FF2B5EF4-FFF2-40B4-BE49-F238E27FC236}">
                    <a16:creationId xmlns:a16="http://schemas.microsoft.com/office/drawing/2014/main" xmlns="" id="{EE1BD289-A9A8-43F6-8C7F-BBE8672EA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916684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233">
                <a:extLst>
                  <a:ext uri="{FF2B5EF4-FFF2-40B4-BE49-F238E27FC236}">
                    <a16:creationId xmlns:a16="http://schemas.microsoft.com/office/drawing/2014/main" xmlns="" id="{999738C7-1334-4446-898F-D7E41352B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4942" y="3916684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234">
                <a:extLst>
                  <a:ext uri="{FF2B5EF4-FFF2-40B4-BE49-F238E27FC236}">
                    <a16:creationId xmlns:a16="http://schemas.microsoft.com/office/drawing/2014/main" xmlns="" id="{3ECD3658-DDCD-43E0-8D15-1BF6AF8C8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916684"/>
                <a:ext cx="14428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235">
                <a:extLst>
                  <a:ext uri="{FF2B5EF4-FFF2-40B4-BE49-F238E27FC236}">
                    <a16:creationId xmlns:a16="http://schemas.microsoft.com/office/drawing/2014/main" xmlns="" id="{C0FAD646-6211-4ED6-8BB7-DC71CB77D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8595" y="3916684"/>
                <a:ext cx="14428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236">
                <a:extLst>
                  <a:ext uri="{FF2B5EF4-FFF2-40B4-BE49-F238E27FC236}">
                    <a16:creationId xmlns:a16="http://schemas.microsoft.com/office/drawing/2014/main" xmlns="" id="{1AF7D321-CF89-4A69-9C40-B341B6871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916684"/>
                <a:ext cx="99367" cy="76226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237">
                <a:extLst>
                  <a:ext uri="{FF2B5EF4-FFF2-40B4-BE49-F238E27FC236}">
                    <a16:creationId xmlns:a16="http://schemas.microsoft.com/office/drawing/2014/main" xmlns="" id="{5B128D2F-5F94-4C8A-A29C-C075692CC9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9526" y="3916684"/>
                <a:ext cx="99367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238">
                <a:extLst>
                  <a:ext uri="{FF2B5EF4-FFF2-40B4-BE49-F238E27FC236}">
                    <a16:creationId xmlns:a16="http://schemas.microsoft.com/office/drawing/2014/main" xmlns="" id="{C33D9B0F-B2B9-4644-8F74-97F6F0FD6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916684"/>
                <a:ext cx="44920" cy="76226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239">
                <a:extLst>
                  <a:ext uri="{FF2B5EF4-FFF2-40B4-BE49-F238E27FC236}">
                    <a16:creationId xmlns:a16="http://schemas.microsoft.com/office/drawing/2014/main" xmlns="" id="{74A8F292-1D77-4F58-B288-7328AF878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894" y="3916684"/>
                <a:ext cx="44920" cy="76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40">
                <a:extLst>
                  <a:ext uri="{FF2B5EF4-FFF2-40B4-BE49-F238E27FC236}">
                    <a16:creationId xmlns:a16="http://schemas.microsoft.com/office/drawing/2014/main" xmlns="" id="{B6D57E13-DB58-47F9-A3EA-ED885AD69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711147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41">
                <a:extLst>
                  <a:ext uri="{FF2B5EF4-FFF2-40B4-BE49-F238E27FC236}">
                    <a16:creationId xmlns:a16="http://schemas.microsoft.com/office/drawing/2014/main" xmlns="" id="{10973F6B-E744-4CCA-8BDC-28C532547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711147"/>
                <a:ext cx="58532" cy="25863"/>
              </a:xfrm>
              <a:custGeom>
                <a:avLst/>
                <a:gdLst>
                  <a:gd name="T0" fmla="*/ 43 w 43"/>
                  <a:gd name="T1" fmla="*/ 0 h 19"/>
                  <a:gd name="T2" fmla="*/ 33 w 43"/>
                  <a:gd name="T3" fmla="*/ 0 h 19"/>
                  <a:gd name="T4" fmla="*/ 0 w 43"/>
                  <a:gd name="T5" fmla="*/ 0 h 19"/>
                  <a:gd name="T6" fmla="*/ 0 w 43"/>
                  <a:gd name="T7" fmla="*/ 19 h 19"/>
                  <a:gd name="T8" fmla="*/ 33 w 43"/>
                  <a:gd name="T9" fmla="*/ 19 h 19"/>
                  <a:gd name="T10" fmla="*/ 43 w 43"/>
                  <a:gd name="T11" fmla="*/ 19 h 19"/>
                  <a:gd name="T12" fmla="*/ 43 w 4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3" y="19"/>
                    </a:lnTo>
                    <a:lnTo>
                      <a:pt x="43" y="19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42">
                <a:extLst>
                  <a:ext uri="{FF2B5EF4-FFF2-40B4-BE49-F238E27FC236}">
                    <a16:creationId xmlns:a16="http://schemas.microsoft.com/office/drawing/2014/main" xmlns="" id="{9259ED0A-E563-4A01-B2E6-D8A59E7EC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711147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43">
                <a:extLst>
                  <a:ext uri="{FF2B5EF4-FFF2-40B4-BE49-F238E27FC236}">
                    <a16:creationId xmlns:a16="http://schemas.microsoft.com/office/drawing/2014/main" xmlns="" id="{7BDAF297-D873-4CEA-AEE3-B154A736D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711147"/>
                <a:ext cx="114341" cy="25863"/>
              </a:xfrm>
              <a:custGeom>
                <a:avLst/>
                <a:gdLst>
                  <a:gd name="T0" fmla="*/ 84 w 84"/>
                  <a:gd name="T1" fmla="*/ 0 h 19"/>
                  <a:gd name="T2" fmla="*/ 11 w 84"/>
                  <a:gd name="T3" fmla="*/ 0 h 19"/>
                  <a:gd name="T4" fmla="*/ 0 w 84"/>
                  <a:gd name="T5" fmla="*/ 0 h 19"/>
                  <a:gd name="T6" fmla="*/ 0 w 84"/>
                  <a:gd name="T7" fmla="*/ 19 h 19"/>
                  <a:gd name="T8" fmla="*/ 11 w 84"/>
                  <a:gd name="T9" fmla="*/ 19 h 19"/>
                  <a:gd name="T10" fmla="*/ 84 w 84"/>
                  <a:gd name="T11" fmla="*/ 19 h 19"/>
                  <a:gd name="T12" fmla="*/ 84 w 8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84" y="19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44">
                <a:extLst>
                  <a:ext uri="{FF2B5EF4-FFF2-40B4-BE49-F238E27FC236}">
                    <a16:creationId xmlns:a16="http://schemas.microsoft.com/office/drawing/2014/main" xmlns="" id="{1612395D-B811-4CEC-874F-C32210E86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852709"/>
                <a:ext cx="58532" cy="24501"/>
              </a:xfrm>
              <a:custGeom>
                <a:avLst/>
                <a:gdLst>
                  <a:gd name="T0" fmla="*/ 43 w 43"/>
                  <a:gd name="T1" fmla="*/ 0 h 18"/>
                  <a:gd name="T2" fmla="*/ 33 w 43"/>
                  <a:gd name="T3" fmla="*/ 0 h 18"/>
                  <a:gd name="T4" fmla="*/ 0 w 43"/>
                  <a:gd name="T5" fmla="*/ 0 h 18"/>
                  <a:gd name="T6" fmla="*/ 0 w 43"/>
                  <a:gd name="T7" fmla="*/ 18 h 18"/>
                  <a:gd name="T8" fmla="*/ 33 w 43"/>
                  <a:gd name="T9" fmla="*/ 18 h 18"/>
                  <a:gd name="T10" fmla="*/ 43 w 43"/>
                  <a:gd name="T11" fmla="*/ 18 h 18"/>
                  <a:gd name="T12" fmla="*/ 43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3" y="18"/>
                    </a:lnTo>
                    <a:lnTo>
                      <a:pt x="43" y="1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45">
                <a:extLst>
                  <a:ext uri="{FF2B5EF4-FFF2-40B4-BE49-F238E27FC236}">
                    <a16:creationId xmlns:a16="http://schemas.microsoft.com/office/drawing/2014/main" xmlns="" id="{33FA14CD-53F4-4230-85B3-9F6140135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852709"/>
                <a:ext cx="58532" cy="24501"/>
              </a:xfrm>
              <a:custGeom>
                <a:avLst/>
                <a:gdLst>
                  <a:gd name="T0" fmla="*/ 43 w 43"/>
                  <a:gd name="T1" fmla="*/ 0 h 18"/>
                  <a:gd name="T2" fmla="*/ 33 w 43"/>
                  <a:gd name="T3" fmla="*/ 0 h 18"/>
                  <a:gd name="T4" fmla="*/ 0 w 43"/>
                  <a:gd name="T5" fmla="*/ 0 h 18"/>
                  <a:gd name="T6" fmla="*/ 0 w 43"/>
                  <a:gd name="T7" fmla="*/ 18 h 18"/>
                  <a:gd name="T8" fmla="*/ 33 w 43"/>
                  <a:gd name="T9" fmla="*/ 18 h 18"/>
                  <a:gd name="T10" fmla="*/ 43 w 43"/>
                  <a:gd name="T11" fmla="*/ 18 h 18"/>
                  <a:gd name="T12" fmla="*/ 43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3" y="18"/>
                    </a:lnTo>
                    <a:lnTo>
                      <a:pt x="43" y="18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46">
                <a:extLst>
                  <a:ext uri="{FF2B5EF4-FFF2-40B4-BE49-F238E27FC236}">
                    <a16:creationId xmlns:a16="http://schemas.microsoft.com/office/drawing/2014/main" xmlns="" id="{A8158265-3012-4A2D-A2F8-F076898B7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852709"/>
                <a:ext cx="114341" cy="24501"/>
              </a:xfrm>
              <a:custGeom>
                <a:avLst/>
                <a:gdLst>
                  <a:gd name="T0" fmla="*/ 84 w 84"/>
                  <a:gd name="T1" fmla="*/ 0 h 18"/>
                  <a:gd name="T2" fmla="*/ 11 w 84"/>
                  <a:gd name="T3" fmla="*/ 0 h 18"/>
                  <a:gd name="T4" fmla="*/ 0 w 84"/>
                  <a:gd name="T5" fmla="*/ 0 h 18"/>
                  <a:gd name="T6" fmla="*/ 0 w 84"/>
                  <a:gd name="T7" fmla="*/ 18 h 18"/>
                  <a:gd name="T8" fmla="*/ 11 w 84"/>
                  <a:gd name="T9" fmla="*/ 18 h 18"/>
                  <a:gd name="T10" fmla="*/ 84 w 84"/>
                  <a:gd name="T11" fmla="*/ 18 h 18"/>
                  <a:gd name="T12" fmla="*/ 84 w 8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1" y="18"/>
                    </a:lnTo>
                    <a:lnTo>
                      <a:pt x="84" y="18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47">
                <a:extLst>
                  <a:ext uri="{FF2B5EF4-FFF2-40B4-BE49-F238E27FC236}">
                    <a16:creationId xmlns:a16="http://schemas.microsoft.com/office/drawing/2014/main" xmlns="" id="{871D6500-A74D-4690-A958-CE1A6C7D4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852709"/>
                <a:ext cx="114341" cy="24501"/>
              </a:xfrm>
              <a:custGeom>
                <a:avLst/>
                <a:gdLst>
                  <a:gd name="T0" fmla="*/ 84 w 84"/>
                  <a:gd name="T1" fmla="*/ 0 h 18"/>
                  <a:gd name="T2" fmla="*/ 11 w 84"/>
                  <a:gd name="T3" fmla="*/ 0 h 18"/>
                  <a:gd name="T4" fmla="*/ 0 w 84"/>
                  <a:gd name="T5" fmla="*/ 0 h 18"/>
                  <a:gd name="T6" fmla="*/ 0 w 84"/>
                  <a:gd name="T7" fmla="*/ 18 h 18"/>
                  <a:gd name="T8" fmla="*/ 11 w 84"/>
                  <a:gd name="T9" fmla="*/ 18 h 18"/>
                  <a:gd name="T10" fmla="*/ 84 w 84"/>
                  <a:gd name="T11" fmla="*/ 18 h 18"/>
                  <a:gd name="T12" fmla="*/ 84 w 8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1" y="18"/>
                    </a:lnTo>
                    <a:lnTo>
                      <a:pt x="84" y="18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48">
                <a:extLst>
                  <a:ext uri="{FF2B5EF4-FFF2-40B4-BE49-F238E27FC236}">
                    <a16:creationId xmlns:a16="http://schemas.microsoft.com/office/drawing/2014/main" xmlns="" id="{80D93574-B177-4B27-9856-C4378C7E5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992910"/>
                <a:ext cx="58532" cy="28585"/>
              </a:xfrm>
              <a:custGeom>
                <a:avLst/>
                <a:gdLst>
                  <a:gd name="T0" fmla="*/ 43 w 43"/>
                  <a:gd name="T1" fmla="*/ 0 h 21"/>
                  <a:gd name="T2" fmla="*/ 33 w 43"/>
                  <a:gd name="T3" fmla="*/ 0 h 21"/>
                  <a:gd name="T4" fmla="*/ 0 w 43"/>
                  <a:gd name="T5" fmla="*/ 0 h 21"/>
                  <a:gd name="T6" fmla="*/ 0 w 43"/>
                  <a:gd name="T7" fmla="*/ 21 h 21"/>
                  <a:gd name="T8" fmla="*/ 33 w 43"/>
                  <a:gd name="T9" fmla="*/ 21 h 21"/>
                  <a:gd name="T10" fmla="*/ 43 w 43"/>
                  <a:gd name="T11" fmla="*/ 21 h 21"/>
                  <a:gd name="T12" fmla="*/ 43 w 4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1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3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49">
                <a:extLst>
                  <a:ext uri="{FF2B5EF4-FFF2-40B4-BE49-F238E27FC236}">
                    <a16:creationId xmlns:a16="http://schemas.microsoft.com/office/drawing/2014/main" xmlns="" id="{0384AE75-39E7-412A-BFA1-9067F0A56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4" y="3992910"/>
                <a:ext cx="58532" cy="28585"/>
              </a:xfrm>
              <a:custGeom>
                <a:avLst/>
                <a:gdLst>
                  <a:gd name="T0" fmla="*/ 43 w 43"/>
                  <a:gd name="T1" fmla="*/ 0 h 21"/>
                  <a:gd name="T2" fmla="*/ 33 w 43"/>
                  <a:gd name="T3" fmla="*/ 0 h 21"/>
                  <a:gd name="T4" fmla="*/ 0 w 43"/>
                  <a:gd name="T5" fmla="*/ 0 h 21"/>
                  <a:gd name="T6" fmla="*/ 0 w 43"/>
                  <a:gd name="T7" fmla="*/ 21 h 21"/>
                  <a:gd name="T8" fmla="*/ 33 w 43"/>
                  <a:gd name="T9" fmla="*/ 21 h 21"/>
                  <a:gd name="T10" fmla="*/ 43 w 43"/>
                  <a:gd name="T11" fmla="*/ 21 h 21"/>
                  <a:gd name="T12" fmla="*/ 43 w 4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1">
                    <a:moveTo>
                      <a:pt x="43" y="0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33" y="21"/>
                    </a:lnTo>
                    <a:lnTo>
                      <a:pt x="43" y="21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50">
                <a:extLst>
                  <a:ext uri="{FF2B5EF4-FFF2-40B4-BE49-F238E27FC236}">
                    <a16:creationId xmlns:a16="http://schemas.microsoft.com/office/drawing/2014/main" xmlns="" id="{B6FA8C84-1D0F-41D2-91C2-6A850C0CC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992910"/>
                <a:ext cx="114341" cy="28585"/>
              </a:xfrm>
              <a:custGeom>
                <a:avLst/>
                <a:gdLst>
                  <a:gd name="T0" fmla="*/ 84 w 84"/>
                  <a:gd name="T1" fmla="*/ 0 h 21"/>
                  <a:gd name="T2" fmla="*/ 11 w 84"/>
                  <a:gd name="T3" fmla="*/ 0 h 21"/>
                  <a:gd name="T4" fmla="*/ 0 w 84"/>
                  <a:gd name="T5" fmla="*/ 0 h 21"/>
                  <a:gd name="T6" fmla="*/ 0 w 84"/>
                  <a:gd name="T7" fmla="*/ 21 h 21"/>
                  <a:gd name="T8" fmla="*/ 11 w 84"/>
                  <a:gd name="T9" fmla="*/ 21 h 21"/>
                  <a:gd name="T10" fmla="*/ 84 w 84"/>
                  <a:gd name="T11" fmla="*/ 21 h 21"/>
                  <a:gd name="T12" fmla="*/ 84 w 8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1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84" y="2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51">
                <a:extLst>
                  <a:ext uri="{FF2B5EF4-FFF2-40B4-BE49-F238E27FC236}">
                    <a16:creationId xmlns:a16="http://schemas.microsoft.com/office/drawing/2014/main" xmlns="" id="{68DDF741-A929-4D4B-B7F0-B45CCA0CD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4553" y="3992910"/>
                <a:ext cx="114341" cy="28585"/>
              </a:xfrm>
              <a:custGeom>
                <a:avLst/>
                <a:gdLst>
                  <a:gd name="T0" fmla="*/ 84 w 84"/>
                  <a:gd name="T1" fmla="*/ 0 h 21"/>
                  <a:gd name="T2" fmla="*/ 11 w 84"/>
                  <a:gd name="T3" fmla="*/ 0 h 21"/>
                  <a:gd name="T4" fmla="*/ 0 w 84"/>
                  <a:gd name="T5" fmla="*/ 0 h 21"/>
                  <a:gd name="T6" fmla="*/ 0 w 84"/>
                  <a:gd name="T7" fmla="*/ 21 h 21"/>
                  <a:gd name="T8" fmla="*/ 11 w 84"/>
                  <a:gd name="T9" fmla="*/ 21 h 21"/>
                  <a:gd name="T10" fmla="*/ 84 w 84"/>
                  <a:gd name="T11" fmla="*/ 21 h 21"/>
                  <a:gd name="T12" fmla="*/ 84 w 8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1">
                    <a:moveTo>
                      <a:pt x="84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84" y="21"/>
                    </a:lnTo>
                    <a:lnTo>
                      <a:pt x="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52">
                <a:extLst>
                  <a:ext uri="{FF2B5EF4-FFF2-40B4-BE49-F238E27FC236}">
                    <a16:creationId xmlns:a16="http://schemas.microsoft.com/office/drawing/2014/main" xmlns="" id="{51C65A5D-BAAE-4797-AB4D-8C1D86B2B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711147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53">
                <a:extLst>
                  <a:ext uri="{FF2B5EF4-FFF2-40B4-BE49-F238E27FC236}">
                    <a16:creationId xmlns:a16="http://schemas.microsoft.com/office/drawing/2014/main" xmlns="" id="{1B88702A-AD70-4275-9762-8BF473527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711147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54">
                <a:extLst>
                  <a:ext uri="{FF2B5EF4-FFF2-40B4-BE49-F238E27FC236}">
                    <a16:creationId xmlns:a16="http://schemas.microsoft.com/office/drawing/2014/main" xmlns="" id="{6051872C-F202-46B1-913F-75D09869F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852709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55">
                <a:extLst>
                  <a:ext uri="{FF2B5EF4-FFF2-40B4-BE49-F238E27FC236}">
                    <a16:creationId xmlns:a16="http://schemas.microsoft.com/office/drawing/2014/main" xmlns="" id="{2BAF513D-7DA8-4BC1-88A7-AAF2DC6BF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852709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56">
                <a:extLst>
                  <a:ext uri="{FF2B5EF4-FFF2-40B4-BE49-F238E27FC236}">
                    <a16:creationId xmlns:a16="http://schemas.microsoft.com/office/drawing/2014/main" xmlns="" id="{E17BE38D-A2D7-4558-8D97-F1DC805D3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57">
                <a:extLst>
                  <a:ext uri="{FF2B5EF4-FFF2-40B4-BE49-F238E27FC236}">
                    <a16:creationId xmlns:a16="http://schemas.microsoft.com/office/drawing/2014/main" xmlns="" id="{7375CAE3-8B12-42C2-8F10-9F145FA5F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983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58">
                <a:extLst>
                  <a:ext uri="{FF2B5EF4-FFF2-40B4-BE49-F238E27FC236}">
                    <a16:creationId xmlns:a16="http://schemas.microsoft.com/office/drawing/2014/main" xmlns="" id="{93B5DB54-9CEF-4FE6-80A6-C9469BD90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711147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59">
                <a:extLst>
                  <a:ext uri="{FF2B5EF4-FFF2-40B4-BE49-F238E27FC236}">
                    <a16:creationId xmlns:a16="http://schemas.microsoft.com/office/drawing/2014/main" xmlns="" id="{42EB297E-60B8-451A-8CA1-2DCEC1CB3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711147"/>
                <a:ext cx="172872" cy="25863"/>
              </a:xfrm>
              <a:custGeom>
                <a:avLst/>
                <a:gdLst>
                  <a:gd name="T0" fmla="*/ 127 w 127"/>
                  <a:gd name="T1" fmla="*/ 0 h 19"/>
                  <a:gd name="T2" fmla="*/ 116 w 127"/>
                  <a:gd name="T3" fmla="*/ 0 h 19"/>
                  <a:gd name="T4" fmla="*/ 10 w 127"/>
                  <a:gd name="T5" fmla="*/ 0 h 19"/>
                  <a:gd name="T6" fmla="*/ 0 w 127"/>
                  <a:gd name="T7" fmla="*/ 0 h 19"/>
                  <a:gd name="T8" fmla="*/ 0 w 127"/>
                  <a:gd name="T9" fmla="*/ 19 h 19"/>
                  <a:gd name="T10" fmla="*/ 10 w 127"/>
                  <a:gd name="T11" fmla="*/ 19 h 19"/>
                  <a:gd name="T12" fmla="*/ 116 w 127"/>
                  <a:gd name="T13" fmla="*/ 19 h 19"/>
                  <a:gd name="T14" fmla="*/ 127 w 127"/>
                  <a:gd name="T15" fmla="*/ 19 h 19"/>
                  <a:gd name="T16" fmla="*/ 127 w 12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9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116" y="19"/>
                    </a:lnTo>
                    <a:lnTo>
                      <a:pt x="127" y="19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60">
                <a:extLst>
                  <a:ext uri="{FF2B5EF4-FFF2-40B4-BE49-F238E27FC236}">
                    <a16:creationId xmlns:a16="http://schemas.microsoft.com/office/drawing/2014/main" xmlns="" id="{E12C48E0-8CFC-447F-9E0C-C6FCC3405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852709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61">
                <a:extLst>
                  <a:ext uri="{FF2B5EF4-FFF2-40B4-BE49-F238E27FC236}">
                    <a16:creationId xmlns:a16="http://schemas.microsoft.com/office/drawing/2014/main" xmlns="" id="{2911C7A1-1824-4FF5-BAD2-58D2BC43D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852709"/>
                <a:ext cx="172872" cy="24501"/>
              </a:xfrm>
              <a:custGeom>
                <a:avLst/>
                <a:gdLst>
                  <a:gd name="T0" fmla="*/ 127 w 127"/>
                  <a:gd name="T1" fmla="*/ 0 h 18"/>
                  <a:gd name="T2" fmla="*/ 116 w 127"/>
                  <a:gd name="T3" fmla="*/ 0 h 18"/>
                  <a:gd name="T4" fmla="*/ 10 w 127"/>
                  <a:gd name="T5" fmla="*/ 0 h 18"/>
                  <a:gd name="T6" fmla="*/ 0 w 127"/>
                  <a:gd name="T7" fmla="*/ 0 h 18"/>
                  <a:gd name="T8" fmla="*/ 0 w 127"/>
                  <a:gd name="T9" fmla="*/ 18 h 18"/>
                  <a:gd name="T10" fmla="*/ 10 w 127"/>
                  <a:gd name="T11" fmla="*/ 18 h 18"/>
                  <a:gd name="T12" fmla="*/ 116 w 127"/>
                  <a:gd name="T13" fmla="*/ 18 h 18"/>
                  <a:gd name="T14" fmla="*/ 127 w 127"/>
                  <a:gd name="T15" fmla="*/ 18 h 18"/>
                  <a:gd name="T16" fmla="*/ 127 w 12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8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16" y="18"/>
                    </a:lnTo>
                    <a:lnTo>
                      <a:pt x="127" y="18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62">
                <a:extLst>
                  <a:ext uri="{FF2B5EF4-FFF2-40B4-BE49-F238E27FC236}">
                    <a16:creationId xmlns:a16="http://schemas.microsoft.com/office/drawing/2014/main" xmlns="" id="{866F2245-9807-41B3-8475-839E44C61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63">
                <a:extLst>
                  <a:ext uri="{FF2B5EF4-FFF2-40B4-BE49-F238E27FC236}">
                    <a16:creationId xmlns:a16="http://schemas.microsoft.com/office/drawing/2014/main" xmlns="" id="{0D844D9F-005A-4853-BE62-A29CA1D79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1330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6 w 127"/>
                  <a:gd name="T3" fmla="*/ 0 h 21"/>
                  <a:gd name="T4" fmla="*/ 10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0 w 127"/>
                  <a:gd name="T11" fmla="*/ 21 h 21"/>
                  <a:gd name="T12" fmla="*/ 116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6" y="21"/>
                    </a:lnTo>
                    <a:lnTo>
                      <a:pt x="127" y="21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64">
                <a:extLst>
                  <a:ext uri="{FF2B5EF4-FFF2-40B4-BE49-F238E27FC236}">
                    <a16:creationId xmlns:a16="http://schemas.microsoft.com/office/drawing/2014/main" xmlns="" id="{3C2E7BBB-CE82-4A7E-803A-1B6527AB5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711147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65">
                <a:extLst>
                  <a:ext uri="{FF2B5EF4-FFF2-40B4-BE49-F238E27FC236}">
                    <a16:creationId xmlns:a16="http://schemas.microsoft.com/office/drawing/2014/main" xmlns="" id="{A6B66C33-56E1-4979-BC1B-BE9D48071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711147"/>
                <a:ext cx="144287" cy="25863"/>
              </a:xfrm>
              <a:custGeom>
                <a:avLst/>
                <a:gdLst>
                  <a:gd name="T0" fmla="*/ 106 w 106"/>
                  <a:gd name="T1" fmla="*/ 0 h 19"/>
                  <a:gd name="T2" fmla="*/ 96 w 106"/>
                  <a:gd name="T3" fmla="*/ 0 h 19"/>
                  <a:gd name="T4" fmla="*/ 0 w 106"/>
                  <a:gd name="T5" fmla="*/ 0 h 19"/>
                  <a:gd name="T6" fmla="*/ 0 w 106"/>
                  <a:gd name="T7" fmla="*/ 19 h 19"/>
                  <a:gd name="T8" fmla="*/ 96 w 106"/>
                  <a:gd name="T9" fmla="*/ 19 h 19"/>
                  <a:gd name="T10" fmla="*/ 106 w 106"/>
                  <a:gd name="T11" fmla="*/ 19 h 19"/>
                  <a:gd name="T12" fmla="*/ 106 w 1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9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96" y="19"/>
                    </a:lnTo>
                    <a:lnTo>
                      <a:pt x="106" y="19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66">
                <a:extLst>
                  <a:ext uri="{FF2B5EF4-FFF2-40B4-BE49-F238E27FC236}">
                    <a16:creationId xmlns:a16="http://schemas.microsoft.com/office/drawing/2014/main" xmlns="" id="{11B4FBE3-9941-485E-858D-4145A4241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852709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18 h 18"/>
                  <a:gd name="T8" fmla="*/ 96 w 106"/>
                  <a:gd name="T9" fmla="*/ 18 h 18"/>
                  <a:gd name="T10" fmla="*/ 106 w 106"/>
                  <a:gd name="T11" fmla="*/ 18 h 18"/>
                  <a:gd name="T12" fmla="*/ 106 w 10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67">
                <a:extLst>
                  <a:ext uri="{FF2B5EF4-FFF2-40B4-BE49-F238E27FC236}">
                    <a16:creationId xmlns:a16="http://schemas.microsoft.com/office/drawing/2014/main" xmlns="" id="{1DED07C2-45DD-4999-88DF-081EFCBF1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983" y="3852709"/>
                <a:ext cx="144287" cy="24501"/>
              </a:xfrm>
              <a:custGeom>
                <a:avLst/>
                <a:gdLst>
                  <a:gd name="T0" fmla="*/ 106 w 106"/>
                  <a:gd name="T1" fmla="*/ 0 h 18"/>
                  <a:gd name="T2" fmla="*/ 96 w 106"/>
                  <a:gd name="T3" fmla="*/ 0 h 18"/>
                  <a:gd name="T4" fmla="*/ 0 w 106"/>
                  <a:gd name="T5" fmla="*/ 0 h 18"/>
                  <a:gd name="T6" fmla="*/ 0 w 106"/>
                  <a:gd name="T7" fmla="*/ 18 h 18"/>
                  <a:gd name="T8" fmla="*/ 96 w 106"/>
                  <a:gd name="T9" fmla="*/ 18 h 18"/>
                  <a:gd name="T10" fmla="*/ 106 w 106"/>
                  <a:gd name="T11" fmla="*/ 18 h 18"/>
                  <a:gd name="T12" fmla="*/ 106 w 10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8">
                    <a:moveTo>
                      <a:pt x="106" y="0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96" y="18"/>
                    </a:lnTo>
                    <a:lnTo>
                      <a:pt x="106" y="18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68">
                <a:extLst>
                  <a:ext uri="{FF2B5EF4-FFF2-40B4-BE49-F238E27FC236}">
                    <a16:creationId xmlns:a16="http://schemas.microsoft.com/office/drawing/2014/main" xmlns="" id="{D50CAF83-2218-47FB-B26E-4DC879AD9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398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7 w 127"/>
                  <a:gd name="T3" fmla="*/ 0 h 21"/>
                  <a:gd name="T4" fmla="*/ 11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1 w 127"/>
                  <a:gd name="T11" fmla="*/ 21 h 21"/>
                  <a:gd name="T12" fmla="*/ 117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7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117" y="21"/>
                    </a:lnTo>
                    <a:lnTo>
                      <a:pt x="127" y="2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69">
                <a:extLst>
                  <a:ext uri="{FF2B5EF4-FFF2-40B4-BE49-F238E27FC236}">
                    <a16:creationId xmlns:a16="http://schemas.microsoft.com/office/drawing/2014/main" xmlns="" id="{7883B883-07D5-42CC-9881-683AB087B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398" y="3992910"/>
                <a:ext cx="172872" cy="28585"/>
              </a:xfrm>
              <a:custGeom>
                <a:avLst/>
                <a:gdLst>
                  <a:gd name="T0" fmla="*/ 127 w 127"/>
                  <a:gd name="T1" fmla="*/ 0 h 21"/>
                  <a:gd name="T2" fmla="*/ 117 w 127"/>
                  <a:gd name="T3" fmla="*/ 0 h 21"/>
                  <a:gd name="T4" fmla="*/ 11 w 127"/>
                  <a:gd name="T5" fmla="*/ 0 h 21"/>
                  <a:gd name="T6" fmla="*/ 0 w 127"/>
                  <a:gd name="T7" fmla="*/ 0 h 21"/>
                  <a:gd name="T8" fmla="*/ 0 w 127"/>
                  <a:gd name="T9" fmla="*/ 21 h 21"/>
                  <a:gd name="T10" fmla="*/ 11 w 127"/>
                  <a:gd name="T11" fmla="*/ 21 h 21"/>
                  <a:gd name="T12" fmla="*/ 117 w 127"/>
                  <a:gd name="T13" fmla="*/ 21 h 21"/>
                  <a:gd name="T14" fmla="*/ 127 w 127"/>
                  <a:gd name="T15" fmla="*/ 21 h 21"/>
                  <a:gd name="T16" fmla="*/ 127 w 1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lnTo>
                      <a:pt x="117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1" y="21"/>
                    </a:lnTo>
                    <a:lnTo>
                      <a:pt x="117" y="21"/>
                    </a:lnTo>
                    <a:lnTo>
                      <a:pt x="127" y="21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70">
                <a:extLst>
                  <a:ext uri="{FF2B5EF4-FFF2-40B4-BE49-F238E27FC236}">
                    <a16:creationId xmlns:a16="http://schemas.microsoft.com/office/drawing/2014/main" xmlns="" id="{763EA3EA-9A27-4DB3-9EE3-1743737E6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711147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71">
                <a:extLst>
                  <a:ext uri="{FF2B5EF4-FFF2-40B4-BE49-F238E27FC236}">
                    <a16:creationId xmlns:a16="http://schemas.microsoft.com/office/drawing/2014/main" xmlns="" id="{C7E726F0-1A5D-4B10-843F-630B4A6C5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711147"/>
                <a:ext cx="89839" cy="25863"/>
              </a:xfrm>
              <a:custGeom>
                <a:avLst/>
                <a:gdLst>
                  <a:gd name="T0" fmla="*/ 66 w 66"/>
                  <a:gd name="T1" fmla="*/ 0 h 19"/>
                  <a:gd name="T2" fmla="*/ 10 w 66"/>
                  <a:gd name="T3" fmla="*/ 0 h 19"/>
                  <a:gd name="T4" fmla="*/ 0 w 66"/>
                  <a:gd name="T5" fmla="*/ 0 h 19"/>
                  <a:gd name="T6" fmla="*/ 0 w 66"/>
                  <a:gd name="T7" fmla="*/ 19 h 19"/>
                  <a:gd name="T8" fmla="*/ 10 w 66"/>
                  <a:gd name="T9" fmla="*/ 19 h 19"/>
                  <a:gd name="T10" fmla="*/ 66 w 66"/>
                  <a:gd name="T11" fmla="*/ 19 h 19"/>
                  <a:gd name="T12" fmla="*/ 66 w 6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9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0" y="19"/>
                    </a:lnTo>
                    <a:lnTo>
                      <a:pt x="66" y="19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72">
                <a:extLst>
                  <a:ext uri="{FF2B5EF4-FFF2-40B4-BE49-F238E27FC236}">
                    <a16:creationId xmlns:a16="http://schemas.microsoft.com/office/drawing/2014/main" xmlns="" id="{36F7D06D-257D-4239-AB46-056AA53B0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852709"/>
                <a:ext cx="89839" cy="24501"/>
              </a:xfrm>
              <a:custGeom>
                <a:avLst/>
                <a:gdLst>
                  <a:gd name="T0" fmla="*/ 66 w 66"/>
                  <a:gd name="T1" fmla="*/ 0 h 18"/>
                  <a:gd name="T2" fmla="*/ 10 w 66"/>
                  <a:gd name="T3" fmla="*/ 0 h 18"/>
                  <a:gd name="T4" fmla="*/ 0 w 66"/>
                  <a:gd name="T5" fmla="*/ 0 h 18"/>
                  <a:gd name="T6" fmla="*/ 0 w 66"/>
                  <a:gd name="T7" fmla="*/ 18 h 18"/>
                  <a:gd name="T8" fmla="*/ 10 w 66"/>
                  <a:gd name="T9" fmla="*/ 18 h 18"/>
                  <a:gd name="T10" fmla="*/ 66 w 66"/>
                  <a:gd name="T11" fmla="*/ 18 h 18"/>
                  <a:gd name="T12" fmla="*/ 66 w 6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66" y="1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73">
                <a:extLst>
                  <a:ext uri="{FF2B5EF4-FFF2-40B4-BE49-F238E27FC236}">
                    <a16:creationId xmlns:a16="http://schemas.microsoft.com/office/drawing/2014/main" xmlns="" id="{689485C8-7205-419C-B09B-B97957FD1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852709"/>
                <a:ext cx="89839" cy="24501"/>
              </a:xfrm>
              <a:custGeom>
                <a:avLst/>
                <a:gdLst>
                  <a:gd name="T0" fmla="*/ 66 w 66"/>
                  <a:gd name="T1" fmla="*/ 0 h 18"/>
                  <a:gd name="T2" fmla="*/ 10 w 66"/>
                  <a:gd name="T3" fmla="*/ 0 h 18"/>
                  <a:gd name="T4" fmla="*/ 0 w 66"/>
                  <a:gd name="T5" fmla="*/ 0 h 18"/>
                  <a:gd name="T6" fmla="*/ 0 w 66"/>
                  <a:gd name="T7" fmla="*/ 18 h 18"/>
                  <a:gd name="T8" fmla="*/ 10 w 66"/>
                  <a:gd name="T9" fmla="*/ 18 h 18"/>
                  <a:gd name="T10" fmla="*/ 66 w 66"/>
                  <a:gd name="T11" fmla="*/ 18 h 18"/>
                  <a:gd name="T12" fmla="*/ 66 w 6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66" y="18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74">
                <a:extLst>
                  <a:ext uri="{FF2B5EF4-FFF2-40B4-BE49-F238E27FC236}">
                    <a16:creationId xmlns:a16="http://schemas.microsoft.com/office/drawing/2014/main" xmlns="" id="{E691C9F2-C2B8-41A9-87E5-6D5B502D0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992910"/>
                <a:ext cx="171510" cy="28585"/>
              </a:xfrm>
              <a:custGeom>
                <a:avLst/>
                <a:gdLst>
                  <a:gd name="T0" fmla="*/ 126 w 126"/>
                  <a:gd name="T1" fmla="*/ 0 h 21"/>
                  <a:gd name="T2" fmla="*/ 114 w 126"/>
                  <a:gd name="T3" fmla="*/ 0 h 21"/>
                  <a:gd name="T4" fmla="*/ 10 w 126"/>
                  <a:gd name="T5" fmla="*/ 0 h 21"/>
                  <a:gd name="T6" fmla="*/ 0 w 126"/>
                  <a:gd name="T7" fmla="*/ 0 h 21"/>
                  <a:gd name="T8" fmla="*/ 0 w 126"/>
                  <a:gd name="T9" fmla="*/ 21 h 21"/>
                  <a:gd name="T10" fmla="*/ 10 w 126"/>
                  <a:gd name="T11" fmla="*/ 21 h 21"/>
                  <a:gd name="T12" fmla="*/ 114 w 126"/>
                  <a:gd name="T13" fmla="*/ 21 h 21"/>
                  <a:gd name="T14" fmla="*/ 126 w 126"/>
                  <a:gd name="T15" fmla="*/ 21 h 21"/>
                  <a:gd name="T16" fmla="*/ 126 w 126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1">
                    <a:moveTo>
                      <a:pt x="126" y="0"/>
                    </a:moveTo>
                    <a:lnTo>
                      <a:pt x="114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4" y="21"/>
                    </a:lnTo>
                    <a:lnTo>
                      <a:pt x="126" y="21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75">
                <a:extLst>
                  <a:ext uri="{FF2B5EF4-FFF2-40B4-BE49-F238E27FC236}">
                    <a16:creationId xmlns:a16="http://schemas.microsoft.com/office/drawing/2014/main" xmlns="" id="{D58CE720-E567-4B9D-A62C-BE9C47FFE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105" y="3992910"/>
                <a:ext cx="171510" cy="28585"/>
              </a:xfrm>
              <a:custGeom>
                <a:avLst/>
                <a:gdLst>
                  <a:gd name="T0" fmla="*/ 126 w 126"/>
                  <a:gd name="T1" fmla="*/ 0 h 21"/>
                  <a:gd name="T2" fmla="*/ 114 w 126"/>
                  <a:gd name="T3" fmla="*/ 0 h 21"/>
                  <a:gd name="T4" fmla="*/ 10 w 126"/>
                  <a:gd name="T5" fmla="*/ 0 h 21"/>
                  <a:gd name="T6" fmla="*/ 0 w 126"/>
                  <a:gd name="T7" fmla="*/ 0 h 21"/>
                  <a:gd name="T8" fmla="*/ 0 w 126"/>
                  <a:gd name="T9" fmla="*/ 21 h 21"/>
                  <a:gd name="T10" fmla="*/ 10 w 126"/>
                  <a:gd name="T11" fmla="*/ 21 h 21"/>
                  <a:gd name="T12" fmla="*/ 114 w 126"/>
                  <a:gd name="T13" fmla="*/ 21 h 21"/>
                  <a:gd name="T14" fmla="*/ 126 w 126"/>
                  <a:gd name="T15" fmla="*/ 21 h 21"/>
                  <a:gd name="T16" fmla="*/ 126 w 126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1">
                    <a:moveTo>
                      <a:pt x="126" y="0"/>
                    </a:moveTo>
                    <a:lnTo>
                      <a:pt x="114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0" y="21"/>
                    </a:lnTo>
                    <a:lnTo>
                      <a:pt x="114" y="21"/>
                    </a:lnTo>
                    <a:lnTo>
                      <a:pt x="126" y="21"/>
                    </a:lnTo>
                    <a:lnTo>
                      <a:pt x="1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76">
                <a:extLst>
                  <a:ext uri="{FF2B5EF4-FFF2-40B4-BE49-F238E27FC236}">
                    <a16:creationId xmlns:a16="http://schemas.microsoft.com/office/drawing/2014/main" xmlns="" id="{E2442AE6-7232-4B6D-9E26-164650E4E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2" y="2707955"/>
                <a:ext cx="107534" cy="940576"/>
              </a:xfrm>
              <a:custGeom>
                <a:avLst/>
                <a:gdLst>
                  <a:gd name="T0" fmla="*/ 79 w 79"/>
                  <a:gd name="T1" fmla="*/ 0 h 691"/>
                  <a:gd name="T2" fmla="*/ 0 w 79"/>
                  <a:gd name="T3" fmla="*/ 0 h 691"/>
                  <a:gd name="T4" fmla="*/ 0 w 79"/>
                  <a:gd name="T5" fmla="*/ 112 h 691"/>
                  <a:gd name="T6" fmla="*/ 35 w 79"/>
                  <a:gd name="T7" fmla="*/ 112 h 691"/>
                  <a:gd name="T8" fmla="*/ 35 w 79"/>
                  <a:gd name="T9" fmla="*/ 160 h 691"/>
                  <a:gd name="T10" fmla="*/ 0 w 79"/>
                  <a:gd name="T11" fmla="*/ 160 h 691"/>
                  <a:gd name="T12" fmla="*/ 0 w 79"/>
                  <a:gd name="T13" fmla="*/ 229 h 691"/>
                  <a:gd name="T14" fmla="*/ 35 w 79"/>
                  <a:gd name="T15" fmla="*/ 229 h 691"/>
                  <a:gd name="T16" fmla="*/ 35 w 79"/>
                  <a:gd name="T17" fmla="*/ 276 h 691"/>
                  <a:gd name="T18" fmla="*/ 0 w 79"/>
                  <a:gd name="T19" fmla="*/ 276 h 691"/>
                  <a:gd name="T20" fmla="*/ 0 w 79"/>
                  <a:gd name="T21" fmla="*/ 345 h 691"/>
                  <a:gd name="T22" fmla="*/ 35 w 79"/>
                  <a:gd name="T23" fmla="*/ 345 h 691"/>
                  <a:gd name="T24" fmla="*/ 35 w 79"/>
                  <a:gd name="T25" fmla="*/ 392 h 691"/>
                  <a:gd name="T26" fmla="*/ 0 w 79"/>
                  <a:gd name="T27" fmla="*/ 392 h 691"/>
                  <a:gd name="T28" fmla="*/ 0 w 79"/>
                  <a:gd name="T29" fmla="*/ 461 h 691"/>
                  <a:gd name="T30" fmla="*/ 35 w 79"/>
                  <a:gd name="T31" fmla="*/ 461 h 691"/>
                  <a:gd name="T32" fmla="*/ 35 w 79"/>
                  <a:gd name="T33" fmla="*/ 509 h 691"/>
                  <a:gd name="T34" fmla="*/ 0 w 79"/>
                  <a:gd name="T35" fmla="*/ 509 h 691"/>
                  <a:gd name="T36" fmla="*/ 0 w 79"/>
                  <a:gd name="T37" fmla="*/ 577 h 691"/>
                  <a:gd name="T38" fmla="*/ 35 w 79"/>
                  <a:gd name="T39" fmla="*/ 577 h 691"/>
                  <a:gd name="T40" fmla="*/ 35 w 79"/>
                  <a:gd name="T41" fmla="*/ 625 h 691"/>
                  <a:gd name="T42" fmla="*/ 0 w 79"/>
                  <a:gd name="T43" fmla="*/ 625 h 691"/>
                  <a:gd name="T44" fmla="*/ 0 w 79"/>
                  <a:gd name="T45" fmla="*/ 691 h 691"/>
                  <a:gd name="T46" fmla="*/ 79 w 79"/>
                  <a:gd name="T47" fmla="*/ 691 h 691"/>
                  <a:gd name="T48" fmla="*/ 79 w 79"/>
                  <a:gd name="T4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691">
                    <a:moveTo>
                      <a:pt x="79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35" y="112"/>
                    </a:lnTo>
                    <a:lnTo>
                      <a:pt x="35" y="160"/>
                    </a:lnTo>
                    <a:lnTo>
                      <a:pt x="0" y="160"/>
                    </a:lnTo>
                    <a:lnTo>
                      <a:pt x="0" y="229"/>
                    </a:lnTo>
                    <a:lnTo>
                      <a:pt x="35" y="229"/>
                    </a:lnTo>
                    <a:lnTo>
                      <a:pt x="35" y="276"/>
                    </a:lnTo>
                    <a:lnTo>
                      <a:pt x="0" y="276"/>
                    </a:lnTo>
                    <a:lnTo>
                      <a:pt x="0" y="345"/>
                    </a:lnTo>
                    <a:lnTo>
                      <a:pt x="35" y="345"/>
                    </a:lnTo>
                    <a:lnTo>
                      <a:pt x="35" y="392"/>
                    </a:lnTo>
                    <a:lnTo>
                      <a:pt x="0" y="392"/>
                    </a:lnTo>
                    <a:lnTo>
                      <a:pt x="0" y="461"/>
                    </a:lnTo>
                    <a:lnTo>
                      <a:pt x="35" y="461"/>
                    </a:lnTo>
                    <a:lnTo>
                      <a:pt x="35" y="509"/>
                    </a:lnTo>
                    <a:lnTo>
                      <a:pt x="0" y="509"/>
                    </a:lnTo>
                    <a:lnTo>
                      <a:pt x="0" y="577"/>
                    </a:lnTo>
                    <a:lnTo>
                      <a:pt x="35" y="577"/>
                    </a:lnTo>
                    <a:lnTo>
                      <a:pt x="35" y="625"/>
                    </a:lnTo>
                    <a:lnTo>
                      <a:pt x="0" y="625"/>
                    </a:lnTo>
                    <a:lnTo>
                      <a:pt x="0" y="691"/>
                    </a:lnTo>
                    <a:lnTo>
                      <a:pt x="79" y="691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77">
                <a:extLst>
                  <a:ext uri="{FF2B5EF4-FFF2-40B4-BE49-F238E27FC236}">
                    <a16:creationId xmlns:a16="http://schemas.microsoft.com/office/drawing/2014/main" xmlns="" id="{72A80E7C-4B8E-45CB-B758-F00B64775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2" y="2707955"/>
                <a:ext cx="107534" cy="940576"/>
              </a:xfrm>
              <a:custGeom>
                <a:avLst/>
                <a:gdLst>
                  <a:gd name="T0" fmla="*/ 79 w 79"/>
                  <a:gd name="T1" fmla="*/ 0 h 691"/>
                  <a:gd name="T2" fmla="*/ 0 w 79"/>
                  <a:gd name="T3" fmla="*/ 0 h 691"/>
                  <a:gd name="T4" fmla="*/ 0 w 79"/>
                  <a:gd name="T5" fmla="*/ 112 h 691"/>
                  <a:gd name="T6" fmla="*/ 35 w 79"/>
                  <a:gd name="T7" fmla="*/ 112 h 691"/>
                  <a:gd name="T8" fmla="*/ 35 w 79"/>
                  <a:gd name="T9" fmla="*/ 160 h 691"/>
                  <a:gd name="T10" fmla="*/ 0 w 79"/>
                  <a:gd name="T11" fmla="*/ 160 h 691"/>
                  <a:gd name="T12" fmla="*/ 0 w 79"/>
                  <a:gd name="T13" fmla="*/ 229 h 691"/>
                  <a:gd name="T14" fmla="*/ 35 w 79"/>
                  <a:gd name="T15" fmla="*/ 229 h 691"/>
                  <a:gd name="T16" fmla="*/ 35 w 79"/>
                  <a:gd name="T17" fmla="*/ 276 h 691"/>
                  <a:gd name="T18" fmla="*/ 0 w 79"/>
                  <a:gd name="T19" fmla="*/ 276 h 691"/>
                  <a:gd name="T20" fmla="*/ 0 w 79"/>
                  <a:gd name="T21" fmla="*/ 345 h 691"/>
                  <a:gd name="T22" fmla="*/ 35 w 79"/>
                  <a:gd name="T23" fmla="*/ 345 h 691"/>
                  <a:gd name="T24" fmla="*/ 35 w 79"/>
                  <a:gd name="T25" fmla="*/ 392 h 691"/>
                  <a:gd name="T26" fmla="*/ 0 w 79"/>
                  <a:gd name="T27" fmla="*/ 392 h 691"/>
                  <a:gd name="T28" fmla="*/ 0 w 79"/>
                  <a:gd name="T29" fmla="*/ 461 h 691"/>
                  <a:gd name="T30" fmla="*/ 35 w 79"/>
                  <a:gd name="T31" fmla="*/ 461 h 691"/>
                  <a:gd name="T32" fmla="*/ 35 w 79"/>
                  <a:gd name="T33" fmla="*/ 509 h 691"/>
                  <a:gd name="T34" fmla="*/ 0 w 79"/>
                  <a:gd name="T35" fmla="*/ 509 h 691"/>
                  <a:gd name="T36" fmla="*/ 0 w 79"/>
                  <a:gd name="T37" fmla="*/ 577 h 691"/>
                  <a:gd name="T38" fmla="*/ 35 w 79"/>
                  <a:gd name="T39" fmla="*/ 577 h 691"/>
                  <a:gd name="T40" fmla="*/ 35 w 79"/>
                  <a:gd name="T41" fmla="*/ 625 h 691"/>
                  <a:gd name="T42" fmla="*/ 0 w 79"/>
                  <a:gd name="T43" fmla="*/ 625 h 691"/>
                  <a:gd name="T44" fmla="*/ 0 w 79"/>
                  <a:gd name="T45" fmla="*/ 691 h 691"/>
                  <a:gd name="T46" fmla="*/ 79 w 79"/>
                  <a:gd name="T47" fmla="*/ 691 h 691"/>
                  <a:gd name="T48" fmla="*/ 79 w 79"/>
                  <a:gd name="T4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691">
                    <a:moveTo>
                      <a:pt x="79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35" y="112"/>
                    </a:lnTo>
                    <a:lnTo>
                      <a:pt x="35" y="160"/>
                    </a:lnTo>
                    <a:lnTo>
                      <a:pt x="0" y="160"/>
                    </a:lnTo>
                    <a:lnTo>
                      <a:pt x="0" y="229"/>
                    </a:lnTo>
                    <a:lnTo>
                      <a:pt x="35" y="229"/>
                    </a:lnTo>
                    <a:lnTo>
                      <a:pt x="35" y="276"/>
                    </a:lnTo>
                    <a:lnTo>
                      <a:pt x="0" y="276"/>
                    </a:lnTo>
                    <a:lnTo>
                      <a:pt x="0" y="345"/>
                    </a:lnTo>
                    <a:lnTo>
                      <a:pt x="35" y="345"/>
                    </a:lnTo>
                    <a:lnTo>
                      <a:pt x="35" y="392"/>
                    </a:lnTo>
                    <a:lnTo>
                      <a:pt x="0" y="392"/>
                    </a:lnTo>
                    <a:lnTo>
                      <a:pt x="0" y="461"/>
                    </a:lnTo>
                    <a:lnTo>
                      <a:pt x="35" y="461"/>
                    </a:lnTo>
                    <a:lnTo>
                      <a:pt x="35" y="509"/>
                    </a:lnTo>
                    <a:lnTo>
                      <a:pt x="0" y="509"/>
                    </a:lnTo>
                    <a:lnTo>
                      <a:pt x="0" y="577"/>
                    </a:lnTo>
                    <a:lnTo>
                      <a:pt x="35" y="577"/>
                    </a:lnTo>
                    <a:lnTo>
                      <a:pt x="35" y="625"/>
                    </a:lnTo>
                    <a:lnTo>
                      <a:pt x="0" y="625"/>
                    </a:lnTo>
                    <a:lnTo>
                      <a:pt x="0" y="691"/>
                    </a:lnTo>
                    <a:lnTo>
                      <a:pt x="79" y="691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78">
                <a:extLst>
                  <a:ext uri="{FF2B5EF4-FFF2-40B4-BE49-F238E27FC236}">
                    <a16:creationId xmlns:a16="http://schemas.microsoft.com/office/drawing/2014/main" xmlns="" id="{F80A6C97-F0C6-4B21-8EB8-E071CC66FC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3" y="2707955"/>
                <a:ext cx="443749" cy="940576"/>
              </a:xfrm>
              <a:custGeom>
                <a:avLst/>
                <a:gdLst>
                  <a:gd name="T0" fmla="*/ 112 w 326"/>
                  <a:gd name="T1" fmla="*/ 577 h 691"/>
                  <a:gd name="T2" fmla="*/ 197 w 326"/>
                  <a:gd name="T3" fmla="*/ 577 h 691"/>
                  <a:gd name="T4" fmla="*/ 197 w 326"/>
                  <a:gd name="T5" fmla="*/ 625 h 691"/>
                  <a:gd name="T6" fmla="*/ 83 w 326"/>
                  <a:gd name="T7" fmla="*/ 625 h 691"/>
                  <a:gd name="T8" fmla="*/ 83 w 326"/>
                  <a:gd name="T9" fmla="*/ 577 h 691"/>
                  <a:gd name="T10" fmla="*/ 112 w 326"/>
                  <a:gd name="T11" fmla="*/ 577 h 691"/>
                  <a:gd name="T12" fmla="*/ 112 w 326"/>
                  <a:gd name="T13" fmla="*/ 461 h 691"/>
                  <a:gd name="T14" fmla="*/ 197 w 326"/>
                  <a:gd name="T15" fmla="*/ 461 h 691"/>
                  <a:gd name="T16" fmla="*/ 197 w 326"/>
                  <a:gd name="T17" fmla="*/ 509 h 691"/>
                  <a:gd name="T18" fmla="*/ 83 w 326"/>
                  <a:gd name="T19" fmla="*/ 509 h 691"/>
                  <a:gd name="T20" fmla="*/ 83 w 326"/>
                  <a:gd name="T21" fmla="*/ 461 h 691"/>
                  <a:gd name="T22" fmla="*/ 112 w 326"/>
                  <a:gd name="T23" fmla="*/ 461 h 691"/>
                  <a:gd name="T24" fmla="*/ 112 w 326"/>
                  <a:gd name="T25" fmla="*/ 345 h 691"/>
                  <a:gd name="T26" fmla="*/ 197 w 326"/>
                  <a:gd name="T27" fmla="*/ 345 h 691"/>
                  <a:gd name="T28" fmla="*/ 197 w 326"/>
                  <a:gd name="T29" fmla="*/ 392 h 691"/>
                  <a:gd name="T30" fmla="*/ 83 w 326"/>
                  <a:gd name="T31" fmla="*/ 392 h 691"/>
                  <a:gd name="T32" fmla="*/ 83 w 326"/>
                  <a:gd name="T33" fmla="*/ 345 h 691"/>
                  <a:gd name="T34" fmla="*/ 112 w 326"/>
                  <a:gd name="T35" fmla="*/ 345 h 691"/>
                  <a:gd name="T36" fmla="*/ 112 w 326"/>
                  <a:gd name="T37" fmla="*/ 229 h 691"/>
                  <a:gd name="T38" fmla="*/ 197 w 326"/>
                  <a:gd name="T39" fmla="*/ 229 h 691"/>
                  <a:gd name="T40" fmla="*/ 197 w 326"/>
                  <a:gd name="T41" fmla="*/ 276 h 691"/>
                  <a:gd name="T42" fmla="*/ 83 w 326"/>
                  <a:gd name="T43" fmla="*/ 276 h 691"/>
                  <a:gd name="T44" fmla="*/ 83 w 326"/>
                  <a:gd name="T45" fmla="*/ 229 h 691"/>
                  <a:gd name="T46" fmla="*/ 112 w 326"/>
                  <a:gd name="T47" fmla="*/ 229 h 691"/>
                  <a:gd name="T48" fmla="*/ 112 w 326"/>
                  <a:gd name="T49" fmla="*/ 112 h 691"/>
                  <a:gd name="T50" fmla="*/ 197 w 326"/>
                  <a:gd name="T51" fmla="*/ 112 h 691"/>
                  <a:gd name="T52" fmla="*/ 197 w 326"/>
                  <a:gd name="T53" fmla="*/ 160 h 691"/>
                  <a:gd name="T54" fmla="*/ 83 w 326"/>
                  <a:gd name="T55" fmla="*/ 160 h 691"/>
                  <a:gd name="T56" fmla="*/ 83 w 326"/>
                  <a:gd name="T57" fmla="*/ 112 h 691"/>
                  <a:gd name="T58" fmla="*/ 112 w 326"/>
                  <a:gd name="T59" fmla="*/ 112 h 691"/>
                  <a:gd name="T60" fmla="*/ 326 w 326"/>
                  <a:gd name="T61" fmla="*/ 0 h 691"/>
                  <a:gd name="T62" fmla="*/ 0 w 326"/>
                  <a:gd name="T63" fmla="*/ 0 h 691"/>
                  <a:gd name="T64" fmla="*/ 0 w 326"/>
                  <a:gd name="T65" fmla="*/ 691 h 691"/>
                  <a:gd name="T66" fmla="*/ 326 w 326"/>
                  <a:gd name="T67" fmla="*/ 691 h 691"/>
                  <a:gd name="T68" fmla="*/ 326 w 326"/>
                  <a:gd name="T69" fmla="*/ 625 h 691"/>
                  <a:gd name="T70" fmla="*/ 247 w 326"/>
                  <a:gd name="T71" fmla="*/ 625 h 691"/>
                  <a:gd name="T72" fmla="*/ 247 w 326"/>
                  <a:gd name="T73" fmla="*/ 577 h 691"/>
                  <a:gd name="T74" fmla="*/ 274 w 326"/>
                  <a:gd name="T75" fmla="*/ 577 h 691"/>
                  <a:gd name="T76" fmla="*/ 326 w 326"/>
                  <a:gd name="T77" fmla="*/ 577 h 691"/>
                  <a:gd name="T78" fmla="*/ 326 w 326"/>
                  <a:gd name="T79" fmla="*/ 509 h 691"/>
                  <a:gd name="T80" fmla="*/ 247 w 326"/>
                  <a:gd name="T81" fmla="*/ 509 h 691"/>
                  <a:gd name="T82" fmla="*/ 247 w 326"/>
                  <a:gd name="T83" fmla="*/ 461 h 691"/>
                  <a:gd name="T84" fmla="*/ 274 w 326"/>
                  <a:gd name="T85" fmla="*/ 461 h 691"/>
                  <a:gd name="T86" fmla="*/ 326 w 326"/>
                  <a:gd name="T87" fmla="*/ 461 h 691"/>
                  <a:gd name="T88" fmla="*/ 326 w 326"/>
                  <a:gd name="T89" fmla="*/ 392 h 691"/>
                  <a:gd name="T90" fmla="*/ 247 w 326"/>
                  <a:gd name="T91" fmla="*/ 392 h 691"/>
                  <a:gd name="T92" fmla="*/ 247 w 326"/>
                  <a:gd name="T93" fmla="*/ 345 h 691"/>
                  <a:gd name="T94" fmla="*/ 274 w 326"/>
                  <a:gd name="T95" fmla="*/ 345 h 691"/>
                  <a:gd name="T96" fmla="*/ 326 w 326"/>
                  <a:gd name="T97" fmla="*/ 345 h 691"/>
                  <a:gd name="T98" fmla="*/ 326 w 326"/>
                  <a:gd name="T99" fmla="*/ 276 h 691"/>
                  <a:gd name="T100" fmla="*/ 247 w 326"/>
                  <a:gd name="T101" fmla="*/ 276 h 691"/>
                  <a:gd name="T102" fmla="*/ 247 w 326"/>
                  <a:gd name="T103" fmla="*/ 229 h 691"/>
                  <a:gd name="T104" fmla="*/ 274 w 326"/>
                  <a:gd name="T105" fmla="*/ 229 h 691"/>
                  <a:gd name="T106" fmla="*/ 326 w 326"/>
                  <a:gd name="T107" fmla="*/ 229 h 691"/>
                  <a:gd name="T108" fmla="*/ 326 w 326"/>
                  <a:gd name="T109" fmla="*/ 160 h 691"/>
                  <a:gd name="T110" fmla="*/ 247 w 326"/>
                  <a:gd name="T111" fmla="*/ 160 h 691"/>
                  <a:gd name="T112" fmla="*/ 247 w 326"/>
                  <a:gd name="T113" fmla="*/ 112 h 691"/>
                  <a:gd name="T114" fmla="*/ 274 w 326"/>
                  <a:gd name="T115" fmla="*/ 112 h 691"/>
                  <a:gd name="T116" fmla="*/ 326 w 326"/>
                  <a:gd name="T117" fmla="*/ 112 h 691"/>
                  <a:gd name="T118" fmla="*/ 326 w 326"/>
                  <a:gd name="T11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" h="691">
                    <a:moveTo>
                      <a:pt x="112" y="577"/>
                    </a:moveTo>
                    <a:lnTo>
                      <a:pt x="197" y="577"/>
                    </a:lnTo>
                    <a:lnTo>
                      <a:pt x="197" y="625"/>
                    </a:lnTo>
                    <a:lnTo>
                      <a:pt x="83" y="625"/>
                    </a:lnTo>
                    <a:lnTo>
                      <a:pt x="83" y="577"/>
                    </a:lnTo>
                    <a:lnTo>
                      <a:pt x="112" y="577"/>
                    </a:lnTo>
                    <a:close/>
                    <a:moveTo>
                      <a:pt x="112" y="461"/>
                    </a:moveTo>
                    <a:lnTo>
                      <a:pt x="197" y="461"/>
                    </a:lnTo>
                    <a:lnTo>
                      <a:pt x="197" y="509"/>
                    </a:lnTo>
                    <a:lnTo>
                      <a:pt x="83" y="509"/>
                    </a:lnTo>
                    <a:lnTo>
                      <a:pt x="83" y="461"/>
                    </a:lnTo>
                    <a:lnTo>
                      <a:pt x="112" y="461"/>
                    </a:lnTo>
                    <a:close/>
                    <a:moveTo>
                      <a:pt x="112" y="345"/>
                    </a:moveTo>
                    <a:lnTo>
                      <a:pt x="197" y="345"/>
                    </a:lnTo>
                    <a:lnTo>
                      <a:pt x="197" y="392"/>
                    </a:lnTo>
                    <a:lnTo>
                      <a:pt x="83" y="392"/>
                    </a:lnTo>
                    <a:lnTo>
                      <a:pt x="83" y="345"/>
                    </a:lnTo>
                    <a:lnTo>
                      <a:pt x="112" y="345"/>
                    </a:lnTo>
                    <a:close/>
                    <a:moveTo>
                      <a:pt x="112" y="229"/>
                    </a:moveTo>
                    <a:lnTo>
                      <a:pt x="197" y="229"/>
                    </a:lnTo>
                    <a:lnTo>
                      <a:pt x="197" y="276"/>
                    </a:lnTo>
                    <a:lnTo>
                      <a:pt x="83" y="276"/>
                    </a:lnTo>
                    <a:lnTo>
                      <a:pt x="83" y="229"/>
                    </a:lnTo>
                    <a:lnTo>
                      <a:pt x="112" y="229"/>
                    </a:lnTo>
                    <a:close/>
                    <a:moveTo>
                      <a:pt x="112" y="112"/>
                    </a:moveTo>
                    <a:lnTo>
                      <a:pt x="197" y="112"/>
                    </a:lnTo>
                    <a:lnTo>
                      <a:pt x="197" y="160"/>
                    </a:lnTo>
                    <a:lnTo>
                      <a:pt x="83" y="160"/>
                    </a:lnTo>
                    <a:lnTo>
                      <a:pt x="83" y="112"/>
                    </a:lnTo>
                    <a:lnTo>
                      <a:pt x="112" y="112"/>
                    </a:lnTo>
                    <a:close/>
                    <a:moveTo>
                      <a:pt x="326" y="0"/>
                    </a:moveTo>
                    <a:lnTo>
                      <a:pt x="0" y="0"/>
                    </a:lnTo>
                    <a:lnTo>
                      <a:pt x="0" y="691"/>
                    </a:lnTo>
                    <a:lnTo>
                      <a:pt x="326" y="691"/>
                    </a:lnTo>
                    <a:lnTo>
                      <a:pt x="326" y="625"/>
                    </a:lnTo>
                    <a:lnTo>
                      <a:pt x="247" y="625"/>
                    </a:lnTo>
                    <a:lnTo>
                      <a:pt x="247" y="577"/>
                    </a:lnTo>
                    <a:lnTo>
                      <a:pt x="274" y="577"/>
                    </a:lnTo>
                    <a:lnTo>
                      <a:pt x="326" y="577"/>
                    </a:lnTo>
                    <a:lnTo>
                      <a:pt x="326" y="509"/>
                    </a:lnTo>
                    <a:lnTo>
                      <a:pt x="247" y="509"/>
                    </a:lnTo>
                    <a:lnTo>
                      <a:pt x="247" y="461"/>
                    </a:lnTo>
                    <a:lnTo>
                      <a:pt x="274" y="461"/>
                    </a:lnTo>
                    <a:lnTo>
                      <a:pt x="326" y="461"/>
                    </a:lnTo>
                    <a:lnTo>
                      <a:pt x="326" y="392"/>
                    </a:lnTo>
                    <a:lnTo>
                      <a:pt x="247" y="392"/>
                    </a:lnTo>
                    <a:lnTo>
                      <a:pt x="247" y="345"/>
                    </a:lnTo>
                    <a:lnTo>
                      <a:pt x="274" y="345"/>
                    </a:lnTo>
                    <a:lnTo>
                      <a:pt x="326" y="345"/>
                    </a:lnTo>
                    <a:lnTo>
                      <a:pt x="326" y="276"/>
                    </a:lnTo>
                    <a:lnTo>
                      <a:pt x="247" y="276"/>
                    </a:lnTo>
                    <a:lnTo>
                      <a:pt x="247" y="229"/>
                    </a:lnTo>
                    <a:lnTo>
                      <a:pt x="274" y="229"/>
                    </a:lnTo>
                    <a:lnTo>
                      <a:pt x="326" y="229"/>
                    </a:lnTo>
                    <a:lnTo>
                      <a:pt x="326" y="160"/>
                    </a:lnTo>
                    <a:lnTo>
                      <a:pt x="247" y="160"/>
                    </a:lnTo>
                    <a:lnTo>
                      <a:pt x="247" y="112"/>
                    </a:lnTo>
                    <a:lnTo>
                      <a:pt x="274" y="112"/>
                    </a:lnTo>
                    <a:lnTo>
                      <a:pt x="326" y="112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79">
                <a:extLst>
                  <a:ext uri="{FF2B5EF4-FFF2-40B4-BE49-F238E27FC236}">
                    <a16:creationId xmlns:a16="http://schemas.microsoft.com/office/drawing/2014/main" xmlns="" id="{2F132B8E-7FF1-41A7-9120-23B293BCB1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3" y="2707955"/>
                <a:ext cx="443749" cy="940576"/>
              </a:xfrm>
              <a:custGeom>
                <a:avLst/>
                <a:gdLst>
                  <a:gd name="T0" fmla="*/ 112 w 326"/>
                  <a:gd name="T1" fmla="*/ 577 h 691"/>
                  <a:gd name="T2" fmla="*/ 197 w 326"/>
                  <a:gd name="T3" fmla="*/ 577 h 691"/>
                  <a:gd name="T4" fmla="*/ 197 w 326"/>
                  <a:gd name="T5" fmla="*/ 625 h 691"/>
                  <a:gd name="T6" fmla="*/ 83 w 326"/>
                  <a:gd name="T7" fmla="*/ 625 h 691"/>
                  <a:gd name="T8" fmla="*/ 83 w 326"/>
                  <a:gd name="T9" fmla="*/ 577 h 691"/>
                  <a:gd name="T10" fmla="*/ 112 w 326"/>
                  <a:gd name="T11" fmla="*/ 577 h 691"/>
                  <a:gd name="T12" fmla="*/ 112 w 326"/>
                  <a:gd name="T13" fmla="*/ 461 h 691"/>
                  <a:gd name="T14" fmla="*/ 197 w 326"/>
                  <a:gd name="T15" fmla="*/ 461 h 691"/>
                  <a:gd name="T16" fmla="*/ 197 w 326"/>
                  <a:gd name="T17" fmla="*/ 509 h 691"/>
                  <a:gd name="T18" fmla="*/ 83 w 326"/>
                  <a:gd name="T19" fmla="*/ 509 h 691"/>
                  <a:gd name="T20" fmla="*/ 83 w 326"/>
                  <a:gd name="T21" fmla="*/ 461 h 691"/>
                  <a:gd name="T22" fmla="*/ 112 w 326"/>
                  <a:gd name="T23" fmla="*/ 461 h 691"/>
                  <a:gd name="T24" fmla="*/ 112 w 326"/>
                  <a:gd name="T25" fmla="*/ 345 h 691"/>
                  <a:gd name="T26" fmla="*/ 197 w 326"/>
                  <a:gd name="T27" fmla="*/ 345 h 691"/>
                  <a:gd name="T28" fmla="*/ 197 w 326"/>
                  <a:gd name="T29" fmla="*/ 392 h 691"/>
                  <a:gd name="T30" fmla="*/ 83 w 326"/>
                  <a:gd name="T31" fmla="*/ 392 h 691"/>
                  <a:gd name="T32" fmla="*/ 83 w 326"/>
                  <a:gd name="T33" fmla="*/ 345 h 691"/>
                  <a:gd name="T34" fmla="*/ 112 w 326"/>
                  <a:gd name="T35" fmla="*/ 345 h 691"/>
                  <a:gd name="T36" fmla="*/ 112 w 326"/>
                  <a:gd name="T37" fmla="*/ 229 h 691"/>
                  <a:gd name="T38" fmla="*/ 197 w 326"/>
                  <a:gd name="T39" fmla="*/ 229 h 691"/>
                  <a:gd name="T40" fmla="*/ 197 w 326"/>
                  <a:gd name="T41" fmla="*/ 276 h 691"/>
                  <a:gd name="T42" fmla="*/ 83 w 326"/>
                  <a:gd name="T43" fmla="*/ 276 h 691"/>
                  <a:gd name="T44" fmla="*/ 83 w 326"/>
                  <a:gd name="T45" fmla="*/ 229 h 691"/>
                  <a:gd name="T46" fmla="*/ 112 w 326"/>
                  <a:gd name="T47" fmla="*/ 229 h 691"/>
                  <a:gd name="T48" fmla="*/ 112 w 326"/>
                  <a:gd name="T49" fmla="*/ 112 h 691"/>
                  <a:gd name="T50" fmla="*/ 197 w 326"/>
                  <a:gd name="T51" fmla="*/ 112 h 691"/>
                  <a:gd name="T52" fmla="*/ 197 w 326"/>
                  <a:gd name="T53" fmla="*/ 160 h 691"/>
                  <a:gd name="T54" fmla="*/ 83 w 326"/>
                  <a:gd name="T55" fmla="*/ 160 h 691"/>
                  <a:gd name="T56" fmla="*/ 83 w 326"/>
                  <a:gd name="T57" fmla="*/ 112 h 691"/>
                  <a:gd name="T58" fmla="*/ 112 w 326"/>
                  <a:gd name="T59" fmla="*/ 112 h 691"/>
                  <a:gd name="T60" fmla="*/ 326 w 326"/>
                  <a:gd name="T61" fmla="*/ 0 h 691"/>
                  <a:gd name="T62" fmla="*/ 0 w 326"/>
                  <a:gd name="T63" fmla="*/ 0 h 691"/>
                  <a:gd name="T64" fmla="*/ 0 w 326"/>
                  <a:gd name="T65" fmla="*/ 691 h 691"/>
                  <a:gd name="T66" fmla="*/ 326 w 326"/>
                  <a:gd name="T67" fmla="*/ 691 h 691"/>
                  <a:gd name="T68" fmla="*/ 326 w 326"/>
                  <a:gd name="T69" fmla="*/ 625 h 691"/>
                  <a:gd name="T70" fmla="*/ 247 w 326"/>
                  <a:gd name="T71" fmla="*/ 625 h 691"/>
                  <a:gd name="T72" fmla="*/ 247 w 326"/>
                  <a:gd name="T73" fmla="*/ 577 h 691"/>
                  <a:gd name="T74" fmla="*/ 274 w 326"/>
                  <a:gd name="T75" fmla="*/ 577 h 691"/>
                  <a:gd name="T76" fmla="*/ 326 w 326"/>
                  <a:gd name="T77" fmla="*/ 577 h 691"/>
                  <a:gd name="T78" fmla="*/ 326 w 326"/>
                  <a:gd name="T79" fmla="*/ 509 h 691"/>
                  <a:gd name="T80" fmla="*/ 247 w 326"/>
                  <a:gd name="T81" fmla="*/ 509 h 691"/>
                  <a:gd name="T82" fmla="*/ 247 w 326"/>
                  <a:gd name="T83" fmla="*/ 461 h 691"/>
                  <a:gd name="T84" fmla="*/ 274 w 326"/>
                  <a:gd name="T85" fmla="*/ 461 h 691"/>
                  <a:gd name="T86" fmla="*/ 326 w 326"/>
                  <a:gd name="T87" fmla="*/ 461 h 691"/>
                  <a:gd name="T88" fmla="*/ 326 w 326"/>
                  <a:gd name="T89" fmla="*/ 392 h 691"/>
                  <a:gd name="T90" fmla="*/ 247 w 326"/>
                  <a:gd name="T91" fmla="*/ 392 h 691"/>
                  <a:gd name="T92" fmla="*/ 247 w 326"/>
                  <a:gd name="T93" fmla="*/ 345 h 691"/>
                  <a:gd name="T94" fmla="*/ 274 w 326"/>
                  <a:gd name="T95" fmla="*/ 345 h 691"/>
                  <a:gd name="T96" fmla="*/ 326 w 326"/>
                  <a:gd name="T97" fmla="*/ 345 h 691"/>
                  <a:gd name="T98" fmla="*/ 326 w 326"/>
                  <a:gd name="T99" fmla="*/ 276 h 691"/>
                  <a:gd name="T100" fmla="*/ 247 w 326"/>
                  <a:gd name="T101" fmla="*/ 276 h 691"/>
                  <a:gd name="T102" fmla="*/ 247 w 326"/>
                  <a:gd name="T103" fmla="*/ 229 h 691"/>
                  <a:gd name="T104" fmla="*/ 274 w 326"/>
                  <a:gd name="T105" fmla="*/ 229 h 691"/>
                  <a:gd name="T106" fmla="*/ 326 w 326"/>
                  <a:gd name="T107" fmla="*/ 229 h 691"/>
                  <a:gd name="T108" fmla="*/ 326 w 326"/>
                  <a:gd name="T109" fmla="*/ 160 h 691"/>
                  <a:gd name="T110" fmla="*/ 247 w 326"/>
                  <a:gd name="T111" fmla="*/ 160 h 691"/>
                  <a:gd name="T112" fmla="*/ 247 w 326"/>
                  <a:gd name="T113" fmla="*/ 112 h 691"/>
                  <a:gd name="T114" fmla="*/ 274 w 326"/>
                  <a:gd name="T115" fmla="*/ 112 h 691"/>
                  <a:gd name="T116" fmla="*/ 326 w 326"/>
                  <a:gd name="T117" fmla="*/ 112 h 691"/>
                  <a:gd name="T118" fmla="*/ 326 w 326"/>
                  <a:gd name="T11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" h="691">
                    <a:moveTo>
                      <a:pt x="112" y="577"/>
                    </a:moveTo>
                    <a:lnTo>
                      <a:pt x="197" y="577"/>
                    </a:lnTo>
                    <a:lnTo>
                      <a:pt x="197" y="625"/>
                    </a:lnTo>
                    <a:lnTo>
                      <a:pt x="83" y="625"/>
                    </a:lnTo>
                    <a:lnTo>
                      <a:pt x="83" y="577"/>
                    </a:lnTo>
                    <a:lnTo>
                      <a:pt x="112" y="577"/>
                    </a:lnTo>
                    <a:moveTo>
                      <a:pt x="112" y="461"/>
                    </a:moveTo>
                    <a:lnTo>
                      <a:pt x="197" y="461"/>
                    </a:lnTo>
                    <a:lnTo>
                      <a:pt x="197" y="509"/>
                    </a:lnTo>
                    <a:lnTo>
                      <a:pt x="83" y="509"/>
                    </a:lnTo>
                    <a:lnTo>
                      <a:pt x="83" y="461"/>
                    </a:lnTo>
                    <a:lnTo>
                      <a:pt x="112" y="461"/>
                    </a:lnTo>
                    <a:moveTo>
                      <a:pt x="112" y="345"/>
                    </a:moveTo>
                    <a:lnTo>
                      <a:pt x="197" y="345"/>
                    </a:lnTo>
                    <a:lnTo>
                      <a:pt x="197" y="392"/>
                    </a:lnTo>
                    <a:lnTo>
                      <a:pt x="83" y="392"/>
                    </a:lnTo>
                    <a:lnTo>
                      <a:pt x="83" y="345"/>
                    </a:lnTo>
                    <a:lnTo>
                      <a:pt x="112" y="345"/>
                    </a:lnTo>
                    <a:moveTo>
                      <a:pt x="112" y="229"/>
                    </a:moveTo>
                    <a:lnTo>
                      <a:pt x="197" y="229"/>
                    </a:lnTo>
                    <a:lnTo>
                      <a:pt x="197" y="276"/>
                    </a:lnTo>
                    <a:lnTo>
                      <a:pt x="83" y="276"/>
                    </a:lnTo>
                    <a:lnTo>
                      <a:pt x="83" y="229"/>
                    </a:lnTo>
                    <a:lnTo>
                      <a:pt x="112" y="229"/>
                    </a:lnTo>
                    <a:moveTo>
                      <a:pt x="112" y="112"/>
                    </a:moveTo>
                    <a:lnTo>
                      <a:pt x="197" y="112"/>
                    </a:lnTo>
                    <a:lnTo>
                      <a:pt x="197" y="160"/>
                    </a:lnTo>
                    <a:lnTo>
                      <a:pt x="83" y="160"/>
                    </a:lnTo>
                    <a:lnTo>
                      <a:pt x="83" y="112"/>
                    </a:lnTo>
                    <a:lnTo>
                      <a:pt x="112" y="112"/>
                    </a:lnTo>
                    <a:moveTo>
                      <a:pt x="326" y="0"/>
                    </a:moveTo>
                    <a:lnTo>
                      <a:pt x="0" y="0"/>
                    </a:lnTo>
                    <a:lnTo>
                      <a:pt x="0" y="691"/>
                    </a:lnTo>
                    <a:lnTo>
                      <a:pt x="326" y="691"/>
                    </a:lnTo>
                    <a:lnTo>
                      <a:pt x="326" y="625"/>
                    </a:lnTo>
                    <a:lnTo>
                      <a:pt x="247" y="625"/>
                    </a:lnTo>
                    <a:lnTo>
                      <a:pt x="247" y="577"/>
                    </a:lnTo>
                    <a:lnTo>
                      <a:pt x="274" y="577"/>
                    </a:lnTo>
                    <a:lnTo>
                      <a:pt x="326" y="577"/>
                    </a:lnTo>
                    <a:lnTo>
                      <a:pt x="326" y="509"/>
                    </a:lnTo>
                    <a:lnTo>
                      <a:pt x="247" y="509"/>
                    </a:lnTo>
                    <a:lnTo>
                      <a:pt x="247" y="461"/>
                    </a:lnTo>
                    <a:lnTo>
                      <a:pt x="274" y="461"/>
                    </a:lnTo>
                    <a:lnTo>
                      <a:pt x="326" y="461"/>
                    </a:lnTo>
                    <a:lnTo>
                      <a:pt x="326" y="392"/>
                    </a:lnTo>
                    <a:lnTo>
                      <a:pt x="247" y="392"/>
                    </a:lnTo>
                    <a:lnTo>
                      <a:pt x="247" y="345"/>
                    </a:lnTo>
                    <a:lnTo>
                      <a:pt x="274" y="345"/>
                    </a:lnTo>
                    <a:lnTo>
                      <a:pt x="326" y="345"/>
                    </a:lnTo>
                    <a:lnTo>
                      <a:pt x="326" y="276"/>
                    </a:lnTo>
                    <a:lnTo>
                      <a:pt x="247" y="276"/>
                    </a:lnTo>
                    <a:lnTo>
                      <a:pt x="247" y="229"/>
                    </a:lnTo>
                    <a:lnTo>
                      <a:pt x="274" y="229"/>
                    </a:lnTo>
                    <a:lnTo>
                      <a:pt x="326" y="229"/>
                    </a:lnTo>
                    <a:lnTo>
                      <a:pt x="326" y="160"/>
                    </a:lnTo>
                    <a:lnTo>
                      <a:pt x="247" y="160"/>
                    </a:lnTo>
                    <a:lnTo>
                      <a:pt x="247" y="112"/>
                    </a:lnTo>
                    <a:lnTo>
                      <a:pt x="274" y="112"/>
                    </a:lnTo>
                    <a:lnTo>
                      <a:pt x="326" y="112"/>
                    </a:lnTo>
                    <a:lnTo>
                      <a:pt x="3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80">
                <a:extLst>
                  <a:ext uri="{FF2B5EF4-FFF2-40B4-BE49-F238E27FC236}">
                    <a16:creationId xmlns:a16="http://schemas.microsoft.com/office/drawing/2014/main" xmlns="" id="{D2E5791E-8348-4D1D-836D-04CD7EF44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975" y="2707955"/>
                <a:ext cx="206901" cy="1681060"/>
              </a:xfrm>
              <a:custGeom>
                <a:avLst/>
                <a:gdLst>
                  <a:gd name="T0" fmla="*/ 104 w 152"/>
                  <a:gd name="T1" fmla="*/ 0 h 1235"/>
                  <a:gd name="T2" fmla="*/ 0 w 152"/>
                  <a:gd name="T3" fmla="*/ 0 h 1235"/>
                  <a:gd name="T4" fmla="*/ 0 w 152"/>
                  <a:gd name="T5" fmla="*/ 691 h 1235"/>
                  <a:gd name="T6" fmla="*/ 44 w 152"/>
                  <a:gd name="T7" fmla="*/ 691 h 1235"/>
                  <a:gd name="T8" fmla="*/ 44 w 152"/>
                  <a:gd name="T9" fmla="*/ 693 h 1235"/>
                  <a:gd name="T10" fmla="*/ 121 w 152"/>
                  <a:gd name="T11" fmla="*/ 693 h 1235"/>
                  <a:gd name="T12" fmla="*/ 121 w 152"/>
                  <a:gd name="T13" fmla="*/ 741 h 1235"/>
                  <a:gd name="T14" fmla="*/ 44 w 152"/>
                  <a:gd name="T15" fmla="*/ 741 h 1235"/>
                  <a:gd name="T16" fmla="*/ 44 w 152"/>
                  <a:gd name="T17" fmla="*/ 809 h 1235"/>
                  <a:gd name="T18" fmla="*/ 121 w 152"/>
                  <a:gd name="T19" fmla="*/ 809 h 1235"/>
                  <a:gd name="T20" fmla="*/ 121 w 152"/>
                  <a:gd name="T21" fmla="*/ 857 h 1235"/>
                  <a:gd name="T22" fmla="*/ 44 w 152"/>
                  <a:gd name="T23" fmla="*/ 857 h 1235"/>
                  <a:gd name="T24" fmla="*/ 44 w 152"/>
                  <a:gd name="T25" fmla="*/ 926 h 1235"/>
                  <a:gd name="T26" fmla="*/ 121 w 152"/>
                  <a:gd name="T27" fmla="*/ 926 h 1235"/>
                  <a:gd name="T28" fmla="*/ 121 w 152"/>
                  <a:gd name="T29" fmla="*/ 973 h 1235"/>
                  <a:gd name="T30" fmla="*/ 44 w 152"/>
                  <a:gd name="T31" fmla="*/ 973 h 1235"/>
                  <a:gd name="T32" fmla="*/ 44 w 152"/>
                  <a:gd name="T33" fmla="*/ 1042 h 1235"/>
                  <a:gd name="T34" fmla="*/ 121 w 152"/>
                  <a:gd name="T35" fmla="*/ 1042 h 1235"/>
                  <a:gd name="T36" fmla="*/ 121 w 152"/>
                  <a:gd name="T37" fmla="*/ 1090 h 1235"/>
                  <a:gd name="T38" fmla="*/ 44 w 152"/>
                  <a:gd name="T39" fmla="*/ 1090 h 1235"/>
                  <a:gd name="T40" fmla="*/ 44 w 152"/>
                  <a:gd name="T41" fmla="*/ 1235 h 1235"/>
                  <a:gd name="T42" fmla="*/ 152 w 152"/>
                  <a:gd name="T43" fmla="*/ 1235 h 1235"/>
                  <a:gd name="T44" fmla="*/ 152 w 152"/>
                  <a:gd name="T45" fmla="*/ 639 h 1235"/>
                  <a:gd name="T46" fmla="*/ 104 w 152"/>
                  <a:gd name="T47" fmla="*/ 639 h 1235"/>
                  <a:gd name="T48" fmla="*/ 104 w 152"/>
                  <a:gd name="T49" fmla="*/ 625 h 1235"/>
                  <a:gd name="T50" fmla="*/ 6 w 152"/>
                  <a:gd name="T51" fmla="*/ 625 h 1235"/>
                  <a:gd name="T52" fmla="*/ 6 w 152"/>
                  <a:gd name="T53" fmla="*/ 577 h 1235"/>
                  <a:gd name="T54" fmla="*/ 33 w 152"/>
                  <a:gd name="T55" fmla="*/ 577 h 1235"/>
                  <a:gd name="T56" fmla="*/ 104 w 152"/>
                  <a:gd name="T57" fmla="*/ 577 h 1235"/>
                  <a:gd name="T58" fmla="*/ 104 w 152"/>
                  <a:gd name="T59" fmla="*/ 509 h 1235"/>
                  <a:gd name="T60" fmla="*/ 6 w 152"/>
                  <a:gd name="T61" fmla="*/ 509 h 1235"/>
                  <a:gd name="T62" fmla="*/ 6 w 152"/>
                  <a:gd name="T63" fmla="*/ 461 h 1235"/>
                  <a:gd name="T64" fmla="*/ 33 w 152"/>
                  <a:gd name="T65" fmla="*/ 461 h 1235"/>
                  <a:gd name="T66" fmla="*/ 104 w 152"/>
                  <a:gd name="T67" fmla="*/ 461 h 1235"/>
                  <a:gd name="T68" fmla="*/ 104 w 152"/>
                  <a:gd name="T69" fmla="*/ 392 h 1235"/>
                  <a:gd name="T70" fmla="*/ 6 w 152"/>
                  <a:gd name="T71" fmla="*/ 392 h 1235"/>
                  <a:gd name="T72" fmla="*/ 6 w 152"/>
                  <a:gd name="T73" fmla="*/ 345 h 1235"/>
                  <a:gd name="T74" fmla="*/ 33 w 152"/>
                  <a:gd name="T75" fmla="*/ 345 h 1235"/>
                  <a:gd name="T76" fmla="*/ 104 w 152"/>
                  <a:gd name="T77" fmla="*/ 345 h 1235"/>
                  <a:gd name="T78" fmla="*/ 104 w 152"/>
                  <a:gd name="T79" fmla="*/ 276 h 1235"/>
                  <a:gd name="T80" fmla="*/ 6 w 152"/>
                  <a:gd name="T81" fmla="*/ 276 h 1235"/>
                  <a:gd name="T82" fmla="*/ 6 w 152"/>
                  <a:gd name="T83" fmla="*/ 229 h 1235"/>
                  <a:gd name="T84" fmla="*/ 33 w 152"/>
                  <a:gd name="T85" fmla="*/ 229 h 1235"/>
                  <a:gd name="T86" fmla="*/ 104 w 152"/>
                  <a:gd name="T87" fmla="*/ 229 h 1235"/>
                  <a:gd name="T88" fmla="*/ 104 w 152"/>
                  <a:gd name="T89" fmla="*/ 160 h 1235"/>
                  <a:gd name="T90" fmla="*/ 6 w 152"/>
                  <a:gd name="T91" fmla="*/ 160 h 1235"/>
                  <a:gd name="T92" fmla="*/ 6 w 152"/>
                  <a:gd name="T93" fmla="*/ 112 h 1235"/>
                  <a:gd name="T94" fmla="*/ 33 w 152"/>
                  <a:gd name="T95" fmla="*/ 112 h 1235"/>
                  <a:gd name="T96" fmla="*/ 104 w 152"/>
                  <a:gd name="T97" fmla="*/ 112 h 1235"/>
                  <a:gd name="T98" fmla="*/ 104 w 152"/>
                  <a:gd name="T99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2" h="1235">
                    <a:moveTo>
                      <a:pt x="104" y="0"/>
                    </a:moveTo>
                    <a:lnTo>
                      <a:pt x="0" y="0"/>
                    </a:lnTo>
                    <a:lnTo>
                      <a:pt x="0" y="691"/>
                    </a:lnTo>
                    <a:lnTo>
                      <a:pt x="44" y="691"/>
                    </a:lnTo>
                    <a:lnTo>
                      <a:pt x="44" y="693"/>
                    </a:lnTo>
                    <a:lnTo>
                      <a:pt x="121" y="693"/>
                    </a:lnTo>
                    <a:lnTo>
                      <a:pt x="121" y="741"/>
                    </a:lnTo>
                    <a:lnTo>
                      <a:pt x="44" y="741"/>
                    </a:lnTo>
                    <a:lnTo>
                      <a:pt x="44" y="809"/>
                    </a:lnTo>
                    <a:lnTo>
                      <a:pt x="121" y="809"/>
                    </a:lnTo>
                    <a:lnTo>
                      <a:pt x="121" y="857"/>
                    </a:lnTo>
                    <a:lnTo>
                      <a:pt x="44" y="857"/>
                    </a:lnTo>
                    <a:lnTo>
                      <a:pt x="44" y="926"/>
                    </a:lnTo>
                    <a:lnTo>
                      <a:pt x="121" y="926"/>
                    </a:lnTo>
                    <a:lnTo>
                      <a:pt x="121" y="973"/>
                    </a:lnTo>
                    <a:lnTo>
                      <a:pt x="44" y="973"/>
                    </a:lnTo>
                    <a:lnTo>
                      <a:pt x="44" y="1042"/>
                    </a:lnTo>
                    <a:lnTo>
                      <a:pt x="121" y="1042"/>
                    </a:lnTo>
                    <a:lnTo>
                      <a:pt x="121" y="1090"/>
                    </a:lnTo>
                    <a:lnTo>
                      <a:pt x="44" y="1090"/>
                    </a:lnTo>
                    <a:lnTo>
                      <a:pt x="44" y="1235"/>
                    </a:lnTo>
                    <a:lnTo>
                      <a:pt x="152" y="1235"/>
                    </a:lnTo>
                    <a:lnTo>
                      <a:pt x="152" y="639"/>
                    </a:lnTo>
                    <a:lnTo>
                      <a:pt x="104" y="639"/>
                    </a:lnTo>
                    <a:lnTo>
                      <a:pt x="104" y="625"/>
                    </a:lnTo>
                    <a:lnTo>
                      <a:pt x="6" y="625"/>
                    </a:lnTo>
                    <a:lnTo>
                      <a:pt x="6" y="577"/>
                    </a:lnTo>
                    <a:lnTo>
                      <a:pt x="33" y="577"/>
                    </a:lnTo>
                    <a:lnTo>
                      <a:pt x="104" y="577"/>
                    </a:lnTo>
                    <a:lnTo>
                      <a:pt x="104" y="509"/>
                    </a:lnTo>
                    <a:lnTo>
                      <a:pt x="6" y="509"/>
                    </a:lnTo>
                    <a:lnTo>
                      <a:pt x="6" y="461"/>
                    </a:lnTo>
                    <a:lnTo>
                      <a:pt x="33" y="461"/>
                    </a:lnTo>
                    <a:lnTo>
                      <a:pt x="104" y="461"/>
                    </a:lnTo>
                    <a:lnTo>
                      <a:pt x="104" y="392"/>
                    </a:lnTo>
                    <a:lnTo>
                      <a:pt x="6" y="392"/>
                    </a:lnTo>
                    <a:lnTo>
                      <a:pt x="6" y="345"/>
                    </a:lnTo>
                    <a:lnTo>
                      <a:pt x="33" y="345"/>
                    </a:lnTo>
                    <a:lnTo>
                      <a:pt x="104" y="345"/>
                    </a:lnTo>
                    <a:lnTo>
                      <a:pt x="104" y="276"/>
                    </a:lnTo>
                    <a:lnTo>
                      <a:pt x="6" y="276"/>
                    </a:lnTo>
                    <a:lnTo>
                      <a:pt x="6" y="229"/>
                    </a:lnTo>
                    <a:lnTo>
                      <a:pt x="33" y="229"/>
                    </a:lnTo>
                    <a:lnTo>
                      <a:pt x="104" y="229"/>
                    </a:lnTo>
                    <a:lnTo>
                      <a:pt x="104" y="160"/>
                    </a:lnTo>
                    <a:lnTo>
                      <a:pt x="6" y="160"/>
                    </a:lnTo>
                    <a:lnTo>
                      <a:pt x="6" y="112"/>
                    </a:lnTo>
                    <a:lnTo>
                      <a:pt x="33" y="112"/>
                    </a:lnTo>
                    <a:lnTo>
                      <a:pt x="104" y="112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81">
                <a:extLst>
                  <a:ext uri="{FF2B5EF4-FFF2-40B4-BE49-F238E27FC236}">
                    <a16:creationId xmlns:a16="http://schemas.microsoft.com/office/drawing/2014/main" xmlns="" id="{A961084D-692E-4485-B38D-0035BBAFA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975" y="2707955"/>
                <a:ext cx="206901" cy="1681060"/>
              </a:xfrm>
              <a:custGeom>
                <a:avLst/>
                <a:gdLst>
                  <a:gd name="T0" fmla="*/ 104 w 152"/>
                  <a:gd name="T1" fmla="*/ 0 h 1235"/>
                  <a:gd name="T2" fmla="*/ 0 w 152"/>
                  <a:gd name="T3" fmla="*/ 0 h 1235"/>
                  <a:gd name="T4" fmla="*/ 0 w 152"/>
                  <a:gd name="T5" fmla="*/ 691 h 1235"/>
                  <a:gd name="T6" fmla="*/ 44 w 152"/>
                  <a:gd name="T7" fmla="*/ 691 h 1235"/>
                  <a:gd name="T8" fmla="*/ 44 w 152"/>
                  <a:gd name="T9" fmla="*/ 693 h 1235"/>
                  <a:gd name="T10" fmla="*/ 121 w 152"/>
                  <a:gd name="T11" fmla="*/ 693 h 1235"/>
                  <a:gd name="T12" fmla="*/ 121 w 152"/>
                  <a:gd name="T13" fmla="*/ 741 h 1235"/>
                  <a:gd name="T14" fmla="*/ 44 w 152"/>
                  <a:gd name="T15" fmla="*/ 741 h 1235"/>
                  <a:gd name="T16" fmla="*/ 44 w 152"/>
                  <a:gd name="T17" fmla="*/ 809 h 1235"/>
                  <a:gd name="T18" fmla="*/ 121 w 152"/>
                  <a:gd name="T19" fmla="*/ 809 h 1235"/>
                  <a:gd name="T20" fmla="*/ 121 w 152"/>
                  <a:gd name="T21" fmla="*/ 857 h 1235"/>
                  <a:gd name="T22" fmla="*/ 44 w 152"/>
                  <a:gd name="T23" fmla="*/ 857 h 1235"/>
                  <a:gd name="T24" fmla="*/ 44 w 152"/>
                  <a:gd name="T25" fmla="*/ 926 h 1235"/>
                  <a:gd name="T26" fmla="*/ 121 w 152"/>
                  <a:gd name="T27" fmla="*/ 926 h 1235"/>
                  <a:gd name="T28" fmla="*/ 121 w 152"/>
                  <a:gd name="T29" fmla="*/ 973 h 1235"/>
                  <a:gd name="T30" fmla="*/ 44 w 152"/>
                  <a:gd name="T31" fmla="*/ 973 h 1235"/>
                  <a:gd name="T32" fmla="*/ 44 w 152"/>
                  <a:gd name="T33" fmla="*/ 1042 h 1235"/>
                  <a:gd name="T34" fmla="*/ 121 w 152"/>
                  <a:gd name="T35" fmla="*/ 1042 h 1235"/>
                  <a:gd name="T36" fmla="*/ 121 w 152"/>
                  <a:gd name="T37" fmla="*/ 1090 h 1235"/>
                  <a:gd name="T38" fmla="*/ 44 w 152"/>
                  <a:gd name="T39" fmla="*/ 1090 h 1235"/>
                  <a:gd name="T40" fmla="*/ 44 w 152"/>
                  <a:gd name="T41" fmla="*/ 1235 h 1235"/>
                  <a:gd name="T42" fmla="*/ 152 w 152"/>
                  <a:gd name="T43" fmla="*/ 1235 h 1235"/>
                  <a:gd name="T44" fmla="*/ 152 w 152"/>
                  <a:gd name="T45" fmla="*/ 639 h 1235"/>
                  <a:gd name="T46" fmla="*/ 104 w 152"/>
                  <a:gd name="T47" fmla="*/ 639 h 1235"/>
                  <a:gd name="T48" fmla="*/ 104 w 152"/>
                  <a:gd name="T49" fmla="*/ 625 h 1235"/>
                  <a:gd name="T50" fmla="*/ 6 w 152"/>
                  <a:gd name="T51" fmla="*/ 625 h 1235"/>
                  <a:gd name="T52" fmla="*/ 6 w 152"/>
                  <a:gd name="T53" fmla="*/ 577 h 1235"/>
                  <a:gd name="T54" fmla="*/ 33 w 152"/>
                  <a:gd name="T55" fmla="*/ 577 h 1235"/>
                  <a:gd name="T56" fmla="*/ 104 w 152"/>
                  <a:gd name="T57" fmla="*/ 577 h 1235"/>
                  <a:gd name="T58" fmla="*/ 104 w 152"/>
                  <a:gd name="T59" fmla="*/ 509 h 1235"/>
                  <a:gd name="T60" fmla="*/ 6 w 152"/>
                  <a:gd name="T61" fmla="*/ 509 h 1235"/>
                  <a:gd name="T62" fmla="*/ 6 w 152"/>
                  <a:gd name="T63" fmla="*/ 461 h 1235"/>
                  <a:gd name="T64" fmla="*/ 33 w 152"/>
                  <a:gd name="T65" fmla="*/ 461 h 1235"/>
                  <a:gd name="T66" fmla="*/ 104 w 152"/>
                  <a:gd name="T67" fmla="*/ 461 h 1235"/>
                  <a:gd name="T68" fmla="*/ 104 w 152"/>
                  <a:gd name="T69" fmla="*/ 392 h 1235"/>
                  <a:gd name="T70" fmla="*/ 6 w 152"/>
                  <a:gd name="T71" fmla="*/ 392 h 1235"/>
                  <a:gd name="T72" fmla="*/ 6 w 152"/>
                  <a:gd name="T73" fmla="*/ 345 h 1235"/>
                  <a:gd name="T74" fmla="*/ 33 w 152"/>
                  <a:gd name="T75" fmla="*/ 345 h 1235"/>
                  <a:gd name="T76" fmla="*/ 104 w 152"/>
                  <a:gd name="T77" fmla="*/ 345 h 1235"/>
                  <a:gd name="T78" fmla="*/ 104 w 152"/>
                  <a:gd name="T79" fmla="*/ 276 h 1235"/>
                  <a:gd name="T80" fmla="*/ 6 w 152"/>
                  <a:gd name="T81" fmla="*/ 276 h 1235"/>
                  <a:gd name="T82" fmla="*/ 6 w 152"/>
                  <a:gd name="T83" fmla="*/ 229 h 1235"/>
                  <a:gd name="T84" fmla="*/ 33 w 152"/>
                  <a:gd name="T85" fmla="*/ 229 h 1235"/>
                  <a:gd name="T86" fmla="*/ 104 w 152"/>
                  <a:gd name="T87" fmla="*/ 229 h 1235"/>
                  <a:gd name="T88" fmla="*/ 104 w 152"/>
                  <a:gd name="T89" fmla="*/ 160 h 1235"/>
                  <a:gd name="T90" fmla="*/ 6 w 152"/>
                  <a:gd name="T91" fmla="*/ 160 h 1235"/>
                  <a:gd name="T92" fmla="*/ 6 w 152"/>
                  <a:gd name="T93" fmla="*/ 112 h 1235"/>
                  <a:gd name="T94" fmla="*/ 33 w 152"/>
                  <a:gd name="T95" fmla="*/ 112 h 1235"/>
                  <a:gd name="T96" fmla="*/ 104 w 152"/>
                  <a:gd name="T97" fmla="*/ 112 h 1235"/>
                  <a:gd name="T98" fmla="*/ 104 w 152"/>
                  <a:gd name="T99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2" h="1235">
                    <a:moveTo>
                      <a:pt x="104" y="0"/>
                    </a:moveTo>
                    <a:lnTo>
                      <a:pt x="0" y="0"/>
                    </a:lnTo>
                    <a:lnTo>
                      <a:pt x="0" y="691"/>
                    </a:lnTo>
                    <a:lnTo>
                      <a:pt x="44" y="691"/>
                    </a:lnTo>
                    <a:lnTo>
                      <a:pt x="44" y="693"/>
                    </a:lnTo>
                    <a:lnTo>
                      <a:pt x="121" y="693"/>
                    </a:lnTo>
                    <a:lnTo>
                      <a:pt x="121" y="741"/>
                    </a:lnTo>
                    <a:lnTo>
                      <a:pt x="44" y="741"/>
                    </a:lnTo>
                    <a:lnTo>
                      <a:pt x="44" y="809"/>
                    </a:lnTo>
                    <a:lnTo>
                      <a:pt x="121" y="809"/>
                    </a:lnTo>
                    <a:lnTo>
                      <a:pt x="121" y="857"/>
                    </a:lnTo>
                    <a:lnTo>
                      <a:pt x="44" y="857"/>
                    </a:lnTo>
                    <a:lnTo>
                      <a:pt x="44" y="926"/>
                    </a:lnTo>
                    <a:lnTo>
                      <a:pt x="121" y="926"/>
                    </a:lnTo>
                    <a:lnTo>
                      <a:pt x="121" y="973"/>
                    </a:lnTo>
                    <a:lnTo>
                      <a:pt x="44" y="973"/>
                    </a:lnTo>
                    <a:lnTo>
                      <a:pt x="44" y="1042"/>
                    </a:lnTo>
                    <a:lnTo>
                      <a:pt x="121" y="1042"/>
                    </a:lnTo>
                    <a:lnTo>
                      <a:pt x="121" y="1090"/>
                    </a:lnTo>
                    <a:lnTo>
                      <a:pt x="44" y="1090"/>
                    </a:lnTo>
                    <a:lnTo>
                      <a:pt x="44" y="1235"/>
                    </a:lnTo>
                    <a:lnTo>
                      <a:pt x="152" y="1235"/>
                    </a:lnTo>
                    <a:lnTo>
                      <a:pt x="152" y="639"/>
                    </a:lnTo>
                    <a:lnTo>
                      <a:pt x="104" y="639"/>
                    </a:lnTo>
                    <a:lnTo>
                      <a:pt x="104" y="625"/>
                    </a:lnTo>
                    <a:lnTo>
                      <a:pt x="6" y="625"/>
                    </a:lnTo>
                    <a:lnTo>
                      <a:pt x="6" y="577"/>
                    </a:lnTo>
                    <a:lnTo>
                      <a:pt x="33" y="577"/>
                    </a:lnTo>
                    <a:lnTo>
                      <a:pt x="104" y="577"/>
                    </a:lnTo>
                    <a:lnTo>
                      <a:pt x="104" y="509"/>
                    </a:lnTo>
                    <a:lnTo>
                      <a:pt x="6" y="509"/>
                    </a:lnTo>
                    <a:lnTo>
                      <a:pt x="6" y="461"/>
                    </a:lnTo>
                    <a:lnTo>
                      <a:pt x="33" y="461"/>
                    </a:lnTo>
                    <a:lnTo>
                      <a:pt x="104" y="461"/>
                    </a:lnTo>
                    <a:lnTo>
                      <a:pt x="104" y="392"/>
                    </a:lnTo>
                    <a:lnTo>
                      <a:pt x="6" y="392"/>
                    </a:lnTo>
                    <a:lnTo>
                      <a:pt x="6" y="345"/>
                    </a:lnTo>
                    <a:lnTo>
                      <a:pt x="33" y="345"/>
                    </a:lnTo>
                    <a:lnTo>
                      <a:pt x="104" y="345"/>
                    </a:lnTo>
                    <a:lnTo>
                      <a:pt x="104" y="276"/>
                    </a:lnTo>
                    <a:lnTo>
                      <a:pt x="6" y="276"/>
                    </a:lnTo>
                    <a:lnTo>
                      <a:pt x="6" y="229"/>
                    </a:lnTo>
                    <a:lnTo>
                      <a:pt x="33" y="229"/>
                    </a:lnTo>
                    <a:lnTo>
                      <a:pt x="104" y="229"/>
                    </a:lnTo>
                    <a:lnTo>
                      <a:pt x="104" y="160"/>
                    </a:lnTo>
                    <a:lnTo>
                      <a:pt x="6" y="160"/>
                    </a:lnTo>
                    <a:lnTo>
                      <a:pt x="6" y="112"/>
                    </a:lnTo>
                    <a:lnTo>
                      <a:pt x="33" y="112"/>
                    </a:lnTo>
                    <a:lnTo>
                      <a:pt x="104" y="112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282">
                <a:extLst>
                  <a:ext uri="{FF2B5EF4-FFF2-40B4-BE49-F238E27FC236}">
                    <a16:creationId xmlns:a16="http://schemas.microsoft.com/office/drawing/2014/main" xmlns="" id="{FE8FD8FC-375D-4540-A69E-4B1F84312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3577750"/>
                <a:ext cx="47643" cy="811265"/>
              </a:xfrm>
              <a:prstGeom prst="rect">
                <a:avLst/>
              </a:prstGeom>
              <a:solidFill>
                <a:srgbClr val="B8D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283">
                <a:extLst>
                  <a:ext uri="{FF2B5EF4-FFF2-40B4-BE49-F238E27FC236}">
                    <a16:creationId xmlns:a16="http://schemas.microsoft.com/office/drawing/2014/main" xmlns="" id="{25CA3362-1B63-4A37-9B0E-737986534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3577750"/>
                <a:ext cx="47643" cy="811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84">
                <a:extLst>
                  <a:ext uri="{FF2B5EF4-FFF2-40B4-BE49-F238E27FC236}">
                    <a16:creationId xmlns:a16="http://schemas.microsoft.com/office/drawing/2014/main" xmlns="" id="{E127DF13-FFED-45B0-85C2-8D50F891B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2860408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85">
                <a:extLst>
                  <a:ext uri="{FF2B5EF4-FFF2-40B4-BE49-F238E27FC236}">
                    <a16:creationId xmlns:a16="http://schemas.microsoft.com/office/drawing/2014/main" xmlns="" id="{1A1CD772-A941-4E09-B52D-FEA3C1FD3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2860408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86">
                <a:extLst>
                  <a:ext uri="{FF2B5EF4-FFF2-40B4-BE49-F238E27FC236}">
                    <a16:creationId xmlns:a16="http://schemas.microsoft.com/office/drawing/2014/main" xmlns="" id="{162152E7-0E20-4E72-B7A4-865ADC0C0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019667"/>
                <a:ext cx="155176" cy="63977"/>
              </a:xfrm>
              <a:custGeom>
                <a:avLst/>
                <a:gdLst>
                  <a:gd name="T0" fmla="*/ 114 w 114"/>
                  <a:gd name="T1" fmla="*/ 0 h 47"/>
                  <a:gd name="T2" fmla="*/ 29 w 114"/>
                  <a:gd name="T3" fmla="*/ 0 h 47"/>
                  <a:gd name="T4" fmla="*/ 29 w 114"/>
                  <a:gd name="T5" fmla="*/ 47 h 47"/>
                  <a:gd name="T6" fmla="*/ 0 w 114"/>
                  <a:gd name="T7" fmla="*/ 47 h 47"/>
                  <a:gd name="T8" fmla="*/ 0 w 114"/>
                  <a:gd name="T9" fmla="*/ 0 h 47"/>
                  <a:gd name="T10" fmla="*/ 0 w 114"/>
                  <a:gd name="T11" fmla="*/ 47 h 47"/>
                  <a:gd name="T12" fmla="*/ 114 w 114"/>
                  <a:gd name="T13" fmla="*/ 47 h 47"/>
                  <a:gd name="T14" fmla="*/ 114 w 114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7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114" y="4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87">
                <a:extLst>
                  <a:ext uri="{FF2B5EF4-FFF2-40B4-BE49-F238E27FC236}">
                    <a16:creationId xmlns:a16="http://schemas.microsoft.com/office/drawing/2014/main" xmlns="" id="{33D1C273-2CA2-4E37-85FA-C92EEFB36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019667"/>
                <a:ext cx="155176" cy="63977"/>
              </a:xfrm>
              <a:custGeom>
                <a:avLst/>
                <a:gdLst>
                  <a:gd name="T0" fmla="*/ 114 w 114"/>
                  <a:gd name="T1" fmla="*/ 0 h 47"/>
                  <a:gd name="T2" fmla="*/ 29 w 114"/>
                  <a:gd name="T3" fmla="*/ 0 h 47"/>
                  <a:gd name="T4" fmla="*/ 29 w 114"/>
                  <a:gd name="T5" fmla="*/ 47 h 47"/>
                  <a:gd name="T6" fmla="*/ 0 w 114"/>
                  <a:gd name="T7" fmla="*/ 47 h 47"/>
                  <a:gd name="T8" fmla="*/ 0 w 114"/>
                  <a:gd name="T9" fmla="*/ 0 h 47"/>
                  <a:gd name="T10" fmla="*/ 0 w 114"/>
                  <a:gd name="T11" fmla="*/ 47 h 47"/>
                  <a:gd name="T12" fmla="*/ 114 w 114"/>
                  <a:gd name="T13" fmla="*/ 47 h 47"/>
                  <a:gd name="T14" fmla="*/ 114 w 114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7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114" y="47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88">
                <a:extLst>
                  <a:ext uri="{FF2B5EF4-FFF2-40B4-BE49-F238E27FC236}">
                    <a16:creationId xmlns:a16="http://schemas.microsoft.com/office/drawing/2014/main" xmlns="" id="{992EDCE3-B907-436D-879C-034D9353B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177563"/>
                <a:ext cx="155176" cy="63977"/>
              </a:xfrm>
              <a:custGeom>
                <a:avLst/>
                <a:gdLst>
                  <a:gd name="T0" fmla="*/ 114 w 114"/>
                  <a:gd name="T1" fmla="*/ 0 h 47"/>
                  <a:gd name="T2" fmla="*/ 29 w 114"/>
                  <a:gd name="T3" fmla="*/ 0 h 47"/>
                  <a:gd name="T4" fmla="*/ 29 w 114"/>
                  <a:gd name="T5" fmla="*/ 47 h 47"/>
                  <a:gd name="T6" fmla="*/ 0 w 114"/>
                  <a:gd name="T7" fmla="*/ 47 h 47"/>
                  <a:gd name="T8" fmla="*/ 0 w 114"/>
                  <a:gd name="T9" fmla="*/ 0 h 47"/>
                  <a:gd name="T10" fmla="*/ 0 w 114"/>
                  <a:gd name="T11" fmla="*/ 47 h 47"/>
                  <a:gd name="T12" fmla="*/ 114 w 114"/>
                  <a:gd name="T13" fmla="*/ 47 h 47"/>
                  <a:gd name="T14" fmla="*/ 114 w 114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7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114" y="4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89">
                <a:extLst>
                  <a:ext uri="{FF2B5EF4-FFF2-40B4-BE49-F238E27FC236}">
                    <a16:creationId xmlns:a16="http://schemas.microsoft.com/office/drawing/2014/main" xmlns="" id="{900F32BB-32AC-40FB-9761-DFA47AC8F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177563"/>
                <a:ext cx="155176" cy="63977"/>
              </a:xfrm>
              <a:custGeom>
                <a:avLst/>
                <a:gdLst>
                  <a:gd name="T0" fmla="*/ 114 w 114"/>
                  <a:gd name="T1" fmla="*/ 0 h 47"/>
                  <a:gd name="T2" fmla="*/ 29 w 114"/>
                  <a:gd name="T3" fmla="*/ 0 h 47"/>
                  <a:gd name="T4" fmla="*/ 29 w 114"/>
                  <a:gd name="T5" fmla="*/ 47 h 47"/>
                  <a:gd name="T6" fmla="*/ 0 w 114"/>
                  <a:gd name="T7" fmla="*/ 47 h 47"/>
                  <a:gd name="T8" fmla="*/ 0 w 114"/>
                  <a:gd name="T9" fmla="*/ 0 h 47"/>
                  <a:gd name="T10" fmla="*/ 0 w 114"/>
                  <a:gd name="T11" fmla="*/ 47 h 47"/>
                  <a:gd name="T12" fmla="*/ 114 w 114"/>
                  <a:gd name="T13" fmla="*/ 47 h 47"/>
                  <a:gd name="T14" fmla="*/ 114 w 114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7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114" y="47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90">
                <a:extLst>
                  <a:ext uri="{FF2B5EF4-FFF2-40B4-BE49-F238E27FC236}">
                    <a16:creationId xmlns:a16="http://schemas.microsoft.com/office/drawing/2014/main" xmlns="" id="{748CB88F-2425-4B09-8750-AFF88D2EE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335461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91">
                <a:extLst>
                  <a:ext uri="{FF2B5EF4-FFF2-40B4-BE49-F238E27FC236}">
                    <a16:creationId xmlns:a16="http://schemas.microsoft.com/office/drawing/2014/main" xmlns="" id="{544903E0-0572-4F2E-ACF5-7CE633DC0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335461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92">
                <a:extLst>
                  <a:ext uri="{FF2B5EF4-FFF2-40B4-BE49-F238E27FC236}">
                    <a16:creationId xmlns:a16="http://schemas.microsoft.com/office/drawing/2014/main" xmlns="" id="{4DE468E0-0966-4FEE-837E-425FFB8F9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493357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93">
                <a:extLst>
                  <a:ext uri="{FF2B5EF4-FFF2-40B4-BE49-F238E27FC236}">
                    <a16:creationId xmlns:a16="http://schemas.microsoft.com/office/drawing/2014/main" xmlns="" id="{0DCE0FF8-1EE1-4771-8836-338FFB17BA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493357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294">
                <a:extLst>
                  <a:ext uri="{FF2B5EF4-FFF2-40B4-BE49-F238E27FC236}">
                    <a16:creationId xmlns:a16="http://schemas.microsoft.com/office/drawing/2014/main" xmlns="" id="{BC938691-953C-4167-B81F-224BF2DF0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2860408"/>
                <a:ext cx="47643" cy="65337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295">
                <a:extLst>
                  <a:ext uri="{FF2B5EF4-FFF2-40B4-BE49-F238E27FC236}">
                    <a16:creationId xmlns:a16="http://schemas.microsoft.com/office/drawing/2014/main" xmlns="" id="{0936CD6F-E4B0-4D1C-AE7A-4F91D874D9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2860408"/>
                <a:ext cx="47643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96">
                <a:extLst>
                  <a:ext uri="{FF2B5EF4-FFF2-40B4-BE49-F238E27FC236}">
                    <a16:creationId xmlns:a16="http://schemas.microsoft.com/office/drawing/2014/main" xmlns="" id="{2E891BA9-ED03-4AA6-89FA-E1727E839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2860408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97">
                <a:extLst>
                  <a:ext uri="{FF2B5EF4-FFF2-40B4-BE49-F238E27FC236}">
                    <a16:creationId xmlns:a16="http://schemas.microsoft.com/office/drawing/2014/main" xmlns="" id="{AE454DB7-BA1A-4136-8A22-C694B961A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2860408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298">
                <a:extLst>
                  <a:ext uri="{FF2B5EF4-FFF2-40B4-BE49-F238E27FC236}">
                    <a16:creationId xmlns:a16="http://schemas.microsoft.com/office/drawing/2014/main" xmlns="" id="{2171938D-E75F-41E2-BBBE-5FF2DF66F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019667"/>
                <a:ext cx="47643" cy="63977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299">
                <a:extLst>
                  <a:ext uri="{FF2B5EF4-FFF2-40B4-BE49-F238E27FC236}">
                    <a16:creationId xmlns:a16="http://schemas.microsoft.com/office/drawing/2014/main" xmlns="" id="{7BA28A74-DC61-4612-816C-3141AA8FA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019667"/>
                <a:ext cx="47643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00">
                <a:extLst>
                  <a:ext uri="{FF2B5EF4-FFF2-40B4-BE49-F238E27FC236}">
                    <a16:creationId xmlns:a16="http://schemas.microsoft.com/office/drawing/2014/main" xmlns="" id="{5488194C-B0B0-47B1-B956-BF34EDB5D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019667"/>
                <a:ext cx="107534" cy="63977"/>
              </a:xfrm>
              <a:custGeom>
                <a:avLst/>
                <a:gdLst>
                  <a:gd name="T0" fmla="*/ 79 w 79"/>
                  <a:gd name="T1" fmla="*/ 0 h 47"/>
                  <a:gd name="T2" fmla="*/ 27 w 79"/>
                  <a:gd name="T3" fmla="*/ 0 h 47"/>
                  <a:gd name="T4" fmla="*/ 27 w 79"/>
                  <a:gd name="T5" fmla="*/ 47 h 47"/>
                  <a:gd name="T6" fmla="*/ 0 w 79"/>
                  <a:gd name="T7" fmla="*/ 47 h 47"/>
                  <a:gd name="T8" fmla="*/ 0 w 79"/>
                  <a:gd name="T9" fmla="*/ 0 h 47"/>
                  <a:gd name="T10" fmla="*/ 0 w 79"/>
                  <a:gd name="T11" fmla="*/ 47 h 47"/>
                  <a:gd name="T12" fmla="*/ 79 w 79"/>
                  <a:gd name="T13" fmla="*/ 47 h 47"/>
                  <a:gd name="T14" fmla="*/ 79 w 79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7">
                    <a:moveTo>
                      <a:pt x="79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79" y="4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01">
                <a:extLst>
                  <a:ext uri="{FF2B5EF4-FFF2-40B4-BE49-F238E27FC236}">
                    <a16:creationId xmlns:a16="http://schemas.microsoft.com/office/drawing/2014/main" xmlns="" id="{EFD5DD1A-29DC-419C-89BB-194C3295F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019667"/>
                <a:ext cx="107534" cy="63977"/>
              </a:xfrm>
              <a:custGeom>
                <a:avLst/>
                <a:gdLst>
                  <a:gd name="T0" fmla="*/ 79 w 79"/>
                  <a:gd name="T1" fmla="*/ 0 h 47"/>
                  <a:gd name="T2" fmla="*/ 27 w 79"/>
                  <a:gd name="T3" fmla="*/ 0 h 47"/>
                  <a:gd name="T4" fmla="*/ 27 w 79"/>
                  <a:gd name="T5" fmla="*/ 47 h 47"/>
                  <a:gd name="T6" fmla="*/ 0 w 79"/>
                  <a:gd name="T7" fmla="*/ 47 h 47"/>
                  <a:gd name="T8" fmla="*/ 0 w 79"/>
                  <a:gd name="T9" fmla="*/ 0 h 47"/>
                  <a:gd name="T10" fmla="*/ 0 w 79"/>
                  <a:gd name="T11" fmla="*/ 47 h 47"/>
                  <a:gd name="T12" fmla="*/ 79 w 79"/>
                  <a:gd name="T13" fmla="*/ 47 h 47"/>
                  <a:gd name="T14" fmla="*/ 79 w 79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7">
                    <a:moveTo>
                      <a:pt x="79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79" y="47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302">
                <a:extLst>
                  <a:ext uri="{FF2B5EF4-FFF2-40B4-BE49-F238E27FC236}">
                    <a16:creationId xmlns:a16="http://schemas.microsoft.com/office/drawing/2014/main" xmlns="" id="{DB28BB0D-966F-491B-8925-BF59DF851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177563"/>
                <a:ext cx="47643" cy="63977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303">
                <a:extLst>
                  <a:ext uri="{FF2B5EF4-FFF2-40B4-BE49-F238E27FC236}">
                    <a16:creationId xmlns:a16="http://schemas.microsoft.com/office/drawing/2014/main" xmlns="" id="{56DAA9B7-8E8C-4F97-B4B6-308197963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177563"/>
                <a:ext cx="47643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04">
                <a:extLst>
                  <a:ext uri="{FF2B5EF4-FFF2-40B4-BE49-F238E27FC236}">
                    <a16:creationId xmlns:a16="http://schemas.microsoft.com/office/drawing/2014/main" xmlns="" id="{A8B14491-84CE-47C4-AF21-085259107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177563"/>
                <a:ext cx="107534" cy="63977"/>
              </a:xfrm>
              <a:custGeom>
                <a:avLst/>
                <a:gdLst>
                  <a:gd name="T0" fmla="*/ 79 w 79"/>
                  <a:gd name="T1" fmla="*/ 0 h 47"/>
                  <a:gd name="T2" fmla="*/ 27 w 79"/>
                  <a:gd name="T3" fmla="*/ 0 h 47"/>
                  <a:gd name="T4" fmla="*/ 27 w 79"/>
                  <a:gd name="T5" fmla="*/ 47 h 47"/>
                  <a:gd name="T6" fmla="*/ 0 w 79"/>
                  <a:gd name="T7" fmla="*/ 47 h 47"/>
                  <a:gd name="T8" fmla="*/ 0 w 79"/>
                  <a:gd name="T9" fmla="*/ 0 h 47"/>
                  <a:gd name="T10" fmla="*/ 0 w 79"/>
                  <a:gd name="T11" fmla="*/ 47 h 47"/>
                  <a:gd name="T12" fmla="*/ 79 w 79"/>
                  <a:gd name="T13" fmla="*/ 47 h 47"/>
                  <a:gd name="T14" fmla="*/ 79 w 79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7">
                    <a:moveTo>
                      <a:pt x="79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79" y="4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05">
                <a:extLst>
                  <a:ext uri="{FF2B5EF4-FFF2-40B4-BE49-F238E27FC236}">
                    <a16:creationId xmlns:a16="http://schemas.microsoft.com/office/drawing/2014/main" xmlns="" id="{6B0D628B-284B-4E70-BACF-34B084025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177563"/>
                <a:ext cx="107534" cy="63977"/>
              </a:xfrm>
              <a:custGeom>
                <a:avLst/>
                <a:gdLst>
                  <a:gd name="T0" fmla="*/ 79 w 79"/>
                  <a:gd name="T1" fmla="*/ 0 h 47"/>
                  <a:gd name="T2" fmla="*/ 27 w 79"/>
                  <a:gd name="T3" fmla="*/ 0 h 47"/>
                  <a:gd name="T4" fmla="*/ 27 w 79"/>
                  <a:gd name="T5" fmla="*/ 47 h 47"/>
                  <a:gd name="T6" fmla="*/ 0 w 79"/>
                  <a:gd name="T7" fmla="*/ 47 h 47"/>
                  <a:gd name="T8" fmla="*/ 0 w 79"/>
                  <a:gd name="T9" fmla="*/ 0 h 47"/>
                  <a:gd name="T10" fmla="*/ 0 w 79"/>
                  <a:gd name="T11" fmla="*/ 47 h 47"/>
                  <a:gd name="T12" fmla="*/ 79 w 79"/>
                  <a:gd name="T13" fmla="*/ 47 h 47"/>
                  <a:gd name="T14" fmla="*/ 79 w 79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7">
                    <a:moveTo>
                      <a:pt x="79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79" y="47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306">
                <a:extLst>
                  <a:ext uri="{FF2B5EF4-FFF2-40B4-BE49-F238E27FC236}">
                    <a16:creationId xmlns:a16="http://schemas.microsoft.com/office/drawing/2014/main" xmlns="" id="{FEBB0A51-FFF7-4771-8F79-A38A6053B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335461"/>
                <a:ext cx="47643" cy="65337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307">
                <a:extLst>
                  <a:ext uri="{FF2B5EF4-FFF2-40B4-BE49-F238E27FC236}">
                    <a16:creationId xmlns:a16="http://schemas.microsoft.com/office/drawing/2014/main" xmlns="" id="{430F21F8-BB1F-4401-9385-482FAC0ED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335461"/>
                <a:ext cx="47643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08">
                <a:extLst>
                  <a:ext uri="{FF2B5EF4-FFF2-40B4-BE49-F238E27FC236}">
                    <a16:creationId xmlns:a16="http://schemas.microsoft.com/office/drawing/2014/main" xmlns="" id="{7C18301D-7E48-425D-A161-9AA5231CA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335461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09">
                <a:extLst>
                  <a:ext uri="{FF2B5EF4-FFF2-40B4-BE49-F238E27FC236}">
                    <a16:creationId xmlns:a16="http://schemas.microsoft.com/office/drawing/2014/main" xmlns="" id="{5CBAE0CD-88E3-401B-B5C0-DCB3BE801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335461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310">
                <a:extLst>
                  <a:ext uri="{FF2B5EF4-FFF2-40B4-BE49-F238E27FC236}">
                    <a16:creationId xmlns:a16="http://schemas.microsoft.com/office/drawing/2014/main" xmlns="" id="{F50BF1AF-216E-4A69-9860-30E74E2D1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493357"/>
                <a:ext cx="47643" cy="65337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311">
                <a:extLst>
                  <a:ext uri="{FF2B5EF4-FFF2-40B4-BE49-F238E27FC236}">
                    <a16:creationId xmlns:a16="http://schemas.microsoft.com/office/drawing/2014/main" xmlns="" id="{F3CA0DFD-02D5-4319-B701-3571B998E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2" y="3493357"/>
                <a:ext cx="47643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12">
                <a:extLst>
                  <a:ext uri="{FF2B5EF4-FFF2-40B4-BE49-F238E27FC236}">
                    <a16:creationId xmlns:a16="http://schemas.microsoft.com/office/drawing/2014/main" xmlns="" id="{D8B528C7-8412-476E-92F5-2AFD0DA16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493357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13">
                <a:extLst>
                  <a:ext uri="{FF2B5EF4-FFF2-40B4-BE49-F238E27FC236}">
                    <a16:creationId xmlns:a16="http://schemas.microsoft.com/office/drawing/2014/main" xmlns="" id="{A873CAA1-A9C4-4C62-A01E-3764E2D13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493357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14">
                <a:extLst>
                  <a:ext uri="{FF2B5EF4-FFF2-40B4-BE49-F238E27FC236}">
                    <a16:creationId xmlns:a16="http://schemas.microsoft.com/office/drawing/2014/main" xmlns="" id="{4283F569-A555-41CD-9C60-2841FBDA4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2860408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15">
                <a:extLst>
                  <a:ext uri="{FF2B5EF4-FFF2-40B4-BE49-F238E27FC236}">
                    <a16:creationId xmlns:a16="http://schemas.microsoft.com/office/drawing/2014/main" xmlns="" id="{AF2407AC-249D-4C91-8DE1-B2F9B0471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2860408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16">
                <a:extLst>
                  <a:ext uri="{FF2B5EF4-FFF2-40B4-BE49-F238E27FC236}">
                    <a16:creationId xmlns:a16="http://schemas.microsoft.com/office/drawing/2014/main" xmlns="" id="{238093B9-F1A3-471F-8353-95CF97336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019667"/>
                <a:ext cx="133396" cy="63977"/>
              </a:xfrm>
              <a:custGeom>
                <a:avLst/>
                <a:gdLst>
                  <a:gd name="T0" fmla="*/ 98 w 98"/>
                  <a:gd name="T1" fmla="*/ 0 h 47"/>
                  <a:gd name="T2" fmla="*/ 27 w 98"/>
                  <a:gd name="T3" fmla="*/ 0 h 47"/>
                  <a:gd name="T4" fmla="*/ 27 w 98"/>
                  <a:gd name="T5" fmla="*/ 47 h 47"/>
                  <a:gd name="T6" fmla="*/ 0 w 98"/>
                  <a:gd name="T7" fmla="*/ 47 h 47"/>
                  <a:gd name="T8" fmla="*/ 0 w 98"/>
                  <a:gd name="T9" fmla="*/ 0 h 47"/>
                  <a:gd name="T10" fmla="*/ 0 w 98"/>
                  <a:gd name="T11" fmla="*/ 47 h 47"/>
                  <a:gd name="T12" fmla="*/ 98 w 98"/>
                  <a:gd name="T13" fmla="*/ 47 h 47"/>
                  <a:gd name="T14" fmla="*/ 98 w 9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7">
                    <a:moveTo>
                      <a:pt x="9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98" y="4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17">
                <a:extLst>
                  <a:ext uri="{FF2B5EF4-FFF2-40B4-BE49-F238E27FC236}">
                    <a16:creationId xmlns:a16="http://schemas.microsoft.com/office/drawing/2014/main" xmlns="" id="{64FC8F07-08BC-4107-B64B-7B35C3555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019667"/>
                <a:ext cx="133396" cy="63977"/>
              </a:xfrm>
              <a:custGeom>
                <a:avLst/>
                <a:gdLst>
                  <a:gd name="T0" fmla="*/ 98 w 98"/>
                  <a:gd name="T1" fmla="*/ 0 h 47"/>
                  <a:gd name="T2" fmla="*/ 27 w 98"/>
                  <a:gd name="T3" fmla="*/ 0 h 47"/>
                  <a:gd name="T4" fmla="*/ 27 w 98"/>
                  <a:gd name="T5" fmla="*/ 47 h 47"/>
                  <a:gd name="T6" fmla="*/ 0 w 98"/>
                  <a:gd name="T7" fmla="*/ 47 h 47"/>
                  <a:gd name="T8" fmla="*/ 0 w 98"/>
                  <a:gd name="T9" fmla="*/ 0 h 47"/>
                  <a:gd name="T10" fmla="*/ 0 w 98"/>
                  <a:gd name="T11" fmla="*/ 47 h 47"/>
                  <a:gd name="T12" fmla="*/ 98 w 98"/>
                  <a:gd name="T13" fmla="*/ 47 h 47"/>
                  <a:gd name="T14" fmla="*/ 98 w 9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7">
                    <a:moveTo>
                      <a:pt x="9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98" y="47"/>
                    </a:lnTo>
                    <a:lnTo>
                      <a:pt x="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18">
                <a:extLst>
                  <a:ext uri="{FF2B5EF4-FFF2-40B4-BE49-F238E27FC236}">
                    <a16:creationId xmlns:a16="http://schemas.microsoft.com/office/drawing/2014/main" xmlns="" id="{01AFFA15-6B22-45DC-A636-61736399B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177563"/>
                <a:ext cx="133396" cy="63977"/>
              </a:xfrm>
              <a:custGeom>
                <a:avLst/>
                <a:gdLst>
                  <a:gd name="T0" fmla="*/ 98 w 98"/>
                  <a:gd name="T1" fmla="*/ 0 h 47"/>
                  <a:gd name="T2" fmla="*/ 27 w 98"/>
                  <a:gd name="T3" fmla="*/ 0 h 47"/>
                  <a:gd name="T4" fmla="*/ 27 w 98"/>
                  <a:gd name="T5" fmla="*/ 47 h 47"/>
                  <a:gd name="T6" fmla="*/ 0 w 98"/>
                  <a:gd name="T7" fmla="*/ 47 h 47"/>
                  <a:gd name="T8" fmla="*/ 0 w 98"/>
                  <a:gd name="T9" fmla="*/ 0 h 47"/>
                  <a:gd name="T10" fmla="*/ 0 w 98"/>
                  <a:gd name="T11" fmla="*/ 47 h 47"/>
                  <a:gd name="T12" fmla="*/ 98 w 98"/>
                  <a:gd name="T13" fmla="*/ 47 h 47"/>
                  <a:gd name="T14" fmla="*/ 98 w 9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7">
                    <a:moveTo>
                      <a:pt x="9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98" y="4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19">
                <a:extLst>
                  <a:ext uri="{FF2B5EF4-FFF2-40B4-BE49-F238E27FC236}">
                    <a16:creationId xmlns:a16="http://schemas.microsoft.com/office/drawing/2014/main" xmlns="" id="{75BB22BF-0BE0-443D-AB7A-72CDBF4FA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177563"/>
                <a:ext cx="133396" cy="63977"/>
              </a:xfrm>
              <a:custGeom>
                <a:avLst/>
                <a:gdLst>
                  <a:gd name="T0" fmla="*/ 98 w 98"/>
                  <a:gd name="T1" fmla="*/ 0 h 47"/>
                  <a:gd name="T2" fmla="*/ 27 w 98"/>
                  <a:gd name="T3" fmla="*/ 0 h 47"/>
                  <a:gd name="T4" fmla="*/ 27 w 98"/>
                  <a:gd name="T5" fmla="*/ 47 h 47"/>
                  <a:gd name="T6" fmla="*/ 0 w 98"/>
                  <a:gd name="T7" fmla="*/ 47 h 47"/>
                  <a:gd name="T8" fmla="*/ 0 w 98"/>
                  <a:gd name="T9" fmla="*/ 0 h 47"/>
                  <a:gd name="T10" fmla="*/ 0 w 98"/>
                  <a:gd name="T11" fmla="*/ 47 h 47"/>
                  <a:gd name="T12" fmla="*/ 98 w 98"/>
                  <a:gd name="T13" fmla="*/ 47 h 47"/>
                  <a:gd name="T14" fmla="*/ 98 w 9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7">
                    <a:moveTo>
                      <a:pt x="9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98" y="47"/>
                    </a:lnTo>
                    <a:lnTo>
                      <a:pt x="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20">
                <a:extLst>
                  <a:ext uri="{FF2B5EF4-FFF2-40B4-BE49-F238E27FC236}">
                    <a16:creationId xmlns:a16="http://schemas.microsoft.com/office/drawing/2014/main" xmlns="" id="{531F8155-6EB8-41AB-8788-CC5A10534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335461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21">
                <a:extLst>
                  <a:ext uri="{FF2B5EF4-FFF2-40B4-BE49-F238E27FC236}">
                    <a16:creationId xmlns:a16="http://schemas.microsoft.com/office/drawing/2014/main" xmlns="" id="{2D882282-AF59-4E3D-A00A-2CAF0A6DA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335461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22">
                <a:extLst>
                  <a:ext uri="{FF2B5EF4-FFF2-40B4-BE49-F238E27FC236}">
                    <a16:creationId xmlns:a16="http://schemas.microsoft.com/office/drawing/2014/main" xmlns="" id="{E3A5C8BC-C765-4E53-9338-BB92E59A6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493357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23">
                <a:extLst>
                  <a:ext uri="{FF2B5EF4-FFF2-40B4-BE49-F238E27FC236}">
                    <a16:creationId xmlns:a16="http://schemas.microsoft.com/office/drawing/2014/main" xmlns="" id="{C0465428-E9A4-4701-A5E3-E22168B6D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493357"/>
                <a:ext cx="133396" cy="65337"/>
              </a:xfrm>
              <a:custGeom>
                <a:avLst/>
                <a:gdLst>
                  <a:gd name="T0" fmla="*/ 98 w 98"/>
                  <a:gd name="T1" fmla="*/ 0 h 48"/>
                  <a:gd name="T2" fmla="*/ 27 w 98"/>
                  <a:gd name="T3" fmla="*/ 0 h 48"/>
                  <a:gd name="T4" fmla="*/ 27 w 98"/>
                  <a:gd name="T5" fmla="*/ 48 h 48"/>
                  <a:gd name="T6" fmla="*/ 0 w 98"/>
                  <a:gd name="T7" fmla="*/ 48 h 48"/>
                  <a:gd name="T8" fmla="*/ 0 w 98"/>
                  <a:gd name="T9" fmla="*/ 0 h 48"/>
                  <a:gd name="T10" fmla="*/ 0 w 98"/>
                  <a:gd name="T11" fmla="*/ 48 h 48"/>
                  <a:gd name="T12" fmla="*/ 98 w 98"/>
                  <a:gd name="T13" fmla="*/ 48 h 48"/>
                  <a:gd name="T14" fmla="*/ 98 w 9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8">
                    <a:moveTo>
                      <a:pt x="9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98" y="48"/>
                    </a:lnTo>
                    <a:lnTo>
                      <a:pt x="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Rectangle 324">
                <a:extLst>
                  <a:ext uri="{FF2B5EF4-FFF2-40B4-BE49-F238E27FC236}">
                    <a16:creationId xmlns:a16="http://schemas.microsoft.com/office/drawing/2014/main" xmlns="" id="{3CF9C74C-90E5-4386-8369-8514CB2C2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651255"/>
                <a:ext cx="104812" cy="65337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Rectangle 325">
                <a:extLst>
                  <a:ext uri="{FF2B5EF4-FFF2-40B4-BE49-F238E27FC236}">
                    <a16:creationId xmlns:a16="http://schemas.microsoft.com/office/drawing/2014/main" xmlns="" id="{3BC44F32-B928-40CD-A217-DDFEDC7F6E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651255"/>
                <a:ext cx="10481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Rectangle 326">
                <a:extLst>
                  <a:ext uri="{FF2B5EF4-FFF2-40B4-BE49-F238E27FC236}">
                    <a16:creationId xmlns:a16="http://schemas.microsoft.com/office/drawing/2014/main" xmlns="" id="{3CD4E00B-50CF-43F1-BD6D-1DEFE41F5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809151"/>
                <a:ext cx="104812" cy="65337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327">
                <a:extLst>
                  <a:ext uri="{FF2B5EF4-FFF2-40B4-BE49-F238E27FC236}">
                    <a16:creationId xmlns:a16="http://schemas.microsoft.com/office/drawing/2014/main" xmlns="" id="{C64D24D0-1376-4599-9045-B65598525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809151"/>
                <a:ext cx="10481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328">
                <a:extLst>
                  <a:ext uri="{FF2B5EF4-FFF2-40B4-BE49-F238E27FC236}">
                    <a16:creationId xmlns:a16="http://schemas.microsoft.com/office/drawing/2014/main" xmlns="" id="{F634D370-68AA-4C18-9417-E807B41AE1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968409"/>
                <a:ext cx="104812" cy="63977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329">
                <a:extLst>
                  <a:ext uri="{FF2B5EF4-FFF2-40B4-BE49-F238E27FC236}">
                    <a16:creationId xmlns:a16="http://schemas.microsoft.com/office/drawing/2014/main" xmlns="" id="{BDB45435-6058-4548-BA63-1A44CF6C9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3968409"/>
                <a:ext cx="10481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Rectangle 330">
                <a:extLst>
                  <a:ext uri="{FF2B5EF4-FFF2-40B4-BE49-F238E27FC236}">
                    <a16:creationId xmlns:a16="http://schemas.microsoft.com/office/drawing/2014/main" xmlns="" id="{23831CDF-04F9-407E-8DB4-EAEAB402A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4126305"/>
                <a:ext cx="104812" cy="65337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331">
                <a:extLst>
                  <a:ext uri="{FF2B5EF4-FFF2-40B4-BE49-F238E27FC236}">
                    <a16:creationId xmlns:a16="http://schemas.microsoft.com/office/drawing/2014/main" xmlns="" id="{0DBE8002-62D5-4130-8952-A92D99E338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4869" y="4126305"/>
                <a:ext cx="10481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Rectangle 332">
                <a:extLst>
                  <a:ext uri="{FF2B5EF4-FFF2-40B4-BE49-F238E27FC236}">
                    <a16:creationId xmlns:a16="http://schemas.microsoft.com/office/drawing/2014/main" xmlns="" id="{8266071B-BB43-45A4-9A71-4B589950F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2860408"/>
                <a:ext cx="39476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Rectangle 333">
                <a:extLst>
                  <a:ext uri="{FF2B5EF4-FFF2-40B4-BE49-F238E27FC236}">
                    <a16:creationId xmlns:a16="http://schemas.microsoft.com/office/drawing/2014/main" xmlns="" id="{F2A19647-5330-407A-BCB9-502241B76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2860408"/>
                <a:ext cx="39476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334">
                <a:extLst>
                  <a:ext uri="{FF2B5EF4-FFF2-40B4-BE49-F238E27FC236}">
                    <a16:creationId xmlns:a16="http://schemas.microsoft.com/office/drawing/2014/main" xmlns="" id="{0E6E7EAE-D3E3-400A-9F30-2BE320EAA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019667"/>
                <a:ext cx="39476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Rectangle 335">
                <a:extLst>
                  <a:ext uri="{FF2B5EF4-FFF2-40B4-BE49-F238E27FC236}">
                    <a16:creationId xmlns:a16="http://schemas.microsoft.com/office/drawing/2014/main" xmlns="" id="{E11AD91C-F7DA-4B6D-9BAA-78F31E88D3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019667"/>
                <a:ext cx="39476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Rectangle 336">
                <a:extLst>
                  <a:ext uri="{FF2B5EF4-FFF2-40B4-BE49-F238E27FC236}">
                    <a16:creationId xmlns:a16="http://schemas.microsoft.com/office/drawing/2014/main" xmlns="" id="{A5DD0B67-6692-49FE-BC79-F25D2634B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177563"/>
                <a:ext cx="39476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337">
                <a:extLst>
                  <a:ext uri="{FF2B5EF4-FFF2-40B4-BE49-F238E27FC236}">
                    <a16:creationId xmlns:a16="http://schemas.microsoft.com/office/drawing/2014/main" xmlns="" id="{77F02462-4343-48F7-B439-15A5CD3CC8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177563"/>
                <a:ext cx="39476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Rectangle 338">
                <a:extLst>
                  <a:ext uri="{FF2B5EF4-FFF2-40B4-BE49-F238E27FC236}">
                    <a16:creationId xmlns:a16="http://schemas.microsoft.com/office/drawing/2014/main" xmlns="" id="{61FA88C0-FDC1-40BF-B262-7D0B324A7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335461"/>
                <a:ext cx="39476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Rectangle 339">
                <a:extLst>
                  <a:ext uri="{FF2B5EF4-FFF2-40B4-BE49-F238E27FC236}">
                    <a16:creationId xmlns:a16="http://schemas.microsoft.com/office/drawing/2014/main" xmlns="" id="{E0307D1D-47DB-42C5-9B9D-6244E6926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335461"/>
                <a:ext cx="39476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340">
                <a:extLst>
                  <a:ext uri="{FF2B5EF4-FFF2-40B4-BE49-F238E27FC236}">
                    <a16:creationId xmlns:a16="http://schemas.microsoft.com/office/drawing/2014/main" xmlns="" id="{93472A20-F143-4F72-82B6-02A4CBBE0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493357"/>
                <a:ext cx="39476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Rectangle 341">
                <a:extLst>
                  <a:ext uri="{FF2B5EF4-FFF2-40B4-BE49-F238E27FC236}">
                    <a16:creationId xmlns:a16="http://schemas.microsoft.com/office/drawing/2014/main" xmlns="" id="{6C6F1298-15FC-4069-B97E-579E9C7F0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493357"/>
                <a:ext cx="39476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Rectangle 342">
                <a:extLst>
                  <a:ext uri="{FF2B5EF4-FFF2-40B4-BE49-F238E27FC236}">
                    <a16:creationId xmlns:a16="http://schemas.microsoft.com/office/drawing/2014/main" xmlns="" id="{902C3C96-D588-4D94-B661-753B4FB5D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2860408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Rectangle 343">
                <a:extLst>
                  <a:ext uri="{FF2B5EF4-FFF2-40B4-BE49-F238E27FC236}">
                    <a16:creationId xmlns:a16="http://schemas.microsoft.com/office/drawing/2014/main" xmlns="" id="{6F26643C-54BC-446A-AB97-1BD8FB1CE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2860408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Rectangle 344">
                <a:extLst>
                  <a:ext uri="{FF2B5EF4-FFF2-40B4-BE49-F238E27FC236}">
                    <a16:creationId xmlns:a16="http://schemas.microsoft.com/office/drawing/2014/main" xmlns="" id="{9F99BD90-2F6B-4E68-ADA2-3727F23EE2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019667"/>
                <a:ext cx="36752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Rectangle 345">
                <a:extLst>
                  <a:ext uri="{FF2B5EF4-FFF2-40B4-BE49-F238E27FC236}">
                    <a16:creationId xmlns:a16="http://schemas.microsoft.com/office/drawing/2014/main" xmlns="" id="{658F341E-89B7-4522-8390-E9D7982D8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019667"/>
                <a:ext cx="3675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Rectangle 346">
                <a:extLst>
                  <a:ext uri="{FF2B5EF4-FFF2-40B4-BE49-F238E27FC236}">
                    <a16:creationId xmlns:a16="http://schemas.microsoft.com/office/drawing/2014/main" xmlns="" id="{29875402-AB06-4D38-87D0-7C358AD7D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177563"/>
                <a:ext cx="36752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Rectangle 347">
                <a:extLst>
                  <a:ext uri="{FF2B5EF4-FFF2-40B4-BE49-F238E27FC236}">
                    <a16:creationId xmlns:a16="http://schemas.microsoft.com/office/drawing/2014/main" xmlns="" id="{93295463-F87B-4A53-A731-ABD9628949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177563"/>
                <a:ext cx="3675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Rectangle 348">
                <a:extLst>
                  <a:ext uri="{FF2B5EF4-FFF2-40B4-BE49-F238E27FC236}">
                    <a16:creationId xmlns:a16="http://schemas.microsoft.com/office/drawing/2014/main" xmlns="" id="{0E385236-4568-4C0B-8C64-1EA40C48B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335461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349">
                <a:extLst>
                  <a:ext uri="{FF2B5EF4-FFF2-40B4-BE49-F238E27FC236}">
                    <a16:creationId xmlns:a16="http://schemas.microsoft.com/office/drawing/2014/main" xmlns="" id="{AC3C4FFD-FB3F-4A09-B295-E583C6B4E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335461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Rectangle 350">
                <a:extLst>
                  <a:ext uri="{FF2B5EF4-FFF2-40B4-BE49-F238E27FC236}">
                    <a16:creationId xmlns:a16="http://schemas.microsoft.com/office/drawing/2014/main" xmlns="" id="{9C73E84A-F983-4461-8351-DFCFD6D19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493357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Rectangle 351">
                <a:extLst>
                  <a:ext uri="{FF2B5EF4-FFF2-40B4-BE49-F238E27FC236}">
                    <a16:creationId xmlns:a16="http://schemas.microsoft.com/office/drawing/2014/main" xmlns="" id="{36F1AAA6-4296-43C5-9917-0309601FB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493357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Rectangle 352">
                <a:extLst>
                  <a:ext uri="{FF2B5EF4-FFF2-40B4-BE49-F238E27FC236}">
                    <a16:creationId xmlns:a16="http://schemas.microsoft.com/office/drawing/2014/main" xmlns="" id="{AE386A9A-1099-4CA8-B04F-B436AD12B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2860408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Rectangle 353">
                <a:extLst>
                  <a:ext uri="{FF2B5EF4-FFF2-40B4-BE49-F238E27FC236}">
                    <a16:creationId xmlns:a16="http://schemas.microsoft.com/office/drawing/2014/main" xmlns="" id="{2E1B9F09-08EB-4EB2-8B8C-67A078F37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2860408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354">
                <a:extLst>
                  <a:ext uri="{FF2B5EF4-FFF2-40B4-BE49-F238E27FC236}">
                    <a16:creationId xmlns:a16="http://schemas.microsoft.com/office/drawing/2014/main" xmlns="" id="{A55483CB-69C2-4CA2-B9C3-5079066DF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019667"/>
                <a:ext cx="36752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355">
                <a:extLst>
                  <a:ext uri="{FF2B5EF4-FFF2-40B4-BE49-F238E27FC236}">
                    <a16:creationId xmlns:a16="http://schemas.microsoft.com/office/drawing/2014/main" xmlns="" id="{64256DA7-659D-45FE-A6C7-14D2547C2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019667"/>
                <a:ext cx="3675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356">
                <a:extLst>
                  <a:ext uri="{FF2B5EF4-FFF2-40B4-BE49-F238E27FC236}">
                    <a16:creationId xmlns:a16="http://schemas.microsoft.com/office/drawing/2014/main" xmlns="" id="{006EED3F-43A9-459D-B54E-B5C27FDED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177563"/>
                <a:ext cx="36752" cy="6397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357">
                <a:extLst>
                  <a:ext uri="{FF2B5EF4-FFF2-40B4-BE49-F238E27FC236}">
                    <a16:creationId xmlns:a16="http://schemas.microsoft.com/office/drawing/2014/main" xmlns="" id="{02036B34-0EE6-4237-83AE-EA8B14050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177563"/>
                <a:ext cx="3675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Rectangle 358">
                <a:extLst>
                  <a:ext uri="{FF2B5EF4-FFF2-40B4-BE49-F238E27FC236}">
                    <a16:creationId xmlns:a16="http://schemas.microsoft.com/office/drawing/2014/main" xmlns="" id="{3C78E19E-004D-47D2-AEEB-EF93948DA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335461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Rectangle 359">
                <a:extLst>
                  <a:ext uri="{FF2B5EF4-FFF2-40B4-BE49-F238E27FC236}">
                    <a16:creationId xmlns:a16="http://schemas.microsoft.com/office/drawing/2014/main" xmlns="" id="{C8602362-769A-4DC7-8D7C-9FC285835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335461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360">
                <a:extLst>
                  <a:ext uri="{FF2B5EF4-FFF2-40B4-BE49-F238E27FC236}">
                    <a16:creationId xmlns:a16="http://schemas.microsoft.com/office/drawing/2014/main" xmlns="" id="{8BDA034C-20FF-4CFF-8D30-B5B49B26ED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493357"/>
                <a:ext cx="36752" cy="65337"/>
              </a:xfrm>
              <a:prstGeom prst="rect">
                <a:avLst/>
              </a:prstGeom>
              <a:solidFill>
                <a:srgbClr val="74A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Rectangle 361">
                <a:extLst>
                  <a:ext uri="{FF2B5EF4-FFF2-40B4-BE49-F238E27FC236}">
                    <a16:creationId xmlns:a16="http://schemas.microsoft.com/office/drawing/2014/main" xmlns="" id="{2088D899-AB2E-47B3-8B0A-F4A7DE221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493357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62">
                <a:extLst>
                  <a:ext uri="{FF2B5EF4-FFF2-40B4-BE49-F238E27FC236}">
                    <a16:creationId xmlns:a16="http://schemas.microsoft.com/office/drawing/2014/main" xmlns="" id="{F9B556C7-D728-469D-B2BE-50A98367EE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0576" y="3575028"/>
                <a:ext cx="319880" cy="1489133"/>
              </a:xfrm>
              <a:custGeom>
                <a:avLst/>
                <a:gdLst>
                  <a:gd name="T0" fmla="*/ 31 w 235"/>
                  <a:gd name="T1" fmla="*/ 1056 h 1094"/>
                  <a:gd name="T2" fmla="*/ 31 w 235"/>
                  <a:gd name="T3" fmla="*/ 892 h 1094"/>
                  <a:gd name="T4" fmla="*/ 116 w 235"/>
                  <a:gd name="T5" fmla="*/ 892 h 1094"/>
                  <a:gd name="T6" fmla="*/ 116 w 235"/>
                  <a:gd name="T7" fmla="*/ 1056 h 1094"/>
                  <a:gd name="T8" fmla="*/ 31 w 235"/>
                  <a:gd name="T9" fmla="*/ 1056 h 1094"/>
                  <a:gd name="T10" fmla="*/ 31 w 235"/>
                  <a:gd name="T11" fmla="*/ 814 h 1094"/>
                  <a:gd name="T12" fmla="*/ 31 w 235"/>
                  <a:gd name="T13" fmla="*/ 650 h 1094"/>
                  <a:gd name="T14" fmla="*/ 116 w 235"/>
                  <a:gd name="T15" fmla="*/ 650 h 1094"/>
                  <a:gd name="T16" fmla="*/ 116 w 235"/>
                  <a:gd name="T17" fmla="*/ 814 h 1094"/>
                  <a:gd name="T18" fmla="*/ 31 w 235"/>
                  <a:gd name="T19" fmla="*/ 814 h 1094"/>
                  <a:gd name="T20" fmla="*/ 31 w 235"/>
                  <a:gd name="T21" fmla="*/ 571 h 1094"/>
                  <a:gd name="T22" fmla="*/ 31 w 235"/>
                  <a:gd name="T23" fmla="*/ 405 h 1094"/>
                  <a:gd name="T24" fmla="*/ 116 w 235"/>
                  <a:gd name="T25" fmla="*/ 405 h 1094"/>
                  <a:gd name="T26" fmla="*/ 116 w 235"/>
                  <a:gd name="T27" fmla="*/ 571 h 1094"/>
                  <a:gd name="T28" fmla="*/ 31 w 235"/>
                  <a:gd name="T29" fmla="*/ 571 h 1094"/>
                  <a:gd name="T30" fmla="*/ 31 w 235"/>
                  <a:gd name="T31" fmla="*/ 326 h 1094"/>
                  <a:gd name="T32" fmla="*/ 31 w 235"/>
                  <a:gd name="T33" fmla="*/ 162 h 1094"/>
                  <a:gd name="T34" fmla="*/ 116 w 235"/>
                  <a:gd name="T35" fmla="*/ 162 h 1094"/>
                  <a:gd name="T36" fmla="*/ 116 w 235"/>
                  <a:gd name="T37" fmla="*/ 326 h 1094"/>
                  <a:gd name="T38" fmla="*/ 31 w 235"/>
                  <a:gd name="T39" fmla="*/ 326 h 1094"/>
                  <a:gd name="T40" fmla="*/ 235 w 235"/>
                  <a:gd name="T41" fmla="*/ 0 h 1094"/>
                  <a:gd name="T42" fmla="*/ 0 w 235"/>
                  <a:gd name="T43" fmla="*/ 0 h 1094"/>
                  <a:gd name="T44" fmla="*/ 0 w 235"/>
                  <a:gd name="T45" fmla="*/ 1094 h 1094"/>
                  <a:gd name="T46" fmla="*/ 235 w 235"/>
                  <a:gd name="T47" fmla="*/ 1094 h 1094"/>
                  <a:gd name="T48" fmla="*/ 235 w 235"/>
                  <a:gd name="T4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5" h="1094">
                    <a:moveTo>
                      <a:pt x="31" y="1056"/>
                    </a:moveTo>
                    <a:lnTo>
                      <a:pt x="31" y="892"/>
                    </a:lnTo>
                    <a:lnTo>
                      <a:pt x="116" y="892"/>
                    </a:lnTo>
                    <a:lnTo>
                      <a:pt x="116" y="1056"/>
                    </a:lnTo>
                    <a:lnTo>
                      <a:pt x="31" y="1056"/>
                    </a:lnTo>
                    <a:close/>
                    <a:moveTo>
                      <a:pt x="31" y="814"/>
                    </a:moveTo>
                    <a:lnTo>
                      <a:pt x="31" y="650"/>
                    </a:lnTo>
                    <a:lnTo>
                      <a:pt x="116" y="650"/>
                    </a:lnTo>
                    <a:lnTo>
                      <a:pt x="116" y="814"/>
                    </a:lnTo>
                    <a:lnTo>
                      <a:pt x="31" y="814"/>
                    </a:lnTo>
                    <a:close/>
                    <a:moveTo>
                      <a:pt x="31" y="571"/>
                    </a:moveTo>
                    <a:lnTo>
                      <a:pt x="31" y="405"/>
                    </a:lnTo>
                    <a:lnTo>
                      <a:pt x="116" y="405"/>
                    </a:lnTo>
                    <a:lnTo>
                      <a:pt x="116" y="571"/>
                    </a:lnTo>
                    <a:lnTo>
                      <a:pt x="31" y="571"/>
                    </a:lnTo>
                    <a:close/>
                    <a:moveTo>
                      <a:pt x="31" y="326"/>
                    </a:moveTo>
                    <a:lnTo>
                      <a:pt x="31" y="162"/>
                    </a:lnTo>
                    <a:lnTo>
                      <a:pt x="116" y="162"/>
                    </a:lnTo>
                    <a:lnTo>
                      <a:pt x="116" y="326"/>
                    </a:lnTo>
                    <a:lnTo>
                      <a:pt x="31" y="326"/>
                    </a:lnTo>
                    <a:close/>
                    <a:moveTo>
                      <a:pt x="235" y="0"/>
                    </a:moveTo>
                    <a:lnTo>
                      <a:pt x="0" y="0"/>
                    </a:lnTo>
                    <a:lnTo>
                      <a:pt x="0" y="1094"/>
                    </a:lnTo>
                    <a:lnTo>
                      <a:pt x="235" y="1094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63">
                <a:extLst>
                  <a:ext uri="{FF2B5EF4-FFF2-40B4-BE49-F238E27FC236}">
                    <a16:creationId xmlns:a16="http://schemas.microsoft.com/office/drawing/2014/main" xmlns="" id="{2D791E06-F4CC-49E5-B96E-2340DE18D0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0576" y="3575028"/>
                <a:ext cx="319880" cy="1489133"/>
              </a:xfrm>
              <a:custGeom>
                <a:avLst/>
                <a:gdLst>
                  <a:gd name="T0" fmla="*/ 31 w 235"/>
                  <a:gd name="T1" fmla="*/ 1056 h 1094"/>
                  <a:gd name="T2" fmla="*/ 31 w 235"/>
                  <a:gd name="T3" fmla="*/ 892 h 1094"/>
                  <a:gd name="T4" fmla="*/ 116 w 235"/>
                  <a:gd name="T5" fmla="*/ 892 h 1094"/>
                  <a:gd name="T6" fmla="*/ 116 w 235"/>
                  <a:gd name="T7" fmla="*/ 1056 h 1094"/>
                  <a:gd name="T8" fmla="*/ 31 w 235"/>
                  <a:gd name="T9" fmla="*/ 1056 h 1094"/>
                  <a:gd name="T10" fmla="*/ 31 w 235"/>
                  <a:gd name="T11" fmla="*/ 814 h 1094"/>
                  <a:gd name="T12" fmla="*/ 31 w 235"/>
                  <a:gd name="T13" fmla="*/ 650 h 1094"/>
                  <a:gd name="T14" fmla="*/ 116 w 235"/>
                  <a:gd name="T15" fmla="*/ 650 h 1094"/>
                  <a:gd name="T16" fmla="*/ 116 w 235"/>
                  <a:gd name="T17" fmla="*/ 814 h 1094"/>
                  <a:gd name="T18" fmla="*/ 31 w 235"/>
                  <a:gd name="T19" fmla="*/ 814 h 1094"/>
                  <a:gd name="T20" fmla="*/ 31 w 235"/>
                  <a:gd name="T21" fmla="*/ 571 h 1094"/>
                  <a:gd name="T22" fmla="*/ 31 w 235"/>
                  <a:gd name="T23" fmla="*/ 405 h 1094"/>
                  <a:gd name="T24" fmla="*/ 116 w 235"/>
                  <a:gd name="T25" fmla="*/ 405 h 1094"/>
                  <a:gd name="T26" fmla="*/ 116 w 235"/>
                  <a:gd name="T27" fmla="*/ 571 h 1094"/>
                  <a:gd name="T28" fmla="*/ 31 w 235"/>
                  <a:gd name="T29" fmla="*/ 571 h 1094"/>
                  <a:gd name="T30" fmla="*/ 31 w 235"/>
                  <a:gd name="T31" fmla="*/ 326 h 1094"/>
                  <a:gd name="T32" fmla="*/ 31 w 235"/>
                  <a:gd name="T33" fmla="*/ 162 h 1094"/>
                  <a:gd name="T34" fmla="*/ 116 w 235"/>
                  <a:gd name="T35" fmla="*/ 162 h 1094"/>
                  <a:gd name="T36" fmla="*/ 116 w 235"/>
                  <a:gd name="T37" fmla="*/ 326 h 1094"/>
                  <a:gd name="T38" fmla="*/ 31 w 235"/>
                  <a:gd name="T39" fmla="*/ 326 h 1094"/>
                  <a:gd name="T40" fmla="*/ 235 w 235"/>
                  <a:gd name="T41" fmla="*/ 0 h 1094"/>
                  <a:gd name="T42" fmla="*/ 0 w 235"/>
                  <a:gd name="T43" fmla="*/ 0 h 1094"/>
                  <a:gd name="T44" fmla="*/ 0 w 235"/>
                  <a:gd name="T45" fmla="*/ 1094 h 1094"/>
                  <a:gd name="T46" fmla="*/ 235 w 235"/>
                  <a:gd name="T47" fmla="*/ 1094 h 1094"/>
                  <a:gd name="T48" fmla="*/ 235 w 235"/>
                  <a:gd name="T4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5" h="1094">
                    <a:moveTo>
                      <a:pt x="31" y="1056"/>
                    </a:moveTo>
                    <a:lnTo>
                      <a:pt x="31" y="892"/>
                    </a:lnTo>
                    <a:lnTo>
                      <a:pt x="116" y="892"/>
                    </a:lnTo>
                    <a:lnTo>
                      <a:pt x="116" y="1056"/>
                    </a:lnTo>
                    <a:lnTo>
                      <a:pt x="31" y="1056"/>
                    </a:lnTo>
                    <a:moveTo>
                      <a:pt x="31" y="814"/>
                    </a:moveTo>
                    <a:lnTo>
                      <a:pt x="31" y="650"/>
                    </a:lnTo>
                    <a:lnTo>
                      <a:pt x="116" y="650"/>
                    </a:lnTo>
                    <a:lnTo>
                      <a:pt x="116" y="814"/>
                    </a:lnTo>
                    <a:lnTo>
                      <a:pt x="31" y="814"/>
                    </a:lnTo>
                    <a:moveTo>
                      <a:pt x="31" y="571"/>
                    </a:moveTo>
                    <a:lnTo>
                      <a:pt x="31" y="405"/>
                    </a:lnTo>
                    <a:lnTo>
                      <a:pt x="116" y="405"/>
                    </a:lnTo>
                    <a:lnTo>
                      <a:pt x="116" y="571"/>
                    </a:lnTo>
                    <a:lnTo>
                      <a:pt x="31" y="571"/>
                    </a:lnTo>
                    <a:moveTo>
                      <a:pt x="31" y="326"/>
                    </a:moveTo>
                    <a:lnTo>
                      <a:pt x="31" y="162"/>
                    </a:lnTo>
                    <a:lnTo>
                      <a:pt x="116" y="162"/>
                    </a:lnTo>
                    <a:lnTo>
                      <a:pt x="116" y="326"/>
                    </a:lnTo>
                    <a:lnTo>
                      <a:pt x="31" y="326"/>
                    </a:lnTo>
                    <a:moveTo>
                      <a:pt x="235" y="0"/>
                    </a:moveTo>
                    <a:lnTo>
                      <a:pt x="0" y="0"/>
                    </a:lnTo>
                    <a:lnTo>
                      <a:pt x="0" y="1094"/>
                    </a:lnTo>
                    <a:lnTo>
                      <a:pt x="235" y="1094"/>
                    </a:lnTo>
                    <a:lnTo>
                      <a:pt x="2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64">
                <a:extLst>
                  <a:ext uri="{FF2B5EF4-FFF2-40B4-BE49-F238E27FC236}">
                    <a16:creationId xmlns:a16="http://schemas.microsoft.com/office/drawing/2014/main" xmlns="" id="{65D4F706-05FB-478A-B69A-773AC325D1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5788" y="3575028"/>
                <a:ext cx="624788" cy="1489133"/>
              </a:xfrm>
              <a:custGeom>
                <a:avLst/>
                <a:gdLst>
                  <a:gd name="T0" fmla="*/ 313 w 459"/>
                  <a:gd name="T1" fmla="*/ 1056 h 1094"/>
                  <a:gd name="T2" fmla="*/ 313 w 459"/>
                  <a:gd name="T3" fmla="*/ 892 h 1094"/>
                  <a:gd name="T4" fmla="*/ 399 w 459"/>
                  <a:gd name="T5" fmla="*/ 892 h 1094"/>
                  <a:gd name="T6" fmla="*/ 399 w 459"/>
                  <a:gd name="T7" fmla="*/ 1056 h 1094"/>
                  <a:gd name="T8" fmla="*/ 313 w 459"/>
                  <a:gd name="T9" fmla="*/ 1056 h 1094"/>
                  <a:gd name="T10" fmla="*/ 139 w 459"/>
                  <a:gd name="T11" fmla="*/ 1056 h 1094"/>
                  <a:gd name="T12" fmla="*/ 139 w 459"/>
                  <a:gd name="T13" fmla="*/ 892 h 1094"/>
                  <a:gd name="T14" fmla="*/ 224 w 459"/>
                  <a:gd name="T15" fmla="*/ 892 h 1094"/>
                  <a:gd name="T16" fmla="*/ 224 w 459"/>
                  <a:gd name="T17" fmla="*/ 1056 h 1094"/>
                  <a:gd name="T18" fmla="*/ 139 w 459"/>
                  <a:gd name="T19" fmla="*/ 1056 h 1094"/>
                  <a:gd name="T20" fmla="*/ 313 w 459"/>
                  <a:gd name="T21" fmla="*/ 814 h 1094"/>
                  <a:gd name="T22" fmla="*/ 313 w 459"/>
                  <a:gd name="T23" fmla="*/ 650 h 1094"/>
                  <a:gd name="T24" fmla="*/ 399 w 459"/>
                  <a:gd name="T25" fmla="*/ 650 h 1094"/>
                  <a:gd name="T26" fmla="*/ 399 w 459"/>
                  <a:gd name="T27" fmla="*/ 814 h 1094"/>
                  <a:gd name="T28" fmla="*/ 313 w 459"/>
                  <a:gd name="T29" fmla="*/ 814 h 1094"/>
                  <a:gd name="T30" fmla="*/ 313 w 459"/>
                  <a:gd name="T31" fmla="*/ 571 h 1094"/>
                  <a:gd name="T32" fmla="*/ 313 w 459"/>
                  <a:gd name="T33" fmla="*/ 405 h 1094"/>
                  <a:gd name="T34" fmla="*/ 399 w 459"/>
                  <a:gd name="T35" fmla="*/ 405 h 1094"/>
                  <a:gd name="T36" fmla="*/ 399 w 459"/>
                  <a:gd name="T37" fmla="*/ 571 h 1094"/>
                  <a:gd name="T38" fmla="*/ 313 w 459"/>
                  <a:gd name="T39" fmla="*/ 571 h 1094"/>
                  <a:gd name="T40" fmla="*/ 313 w 459"/>
                  <a:gd name="T41" fmla="*/ 326 h 1094"/>
                  <a:gd name="T42" fmla="*/ 313 w 459"/>
                  <a:gd name="T43" fmla="*/ 162 h 1094"/>
                  <a:gd name="T44" fmla="*/ 399 w 459"/>
                  <a:gd name="T45" fmla="*/ 162 h 1094"/>
                  <a:gd name="T46" fmla="*/ 399 w 459"/>
                  <a:gd name="T47" fmla="*/ 326 h 1094"/>
                  <a:gd name="T48" fmla="*/ 313 w 459"/>
                  <a:gd name="T49" fmla="*/ 326 h 1094"/>
                  <a:gd name="T50" fmla="*/ 459 w 459"/>
                  <a:gd name="T51" fmla="*/ 0 h 1094"/>
                  <a:gd name="T52" fmla="*/ 182 w 459"/>
                  <a:gd name="T53" fmla="*/ 0 h 1094"/>
                  <a:gd name="T54" fmla="*/ 182 w 459"/>
                  <a:gd name="T55" fmla="*/ 162 h 1094"/>
                  <a:gd name="T56" fmla="*/ 224 w 459"/>
                  <a:gd name="T57" fmla="*/ 162 h 1094"/>
                  <a:gd name="T58" fmla="*/ 224 w 459"/>
                  <a:gd name="T59" fmla="*/ 326 h 1094"/>
                  <a:gd name="T60" fmla="*/ 182 w 459"/>
                  <a:gd name="T61" fmla="*/ 326 h 1094"/>
                  <a:gd name="T62" fmla="*/ 182 w 459"/>
                  <a:gd name="T63" fmla="*/ 405 h 1094"/>
                  <a:gd name="T64" fmla="*/ 224 w 459"/>
                  <a:gd name="T65" fmla="*/ 405 h 1094"/>
                  <a:gd name="T66" fmla="*/ 224 w 459"/>
                  <a:gd name="T67" fmla="*/ 571 h 1094"/>
                  <a:gd name="T68" fmla="*/ 182 w 459"/>
                  <a:gd name="T69" fmla="*/ 571 h 1094"/>
                  <a:gd name="T70" fmla="*/ 182 w 459"/>
                  <a:gd name="T71" fmla="*/ 650 h 1094"/>
                  <a:gd name="T72" fmla="*/ 224 w 459"/>
                  <a:gd name="T73" fmla="*/ 650 h 1094"/>
                  <a:gd name="T74" fmla="*/ 224 w 459"/>
                  <a:gd name="T75" fmla="*/ 814 h 1094"/>
                  <a:gd name="T76" fmla="*/ 139 w 459"/>
                  <a:gd name="T77" fmla="*/ 814 h 1094"/>
                  <a:gd name="T78" fmla="*/ 139 w 459"/>
                  <a:gd name="T79" fmla="*/ 733 h 1094"/>
                  <a:gd name="T80" fmla="*/ 41 w 459"/>
                  <a:gd name="T81" fmla="*/ 733 h 1094"/>
                  <a:gd name="T82" fmla="*/ 41 w 459"/>
                  <a:gd name="T83" fmla="*/ 1094 h 1094"/>
                  <a:gd name="T84" fmla="*/ 0 w 459"/>
                  <a:gd name="T85" fmla="*/ 1094 h 1094"/>
                  <a:gd name="T86" fmla="*/ 459 w 459"/>
                  <a:gd name="T87" fmla="*/ 1094 h 1094"/>
                  <a:gd name="T88" fmla="*/ 459 w 459"/>
                  <a:gd name="T8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9" h="1094">
                    <a:moveTo>
                      <a:pt x="313" y="1056"/>
                    </a:moveTo>
                    <a:lnTo>
                      <a:pt x="313" y="892"/>
                    </a:lnTo>
                    <a:lnTo>
                      <a:pt x="399" y="892"/>
                    </a:lnTo>
                    <a:lnTo>
                      <a:pt x="399" y="1056"/>
                    </a:lnTo>
                    <a:lnTo>
                      <a:pt x="313" y="1056"/>
                    </a:lnTo>
                    <a:close/>
                    <a:moveTo>
                      <a:pt x="139" y="1056"/>
                    </a:moveTo>
                    <a:lnTo>
                      <a:pt x="139" y="892"/>
                    </a:lnTo>
                    <a:lnTo>
                      <a:pt x="224" y="892"/>
                    </a:lnTo>
                    <a:lnTo>
                      <a:pt x="224" y="1056"/>
                    </a:lnTo>
                    <a:lnTo>
                      <a:pt x="139" y="1056"/>
                    </a:lnTo>
                    <a:close/>
                    <a:moveTo>
                      <a:pt x="313" y="814"/>
                    </a:moveTo>
                    <a:lnTo>
                      <a:pt x="313" y="650"/>
                    </a:lnTo>
                    <a:lnTo>
                      <a:pt x="399" y="650"/>
                    </a:lnTo>
                    <a:lnTo>
                      <a:pt x="399" y="814"/>
                    </a:lnTo>
                    <a:lnTo>
                      <a:pt x="313" y="814"/>
                    </a:lnTo>
                    <a:close/>
                    <a:moveTo>
                      <a:pt x="313" y="571"/>
                    </a:moveTo>
                    <a:lnTo>
                      <a:pt x="313" y="405"/>
                    </a:lnTo>
                    <a:lnTo>
                      <a:pt x="399" y="405"/>
                    </a:lnTo>
                    <a:lnTo>
                      <a:pt x="399" y="571"/>
                    </a:lnTo>
                    <a:lnTo>
                      <a:pt x="313" y="571"/>
                    </a:lnTo>
                    <a:close/>
                    <a:moveTo>
                      <a:pt x="313" y="326"/>
                    </a:moveTo>
                    <a:lnTo>
                      <a:pt x="313" y="162"/>
                    </a:lnTo>
                    <a:lnTo>
                      <a:pt x="399" y="162"/>
                    </a:lnTo>
                    <a:lnTo>
                      <a:pt x="399" y="326"/>
                    </a:lnTo>
                    <a:lnTo>
                      <a:pt x="313" y="326"/>
                    </a:lnTo>
                    <a:close/>
                    <a:moveTo>
                      <a:pt x="459" y="0"/>
                    </a:moveTo>
                    <a:lnTo>
                      <a:pt x="182" y="0"/>
                    </a:lnTo>
                    <a:lnTo>
                      <a:pt x="182" y="162"/>
                    </a:lnTo>
                    <a:lnTo>
                      <a:pt x="224" y="162"/>
                    </a:lnTo>
                    <a:lnTo>
                      <a:pt x="224" y="326"/>
                    </a:lnTo>
                    <a:lnTo>
                      <a:pt x="182" y="326"/>
                    </a:lnTo>
                    <a:lnTo>
                      <a:pt x="182" y="405"/>
                    </a:lnTo>
                    <a:lnTo>
                      <a:pt x="224" y="405"/>
                    </a:lnTo>
                    <a:lnTo>
                      <a:pt x="224" y="571"/>
                    </a:lnTo>
                    <a:lnTo>
                      <a:pt x="182" y="571"/>
                    </a:lnTo>
                    <a:lnTo>
                      <a:pt x="182" y="650"/>
                    </a:lnTo>
                    <a:lnTo>
                      <a:pt x="224" y="650"/>
                    </a:lnTo>
                    <a:lnTo>
                      <a:pt x="224" y="814"/>
                    </a:lnTo>
                    <a:lnTo>
                      <a:pt x="139" y="814"/>
                    </a:lnTo>
                    <a:lnTo>
                      <a:pt x="139" y="733"/>
                    </a:lnTo>
                    <a:lnTo>
                      <a:pt x="41" y="733"/>
                    </a:lnTo>
                    <a:lnTo>
                      <a:pt x="41" y="1094"/>
                    </a:lnTo>
                    <a:lnTo>
                      <a:pt x="0" y="1094"/>
                    </a:lnTo>
                    <a:lnTo>
                      <a:pt x="459" y="1094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65">
                <a:extLst>
                  <a:ext uri="{FF2B5EF4-FFF2-40B4-BE49-F238E27FC236}">
                    <a16:creationId xmlns:a16="http://schemas.microsoft.com/office/drawing/2014/main" xmlns="" id="{75C18437-6356-4D3F-82E9-691615B679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5788" y="3575028"/>
                <a:ext cx="624788" cy="1489133"/>
              </a:xfrm>
              <a:custGeom>
                <a:avLst/>
                <a:gdLst>
                  <a:gd name="T0" fmla="*/ 313 w 459"/>
                  <a:gd name="T1" fmla="*/ 1056 h 1094"/>
                  <a:gd name="T2" fmla="*/ 313 w 459"/>
                  <a:gd name="T3" fmla="*/ 892 h 1094"/>
                  <a:gd name="T4" fmla="*/ 399 w 459"/>
                  <a:gd name="T5" fmla="*/ 892 h 1094"/>
                  <a:gd name="T6" fmla="*/ 399 w 459"/>
                  <a:gd name="T7" fmla="*/ 1056 h 1094"/>
                  <a:gd name="T8" fmla="*/ 313 w 459"/>
                  <a:gd name="T9" fmla="*/ 1056 h 1094"/>
                  <a:gd name="T10" fmla="*/ 139 w 459"/>
                  <a:gd name="T11" fmla="*/ 1056 h 1094"/>
                  <a:gd name="T12" fmla="*/ 139 w 459"/>
                  <a:gd name="T13" fmla="*/ 892 h 1094"/>
                  <a:gd name="T14" fmla="*/ 224 w 459"/>
                  <a:gd name="T15" fmla="*/ 892 h 1094"/>
                  <a:gd name="T16" fmla="*/ 224 w 459"/>
                  <a:gd name="T17" fmla="*/ 1056 h 1094"/>
                  <a:gd name="T18" fmla="*/ 139 w 459"/>
                  <a:gd name="T19" fmla="*/ 1056 h 1094"/>
                  <a:gd name="T20" fmla="*/ 313 w 459"/>
                  <a:gd name="T21" fmla="*/ 814 h 1094"/>
                  <a:gd name="T22" fmla="*/ 313 w 459"/>
                  <a:gd name="T23" fmla="*/ 650 h 1094"/>
                  <a:gd name="T24" fmla="*/ 399 w 459"/>
                  <a:gd name="T25" fmla="*/ 650 h 1094"/>
                  <a:gd name="T26" fmla="*/ 399 w 459"/>
                  <a:gd name="T27" fmla="*/ 814 h 1094"/>
                  <a:gd name="T28" fmla="*/ 313 w 459"/>
                  <a:gd name="T29" fmla="*/ 814 h 1094"/>
                  <a:gd name="T30" fmla="*/ 313 w 459"/>
                  <a:gd name="T31" fmla="*/ 571 h 1094"/>
                  <a:gd name="T32" fmla="*/ 313 w 459"/>
                  <a:gd name="T33" fmla="*/ 405 h 1094"/>
                  <a:gd name="T34" fmla="*/ 399 w 459"/>
                  <a:gd name="T35" fmla="*/ 405 h 1094"/>
                  <a:gd name="T36" fmla="*/ 399 w 459"/>
                  <a:gd name="T37" fmla="*/ 571 h 1094"/>
                  <a:gd name="T38" fmla="*/ 313 w 459"/>
                  <a:gd name="T39" fmla="*/ 571 h 1094"/>
                  <a:gd name="T40" fmla="*/ 313 w 459"/>
                  <a:gd name="T41" fmla="*/ 326 h 1094"/>
                  <a:gd name="T42" fmla="*/ 313 w 459"/>
                  <a:gd name="T43" fmla="*/ 162 h 1094"/>
                  <a:gd name="T44" fmla="*/ 399 w 459"/>
                  <a:gd name="T45" fmla="*/ 162 h 1094"/>
                  <a:gd name="T46" fmla="*/ 399 w 459"/>
                  <a:gd name="T47" fmla="*/ 326 h 1094"/>
                  <a:gd name="T48" fmla="*/ 313 w 459"/>
                  <a:gd name="T49" fmla="*/ 326 h 1094"/>
                  <a:gd name="T50" fmla="*/ 459 w 459"/>
                  <a:gd name="T51" fmla="*/ 0 h 1094"/>
                  <a:gd name="T52" fmla="*/ 182 w 459"/>
                  <a:gd name="T53" fmla="*/ 0 h 1094"/>
                  <a:gd name="T54" fmla="*/ 182 w 459"/>
                  <a:gd name="T55" fmla="*/ 162 h 1094"/>
                  <a:gd name="T56" fmla="*/ 224 w 459"/>
                  <a:gd name="T57" fmla="*/ 162 h 1094"/>
                  <a:gd name="T58" fmla="*/ 224 w 459"/>
                  <a:gd name="T59" fmla="*/ 326 h 1094"/>
                  <a:gd name="T60" fmla="*/ 182 w 459"/>
                  <a:gd name="T61" fmla="*/ 326 h 1094"/>
                  <a:gd name="T62" fmla="*/ 182 w 459"/>
                  <a:gd name="T63" fmla="*/ 405 h 1094"/>
                  <a:gd name="T64" fmla="*/ 224 w 459"/>
                  <a:gd name="T65" fmla="*/ 405 h 1094"/>
                  <a:gd name="T66" fmla="*/ 224 w 459"/>
                  <a:gd name="T67" fmla="*/ 571 h 1094"/>
                  <a:gd name="T68" fmla="*/ 182 w 459"/>
                  <a:gd name="T69" fmla="*/ 571 h 1094"/>
                  <a:gd name="T70" fmla="*/ 182 w 459"/>
                  <a:gd name="T71" fmla="*/ 650 h 1094"/>
                  <a:gd name="T72" fmla="*/ 224 w 459"/>
                  <a:gd name="T73" fmla="*/ 650 h 1094"/>
                  <a:gd name="T74" fmla="*/ 224 w 459"/>
                  <a:gd name="T75" fmla="*/ 814 h 1094"/>
                  <a:gd name="T76" fmla="*/ 139 w 459"/>
                  <a:gd name="T77" fmla="*/ 814 h 1094"/>
                  <a:gd name="T78" fmla="*/ 139 w 459"/>
                  <a:gd name="T79" fmla="*/ 733 h 1094"/>
                  <a:gd name="T80" fmla="*/ 41 w 459"/>
                  <a:gd name="T81" fmla="*/ 733 h 1094"/>
                  <a:gd name="T82" fmla="*/ 41 w 459"/>
                  <a:gd name="T83" fmla="*/ 1094 h 1094"/>
                  <a:gd name="T84" fmla="*/ 0 w 459"/>
                  <a:gd name="T85" fmla="*/ 1094 h 1094"/>
                  <a:gd name="T86" fmla="*/ 459 w 459"/>
                  <a:gd name="T87" fmla="*/ 1094 h 1094"/>
                  <a:gd name="T88" fmla="*/ 459 w 459"/>
                  <a:gd name="T8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9" h="1094">
                    <a:moveTo>
                      <a:pt x="313" y="1056"/>
                    </a:moveTo>
                    <a:lnTo>
                      <a:pt x="313" y="892"/>
                    </a:lnTo>
                    <a:lnTo>
                      <a:pt x="399" y="892"/>
                    </a:lnTo>
                    <a:lnTo>
                      <a:pt x="399" y="1056"/>
                    </a:lnTo>
                    <a:lnTo>
                      <a:pt x="313" y="1056"/>
                    </a:lnTo>
                    <a:moveTo>
                      <a:pt x="139" y="1056"/>
                    </a:moveTo>
                    <a:lnTo>
                      <a:pt x="139" y="892"/>
                    </a:lnTo>
                    <a:lnTo>
                      <a:pt x="224" y="892"/>
                    </a:lnTo>
                    <a:lnTo>
                      <a:pt x="224" y="1056"/>
                    </a:lnTo>
                    <a:lnTo>
                      <a:pt x="139" y="1056"/>
                    </a:lnTo>
                    <a:moveTo>
                      <a:pt x="313" y="814"/>
                    </a:moveTo>
                    <a:lnTo>
                      <a:pt x="313" y="650"/>
                    </a:lnTo>
                    <a:lnTo>
                      <a:pt x="399" y="650"/>
                    </a:lnTo>
                    <a:lnTo>
                      <a:pt x="399" y="814"/>
                    </a:lnTo>
                    <a:lnTo>
                      <a:pt x="313" y="814"/>
                    </a:lnTo>
                    <a:moveTo>
                      <a:pt x="313" y="571"/>
                    </a:moveTo>
                    <a:lnTo>
                      <a:pt x="313" y="405"/>
                    </a:lnTo>
                    <a:lnTo>
                      <a:pt x="399" y="405"/>
                    </a:lnTo>
                    <a:lnTo>
                      <a:pt x="399" y="571"/>
                    </a:lnTo>
                    <a:lnTo>
                      <a:pt x="313" y="571"/>
                    </a:lnTo>
                    <a:moveTo>
                      <a:pt x="313" y="326"/>
                    </a:moveTo>
                    <a:lnTo>
                      <a:pt x="313" y="162"/>
                    </a:lnTo>
                    <a:lnTo>
                      <a:pt x="399" y="162"/>
                    </a:lnTo>
                    <a:lnTo>
                      <a:pt x="399" y="326"/>
                    </a:lnTo>
                    <a:lnTo>
                      <a:pt x="313" y="326"/>
                    </a:lnTo>
                    <a:moveTo>
                      <a:pt x="459" y="0"/>
                    </a:moveTo>
                    <a:lnTo>
                      <a:pt x="182" y="0"/>
                    </a:lnTo>
                    <a:lnTo>
                      <a:pt x="182" y="162"/>
                    </a:lnTo>
                    <a:lnTo>
                      <a:pt x="224" y="162"/>
                    </a:lnTo>
                    <a:lnTo>
                      <a:pt x="224" y="326"/>
                    </a:lnTo>
                    <a:lnTo>
                      <a:pt x="182" y="326"/>
                    </a:lnTo>
                    <a:lnTo>
                      <a:pt x="182" y="405"/>
                    </a:lnTo>
                    <a:lnTo>
                      <a:pt x="224" y="405"/>
                    </a:lnTo>
                    <a:lnTo>
                      <a:pt x="224" y="571"/>
                    </a:lnTo>
                    <a:lnTo>
                      <a:pt x="182" y="571"/>
                    </a:lnTo>
                    <a:lnTo>
                      <a:pt x="182" y="650"/>
                    </a:lnTo>
                    <a:lnTo>
                      <a:pt x="224" y="650"/>
                    </a:lnTo>
                    <a:lnTo>
                      <a:pt x="224" y="814"/>
                    </a:lnTo>
                    <a:lnTo>
                      <a:pt x="139" y="814"/>
                    </a:lnTo>
                    <a:lnTo>
                      <a:pt x="139" y="733"/>
                    </a:lnTo>
                    <a:lnTo>
                      <a:pt x="41" y="733"/>
                    </a:lnTo>
                    <a:lnTo>
                      <a:pt x="41" y="1094"/>
                    </a:lnTo>
                    <a:lnTo>
                      <a:pt x="0" y="1094"/>
                    </a:lnTo>
                    <a:lnTo>
                      <a:pt x="459" y="1094"/>
                    </a:lnTo>
                    <a:lnTo>
                      <a:pt x="4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66">
                <a:extLst>
                  <a:ext uri="{FF2B5EF4-FFF2-40B4-BE49-F238E27FC236}">
                    <a16:creationId xmlns:a16="http://schemas.microsoft.com/office/drawing/2014/main" xmlns="" id="{E2E768B3-52C6-459E-9C09-CE55FD16E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5788" y="3575028"/>
                <a:ext cx="247737" cy="997748"/>
              </a:xfrm>
              <a:custGeom>
                <a:avLst/>
                <a:gdLst>
                  <a:gd name="T0" fmla="*/ 182 w 182"/>
                  <a:gd name="T1" fmla="*/ 0 h 733"/>
                  <a:gd name="T2" fmla="*/ 0 w 182"/>
                  <a:gd name="T3" fmla="*/ 0 h 733"/>
                  <a:gd name="T4" fmla="*/ 0 w 182"/>
                  <a:gd name="T5" fmla="*/ 726 h 733"/>
                  <a:gd name="T6" fmla="*/ 41 w 182"/>
                  <a:gd name="T7" fmla="*/ 726 h 733"/>
                  <a:gd name="T8" fmla="*/ 41 w 182"/>
                  <a:gd name="T9" fmla="*/ 733 h 733"/>
                  <a:gd name="T10" fmla="*/ 139 w 182"/>
                  <a:gd name="T11" fmla="*/ 733 h 733"/>
                  <a:gd name="T12" fmla="*/ 139 w 182"/>
                  <a:gd name="T13" fmla="*/ 650 h 733"/>
                  <a:gd name="T14" fmla="*/ 182 w 182"/>
                  <a:gd name="T15" fmla="*/ 650 h 733"/>
                  <a:gd name="T16" fmla="*/ 182 w 182"/>
                  <a:gd name="T17" fmla="*/ 571 h 733"/>
                  <a:gd name="T18" fmla="*/ 139 w 182"/>
                  <a:gd name="T19" fmla="*/ 571 h 733"/>
                  <a:gd name="T20" fmla="*/ 139 w 182"/>
                  <a:gd name="T21" fmla="*/ 405 h 733"/>
                  <a:gd name="T22" fmla="*/ 182 w 182"/>
                  <a:gd name="T23" fmla="*/ 405 h 733"/>
                  <a:gd name="T24" fmla="*/ 182 w 182"/>
                  <a:gd name="T25" fmla="*/ 326 h 733"/>
                  <a:gd name="T26" fmla="*/ 139 w 182"/>
                  <a:gd name="T27" fmla="*/ 326 h 733"/>
                  <a:gd name="T28" fmla="*/ 139 w 182"/>
                  <a:gd name="T29" fmla="*/ 162 h 733"/>
                  <a:gd name="T30" fmla="*/ 182 w 182"/>
                  <a:gd name="T31" fmla="*/ 162 h 733"/>
                  <a:gd name="T32" fmla="*/ 182 w 182"/>
                  <a:gd name="T33" fmla="*/ 0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2" h="733">
                    <a:moveTo>
                      <a:pt x="182" y="0"/>
                    </a:moveTo>
                    <a:lnTo>
                      <a:pt x="0" y="0"/>
                    </a:lnTo>
                    <a:lnTo>
                      <a:pt x="0" y="726"/>
                    </a:lnTo>
                    <a:lnTo>
                      <a:pt x="41" y="726"/>
                    </a:lnTo>
                    <a:lnTo>
                      <a:pt x="41" y="733"/>
                    </a:lnTo>
                    <a:lnTo>
                      <a:pt x="139" y="733"/>
                    </a:lnTo>
                    <a:lnTo>
                      <a:pt x="139" y="650"/>
                    </a:lnTo>
                    <a:lnTo>
                      <a:pt x="182" y="650"/>
                    </a:lnTo>
                    <a:lnTo>
                      <a:pt x="182" y="571"/>
                    </a:lnTo>
                    <a:lnTo>
                      <a:pt x="139" y="571"/>
                    </a:lnTo>
                    <a:lnTo>
                      <a:pt x="139" y="405"/>
                    </a:lnTo>
                    <a:lnTo>
                      <a:pt x="182" y="405"/>
                    </a:lnTo>
                    <a:lnTo>
                      <a:pt x="182" y="326"/>
                    </a:lnTo>
                    <a:lnTo>
                      <a:pt x="139" y="326"/>
                    </a:lnTo>
                    <a:lnTo>
                      <a:pt x="139" y="162"/>
                    </a:lnTo>
                    <a:lnTo>
                      <a:pt x="182" y="162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8D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67">
                <a:extLst>
                  <a:ext uri="{FF2B5EF4-FFF2-40B4-BE49-F238E27FC236}">
                    <a16:creationId xmlns:a16="http://schemas.microsoft.com/office/drawing/2014/main" xmlns="" id="{D027DADB-76A2-430F-ADB2-87D45CECF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5788" y="3575028"/>
                <a:ext cx="247737" cy="997748"/>
              </a:xfrm>
              <a:custGeom>
                <a:avLst/>
                <a:gdLst>
                  <a:gd name="T0" fmla="*/ 182 w 182"/>
                  <a:gd name="T1" fmla="*/ 0 h 733"/>
                  <a:gd name="T2" fmla="*/ 0 w 182"/>
                  <a:gd name="T3" fmla="*/ 0 h 733"/>
                  <a:gd name="T4" fmla="*/ 0 w 182"/>
                  <a:gd name="T5" fmla="*/ 726 h 733"/>
                  <a:gd name="T6" fmla="*/ 41 w 182"/>
                  <a:gd name="T7" fmla="*/ 726 h 733"/>
                  <a:gd name="T8" fmla="*/ 41 w 182"/>
                  <a:gd name="T9" fmla="*/ 733 h 733"/>
                  <a:gd name="T10" fmla="*/ 139 w 182"/>
                  <a:gd name="T11" fmla="*/ 733 h 733"/>
                  <a:gd name="T12" fmla="*/ 139 w 182"/>
                  <a:gd name="T13" fmla="*/ 650 h 733"/>
                  <a:gd name="T14" fmla="*/ 182 w 182"/>
                  <a:gd name="T15" fmla="*/ 650 h 733"/>
                  <a:gd name="T16" fmla="*/ 182 w 182"/>
                  <a:gd name="T17" fmla="*/ 571 h 733"/>
                  <a:gd name="T18" fmla="*/ 139 w 182"/>
                  <a:gd name="T19" fmla="*/ 571 h 733"/>
                  <a:gd name="T20" fmla="*/ 139 w 182"/>
                  <a:gd name="T21" fmla="*/ 405 h 733"/>
                  <a:gd name="T22" fmla="*/ 182 w 182"/>
                  <a:gd name="T23" fmla="*/ 405 h 733"/>
                  <a:gd name="T24" fmla="*/ 182 w 182"/>
                  <a:gd name="T25" fmla="*/ 326 h 733"/>
                  <a:gd name="T26" fmla="*/ 139 w 182"/>
                  <a:gd name="T27" fmla="*/ 326 h 733"/>
                  <a:gd name="T28" fmla="*/ 139 w 182"/>
                  <a:gd name="T29" fmla="*/ 162 h 733"/>
                  <a:gd name="T30" fmla="*/ 182 w 182"/>
                  <a:gd name="T31" fmla="*/ 162 h 733"/>
                  <a:gd name="T32" fmla="*/ 182 w 182"/>
                  <a:gd name="T33" fmla="*/ 0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2" h="733">
                    <a:moveTo>
                      <a:pt x="182" y="0"/>
                    </a:moveTo>
                    <a:lnTo>
                      <a:pt x="0" y="0"/>
                    </a:lnTo>
                    <a:lnTo>
                      <a:pt x="0" y="726"/>
                    </a:lnTo>
                    <a:lnTo>
                      <a:pt x="41" y="726"/>
                    </a:lnTo>
                    <a:lnTo>
                      <a:pt x="41" y="733"/>
                    </a:lnTo>
                    <a:lnTo>
                      <a:pt x="139" y="733"/>
                    </a:lnTo>
                    <a:lnTo>
                      <a:pt x="139" y="650"/>
                    </a:lnTo>
                    <a:lnTo>
                      <a:pt x="182" y="650"/>
                    </a:lnTo>
                    <a:lnTo>
                      <a:pt x="182" y="571"/>
                    </a:lnTo>
                    <a:lnTo>
                      <a:pt x="139" y="571"/>
                    </a:lnTo>
                    <a:lnTo>
                      <a:pt x="139" y="405"/>
                    </a:lnTo>
                    <a:lnTo>
                      <a:pt x="182" y="405"/>
                    </a:lnTo>
                    <a:lnTo>
                      <a:pt x="182" y="326"/>
                    </a:lnTo>
                    <a:lnTo>
                      <a:pt x="139" y="326"/>
                    </a:lnTo>
                    <a:lnTo>
                      <a:pt x="139" y="162"/>
                    </a:lnTo>
                    <a:lnTo>
                      <a:pt x="182" y="162"/>
                    </a:lnTo>
                    <a:lnTo>
                      <a:pt x="1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368">
                <a:extLst>
                  <a:ext uri="{FF2B5EF4-FFF2-40B4-BE49-F238E27FC236}">
                    <a16:creationId xmlns:a16="http://schemas.microsoft.com/office/drawing/2014/main" xmlns="" id="{F4C54AAD-F55B-4732-97F2-003A36D27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3795540"/>
                <a:ext cx="57169" cy="22323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369">
                <a:extLst>
                  <a:ext uri="{FF2B5EF4-FFF2-40B4-BE49-F238E27FC236}">
                    <a16:creationId xmlns:a16="http://schemas.microsoft.com/office/drawing/2014/main" xmlns="" id="{9E228EC9-394E-49D5-A8D6-EC29F0AC6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3795540"/>
                <a:ext cx="57169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370">
                <a:extLst>
                  <a:ext uri="{FF2B5EF4-FFF2-40B4-BE49-F238E27FC236}">
                    <a16:creationId xmlns:a16="http://schemas.microsoft.com/office/drawing/2014/main" xmlns="" id="{10759BAC-7C59-4FE5-AA6E-05EE72005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3795540"/>
                <a:ext cx="58532" cy="223233"/>
              </a:xfrm>
              <a:prstGeom prst="rect">
                <a:avLst/>
              </a:prstGeom>
              <a:solidFill>
                <a:srgbClr val="7EB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Rectangle 371">
                <a:extLst>
                  <a:ext uri="{FF2B5EF4-FFF2-40B4-BE49-F238E27FC236}">
                    <a16:creationId xmlns:a16="http://schemas.microsoft.com/office/drawing/2014/main" xmlns="" id="{FA295285-A29F-433E-8C2A-34DF12C7A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3795540"/>
                <a:ext cx="58532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Rectangle 372">
                <a:extLst>
                  <a:ext uri="{FF2B5EF4-FFF2-40B4-BE49-F238E27FC236}">
                    <a16:creationId xmlns:a16="http://schemas.microsoft.com/office/drawing/2014/main" xmlns="" id="{168ED274-E038-4D70-BEFF-CCA4A839F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4126305"/>
                <a:ext cx="57169" cy="225955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Rectangle 373">
                <a:extLst>
                  <a:ext uri="{FF2B5EF4-FFF2-40B4-BE49-F238E27FC236}">
                    <a16:creationId xmlns:a16="http://schemas.microsoft.com/office/drawing/2014/main" xmlns="" id="{66288B83-E30C-40A7-8DCC-347525D44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3525" y="4126305"/>
                <a:ext cx="57169" cy="225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Rectangle 374">
                <a:extLst>
                  <a:ext uri="{FF2B5EF4-FFF2-40B4-BE49-F238E27FC236}">
                    <a16:creationId xmlns:a16="http://schemas.microsoft.com/office/drawing/2014/main" xmlns="" id="{FCAA518D-AD4C-4352-8632-FC8CF60A3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126305"/>
                <a:ext cx="58532" cy="225955"/>
              </a:xfrm>
              <a:prstGeom prst="rect">
                <a:avLst/>
              </a:prstGeom>
              <a:solidFill>
                <a:srgbClr val="7EB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Rectangle 375">
                <a:extLst>
                  <a:ext uri="{FF2B5EF4-FFF2-40B4-BE49-F238E27FC236}">
                    <a16:creationId xmlns:a16="http://schemas.microsoft.com/office/drawing/2014/main" xmlns="" id="{E0BAD374-5F21-4126-93E5-DB8251AF3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126305"/>
                <a:ext cx="58532" cy="225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76">
                <a:extLst>
                  <a:ext uri="{FF2B5EF4-FFF2-40B4-BE49-F238E27FC236}">
                    <a16:creationId xmlns:a16="http://schemas.microsoft.com/office/drawing/2014/main" xmlns="" id="{90661003-1469-4FC5-8BD9-92D038CA3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4994" y="4459796"/>
                <a:ext cx="115702" cy="223233"/>
              </a:xfrm>
              <a:custGeom>
                <a:avLst/>
                <a:gdLst>
                  <a:gd name="T0" fmla="*/ 85 w 85"/>
                  <a:gd name="T1" fmla="*/ 0 h 164"/>
                  <a:gd name="T2" fmla="*/ 43 w 85"/>
                  <a:gd name="T3" fmla="*/ 0 h 164"/>
                  <a:gd name="T4" fmla="*/ 43 w 85"/>
                  <a:gd name="T5" fmla="*/ 83 h 164"/>
                  <a:gd name="T6" fmla="*/ 0 w 85"/>
                  <a:gd name="T7" fmla="*/ 83 h 164"/>
                  <a:gd name="T8" fmla="*/ 0 w 85"/>
                  <a:gd name="T9" fmla="*/ 164 h 164"/>
                  <a:gd name="T10" fmla="*/ 85 w 85"/>
                  <a:gd name="T11" fmla="*/ 164 h 164"/>
                  <a:gd name="T12" fmla="*/ 85 w 85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64">
                    <a:moveTo>
                      <a:pt x="85" y="0"/>
                    </a:moveTo>
                    <a:lnTo>
                      <a:pt x="43" y="0"/>
                    </a:lnTo>
                    <a:lnTo>
                      <a:pt x="43" y="83"/>
                    </a:lnTo>
                    <a:lnTo>
                      <a:pt x="0" y="83"/>
                    </a:lnTo>
                    <a:lnTo>
                      <a:pt x="0" y="164"/>
                    </a:lnTo>
                    <a:lnTo>
                      <a:pt x="85" y="164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77">
                <a:extLst>
                  <a:ext uri="{FF2B5EF4-FFF2-40B4-BE49-F238E27FC236}">
                    <a16:creationId xmlns:a16="http://schemas.microsoft.com/office/drawing/2014/main" xmlns="" id="{AA54A192-4ED1-448F-9366-4E8652F15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4994" y="4459796"/>
                <a:ext cx="115702" cy="223233"/>
              </a:xfrm>
              <a:custGeom>
                <a:avLst/>
                <a:gdLst>
                  <a:gd name="T0" fmla="*/ 85 w 85"/>
                  <a:gd name="T1" fmla="*/ 0 h 164"/>
                  <a:gd name="T2" fmla="*/ 43 w 85"/>
                  <a:gd name="T3" fmla="*/ 0 h 164"/>
                  <a:gd name="T4" fmla="*/ 43 w 85"/>
                  <a:gd name="T5" fmla="*/ 83 h 164"/>
                  <a:gd name="T6" fmla="*/ 0 w 85"/>
                  <a:gd name="T7" fmla="*/ 83 h 164"/>
                  <a:gd name="T8" fmla="*/ 0 w 85"/>
                  <a:gd name="T9" fmla="*/ 164 h 164"/>
                  <a:gd name="T10" fmla="*/ 85 w 85"/>
                  <a:gd name="T11" fmla="*/ 164 h 164"/>
                  <a:gd name="T12" fmla="*/ 85 w 85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64">
                    <a:moveTo>
                      <a:pt x="85" y="0"/>
                    </a:moveTo>
                    <a:lnTo>
                      <a:pt x="43" y="0"/>
                    </a:lnTo>
                    <a:lnTo>
                      <a:pt x="43" y="83"/>
                    </a:lnTo>
                    <a:lnTo>
                      <a:pt x="0" y="83"/>
                    </a:lnTo>
                    <a:lnTo>
                      <a:pt x="0" y="164"/>
                    </a:lnTo>
                    <a:lnTo>
                      <a:pt x="85" y="164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Rectangle 378">
                <a:extLst>
                  <a:ext uri="{FF2B5EF4-FFF2-40B4-BE49-F238E27FC236}">
                    <a16:creationId xmlns:a16="http://schemas.microsoft.com/office/drawing/2014/main" xmlns="" id="{FC5FDB16-7FF0-45D3-B443-8C1A70C8C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459796"/>
                <a:ext cx="58532" cy="112978"/>
              </a:xfrm>
              <a:prstGeom prst="rect">
                <a:avLst/>
              </a:prstGeom>
              <a:solidFill>
                <a:srgbClr val="7EB7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Rectangle 379">
                <a:extLst>
                  <a:ext uri="{FF2B5EF4-FFF2-40B4-BE49-F238E27FC236}">
                    <a16:creationId xmlns:a16="http://schemas.microsoft.com/office/drawing/2014/main" xmlns="" id="{39D81D5D-8715-455D-9D55-61C7252EC1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459796"/>
                <a:ext cx="58532" cy="112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Rectangle 380">
                <a:extLst>
                  <a:ext uri="{FF2B5EF4-FFF2-40B4-BE49-F238E27FC236}">
                    <a16:creationId xmlns:a16="http://schemas.microsoft.com/office/drawing/2014/main" xmlns="" id="{2FA608B5-5AF6-43D6-B835-B819CE7AF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789201"/>
                <a:ext cx="115702" cy="22323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Rectangle 381">
                <a:extLst>
                  <a:ext uri="{FF2B5EF4-FFF2-40B4-BE49-F238E27FC236}">
                    <a16:creationId xmlns:a16="http://schemas.microsoft.com/office/drawing/2014/main" xmlns="" id="{777C32B3-0B86-4A57-9860-BDAF4436C8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44994" y="4789201"/>
                <a:ext cx="115702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Rectangle 382">
                <a:extLst>
                  <a:ext uri="{FF2B5EF4-FFF2-40B4-BE49-F238E27FC236}">
                    <a16:creationId xmlns:a16="http://schemas.microsoft.com/office/drawing/2014/main" xmlns="" id="{AC5F31E7-B899-48D3-A810-4070E7701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3795540"/>
                <a:ext cx="117063" cy="22323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383">
                <a:extLst>
                  <a:ext uri="{FF2B5EF4-FFF2-40B4-BE49-F238E27FC236}">
                    <a16:creationId xmlns:a16="http://schemas.microsoft.com/office/drawing/2014/main" xmlns="" id="{D7E96F01-DE20-44C0-B647-FD5DD6719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3795540"/>
                <a:ext cx="117063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Rectangle 384">
                <a:extLst>
                  <a:ext uri="{FF2B5EF4-FFF2-40B4-BE49-F238E27FC236}">
                    <a16:creationId xmlns:a16="http://schemas.microsoft.com/office/drawing/2014/main" xmlns="" id="{6B2B6F53-C536-4F30-A996-3200EFC7A6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126305"/>
                <a:ext cx="117063" cy="225955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Rectangle 385">
                <a:extLst>
                  <a:ext uri="{FF2B5EF4-FFF2-40B4-BE49-F238E27FC236}">
                    <a16:creationId xmlns:a16="http://schemas.microsoft.com/office/drawing/2014/main" xmlns="" id="{5033EF2B-864B-4D01-A62F-4441841AF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126305"/>
                <a:ext cx="117063" cy="225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Rectangle 386">
                <a:extLst>
                  <a:ext uri="{FF2B5EF4-FFF2-40B4-BE49-F238E27FC236}">
                    <a16:creationId xmlns:a16="http://schemas.microsoft.com/office/drawing/2014/main" xmlns="" id="{B7EBD29A-3BA2-40CF-929F-E7C358BFB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459796"/>
                <a:ext cx="117063" cy="22323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Rectangle 387">
                <a:extLst>
                  <a:ext uri="{FF2B5EF4-FFF2-40B4-BE49-F238E27FC236}">
                    <a16:creationId xmlns:a16="http://schemas.microsoft.com/office/drawing/2014/main" xmlns="" id="{2A32D580-9D35-47C6-9A45-34021A2FA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459796"/>
                <a:ext cx="117063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Rectangle 388">
                <a:extLst>
                  <a:ext uri="{FF2B5EF4-FFF2-40B4-BE49-F238E27FC236}">
                    <a16:creationId xmlns:a16="http://schemas.microsoft.com/office/drawing/2014/main" xmlns="" id="{49DACEB6-D8B0-406F-843F-BAEAABAD8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789201"/>
                <a:ext cx="117063" cy="22323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Rectangle 389">
                <a:extLst>
                  <a:ext uri="{FF2B5EF4-FFF2-40B4-BE49-F238E27FC236}">
                    <a16:creationId xmlns:a16="http://schemas.microsoft.com/office/drawing/2014/main" xmlns="" id="{417800C6-976F-4DFB-8664-86187F1758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1842" y="4789201"/>
                <a:ext cx="117063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390">
                <a:extLst>
                  <a:ext uri="{FF2B5EF4-FFF2-40B4-BE49-F238E27FC236}">
                    <a16:creationId xmlns:a16="http://schemas.microsoft.com/office/drawing/2014/main" xmlns="" id="{3987E3AC-09CB-42FE-AAD4-3AC0FB7994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3795540"/>
                <a:ext cx="115702" cy="223233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Rectangle 391">
                <a:extLst>
                  <a:ext uri="{FF2B5EF4-FFF2-40B4-BE49-F238E27FC236}">
                    <a16:creationId xmlns:a16="http://schemas.microsoft.com/office/drawing/2014/main" xmlns="" id="{E29FE3A0-C227-41C4-92D4-DB422E425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3795540"/>
                <a:ext cx="115702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Rectangle 392">
                <a:extLst>
                  <a:ext uri="{FF2B5EF4-FFF2-40B4-BE49-F238E27FC236}">
                    <a16:creationId xmlns:a16="http://schemas.microsoft.com/office/drawing/2014/main" xmlns="" id="{B1D4D195-488F-45E0-9AD8-417C4271A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126305"/>
                <a:ext cx="115702" cy="225955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Rectangle 393">
                <a:extLst>
                  <a:ext uri="{FF2B5EF4-FFF2-40B4-BE49-F238E27FC236}">
                    <a16:creationId xmlns:a16="http://schemas.microsoft.com/office/drawing/2014/main" xmlns="" id="{06ADEBEC-9FE8-470C-A826-4909A5E264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126305"/>
                <a:ext cx="115702" cy="225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Rectangle 394">
                <a:extLst>
                  <a:ext uri="{FF2B5EF4-FFF2-40B4-BE49-F238E27FC236}">
                    <a16:creationId xmlns:a16="http://schemas.microsoft.com/office/drawing/2014/main" xmlns="" id="{A16101B5-04EE-4206-8BC7-BF478968C1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459796"/>
                <a:ext cx="115702" cy="223233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Rectangle 395">
                <a:extLst>
                  <a:ext uri="{FF2B5EF4-FFF2-40B4-BE49-F238E27FC236}">
                    <a16:creationId xmlns:a16="http://schemas.microsoft.com/office/drawing/2014/main" xmlns="" id="{C69A24DD-DD60-401B-8CF7-E75052D97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459796"/>
                <a:ext cx="115702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Rectangle 396">
                <a:extLst>
                  <a:ext uri="{FF2B5EF4-FFF2-40B4-BE49-F238E27FC236}">
                    <a16:creationId xmlns:a16="http://schemas.microsoft.com/office/drawing/2014/main" xmlns="" id="{19CF4E4D-CC4A-4D63-8F5F-23C3C3237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789201"/>
                <a:ext cx="115702" cy="223233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Rectangle 397">
                <a:extLst>
                  <a:ext uri="{FF2B5EF4-FFF2-40B4-BE49-F238E27FC236}">
                    <a16:creationId xmlns:a16="http://schemas.microsoft.com/office/drawing/2014/main" xmlns="" id="{7795A56E-A3C9-4A54-A780-BC3DB0AF5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773" y="4789201"/>
                <a:ext cx="115702" cy="223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398">
                <a:extLst>
                  <a:ext uri="{FF2B5EF4-FFF2-40B4-BE49-F238E27FC236}">
                    <a16:creationId xmlns:a16="http://schemas.microsoft.com/office/drawing/2014/main" xmlns="" id="{623294FD-6F20-4947-A7E1-E58C4929C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067" y="3882655"/>
                <a:ext cx="240931" cy="1181506"/>
              </a:xfrm>
              <a:custGeom>
                <a:avLst/>
                <a:gdLst>
                  <a:gd name="T0" fmla="*/ 177 w 177"/>
                  <a:gd name="T1" fmla="*/ 0 h 868"/>
                  <a:gd name="T2" fmla="*/ 0 w 177"/>
                  <a:gd name="T3" fmla="*/ 0 h 868"/>
                  <a:gd name="T4" fmla="*/ 0 w 177"/>
                  <a:gd name="T5" fmla="*/ 61 h 868"/>
                  <a:gd name="T6" fmla="*/ 17 w 177"/>
                  <a:gd name="T7" fmla="*/ 61 h 868"/>
                  <a:gd name="T8" fmla="*/ 17 w 177"/>
                  <a:gd name="T9" fmla="*/ 868 h 868"/>
                  <a:gd name="T10" fmla="*/ 177 w 177"/>
                  <a:gd name="T11" fmla="*/ 868 h 868"/>
                  <a:gd name="T12" fmla="*/ 177 w 177"/>
                  <a:gd name="T13" fmla="*/ 853 h 868"/>
                  <a:gd name="T14" fmla="*/ 133 w 177"/>
                  <a:gd name="T15" fmla="*/ 853 h 868"/>
                  <a:gd name="T16" fmla="*/ 133 w 177"/>
                  <a:gd name="T17" fmla="*/ 866 h 868"/>
                  <a:gd name="T18" fmla="*/ 115 w 177"/>
                  <a:gd name="T19" fmla="*/ 866 h 868"/>
                  <a:gd name="T20" fmla="*/ 115 w 177"/>
                  <a:gd name="T21" fmla="*/ 210 h 868"/>
                  <a:gd name="T22" fmla="*/ 133 w 177"/>
                  <a:gd name="T23" fmla="*/ 210 h 868"/>
                  <a:gd name="T24" fmla="*/ 133 w 177"/>
                  <a:gd name="T25" fmla="*/ 218 h 868"/>
                  <a:gd name="T26" fmla="*/ 177 w 177"/>
                  <a:gd name="T27" fmla="*/ 218 h 868"/>
                  <a:gd name="T28" fmla="*/ 177 w 177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868">
                    <a:moveTo>
                      <a:pt x="17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7" y="61"/>
                    </a:lnTo>
                    <a:lnTo>
                      <a:pt x="17" y="868"/>
                    </a:lnTo>
                    <a:lnTo>
                      <a:pt x="177" y="868"/>
                    </a:lnTo>
                    <a:lnTo>
                      <a:pt x="177" y="853"/>
                    </a:lnTo>
                    <a:lnTo>
                      <a:pt x="133" y="853"/>
                    </a:lnTo>
                    <a:lnTo>
                      <a:pt x="133" y="866"/>
                    </a:lnTo>
                    <a:lnTo>
                      <a:pt x="115" y="866"/>
                    </a:lnTo>
                    <a:lnTo>
                      <a:pt x="115" y="210"/>
                    </a:lnTo>
                    <a:lnTo>
                      <a:pt x="133" y="210"/>
                    </a:lnTo>
                    <a:lnTo>
                      <a:pt x="133" y="218"/>
                    </a:lnTo>
                    <a:lnTo>
                      <a:pt x="177" y="218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99">
                <a:extLst>
                  <a:ext uri="{FF2B5EF4-FFF2-40B4-BE49-F238E27FC236}">
                    <a16:creationId xmlns:a16="http://schemas.microsoft.com/office/drawing/2014/main" xmlns="" id="{2F42C754-8EAC-4113-8CA6-E271EDC9F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067" y="3882655"/>
                <a:ext cx="240931" cy="1181506"/>
              </a:xfrm>
              <a:custGeom>
                <a:avLst/>
                <a:gdLst>
                  <a:gd name="T0" fmla="*/ 177 w 177"/>
                  <a:gd name="T1" fmla="*/ 0 h 868"/>
                  <a:gd name="T2" fmla="*/ 0 w 177"/>
                  <a:gd name="T3" fmla="*/ 0 h 868"/>
                  <a:gd name="T4" fmla="*/ 0 w 177"/>
                  <a:gd name="T5" fmla="*/ 61 h 868"/>
                  <a:gd name="T6" fmla="*/ 17 w 177"/>
                  <a:gd name="T7" fmla="*/ 61 h 868"/>
                  <a:gd name="T8" fmla="*/ 17 w 177"/>
                  <a:gd name="T9" fmla="*/ 868 h 868"/>
                  <a:gd name="T10" fmla="*/ 177 w 177"/>
                  <a:gd name="T11" fmla="*/ 868 h 868"/>
                  <a:gd name="T12" fmla="*/ 177 w 177"/>
                  <a:gd name="T13" fmla="*/ 853 h 868"/>
                  <a:gd name="T14" fmla="*/ 133 w 177"/>
                  <a:gd name="T15" fmla="*/ 853 h 868"/>
                  <a:gd name="T16" fmla="*/ 133 w 177"/>
                  <a:gd name="T17" fmla="*/ 866 h 868"/>
                  <a:gd name="T18" fmla="*/ 115 w 177"/>
                  <a:gd name="T19" fmla="*/ 866 h 868"/>
                  <a:gd name="T20" fmla="*/ 115 w 177"/>
                  <a:gd name="T21" fmla="*/ 210 h 868"/>
                  <a:gd name="T22" fmla="*/ 133 w 177"/>
                  <a:gd name="T23" fmla="*/ 210 h 868"/>
                  <a:gd name="T24" fmla="*/ 133 w 177"/>
                  <a:gd name="T25" fmla="*/ 218 h 868"/>
                  <a:gd name="T26" fmla="*/ 177 w 177"/>
                  <a:gd name="T27" fmla="*/ 218 h 868"/>
                  <a:gd name="T28" fmla="*/ 177 w 177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868">
                    <a:moveTo>
                      <a:pt x="177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17" y="61"/>
                    </a:lnTo>
                    <a:lnTo>
                      <a:pt x="17" y="868"/>
                    </a:lnTo>
                    <a:lnTo>
                      <a:pt x="177" y="868"/>
                    </a:lnTo>
                    <a:lnTo>
                      <a:pt x="177" y="853"/>
                    </a:lnTo>
                    <a:lnTo>
                      <a:pt x="133" y="853"/>
                    </a:lnTo>
                    <a:lnTo>
                      <a:pt x="133" y="866"/>
                    </a:lnTo>
                    <a:lnTo>
                      <a:pt x="115" y="866"/>
                    </a:lnTo>
                    <a:lnTo>
                      <a:pt x="115" y="210"/>
                    </a:lnTo>
                    <a:lnTo>
                      <a:pt x="133" y="210"/>
                    </a:lnTo>
                    <a:lnTo>
                      <a:pt x="133" y="218"/>
                    </a:lnTo>
                    <a:lnTo>
                      <a:pt x="177" y="218"/>
                    </a:lnTo>
                    <a:lnTo>
                      <a:pt x="1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400">
                <a:extLst>
                  <a:ext uri="{FF2B5EF4-FFF2-40B4-BE49-F238E27FC236}">
                    <a16:creationId xmlns:a16="http://schemas.microsoft.com/office/drawing/2014/main" xmlns="" id="{38DD1D68-37C9-443A-B876-FB3CA55F4F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5999" y="3882655"/>
                <a:ext cx="690125" cy="1181506"/>
              </a:xfrm>
              <a:custGeom>
                <a:avLst/>
                <a:gdLst>
                  <a:gd name="T0" fmla="*/ 141 w 507"/>
                  <a:gd name="T1" fmla="*/ 853 h 868"/>
                  <a:gd name="T2" fmla="*/ 0 w 507"/>
                  <a:gd name="T3" fmla="*/ 853 h 868"/>
                  <a:gd name="T4" fmla="*/ 0 w 507"/>
                  <a:gd name="T5" fmla="*/ 868 h 868"/>
                  <a:gd name="T6" fmla="*/ 484 w 507"/>
                  <a:gd name="T7" fmla="*/ 868 h 868"/>
                  <a:gd name="T8" fmla="*/ 366 w 507"/>
                  <a:gd name="T9" fmla="*/ 868 h 868"/>
                  <a:gd name="T10" fmla="*/ 347 w 507"/>
                  <a:gd name="T11" fmla="*/ 868 h 868"/>
                  <a:gd name="T12" fmla="*/ 141 w 507"/>
                  <a:gd name="T13" fmla="*/ 868 h 868"/>
                  <a:gd name="T14" fmla="*/ 141 w 507"/>
                  <a:gd name="T15" fmla="*/ 853 h 868"/>
                  <a:gd name="T16" fmla="*/ 507 w 507"/>
                  <a:gd name="T17" fmla="*/ 0 h 868"/>
                  <a:gd name="T18" fmla="*/ 0 w 507"/>
                  <a:gd name="T19" fmla="*/ 0 h 868"/>
                  <a:gd name="T20" fmla="*/ 0 w 507"/>
                  <a:gd name="T21" fmla="*/ 218 h 868"/>
                  <a:gd name="T22" fmla="*/ 347 w 507"/>
                  <a:gd name="T23" fmla="*/ 218 h 868"/>
                  <a:gd name="T24" fmla="*/ 347 w 507"/>
                  <a:gd name="T25" fmla="*/ 212 h 868"/>
                  <a:gd name="T26" fmla="*/ 366 w 507"/>
                  <a:gd name="T27" fmla="*/ 212 h 868"/>
                  <a:gd name="T28" fmla="*/ 366 w 507"/>
                  <a:gd name="T29" fmla="*/ 718 h 868"/>
                  <a:gd name="T30" fmla="*/ 484 w 507"/>
                  <a:gd name="T31" fmla="*/ 718 h 868"/>
                  <a:gd name="T32" fmla="*/ 484 w 507"/>
                  <a:gd name="T33" fmla="*/ 61 h 868"/>
                  <a:gd name="T34" fmla="*/ 507 w 507"/>
                  <a:gd name="T35" fmla="*/ 61 h 868"/>
                  <a:gd name="T36" fmla="*/ 507 w 507"/>
                  <a:gd name="T37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7" h="868">
                    <a:moveTo>
                      <a:pt x="141" y="853"/>
                    </a:moveTo>
                    <a:lnTo>
                      <a:pt x="0" y="853"/>
                    </a:lnTo>
                    <a:lnTo>
                      <a:pt x="0" y="868"/>
                    </a:lnTo>
                    <a:lnTo>
                      <a:pt x="484" y="868"/>
                    </a:lnTo>
                    <a:lnTo>
                      <a:pt x="366" y="868"/>
                    </a:lnTo>
                    <a:lnTo>
                      <a:pt x="347" y="868"/>
                    </a:lnTo>
                    <a:lnTo>
                      <a:pt x="141" y="868"/>
                    </a:lnTo>
                    <a:lnTo>
                      <a:pt x="141" y="853"/>
                    </a:lnTo>
                    <a:close/>
                    <a:moveTo>
                      <a:pt x="507" y="0"/>
                    </a:moveTo>
                    <a:lnTo>
                      <a:pt x="0" y="0"/>
                    </a:lnTo>
                    <a:lnTo>
                      <a:pt x="0" y="218"/>
                    </a:lnTo>
                    <a:lnTo>
                      <a:pt x="347" y="218"/>
                    </a:lnTo>
                    <a:lnTo>
                      <a:pt x="347" y="212"/>
                    </a:lnTo>
                    <a:lnTo>
                      <a:pt x="366" y="212"/>
                    </a:lnTo>
                    <a:lnTo>
                      <a:pt x="366" y="718"/>
                    </a:lnTo>
                    <a:lnTo>
                      <a:pt x="484" y="718"/>
                    </a:lnTo>
                    <a:lnTo>
                      <a:pt x="484" y="61"/>
                    </a:lnTo>
                    <a:lnTo>
                      <a:pt x="507" y="61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401">
                <a:extLst>
                  <a:ext uri="{FF2B5EF4-FFF2-40B4-BE49-F238E27FC236}">
                    <a16:creationId xmlns:a16="http://schemas.microsoft.com/office/drawing/2014/main" xmlns="" id="{7ADB1173-E9B9-48E3-8E89-712D658B8C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5999" y="3882655"/>
                <a:ext cx="690125" cy="1181506"/>
              </a:xfrm>
              <a:custGeom>
                <a:avLst/>
                <a:gdLst>
                  <a:gd name="T0" fmla="*/ 141 w 507"/>
                  <a:gd name="T1" fmla="*/ 853 h 868"/>
                  <a:gd name="T2" fmla="*/ 0 w 507"/>
                  <a:gd name="T3" fmla="*/ 853 h 868"/>
                  <a:gd name="T4" fmla="*/ 0 w 507"/>
                  <a:gd name="T5" fmla="*/ 868 h 868"/>
                  <a:gd name="T6" fmla="*/ 484 w 507"/>
                  <a:gd name="T7" fmla="*/ 868 h 868"/>
                  <a:gd name="T8" fmla="*/ 366 w 507"/>
                  <a:gd name="T9" fmla="*/ 868 h 868"/>
                  <a:gd name="T10" fmla="*/ 347 w 507"/>
                  <a:gd name="T11" fmla="*/ 868 h 868"/>
                  <a:gd name="T12" fmla="*/ 141 w 507"/>
                  <a:gd name="T13" fmla="*/ 868 h 868"/>
                  <a:gd name="T14" fmla="*/ 141 w 507"/>
                  <a:gd name="T15" fmla="*/ 853 h 868"/>
                  <a:gd name="T16" fmla="*/ 507 w 507"/>
                  <a:gd name="T17" fmla="*/ 0 h 868"/>
                  <a:gd name="T18" fmla="*/ 0 w 507"/>
                  <a:gd name="T19" fmla="*/ 0 h 868"/>
                  <a:gd name="T20" fmla="*/ 0 w 507"/>
                  <a:gd name="T21" fmla="*/ 218 h 868"/>
                  <a:gd name="T22" fmla="*/ 347 w 507"/>
                  <a:gd name="T23" fmla="*/ 218 h 868"/>
                  <a:gd name="T24" fmla="*/ 347 w 507"/>
                  <a:gd name="T25" fmla="*/ 212 h 868"/>
                  <a:gd name="T26" fmla="*/ 366 w 507"/>
                  <a:gd name="T27" fmla="*/ 212 h 868"/>
                  <a:gd name="T28" fmla="*/ 366 w 507"/>
                  <a:gd name="T29" fmla="*/ 718 h 868"/>
                  <a:gd name="T30" fmla="*/ 484 w 507"/>
                  <a:gd name="T31" fmla="*/ 718 h 868"/>
                  <a:gd name="T32" fmla="*/ 484 w 507"/>
                  <a:gd name="T33" fmla="*/ 61 h 868"/>
                  <a:gd name="T34" fmla="*/ 507 w 507"/>
                  <a:gd name="T35" fmla="*/ 61 h 868"/>
                  <a:gd name="T36" fmla="*/ 507 w 507"/>
                  <a:gd name="T37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7" h="868">
                    <a:moveTo>
                      <a:pt x="141" y="853"/>
                    </a:moveTo>
                    <a:lnTo>
                      <a:pt x="0" y="853"/>
                    </a:lnTo>
                    <a:lnTo>
                      <a:pt x="0" y="868"/>
                    </a:lnTo>
                    <a:lnTo>
                      <a:pt x="484" y="868"/>
                    </a:lnTo>
                    <a:lnTo>
                      <a:pt x="366" y="868"/>
                    </a:lnTo>
                    <a:lnTo>
                      <a:pt x="347" y="868"/>
                    </a:lnTo>
                    <a:lnTo>
                      <a:pt x="141" y="868"/>
                    </a:lnTo>
                    <a:lnTo>
                      <a:pt x="141" y="853"/>
                    </a:lnTo>
                    <a:moveTo>
                      <a:pt x="507" y="0"/>
                    </a:moveTo>
                    <a:lnTo>
                      <a:pt x="0" y="0"/>
                    </a:lnTo>
                    <a:lnTo>
                      <a:pt x="0" y="218"/>
                    </a:lnTo>
                    <a:lnTo>
                      <a:pt x="347" y="218"/>
                    </a:lnTo>
                    <a:lnTo>
                      <a:pt x="347" y="212"/>
                    </a:lnTo>
                    <a:lnTo>
                      <a:pt x="366" y="212"/>
                    </a:lnTo>
                    <a:lnTo>
                      <a:pt x="366" y="718"/>
                    </a:lnTo>
                    <a:lnTo>
                      <a:pt x="484" y="718"/>
                    </a:lnTo>
                    <a:lnTo>
                      <a:pt x="484" y="61"/>
                    </a:lnTo>
                    <a:lnTo>
                      <a:pt x="507" y="61"/>
                    </a:lnTo>
                    <a:lnTo>
                      <a:pt x="5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Rectangle 402">
                <a:extLst>
                  <a:ext uri="{FF2B5EF4-FFF2-40B4-BE49-F238E27FC236}">
                    <a16:creationId xmlns:a16="http://schemas.microsoft.com/office/drawing/2014/main" xmlns="" id="{EA332443-3B79-4CB6-AD38-4F3E119E0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6" y="4284203"/>
                <a:ext cx="59892" cy="47642"/>
              </a:xfrm>
              <a:prstGeom prst="rect">
                <a:avLst/>
              </a:pr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Rectangle 403">
                <a:extLst>
                  <a:ext uri="{FF2B5EF4-FFF2-40B4-BE49-F238E27FC236}">
                    <a16:creationId xmlns:a16="http://schemas.microsoft.com/office/drawing/2014/main" xmlns="" id="{394C3C7C-8865-4720-B665-533327D9B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6" y="4284203"/>
                <a:ext cx="59892" cy="47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Rectangle 404">
                <a:extLst>
                  <a:ext uri="{FF2B5EF4-FFF2-40B4-BE49-F238E27FC236}">
                    <a16:creationId xmlns:a16="http://schemas.microsoft.com/office/drawing/2014/main" xmlns="" id="{328C33C3-C9CC-41BC-9B0D-46C12E2B16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284203"/>
                <a:ext cx="472334" cy="47642"/>
              </a:xfrm>
              <a:prstGeom prst="rect">
                <a:avLst/>
              </a:pr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Rectangle 405">
                <a:extLst>
                  <a:ext uri="{FF2B5EF4-FFF2-40B4-BE49-F238E27FC236}">
                    <a16:creationId xmlns:a16="http://schemas.microsoft.com/office/drawing/2014/main" xmlns="" id="{DF3B1875-0334-49D1-8A3D-69C7BC5E7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284203"/>
                <a:ext cx="472334" cy="47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Rectangle 407">
                <a:extLst>
                  <a:ext uri="{FF2B5EF4-FFF2-40B4-BE49-F238E27FC236}">
                    <a16:creationId xmlns:a16="http://schemas.microsoft.com/office/drawing/2014/main" xmlns="" id="{A607F693-2C3E-407A-98E9-BD653FD57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436657"/>
                <a:ext cx="59892" cy="47642"/>
              </a:xfrm>
              <a:prstGeom prst="rect">
                <a:avLst/>
              </a:pr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Rectangle 408">
                <a:extLst>
                  <a:ext uri="{FF2B5EF4-FFF2-40B4-BE49-F238E27FC236}">
                    <a16:creationId xmlns:a16="http://schemas.microsoft.com/office/drawing/2014/main" xmlns="" id="{97D65B81-C42D-4F6A-94B6-3BEBD467E1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436657"/>
                <a:ext cx="59892" cy="47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Rectangle 409">
                <a:extLst>
                  <a:ext uri="{FF2B5EF4-FFF2-40B4-BE49-F238E27FC236}">
                    <a16:creationId xmlns:a16="http://schemas.microsoft.com/office/drawing/2014/main" xmlns="" id="{B73B22C3-8312-448A-9745-9910EE2653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436657"/>
                <a:ext cx="472334" cy="47642"/>
              </a:xfrm>
              <a:prstGeom prst="rect">
                <a:avLst/>
              </a:pr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Rectangle 410">
                <a:extLst>
                  <a:ext uri="{FF2B5EF4-FFF2-40B4-BE49-F238E27FC236}">
                    <a16:creationId xmlns:a16="http://schemas.microsoft.com/office/drawing/2014/main" xmlns="" id="{46D6418A-6B5E-490A-B1A9-C400958E8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436657"/>
                <a:ext cx="472334" cy="47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Rectangle 411">
                <a:extLst>
                  <a:ext uri="{FF2B5EF4-FFF2-40B4-BE49-F238E27FC236}">
                    <a16:creationId xmlns:a16="http://schemas.microsoft.com/office/drawing/2014/main" xmlns="" id="{7AA91F2F-F6A1-44A2-9E59-74A088B28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586386"/>
                <a:ext cx="59892" cy="50364"/>
              </a:xfrm>
              <a:prstGeom prst="rect">
                <a:avLst/>
              </a:pr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Rectangle 412">
                <a:extLst>
                  <a:ext uri="{FF2B5EF4-FFF2-40B4-BE49-F238E27FC236}">
                    <a16:creationId xmlns:a16="http://schemas.microsoft.com/office/drawing/2014/main" xmlns="" id="{73C308E1-1199-4911-A018-BD8D66BF5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586386"/>
                <a:ext cx="59892" cy="50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Rectangle 413">
                <a:extLst>
                  <a:ext uri="{FF2B5EF4-FFF2-40B4-BE49-F238E27FC236}">
                    <a16:creationId xmlns:a16="http://schemas.microsoft.com/office/drawing/2014/main" xmlns="" id="{87C55D7C-C5EA-4D61-B9AE-EEE21A9AE5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586386"/>
                <a:ext cx="472334" cy="50364"/>
              </a:xfrm>
              <a:prstGeom prst="rect">
                <a:avLst/>
              </a:pr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Rectangle 414">
                <a:extLst>
                  <a:ext uri="{FF2B5EF4-FFF2-40B4-BE49-F238E27FC236}">
                    <a16:creationId xmlns:a16="http://schemas.microsoft.com/office/drawing/2014/main" xmlns="" id="{D678B51A-625E-41AD-8BB4-EF9D1EFD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586386"/>
                <a:ext cx="472334" cy="50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Rectangle 415">
                <a:extLst>
                  <a:ext uri="{FF2B5EF4-FFF2-40B4-BE49-F238E27FC236}">
                    <a16:creationId xmlns:a16="http://schemas.microsoft.com/office/drawing/2014/main" xmlns="" id="{1418F793-4E7C-4D04-9164-BAD199AAF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738838"/>
                <a:ext cx="59892" cy="50364"/>
              </a:xfrm>
              <a:prstGeom prst="rect">
                <a:avLst/>
              </a:pr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Rectangle 416">
                <a:extLst>
                  <a:ext uri="{FF2B5EF4-FFF2-40B4-BE49-F238E27FC236}">
                    <a16:creationId xmlns:a16="http://schemas.microsoft.com/office/drawing/2014/main" xmlns="" id="{652DDDB3-21EC-4296-B9D8-BA904ECC2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738838"/>
                <a:ext cx="59892" cy="50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Rectangle 417">
                <a:extLst>
                  <a:ext uri="{FF2B5EF4-FFF2-40B4-BE49-F238E27FC236}">
                    <a16:creationId xmlns:a16="http://schemas.microsoft.com/office/drawing/2014/main" xmlns="" id="{527AC9E6-FBE8-4C65-A442-19F4F79D1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738838"/>
                <a:ext cx="472334" cy="50364"/>
              </a:xfrm>
              <a:prstGeom prst="rect">
                <a:avLst/>
              </a:pr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Rectangle 418">
                <a:extLst>
                  <a:ext uri="{FF2B5EF4-FFF2-40B4-BE49-F238E27FC236}">
                    <a16:creationId xmlns:a16="http://schemas.microsoft.com/office/drawing/2014/main" xmlns="" id="{24C769D9-5ECF-4E15-82C9-73249C61F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738838"/>
                <a:ext cx="472334" cy="50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Rectangle 419">
                <a:extLst>
                  <a:ext uri="{FF2B5EF4-FFF2-40B4-BE49-F238E27FC236}">
                    <a16:creationId xmlns:a16="http://schemas.microsoft.com/office/drawing/2014/main" xmlns="" id="{B63FA3A8-3EAB-4DFC-9A2E-71CCDC2DE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891291"/>
                <a:ext cx="59892" cy="50364"/>
              </a:xfrm>
              <a:prstGeom prst="rect">
                <a:avLst/>
              </a:pr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Rectangle 420">
                <a:extLst>
                  <a:ext uri="{FF2B5EF4-FFF2-40B4-BE49-F238E27FC236}">
                    <a16:creationId xmlns:a16="http://schemas.microsoft.com/office/drawing/2014/main" xmlns="" id="{08F61FC3-C02B-490C-B1AD-DEACA0263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891291"/>
                <a:ext cx="59892" cy="50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421">
                <a:extLst>
                  <a:ext uri="{FF2B5EF4-FFF2-40B4-BE49-F238E27FC236}">
                    <a16:creationId xmlns:a16="http://schemas.microsoft.com/office/drawing/2014/main" xmlns="" id="{7C2FCCA3-44E9-4AA0-8296-AE6F2A511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4891291"/>
                <a:ext cx="191928" cy="50364"/>
              </a:xfrm>
              <a:custGeom>
                <a:avLst/>
                <a:gdLst>
                  <a:gd name="T0" fmla="*/ 118 w 141"/>
                  <a:gd name="T1" fmla="*/ 0 h 37"/>
                  <a:gd name="T2" fmla="*/ 0 w 141"/>
                  <a:gd name="T3" fmla="*/ 0 h 37"/>
                  <a:gd name="T4" fmla="*/ 0 w 141"/>
                  <a:gd name="T5" fmla="*/ 37 h 37"/>
                  <a:gd name="T6" fmla="*/ 141 w 141"/>
                  <a:gd name="T7" fmla="*/ 37 h 37"/>
                  <a:gd name="T8" fmla="*/ 118 w 141"/>
                  <a:gd name="T9" fmla="*/ 37 h 37"/>
                  <a:gd name="T10" fmla="*/ 118 w 141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37">
                    <a:moveTo>
                      <a:pt x="118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141" y="37"/>
                    </a:lnTo>
                    <a:lnTo>
                      <a:pt x="118" y="37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422">
                <a:extLst>
                  <a:ext uri="{FF2B5EF4-FFF2-40B4-BE49-F238E27FC236}">
                    <a16:creationId xmlns:a16="http://schemas.microsoft.com/office/drawing/2014/main" xmlns="" id="{28471475-A38B-447A-B792-45A9263DB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4891291"/>
                <a:ext cx="191928" cy="50364"/>
              </a:xfrm>
              <a:custGeom>
                <a:avLst/>
                <a:gdLst>
                  <a:gd name="T0" fmla="*/ 118 w 141"/>
                  <a:gd name="T1" fmla="*/ 0 h 37"/>
                  <a:gd name="T2" fmla="*/ 0 w 141"/>
                  <a:gd name="T3" fmla="*/ 0 h 37"/>
                  <a:gd name="T4" fmla="*/ 0 w 141"/>
                  <a:gd name="T5" fmla="*/ 37 h 37"/>
                  <a:gd name="T6" fmla="*/ 141 w 141"/>
                  <a:gd name="T7" fmla="*/ 37 h 37"/>
                  <a:gd name="T8" fmla="*/ 118 w 141"/>
                  <a:gd name="T9" fmla="*/ 37 h 37"/>
                  <a:gd name="T10" fmla="*/ 118 w 141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37">
                    <a:moveTo>
                      <a:pt x="118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141" y="37"/>
                    </a:lnTo>
                    <a:lnTo>
                      <a:pt x="118" y="37"/>
                    </a:lnTo>
                    <a:lnTo>
                      <a:pt x="1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423">
                <a:extLst>
                  <a:ext uri="{FF2B5EF4-FFF2-40B4-BE49-F238E27FC236}">
                    <a16:creationId xmlns:a16="http://schemas.microsoft.com/office/drawing/2014/main" xmlns="" id="{10331BDE-A9BA-406F-91D8-4A7082062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179393"/>
                <a:ext cx="59892" cy="10481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Rectangle 424">
                <a:extLst>
                  <a:ext uri="{FF2B5EF4-FFF2-40B4-BE49-F238E27FC236}">
                    <a16:creationId xmlns:a16="http://schemas.microsoft.com/office/drawing/2014/main" xmlns="" id="{327D61BA-CE98-4647-9EA3-8B42A626C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179393"/>
                <a:ext cx="59892" cy="10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Rectangle 425">
                <a:extLst>
                  <a:ext uri="{FF2B5EF4-FFF2-40B4-BE49-F238E27FC236}">
                    <a16:creationId xmlns:a16="http://schemas.microsoft.com/office/drawing/2014/main" xmlns="" id="{BDEE2269-A4F0-4852-85C8-2CF4CDD1F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179393"/>
                <a:ext cx="472334" cy="104811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Rectangle 426">
                <a:extLst>
                  <a:ext uri="{FF2B5EF4-FFF2-40B4-BE49-F238E27FC236}">
                    <a16:creationId xmlns:a16="http://schemas.microsoft.com/office/drawing/2014/main" xmlns="" id="{BEB42980-4E02-4DA0-9AB7-7E51ED35E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179393"/>
                <a:ext cx="472334" cy="10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427">
                <a:extLst>
                  <a:ext uri="{FF2B5EF4-FFF2-40B4-BE49-F238E27FC236}">
                    <a16:creationId xmlns:a16="http://schemas.microsoft.com/office/drawing/2014/main" xmlns="" id="{F6867EC5-1BCA-4C95-A51A-A4466D7A8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331845"/>
                <a:ext cx="59892" cy="104811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Rectangle 428">
                <a:extLst>
                  <a:ext uri="{FF2B5EF4-FFF2-40B4-BE49-F238E27FC236}">
                    <a16:creationId xmlns:a16="http://schemas.microsoft.com/office/drawing/2014/main" xmlns="" id="{00834696-F104-4ADC-B3B6-DF9A29922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331845"/>
                <a:ext cx="59892" cy="10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Rectangle 429">
                <a:extLst>
                  <a:ext uri="{FF2B5EF4-FFF2-40B4-BE49-F238E27FC236}">
                    <a16:creationId xmlns:a16="http://schemas.microsoft.com/office/drawing/2014/main" xmlns="" id="{ECE51F65-0AD6-4F06-A079-8CBD9211F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331845"/>
                <a:ext cx="472334" cy="104811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Rectangle 430">
                <a:extLst>
                  <a:ext uri="{FF2B5EF4-FFF2-40B4-BE49-F238E27FC236}">
                    <a16:creationId xmlns:a16="http://schemas.microsoft.com/office/drawing/2014/main" xmlns="" id="{4DC4B7C9-9833-43BA-A60E-23E88E95D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331845"/>
                <a:ext cx="472334" cy="10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Rectangle 431">
                <a:extLst>
                  <a:ext uri="{FF2B5EF4-FFF2-40B4-BE49-F238E27FC236}">
                    <a16:creationId xmlns:a16="http://schemas.microsoft.com/office/drawing/2014/main" xmlns="" id="{D8BA0936-CC67-41AC-8412-A288B93FBA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484298"/>
                <a:ext cx="59892" cy="102089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Rectangle 432">
                <a:extLst>
                  <a:ext uri="{FF2B5EF4-FFF2-40B4-BE49-F238E27FC236}">
                    <a16:creationId xmlns:a16="http://schemas.microsoft.com/office/drawing/2014/main" xmlns="" id="{7A7065A4-7601-4873-A20E-7B434BBE47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484298"/>
                <a:ext cx="59892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Rectangle 433">
                <a:extLst>
                  <a:ext uri="{FF2B5EF4-FFF2-40B4-BE49-F238E27FC236}">
                    <a16:creationId xmlns:a16="http://schemas.microsoft.com/office/drawing/2014/main" xmlns="" id="{05C905B9-AA2F-4A6F-9C8D-336303E8B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484298"/>
                <a:ext cx="472334" cy="102089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Rectangle 434">
                <a:extLst>
                  <a:ext uri="{FF2B5EF4-FFF2-40B4-BE49-F238E27FC236}">
                    <a16:creationId xmlns:a16="http://schemas.microsoft.com/office/drawing/2014/main" xmlns="" id="{09AA22E0-F560-4259-811E-491790460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484298"/>
                <a:ext cx="472334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Rectangle 435">
                <a:extLst>
                  <a:ext uri="{FF2B5EF4-FFF2-40B4-BE49-F238E27FC236}">
                    <a16:creationId xmlns:a16="http://schemas.microsoft.com/office/drawing/2014/main" xmlns="" id="{A8508DB5-6596-41E1-9F7B-F2B9F8B4C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636749"/>
                <a:ext cx="59892" cy="102089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Rectangle 436">
                <a:extLst>
                  <a:ext uri="{FF2B5EF4-FFF2-40B4-BE49-F238E27FC236}">
                    <a16:creationId xmlns:a16="http://schemas.microsoft.com/office/drawing/2014/main" xmlns="" id="{76583CEA-5880-44E7-BE32-4353AEE09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636749"/>
                <a:ext cx="59892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437">
                <a:extLst>
                  <a:ext uri="{FF2B5EF4-FFF2-40B4-BE49-F238E27FC236}">
                    <a16:creationId xmlns:a16="http://schemas.microsoft.com/office/drawing/2014/main" xmlns="" id="{EBF54621-D07B-406D-A2EB-46365BCFF2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636749"/>
                <a:ext cx="472334" cy="102089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Rectangle 438">
                <a:extLst>
                  <a:ext uri="{FF2B5EF4-FFF2-40B4-BE49-F238E27FC236}">
                    <a16:creationId xmlns:a16="http://schemas.microsoft.com/office/drawing/2014/main" xmlns="" id="{2E561D4E-1F1B-4A2D-A83E-B626039ABF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636749"/>
                <a:ext cx="472334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439">
                <a:extLst>
                  <a:ext uri="{FF2B5EF4-FFF2-40B4-BE49-F238E27FC236}">
                    <a16:creationId xmlns:a16="http://schemas.microsoft.com/office/drawing/2014/main" xmlns="" id="{BEB6EF85-ECDB-44FE-A3C4-D06FF30A4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941654"/>
                <a:ext cx="59892" cy="102089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Rectangle 440">
                <a:extLst>
                  <a:ext uri="{FF2B5EF4-FFF2-40B4-BE49-F238E27FC236}">
                    <a16:creationId xmlns:a16="http://schemas.microsoft.com/office/drawing/2014/main" xmlns="" id="{D117EB71-F761-4097-8BA2-763843E80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941654"/>
                <a:ext cx="59892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41">
                <a:extLst>
                  <a:ext uri="{FF2B5EF4-FFF2-40B4-BE49-F238E27FC236}">
                    <a16:creationId xmlns:a16="http://schemas.microsoft.com/office/drawing/2014/main" xmlns="" id="{E6E49502-AB04-4886-BA44-D91262D33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941654"/>
                <a:ext cx="191928" cy="102089"/>
              </a:xfrm>
              <a:prstGeom prst="rect">
                <a:avLst/>
              </a:pr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Rectangle 442">
                <a:extLst>
                  <a:ext uri="{FF2B5EF4-FFF2-40B4-BE49-F238E27FC236}">
                    <a16:creationId xmlns:a16="http://schemas.microsoft.com/office/drawing/2014/main" xmlns="" id="{EB821F41-3010-4F57-82EE-2B821D9A6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999" y="4941654"/>
                <a:ext cx="191928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Rectangle 443">
                <a:extLst>
                  <a:ext uri="{FF2B5EF4-FFF2-40B4-BE49-F238E27FC236}">
                    <a16:creationId xmlns:a16="http://schemas.microsoft.com/office/drawing/2014/main" xmlns="" id="{B90F2903-EA40-43F0-B712-B13A00142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789201"/>
                <a:ext cx="59892" cy="102089"/>
              </a:xfrm>
              <a:prstGeom prst="rect">
                <a:avLst/>
              </a:prstGeom>
              <a:solidFill>
                <a:srgbClr val="9CCB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Rectangle 444">
                <a:extLst>
                  <a:ext uri="{FF2B5EF4-FFF2-40B4-BE49-F238E27FC236}">
                    <a16:creationId xmlns:a16="http://schemas.microsoft.com/office/drawing/2014/main" xmlns="" id="{47197B60-BE68-4367-97D7-2DB840895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105" y="4789201"/>
                <a:ext cx="59892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445">
                <a:extLst>
                  <a:ext uri="{FF2B5EF4-FFF2-40B4-BE49-F238E27FC236}">
                    <a16:creationId xmlns:a16="http://schemas.microsoft.com/office/drawing/2014/main" xmlns="" id="{48CE0B22-AFF9-4A38-BF6B-6EF49BD3B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4789201"/>
                <a:ext cx="472334" cy="102089"/>
              </a:xfrm>
              <a:custGeom>
                <a:avLst/>
                <a:gdLst>
                  <a:gd name="T0" fmla="*/ 347 w 347"/>
                  <a:gd name="T1" fmla="*/ 0 h 75"/>
                  <a:gd name="T2" fmla="*/ 0 w 347"/>
                  <a:gd name="T3" fmla="*/ 0 h 75"/>
                  <a:gd name="T4" fmla="*/ 0 w 347"/>
                  <a:gd name="T5" fmla="*/ 75 h 75"/>
                  <a:gd name="T6" fmla="*/ 118 w 347"/>
                  <a:gd name="T7" fmla="*/ 75 h 75"/>
                  <a:gd name="T8" fmla="*/ 118 w 347"/>
                  <a:gd name="T9" fmla="*/ 52 h 75"/>
                  <a:gd name="T10" fmla="*/ 347 w 347"/>
                  <a:gd name="T11" fmla="*/ 52 h 75"/>
                  <a:gd name="T12" fmla="*/ 347 w 347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75">
                    <a:moveTo>
                      <a:pt x="347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118" y="75"/>
                    </a:lnTo>
                    <a:lnTo>
                      <a:pt x="118" y="52"/>
                    </a:lnTo>
                    <a:lnTo>
                      <a:pt x="347" y="52"/>
                    </a:lnTo>
                    <a:lnTo>
                      <a:pt x="347" y="0"/>
                    </a:lnTo>
                    <a:close/>
                  </a:path>
                </a:pathLst>
              </a:cu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446">
                <a:extLst>
                  <a:ext uri="{FF2B5EF4-FFF2-40B4-BE49-F238E27FC236}">
                    <a16:creationId xmlns:a16="http://schemas.microsoft.com/office/drawing/2014/main" xmlns="" id="{22F9EB07-9AB2-4A9A-9A94-2718395DB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999" y="4789201"/>
                <a:ext cx="472334" cy="102089"/>
              </a:xfrm>
              <a:custGeom>
                <a:avLst/>
                <a:gdLst>
                  <a:gd name="T0" fmla="*/ 347 w 347"/>
                  <a:gd name="T1" fmla="*/ 0 h 75"/>
                  <a:gd name="T2" fmla="*/ 0 w 347"/>
                  <a:gd name="T3" fmla="*/ 0 h 75"/>
                  <a:gd name="T4" fmla="*/ 0 w 347"/>
                  <a:gd name="T5" fmla="*/ 75 h 75"/>
                  <a:gd name="T6" fmla="*/ 118 w 347"/>
                  <a:gd name="T7" fmla="*/ 75 h 75"/>
                  <a:gd name="T8" fmla="*/ 118 w 347"/>
                  <a:gd name="T9" fmla="*/ 52 h 75"/>
                  <a:gd name="T10" fmla="*/ 347 w 347"/>
                  <a:gd name="T11" fmla="*/ 52 h 75"/>
                  <a:gd name="T12" fmla="*/ 347 w 347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75">
                    <a:moveTo>
                      <a:pt x="347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118" y="75"/>
                    </a:lnTo>
                    <a:lnTo>
                      <a:pt x="118" y="52"/>
                    </a:lnTo>
                    <a:lnTo>
                      <a:pt x="347" y="52"/>
                    </a:lnTo>
                    <a:lnTo>
                      <a:pt x="3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447">
                <a:extLst>
                  <a:ext uri="{FF2B5EF4-FFF2-40B4-BE49-F238E27FC236}">
                    <a16:creationId xmlns:a16="http://schemas.microsoft.com/office/drawing/2014/main" xmlns="" id="{FAD70FF7-8943-450C-8507-0B118F8A1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604" y="4168503"/>
                <a:ext cx="24502" cy="892935"/>
              </a:xfrm>
              <a:custGeom>
                <a:avLst/>
                <a:gdLst>
                  <a:gd name="T0" fmla="*/ 18 w 18"/>
                  <a:gd name="T1" fmla="*/ 0 h 656"/>
                  <a:gd name="T2" fmla="*/ 0 w 18"/>
                  <a:gd name="T3" fmla="*/ 0 h 656"/>
                  <a:gd name="T4" fmla="*/ 0 w 18"/>
                  <a:gd name="T5" fmla="*/ 656 h 656"/>
                  <a:gd name="T6" fmla="*/ 18 w 18"/>
                  <a:gd name="T7" fmla="*/ 656 h 656"/>
                  <a:gd name="T8" fmla="*/ 18 w 18"/>
                  <a:gd name="T9" fmla="*/ 643 h 656"/>
                  <a:gd name="T10" fmla="*/ 18 w 18"/>
                  <a:gd name="T11" fmla="*/ 568 h 656"/>
                  <a:gd name="T12" fmla="*/ 18 w 18"/>
                  <a:gd name="T13" fmla="*/ 531 h 656"/>
                  <a:gd name="T14" fmla="*/ 18 w 18"/>
                  <a:gd name="T15" fmla="*/ 456 h 656"/>
                  <a:gd name="T16" fmla="*/ 18 w 18"/>
                  <a:gd name="T17" fmla="*/ 419 h 656"/>
                  <a:gd name="T18" fmla="*/ 18 w 18"/>
                  <a:gd name="T19" fmla="*/ 344 h 656"/>
                  <a:gd name="T20" fmla="*/ 18 w 18"/>
                  <a:gd name="T21" fmla="*/ 307 h 656"/>
                  <a:gd name="T22" fmla="*/ 18 w 18"/>
                  <a:gd name="T23" fmla="*/ 232 h 656"/>
                  <a:gd name="T24" fmla="*/ 18 w 18"/>
                  <a:gd name="T25" fmla="*/ 197 h 656"/>
                  <a:gd name="T26" fmla="*/ 18 w 18"/>
                  <a:gd name="T27" fmla="*/ 120 h 656"/>
                  <a:gd name="T28" fmla="*/ 18 w 18"/>
                  <a:gd name="T29" fmla="*/ 85 h 656"/>
                  <a:gd name="T30" fmla="*/ 18 w 18"/>
                  <a:gd name="T31" fmla="*/ 8 h 656"/>
                  <a:gd name="T32" fmla="*/ 18 w 18"/>
                  <a:gd name="T33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656">
                    <a:moveTo>
                      <a:pt x="18" y="0"/>
                    </a:moveTo>
                    <a:lnTo>
                      <a:pt x="0" y="0"/>
                    </a:lnTo>
                    <a:lnTo>
                      <a:pt x="0" y="656"/>
                    </a:lnTo>
                    <a:lnTo>
                      <a:pt x="18" y="656"/>
                    </a:lnTo>
                    <a:lnTo>
                      <a:pt x="18" y="643"/>
                    </a:lnTo>
                    <a:lnTo>
                      <a:pt x="18" y="568"/>
                    </a:lnTo>
                    <a:lnTo>
                      <a:pt x="18" y="531"/>
                    </a:lnTo>
                    <a:lnTo>
                      <a:pt x="18" y="456"/>
                    </a:lnTo>
                    <a:lnTo>
                      <a:pt x="18" y="419"/>
                    </a:lnTo>
                    <a:lnTo>
                      <a:pt x="18" y="344"/>
                    </a:lnTo>
                    <a:lnTo>
                      <a:pt x="18" y="307"/>
                    </a:lnTo>
                    <a:lnTo>
                      <a:pt x="18" y="232"/>
                    </a:lnTo>
                    <a:lnTo>
                      <a:pt x="18" y="197"/>
                    </a:lnTo>
                    <a:lnTo>
                      <a:pt x="18" y="120"/>
                    </a:lnTo>
                    <a:lnTo>
                      <a:pt x="18" y="85"/>
                    </a:lnTo>
                    <a:lnTo>
                      <a:pt x="18" y="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8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48">
                <a:extLst>
                  <a:ext uri="{FF2B5EF4-FFF2-40B4-BE49-F238E27FC236}">
                    <a16:creationId xmlns:a16="http://schemas.microsoft.com/office/drawing/2014/main" xmlns="" id="{6DDE8E1B-8572-44A5-AA68-16155996E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604" y="4168503"/>
                <a:ext cx="24502" cy="892935"/>
              </a:xfrm>
              <a:custGeom>
                <a:avLst/>
                <a:gdLst>
                  <a:gd name="T0" fmla="*/ 18 w 18"/>
                  <a:gd name="T1" fmla="*/ 0 h 656"/>
                  <a:gd name="T2" fmla="*/ 0 w 18"/>
                  <a:gd name="T3" fmla="*/ 0 h 656"/>
                  <a:gd name="T4" fmla="*/ 0 w 18"/>
                  <a:gd name="T5" fmla="*/ 656 h 656"/>
                  <a:gd name="T6" fmla="*/ 18 w 18"/>
                  <a:gd name="T7" fmla="*/ 656 h 656"/>
                  <a:gd name="T8" fmla="*/ 18 w 18"/>
                  <a:gd name="T9" fmla="*/ 643 h 656"/>
                  <a:gd name="T10" fmla="*/ 18 w 18"/>
                  <a:gd name="T11" fmla="*/ 568 h 656"/>
                  <a:gd name="T12" fmla="*/ 18 w 18"/>
                  <a:gd name="T13" fmla="*/ 531 h 656"/>
                  <a:gd name="T14" fmla="*/ 18 w 18"/>
                  <a:gd name="T15" fmla="*/ 456 h 656"/>
                  <a:gd name="T16" fmla="*/ 18 w 18"/>
                  <a:gd name="T17" fmla="*/ 419 h 656"/>
                  <a:gd name="T18" fmla="*/ 18 w 18"/>
                  <a:gd name="T19" fmla="*/ 344 h 656"/>
                  <a:gd name="T20" fmla="*/ 18 w 18"/>
                  <a:gd name="T21" fmla="*/ 307 h 656"/>
                  <a:gd name="T22" fmla="*/ 18 w 18"/>
                  <a:gd name="T23" fmla="*/ 232 h 656"/>
                  <a:gd name="T24" fmla="*/ 18 w 18"/>
                  <a:gd name="T25" fmla="*/ 197 h 656"/>
                  <a:gd name="T26" fmla="*/ 18 w 18"/>
                  <a:gd name="T27" fmla="*/ 120 h 656"/>
                  <a:gd name="T28" fmla="*/ 18 w 18"/>
                  <a:gd name="T29" fmla="*/ 85 h 656"/>
                  <a:gd name="T30" fmla="*/ 18 w 18"/>
                  <a:gd name="T31" fmla="*/ 8 h 656"/>
                  <a:gd name="T32" fmla="*/ 18 w 18"/>
                  <a:gd name="T33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656">
                    <a:moveTo>
                      <a:pt x="18" y="0"/>
                    </a:moveTo>
                    <a:lnTo>
                      <a:pt x="0" y="0"/>
                    </a:lnTo>
                    <a:lnTo>
                      <a:pt x="0" y="656"/>
                    </a:lnTo>
                    <a:lnTo>
                      <a:pt x="18" y="656"/>
                    </a:lnTo>
                    <a:lnTo>
                      <a:pt x="18" y="643"/>
                    </a:lnTo>
                    <a:lnTo>
                      <a:pt x="18" y="568"/>
                    </a:lnTo>
                    <a:lnTo>
                      <a:pt x="18" y="531"/>
                    </a:lnTo>
                    <a:lnTo>
                      <a:pt x="18" y="456"/>
                    </a:lnTo>
                    <a:lnTo>
                      <a:pt x="18" y="419"/>
                    </a:lnTo>
                    <a:lnTo>
                      <a:pt x="18" y="344"/>
                    </a:lnTo>
                    <a:lnTo>
                      <a:pt x="18" y="307"/>
                    </a:lnTo>
                    <a:lnTo>
                      <a:pt x="18" y="232"/>
                    </a:lnTo>
                    <a:lnTo>
                      <a:pt x="18" y="197"/>
                    </a:lnTo>
                    <a:lnTo>
                      <a:pt x="18" y="120"/>
                    </a:lnTo>
                    <a:lnTo>
                      <a:pt x="18" y="85"/>
                    </a:lnTo>
                    <a:lnTo>
                      <a:pt x="18" y="8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449">
                <a:extLst>
                  <a:ext uri="{FF2B5EF4-FFF2-40B4-BE49-F238E27FC236}">
                    <a16:creationId xmlns:a16="http://schemas.microsoft.com/office/drawing/2014/main" xmlns="" id="{16F36614-1A7E-4554-A78B-4C4E99C42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332" y="4171226"/>
                <a:ext cx="25863" cy="688758"/>
              </a:xfrm>
              <a:custGeom>
                <a:avLst/>
                <a:gdLst>
                  <a:gd name="T0" fmla="*/ 19 w 19"/>
                  <a:gd name="T1" fmla="*/ 0 h 506"/>
                  <a:gd name="T2" fmla="*/ 0 w 19"/>
                  <a:gd name="T3" fmla="*/ 0 h 506"/>
                  <a:gd name="T4" fmla="*/ 0 w 19"/>
                  <a:gd name="T5" fmla="*/ 6 h 506"/>
                  <a:gd name="T6" fmla="*/ 0 w 19"/>
                  <a:gd name="T7" fmla="*/ 83 h 506"/>
                  <a:gd name="T8" fmla="*/ 0 w 19"/>
                  <a:gd name="T9" fmla="*/ 118 h 506"/>
                  <a:gd name="T10" fmla="*/ 0 w 19"/>
                  <a:gd name="T11" fmla="*/ 195 h 506"/>
                  <a:gd name="T12" fmla="*/ 0 w 19"/>
                  <a:gd name="T13" fmla="*/ 230 h 506"/>
                  <a:gd name="T14" fmla="*/ 0 w 19"/>
                  <a:gd name="T15" fmla="*/ 305 h 506"/>
                  <a:gd name="T16" fmla="*/ 0 w 19"/>
                  <a:gd name="T17" fmla="*/ 342 h 506"/>
                  <a:gd name="T18" fmla="*/ 0 w 19"/>
                  <a:gd name="T19" fmla="*/ 417 h 506"/>
                  <a:gd name="T20" fmla="*/ 0 w 19"/>
                  <a:gd name="T21" fmla="*/ 454 h 506"/>
                  <a:gd name="T22" fmla="*/ 0 w 19"/>
                  <a:gd name="T23" fmla="*/ 506 h 506"/>
                  <a:gd name="T24" fmla="*/ 19 w 19"/>
                  <a:gd name="T25" fmla="*/ 506 h 506"/>
                  <a:gd name="T26" fmla="*/ 19 w 19"/>
                  <a:gd name="T27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06">
                    <a:moveTo>
                      <a:pt x="1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83"/>
                    </a:lnTo>
                    <a:lnTo>
                      <a:pt x="0" y="118"/>
                    </a:lnTo>
                    <a:lnTo>
                      <a:pt x="0" y="195"/>
                    </a:lnTo>
                    <a:lnTo>
                      <a:pt x="0" y="230"/>
                    </a:lnTo>
                    <a:lnTo>
                      <a:pt x="0" y="305"/>
                    </a:lnTo>
                    <a:lnTo>
                      <a:pt x="0" y="342"/>
                    </a:lnTo>
                    <a:lnTo>
                      <a:pt x="0" y="417"/>
                    </a:lnTo>
                    <a:lnTo>
                      <a:pt x="0" y="454"/>
                    </a:lnTo>
                    <a:lnTo>
                      <a:pt x="0" y="506"/>
                    </a:lnTo>
                    <a:lnTo>
                      <a:pt x="19" y="50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50">
                <a:extLst>
                  <a:ext uri="{FF2B5EF4-FFF2-40B4-BE49-F238E27FC236}">
                    <a16:creationId xmlns:a16="http://schemas.microsoft.com/office/drawing/2014/main" xmlns="" id="{AF9D4B1F-312C-4D59-B782-EEC652EC3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332" y="4171226"/>
                <a:ext cx="25863" cy="688758"/>
              </a:xfrm>
              <a:custGeom>
                <a:avLst/>
                <a:gdLst>
                  <a:gd name="T0" fmla="*/ 19 w 19"/>
                  <a:gd name="T1" fmla="*/ 0 h 506"/>
                  <a:gd name="T2" fmla="*/ 0 w 19"/>
                  <a:gd name="T3" fmla="*/ 0 h 506"/>
                  <a:gd name="T4" fmla="*/ 0 w 19"/>
                  <a:gd name="T5" fmla="*/ 6 h 506"/>
                  <a:gd name="T6" fmla="*/ 0 w 19"/>
                  <a:gd name="T7" fmla="*/ 83 h 506"/>
                  <a:gd name="T8" fmla="*/ 0 w 19"/>
                  <a:gd name="T9" fmla="*/ 118 h 506"/>
                  <a:gd name="T10" fmla="*/ 0 w 19"/>
                  <a:gd name="T11" fmla="*/ 195 h 506"/>
                  <a:gd name="T12" fmla="*/ 0 w 19"/>
                  <a:gd name="T13" fmla="*/ 230 h 506"/>
                  <a:gd name="T14" fmla="*/ 0 w 19"/>
                  <a:gd name="T15" fmla="*/ 305 h 506"/>
                  <a:gd name="T16" fmla="*/ 0 w 19"/>
                  <a:gd name="T17" fmla="*/ 342 h 506"/>
                  <a:gd name="T18" fmla="*/ 0 w 19"/>
                  <a:gd name="T19" fmla="*/ 417 h 506"/>
                  <a:gd name="T20" fmla="*/ 0 w 19"/>
                  <a:gd name="T21" fmla="*/ 454 h 506"/>
                  <a:gd name="T22" fmla="*/ 0 w 19"/>
                  <a:gd name="T23" fmla="*/ 506 h 506"/>
                  <a:gd name="T24" fmla="*/ 19 w 19"/>
                  <a:gd name="T25" fmla="*/ 506 h 506"/>
                  <a:gd name="T26" fmla="*/ 19 w 19"/>
                  <a:gd name="T27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06">
                    <a:moveTo>
                      <a:pt x="1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83"/>
                    </a:lnTo>
                    <a:lnTo>
                      <a:pt x="0" y="118"/>
                    </a:lnTo>
                    <a:lnTo>
                      <a:pt x="0" y="195"/>
                    </a:lnTo>
                    <a:lnTo>
                      <a:pt x="0" y="230"/>
                    </a:lnTo>
                    <a:lnTo>
                      <a:pt x="0" y="305"/>
                    </a:lnTo>
                    <a:lnTo>
                      <a:pt x="0" y="342"/>
                    </a:lnTo>
                    <a:lnTo>
                      <a:pt x="0" y="417"/>
                    </a:lnTo>
                    <a:lnTo>
                      <a:pt x="0" y="454"/>
                    </a:lnTo>
                    <a:lnTo>
                      <a:pt x="0" y="506"/>
                    </a:lnTo>
                    <a:lnTo>
                      <a:pt x="19" y="506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Rectangle 451">
                <a:extLst>
                  <a:ext uri="{FF2B5EF4-FFF2-40B4-BE49-F238E27FC236}">
                    <a16:creationId xmlns:a16="http://schemas.microsoft.com/office/drawing/2014/main" xmlns="" id="{FDB435DC-7765-489A-96A6-361EBCEED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4815" y="4859984"/>
                <a:ext cx="76227" cy="204177"/>
              </a:xfrm>
              <a:prstGeom prst="rect">
                <a:avLst/>
              </a:prstGeom>
              <a:solidFill>
                <a:srgbClr val="AFD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Rectangle 452">
                <a:extLst>
                  <a:ext uri="{FF2B5EF4-FFF2-40B4-BE49-F238E27FC236}">
                    <a16:creationId xmlns:a16="http://schemas.microsoft.com/office/drawing/2014/main" xmlns="" id="{616E617F-7874-4994-B3A9-7DB7FCCA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4815" y="4859984"/>
                <a:ext cx="76227" cy="204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453">
                <a:extLst>
                  <a:ext uri="{FF2B5EF4-FFF2-40B4-BE49-F238E27FC236}">
                    <a16:creationId xmlns:a16="http://schemas.microsoft.com/office/drawing/2014/main" xmlns="" id="{2D07C0A9-60D7-4816-B85C-3E3CF2B2D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4589" y="4859984"/>
                <a:ext cx="420609" cy="204177"/>
              </a:xfrm>
              <a:custGeom>
                <a:avLst/>
                <a:gdLst>
                  <a:gd name="T0" fmla="*/ 309 w 309"/>
                  <a:gd name="T1" fmla="*/ 0 h 150"/>
                  <a:gd name="T2" fmla="*/ 0 w 309"/>
                  <a:gd name="T3" fmla="*/ 0 h 150"/>
                  <a:gd name="T4" fmla="*/ 0 w 309"/>
                  <a:gd name="T5" fmla="*/ 150 h 150"/>
                  <a:gd name="T6" fmla="*/ 276 w 309"/>
                  <a:gd name="T7" fmla="*/ 150 h 150"/>
                  <a:gd name="T8" fmla="*/ 276 w 309"/>
                  <a:gd name="T9" fmla="*/ 60 h 150"/>
                  <a:gd name="T10" fmla="*/ 309 w 309"/>
                  <a:gd name="T11" fmla="*/ 60 h 150"/>
                  <a:gd name="T12" fmla="*/ 309 w 309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150">
                    <a:moveTo>
                      <a:pt x="309" y="0"/>
                    </a:moveTo>
                    <a:lnTo>
                      <a:pt x="0" y="0"/>
                    </a:lnTo>
                    <a:lnTo>
                      <a:pt x="0" y="150"/>
                    </a:lnTo>
                    <a:lnTo>
                      <a:pt x="276" y="150"/>
                    </a:lnTo>
                    <a:lnTo>
                      <a:pt x="276" y="60"/>
                    </a:lnTo>
                    <a:lnTo>
                      <a:pt x="309" y="60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A9D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454">
                <a:extLst>
                  <a:ext uri="{FF2B5EF4-FFF2-40B4-BE49-F238E27FC236}">
                    <a16:creationId xmlns:a16="http://schemas.microsoft.com/office/drawing/2014/main" xmlns="" id="{551FC1C9-4E71-44C7-9CFB-03CDE64A1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4589" y="4859984"/>
                <a:ext cx="420609" cy="204177"/>
              </a:xfrm>
              <a:custGeom>
                <a:avLst/>
                <a:gdLst>
                  <a:gd name="T0" fmla="*/ 309 w 309"/>
                  <a:gd name="T1" fmla="*/ 0 h 150"/>
                  <a:gd name="T2" fmla="*/ 0 w 309"/>
                  <a:gd name="T3" fmla="*/ 0 h 150"/>
                  <a:gd name="T4" fmla="*/ 0 w 309"/>
                  <a:gd name="T5" fmla="*/ 150 h 150"/>
                  <a:gd name="T6" fmla="*/ 276 w 309"/>
                  <a:gd name="T7" fmla="*/ 150 h 150"/>
                  <a:gd name="T8" fmla="*/ 276 w 309"/>
                  <a:gd name="T9" fmla="*/ 60 h 150"/>
                  <a:gd name="T10" fmla="*/ 309 w 309"/>
                  <a:gd name="T11" fmla="*/ 60 h 150"/>
                  <a:gd name="T12" fmla="*/ 309 w 309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150">
                    <a:moveTo>
                      <a:pt x="309" y="0"/>
                    </a:moveTo>
                    <a:lnTo>
                      <a:pt x="0" y="0"/>
                    </a:lnTo>
                    <a:lnTo>
                      <a:pt x="0" y="150"/>
                    </a:lnTo>
                    <a:lnTo>
                      <a:pt x="276" y="150"/>
                    </a:lnTo>
                    <a:lnTo>
                      <a:pt x="276" y="60"/>
                    </a:lnTo>
                    <a:lnTo>
                      <a:pt x="309" y="60"/>
                    </a:lnTo>
                    <a:lnTo>
                      <a:pt x="3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Rectangle 455">
                <a:extLst>
                  <a:ext uri="{FF2B5EF4-FFF2-40B4-BE49-F238E27FC236}">
                    <a16:creationId xmlns:a16="http://schemas.microsoft.com/office/drawing/2014/main" xmlns="" id="{6BCDCA41-55D1-47BE-805C-9D7F77002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1042" y="4859984"/>
                <a:ext cx="303547" cy="204177"/>
              </a:xfrm>
              <a:prstGeom prst="rect">
                <a:avLst/>
              </a:prstGeom>
              <a:solidFill>
                <a:srgbClr val="A6D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Rectangle 456">
                <a:extLst>
                  <a:ext uri="{FF2B5EF4-FFF2-40B4-BE49-F238E27FC236}">
                    <a16:creationId xmlns:a16="http://schemas.microsoft.com/office/drawing/2014/main" xmlns="" id="{14D8692D-40E6-42DB-BA8B-CEAFF1916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1042" y="4859984"/>
                <a:ext cx="303547" cy="204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457">
                <a:extLst>
                  <a:ext uri="{FF2B5EF4-FFF2-40B4-BE49-F238E27FC236}">
                    <a16:creationId xmlns:a16="http://schemas.microsoft.com/office/drawing/2014/main" xmlns="" id="{C28128AB-35D9-4485-B0A1-B4A0453FAC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6618" y="4859984"/>
                <a:ext cx="498197" cy="204177"/>
              </a:xfrm>
              <a:custGeom>
                <a:avLst/>
                <a:gdLst>
                  <a:gd name="T0" fmla="*/ 229 w 366"/>
                  <a:gd name="T1" fmla="*/ 135 h 150"/>
                  <a:gd name="T2" fmla="*/ 23 w 366"/>
                  <a:gd name="T3" fmla="*/ 135 h 150"/>
                  <a:gd name="T4" fmla="*/ 23 w 366"/>
                  <a:gd name="T5" fmla="*/ 150 h 150"/>
                  <a:gd name="T6" fmla="*/ 229 w 366"/>
                  <a:gd name="T7" fmla="*/ 150 h 150"/>
                  <a:gd name="T8" fmla="*/ 229 w 366"/>
                  <a:gd name="T9" fmla="*/ 135 h 150"/>
                  <a:gd name="T10" fmla="*/ 229 w 366"/>
                  <a:gd name="T11" fmla="*/ 23 h 150"/>
                  <a:gd name="T12" fmla="*/ 0 w 366"/>
                  <a:gd name="T13" fmla="*/ 23 h 150"/>
                  <a:gd name="T14" fmla="*/ 0 w 366"/>
                  <a:gd name="T15" fmla="*/ 60 h 150"/>
                  <a:gd name="T16" fmla="*/ 23 w 366"/>
                  <a:gd name="T17" fmla="*/ 60 h 150"/>
                  <a:gd name="T18" fmla="*/ 229 w 366"/>
                  <a:gd name="T19" fmla="*/ 60 h 150"/>
                  <a:gd name="T20" fmla="*/ 229 w 366"/>
                  <a:gd name="T21" fmla="*/ 23 h 150"/>
                  <a:gd name="T22" fmla="*/ 366 w 366"/>
                  <a:gd name="T23" fmla="*/ 0 h 150"/>
                  <a:gd name="T24" fmla="*/ 248 w 366"/>
                  <a:gd name="T25" fmla="*/ 0 h 150"/>
                  <a:gd name="T26" fmla="*/ 248 w 366"/>
                  <a:gd name="T27" fmla="*/ 150 h 150"/>
                  <a:gd name="T28" fmla="*/ 366 w 366"/>
                  <a:gd name="T29" fmla="*/ 150 h 150"/>
                  <a:gd name="T30" fmla="*/ 366 w 366"/>
                  <a:gd name="T3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150">
                    <a:moveTo>
                      <a:pt x="229" y="135"/>
                    </a:moveTo>
                    <a:lnTo>
                      <a:pt x="23" y="135"/>
                    </a:lnTo>
                    <a:lnTo>
                      <a:pt x="23" y="150"/>
                    </a:lnTo>
                    <a:lnTo>
                      <a:pt x="229" y="150"/>
                    </a:lnTo>
                    <a:lnTo>
                      <a:pt x="229" y="135"/>
                    </a:lnTo>
                    <a:close/>
                    <a:moveTo>
                      <a:pt x="229" y="23"/>
                    </a:moveTo>
                    <a:lnTo>
                      <a:pt x="0" y="23"/>
                    </a:lnTo>
                    <a:lnTo>
                      <a:pt x="0" y="60"/>
                    </a:lnTo>
                    <a:lnTo>
                      <a:pt x="23" y="60"/>
                    </a:lnTo>
                    <a:lnTo>
                      <a:pt x="229" y="60"/>
                    </a:lnTo>
                    <a:lnTo>
                      <a:pt x="229" y="23"/>
                    </a:lnTo>
                    <a:close/>
                    <a:moveTo>
                      <a:pt x="366" y="0"/>
                    </a:moveTo>
                    <a:lnTo>
                      <a:pt x="248" y="0"/>
                    </a:lnTo>
                    <a:lnTo>
                      <a:pt x="248" y="150"/>
                    </a:lnTo>
                    <a:lnTo>
                      <a:pt x="366" y="150"/>
                    </a:lnTo>
                    <a:lnTo>
                      <a:pt x="366" y="0"/>
                    </a:lnTo>
                    <a:close/>
                  </a:path>
                </a:pathLst>
              </a:custGeom>
              <a:solidFill>
                <a:srgbClr val="A6D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458">
                <a:extLst>
                  <a:ext uri="{FF2B5EF4-FFF2-40B4-BE49-F238E27FC236}">
                    <a16:creationId xmlns:a16="http://schemas.microsoft.com/office/drawing/2014/main" xmlns="" id="{96C83B78-BD2A-4809-BDA7-E98E12A3D7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6618" y="4859984"/>
                <a:ext cx="498197" cy="204177"/>
              </a:xfrm>
              <a:custGeom>
                <a:avLst/>
                <a:gdLst>
                  <a:gd name="T0" fmla="*/ 229 w 366"/>
                  <a:gd name="T1" fmla="*/ 135 h 150"/>
                  <a:gd name="T2" fmla="*/ 23 w 366"/>
                  <a:gd name="T3" fmla="*/ 135 h 150"/>
                  <a:gd name="T4" fmla="*/ 23 w 366"/>
                  <a:gd name="T5" fmla="*/ 150 h 150"/>
                  <a:gd name="T6" fmla="*/ 229 w 366"/>
                  <a:gd name="T7" fmla="*/ 150 h 150"/>
                  <a:gd name="T8" fmla="*/ 229 w 366"/>
                  <a:gd name="T9" fmla="*/ 135 h 150"/>
                  <a:gd name="T10" fmla="*/ 229 w 366"/>
                  <a:gd name="T11" fmla="*/ 23 h 150"/>
                  <a:gd name="T12" fmla="*/ 0 w 366"/>
                  <a:gd name="T13" fmla="*/ 23 h 150"/>
                  <a:gd name="T14" fmla="*/ 0 w 366"/>
                  <a:gd name="T15" fmla="*/ 60 h 150"/>
                  <a:gd name="T16" fmla="*/ 23 w 366"/>
                  <a:gd name="T17" fmla="*/ 60 h 150"/>
                  <a:gd name="T18" fmla="*/ 229 w 366"/>
                  <a:gd name="T19" fmla="*/ 60 h 150"/>
                  <a:gd name="T20" fmla="*/ 229 w 366"/>
                  <a:gd name="T21" fmla="*/ 23 h 150"/>
                  <a:gd name="T22" fmla="*/ 366 w 366"/>
                  <a:gd name="T23" fmla="*/ 0 h 150"/>
                  <a:gd name="T24" fmla="*/ 248 w 366"/>
                  <a:gd name="T25" fmla="*/ 0 h 150"/>
                  <a:gd name="T26" fmla="*/ 248 w 366"/>
                  <a:gd name="T27" fmla="*/ 150 h 150"/>
                  <a:gd name="T28" fmla="*/ 366 w 366"/>
                  <a:gd name="T29" fmla="*/ 150 h 150"/>
                  <a:gd name="T30" fmla="*/ 366 w 366"/>
                  <a:gd name="T3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150">
                    <a:moveTo>
                      <a:pt x="229" y="135"/>
                    </a:moveTo>
                    <a:lnTo>
                      <a:pt x="23" y="135"/>
                    </a:lnTo>
                    <a:lnTo>
                      <a:pt x="23" y="150"/>
                    </a:lnTo>
                    <a:lnTo>
                      <a:pt x="229" y="150"/>
                    </a:lnTo>
                    <a:lnTo>
                      <a:pt x="229" y="135"/>
                    </a:lnTo>
                    <a:moveTo>
                      <a:pt x="229" y="23"/>
                    </a:moveTo>
                    <a:lnTo>
                      <a:pt x="0" y="23"/>
                    </a:lnTo>
                    <a:lnTo>
                      <a:pt x="0" y="60"/>
                    </a:lnTo>
                    <a:lnTo>
                      <a:pt x="23" y="60"/>
                    </a:lnTo>
                    <a:lnTo>
                      <a:pt x="229" y="60"/>
                    </a:lnTo>
                    <a:lnTo>
                      <a:pt x="229" y="23"/>
                    </a:lnTo>
                    <a:moveTo>
                      <a:pt x="366" y="0"/>
                    </a:moveTo>
                    <a:lnTo>
                      <a:pt x="248" y="0"/>
                    </a:lnTo>
                    <a:lnTo>
                      <a:pt x="248" y="150"/>
                    </a:lnTo>
                    <a:lnTo>
                      <a:pt x="366" y="150"/>
                    </a:lnTo>
                    <a:lnTo>
                      <a:pt x="3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Rectangle 459">
                <a:extLst>
                  <a:ext uri="{FF2B5EF4-FFF2-40B4-BE49-F238E27FC236}">
                    <a16:creationId xmlns:a16="http://schemas.microsoft.com/office/drawing/2014/main" xmlns="" id="{D4B29852-5680-4BC0-AB85-F117A50C1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7927" y="4941654"/>
                <a:ext cx="280406" cy="102089"/>
              </a:xfrm>
              <a:prstGeom prst="rect">
                <a:avLst/>
              </a:prstGeom>
              <a:solidFill>
                <a:srgbClr val="9ACC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Rectangle 460">
                <a:extLst>
                  <a:ext uri="{FF2B5EF4-FFF2-40B4-BE49-F238E27FC236}">
                    <a16:creationId xmlns:a16="http://schemas.microsoft.com/office/drawing/2014/main" xmlns="" id="{AA714CC1-CB21-4B8D-ABBF-ACD497A99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7927" y="4941654"/>
                <a:ext cx="280406" cy="1020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Rectangle 461">
                <a:extLst>
                  <a:ext uri="{FF2B5EF4-FFF2-40B4-BE49-F238E27FC236}">
                    <a16:creationId xmlns:a16="http://schemas.microsoft.com/office/drawing/2014/main" xmlns="" id="{1F49E926-88BC-423F-94A0-817C069FE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6618" y="4859984"/>
                <a:ext cx="311713" cy="31308"/>
              </a:xfrm>
              <a:prstGeom prst="rect">
                <a:avLst/>
              </a:prstGeom>
              <a:solidFill>
                <a:srgbClr val="9ACC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Rectangle 462">
                <a:extLst>
                  <a:ext uri="{FF2B5EF4-FFF2-40B4-BE49-F238E27FC236}">
                    <a16:creationId xmlns:a16="http://schemas.microsoft.com/office/drawing/2014/main" xmlns="" id="{43453962-1B6A-40F8-927D-FE771C41C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6618" y="4859984"/>
                <a:ext cx="311713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463">
                <a:extLst>
                  <a:ext uri="{FF2B5EF4-FFF2-40B4-BE49-F238E27FC236}">
                    <a16:creationId xmlns:a16="http://schemas.microsoft.com/office/drawing/2014/main" xmlns="" id="{FB5758FC-50AF-4AC6-8BB5-90E1B8448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332" y="4859984"/>
                <a:ext cx="25863" cy="204177"/>
              </a:xfrm>
              <a:custGeom>
                <a:avLst/>
                <a:gdLst>
                  <a:gd name="T0" fmla="*/ 19 w 19"/>
                  <a:gd name="T1" fmla="*/ 0 h 150"/>
                  <a:gd name="T2" fmla="*/ 0 w 19"/>
                  <a:gd name="T3" fmla="*/ 0 h 150"/>
                  <a:gd name="T4" fmla="*/ 0 w 19"/>
                  <a:gd name="T5" fmla="*/ 23 h 150"/>
                  <a:gd name="T6" fmla="*/ 0 w 19"/>
                  <a:gd name="T7" fmla="*/ 60 h 150"/>
                  <a:gd name="T8" fmla="*/ 0 w 19"/>
                  <a:gd name="T9" fmla="*/ 135 h 150"/>
                  <a:gd name="T10" fmla="*/ 0 w 19"/>
                  <a:gd name="T11" fmla="*/ 150 h 150"/>
                  <a:gd name="T12" fmla="*/ 19 w 19"/>
                  <a:gd name="T13" fmla="*/ 150 h 150"/>
                  <a:gd name="T14" fmla="*/ 19 w 19"/>
                  <a:gd name="T15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0">
                    <a:moveTo>
                      <a:pt x="19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0" y="60"/>
                    </a:lnTo>
                    <a:lnTo>
                      <a:pt x="0" y="135"/>
                    </a:lnTo>
                    <a:lnTo>
                      <a:pt x="0" y="150"/>
                    </a:lnTo>
                    <a:lnTo>
                      <a:pt x="19" y="15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FCF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464">
                <a:extLst>
                  <a:ext uri="{FF2B5EF4-FFF2-40B4-BE49-F238E27FC236}">
                    <a16:creationId xmlns:a16="http://schemas.microsoft.com/office/drawing/2014/main" xmlns="" id="{A38EB884-D71F-45B9-A6C1-D41E21777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332" y="4859984"/>
                <a:ext cx="25863" cy="204177"/>
              </a:xfrm>
              <a:custGeom>
                <a:avLst/>
                <a:gdLst>
                  <a:gd name="T0" fmla="*/ 19 w 19"/>
                  <a:gd name="T1" fmla="*/ 0 h 150"/>
                  <a:gd name="T2" fmla="*/ 0 w 19"/>
                  <a:gd name="T3" fmla="*/ 0 h 150"/>
                  <a:gd name="T4" fmla="*/ 0 w 19"/>
                  <a:gd name="T5" fmla="*/ 23 h 150"/>
                  <a:gd name="T6" fmla="*/ 0 w 19"/>
                  <a:gd name="T7" fmla="*/ 60 h 150"/>
                  <a:gd name="T8" fmla="*/ 0 w 19"/>
                  <a:gd name="T9" fmla="*/ 135 h 150"/>
                  <a:gd name="T10" fmla="*/ 0 w 19"/>
                  <a:gd name="T11" fmla="*/ 150 h 150"/>
                  <a:gd name="T12" fmla="*/ 19 w 19"/>
                  <a:gd name="T13" fmla="*/ 150 h 150"/>
                  <a:gd name="T14" fmla="*/ 19 w 19"/>
                  <a:gd name="T15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0">
                    <a:moveTo>
                      <a:pt x="19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0" y="60"/>
                    </a:lnTo>
                    <a:lnTo>
                      <a:pt x="0" y="135"/>
                    </a:lnTo>
                    <a:lnTo>
                      <a:pt x="0" y="150"/>
                    </a:lnTo>
                    <a:lnTo>
                      <a:pt x="19" y="15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465">
                <a:extLst>
                  <a:ext uri="{FF2B5EF4-FFF2-40B4-BE49-F238E27FC236}">
                    <a16:creationId xmlns:a16="http://schemas.microsoft.com/office/drawing/2014/main" xmlns="" id="{496B942D-266E-42A3-8C3A-932ED94334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9095" y="4572775"/>
                <a:ext cx="224597" cy="491387"/>
              </a:xfrm>
              <a:custGeom>
                <a:avLst/>
                <a:gdLst>
                  <a:gd name="T0" fmla="*/ 165 w 165"/>
                  <a:gd name="T1" fmla="*/ 311 h 361"/>
                  <a:gd name="T2" fmla="*/ 0 w 165"/>
                  <a:gd name="T3" fmla="*/ 311 h 361"/>
                  <a:gd name="T4" fmla="*/ 0 w 165"/>
                  <a:gd name="T5" fmla="*/ 361 h 361"/>
                  <a:gd name="T6" fmla="*/ 165 w 165"/>
                  <a:gd name="T7" fmla="*/ 361 h 361"/>
                  <a:gd name="T8" fmla="*/ 165 w 165"/>
                  <a:gd name="T9" fmla="*/ 311 h 361"/>
                  <a:gd name="T10" fmla="*/ 165 w 165"/>
                  <a:gd name="T11" fmla="*/ 141 h 361"/>
                  <a:gd name="T12" fmla="*/ 0 w 165"/>
                  <a:gd name="T13" fmla="*/ 141 h 361"/>
                  <a:gd name="T14" fmla="*/ 0 w 165"/>
                  <a:gd name="T15" fmla="*/ 197 h 361"/>
                  <a:gd name="T16" fmla="*/ 165 w 165"/>
                  <a:gd name="T17" fmla="*/ 197 h 361"/>
                  <a:gd name="T18" fmla="*/ 165 w 165"/>
                  <a:gd name="T19" fmla="*/ 141 h 361"/>
                  <a:gd name="T20" fmla="*/ 165 w 165"/>
                  <a:gd name="T21" fmla="*/ 0 h 361"/>
                  <a:gd name="T22" fmla="*/ 0 w 165"/>
                  <a:gd name="T23" fmla="*/ 0 h 361"/>
                  <a:gd name="T24" fmla="*/ 0 w 165"/>
                  <a:gd name="T25" fmla="*/ 27 h 361"/>
                  <a:gd name="T26" fmla="*/ 165 w 165"/>
                  <a:gd name="T27" fmla="*/ 27 h 361"/>
                  <a:gd name="T28" fmla="*/ 165 w 165"/>
                  <a:gd name="T29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361">
                    <a:moveTo>
                      <a:pt x="165" y="311"/>
                    </a:moveTo>
                    <a:lnTo>
                      <a:pt x="0" y="311"/>
                    </a:lnTo>
                    <a:lnTo>
                      <a:pt x="0" y="361"/>
                    </a:lnTo>
                    <a:lnTo>
                      <a:pt x="165" y="361"/>
                    </a:lnTo>
                    <a:lnTo>
                      <a:pt x="165" y="311"/>
                    </a:lnTo>
                    <a:close/>
                    <a:moveTo>
                      <a:pt x="165" y="141"/>
                    </a:moveTo>
                    <a:lnTo>
                      <a:pt x="0" y="141"/>
                    </a:lnTo>
                    <a:lnTo>
                      <a:pt x="0" y="197"/>
                    </a:lnTo>
                    <a:lnTo>
                      <a:pt x="165" y="197"/>
                    </a:lnTo>
                    <a:lnTo>
                      <a:pt x="165" y="141"/>
                    </a:lnTo>
                    <a:close/>
                    <a:moveTo>
                      <a:pt x="165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65" y="27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466">
                <a:extLst>
                  <a:ext uri="{FF2B5EF4-FFF2-40B4-BE49-F238E27FC236}">
                    <a16:creationId xmlns:a16="http://schemas.microsoft.com/office/drawing/2014/main" xmlns="" id="{42876CCA-B790-45F4-A437-4175A5C5C9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9095" y="4572775"/>
                <a:ext cx="224597" cy="491387"/>
              </a:xfrm>
              <a:custGeom>
                <a:avLst/>
                <a:gdLst>
                  <a:gd name="T0" fmla="*/ 165 w 165"/>
                  <a:gd name="T1" fmla="*/ 311 h 361"/>
                  <a:gd name="T2" fmla="*/ 0 w 165"/>
                  <a:gd name="T3" fmla="*/ 311 h 361"/>
                  <a:gd name="T4" fmla="*/ 0 w 165"/>
                  <a:gd name="T5" fmla="*/ 361 h 361"/>
                  <a:gd name="T6" fmla="*/ 165 w 165"/>
                  <a:gd name="T7" fmla="*/ 361 h 361"/>
                  <a:gd name="T8" fmla="*/ 165 w 165"/>
                  <a:gd name="T9" fmla="*/ 311 h 361"/>
                  <a:gd name="T10" fmla="*/ 165 w 165"/>
                  <a:gd name="T11" fmla="*/ 141 h 361"/>
                  <a:gd name="T12" fmla="*/ 0 w 165"/>
                  <a:gd name="T13" fmla="*/ 141 h 361"/>
                  <a:gd name="T14" fmla="*/ 0 w 165"/>
                  <a:gd name="T15" fmla="*/ 197 h 361"/>
                  <a:gd name="T16" fmla="*/ 165 w 165"/>
                  <a:gd name="T17" fmla="*/ 197 h 361"/>
                  <a:gd name="T18" fmla="*/ 165 w 165"/>
                  <a:gd name="T19" fmla="*/ 141 h 361"/>
                  <a:gd name="T20" fmla="*/ 165 w 165"/>
                  <a:gd name="T21" fmla="*/ 0 h 361"/>
                  <a:gd name="T22" fmla="*/ 0 w 165"/>
                  <a:gd name="T23" fmla="*/ 0 h 361"/>
                  <a:gd name="T24" fmla="*/ 0 w 165"/>
                  <a:gd name="T25" fmla="*/ 27 h 361"/>
                  <a:gd name="T26" fmla="*/ 165 w 165"/>
                  <a:gd name="T27" fmla="*/ 27 h 361"/>
                  <a:gd name="T28" fmla="*/ 165 w 165"/>
                  <a:gd name="T29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361">
                    <a:moveTo>
                      <a:pt x="165" y="311"/>
                    </a:moveTo>
                    <a:lnTo>
                      <a:pt x="0" y="311"/>
                    </a:lnTo>
                    <a:lnTo>
                      <a:pt x="0" y="361"/>
                    </a:lnTo>
                    <a:lnTo>
                      <a:pt x="165" y="361"/>
                    </a:lnTo>
                    <a:lnTo>
                      <a:pt x="165" y="311"/>
                    </a:lnTo>
                    <a:moveTo>
                      <a:pt x="165" y="141"/>
                    </a:moveTo>
                    <a:lnTo>
                      <a:pt x="0" y="141"/>
                    </a:lnTo>
                    <a:lnTo>
                      <a:pt x="0" y="197"/>
                    </a:lnTo>
                    <a:lnTo>
                      <a:pt x="165" y="197"/>
                    </a:lnTo>
                    <a:lnTo>
                      <a:pt x="165" y="141"/>
                    </a:lnTo>
                    <a:moveTo>
                      <a:pt x="165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65" y="27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467">
                <a:extLst>
                  <a:ext uri="{FF2B5EF4-FFF2-40B4-BE49-F238E27FC236}">
                    <a16:creationId xmlns:a16="http://schemas.microsoft.com/office/drawing/2014/main" xmlns="" id="{53FB4159-3213-49DC-BCE5-23ED4C617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095" y="3648533"/>
                <a:ext cx="224597" cy="924243"/>
              </a:xfrm>
              <a:custGeom>
                <a:avLst/>
                <a:gdLst>
                  <a:gd name="T0" fmla="*/ 165 w 165"/>
                  <a:gd name="T1" fmla="*/ 0 h 679"/>
                  <a:gd name="T2" fmla="*/ 0 w 165"/>
                  <a:gd name="T3" fmla="*/ 0 h 679"/>
                  <a:gd name="T4" fmla="*/ 0 w 165"/>
                  <a:gd name="T5" fmla="*/ 679 h 679"/>
                  <a:gd name="T6" fmla="*/ 165 w 165"/>
                  <a:gd name="T7" fmla="*/ 679 h 679"/>
                  <a:gd name="T8" fmla="*/ 165 w 165"/>
                  <a:gd name="T9" fmla="*/ 556 h 679"/>
                  <a:gd name="T10" fmla="*/ 79 w 165"/>
                  <a:gd name="T11" fmla="*/ 556 h 679"/>
                  <a:gd name="T12" fmla="*/ 79 w 165"/>
                  <a:gd name="T13" fmla="*/ 531 h 679"/>
                  <a:gd name="T14" fmla="*/ 109 w 165"/>
                  <a:gd name="T15" fmla="*/ 531 h 679"/>
                  <a:gd name="T16" fmla="*/ 109 w 165"/>
                  <a:gd name="T17" fmla="*/ 428 h 679"/>
                  <a:gd name="T18" fmla="*/ 165 w 165"/>
                  <a:gd name="T19" fmla="*/ 428 h 679"/>
                  <a:gd name="T20" fmla="*/ 165 w 165"/>
                  <a:gd name="T21" fmla="*/ 384 h 679"/>
                  <a:gd name="T22" fmla="*/ 79 w 165"/>
                  <a:gd name="T23" fmla="*/ 384 h 679"/>
                  <a:gd name="T24" fmla="*/ 79 w 165"/>
                  <a:gd name="T25" fmla="*/ 361 h 679"/>
                  <a:gd name="T26" fmla="*/ 109 w 165"/>
                  <a:gd name="T27" fmla="*/ 361 h 679"/>
                  <a:gd name="T28" fmla="*/ 109 w 165"/>
                  <a:gd name="T29" fmla="*/ 257 h 679"/>
                  <a:gd name="T30" fmla="*/ 165 w 165"/>
                  <a:gd name="T31" fmla="*/ 257 h 679"/>
                  <a:gd name="T32" fmla="*/ 165 w 165"/>
                  <a:gd name="T33" fmla="*/ 214 h 679"/>
                  <a:gd name="T34" fmla="*/ 79 w 165"/>
                  <a:gd name="T35" fmla="*/ 214 h 679"/>
                  <a:gd name="T36" fmla="*/ 79 w 165"/>
                  <a:gd name="T37" fmla="*/ 189 h 679"/>
                  <a:gd name="T38" fmla="*/ 109 w 165"/>
                  <a:gd name="T39" fmla="*/ 189 h 679"/>
                  <a:gd name="T40" fmla="*/ 109 w 165"/>
                  <a:gd name="T41" fmla="*/ 87 h 679"/>
                  <a:gd name="T42" fmla="*/ 165 w 165"/>
                  <a:gd name="T43" fmla="*/ 87 h 679"/>
                  <a:gd name="T44" fmla="*/ 165 w 165"/>
                  <a:gd name="T45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5" h="679">
                    <a:moveTo>
                      <a:pt x="165" y="0"/>
                    </a:moveTo>
                    <a:lnTo>
                      <a:pt x="0" y="0"/>
                    </a:lnTo>
                    <a:lnTo>
                      <a:pt x="0" y="679"/>
                    </a:lnTo>
                    <a:lnTo>
                      <a:pt x="165" y="679"/>
                    </a:lnTo>
                    <a:lnTo>
                      <a:pt x="165" y="556"/>
                    </a:lnTo>
                    <a:lnTo>
                      <a:pt x="79" y="556"/>
                    </a:lnTo>
                    <a:lnTo>
                      <a:pt x="79" y="531"/>
                    </a:lnTo>
                    <a:lnTo>
                      <a:pt x="109" y="531"/>
                    </a:lnTo>
                    <a:lnTo>
                      <a:pt x="109" y="428"/>
                    </a:lnTo>
                    <a:lnTo>
                      <a:pt x="165" y="428"/>
                    </a:lnTo>
                    <a:lnTo>
                      <a:pt x="165" y="384"/>
                    </a:lnTo>
                    <a:lnTo>
                      <a:pt x="79" y="384"/>
                    </a:lnTo>
                    <a:lnTo>
                      <a:pt x="79" y="361"/>
                    </a:lnTo>
                    <a:lnTo>
                      <a:pt x="109" y="361"/>
                    </a:lnTo>
                    <a:lnTo>
                      <a:pt x="109" y="257"/>
                    </a:lnTo>
                    <a:lnTo>
                      <a:pt x="165" y="257"/>
                    </a:lnTo>
                    <a:lnTo>
                      <a:pt x="165" y="214"/>
                    </a:lnTo>
                    <a:lnTo>
                      <a:pt x="79" y="214"/>
                    </a:lnTo>
                    <a:lnTo>
                      <a:pt x="79" y="189"/>
                    </a:lnTo>
                    <a:lnTo>
                      <a:pt x="109" y="189"/>
                    </a:lnTo>
                    <a:lnTo>
                      <a:pt x="109" y="87"/>
                    </a:lnTo>
                    <a:lnTo>
                      <a:pt x="165" y="87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C2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468">
                <a:extLst>
                  <a:ext uri="{FF2B5EF4-FFF2-40B4-BE49-F238E27FC236}">
                    <a16:creationId xmlns:a16="http://schemas.microsoft.com/office/drawing/2014/main" xmlns="" id="{44C09B5D-278E-427F-B13E-02AA6D0F9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095" y="3648533"/>
                <a:ext cx="224597" cy="924243"/>
              </a:xfrm>
              <a:custGeom>
                <a:avLst/>
                <a:gdLst>
                  <a:gd name="T0" fmla="*/ 165 w 165"/>
                  <a:gd name="T1" fmla="*/ 0 h 679"/>
                  <a:gd name="T2" fmla="*/ 0 w 165"/>
                  <a:gd name="T3" fmla="*/ 0 h 679"/>
                  <a:gd name="T4" fmla="*/ 0 w 165"/>
                  <a:gd name="T5" fmla="*/ 679 h 679"/>
                  <a:gd name="T6" fmla="*/ 165 w 165"/>
                  <a:gd name="T7" fmla="*/ 679 h 679"/>
                  <a:gd name="T8" fmla="*/ 165 w 165"/>
                  <a:gd name="T9" fmla="*/ 556 h 679"/>
                  <a:gd name="T10" fmla="*/ 79 w 165"/>
                  <a:gd name="T11" fmla="*/ 556 h 679"/>
                  <a:gd name="T12" fmla="*/ 79 w 165"/>
                  <a:gd name="T13" fmla="*/ 531 h 679"/>
                  <a:gd name="T14" fmla="*/ 109 w 165"/>
                  <a:gd name="T15" fmla="*/ 531 h 679"/>
                  <a:gd name="T16" fmla="*/ 109 w 165"/>
                  <a:gd name="T17" fmla="*/ 428 h 679"/>
                  <a:gd name="T18" fmla="*/ 165 w 165"/>
                  <a:gd name="T19" fmla="*/ 428 h 679"/>
                  <a:gd name="T20" fmla="*/ 165 w 165"/>
                  <a:gd name="T21" fmla="*/ 384 h 679"/>
                  <a:gd name="T22" fmla="*/ 79 w 165"/>
                  <a:gd name="T23" fmla="*/ 384 h 679"/>
                  <a:gd name="T24" fmla="*/ 79 w 165"/>
                  <a:gd name="T25" fmla="*/ 361 h 679"/>
                  <a:gd name="T26" fmla="*/ 109 w 165"/>
                  <a:gd name="T27" fmla="*/ 361 h 679"/>
                  <a:gd name="T28" fmla="*/ 109 w 165"/>
                  <a:gd name="T29" fmla="*/ 257 h 679"/>
                  <a:gd name="T30" fmla="*/ 165 w 165"/>
                  <a:gd name="T31" fmla="*/ 257 h 679"/>
                  <a:gd name="T32" fmla="*/ 165 w 165"/>
                  <a:gd name="T33" fmla="*/ 214 h 679"/>
                  <a:gd name="T34" fmla="*/ 79 w 165"/>
                  <a:gd name="T35" fmla="*/ 214 h 679"/>
                  <a:gd name="T36" fmla="*/ 79 w 165"/>
                  <a:gd name="T37" fmla="*/ 189 h 679"/>
                  <a:gd name="T38" fmla="*/ 109 w 165"/>
                  <a:gd name="T39" fmla="*/ 189 h 679"/>
                  <a:gd name="T40" fmla="*/ 109 w 165"/>
                  <a:gd name="T41" fmla="*/ 87 h 679"/>
                  <a:gd name="T42" fmla="*/ 165 w 165"/>
                  <a:gd name="T43" fmla="*/ 87 h 679"/>
                  <a:gd name="T44" fmla="*/ 165 w 165"/>
                  <a:gd name="T45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5" h="679">
                    <a:moveTo>
                      <a:pt x="165" y="0"/>
                    </a:moveTo>
                    <a:lnTo>
                      <a:pt x="0" y="0"/>
                    </a:lnTo>
                    <a:lnTo>
                      <a:pt x="0" y="679"/>
                    </a:lnTo>
                    <a:lnTo>
                      <a:pt x="165" y="679"/>
                    </a:lnTo>
                    <a:lnTo>
                      <a:pt x="165" y="556"/>
                    </a:lnTo>
                    <a:lnTo>
                      <a:pt x="79" y="556"/>
                    </a:lnTo>
                    <a:lnTo>
                      <a:pt x="79" y="531"/>
                    </a:lnTo>
                    <a:lnTo>
                      <a:pt x="109" y="531"/>
                    </a:lnTo>
                    <a:lnTo>
                      <a:pt x="109" y="428"/>
                    </a:lnTo>
                    <a:lnTo>
                      <a:pt x="165" y="428"/>
                    </a:lnTo>
                    <a:lnTo>
                      <a:pt x="165" y="384"/>
                    </a:lnTo>
                    <a:lnTo>
                      <a:pt x="79" y="384"/>
                    </a:lnTo>
                    <a:lnTo>
                      <a:pt x="79" y="361"/>
                    </a:lnTo>
                    <a:lnTo>
                      <a:pt x="109" y="361"/>
                    </a:lnTo>
                    <a:lnTo>
                      <a:pt x="109" y="257"/>
                    </a:lnTo>
                    <a:lnTo>
                      <a:pt x="165" y="257"/>
                    </a:lnTo>
                    <a:lnTo>
                      <a:pt x="165" y="214"/>
                    </a:lnTo>
                    <a:lnTo>
                      <a:pt x="79" y="214"/>
                    </a:lnTo>
                    <a:lnTo>
                      <a:pt x="79" y="189"/>
                    </a:lnTo>
                    <a:lnTo>
                      <a:pt x="109" y="189"/>
                    </a:lnTo>
                    <a:lnTo>
                      <a:pt x="109" y="87"/>
                    </a:lnTo>
                    <a:lnTo>
                      <a:pt x="165" y="87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469">
                <a:extLst>
                  <a:ext uri="{FF2B5EF4-FFF2-40B4-BE49-F238E27FC236}">
                    <a16:creationId xmlns:a16="http://schemas.microsoft.com/office/drawing/2014/main" xmlns="" id="{6D16C031-59FF-42D2-82E8-D0DCE5B81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990" y="4389014"/>
                <a:ext cx="347105" cy="675146"/>
              </a:xfrm>
              <a:custGeom>
                <a:avLst/>
                <a:gdLst>
                  <a:gd name="T0" fmla="*/ 152 w 255"/>
                  <a:gd name="T1" fmla="*/ 0 h 496"/>
                  <a:gd name="T2" fmla="*/ 0 w 255"/>
                  <a:gd name="T3" fmla="*/ 0 h 496"/>
                  <a:gd name="T4" fmla="*/ 0 w 255"/>
                  <a:gd name="T5" fmla="*/ 496 h 496"/>
                  <a:gd name="T6" fmla="*/ 255 w 255"/>
                  <a:gd name="T7" fmla="*/ 496 h 496"/>
                  <a:gd name="T8" fmla="*/ 255 w 255"/>
                  <a:gd name="T9" fmla="*/ 446 h 496"/>
                  <a:gd name="T10" fmla="*/ 133 w 255"/>
                  <a:gd name="T11" fmla="*/ 446 h 496"/>
                  <a:gd name="T12" fmla="*/ 133 w 255"/>
                  <a:gd name="T13" fmla="*/ 332 h 496"/>
                  <a:gd name="T14" fmla="*/ 255 w 255"/>
                  <a:gd name="T15" fmla="*/ 332 h 496"/>
                  <a:gd name="T16" fmla="*/ 255 w 255"/>
                  <a:gd name="T17" fmla="*/ 276 h 496"/>
                  <a:gd name="T18" fmla="*/ 133 w 255"/>
                  <a:gd name="T19" fmla="*/ 276 h 496"/>
                  <a:gd name="T20" fmla="*/ 133 w 255"/>
                  <a:gd name="T21" fmla="*/ 162 h 496"/>
                  <a:gd name="T22" fmla="*/ 255 w 255"/>
                  <a:gd name="T23" fmla="*/ 162 h 496"/>
                  <a:gd name="T24" fmla="*/ 255 w 255"/>
                  <a:gd name="T25" fmla="*/ 135 h 496"/>
                  <a:gd name="T26" fmla="*/ 152 w 255"/>
                  <a:gd name="T27" fmla="*/ 135 h 496"/>
                  <a:gd name="T28" fmla="*/ 152 w 255"/>
                  <a:gd name="T29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5" h="496">
                    <a:moveTo>
                      <a:pt x="152" y="0"/>
                    </a:moveTo>
                    <a:lnTo>
                      <a:pt x="0" y="0"/>
                    </a:lnTo>
                    <a:lnTo>
                      <a:pt x="0" y="496"/>
                    </a:lnTo>
                    <a:lnTo>
                      <a:pt x="255" y="496"/>
                    </a:lnTo>
                    <a:lnTo>
                      <a:pt x="255" y="446"/>
                    </a:lnTo>
                    <a:lnTo>
                      <a:pt x="133" y="446"/>
                    </a:lnTo>
                    <a:lnTo>
                      <a:pt x="133" y="332"/>
                    </a:lnTo>
                    <a:lnTo>
                      <a:pt x="255" y="332"/>
                    </a:lnTo>
                    <a:lnTo>
                      <a:pt x="255" y="276"/>
                    </a:lnTo>
                    <a:lnTo>
                      <a:pt x="133" y="276"/>
                    </a:lnTo>
                    <a:lnTo>
                      <a:pt x="133" y="162"/>
                    </a:lnTo>
                    <a:lnTo>
                      <a:pt x="255" y="162"/>
                    </a:lnTo>
                    <a:lnTo>
                      <a:pt x="255" y="135"/>
                    </a:lnTo>
                    <a:lnTo>
                      <a:pt x="152" y="135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B5D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470">
                <a:extLst>
                  <a:ext uri="{FF2B5EF4-FFF2-40B4-BE49-F238E27FC236}">
                    <a16:creationId xmlns:a16="http://schemas.microsoft.com/office/drawing/2014/main" xmlns="" id="{FF0E8208-344F-4D37-8792-1AC3A837F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990" y="4389014"/>
                <a:ext cx="347105" cy="675146"/>
              </a:xfrm>
              <a:custGeom>
                <a:avLst/>
                <a:gdLst>
                  <a:gd name="T0" fmla="*/ 152 w 255"/>
                  <a:gd name="T1" fmla="*/ 0 h 496"/>
                  <a:gd name="T2" fmla="*/ 0 w 255"/>
                  <a:gd name="T3" fmla="*/ 0 h 496"/>
                  <a:gd name="T4" fmla="*/ 0 w 255"/>
                  <a:gd name="T5" fmla="*/ 496 h 496"/>
                  <a:gd name="T6" fmla="*/ 255 w 255"/>
                  <a:gd name="T7" fmla="*/ 496 h 496"/>
                  <a:gd name="T8" fmla="*/ 255 w 255"/>
                  <a:gd name="T9" fmla="*/ 446 h 496"/>
                  <a:gd name="T10" fmla="*/ 133 w 255"/>
                  <a:gd name="T11" fmla="*/ 446 h 496"/>
                  <a:gd name="T12" fmla="*/ 133 w 255"/>
                  <a:gd name="T13" fmla="*/ 332 h 496"/>
                  <a:gd name="T14" fmla="*/ 255 w 255"/>
                  <a:gd name="T15" fmla="*/ 332 h 496"/>
                  <a:gd name="T16" fmla="*/ 255 w 255"/>
                  <a:gd name="T17" fmla="*/ 276 h 496"/>
                  <a:gd name="T18" fmla="*/ 133 w 255"/>
                  <a:gd name="T19" fmla="*/ 276 h 496"/>
                  <a:gd name="T20" fmla="*/ 133 w 255"/>
                  <a:gd name="T21" fmla="*/ 162 h 496"/>
                  <a:gd name="T22" fmla="*/ 255 w 255"/>
                  <a:gd name="T23" fmla="*/ 162 h 496"/>
                  <a:gd name="T24" fmla="*/ 255 w 255"/>
                  <a:gd name="T25" fmla="*/ 135 h 496"/>
                  <a:gd name="T26" fmla="*/ 152 w 255"/>
                  <a:gd name="T27" fmla="*/ 135 h 496"/>
                  <a:gd name="T28" fmla="*/ 152 w 255"/>
                  <a:gd name="T29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5" h="496">
                    <a:moveTo>
                      <a:pt x="152" y="0"/>
                    </a:moveTo>
                    <a:lnTo>
                      <a:pt x="0" y="0"/>
                    </a:lnTo>
                    <a:lnTo>
                      <a:pt x="0" y="496"/>
                    </a:lnTo>
                    <a:lnTo>
                      <a:pt x="255" y="496"/>
                    </a:lnTo>
                    <a:lnTo>
                      <a:pt x="255" y="446"/>
                    </a:lnTo>
                    <a:lnTo>
                      <a:pt x="133" y="446"/>
                    </a:lnTo>
                    <a:lnTo>
                      <a:pt x="133" y="332"/>
                    </a:lnTo>
                    <a:lnTo>
                      <a:pt x="255" y="332"/>
                    </a:lnTo>
                    <a:lnTo>
                      <a:pt x="255" y="276"/>
                    </a:lnTo>
                    <a:lnTo>
                      <a:pt x="133" y="276"/>
                    </a:lnTo>
                    <a:lnTo>
                      <a:pt x="133" y="162"/>
                    </a:lnTo>
                    <a:lnTo>
                      <a:pt x="255" y="162"/>
                    </a:lnTo>
                    <a:lnTo>
                      <a:pt x="255" y="135"/>
                    </a:lnTo>
                    <a:lnTo>
                      <a:pt x="152" y="135"/>
                    </a:lnTo>
                    <a:lnTo>
                      <a:pt x="1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471">
                <a:extLst>
                  <a:ext uri="{FF2B5EF4-FFF2-40B4-BE49-F238E27FC236}">
                    <a16:creationId xmlns:a16="http://schemas.microsoft.com/office/drawing/2014/main" xmlns="" id="{FEF9762B-B53C-445C-9C46-937BD6CFC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648533"/>
                <a:ext cx="140204" cy="924243"/>
              </a:xfrm>
              <a:custGeom>
                <a:avLst/>
                <a:gdLst>
                  <a:gd name="T0" fmla="*/ 103 w 103"/>
                  <a:gd name="T1" fmla="*/ 0 h 679"/>
                  <a:gd name="T2" fmla="*/ 101 w 103"/>
                  <a:gd name="T3" fmla="*/ 0 h 679"/>
                  <a:gd name="T4" fmla="*/ 101 w 103"/>
                  <a:gd name="T5" fmla="*/ 544 h 679"/>
                  <a:gd name="T6" fmla="*/ 0 w 103"/>
                  <a:gd name="T7" fmla="*/ 544 h 679"/>
                  <a:gd name="T8" fmla="*/ 0 w 103"/>
                  <a:gd name="T9" fmla="*/ 679 h 679"/>
                  <a:gd name="T10" fmla="*/ 103 w 103"/>
                  <a:gd name="T11" fmla="*/ 679 h 679"/>
                  <a:gd name="T12" fmla="*/ 103 w 103"/>
                  <a:gd name="T13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679">
                    <a:moveTo>
                      <a:pt x="103" y="0"/>
                    </a:moveTo>
                    <a:lnTo>
                      <a:pt x="101" y="0"/>
                    </a:lnTo>
                    <a:lnTo>
                      <a:pt x="101" y="544"/>
                    </a:lnTo>
                    <a:lnTo>
                      <a:pt x="0" y="544"/>
                    </a:lnTo>
                    <a:lnTo>
                      <a:pt x="0" y="679"/>
                    </a:lnTo>
                    <a:lnTo>
                      <a:pt x="103" y="679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AFD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472">
                <a:extLst>
                  <a:ext uri="{FF2B5EF4-FFF2-40B4-BE49-F238E27FC236}">
                    <a16:creationId xmlns:a16="http://schemas.microsoft.com/office/drawing/2014/main" xmlns="" id="{1FD6A34A-31F3-432B-B6CA-D6624F70B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8892" y="3648533"/>
                <a:ext cx="140204" cy="924243"/>
              </a:xfrm>
              <a:custGeom>
                <a:avLst/>
                <a:gdLst>
                  <a:gd name="T0" fmla="*/ 103 w 103"/>
                  <a:gd name="T1" fmla="*/ 0 h 679"/>
                  <a:gd name="T2" fmla="*/ 101 w 103"/>
                  <a:gd name="T3" fmla="*/ 0 h 679"/>
                  <a:gd name="T4" fmla="*/ 101 w 103"/>
                  <a:gd name="T5" fmla="*/ 544 h 679"/>
                  <a:gd name="T6" fmla="*/ 0 w 103"/>
                  <a:gd name="T7" fmla="*/ 544 h 679"/>
                  <a:gd name="T8" fmla="*/ 0 w 103"/>
                  <a:gd name="T9" fmla="*/ 679 h 679"/>
                  <a:gd name="T10" fmla="*/ 103 w 103"/>
                  <a:gd name="T11" fmla="*/ 679 h 679"/>
                  <a:gd name="T12" fmla="*/ 103 w 103"/>
                  <a:gd name="T13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679">
                    <a:moveTo>
                      <a:pt x="103" y="0"/>
                    </a:moveTo>
                    <a:lnTo>
                      <a:pt x="101" y="0"/>
                    </a:lnTo>
                    <a:lnTo>
                      <a:pt x="101" y="544"/>
                    </a:lnTo>
                    <a:lnTo>
                      <a:pt x="0" y="544"/>
                    </a:lnTo>
                    <a:lnTo>
                      <a:pt x="0" y="679"/>
                    </a:lnTo>
                    <a:lnTo>
                      <a:pt x="103" y="679"/>
                    </a:lnTo>
                    <a:lnTo>
                      <a:pt x="10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Rectangle 473">
                <a:extLst>
                  <a:ext uri="{FF2B5EF4-FFF2-40B4-BE49-F238E27FC236}">
                    <a16:creationId xmlns:a16="http://schemas.microsoft.com/office/drawing/2014/main" xmlns="" id="{0E1BA8CB-108D-419D-9CD1-F589E88073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389014"/>
                <a:ext cx="149732" cy="174232"/>
              </a:xfrm>
              <a:prstGeom prst="rect">
                <a:avLst/>
              </a:prstGeom>
              <a:solidFill>
                <a:srgbClr val="B8D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Rectangle 474">
                <a:extLst>
                  <a:ext uri="{FF2B5EF4-FFF2-40B4-BE49-F238E27FC236}">
                    <a16:creationId xmlns:a16="http://schemas.microsoft.com/office/drawing/2014/main" xmlns="" id="{F5DD4DB8-0DFD-42D1-B992-E2559523C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389014"/>
                <a:ext cx="149732" cy="174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475">
                <a:extLst>
                  <a:ext uri="{FF2B5EF4-FFF2-40B4-BE49-F238E27FC236}">
                    <a16:creationId xmlns:a16="http://schemas.microsoft.com/office/drawing/2014/main" xmlns="" id="{4D2F6100-17BF-4215-B213-59B9D2C55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692" y="3648533"/>
                <a:ext cx="551283" cy="960994"/>
              </a:xfrm>
              <a:custGeom>
                <a:avLst/>
                <a:gdLst>
                  <a:gd name="T0" fmla="*/ 405 w 405"/>
                  <a:gd name="T1" fmla="*/ 0 h 706"/>
                  <a:gd name="T2" fmla="*/ 326 w 405"/>
                  <a:gd name="T3" fmla="*/ 0 h 706"/>
                  <a:gd name="T4" fmla="*/ 326 w 405"/>
                  <a:gd name="T5" fmla="*/ 2 h 706"/>
                  <a:gd name="T6" fmla="*/ 361 w 405"/>
                  <a:gd name="T7" fmla="*/ 2 h 706"/>
                  <a:gd name="T8" fmla="*/ 361 w 405"/>
                  <a:gd name="T9" fmla="*/ 50 h 706"/>
                  <a:gd name="T10" fmla="*/ 326 w 405"/>
                  <a:gd name="T11" fmla="*/ 50 h 706"/>
                  <a:gd name="T12" fmla="*/ 326 w 405"/>
                  <a:gd name="T13" fmla="*/ 87 h 706"/>
                  <a:gd name="T14" fmla="*/ 336 w 405"/>
                  <a:gd name="T15" fmla="*/ 87 h 706"/>
                  <a:gd name="T16" fmla="*/ 336 w 405"/>
                  <a:gd name="T17" fmla="*/ 118 h 706"/>
                  <a:gd name="T18" fmla="*/ 361 w 405"/>
                  <a:gd name="T19" fmla="*/ 118 h 706"/>
                  <a:gd name="T20" fmla="*/ 361 w 405"/>
                  <a:gd name="T21" fmla="*/ 166 h 706"/>
                  <a:gd name="T22" fmla="*/ 336 w 405"/>
                  <a:gd name="T23" fmla="*/ 166 h 706"/>
                  <a:gd name="T24" fmla="*/ 336 w 405"/>
                  <a:gd name="T25" fmla="*/ 189 h 706"/>
                  <a:gd name="T26" fmla="*/ 370 w 405"/>
                  <a:gd name="T27" fmla="*/ 189 h 706"/>
                  <a:gd name="T28" fmla="*/ 370 w 405"/>
                  <a:gd name="T29" fmla="*/ 214 h 706"/>
                  <a:gd name="T30" fmla="*/ 326 w 405"/>
                  <a:gd name="T31" fmla="*/ 214 h 706"/>
                  <a:gd name="T32" fmla="*/ 326 w 405"/>
                  <a:gd name="T33" fmla="*/ 235 h 706"/>
                  <a:gd name="T34" fmla="*/ 361 w 405"/>
                  <a:gd name="T35" fmla="*/ 235 h 706"/>
                  <a:gd name="T36" fmla="*/ 361 w 405"/>
                  <a:gd name="T37" fmla="*/ 282 h 706"/>
                  <a:gd name="T38" fmla="*/ 336 w 405"/>
                  <a:gd name="T39" fmla="*/ 282 h 706"/>
                  <a:gd name="T40" fmla="*/ 336 w 405"/>
                  <a:gd name="T41" fmla="*/ 351 h 706"/>
                  <a:gd name="T42" fmla="*/ 361 w 405"/>
                  <a:gd name="T43" fmla="*/ 351 h 706"/>
                  <a:gd name="T44" fmla="*/ 361 w 405"/>
                  <a:gd name="T45" fmla="*/ 361 h 706"/>
                  <a:gd name="T46" fmla="*/ 370 w 405"/>
                  <a:gd name="T47" fmla="*/ 361 h 706"/>
                  <a:gd name="T48" fmla="*/ 370 w 405"/>
                  <a:gd name="T49" fmla="*/ 384 h 706"/>
                  <a:gd name="T50" fmla="*/ 361 w 405"/>
                  <a:gd name="T51" fmla="*/ 384 h 706"/>
                  <a:gd name="T52" fmla="*/ 361 w 405"/>
                  <a:gd name="T53" fmla="*/ 399 h 706"/>
                  <a:gd name="T54" fmla="*/ 326 w 405"/>
                  <a:gd name="T55" fmla="*/ 399 h 706"/>
                  <a:gd name="T56" fmla="*/ 326 w 405"/>
                  <a:gd name="T57" fmla="*/ 428 h 706"/>
                  <a:gd name="T58" fmla="*/ 336 w 405"/>
                  <a:gd name="T59" fmla="*/ 428 h 706"/>
                  <a:gd name="T60" fmla="*/ 336 w 405"/>
                  <a:gd name="T61" fmla="*/ 531 h 706"/>
                  <a:gd name="T62" fmla="*/ 370 w 405"/>
                  <a:gd name="T63" fmla="*/ 531 h 706"/>
                  <a:gd name="T64" fmla="*/ 370 w 405"/>
                  <a:gd name="T65" fmla="*/ 556 h 706"/>
                  <a:gd name="T66" fmla="*/ 326 w 405"/>
                  <a:gd name="T67" fmla="*/ 556 h 706"/>
                  <a:gd name="T68" fmla="*/ 326 w 405"/>
                  <a:gd name="T69" fmla="*/ 679 h 706"/>
                  <a:gd name="T70" fmla="*/ 0 w 405"/>
                  <a:gd name="T71" fmla="*/ 679 h 706"/>
                  <a:gd name="T72" fmla="*/ 0 w 405"/>
                  <a:gd name="T73" fmla="*/ 706 h 706"/>
                  <a:gd name="T74" fmla="*/ 330 w 405"/>
                  <a:gd name="T75" fmla="*/ 706 h 706"/>
                  <a:gd name="T76" fmla="*/ 330 w 405"/>
                  <a:gd name="T77" fmla="*/ 672 h 706"/>
                  <a:gd name="T78" fmla="*/ 405 w 405"/>
                  <a:gd name="T79" fmla="*/ 672 h 706"/>
                  <a:gd name="T80" fmla="*/ 405 w 405"/>
                  <a:gd name="T8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5" h="706">
                    <a:moveTo>
                      <a:pt x="405" y="0"/>
                    </a:moveTo>
                    <a:lnTo>
                      <a:pt x="326" y="0"/>
                    </a:lnTo>
                    <a:lnTo>
                      <a:pt x="326" y="2"/>
                    </a:lnTo>
                    <a:lnTo>
                      <a:pt x="361" y="2"/>
                    </a:lnTo>
                    <a:lnTo>
                      <a:pt x="361" y="50"/>
                    </a:lnTo>
                    <a:lnTo>
                      <a:pt x="326" y="50"/>
                    </a:lnTo>
                    <a:lnTo>
                      <a:pt x="326" y="87"/>
                    </a:lnTo>
                    <a:lnTo>
                      <a:pt x="336" y="87"/>
                    </a:lnTo>
                    <a:lnTo>
                      <a:pt x="336" y="118"/>
                    </a:lnTo>
                    <a:lnTo>
                      <a:pt x="361" y="118"/>
                    </a:lnTo>
                    <a:lnTo>
                      <a:pt x="361" y="166"/>
                    </a:lnTo>
                    <a:lnTo>
                      <a:pt x="336" y="166"/>
                    </a:lnTo>
                    <a:lnTo>
                      <a:pt x="336" y="189"/>
                    </a:lnTo>
                    <a:lnTo>
                      <a:pt x="370" y="189"/>
                    </a:lnTo>
                    <a:lnTo>
                      <a:pt x="370" y="214"/>
                    </a:lnTo>
                    <a:lnTo>
                      <a:pt x="326" y="214"/>
                    </a:lnTo>
                    <a:lnTo>
                      <a:pt x="326" y="235"/>
                    </a:lnTo>
                    <a:lnTo>
                      <a:pt x="361" y="235"/>
                    </a:lnTo>
                    <a:lnTo>
                      <a:pt x="361" y="282"/>
                    </a:lnTo>
                    <a:lnTo>
                      <a:pt x="336" y="282"/>
                    </a:lnTo>
                    <a:lnTo>
                      <a:pt x="336" y="351"/>
                    </a:lnTo>
                    <a:lnTo>
                      <a:pt x="361" y="351"/>
                    </a:lnTo>
                    <a:lnTo>
                      <a:pt x="361" y="361"/>
                    </a:lnTo>
                    <a:lnTo>
                      <a:pt x="370" y="361"/>
                    </a:lnTo>
                    <a:lnTo>
                      <a:pt x="370" y="384"/>
                    </a:lnTo>
                    <a:lnTo>
                      <a:pt x="361" y="384"/>
                    </a:lnTo>
                    <a:lnTo>
                      <a:pt x="361" y="399"/>
                    </a:lnTo>
                    <a:lnTo>
                      <a:pt x="326" y="399"/>
                    </a:lnTo>
                    <a:lnTo>
                      <a:pt x="326" y="428"/>
                    </a:lnTo>
                    <a:lnTo>
                      <a:pt x="336" y="428"/>
                    </a:lnTo>
                    <a:lnTo>
                      <a:pt x="336" y="531"/>
                    </a:lnTo>
                    <a:lnTo>
                      <a:pt x="370" y="531"/>
                    </a:lnTo>
                    <a:lnTo>
                      <a:pt x="370" y="556"/>
                    </a:lnTo>
                    <a:lnTo>
                      <a:pt x="326" y="556"/>
                    </a:lnTo>
                    <a:lnTo>
                      <a:pt x="326" y="679"/>
                    </a:lnTo>
                    <a:lnTo>
                      <a:pt x="0" y="679"/>
                    </a:lnTo>
                    <a:lnTo>
                      <a:pt x="0" y="706"/>
                    </a:lnTo>
                    <a:lnTo>
                      <a:pt x="330" y="706"/>
                    </a:lnTo>
                    <a:lnTo>
                      <a:pt x="330" y="672"/>
                    </a:lnTo>
                    <a:lnTo>
                      <a:pt x="405" y="672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B5D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476">
                <a:extLst>
                  <a:ext uri="{FF2B5EF4-FFF2-40B4-BE49-F238E27FC236}">
                    <a16:creationId xmlns:a16="http://schemas.microsoft.com/office/drawing/2014/main" xmlns="" id="{5638D56D-2539-4660-882B-2B4AC457E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692" y="3648533"/>
                <a:ext cx="551283" cy="960994"/>
              </a:xfrm>
              <a:custGeom>
                <a:avLst/>
                <a:gdLst>
                  <a:gd name="T0" fmla="*/ 405 w 405"/>
                  <a:gd name="T1" fmla="*/ 0 h 706"/>
                  <a:gd name="T2" fmla="*/ 326 w 405"/>
                  <a:gd name="T3" fmla="*/ 0 h 706"/>
                  <a:gd name="T4" fmla="*/ 326 w 405"/>
                  <a:gd name="T5" fmla="*/ 2 h 706"/>
                  <a:gd name="T6" fmla="*/ 361 w 405"/>
                  <a:gd name="T7" fmla="*/ 2 h 706"/>
                  <a:gd name="T8" fmla="*/ 361 w 405"/>
                  <a:gd name="T9" fmla="*/ 50 h 706"/>
                  <a:gd name="T10" fmla="*/ 326 w 405"/>
                  <a:gd name="T11" fmla="*/ 50 h 706"/>
                  <a:gd name="T12" fmla="*/ 326 w 405"/>
                  <a:gd name="T13" fmla="*/ 87 h 706"/>
                  <a:gd name="T14" fmla="*/ 336 w 405"/>
                  <a:gd name="T15" fmla="*/ 87 h 706"/>
                  <a:gd name="T16" fmla="*/ 336 w 405"/>
                  <a:gd name="T17" fmla="*/ 118 h 706"/>
                  <a:gd name="T18" fmla="*/ 361 w 405"/>
                  <a:gd name="T19" fmla="*/ 118 h 706"/>
                  <a:gd name="T20" fmla="*/ 361 w 405"/>
                  <a:gd name="T21" fmla="*/ 166 h 706"/>
                  <a:gd name="T22" fmla="*/ 336 w 405"/>
                  <a:gd name="T23" fmla="*/ 166 h 706"/>
                  <a:gd name="T24" fmla="*/ 336 w 405"/>
                  <a:gd name="T25" fmla="*/ 189 h 706"/>
                  <a:gd name="T26" fmla="*/ 370 w 405"/>
                  <a:gd name="T27" fmla="*/ 189 h 706"/>
                  <a:gd name="T28" fmla="*/ 370 w 405"/>
                  <a:gd name="T29" fmla="*/ 214 h 706"/>
                  <a:gd name="T30" fmla="*/ 326 w 405"/>
                  <a:gd name="T31" fmla="*/ 214 h 706"/>
                  <a:gd name="T32" fmla="*/ 326 w 405"/>
                  <a:gd name="T33" fmla="*/ 235 h 706"/>
                  <a:gd name="T34" fmla="*/ 361 w 405"/>
                  <a:gd name="T35" fmla="*/ 235 h 706"/>
                  <a:gd name="T36" fmla="*/ 361 w 405"/>
                  <a:gd name="T37" fmla="*/ 282 h 706"/>
                  <a:gd name="T38" fmla="*/ 336 w 405"/>
                  <a:gd name="T39" fmla="*/ 282 h 706"/>
                  <a:gd name="T40" fmla="*/ 336 w 405"/>
                  <a:gd name="T41" fmla="*/ 351 h 706"/>
                  <a:gd name="T42" fmla="*/ 361 w 405"/>
                  <a:gd name="T43" fmla="*/ 351 h 706"/>
                  <a:gd name="T44" fmla="*/ 361 w 405"/>
                  <a:gd name="T45" fmla="*/ 361 h 706"/>
                  <a:gd name="T46" fmla="*/ 370 w 405"/>
                  <a:gd name="T47" fmla="*/ 361 h 706"/>
                  <a:gd name="T48" fmla="*/ 370 w 405"/>
                  <a:gd name="T49" fmla="*/ 384 h 706"/>
                  <a:gd name="T50" fmla="*/ 361 w 405"/>
                  <a:gd name="T51" fmla="*/ 384 h 706"/>
                  <a:gd name="T52" fmla="*/ 361 w 405"/>
                  <a:gd name="T53" fmla="*/ 399 h 706"/>
                  <a:gd name="T54" fmla="*/ 326 w 405"/>
                  <a:gd name="T55" fmla="*/ 399 h 706"/>
                  <a:gd name="T56" fmla="*/ 326 w 405"/>
                  <a:gd name="T57" fmla="*/ 428 h 706"/>
                  <a:gd name="T58" fmla="*/ 336 w 405"/>
                  <a:gd name="T59" fmla="*/ 428 h 706"/>
                  <a:gd name="T60" fmla="*/ 336 w 405"/>
                  <a:gd name="T61" fmla="*/ 531 h 706"/>
                  <a:gd name="T62" fmla="*/ 370 w 405"/>
                  <a:gd name="T63" fmla="*/ 531 h 706"/>
                  <a:gd name="T64" fmla="*/ 370 w 405"/>
                  <a:gd name="T65" fmla="*/ 556 h 706"/>
                  <a:gd name="T66" fmla="*/ 326 w 405"/>
                  <a:gd name="T67" fmla="*/ 556 h 706"/>
                  <a:gd name="T68" fmla="*/ 326 w 405"/>
                  <a:gd name="T69" fmla="*/ 679 h 706"/>
                  <a:gd name="T70" fmla="*/ 0 w 405"/>
                  <a:gd name="T71" fmla="*/ 679 h 706"/>
                  <a:gd name="T72" fmla="*/ 0 w 405"/>
                  <a:gd name="T73" fmla="*/ 706 h 706"/>
                  <a:gd name="T74" fmla="*/ 330 w 405"/>
                  <a:gd name="T75" fmla="*/ 706 h 706"/>
                  <a:gd name="T76" fmla="*/ 330 w 405"/>
                  <a:gd name="T77" fmla="*/ 672 h 706"/>
                  <a:gd name="T78" fmla="*/ 405 w 405"/>
                  <a:gd name="T79" fmla="*/ 672 h 706"/>
                  <a:gd name="T80" fmla="*/ 405 w 405"/>
                  <a:gd name="T8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5" h="706">
                    <a:moveTo>
                      <a:pt x="405" y="0"/>
                    </a:moveTo>
                    <a:lnTo>
                      <a:pt x="326" y="0"/>
                    </a:lnTo>
                    <a:lnTo>
                      <a:pt x="326" y="2"/>
                    </a:lnTo>
                    <a:lnTo>
                      <a:pt x="361" y="2"/>
                    </a:lnTo>
                    <a:lnTo>
                      <a:pt x="361" y="50"/>
                    </a:lnTo>
                    <a:lnTo>
                      <a:pt x="326" y="50"/>
                    </a:lnTo>
                    <a:lnTo>
                      <a:pt x="326" y="87"/>
                    </a:lnTo>
                    <a:lnTo>
                      <a:pt x="336" y="87"/>
                    </a:lnTo>
                    <a:lnTo>
                      <a:pt x="336" y="118"/>
                    </a:lnTo>
                    <a:lnTo>
                      <a:pt x="361" y="118"/>
                    </a:lnTo>
                    <a:lnTo>
                      <a:pt x="361" y="166"/>
                    </a:lnTo>
                    <a:lnTo>
                      <a:pt x="336" y="166"/>
                    </a:lnTo>
                    <a:lnTo>
                      <a:pt x="336" y="189"/>
                    </a:lnTo>
                    <a:lnTo>
                      <a:pt x="370" y="189"/>
                    </a:lnTo>
                    <a:lnTo>
                      <a:pt x="370" y="214"/>
                    </a:lnTo>
                    <a:lnTo>
                      <a:pt x="326" y="214"/>
                    </a:lnTo>
                    <a:lnTo>
                      <a:pt x="326" y="235"/>
                    </a:lnTo>
                    <a:lnTo>
                      <a:pt x="361" y="235"/>
                    </a:lnTo>
                    <a:lnTo>
                      <a:pt x="361" y="282"/>
                    </a:lnTo>
                    <a:lnTo>
                      <a:pt x="336" y="282"/>
                    </a:lnTo>
                    <a:lnTo>
                      <a:pt x="336" y="351"/>
                    </a:lnTo>
                    <a:lnTo>
                      <a:pt x="361" y="351"/>
                    </a:lnTo>
                    <a:lnTo>
                      <a:pt x="361" y="361"/>
                    </a:lnTo>
                    <a:lnTo>
                      <a:pt x="370" y="361"/>
                    </a:lnTo>
                    <a:lnTo>
                      <a:pt x="370" y="384"/>
                    </a:lnTo>
                    <a:lnTo>
                      <a:pt x="361" y="384"/>
                    </a:lnTo>
                    <a:lnTo>
                      <a:pt x="361" y="399"/>
                    </a:lnTo>
                    <a:lnTo>
                      <a:pt x="326" y="399"/>
                    </a:lnTo>
                    <a:lnTo>
                      <a:pt x="326" y="428"/>
                    </a:lnTo>
                    <a:lnTo>
                      <a:pt x="336" y="428"/>
                    </a:lnTo>
                    <a:lnTo>
                      <a:pt x="336" y="531"/>
                    </a:lnTo>
                    <a:lnTo>
                      <a:pt x="370" y="531"/>
                    </a:lnTo>
                    <a:lnTo>
                      <a:pt x="370" y="556"/>
                    </a:lnTo>
                    <a:lnTo>
                      <a:pt x="326" y="556"/>
                    </a:lnTo>
                    <a:lnTo>
                      <a:pt x="326" y="679"/>
                    </a:lnTo>
                    <a:lnTo>
                      <a:pt x="0" y="679"/>
                    </a:lnTo>
                    <a:lnTo>
                      <a:pt x="0" y="706"/>
                    </a:lnTo>
                    <a:lnTo>
                      <a:pt x="330" y="706"/>
                    </a:lnTo>
                    <a:lnTo>
                      <a:pt x="330" y="672"/>
                    </a:lnTo>
                    <a:lnTo>
                      <a:pt x="405" y="672"/>
                    </a:lnTo>
                    <a:lnTo>
                      <a:pt x="4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477">
                <a:extLst>
                  <a:ext uri="{FF2B5EF4-FFF2-40B4-BE49-F238E27FC236}">
                    <a16:creationId xmlns:a16="http://schemas.microsoft.com/office/drawing/2014/main" xmlns="" id="{71A47FC7-57F0-4E45-9DD1-38E411A0CB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3648533"/>
                <a:ext cx="443749" cy="924243"/>
              </a:xfrm>
              <a:custGeom>
                <a:avLst/>
                <a:gdLst>
                  <a:gd name="T0" fmla="*/ 326 w 326"/>
                  <a:gd name="T1" fmla="*/ 556 h 679"/>
                  <a:gd name="T2" fmla="*/ 0 w 326"/>
                  <a:gd name="T3" fmla="*/ 556 h 679"/>
                  <a:gd name="T4" fmla="*/ 0 w 326"/>
                  <a:gd name="T5" fmla="*/ 679 h 679"/>
                  <a:gd name="T6" fmla="*/ 326 w 326"/>
                  <a:gd name="T7" fmla="*/ 679 h 679"/>
                  <a:gd name="T8" fmla="*/ 326 w 326"/>
                  <a:gd name="T9" fmla="*/ 556 h 679"/>
                  <a:gd name="T10" fmla="*/ 247 w 326"/>
                  <a:gd name="T11" fmla="*/ 384 h 679"/>
                  <a:gd name="T12" fmla="*/ 197 w 326"/>
                  <a:gd name="T13" fmla="*/ 384 h 679"/>
                  <a:gd name="T14" fmla="*/ 197 w 326"/>
                  <a:gd name="T15" fmla="*/ 399 h 679"/>
                  <a:gd name="T16" fmla="*/ 83 w 326"/>
                  <a:gd name="T17" fmla="*/ 399 h 679"/>
                  <a:gd name="T18" fmla="*/ 83 w 326"/>
                  <a:gd name="T19" fmla="*/ 384 h 679"/>
                  <a:gd name="T20" fmla="*/ 0 w 326"/>
                  <a:gd name="T21" fmla="*/ 384 h 679"/>
                  <a:gd name="T22" fmla="*/ 0 w 326"/>
                  <a:gd name="T23" fmla="*/ 428 h 679"/>
                  <a:gd name="T24" fmla="*/ 326 w 326"/>
                  <a:gd name="T25" fmla="*/ 428 h 679"/>
                  <a:gd name="T26" fmla="*/ 326 w 326"/>
                  <a:gd name="T27" fmla="*/ 399 h 679"/>
                  <a:gd name="T28" fmla="*/ 247 w 326"/>
                  <a:gd name="T29" fmla="*/ 399 h 679"/>
                  <a:gd name="T30" fmla="*/ 247 w 326"/>
                  <a:gd name="T31" fmla="*/ 384 h 679"/>
                  <a:gd name="T32" fmla="*/ 326 w 326"/>
                  <a:gd name="T33" fmla="*/ 214 h 679"/>
                  <a:gd name="T34" fmla="*/ 0 w 326"/>
                  <a:gd name="T35" fmla="*/ 214 h 679"/>
                  <a:gd name="T36" fmla="*/ 0 w 326"/>
                  <a:gd name="T37" fmla="*/ 257 h 679"/>
                  <a:gd name="T38" fmla="*/ 83 w 326"/>
                  <a:gd name="T39" fmla="*/ 257 h 679"/>
                  <a:gd name="T40" fmla="*/ 83 w 326"/>
                  <a:gd name="T41" fmla="*/ 235 h 679"/>
                  <a:gd name="T42" fmla="*/ 112 w 326"/>
                  <a:gd name="T43" fmla="*/ 235 h 679"/>
                  <a:gd name="T44" fmla="*/ 197 w 326"/>
                  <a:gd name="T45" fmla="*/ 235 h 679"/>
                  <a:gd name="T46" fmla="*/ 197 w 326"/>
                  <a:gd name="T47" fmla="*/ 257 h 679"/>
                  <a:gd name="T48" fmla="*/ 247 w 326"/>
                  <a:gd name="T49" fmla="*/ 257 h 679"/>
                  <a:gd name="T50" fmla="*/ 247 w 326"/>
                  <a:gd name="T51" fmla="*/ 235 h 679"/>
                  <a:gd name="T52" fmla="*/ 274 w 326"/>
                  <a:gd name="T53" fmla="*/ 235 h 679"/>
                  <a:gd name="T54" fmla="*/ 326 w 326"/>
                  <a:gd name="T55" fmla="*/ 235 h 679"/>
                  <a:gd name="T56" fmla="*/ 326 w 326"/>
                  <a:gd name="T57" fmla="*/ 214 h 679"/>
                  <a:gd name="T58" fmla="*/ 112 w 326"/>
                  <a:gd name="T59" fmla="*/ 2 h 679"/>
                  <a:gd name="T60" fmla="*/ 197 w 326"/>
                  <a:gd name="T61" fmla="*/ 2 h 679"/>
                  <a:gd name="T62" fmla="*/ 197 w 326"/>
                  <a:gd name="T63" fmla="*/ 50 h 679"/>
                  <a:gd name="T64" fmla="*/ 83 w 326"/>
                  <a:gd name="T65" fmla="*/ 50 h 679"/>
                  <a:gd name="T66" fmla="*/ 83 w 326"/>
                  <a:gd name="T67" fmla="*/ 2 h 679"/>
                  <a:gd name="T68" fmla="*/ 112 w 326"/>
                  <a:gd name="T69" fmla="*/ 2 h 679"/>
                  <a:gd name="T70" fmla="*/ 326 w 326"/>
                  <a:gd name="T71" fmla="*/ 0 h 679"/>
                  <a:gd name="T72" fmla="*/ 0 w 326"/>
                  <a:gd name="T73" fmla="*/ 0 h 679"/>
                  <a:gd name="T74" fmla="*/ 0 w 326"/>
                  <a:gd name="T75" fmla="*/ 87 h 679"/>
                  <a:gd name="T76" fmla="*/ 326 w 326"/>
                  <a:gd name="T77" fmla="*/ 87 h 679"/>
                  <a:gd name="T78" fmla="*/ 326 w 326"/>
                  <a:gd name="T79" fmla="*/ 50 h 679"/>
                  <a:gd name="T80" fmla="*/ 247 w 326"/>
                  <a:gd name="T81" fmla="*/ 50 h 679"/>
                  <a:gd name="T82" fmla="*/ 247 w 326"/>
                  <a:gd name="T83" fmla="*/ 2 h 679"/>
                  <a:gd name="T84" fmla="*/ 274 w 326"/>
                  <a:gd name="T85" fmla="*/ 2 h 679"/>
                  <a:gd name="T86" fmla="*/ 326 w 326"/>
                  <a:gd name="T87" fmla="*/ 2 h 679"/>
                  <a:gd name="T88" fmla="*/ 326 w 326"/>
                  <a:gd name="T89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6" h="679">
                    <a:moveTo>
                      <a:pt x="326" y="556"/>
                    </a:moveTo>
                    <a:lnTo>
                      <a:pt x="0" y="556"/>
                    </a:lnTo>
                    <a:lnTo>
                      <a:pt x="0" y="679"/>
                    </a:lnTo>
                    <a:lnTo>
                      <a:pt x="326" y="679"/>
                    </a:lnTo>
                    <a:lnTo>
                      <a:pt x="326" y="556"/>
                    </a:lnTo>
                    <a:close/>
                    <a:moveTo>
                      <a:pt x="247" y="384"/>
                    </a:moveTo>
                    <a:lnTo>
                      <a:pt x="197" y="384"/>
                    </a:lnTo>
                    <a:lnTo>
                      <a:pt x="197" y="399"/>
                    </a:lnTo>
                    <a:lnTo>
                      <a:pt x="83" y="399"/>
                    </a:lnTo>
                    <a:lnTo>
                      <a:pt x="83" y="384"/>
                    </a:lnTo>
                    <a:lnTo>
                      <a:pt x="0" y="384"/>
                    </a:lnTo>
                    <a:lnTo>
                      <a:pt x="0" y="428"/>
                    </a:lnTo>
                    <a:lnTo>
                      <a:pt x="326" y="428"/>
                    </a:lnTo>
                    <a:lnTo>
                      <a:pt x="326" y="399"/>
                    </a:lnTo>
                    <a:lnTo>
                      <a:pt x="247" y="399"/>
                    </a:lnTo>
                    <a:lnTo>
                      <a:pt x="247" y="384"/>
                    </a:lnTo>
                    <a:close/>
                    <a:moveTo>
                      <a:pt x="326" y="214"/>
                    </a:moveTo>
                    <a:lnTo>
                      <a:pt x="0" y="214"/>
                    </a:lnTo>
                    <a:lnTo>
                      <a:pt x="0" y="257"/>
                    </a:lnTo>
                    <a:lnTo>
                      <a:pt x="83" y="257"/>
                    </a:lnTo>
                    <a:lnTo>
                      <a:pt x="83" y="235"/>
                    </a:lnTo>
                    <a:lnTo>
                      <a:pt x="112" y="235"/>
                    </a:lnTo>
                    <a:lnTo>
                      <a:pt x="197" y="235"/>
                    </a:lnTo>
                    <a:lnTo>
                      <a:pt x="197" y="257"/>
                    </a:lnTo>
                    <a:lnTo>
                      <a:pt x="247" y="257"/>
                    </a:lnTo>
                    <a:lnTo>
                      <a:pt x="247" y="235"/>
                    </a:lnTo>
                    <a:lnTo>
                      <a:pt x="274" y="235"/>
                    </a:lnTo>
                    <a:lnTo>
                      <a:pt x="326" y="235"/>
                    </a:lnTo>
                    <a:lnTo>
                      <a:pt x="326" y="214"/>
                    </a:lnTo>
                    <a:close/>
                    <a:moveTo>
                      <a:pt x="112" y="2"/>
                    </a:moveTo>
                    <a:lnTo>
                      <a:pt x="197" y="2"/>
                    </a:lnTo>
                    <a:lnTo>
                      <a:pt x="197" y="50"/>
                    </a:lnTo>
                    <a:lnTo>
                      <a:pt x="83" y="50"/>
                    </a:lnTo>
                    <a:lnTo>
                      <a:pt x="83" y="2"/>
                    </a:lnTo>
                    <a:lnTo>
                      <a:pt x="112" y="2"/>
                    </a:lnTo>
                    <a:close/>
                    <a:moveTo>
                      <a:pt x="326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326" y="87"/>
                    </a:lnTo>
                    <a:lnTo>
                      <a:pt x="326" y="50"/>
                    </a:lnTo>
                    <a:lnTo>
                      <a:pt x="247" y="50"/>
                    </a:lnTo>
                    <a:lnTo>
                      <a:pt x="247" y="2"/>
                    </a:lnTo>
                    <a:lnTo>
                      <a:pt x="274" y="2"/>
                    </a:lnTo>
                    <a:lnTo>
                      <a:pt x="326" y="2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AFD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478">
                <a:extLst>
                  <a:ext uri="{FF2B5EF4-FFF2-40B4-BE49-F238E27FC236}">
                    <a16:creationId xmlns:a16="http://schemas.microsoft.com/office/drawing/2014/main" xmlns="" id="{9E3B4A68-0C0C-4398-BF7E-F6848E086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3648533"/>
                <a:ext cx="443749" cy="924243"/>
              </a:xfrm>
              <a:custGeom>
                <a:avLst/>
                <a:gdLst>
                  <a:gd name="T0" fmla="*/ 326 w 326"/>
                  <a:gd name="T1" fmla="*/ 556 h 679"/>
                  <a:gd name="T2" fmla="*/ 0 w 326"/>
                  <a:gd name="T3" fmla="*/ 556 h 679"/>
                  <a:gd name="T4" fmla="*/ 0 w 326"/>
                  <a:gd name="T5" fmla="*/ 679 h 679"/>
                  <a:gd name="T6" fmla="*/ 326 w 326"/>
                  <a:gd name="T7" fmla="*/ 679 h 679"/>
                  <a:gd name="T8" fmla="*/ 326 w 326"/>
                  <a:gd name="T9" fmla="*/ 556 h 679"/>
                  <a:gd name="T10" fmla="*/ 247 w 326"/>
                  <a:gd name="T11" fmla="*/ 384 h 679"/>
                  <a:gd name="T12" fmla="*/ 197 w 326"/>
                  <a:gd name="T13" fmla="*/ 384 h 679"/>
                  <a:gd name="T14" fmla="*/ 197 w 326"/>
                  <a:gd name="T15" fmla="*/ 399 h 679"/>
                  <a:gd name="T16" fmla="*/ 83 w 326"/>
                  <a:gd name="T17" fmla="*/ 399 h 679"/>
                  <a:gd name="T18" fmla="*/ 83 w 326"/>
                  <a:gd name="T19" fmla="*/ 384 h 679"/>
                  <a:gd name="T20" fmla="*/ 0 w 326"/>
                  <a:gd name="T21" fmla="*/ 384 h 679"/>
                  <a:gd name="T22" fmla="*/ 0 w 326"/>
                  <a:gd name="T23" fmla="*/ 428 h 679"/>
                  <a:gd name="T24" fmla="*/ 326 w 326"/>
                  <a:gd name="T25" fmla="*/ 428 h 679"/>
                  <a:gd name="T26" fmla="*/ 326 w 326"/>
                  <a:gd name="T27" fmla="*/ 399 h 679"/>
                  <a:gd name="T28" fmla="*/ 247 w 326"/>
                  <a:gd name="T29" fmla="*/ 399 h 679"/>
                  <a:gd name="T30" fmla="*/ 247 w 326"/>
                  <a:gd name="T31" fmla="*/ 384 h 679"/>
                  <a:gd name="T32" fmla="*/ 326 w 326"/>
                  <a:gd name="T33" fmla="*/ 214 h 679"/>
                  <a:gd name="T34" fmla="*/ 0 w 326"/>
                  <a:gd name="T35" fmla="*/ 214 h 679"/>
                  <a:gd name="T36" fmla="*/ 0 w 326"/>
                  <a:gd name="T37" fmla="*/ 257 h 679"/>
                  <a:gd name="T38" fmla="*/ 83 w 326"/>
                  <a:gd name="T39" fmla="*/ 257 h 679"/>
                  <a:gd name="T40" fmla="*/ 83 w 326"/>
                  <a:gd name="T41" fmla="*/ 235 h 679"/>
                  <a:gd name="T42" fmla="*/ 112 w 326"/>
                  <a:gd name="T43" fmla="*/ 235 h 679"/>
                  <a:gd name="T44" fmla="*/ 197 w 326"/>
                  <a:gd name="T45" fmla="*/ 235 h 679"/>
                  <a:gd name="T46" fmla="*/ 197 w 326"/>
                  <a:gd name="T47" fmla="*/ 257 h 679"/>
                  <a:gd name="T48" fmla="*/ 247 w 326"/>
                  <a:gd name="T49" fmla="*/ 257 h 679"/>
                  <a:gd name="T50" fmla="*/ 247 w 326"/>
                  <a:gd name="T51" fmla="*/ 235 h 679"/>
                  <a:gd name="T52" fmla="*/ 274 w 326"/>
                  <a:gd name="T53" fmla="*/ 235 h 679"/>
                  <a:gd name="T54" fmla="*/ 326 w 326"/>
                  <a:gd name="T55" fmla="*/ 235 h 679"/>
                  <a:gd name="T56" fmla="*/ 326 w 326"/>
                  <a:gd name="T57" fmla="*/ 214 h 679"/>
                  <a:gd name="T58" fmla="*/ 112 w 326"/>
                  <a:gd name="T59" fmla="*/ 2 h 679"/>
                  <a:gd name="T60" fmla="*/ 197 w 326"/>
                  <a:gd name="T61" fmla="*/ 2 h 679"/>
                  <a:gd name="T62" fmla="*/ 197 w 326"/>
                  <a:gd name="T63" fmla="*/ 50 h 679"/>
                  <a:gd name="T64" fmla="*/ 83 w 326"/>
                  <a:gd name="T65" fmla="*/ 50 h 679"/>
                  <a:gd name="T66" fmla="*/ 83 w 326"/>
                  <a:gd name="T67" fmla="*/ 2 h 679"/>
                  <a:gd name="T68" fmla="*/ 112 w 326"/>
                  <a:gd name="T69" fmla="*/ 2 h 679"/>
                  <a:gd name="T70" fmla="*/ 326 w 326"/>
                  <a:gd name="T71" fmla="*/ 0 h 679"/>
                  <a:gd name="T72" fmla="*/ 0 w 326"/>
                  <a:gd name="T73" fmla="*/ 0 h 679"/>
                  <a:gd name="T74" fmla="*/ 0 w 326"/>
                  <a:gd name="T75" fmla="*/ 87 h 679"/>
                  <a:gd name="T76" fmla="*/ 326 w 326"/>
                  <a:gd name="T77" fmla="*/ 87 h 679"/>
                  <a:gd name="T78" fmla="*/ 326 w 326"/>
                  <a:gd name="T79" fmla="*/ 50 h 679"/>
                  <a:gd name="T80" fmla="*/ 247 w 326"/>
                  <a:gd name="T81" fmla="*/ 50 h 679"/>
                  <a:gd name="T82" fmla="*/ 247 w 326"/>
                  <a:gd name="T83" fmla="*/ 2 h 679"/>
                  <a:gd name="T84" fmla="*/ 274 w 326"/>
                  <a:gd name="T85" fmla="*/ 2 h 679"/>
                  <a:gd name="T86" fmla="*/ 326 w 326"/>
                  <a:gd name="T87" fmla="*/ 2 h 679"/>
                  <a:gd name="T88" fmla="*/ 326 w 326"/>
                  <a:gd name="T89" fmla="*/ 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6" h="679">
                    <a:moveTo>
                      <a:pt x="326" y="556"/>
                    </a:moveTo>
                    <a:lnTo>
                      <a:pt x="0" y="556"/>
                    </a:lnTo>
                    <a:lnTo>
                      <a:pt x="0" y="679"/>
                    </a:lnTo>
                    <a:lnTo>
                      <a:pt x="326" y="679"/>
                    </a:lnTo>
                    <a:lnTo>
                      <a:pt x="326" y="556"/>
                    </a:lnTo>
                    <a:moveTo>
                      <a:pt x="247" y="384"/>
                    </a:moveTo>
                    <a:lnTo>
                      <a:pt x="197" y="384"/>
                    </a:lnTo>
                    <a:lnTo>
                      <a:pt x="197" y="399"/>
                    </a:lnTo>
                    <a:lnTo>
                      <a:pt x="83" y="399"/>
                    </a:lnTo>
                    <a:lnTo>
                      <a:pt x="83" y="384"/>
                    </a:lnTo>
                    <a:lnTo>
                      <a:pt x="0" y="384"/>
                    </a:lnTo>
                    <a:lnTo>
                      <a:pt x="0" y="428"/>
                    </a:lnTo>
                    <a:lnTo>
                      <a:pt x="326" y="428"/>
                    </a:lnTo>
                    <a:lnTo>
                      <a:pt x="326" y="399"/>
                    </a:lnTo>
                    <a:lnTo>
                      <a:pt x="247" y="399"/>
                    </a:lnTo>
                    <a:lnTo>
                      <a:pt x="247" y="384"/>
                    </a:lnTo>
                    <a:moveTo>
                      <a:pt x="326" y="214"/>
                    </a:moveTo>
                    <a:lnTo>
                      <a:pt x="0" y="214"/>
                    </a:lnTo>
                    <a:lnTo>
                      <a:pt x="0" y="257"/>
                    </a:lnTo>
                    <a:lnTo>
                      <a:pt x="83" y="257"/>
                    </a:lnTo>
                    <a:lnTo>
                      <a:pt x="83" y="235"/>
                    </a:lnTo>
                    <a:lnTo>
                      <a:pt x="112" y="235"/>
                    </a:lnTo>
                    <a:lnTo>
                      <a:pt x="197" y="235"/>
                    </a:lnTo>
                    <a:lnTo>
                      <a:pt x="197" y="257"/>
                    </a:lnTo>
                    <a:lnTo>
                      <a:pt x="247" y="257"/>
                    </a:lnTo>
                    <a:lnTo>
                      <a:pt x="247" y="235"/>
                    </a:lnTo>
                    <a:lnTo>
                      <a:pt x="274" y="235"/>
                    </a:lnTo>
                    <a:lnTo>
                      <a:pt x="326" y="235"/>
                    </a:lnTo>
                    <a:lnTo>
                      <a:pt x="326" y="214"/>
                    </a:lnTo>
                    <a:moveTo>
                      <a:pt x="112" y="2"/>
                    </a:moveTo>
                    <a:lnTo>
                      <a:pt x="197" y="2"/>
                    </a:lnTo>
                    <a:lnTo>
                      <a:pt x="197" y="50"/>
                    </a:lnTo>
                    <a:lnTo>
                      <a:pt x="83" y="50"/>
                    </a:lnTo>
                    <a:lnTo>
                      <a:pt x="83" y="2"/>
                    </a:lnTo>
                    <a:lnTo>
                      <a:pt x="112" y="2"/>
                    </a:lnTo>
                    <a:moveTo>
                      <a:pt x="326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326" y="87"/>
                    </a:lnTo>
                    <a:lnTo>
                      <a:pt x="326" y="50"/>
                    </a:lnTo>
                    <a:lnTo>
                      <a:pt x="247" y="50"/>
                    </a:lnTo>
                    <a:lnTo>
                      <a:pt x="247" y="2"/>
                    </a:lnTo>
                    <a:lnTo>
                      <a:pt x="274" y="2"/>
                    </a:lnTo>
                    <a:lnTo>
                      <a:pt x="326" y="2"/>
                    </a:lnTo>
                    <a:lnTo>
                      <a:pt x="3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479">
                <a:extLst>
                  <a:ext uri="{FF2B5EF4-FFF2-40B4-BE49-F238E27FC236}">
                    <a16:creationId xmlns:a16="http://schemas.microsoft.com/office/drawing/2014/main" xmlns="" id="{EE061404-371E-4504-8FE3-E0B469952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975" y="3648533"/>
                <a:ext cx="206901" cy="914713"/>
              </a:xfrm>
              <a:custGeom>
                <a:avLst/>
                <a:gdLst>
                  <a:gd name="T0" fmla="*/ 44 w 152"/>
                  <a:gd name="T1" fmla="*/ 0 h 672"/>
                  <a:gd name="T2" fmla="*/ 0 w 152"/>
                  <a:gd name="T3" fmla="*/ 0 h 672"/>
                  <a:gd name="T4" fmla="*/ 0 w 152"/>
                  <a:gd name="T5" fmla="*/ 672 h 672"/>
                  <a:gd name="T6" fmla="*/ 152 w 152"/>
                  <a:gd name="T7" fmla="*/ 672 h 672"/>
                  <a:gd name="T8" fmla="*/ 152 w 152"/>
                  <a:gd name="T9" fmla="*/ 544 h 672"/>
                  <a:gd name="T10" fmla="*/ 44 w 152"/>
                  <a:gd name="T11" fmla="*/ 544 h 672"/>
                  <a:gd name="T12" fmla="*/ 44 w 152"/>
                  <a:gd name="T13" fmla="*/ 399 h 672"/>
                  <a:gd name="T14" fmla="*/ 6 w 152"/>
                  <a:gd name="T15" fmla="*/ 399 h 672"/>
                  <a:gd name="T16" fmla="*/ 6 w 152"/>
                  <a:gd name="T17" fmla="*/ 351 h 672"/>
                  <a:gd name="T18" fmla="*/ 33 w 152"/>
                  <a:gd name="T19" fmla="*/ 351 h 672"/>
                  <a:gd name="T20" fmla="*/ 44 w 152"/>
                  <a:gd name="T21" fmla="*/ 351 h 672"/>
                  <a:gd name="T22" fmla="*/ 44 w 152"/>
                  <a:gd name="T23" fmla="*/ 282 h 672"/>
                  <a:gd name="T24" fmla="*/ 6 w 152"/>
                  <a:gd name="T25" fmla="*/ 282 h 672"/>
                  <a:gd name="T26" fmla="*/ 6 w 152"/>
                  <a:gd name="T27" fmla="*/ 235 h 672"/>
                  <a:gd name="T28" fmla="*/ 33 w 152"/>
                  <a:gd name="T29" fmla="*/ 235 h 672"/>
                  <a:gd name="T30" fmla="*/ 44 w 152"/>
                  <a:gd name="T31" fmla="*/ 235 h 672"/>
                  <a:gd name="T32" fmla="*/ 44 w 152"/>
                  <a:gd name="T33" fmla="*/ 166 h 672"/>
                  <a:gd name="T34" fmla="*/ 6 w 152"/>
                  <a:gd name="T35" fmla="*/ 166 h 672"/>
                  <a:gd name="T36" fmla="*/ 6 w 152"/>
                  <a:gd name="T37" fmla="*/ 118 h 672"/>
                  <a:gd name="T38" fmla="*/ 33 w 152"/>
                  <a:gd name="T39" fmla="*/ 118 h 672"/>
                  <a:gd name="T40" fmla="*/ 44 w 152"/>
                  <a:gd name="T41" fmla="*/ 118 h 672"/>
                  <a:gd name="T42" fmla="*/ 44 w 152"/>
                  <a:gd name="T43" fmla="*/ 50 h 672"/>
                  <a:gd name="T44" fmla="*/ 6 w 152"/>
                  <a:gd name="T45" fmla="*/ 50 h 672"/>
                  <a:gd name="T46" fmla="*/ 6 w 152"/>
                  <a:gd name="T47" fmla="*/ 2 h 672"/>
                  <a:gd name="T48" fmla="*/ 33 w 152"/>
                  <a:gd name="T49" fmla="*/ 2 h 672"/>
                  <a:gd name="T50" fmla="*/ 44 w 152"/>
                  <a:gd name="T51" fmla="*/ 2 h 672"/>
                  <a:gd name="T52" fmla="*/ 44 w 152"/>
                  <a:gd name="T53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672">
                    <a:moveTo>
                      <a:pt x="44" y="0"/>
                    </a:moveTo>
                    <a:lnTo>
                      <a:pt x="0" y="0"/>
                    </a:lnTo>
                    <a:lnTo>
                      <a:pt x="0" y="672"/>
                    </a:lnTo>
                    <a:lnTo>
                      <a:pt x="152" y="672"/>
                    </a:lnTo>
                    <a:lnTo>
                      <a:pt x="152" y="544"/>
                    </a:lnTo>
                    <a:lnTo>
                      <a:pt x="44" y="544"/>
                    </a:lnTo>
                    <a:lnTo>
                      <a:pt x="44" y="399"/>
                    </a:lnTo>
                    <a:lnTo>
                      <a:pt x="6" y="399"/>
                    </a:lnTo>
                    <a:lnTo>
                      <a:pt x="6" y="351"/>
                    </a:lnTo>
                    <a:lnTo>
                      <a:pt x="33" y="351"/>
                    </a:lnTo>
                    <a:lnTo>
                      <a:pt x="44" y="351"/>
                    </a:lnTo>
                    <a:lnTo>
                      <a:pt x="44" y="282"/>
                    </a:lnTo>
                    <a:lnTo>
                      <a:pt x="6" y="282"/>
                    </a:lnTo>
                    <a:lnTo>
                      <a:pt x="6" y="235"/>
                    </a:lnTo>
                    <a:lnTo>
                      <a:pt x="33" y="235"/>
                    </a:lnTo>
                    <a:lnTo>
                      <a:pt x="44" y="235"/>
                    </a:lnTo>
                    <a:lnTo>
                      <a:pt x="44" y="166"/>
                    </a:lnTo>
                    <a:lnTo>
                      <a:pt x="6" y="166"/>
                    </a:lnTo>
                    <a:lnTo>
                      <a:pt x="6" y="118"/>
                    </a:lnTo>
                    <a:lnTo>
                      <a:pt x="33" y="118"/>
                    </a:lnTo>
                    <a:lnTo>
                      <a:pt x="44" y="118"/>
                    </a:lnTo>
                    <a:lnTo>
                      <a:pt x="44" y="50"/>
                    </a:lnTo>
                    <a:lnTo>
                      <a:pt x="6" y="50"/>
                    </a:lnTo>
                    <a:lnTo>
                      <a:pt x="6" y="2"/>
                    </a:lnTo>
                    <a:lnTo>
                      <a:pt x="33" y="2"/>
                    </a:lnTo>
                    <a:lnTo>
                      <a:pt x="44" y="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AFD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480">
                <a:extLst>
                  <a:ext uri="{FF2B5EF4-FFF2-40B4-BE49-F238E27FC236}">
                    <a16:creationId xmlns:a16="http://schemas.microsoft.com/office/drawing/2014/main" xmlns="" id="{AFFE3E20-FF19-4114-BFB6-E32EBA9B3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975" y="3648533"/>
                <a:ext cx="206901" cy="914713"/>
              </a:xfrm>
              <a:custGeom>
                <a:avLst/>
                <a:gdLst>
                  <a:gd name="T0" fmla="*/ 44 w 152"/>
                  <a:gd name="T1" fmla="*/ 0 h 672"/>
                  <a:gd name="T2" fmla="*/ 0 w 152"/>
                  <a:gd name="T3" fmla="*/ 0 h 672"/>
                  <a:gd name="T4" fmla="*/ 0 w 152"/>
                  <a:gd name="T5" fmla="*/ 672 h 672"/>
                  <a:gd name="T6" fmla="*/ 152 w 152"/>
                  <a:gd name="T7" fmla="*/ 672 h 672"/>
                  <a:gd name="T8" fmla="*/ 152 w 152"/>
                  <a:gd name="T9" fmla="*/ 544 h 672"/>
                  <a:gd name="T10" fmla="*/ 44 w 152"/>
                  <a:gd name="T11" fmla="*/ 544 h 672"/>
                  <a:gd name="T12" fmla="*/ 44 w 152"/>
                  <a:gd name="T13" fmla="*/ 399 h 672"/>
                  <a:gd name="T14" fmla="*/ 6 w 152"/>
                  <a:gd name="T15" fmla="*/ 399 h 672"/>
                  <a:gd name="T16" fmla="*/ 6 w 152"/>
                  <a:gd name="T17" fmla="*/ 351 h 672"/>
                  <a:gd name="T18" fmla="*/ 33 w 152"/>
                  <a:gd name="T19" fmla="*/ 351 h 672"/>
                  <a:gd name="T20" fmla="*/ 44 w 152"/>
                  <a:gd name="T21" fmla="*/ 351 h 672"/>
                  <a:gd name="T22" fmla="*/ 44 w 152"/>
                  <a:gd name="T23" fmla="*/ 282 h 672"/>
                  <a:gd name="T24" fmla="*/ 6 w 152"/>
                  <a:gd name="T25" fmla="*/ 282 h 672"/>
                  <a:gd name="T26" fmla="*/ 6 w 152"/>
                  <a:gd name="T27" fmla="*/ 235 h 672"/>
                  <a:gd name="T28" fmla="*/ 33 w 152"/>
                  <a:gd name="T29" fmla="*/ 235 h 672"/>
                  <a:gd name="T30" fmla="*/ 44 w 152"/>
                  <a:gd name="T31" fmla="*/ 235 h 672"/>
                  <a:gd name="T32" fmla="*/ 44 w 152"/>
                  <a:gd name="T33" fmla="*/ 166 h 672"/>
                  <a:gd name="T34" fmla="*/ 6 w 152"/>
                  <a:gd name="T35" fmla="*/ 166 h 672"/>
                  <a:gd name="T36" fmla="*/ 6 w 152"/>
                  <a:gd name="T37" fmla="*/ 118 h 672"/>
                  <a:gd name="T38" fmla="*/ 33 w 152"/>
                  <a:gd name="T39" fmla="*/ 118 h 672"/>
                  <a:gd name="T40" fmla="*/ 44 w 152"/>
                  <a:gd name="T41" fmla="*/ 118 h 672"/>
                  <a:gd name="T42" fmla="*/ 44 w 152"/>
                  <a:gd name="T43" fmla="*/ 50 h 672"/>
                  <a:gd name="T44" fmla="*/ 6 w 152"/>
                  <a:gd name="T45" fmla="*/ 50 h 672"/>
                  <a:gd name="T46" fmla="*/ 6 w 152"/>
                  <a:gd name="T47" fmla="*/ 2 h 672"/>
                  <a:gd name="T48" fmla="*/ 33 w 152"/>
                  <a:gd name="T49" fmla="*/ 2 h 672"/>
                  <a:gd name="T50" fmla="*/ 44 w 152"/>
                  <a:gd name="T51" fmla="*/ 2 h 672"/>
                  <a:gd name="T52" fmla="*/ 44 w 152"/>
                  <a:gd name="T53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672">
                    <a:moveTo>
                      <a:pt x="44" y="0"/>
                    </a:moveTo>
                    <a:lnTo>
                      <a:pt x="0" y="0"/>
                    </a:lnTo>
                    <a:lnTo>
                      <a:pt x="0" y="672"/>
                    </a:lnTo>
                    <a:lnTo>
                      <a:pt x="152" y="672"/>
                    </a:lnTo>
                    <a:lnTo>
                      <a:pt x="152" y="544"/>
                    </a:lnTo>
                    <a:lnTo>
                      <a:pt x="44" y="544"/>
                    </a:lnTo>
                    <a:lnTo>
                      <a:pt x="44" y="399"/>
                    </a:lnTo>
                    <a:lnTo>
                      <a:pt x="6" y="399"/>
                    </a:lnTo>
                    <a:lnTo>
                      <a:pt x="6" y="351"/>
                    </a:lnTo>
                    <a:lnTo>
                      <a:pt x="33" y="351"/>
                    </a:lnTo>
                    <a:lnTo>
                      <a:pt x="44" y="351"/>
                    </a:lnTo>
                    <a:lnTo>
                      <a:pt x="44" y="282"/>
                    </a:lnTo>
                    <a:lnTo>
                      <a:pt x="6" y="282"/>
                    </a:lnTo>
                    <a:lnTo>
                      <a:pt x="6" y="235"/>
                    </a:lnTo>
                    <a:lnTo>
                      <a:pt x="33" y="235"/>
                    </a:lnTo>
                    <a:lnTo>
                      <a:pt x="44" y="235"/>
                    </a:lnTo>
                    <a:lnTo>
                      <a:pt x="44" y="166"/>
                    </a:lnTo>
                    <a:lnTo>
                      <a:pt x="6" y="166"/>
                    </a:lnTo>
                    <a:lnTo>
                      <a:pt x="6" y="118"/>
                    </a:lnTo>
                    <a:lnTo>
                      <a:pt x="33" y="118"/>
                    </a:lnTo>
                    <a:lnTo>
                      <a:pt x="44" y="118"/>
                    </a:lnTo>
                    <a:lnTo>
                      <a:pt x="44" y="50"/>
                    </a:lnTo>
                    <a:lnTo>
                      <a:pt x="6" y="50"/>
                    </a:lnTo>
                    <a:lnTo>
                      <a:pt x="6" y="2"/>
                    </a:lnTo>
                    <a:lnTo>
                      <a:pt x="33" y="2"/>
                    </a:lnTo>
                    <a:lnTo>
                      <a:pt x="44" y="2"/>
                    </a:lnTo>
                    <a:lnTo>
                      <a:pt x="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Rectangle 481">
                <a:extLst>
                  <a:ext uri="{FF2B5EF4-FFF2-40B4-BE49-F238E27FC236}">
                    <a16:creationId xmlns:a16="http://schemas.microsoft.com/office/drawing/2014/main" xmlns="" id="{20EFA454-7186-4D95-8CFA-54B2D841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389014"/>
                <a:ext cx="47643" cy="174232"/>
              </a:xfrm>
              <a:prstGeom prst="rect">
                <a:avLst/>
              </a:prstGeom>
              <a:solidFill>
                <a:srgbClr val="AAD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Rectangle 482">
                <a:extLst>
                  <a:ext uri="{FF2B5EF4-FFF2-40B4-BE49-F238E27FC236}">
                    <a16:creationId xmlns:a16="http://schemas.microsoft.com/office/drawing/2014/main" xmlns="" id="{E584F190-68E6-420D-B37A-3DD509CC4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389014"/>
                <a:ext cx="47643" cy="174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483">
                <a:extLst>
                  <a:ext uri="{FF2B5EF4-FFF2-40B4-BE49-F238E27FC236}">
                    <a16:creationId xmlns:a16="http://schemas.microsoft.com/office/drawing/2014/main" xmlns="" id="{D8CEDC5D-1DEA-4FAC-B71D-2C9F7D1AFE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4764701"/>
                <a:ext cx="758185" cy="299460"/>
              </a:xfrm>
              <a:custGeom>
                <a:avLst/>
                <a:gdLst>
                  <a:gd name="T0" fmla="*/ 330 w 557"/>
                  <a:gd name="T1" fmla="*/ 170 h 220"/>
                  <a:gd name="T2" fmla="*/ 0 w 557"/>
                  <a:gd name="T3" fmla="*/ 170 h 220"/>
                  <a:gd name="T4" fmla="*/ 0 w 557"/>
                  <a:gd name="T5" fmla="*/ 220 h 220"/>
                  <a:gd name="T6" fmla="*/ 557 w 557"/>
                  <a:gd name="T7" fmla="*/ 220 h 220"/>
                  <a:gd name="T8" fmla="*/ 330 w 557"/>
                  <a:gd name="T9" fmla="*/ 220 h 220"/>
                  <a:gd name="T10" fmla="*/ 330 w 557"/>
                  <a:gd name="T11" fmla="*/ 170 h 220"/>
                  <a:gd name="T12" fmla="*/ 330 w 557"/>
                  <a:gd name="T13" fmla="*/ 0 h 220"/>
                  <a:gd name="T14" fmla="*/ 0 w 557"/>
                  <a:gd name="T15" fmla="*/ 0 h 220"/>
                  <a:gd name="T16" fmla="*/ 0 w 557"/>
                  <a:gd name="T17" fmla="*/ 56 h 220"/>
                  <a:gd name="T18" fmla="*/ 330 w 557"/>
                  <a:gd name="T19" fmla="*/ 56 h 220"/>
                  <a:gd name="T20" fmla="*/ 330 w 557"/>
                  <a:gd name="T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7" h="220">
                    <a:moveTo>
                      <a:pt x="330" y="170"/>
                    </a:moveTo>
                    <a:lnTo>
                      <a:pt x="0" y="170"/>
                    </a:lnTo>
                    <a:lnTo>
                      <a:pt x="0" y="220"/>
                    </a:lnTo>
                    <a:lnTo>
                      <a:pt x="557" y="220"/>
                    </a:lnTo>
                    <a:lnTo>
                      <a:pt x="330" y="220"/>
                    </a:lnTo>
                    <a:lnTo>
                      <a:pt x="330" y="170"/>
                    </a:lnTo>
                    <a:close/>
                    <a:moveTo>
                      <a:pt x="330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330" y="56"/>
                    </a:lnTo>
                    <a:lnTo>
                      <a:pt x="330" y="0"/>
                    </a:lnTo>
                    <a:close/>
                  </a:path>
                </a:pathLst>
              </a:custGeom>
              <a:solidFill>
                <a:srgbClr val="B5D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84">
                <a:extLst>
                  <a:ext uri="{FF2B5EF4-FFF2-40B4-BE49-F238E27FC236}">
                    <a16:creationId xmlns:a16="http://schemas.microsoft.com/office/drawing/2014/main" xmlns="" id="{F475A9CF-E764-4088-B26A-415E1B696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4764701"/>
                <a:ext cx="758185" cy="299460"/>
              </a:xfrm>
              <a:custGeom>
                <a:avLst/>
                <a:gdLst>
                  <a:gd name="T0" fmla="*/ 330 w 557"/>
                  <a:gd name="T1" fmla="*/ 170 h 220"/>
                  <a:gd name="T2" fmla="*/ 0 w 557"/>
                  <a:gd name="T3" fmla="*/ 170 h 220"/>
                  <a:gd name="T4" fmla="*/ 0 w 557"/>
                  <a:gd name="T5" fmla="*/ 220 h 220"/>
                  <a:gd name="T6" fmla="*/ 557 w 557"/>
                  <a:gd name="T7" fmla="*/ 220 h 220"/>
                  <a:gd name="T8" fmla="*/ 330 w 557"/>
                  <a:gd name="T9" fmla="*/ 220 h 220"/>
                  <a:gd name="T10" fmla="*/ 330 w 557"/>
                  <a:gd name="T11" fmla="*/ 170 h 220"/>
                  <a:gd name="T12" fmla="*/ 330 w 557"/>
                  <a:gd name="T13" fmla="*/ 0 h 220"/>
                  <a:gd name="T14" fmla="*/ 0 w 557"/>
                  <a:gd name="T15" fmla="*/ 0 h 220"/>
                  <a:gd name="T16" fmla="*/ 0 w 557"/>
                  <a:gd name="T17" fmla="*/ 56 h 220"/>
                  <a:gd name="T18" fmla="*/ 330 w 557"/>
                  <a:gd name="T19" fmla="*/ 56 h 220"/>
                  <a:gd name="T20" fmla="*/ 330 w 557"/>
                  <a:gd name="T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7" h="220">
                    <a:moveTo>
                      <a:pt x="330" y="170"/>
                    </a:moveTo>
                    <a:lnTo>
                      <a:pt x="0" y="170"/>
                    </a:lnTo>
                    <a:lnTo>
                      <a:pt x="0" y="220"/>
                    </a:lnTo>
                    <a:lnTo>
                      <a:pt x="557" y="220"/>
                    </a:lnTo>
                    <a:lnTo>
                      <a:pt x="330" y="220"/>
                    </a:lnTo>
                    <a:lnTo>
                      <a:pt x="330" y="170"/>
                    </a:lnTo>
                    <a:moveTo>
                      <a:pt x="330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330" y="56"/>
                    </a:lnTo>
                    <a:lnTo>
                      <a:pt x="3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485">
                <a:extLst>
                  <a:ext uri="{FF2B5EF4-FFF2-40B4-BE49-F238E27FC236}">
                    <a16:creationId xmlns:a16="http://schemas.microsoft.com/office/drawing/2014/main" xmlns="" id="{0F9249F9-5FED-47E5-B9B4-7E3641C4E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651255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486">
                <a:extLst>
                  <a:ext uri="{FF2B5EF4-FFF2-40B4-BE49-F238E27FC236}">
                    <a16:creationId xmlns:a16="http://schemas.microsoft.com/office/drawing/2014/main" xmlns="" id="{18E9D2B3-87C9-4E54-BE3C-B3B9B8CAC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651255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487">
                <a:extLst>
                  <a:ext uri="{FF2B5EF4-FFF2-40B4-BE49-F238E27FC236}">
                    <a16:creationId xmlns:a16="http://schemas.microsoft.com/office/drawing/2014/main" xmlns="" id="{A6966495-CAE7-4704-A433-455E56B13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3968410"/>
                <a:ext cx="115702" cy="29947"/>
              </a:xfrm>
              <a:prstGeom prst="rect">
                <a:avLst/>
              </a:pr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488">
                <a:extLst>
                  <a:ext uri="{FF2B5EF4-FFF2-40B4-BE49-F238E27FC236}">
                    <a16:creationId xmlns:a16="http://schemas.microsoft.com/office/drawing/2014/main" xmlns="" id="{36F8C5A1-6034-4B1C-9DAF-A60D7F0B2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3968410"/>
                <a:ext cx="115702" cy="29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489">
                <a:extLst>
                  <a:ext uri="{FF2B5EF4-FFF2-40B4-BE49-F238E27FC236}">
                    <a16:creationId xmlns:a16="http://schemas.microsoft.com/office/drawing/2014/main" xmlns="" id="{EAB4136A-3F8B-4A95-B702-4EAB83FF5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4171226"/>
                <a:ext cx="155176" cy="20418"/>
              </a:xfrm>
              <a:custGeom>
                <a:avLst/>
                <a:gdLst>
                  <a:gd name="T0" fmla="*/ 114 w 114"/>
                  <a:gd name="T1" fmla="*/ 0 h 15"/>
                  <a:gd name="T2" fmla="*/ 29 w 114"/>
                  <a:gd name="T3" fmla="*/ 0 h 15"/>
                  <a:gd name="T4" fmla="*/ 29 w 114"/>
                  <a:gd name="T5" fmla="*/ 15 h 15"/>
                  <a:gd name="T6" fmla="*/ 0 w 114"/>
                  <a:gd name="T7" fmla="*/ 15 h 15"/>
                  <a:gd name="T8" fmla="*/ 0 w 114"/>
                  <a:gd name="T9" fmla="*/ 0 h 15"/>
                  <a:gd name="T10" fmla="*/ 0 w 114"/>
                  <a:gd name="T11" fmla="*/ 15 h 15"/>
                  <a:gd name="T12" fmla="*/ 114 w 114"/>
                  <a:gd name="T13" fmla="*/ 15 h 15"/>
                  <a:gd name="T14" fmla="*/ 114 w 114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5">
                    <a:moveTo>
                      <a:pt x="114" y="0"/>
                    </a:moveTo>
                    <a:lnTo>
                      <a:pt x="29" y="0"/>
                    </a:lnTo>
                    <a:lnTo>
                      <a:pt x="29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114" y="15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490">
                <a:extLst>
                  <a:ext uri="{FF2B5EF4-FFF2-40B4-BE49-F238E27FC236}">
                    <a16:creationId xmlns:a16="http://schemas.microsoft.com/office/drawing/2014/main" xmlns="" id="{2894AFEB-231F-442A-8B64-55850AFCA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4171226"/>
                <a:ext cx="155176" cy="20418"/>
              </a:xfrm>
              <a:custGeom>
                <a:avLst/>
                <a:gdLst>
                  <a:gd name="T0" fmla="*/ 114 w 114"/>
                  <a:gd name="T1" fmla="*/ 0 h 15"/>
                  <a:gd name="T2" fmla="*/ 29 w 114"/>
                  <a:gd name="T3" fmla="*/ 0 h 15"/>
                  <a:gd name="T4" fmla="*/ 29 w 114"/>
                  <a:gd name="T5" fmla="*/ 15 h 15"/>
                  <a:gd name="T6" fmla="*/ 0 w 114"/>
                  <a:gd name="T7" fmla="*/ 15 h 15"/>
                  <a:gd name="T8" fmla="*/ 0 w 114"/>
                  <a:gd name="T9" fmla="*/ 0 h 15"/>
                  <a:gd name="T10" fmla="*/ 0 w 114"/>
                  <a:gd name="T11" fmla="*/ 15 h 15"/>
                  <a:gd name="T12" fmla="*/ 114 w 114"/>
                  <a:gd name="T13" fmla="*/ 15 h 15"/>
                  <a:gd name="T14" fmla="*/ 114 w 114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5">
                    <a:moveTo>
                      <a:pt x="114" y="0"/>
                    </a:moveTo>
                    <a:lnTo>
                      <a:pt x="29" y="0"/>
                    </a:lnTo>
                    <a:lnTo>
                      <a:pt x="29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114" y="15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Rectangle 491">
                <a:extLst>
                  <a:ext uri="{FF2B5EF4-FFF2-40B4-BE49-F238E27FC236}">
                    <a16:creationId xmlns:a16="http://schemas.microsoft.com/office/drawing/2014/main" xmlns="" id="{06173A2A-9A8F-4D0F-9EA3-B125880BE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651255"/>
                <a:ext cx="47643" cy="65337"/>
              </a:xfrm>
              <a:prstGeom prst="rect">
                <a:avLst/>
              </a:prstGeom>
              <a:solidFill>
                <a:srgbClr val="96C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Rectangle 492">
                <a:extLst>
                  <a:ext uri="{FF2B5EF4-FFF2-40B4-BE49-F238E27FC236}">
                    <a16:creationId xmlns:a16="http://schemas.microsoft.com/office/drawing/2014/main" xmlns="" id="{F85A511F-362F-4704-B273-1F60E0865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651255"/>
                <a:ext cx="47643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493">
                <a:extLst>
                  <a:ext uri="{FF2B5EF4-FFF2-40B4-BE49-F238E27FC236}">
                    <a16:creationId xmlns:a16="http://schemas.microsoft.com/office/drawing/2014/main" xmlns="" id="{73363A96-90AC-4E83-A07F-30ECA98EF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651255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494">
                <a:extLst>
                  <a:ext uri="{FF2B5EF4-FFF2-40B4-BE49-F238E27FC236}">
                    <a16:creationId xmlns:a16="http://schemas.microsoft.com/office/drawing/2014/main" xmlns="" id="{390F3070-FD63-4D6C-89D0-26986ED9E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651255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495">
                <a:extLst>
                  <a:ext uri="{FF2B5EF4-FFF2-40B4-BE49-F238E27FC236}">
                    <a16:creationId xmlns:a16="http://schemas.microsoft.com/office/drawing/2014/main" xmlns="" id="{145C90CE-3ED3-48E9-9434-57FDBC953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01053" y="3809151"/>
                <a:ext cx="34030" cy="65337"/>
              </a:xfrm>
              <a:prstGeom prst="rect">
                <a:avLst/>
              </a:prstGeom>
              <a:solidFill>
                <a:srgbClr val="96C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Rectangle 496">
                <a:extLst>
                  <a:ext uri="{FF2B5EF4-FFF2-40B4-BE49-F238E27FC236}">
                    <a16:creationId xmlns:a16="http://schemas.microsoft.com/office/drawing/2014/main" xmlns="" id="{80933DA8-0E4E-479F-AC8F-DA4D21587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01053" y="3809151"/>
                <a:ext cx="34030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497">
                <a:extLst>
                  <a:ext uri="{FF2B5EF4-FFF2-40B4-BE49-F238E27FC236}">
                    <a16:creationId xmlns:a16="http://schemas.microsoft.com/office/drawing/2014/main" xmlns="" id="{EC352729-A821-4255-87C7-8FE3EDB96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3968410"/>
                <a:ext cx="47643" cy="63977"/>
              </a:xfrm>
              <a:custGeom>
                <a:avLst/>
                <a:gdLst>
                  <a:gd name="T0" fmla="*/ 35 w 35"/>
                  <a:gd name="T1" fmla="*/ 0 h 47"/>
                  <a:gd name="T2" fmla="*/ 0 w 35"/>
                  <a:gd name="T3" fmla="*/ 0 h 47"/>
                  <a:gd name="T4" fmla="*/ 0 w 35"/>
                  <a:gd name="T5" fmla="*/ 22 h 47"/>
                  <a:gd name="T6" fmla="*/ 10 w 35"/>
                  <a:gd name="T7" fmla="*/ 22 h 47"/>
                  <a:gd name="T8" fmla="*/ 10 w 35"/>
                  <a:gd name="T9" fmla="*/ 47 h 47"/>
                  <a:gd name="T10" fmla="*/ 35 w 35"/>
                  <a:gd name="T11" fmla="*/ 47 h 47"/>
                  <a:gd name="T12" fmla="*/ 35 w 3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7">
                    <a:moveTo>
                      <a:pt x="35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47"/>
                    </a:lnTo>
                    <a:lnTo>
                      <a:pt x="35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6C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498">
                <a:extLst>
                  <a:ext uri="{FF2B5EF4-FFF2-40B4-BE49-F238E27FC236}">
                    <a16:creationId xmlns:a16="http://schemas.microsoft.com/office/drawing/2014/main" xmlns="" id="{A85C76FD-4FBC-4EDA-B43B-15D5A4042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3968410"/>
                <a:ext cx="47643" cy="63977"/>
              </a:xfrm>
              <a:custGeom>
                <a:avLst/>
                <a:gdLst>
                  <a:gd name="T0" fmla="*/ 35 w 35"/>
                  <a:gd name="T1" fmla="*/ 0 h 47"/>
                  <a:gd name="T2" fmla="*/ 0 w 35"/>
                  <a:gd name="T3" fmla="*/ 0 h 47"/>
                  <a:gd name="T4" fmla="*/ 0 w 35"/>
                  <a:gd name="T5" fmla="*/ 22 h 47"/>
                  <a:gd name="T6" fmla="*/ 10 w 35"/>
                  <a:gd name="T7" fmla="*/ 22 h 47"/>
                  <a:gd name="T8" fmla="*/ 10 w 35"/>
                  <a:gd name="T9" fmla="*/ 47 h 47"/>
                  <a:gd name="T10" fmla="*/ 35 w 35"/>
                  <a:gd name="T11" fmla="*/ 47 h 47"/>
                  <a:gd name="T12" fmla="*/ 35 w 3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7">
                    <a:moveTo>
                      <a:pt x="35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0" y="47"/>
                    </a:lnTo>
                    <a:lnTo>
                      <a:pt x="35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Rectangle 499">
                <a:extLst>
                  <a:ext uri="{FF2B5EF4-FFF2-40B4-BE49-F238E27FC236}">
                    <a16:creationId xmlns:a16="http://schemas.microsoft.com/office/drawing/2014/main" xmlns="" id="{8E812FD9-CFEF-4FA7-8860-6733085C2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3968410"/>
                <a:ext cx="70782" cy="29947"/>
              </a:xfrm>
              <a:prstGeom prst="rect">
                <a:avLst/>
              </a:pr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Rectangle 500">
                <a:extLst>
                  <a:ext uri="{FF2B5EF4-FFF2-40B4-BE49-F238E27FC236}">
                    <a16:creationId xmlns:a16="http://schemas.microsoft.com/office/drawing/2014/main" xmlns="" id="{D80FDE5A-5E91-4F9D-B260-872CD5F95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3968410"/>
                <a:ext cx="70782" cy="29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501">
                <a:extLst>
                  <a:ext uri="{FF2B5EF4-FFF2-40B4-BE49-F238E27FC236}">
                    <a16:creationId xmlns:a16="http://schemas.microsoft.com/office/drawing/2014/main" xmlns="" id="{D86E1D8C-4D59-44EC-9BCA-B26EE9FADC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7441" y="4126307"/>
                <a:ext cx="47643" cy="65337"/>
              </a:xfrm>
              <a:custGeom>
                <a:avLst/>
                <a:gdLst>
                  <a:gd name="T0" fmla="*/ 35 w 35"/>
                  <a:gd name="T1" fmla="*/ 33 h 48"/>
                  <a:gd name="T2" fmla="*/ 0 w 35"/>
                  <a:gd name="T3" fmla="*/ 33 h 48"/>
                  <a:gd name="T4" fmla="*/ 0 w 35"/>
                  <a:gd name="T5" fmla="*/ 48 h 48"/>
                  <a:gd name="T6" fmla="*/ 35 w 35"/>
                  <a:gd name="T7" fmla="*/ 48 h 48"/>
                  <a:gd name="T8" fmla="*/ 35 w 35"/>
                  <a:gd name="T9" fmla="*/ 33 h 48"/>
                  <a:gd name="T10" fmla="*/ 35 w 35"/>
                  <a:gd name="T11" fmla="*/ 0 h 48"/>
                  <a:gd name="T12" fmla="*/ 10 w 35"/>
                  <a:gd name="T13" fmla="*/ 0 h 48"/>
                  <a:gd name="T14" fmla="*/ 10 w 35"/>
                  <a:gd name="T15" fmla="*/ 10 h 48"/>
                  <a:gd name="T16" fmla="*/ 35 w 35"/>
                  <a:gd name="T17" fmla="*/ 10 h 48"/>
                  <a:gd name="T18" fmla="*/ 35 w 35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48">
                    <a:moveTo>
                      <a:pt x="35" y="33"/>
                    </a:moveTo>
                    <a:lnTo>
                      <a:pt x="0" y="33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35" y="33"/>
                    </a:lnTo>
                    <a:close/>
                    <a:moveTo>
                      <a:pt x="35" y="0"/>
                    </a:moveTo>
                    <a:lnTo>
                      <a:pt x="10" y="0"/>
                    </a:lnTo>
                    <a:lnTo>
                      <a:pt x="10" y="10"/>
                    </a:lnTo>
                    <a:lnTo>
                      <a:pt x="35" y="1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6C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502">
                <a:extLst>
                  <a:ext uri="{FF2B5EF4-FFF2-40B4-BE49-F238E27FC236}">
                    <a16:creationId xmlns:a16="http://schemas.microsoft.com/office/drawing/2014/main" xmlns="" id="{34655FFE-E071-4CEF-82AD-E9F01944AA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7441" y="4126307"/>
                <a:ext cx="47643" cy="65337"/>
              </a:xfrm>
              <a:custGeom>
                <a:avLst/>
                <a:gdLst>
                  <a:gd name="T0" fmla="*/ 35 w 35"/>
                  <a:gd name="T1" fmla="*/ 33 h 48"/>
                  <a:gd name="T2" fmla="*/ 0 w 35"/>
                  <a:gd name="T3" fmla="*/ 33 h 48"/>
                  <a:gd name="T4" fmla="*/ 0 w 35"/>
                  <a:gd name="T5" fmla="*/ 48 h 48"/>
                  <a:gd name="T6" fmla="*/ 35 w 35"/>
                  <a:gd name="T7" fmla="*/ 48 h 48"/>
                  <a:gd name="T8" fmla="*/ 35 w 35"/>
                  <a:gd name="T9" fmla="*/ 33 h 48"/>
                  <a:gd name="T10" fmla="*/ 35 w 35"/>
                  <a:gd name="T11" fmla="*/ 0 h 48"/>
                  <a:gd name="T12" fmla="*/ 10 w 35"/>
                  <a:gd name="T13" fmla="*/ 0 h 48"/>
                  <a:gd name="T14" fmla="*/ 10 w 35"/>
                  <a:gd name="T15" fmla="*/ 10 h 48"/>
                  <a:gd name="T16" fmla="*/ 35 w 35"/>
                  <a:gd name="T17" fmla="*/ 10 h 48"/>
                  <a:gd name="T18" fmla="*/ 35 w 35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48">
                    <a:moveTo>
                      <a:pt x="35" y="33"/>
                    </a:moveTo>
                    <a:lnTo>
                      <a:pt x="0" y="33"/>
                    </a:lnTo>
                    <a:lnTo>
                      <a:pt x="0" y="48"/>
                    </a:lnTo>
                    <a:lnTo>
                      <a:pt x="35" y="48"/>
                    </a:lnTo>
                    <a:lnTo>
                      <a:pt x="35" y="33"/>
                    </a:lnTo>
                    <a:moveTo>
                      <a:pt x="35" y="0"/>
                    </a:moveTo>
                    <a:lnTo>
                      <a:pt x="10" y="0"/>
                    </a:lnTo>
                    <a:lnTo>
                      <a:pt x="10" y="10"/>
                    </a:lnTo>
                    <a:lnTo>
                      <a:pt x="35" y="10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503">
                <a:extLst>
                  <a:ext uri="{FF2B5EF4-FFF2-40B4-BE49-F238E27FC236}">
                    <a16:creationId xmlns:a16="http://schemas.microsoft.com/office/drawing/2014/main" xmlns="" id="{B8B744A9-97D5-4CE3-8636-57395BF4C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4171226"/>
                <a:ext cx="107534" cy="20418"/>
              </a:xfrm>
              <a:custGeom>
                <a:avLst/>
                <a:gdLst>
                  <a:gd name="T0" fmla="*/ 79 w 79"/>
                  <a:gd name="T1" fmla="*/ 0 h 15"/>
                  <a:gd name="T2" fmla="*/ 27 w 79"/>
                  <a:gd name="T3" fmla="*/ 0 h 15"/>
                  <a:gd name="T4" fmla="*/ 27 w 79"/>
                  <a:gd name="T5" fmla="*/ 15 h 15"/>
                  <a:gd name="T6" fmla="*/ 0 w 79"/>
                  <a:gd name="T7" fmla="*/ 15 h 15"/>
                  <a:gd name="T8" fmla="*/ 0 w 79"/>
                  <a:gd name="T9" fmla="*/ 0 h 15"/>
                  <a:gd name="T10" fmla="*/ 0 w 79"/>
                  <a:gd name="T11" fmla="*/ 15 h 15"/>
                  <a:gd name="T12" fmla="*/ 79 w 79"/>
                  <a:gd name="T13" fmla="*/ 15 h 15"/>
                  <a:gd name="T14" fmla="*/ 79 w 7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5">
                    <a:moveTo>
                      <a:pt x="79" y="0"/>
                    </a:moveTo>
                    <a:lnTo>
                      <a:pt x="27" y="0"/>
                    </a:lnTo>
                    <a:lnTo>
                      <a:pt x="27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79" y="1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504">
                <a:extLst>
                  <a:ext uri="{FF2B5EF4-FFF2-40B4-BE49-F238E27FC236}">
                    <a16:creationId xmlns:a16="http://schemas.microsoft.com/office/drawing/2014/main" xmlns="" id="{BE2FC74C-F27C-4A2E-87CF-4B2B087B4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4171226"/>
                <a:ext cx="107534" cy="20418"/>
              </a:xfrm>
              <a:custGeom>
                <a:avLst/>
                <a:gdLst>
                  <a:gd name="T0" fmla="*/ 79 w 79"/>
                  <a:gd name="T1" fmla="*/ 0 h 15"/>
                  <a:gd name="T2" fmla="*/ 27 w 79"/>
                  <a:gd name="T3" fmla="*/ 0 h 15"/>
                  <a:gd name="T4" fmla="*/ 27 w 79"/>
                  <a:gd name="T5" fmla="*/ 15 h 15"/>
                  <a:gd name="T6" fmla="*/ 0 w 79"/>
                  <a:gd name="T7" fmla="*/ 15 h 15"/>
                  <a:gd name="T8" fmla="*/ 0 w 79"/>
                  <a:gd name="T9" fmla="*/ 0 h 15"/>
                  <a:gd name="T10" fmla="*/ 0 w 79"/>
                  <a:gd name="T11" fmla="*/ 15 h 15"/>
                  <a:gd name="T12" fmla="*/ 79 w 79"/>
                  <a:gd name="T13" fmla="*/ 15 h 15"/>
                  <a:gd name="T14" fmla="*/ 79 w 7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5">
                    <a:moveTo>
                      <a:pt x="79" y="0"/>
                    </a:moveTo>
                    <a:lnTo>
                      <a:pt x="27" y="0"/>
                    </a:lnTo>
                    <a:lnTo>
                      <a:pt x="27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79" y="15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505">
                <a:extLst>
                  <a:ext uri="{FF2B5EF4-FFF2-40B4-BE49-F238E27FC236}">
                    <a16:creationId xmlns:a16="http://schemas.microsoft.com/office/drawing/2014/main" xmlns="" id="{1B336936-7366-4976-8842-54C72DE6E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651255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506">
                <a:extLst>
                  <a:ext uri="{FF2B5EF4-FFF2-40B4-BE49-F238E27FC236}">
                    <a16:creationId xmlns:a16="http://schemas.microsoft.com/office/drawing/2014/main" xmlns="" id="{16F9FF4D-5BE6-4326-A94C-B4F24C279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651255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507">
                <a:extLst>
                  <a:ext uri="{FF2B5EF4-FFF2-40B4-BE49-F238E27FC236}">
                    <a16:creationId xmlns:a16="http://schemas.microsoft.com/office/drawing/2014/main" xmlns="" id="{00081C9B-06E8-4671-AC0A-31E64FD5B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809151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508">
                <a:extLst>
                  <a:ext uri="{FF2B5EF4-FFF2-40B4-BE49-F238E27FC236}">
                    <a16:creationId xmlns:a16="http://schemas.microsoft.com/office/drawing/2014/main" xmlns="" id="{331196F1-6292-4EF1-9E66-15D680E06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809151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509">
                <a:extLst>
                  <a:ext uri="{FF2B5EF4-FFF2-40B4-BE49-F238E27FC236}">
                    <a16:creationId xmlns:a16="http://schemas.microsoft.com/office/drawing/2014/main" xmlns="" id="{4A977431-C9AD-4AF5-A0DD-59C77389A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968410"/>
                <a:ext cx="51725" cy="63977"/>
              </a:xfrm>
              <a:custGeom>
                <a:avLst/>
                <a:gdLst>
                  <a:gd name="T0" fmla="*/ 38 w 38"/>
                  <a:gd name="T1" fmla="*/ 0 h 47"/>
                  <a:gd name="T2" fmla="*/ 27 w 38"/>
                  <a:gd name="T3" fmla="*/ 0 h 47"/>
                  <a:gd name="T4" fmla="*/ 27 w 38"/>
                  <a:gd name="T5" fmla="*/ 47 h 47"/>
                  <a:gd name="T6" fmla="*/ 0 w 38"/>
                  <a:gd name="T7" fmla="*/ 47 h 47"/>
                  <a:gd name="T8" fmla="*/ 0 w 38"/>
                  <a:gd name="T9" fmla="*/ 0 h 47"/>
                  <a:gd name="T10" fmla="*/ 0 w 38"/>
                  <a:gd name="T11" fmla="*/ 47 h 47"/>
                  <a:gd name="T12" fmla="*/ 38 w 38"/>
                  <a:gd name="T13" fmla="*/ 47 h 47"/>
                  <a:gd name="T14" fmla="*/ 38 w 3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7">
                    <a:moveTo>
                      <a:pt x="3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38" y="4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510">
                <a:extLst>
                  <a:ext uri="{FF2B5EF4-FFF2-40B4-BE49-F238E27FC236}">
                    <a16:creationId xmlns:a16="http://schemas.microsoft.com/office/drawing/2014/main" xmlns="" id="{42095398-2C05-48BF-9BD5-E2EDF815F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3968410"/>
                <a:ext cx="51725" cy="63977"/>
              </a:xfrm>
              <a:custGeom>
                <a:avLst/>
                <a:gdLst>
                  <a:gd name="T0" fmla="*/ 38 w 38"/>
                  <a:gd name="T1" fmla="*/ 0 h 47"/>
                  <a:gd name="T2" fmla="*/ 27 w 38"/>
                  <a:gd name="T3" fmla="*/ 0 h 47"/>
                  <a:gd name="T4" fmla="*/ 27 w 38"/>
                  <a:gd name="T5" fmla="*/ 47 h 47"/>
                  <a:gd name="T6" fmla="*/ 0 w 38"/>
                  <a:gd name="T7" fmla="*/ 47 h 47"/>
                  <a:gd name="T8" fmla="*/ 0 w 38"/>
                  <a:gd name="T9" fmla="*/ 0 h 47"/>
                  <a:gd name="T10" fmla="*/ 0 w 38"/>
                  <a:gd name="T11" fmla="*/ 47 h 47"/>
                  <a:gd name="T12" fmla="*/ 38 w 38"/>
                  <a:gd name="T13" fmla="*/ 47 h 47"/>
                  <a:gd name="T14" fmla="*/ 38 w 38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7">
                    <a:moveTo>
                      <a:pt x="38" y="0"/>
                    </a:moveTo>
                    <a:lnTo>
                      <a:pt x="27" y="0"/>
                    </a:lnTo>
                    <a:lnTo>
                      <a:pt x="27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38" y="4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511">
                <a:extLst>
                  <a:ext uri="{FF2B5EF4-FFF2-40B4-BE49-F238E27FC236}">
                    <a16:creationId xmlns:a16="http://schemas.microsoft.com/office/drawing/2014/main" xmlns="" id="{C6FCE9B4-6F53-4894-B4C1-2788B1CCE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4126307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2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512">
                <a:extLst>
                  <a:ext uri="{FF2B5EF4-FFF2-40B4-BE49-F238E27FC236}">
                    <a16:creationId xmlns:a16="http://schemas.microsoft.com/office/drawing/2014/main" xmlns="" id="{3A17D682-A9D5-4ABB-AB21-20C1CECC4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3142" y="4126307"/>
                <a:ext cx="51725" cy="65337"/>
              </a:xfrm>
              <a:custGeom>
                <a:avLst/>
                <a:gdLst>
                  <a:gd name="T0" fmla="*/ 38 w 38"/>
                  <a:gd name="T1" fmla="*/ 0 h 48"/>
                  <a:gd name="T2" fmla="*/ 27 w 38"/>
                  <a:gd name="T3" fmla="*/ 0 h 48"/>
                  <a:gd name="T4" fmla="*/ 27 w 38"/>
                  <a:gd name="T5" fmla="*/ 48 h 48"/>
                  <a:gd name="T6" fmla="*/ 0 w 38"/>
                  <a:gd name="T7" fmla="*/ 48 h 48"/>
                  <a:gd name="T8" fmla="*/ 0 w 38"/>
                  <a:gd name="T9" fmla="*/ 0 h 48"/>
                  <a:gd name="T10" fmla="*/ 0 w 38"/>
                  <a:gd name="T11" fmla="*/ 48 h 48"/>
                  <a:gd name="T12" fmla="*/ 38 w 38"/>
                  <a:gd name="T13" fmla="*/ 48 h 48"/>
                  <a:gd name="T14" fmla="*/ 38 w 3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38" y="4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Rectangle 513">
                <a:extLst>
                  <a:ext uri="{FF2B5EF4-FFF2-40B4-BE49-F238E27FC236}">
                    <a16:creationId xmlns:a16="http://schemas.microsoft.com/office/drawing/2014/main" xmlns="" id="{DFF588DB-E589-4C43-B092-EC32350C7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651255"/>
                <a:ext cx="39476" cy="6533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Rectangle 514">
                <a:extLst>
                  <a:ext uri="{FF2B5EF4-FFF2-40B4-BE49-F238E27FC236}">
                    <a16:creationId xmlns:a16="http://schemas.microsoft.com/office/drawing/2014/main" xmlns="" id="{648D4F0D-B0AB-4EB4-9392-4EE51D5A8E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651255"/>
                <a:ext cx="39476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Rectangle 515">
                <a:extLst>
                  <a:ext uri="{FF2B5EF4-FFF2-40B4-BE49-F238E27FC236}">
                    <a16:creationId xmlns:a16="http://schemas.microsoft.com/office/drawing/2014/main" xmlns="" id="{34CAEE46-A45C-4CD0-BBE2-7F537F888B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968410"/>
                <a:ext cx="39476" cy="2994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Rectangle 516">
                <a:extLst>
                  <a:ext uri="{FF2B5EF4-FFF2-40B4-BE49-F238E27FC236}">
                    <a16:creationId xmlns:a16="http://schemas.microsoft.com/office/drawing/2014/main" xmlns="" id="{EEBBF9DB-3E3D-4D93-A582-4B0C66DB2B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968410"/>
                <a:ext cx="39476" cy="29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Rectangle 517">
                <a:extLst>
                  <a:ext uri="{FF2B5EF4-FFF2-40B4-BE49-F238E27FC236}">
                    <a16:creationId xmlns:a16="http://schemas.microsoft.com/office/drawing/2014/main" xmlns="" id="{387695DC-142A-4637-AAC7-7C5231A3B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71226"/>
                <a:ext cx="39476" cy="20418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Rectangle 518">
                <a:extLst>
                  <a:ext uri="{FF2B5EF4-FFF2-40B4-BE49-F238E27FC236}">
                    <a16:creationId xmlns:a16="http://schemas.microsoft.com/office/drawing/2014/main" xmlns="" id="{7D73CEAC-B2E1-4956-9623-C9F12B71D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71226"/>
                <a:ext cx="39476" cy="2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Rectangle 519">
                <a:extLst>
                  <a:ext uri="{FF2B5EF4-FFF2-40B4-BE49-F238E27FC236}">
                    <a16:creationId xmlns:a16="http://schemas.microsoft.com/office/drawing/2014/main" xmlns="" id="{17F2172E-3739-4CD6-A168-922D606AD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651255"/>
                <a:ext cx="36752" cy="6533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Rectangle 520">
                <a:extLst>
                  <a:ext uri="{FF2B5EF4-FFF2-40B4-BE49-F238E27FC236}">
                    <a16:creationId xmlns:a16="http://schemas.microsoft.com/office/drawing/2014/main" xmlns="" id="{01E61281-D969-4B28-A933-B0DA78749E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651255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Rectangle 521">
                <a:extLst>
                  <a:ext uri="{FF2B5EF4-FFF2-40B4-BE49-F238E27FC236}">
                    <a16:creationId xmlns:a16="http://schemas.microsoft.com/office/drawing/2014/main" xmlns="" id="{F22871EA-0442-4EF9-BA32-E901AD0D5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968410"/>
                <a:ext cx="36752" cy="2994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Rectangle 522">
                <a:extLst>
                  <a:ext uri="{FF2B5EF4-FFF2-40B4-BE49-F238E27FC236}">
                    <a16:creationId xmlns:a16="http://schemas.microsoft.com/office/drawing/2014/main" xmlns="" id="{F237E64E-DE9D-4708-95C8-7BA8771C9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968410"/>
                <a:ext cx="36752" cy="29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Rectangle 523">
                <a:extLst>
                  <a:ext uri="{FF2B5EF4-FFF2-40B4-BE49-F238E27FC236}">
                    <a16:creationId xmlns:a16="http://schemas.microsoft.com/office/drawing/2014/main" xmlns="" id="{9A071B4B-3799-448E-B853-8A8507D58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71226"/>
                <a:ext cx="36752" cy="20418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Rectangle 524">
                <a:extLst>
                  <a:ext uri="{FF2B5EF4-FFF2-40B4-BE49-F238E27FC236}">
                    <a16:creationId xmlns:a16="http://schemas.microsoft.com/office/drawing/2014/main" xmlns="" id="{15020E2A-839D-4D13-B4D0-E6C7C5391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71226"/>
                <a:ext cx="36752" cy="2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Rectangle 525">
                <a:extLst>
                  <a:ext uri="{FF2B5EF4-FFF2-40B4-BE49-F238E27FC236}">
                    <a16:creationId xmlns:a16="http://schemas.microsoft.com/office/drawing/2014/main" xmlns="" id="{7C965909-5AE7-4A1D-A358-8E38EE398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651255"/>
                <a:ext cx="36752" cy="6533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Rectangle 526">
                <a:extLst>
                  <a:ext uri="{FF2B5EF4-FFF2-40B4-BE49-F238E27FC236}">
                    <a16:creationId xmlns:a16="http://schemas.microsoft.com/office/drawing/2014/main" xmlns="" id="{CBB3BFA0-6C7F-4869-A6A2-4BFA17536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651255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Rectangle 527">
                <a:extLst>
                  <a:ext uri="{FF2B5EF4-FFF2-40B4-BE49-F238E27FC236}">
                    <a16:creationId xmlns:a16="http://schemas.microsoft.com/office/drawing/2014/main" xmlns="" id="{83A1F0D7-846E-4603-A147-413CE67ADB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809151"/>
                <a:ext cx="36752" cy="6533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Rectangle 528">
                <a:extLst>
                  <a:ext uri="{FF2B5EF4-FFF2-40B4-BE49-F238E27FC236}">
                    <a16:creationId xmlns:a16="http://schemas.microsoft.com/office/drawing/2014/main" xmlns="" id="{50684D1F-C505-44FF-9388-45D132A5D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809151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Rectangle 529">
                <a:extLst>
                  <a:ext uri="{FF2B5EF4-FFF2-40B4-BE49-F238E27FC236}">
                    <a16:creationId xmlns:a16="http://schemas.microsoft.com/office/drawing/2014/main" xmlns="" id="{8AFA521B-0A1D-44CE-8FF2-55341D2E7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968410"/>
                <a:ext cx="36752" cy="6397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Rectangle 530">
                <a:extLst>
                  <a:ext uri="{FF2B5EF4-FFF2-40B4-BE49-F238E27FC236}">
                    <a16:creationId xmlns:a16="http://schemas.microsoft.com/office/drawing/2014/main" xmlns="" id="{F32FE789-CFF8-43ED-9D4B-E20257429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3968410"/>
                <a:ext cx="36752" cy="63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Rectangle 531">
                <a:extLst>
                  <a:ext uri="{FF2B5EF4-FFF2-40B4-BE49-F238E27FC236}">
                    <a16:creationId xmlns:a16="http://schemas.microsoft.com/office/drawing/2014/main" xmlns="" id="{BD76E3BD-0920-4888-A3F0-0DCA65A87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4126307"/>
                <a:ext cx="36752" cy="65337"/>
              </a:xfrm>
              <a:prstGeom prst="rect">
                <a:avLst/>
              </a:prstGeom>
              <a:solidFill>
                <a:srgbClr val="88B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Rectangle 532">
                <a:extLst>
                  <a:ext uri="{FF2B5EF4-FFF2-40B4-BE49-F238E27FC236}">
                    <a16:creationId xmlns:a16="http://schemas.microsoft.com/office/drawing/2014/main" xmlns="" id="{573249E0-713A-4025-88F8-30EBB6DEE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142" y="4126307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Rectangle 533">
                <a:extLst>
                  <a:ext uri="{FF2B5EF4-FFF2-40B4-BE49-F238E27FC236}">
                    <a16:creationId xmlns:a16="http://schemas.microsoft.com/office/drawing/2014/main" xmlns="" id="{26A377C7-110E-4A4C-823F-0F67905D9B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9095" y="4609527"/>
                <a:ext cx="224597" cy="155174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Rectangle 534">
                <a:extLst>
                  <a:ext uri="{FF2B5EF4-FFF2-40B4-BE49-F238E27FC236}">
                    <a16:creationId xmlns:a16="http://schemas.microsoft.com/office/drawing/2014/main" xmlns="" id="{C48307E2-E6F2-4525-A260-CA7B7444EE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9095" y="4609527"/>
                <a:ext cx="224597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Rectangle 535">
                <a:extLst>
                  <a:ext uri="{FF2B5EF4-FFF2-40B4-BE49-F238E27FC236}">
                    <a16:creationId xmlns:a16="http://schemas.microsoft.com/office/drawing/2014/main" xmlns="" id="{78BEF9BF-6B4A-48F9-96E3-5AEB8AF361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3030" y="4609527"/>
                <a:ext cx="166066" cy="155174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Rectangle 536">
                <a:extLst>
                  <a:ext uri="{FF2B5EF4-FFF2-40B4-BE49-F238E27FC236}">
                    <a16:creationId xmlns:a16="http://schemas.microsoft.com/office/drawing/2014/main" xmlns="" id="{9F6C3196-E2C5-417F-BB92-80798AF36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3030" y="4609527"/>
                <a:ext cx="166066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Rectangle 537">
                <a:extLst>
                  <a:ext uri="{FF2B5EF4-FFF2-40B4-BE49-F238E27FC236}">
                    <a16:creationId xmlns:a16="http://schemas.microsoft.com/office/drawing/2014/main" xmlns="" id="{C6407829-4BE9-41E9-B114-51ADFF3CD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609527"/>
                <a:ext cx="449194" cy="155174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Rectangle 538">
                <a:extLst>
                  <a:ext uri="{FF2B5EF4-FFF2-40B4-BE49-F238E27FC236}">
                    <a16:creationId xmlns:a16="http://schemas.microsoft.com/office/drawing/2014/main" xmlns="" id="{A980E105-EDC3-4C6A-A1F9-880EE3E08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609527"/>
                <a:ext cx="449194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Rectangle 539">
                <a:extLst>
                  <a:ext uri="{FF2B5EF4-FFF2-40B4-BE49-F238E27FC236}">
                    <a16:creationId xmlns:a16="http://schemas.microsoft.com/office/drawing/2014/main" xmlns="" id="{0F4773AC-87DD-4F56-BF9E-9F222AA2C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9095" y="4840927"/>
                <a:ext cx="224597" cy="155174"/>
              </a:xfrm>
              <a:prstGeom prst="rect">
                <a:avLst/>
              </a:prstGeom>
              <a:solidFill>
                <a:srgbClr val="91C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Rectangle 540">
                <a:extLst>
                  <a:ext uri="{FF2B5EF4-FFF2-40B4-BE49-F238E27FC236}">
                    <a16:creationId xmlns:a16="http://schemas.microsoft.com/office/drawing/2014/main" xmlns="" id="{FE4752B3-1950-4E1B-B0C9-EE1501860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9095" y="4840927"/>
                <a:ext cx="224597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Rectangle 541">
                <a:extLst>
                  <a:ext uri="{FF2B5EF4-FFF2-40B4-BE49-F238E27FC236}">
                    <a16:creationId xmlns:a16="http://schemas.microsoft.com/office/drawing/2014/main" xmlns="" id="{52A49206-FA60-4D78-8802-CBB2BBA84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3030" y="4840927"/>
                <a:ext cx="166066" cy="155174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Rectangle 542">
                <a:extLst>
                  <a:ext uri="{FF2B5EF4-FFF2-40B4-BE49-F238E27FC236}">
                    <a16:creationId xmlns:a16="http://schemas.microsoft.com/office/drawing/2014/main" xmlns="" id="{95869D99-6521-4852-8B60-C72651911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3030" y="4840927"/>
                <a:ext cx="166066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Rectangle 543">
                <a:extLst>
                  <a:ext uri="{FF2B5EF4-FFF2-40B4-BE49-F238E27FC236}">
                    <a16:creationId xmlns:a16="http://schemas.microsoft.com/office/drawing/2014/main" xmlns="" id="{6D17B01F-E7E0-49F5-A4B4-FB731B0F8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840927"/>
                <a:ext cx="449194" cy="155174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Rectangle 544">
                <a:extLst>
                  <a:ext uri="{FF2B5EF4-FFF2-40B4-BE49-F238E27FC236}">
                    <a16:creationId xmlns:a16="http://schemas.microsoft.com/office/drawing/2014/main" xmlns="" id="{4C37ACA7-C907-47F7-99A8-541C7AF37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840927"/>
                <a:ext cx="449194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Rectangle 545">
                <a:extLst>
                  <a:ext uri="{FF2B5EF4-FFF2-40B4-BE49-F238E27FC236}">
                    <a16:creationId xmlns:a16="http://schemas.microsoft.com/office/drawing/2014/main" xmlns="" id="{A2752489-29B7-4CAC-A5F6-4CF4E01B6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3766955"/>
                <a:ext cx="76227" cy="138840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Rectangle 546">
                <a:extLst>
                  <a:ext uri="{FF2B5EF4-FFF2-40B4-BE49-F238E27FC236}">
                    <a16:creationId xmlns:a16="http://schemas.microsoft.com/office/drawing/2014/main" xmlns="" id="{9A4B329C-3EE8-4A3C-A470-3E5463101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3766955"/>
                <a:ext cx="76227" cy="1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547">
                <a:extLst>
                  <a:ext uri="{FF2B5EF4-FFF2-40B4-BE49-F238E27FC236}">
                    <a16:creationId xmlns:a16="http://schemas.microsoft.com/office/drawing/2014/main" xmlns="" id="{5B9A6C7B-C0E6-47AD-953E-B48387BC78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7441" y="3766955"/>
                <a:ext cx="13612" cy="138840"/>
              </a:xfrm>
              <a:custGeom>
                <a:avLst/>
                <a:gdLst>
                  <a:gd name="T0" fmla="*/ 10 w 10"/>
                  <a:gd name="T1" fmla="*/ 79 h 102"/>
                  <a:gd name="T2" fmla="*/ 0 w 10"/>
                  <a:gd name="T3" fmla="*/ 79 h 102"/>
                  <a:gd name="T4" fmla="*/ 0 w 10"/>
                  <a:gd name="T5" fmla="*/ 102 h 102"/>
                  <a:gd name="T6" fmla="*/ 10 w 10"/>
                  <a:gd name="T7" fmla="*/ 102 h 102"/>
                  <a:gd name="T8" fmla="*/ 10 w 10"/>
                  <a:gd name="T9" fmla="*/ 79 h 102"/>
                  <a:gd name="T10" fmla="*/ 10 w 10"/>
                  <a:gd name="T11" fmla="*/ 0 h 102"/>
                  <a:gd name="T12" fmla="*/ 0 w 10"/>
                  <a:gd name="T13" fmla="*/ 0 h 102"/>
                  <a:gd name="T14" fmla="*/ 0 w 10"/>
                  <a:gd name="T15" fmla="*/ 31 h 102"/>
                  <a:gd name="T16" fmla="*/ 10 w 10"/>
                  <a:gd name="T17" fmla="*/ 31 h 102"/>
                  <a:gd name="T18" fmla="*/ 10 w 10"/>
                  <a:gd name="T1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2">
                    <a:moveTo>
                      <a:pt x="10" y="79"/>
                    </a:moveTo>
                    <a:lnTo>
                      <a:pt x="0" y="79"/>
                    </a:lnTo>
                    <a:lnTo>
                      <a:pt x="0" y="102"/>
                    </a:lnTo>
                    <a:lnTo>
                      <a:pt x="10" y="102"/>
                    </a:lnTo>
                    <a:lnTo>
                      <a:pt x="10" y="79"/>
                    </a:lnTo>
                    <a:close/>
                    <a:moveTo>
                      <a:pt x="1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0" y="3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548">
                <a:extLst>
                  <a:ext uri="{FF2B5EF4-FFF2-40B4-BE49-F238E27FC236}">
                    <a16:creationId xmlns:a16="http://schemas.microsoft.com/office/drawing/2014/main" xmlns="" id="{B1BAD0B4-3DDC-433F-BC6C-23C048C33C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7441" y="3766955"/>
                <a:ext cx="13612" cy="138840"/>
              </a:xfrm>
              <a:custGeom>
                <a:avLst/>
                <a:gdLst>
                  <a:gd name="T0" fmla="*/ 10 w 10"/>
                  <a:gd name="T1" fmla="*/ 79 h 102"/>
                  <a:gd name="T2" fmla="*/ 0 w 10"/>
                  <a:gd name="T3" fmla="*/ 79 h 102"/>
                  <a:gd name="T4" fmla="*/ 0 w 10"/>
                  <a:gd name="T5" fmla="*/ 102 h 102"/>
                  <a:gd name="T6" fmla="*/ 10 w 10"/>
                  <a:gd name="T7" fmla="*/ 102 h 102"/>
                  <a:gd name="T8" fmla="*/ 10 w 10"/>
                  <a:gd name="T9" fmla="*/ 79 h 102"/>
                  <a:gd name="T10" fmla="*/ 10 w 10"/>
                  <a:gd name="T11" fmla="*/ 0 h 102"/>
                  <a:gd name="T12" fmla="*/ 0 w 10"/>
                  <a:gd name="T13" fmla="*/ 0 h 102"/>
                  <a:gd name="T14" fmla="*/ 0 w 10"/>
                  <a:gd name="T15" fmla="*/ 31 h 102"/>
                  <a:gd name="T16" fmla="*/ 10 w 10"/>
                  <a:gd name="T17" fmla="*/ 31 h 102"/>
                  <a:gd name="T18" fmla="*/ 10 w 10"/>
                  <a:gd name="T1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2">
                    <a:moveTo>
                      <a:pt x="10" y="79"/>
                    </a:moveTo>
                    <a:lnTo>
                      <a:pt x="0" y="79"/>
                    </a:lnTo>
                    <a:lnTo>
                      <a:pt x="0" y="102"/>
                    </a:lnTo>
                    <a:lnTo>
                      <a:pt x="10" y="102"/>
                    </a:lnTo>
                    <a:lnTo>
                      <a:pt x="10" y="79"/>
                    </a:lnTo>
                    <a:moveTo>
                      <a:pt x="1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0" y="31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549">
                <a:extLst>
                  <a:ext uri="{FF2B5EF4-FFF2-40B4-BE49-F238E27FC236}">
                    <a16:creationId xmlns:a16="http://schemas.microsoft.com/office/drawing/2014/main" xmlns="" id="{AB151EF3-5848-433F-A19A-D8B53F355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3766955"/>
                <a:ext cx="443749" cy="138840"/>
              </a:xfrm>
              <a:custGeom>
                <a:avLst/>
                <a:gdLst>
                  <a:gd name="T0" fmla="*/ 112 w 326"/>
                  <a:gd name="T1" fmla="*/ 31 h 102"/>
                  <a:gd name="T2" fmla="*/ 197 w 326"/>
                  <a:gd name="T3" fmla="*/ 31 h 102"/>
                  <a:gd name="T4" fmla="*/ 197 w 326"/>
                  <a:gd name="T5" fmla="*/ 79 h 102"/>
                  <a:gd name="T6" fmla="*/ 83 w 326"/>
                  <a:gd name="T7" fmla="*/ 79 h 102"/>
                  <a:gd name="T8" fmla="*/ 83 w 326"/>
                  <a:gd name="T9" fmla="*/ 31 h 102"/>
                  <a:gd name="T10" fmla="*/ 112 w 326"/>
                  <a:gd name="T11" fmla="*/ 31 h 102"/>
                  <a:gd name="T12" fmla="*/ 326 w 326"/>
                  <a:gd name="T13" fmla="*/ 0 h 102"/>
                  <a:gd name="T14" fmla="*/ 0 w 326"/>
                  <a:gd name="T15" fmla="*/ 0 h 102"/>
                  <a:gd name="T16" fmla="*/ 0 w 326"/>
                  <a:gd name="T17" fmla="*/ 102 h 102"/>
                  <a:gd name="T18" fmla="*/ 326 w 326"/>
                  <a:gd name="T19" fmla="*/ 102 h 102"/>
                  <a:gd name="T20" fmla="*/ 326 w 326"/>
                  <a:gd name="T21" fmla="*/ 79 h 102"/>
                  <a:gd name="T22" fmla="*/ 247 w 326"/>
                  <a:gd name="T23" fmla="*/ 79 h 102"/>
                  <a:gd name="T24" fmla="*/ 247 w 326"/>
                  <a:gd name="T25" fmla="*/ 31 h 102"/>
                  <a:gd name="T26" fmla="*/ 274 w 326"/>
                  <a:gd name="T27" fmla="*/ 31 h 102"/>
                  <a:gd name="T28" fmla="*/ 326 w 326"/>
                  <a:gd name="T29" fmla="*/ 31 h 102"/>
                  <a:gd name="T30" fmla="*/ 326 w 326"/>
                  <a:gd name="T3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6" h="102">
                    <a:moveTo>
                      <a:pt x="112" y="31"/>
                    </a:moveTo>
                    <a:lnTo>
                      <a:pt x="197" y="31"/>
                    </a:lnTo>
                    <a:lnTo>
                      <a:pt x="197" y="79"/>
                    </a:lnTo>
                    <a:lnTo>
                      <a:pt x="83" y="79"/>
                    </a:lnTo>
                    <a:lnTo>
                      <a:pt x="83" y="31"/>
                    </a:lnTo>
                    <a:lnTo>
                      <a:pt x="112" y="31"/>
                    </a:lnTo>
                    <a:close/>
                    <a:moveTo>
                      <a:pt x="326" y="0"/>
                    </a:moveTo>
                    <a:lnTo>
                      <a:pt x="0" y="0"/>
                    </a:lnTo>
                    <a:lnTo>
                      <a:pt x="0" y="102"/>
                    </a:lnTo>
                    <a:lnTo>
                      <a:pt x="326" y="102"/>
                    </a:lnTo>
                    <a:lnTo>
                      <a:pt x="326" y="79"/>
                    </a:lnTo>
                    <a:lnTo>
                      <a:pt x="247" y="79"/>
                    </a:lnTo>
                    <a:lnTo>
                      <a:pt x="247" y="31"/>
                    </a:lnTo>
                    <a:lnTo>
                      <a:pt x="274" y="31"/>
                    </a:lnTo>
                    <a:lnTo>
                      <a:pt x="326" y="31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76B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550">
                <a:extLst>
                  <a:ext uri="{FF2B5EF4-FFF2-40B4-BE49-F238E27FC236}">
                    <a16:creationId xmlns:a16="http://schemas.microsoft.com/office/drawing/2014/main" xmlns="" id="{AB3C0B09-37F4-4623-8E8A-5BA6A47C4E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3766955"/>
                <a:ext cx="443749" cy="138840"/>
              </a:xfrm>
              <a:custGeom>
                <a:avLst/>
                <a:gdLst>
                  <a:gd name="T0" fmla="*/ 112 w 326"/>
                  <a:gd name="T1" fmla="*/ 31 h 102"/>
                  <a:gd name="T2" fmla="*/ 197 w 326"/>
                  <a:gd name="T3" fmla="*/ 31 h 102"/>
                  <a:gd name="T4" fmla="*/ 197 w 326"/>
                  <a:gd name="T5" fmla="*/ 79 h 102"/>
                  <a:gd name="T6" fmla="*/ 83 w 326"/>
                  <a:gd name="T7" fmla="*/ 79 h 102"/>
                  <a:gd name="T8" fmla="*/ 83 w 326"/>
                  <a:gd name="T9" fmla="*/ 31 h 102"/>
                  <a:gd name="T10" fmla="*/ 112 w 326"/>
                  <a:gd name="T11" fmla="*/ 31 h 102"/>
                  <a:gd name="T12" fmla="*/ 326 w 326"/>
                  <a:gd name="T13" fmla="*/ 0 h 102"/>
                  <a:gd name="T14" fmla="*/ 0 w 326"/>
                  <a:gd name="T15" fmla="*/ 0 h 102"/>
                  <a:gd name="T16" fmla="*/ 0 w 326"/>
                  <a:gd name="T17" fmla="*/ 102 h 102"/>
                  <a:gd name="T18" fmla="*/ 326 w 326"/>
                  <a:gd name="T19" fmla="*/ 102 h 102"/>
                  <a:gd name="T20" fmla="*/ 326 w 326"/>
                  <a:gd name="T21" fmla="*/ 79 h 102"/>
                  <a:gd name="T22" fmla="*/ 247 w 326"/>
                  <a:gd name="T23" fmla="*/ 79 h 102"/>
                  <a:gd name="T24" fmla="*/ 247 w 326"/>
                  <a:gd name="T25" fmla="*/ 31 h 102"/>
                  <a:gd name="T26" fmla="*/ 274 w 326"/>
                  <a:gd name="T27" fmla="*/ 31 h 102"/>
                  <a:gd name="T28" fmla="*/ 326 w 326"/>
                  <a:gd name="T29" fmla="*/ 31 h 102"/>
                  <a:gd name="T30" fmla="*/ 326 w 326"/>
                  <a:gd name="T3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6" h="102">
                    <a:moveTo>
                      <a:pt x="112" y="31"/>
                    </a:moveTo>
                    <a:lnTo>
                      <a:pt x="197" y="31"/>
                    </a:lnTo>
                    <a:lnTo>
                      <a:pt x="197" y="79"/>
                    </a:lnTo>
                    <a:lnTo>
                      <a:pt x="83" y="79"/>
                    </a:lnTo>
                    <a:lnTo>
                      <a:pt x="83" y="31"/>
                    </a:lnTo>
                    <a:lnTo>
                      <a:pt x="112" y="31"/>
                    </a:lnTo>
                    <a:moveTo>
                      <a:pt x="326" y="0"/>
                    </a:moveTo>
                    <a:lnTo>
                      <a:pt x="0" y="0"/>
                    </a:lnTo>
                    <a:lnTo>
                      <a:pt x="0" y="102"/>
                    </a:lnTo>
                    <a:lnTo>
                      <a:pt x="326" y="102"/>
                    </a:lnTo>
                    <a:lnTo>
                      <a:pt x="326" y="79"/>
                    </a:lnTo>
                    <a:lnTo>
                      <a:pt x="247" y="79"/>
                    </a:lnTo>
                    <a:lnTo>
                      <a:pt x="247" y="31"/>
                    </a:lnTo>
                    <a:lnTo>
                      <a:pt x="274" y="31"/>
                    </a:lnTo>
                    <a:lnTo>
                      <a:pt x="326" y="31"/>
                    </a:lnTo>
                    <a:lnTo>
                      <a:pt x="3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551">
                <a:extLst>
                  <a:ext uri="{FF2B5EF4-FFF2-40B4-BE49-F238E27FC236}">
                    <a16:creationId xmlns:a16="http://schemas.microsoft.com/office/drawing/2014/main" xmlns="" id="{27BF9134-6E59-4C3E-88FF-F28C6D06F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809151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552">
                <a:extLst>
                  <a:ext uri="{FF2B5EF4-FFF2-40B4-BE49-F238E27FC236}">
                    <a16:creationId xmlns:a16="http://schemas.microsoft.com/office/drawing/2014/main" xmlns="" id="{C8456C94-8592-4788-B807-E161BEB81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809151"/>
                <a:ext cx="155176" cy="65337"/>
              </a:xfrm>
              <a:custGeom>
                <a:avLst/>
                <a:gdLst>
                  <a:gd name="T0" fmla="*/ 114 w 114"/>
                  <a:gd name="T1" fmla="*/ 0 h 48"/>
                  <a:gd name="T2" fmla="*/ 29 w 114"/>
                  <a:gd name="T3" fmla="*/ 0 h 48"/>
                  <a:gd name="T4" fmla="*/ 29 w 114"/>
                  <a:gd name="T5" fmla="*/ 48 h 48"/>
                  <a:gd name="T6" fmla="*/ 0 w 114"/>
                  <a:gd name="T7" fmla="*/ 48 h 48"/>
                  <a:gd name="T8" fmla="*/ 0 w 114"/>
                  <a:gd name="T9" fmla="*/ 0 h 48"/>
                  <a:gd name="T10" fmla="*/ 0 w 114"/>
                  <a:gd name="T11" fmla="*/ 48 h 48"/>
                  <a:gd name="T12" fmla="*/ 114 w 114"/>
                  <a:gd name="T13" fmla="*/ 48 h 48"/>
                  <a:gd name="T14" fmla="*/ 114 w 114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8">
                    <a:moveTo>
                      <a:pt x="114" y="0"/>
                    </a:moveTo>
                    <a:lnTo>
                      <a:pt x="29" y="0"/>
                    </a:lnTo>
                    <a:lnTo>
                      <a:pt x="29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14" y="48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Rectangle 553">
                <a:extLst>
                  <a:ext uri="{FF2B5EF4-FFF2-40B4-BE49-F238E27FC236}">
                    <a16:creationId xmlns:a16="http://schemas.microsoft.com/office/drawing/2014/main" xmlns="" id="{C0113360-AA76-4436-9BB4-0B919B31D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809151"/>
                <a:ext cx="13612" cy="65337"/>
              </a:xfrm>
              <a:prstGeom prst="rect">
                <a:avLst/>
              </a:prstGeom>
              <a:solidFill>
                <a:srgbClr val="62A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Rectangle 554">
                <a:extLst>
                  <a:ext uri="{FF2B5EF4-FFF2-40B4-BE49-F238E27FC236}">
                    <a16:creationId xmlns:a16="http://schemas.microsoft.com/office/drawing/2014/main" xmlns="" id="{181CA0E9-B65C-4E1F-977F-8FC2CCB1F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809151"/>
                <a:ext cx="1361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555">
                <a:extLst>
                  <a:ext uri="{FF2B5EF4-FFF2-40B4-BE49-F238E27FC236}">
                    <a16:creationId xmlns:a16="http://schemas.microsoft.com/office/drawing/2014/main" xmlns="" id="{0B2024BC-42AA-4B49-B451-4C9FD4ABC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809151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556">
                <a:extLst>
                  <a:ext uri="{FF2B5EF4-FFF2-40B4-BE49-F238E27FC236}">
                    <a16:creationId xmlns:a16="http://schemas.microsoft.com/office/drawing/2014/main" xmlns="" id="{0ECCF7CD-53A1-449C-90CC-16DE9DAC0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809151"/>
                <a:ext cx="107534" cy="65337"/>
              </a:xfrm>
              <a:custGeom>
                <a:avLst/>
                <a:gdLst>
                  <a:gd name="T0" fmla="*/ 79 w 79"/>
                  <a:gd name="T1" fmla="*/ 0 h 48"/>
                  <a:gd name="T2" fmla="*/ 27 w 79"/>
                  <a:gd name="T3" fmla="*/ 0 h 48"/>
                  <a:gd name="T4" fmla="*/ 27 w 79"/>
                  <a:gd name="T5" fmla="*/ 48 h 48"/>
                  <a:gd name="T6" fmla="*/ 0 w 79"/>
                  <a:gd name="T7" fmla="*/ 48 h 48"/>
                  <a:gd name="T8" fmla="*/ 0 w 79"/>
                  <a:gd name="T9" fmla="*/ 0 h 48"/>
                  <a:gd name="T10" fmla="*/ 0 w 79"/>
                  <a:gd name="T11" fmla="*/ 48 h 48"/>
                  <a:gd name="T12" fmla="*/ 79 w 79"/>
                  <a:gd name="T13" fmla="*/ 48 h 48"/>
                  <a:gd name="T14" fmla="*/ 79 w 7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27" y="0"/>
                    </a:lnTo>
                    <a:lnTo>
                      <a:pt x="27" y="48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79" y="48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Rectangle 557">
                <a:extLst>
                  <a:ext uri="{FF2B5EF4-FFF2-40B4-BE49-F238E27FC236}">
                    <a16:creationId xmlns:a16="http://schemas.microsoft.com/office/drawing/2014/main" xmlns="" id="{A7F2ADD5-A307-4765-BD79-39B3B095A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809151"/>
                <a:ext cx="39476" cy="65337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Rectangle 558">
                <a:extLst>
                  <a:ext uri="{FF2B5EF4-FFF2-40B4-BE49-F238E27FC236}">
                    <a16:creationId xmlns:a16="http://schemas.microsoft.com/office/drawing/2014/main" xmlns="" id="{9A67EC6C-6068-403C-A681-B5E0305C0C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809151"/>
                <a:ext cx="39476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Rectangle 559">
                <a:extLst>
                  <a:ext uri="{FF2B5EF4-FFF2-40B4-BE49-F238E27FC236}">
                    <a16:creationId xmlns:a16="http://schemas.microsoft.com/office/drawing/2014/main" xmlns="" id="{3122B80F-16AD-40DE-AF76-990E094B1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809151"/>
                <a:ext cx="36752" cy="65337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Rectangle 560">
                <a:extLst>
                  <a:ext uri="{FF2B5EF4-FFF2-40B4-BE49-F238E27FC236}">
                    <a16:creationId xmlns:a16="http://schemas.microsoft.com/office/drawing/2014/main" xmlns="" id="{77C031F3-7080-4A87-9ADF-7C5B90D20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809151"/>
                <a:ext cx="36752" cy="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Rectangle 561">
                <a:extLst>
                  <a:ext uri="{FF2B5EF4-FFF2-40B4-BE49-F238E27FC236}">
                    <a16:creationId xmlns:a16="http://schemas.microsoft.com/office/drawing/2014/main" xmlns="" id="{D22C1BD4-821B-4227-B97D-47307B6E1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3998357"/>
                <a:ext cx="76227" cy="141562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Rectangle 562">
                <a:extLst>
                  <a:ext uri="{FF2B5EF4-FFF2-40B4-BE49-F238E27FC236}">
                    <a16:creationId xmlns:a16="http://schemas.microsoft.com/office/drawing/2014/main" xmlns="" id="{018F6B8C-3B56-489B-B808-8396540F3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3998357"/>
                <a:ext cx="76227" cy="141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Rectangle 563">
                <a:extLst>
                  <a:ext uri="{FF2B5EF4-FFF2-40B4-BE49-F238E27FC236}">
                    <a16:creationId xmlns:a16="http://schemas.microsoft.com/office/drawing/2014/main" xmlns="" id="{E2463D13-4542-48BF-B8E0-EE1D99A49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032386"/>
                <a:ext cx="13612" cy="93922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Rectangle 564">
                <a:extLst>
                  <a:ext uri="{FF2B5EF4-FFF2-40B4-BE49-F238E27FC236}">
                    <a16:creationId xmlns:a16="http://schemas.microsoft.com/office/drawing/2014/main" xmlns="" id="{F92617AA-E708-4BCC-8589-ABA74A77F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032386"/>
                <a:ext cx="13612" cy="939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565">
                <a:extLst>
                  <a:ext uri="{FF2B5EF4-FFF2-40B4-BE49-F238E27FC236}">
                    <a16:creationId xmlns:a16="http://schemas.microsoft.com/office/drawing/2014/main" xmlns="" id="{8DE1F719-9FE9-4B70-8493-E94B369C4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692" y="3998357"/>
                <a:ext cx="443749" cy="141562"/>
              </a:xfrm>
              <a:custGeom>
                <a:avLst/>
                <a:gdLst>
                  <a:gd name="T0" fmla="*/ 247 w 326"/>
                  <a:gd name="T1" fmla="*/ 0 h 104"/>
                  <a:gd name="T2" fmla="*/ 197 w 326"/>
                  <a:gd name="T3" fmla="*/ 0 h 104"/>
                  <a:gd name="T4" fmla="*/ 197 w 326"/>
                  <a:gd name="T5" fmla="*/ 25 h 104"/>
                  <a:gd name="T6" fmla="*/ 83 w 326"/>
                  <a:gd name="T7" fmla="*/ 25 h 104"/>
                  <a:gd name="T8" fmla="*/ 83 w 326"/>
                  <a:gd name="T9" fmla="*/ 0 h 104"/>
                  <a:gd name="T10" fmla="*/ 0 w 326"/>
                  <a:gd name="T11" fmla="*/ 0 h 104"/>
                  <a:gd name="T12" fmla="*/ 0 w 326"/>
                  <a:gd name="T13" fmla="*/ 104 h 104"/>
                  <a:gd name="T14" fmla="*/ 83 w 326"/>
                  <a:gd name="T15" fmla="*/ 104 h 104"/>
                  <a:gd name="T16" fmla="*/ 83 w 326"/>
                  <a:gd name="T17" fmla="*/ 94 h 104"/>
                  <a:gd name="T18" fmla="*/ 112 w 326"/>
                  <a:gd name="T19" fmla="*/ 94 h 104"/>
                  <a:gd name="T20" fmla="*/ 197 w 326"/>
                  <a:gd name="T21" fmla="*/ 94 h 104"/>
                  <a:gd name="T22" fmla="*/ 197 w 326"/>
                  <a:gd name="T23" fmla="*/ 104 h 104"/>
                  <a:gd name="T24" fmla="*/ 247 w 326"/>
                  <a:gd name="T25" fmla="*/ 104 h 104"/>
                  <a:gd name="T26" fmla="*/ 247 w 326"/>
                  <a:gd name="T27" fmla="*/ 94 h 104"/>
                  <a:gd name="T28" fmla="*/ 274 w 326"/>
                  <a:gd name="T29" fmla="*/ 94 h 104"/>
                  <a:gd name="T30" fmla="*/ 326 w 326"/>
                  <a:gd name="T31" fmla="*/ 94 h 104"/>
                  <a:gd name="T32" fmla="*/ 326 w 326"/>
                  <a:gd name="T33" fmla="*/ 25 h 104"/>
                  <a:gd name="T34" fmla="*/ 247 w 326"/>
                  <a:gd name="T35" fmla="*/ 25 h 104"/>
                  <a:gd name="T36" fmla="*/ 247 w 326"/>
                  <a:gd name="T3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6" h="104">
                    <a:moveTo>
                      <a:pt x="247" y="0"/>
                    </a:moveTo>
                    <a:lnTo>
                      <a:pt x="197" y="0"/>
                    </a:lnTo>
                    <a:lnTo>
                      <a:pt x="197" y="25"/>
                    </a:lnTo>
                    <a:lnTo>
                      <a:pt x="83" y="25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04"/>
                    </a:lnTo>
                    <a:lnTo>
                      <a:pt x="83" y="104"/>
                    </a:lnTo>
                    <a:lnTo>
                      <a:pt x="83" y="94"/>
                    </a:lnTo>
                    <a:lnTo>
                      <a:pt x="112" y="94"/>
                    </a:lnTo>
                    <a:lnTo>
                      <a:pt x="197" y="94"/>
                    </a:lnTo>
                    <a:lnTo>
                      <a:pt x="197" y="104"/>
                    </a:lnTo>
                    <a:lnTo>
                      <a:pt x="247" y="104"/>
                    </a:lnTo>
                    <a:lnTo>
                      <a:pt x="247" y="94"/>
                    </a:lnTo>
                    <a:lnTo>
                      <a:pt x="274" y="94"/>
                    </a:lnTo>
                    <a:lnTo>
                      <a:pt x="326" y="94"/>
                    </a:lnTo>
                    <a:lnTo>
                      <a:pt x="326" y="25"/>
                    </a:lnTo>
                    <a:lnTo>
                      <a:pt x="247" y="25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76B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566">
                <a:extLst>
                  <a:ext uri="{FF2B5EF4-FFF2-40B4-BE49-F238E27FC236}">
                    <a16:creationId xmlns:a16="http://schemas.microsoft.com/office/drawing/2014/main" xmlns="" id="{5F11FCF7-C37F-4FAE-A5B6-A8068FC1E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692" y="3998357"/>
                <a:ext cx="443749" cy="141562"/>
              </a:xfrm>
              <a:custGeom>
                <a:avLst/>
                <a:gdLst>
                  <a:gd name="T0" fmla="*/ 247 w 326"/>
                  <a:gd name="T1" fmla="*/ 0 h 104"/>
                  <a:gd name="T2" fmla="*/ 197 w 326"/>
                  <a:gd name="T3" fmla="*/ 0 h 104"/>
                  <a:gd name="T4" fmla="*/ 197 w 326"/>
                  <a:gd name="T5" fmla="*/ 25 h 104"/>
                  <a:gd name="T6" fmla="*/ 83 w 326"/>
                  <a:gd name="T7" fmla="*/ 25 h 104"/>
                  <a:gd name="T8" fmla="*/ 83 w 326"/>
                  <a:gd name="T9" fmla="*/ 0 h 104"/>
                  <a:gd name="T10" fmla="*/ 0 w 326"/>
                  <a:gd name="T11" fmla="*/ 0 h 104"/>
                  <a:gd name="T12" fmla="*/ 0 w 326"/>
                  <a:gd name="T13" fmla="*/ 104 h 104"/>
                  <a:gd name="T14" fmla="*/ 83 w 326"/>
                  <a:gd name="T15" fmla="*/ 104 h 104"/>
                  <a:gd name="T16" fmla="*/ 83 w 326"/>
                  <a:gd name="T17" fmla="*/ 94 h 104"/>
                  <a:gd name="T18" fmla="*/ 112 w 326"/>
                  <a:gd name="T19" fmla="*/ 94 h 104"/>
                  <a:gd name="T20" fmla="*/ 197 w 326"/>
                  <a:gd name="T21" fmla="*/ 94 h 104"/>
                  <a:gd name="T22" fmla="*/ 197 w 326"/>
                  <a:gd name="T23" fmla="*/ 104 h 104"/>
                  <a:gd name="T24" fmla="*/ 247 w 326"/>
                  <a:gd name="T25" fmla="*/ 104 h 104"/>
                  <a:gd name="T26" fmla="*/ 247 w 326"/>
                  <a:gd name="T27" fmla="*/ 94 h 104"/>
                  <a:gd name="T28" fmla="*/ 274 w 326"/>
                  <a:gd name="T29" fmla="*/ 94 h 104"/>
                  <a:gd name="T30" fmla="*/ 326 w 326"/>
                  <a:gd name="T31" fmla="*/ 94 h 104"/>
                  <a:gd name="T32" fmla="*/ 326 w 326"/>
                  <a:gd name="T33" fmla="*/ 25 h 104"/>
                  <a:gd name="T34" fmla="*/ 247 w 326"/>
                  <a:gd name="T35" fmla="*/ 25 h 104"/>
                  <a:gd name="T36" fmla="*/ 247 w 326"/>
                  <a:gd name="T3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6" h="104">
                    <a:moveTo>
                      <a:pt x="247" y="0"/>
                    </a:moveTo>
                    <a:lnTo>
                      <a:pt x="197" y="0"/>
                    </a:lnTo>
                    <a:lnTo>
                      <a:pt x="197" y="25"/>
                    </a:lnTo>
                    <a:lnTo>
                      <a:pt x="83" y="25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04"/>
                    </a:lnTo>
                    <a:lnTo>
                      <a:pt x="83" y="104"/>
                    </a:lnTo>
                    <a:lnTo>
                      <a:pt x="83" y="94"/>
                    </a:lnTo>
                    <a:lnTo>
                      <a:pt x="112" y="94"/>
                    </a:lnTo>
                    <a:lnTo>
                      <a:pt x="197" y="94"/>
                    </a:lnTo>
                    <a:lnTo>
                      <a:pt x="197" y="104"/>
                    </a:lnTo>
                    <a:lnTo>
                      <a:pt x="247" y="104"/>
                    </a:lnTo>
                    <a:lnTo>
                      <a:pt x="247" y="94"/>
                    </a:lnTo>
                    <a:lnTo>
                      <a:pt x="274" y="94"/>
                    </a:lnTo>
                    <a:lnTo>
                      <a:pt x="326" y="94"/>
                    </a:lnTo>
                    <a:lnTo>
                      <a:pt x="326" y="25"/>
                    </a:lnTo>
                    <a:lnTo>
                      <a:pt x="247" y="25"/>
                    </a:lnTo>
                    <a:lnTo>
                      <a:pt x="2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567">
                <a:extLst>
                  <a:ext uri="{FF2B5EF4-FFF2-40B4-BE49-F238E27FC236}">
                    <a16:creationId xmlns:a16="http://schemas.microsoft.com/office/drawing/2014/main" xmlns="" id="{7805FDAE-F3EA-48C5-957D-1658901E8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998357"/>
                <a:ext cx="155176" cy="34030"/>
              </a:xfrm>
              <a:custGeom>
                <a:avLst/>
                <a:gdLst>
                  <a:gd name="T0" fmla="*/ 114 w 114"/>
                  <a:gd name="T1" fmla="*/ 0 h 25"/>
                  <a:gd name="T2" fmla="*/ 29 w 114"/>
                  <a:gd name="T3" fmla="*/ 0 h 25"/>
                  <a:gd name="T4" fmla="*/ 29 w 114"/>
                  <a:gd name="T5" fmla="*/ 25 h 25"/>
                  <a:gd name="T6" fmla="*/ 0 w 114"/>
                  <a:gd name="T7" fmla="*/ 25 h 25"/>
                  <a:gd name="T8" fmla="*/ 0 w 114"/>
                  <a:gd name="T9" fmla="*/ 0 h 25"/>
                  <a:gd name="T10" fmla="*/ 0 w 114"/>
                  <a:gd name="T11" fmla="*/ 25 h 25"/>
                  <a:gd name="T12" fmla="*/ 114 w 114"/>
                  <a:gd name="T13" fmla="*/ 25 h 25"/>
                  <a:gd name="T14" fmla="*/ 114 w 11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5">
                    <a:moveTo>
                      <a:pt x="114" y="0"/>
                    </a:moveTo>
                    <a:lnTo>
                      <a:pt x="29" y="0"/>
                    </a:lnTo>
                    <a:lnTo>
                      <a:pt x="29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114" y="25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568">
                <a:extLst>
                  <a:ext uri="{FF2B5EF4-FFF2-40B4-BE49-F238E27FC236}">
                    <a16:creationId xmlns:a16="http://schemas.microsoft.com/office/drawing/2014/main" xmlns="" id="{F4CEC11F-2842-454E-BCA9-8146892AD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672" y="3998357"/>
                <a:ext cx="155176" cy="34030"/>
              </a:xfrm>
              <a:custGeom>
                <a:avLst/>
                <a:gdLst>
                  <a:gd name="T0" fmla="*/ 114 w 114"/>
                  <a:gd name="T1" fmla="*/ 0 h 25"/>
                  <a:gd name="T2" fmla="*/ 29 w 114"/>
                  <a:gd name="T3" fmla="*/ 0 h 25"/>
                  <a:gd name="T4" fmla="*/ 29 w 114"/>
                  <a:gd name="T5" fmla="*/ 25 h 25"/>
                  <a:gd name="T6" fmla="*/ 0 w 114"/>
                  <a:gd name="T7" fmla="*/ 25 h 25"/>
                  <a:gd name="T8" fmla="*/ 0 w 114"/>
                  <a:gd name="T9" fmla="*/ 0 h 25"/>
                  <a:gd name="T10" fmla="*/ 0 w 114"/>
                  <a:gd name="T11" fmla="*/ 25 h 25"/>
                  <a:gd name="T12" fmla="*/ 114 w 114"/>
                  <a:gd name="T13" fmla="*/ 25 h 25"/>
                  <a:gd name="T14" fmla="*/ 114 w 11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5">
                    <a:moveTo>
                      <a:pt x="114" y="0"/>
                    </a:moveTo>
                    <a:lnTo>
                      <a:pt x="29" y="0"/>
                    </a:lnTo>
                    <a:lnTo>
                      <a:pt x="29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114" y="25"/>
                    </a:lnTo>
                    <a:lnTo>
                      <a:pt x="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Rectangle 569">
                <a:extLst>
                  <a:ext uri="{FF2B5EF4-FFF2-40B4-BE49-F238E27FC236}">
                    <a16:creationId xmlns:a16="http://schemas.microsoft.com/office/drawing/2014/main" xmlns="" id="{061A2CD2-08BF-48E1-A32D-5B0660A6A0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4126307"/>
                <a:ext cx="115702" cy="13612"/>
              </a:xfrm>
              <a:prstGeom prst="rect">
                <a:avLst/>
              </a:pr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Rectangle 570">
                <a:extLst>
                  <a:ext uri="{FF2B5EF4-FFF2-40B4-BE49-F238E27FC236}">
                    <a16:creationId xmlns:a16="http://schemas.microsoft.com/office/drawing/2014/main" xmlns="" id="{77A4BD31-E34E-4004-8C4C-986D2F48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4126307"/>
                <a:ext cx="115702" cy="13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Rectangle 571">
                <a:extLst>
                  <a:ext uri="{FF2B5EF4-FFF2-40B4-BE49-F238E27FC236}">
                    <a16:creationId xmlns:a16="http://schemas.microsoft.com/office/drawing/2014/main" xmlns="" id="{CFF04538-F96C-4660-8CFE-E31DF96B22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998357"/>
                <a:ext cx="13612" cy="34030"/>
              </a:xfrm>
              <a:prstGeom prst="rect">
                <a:avLst/>
              </a:prstGeom>
              <a:solidFill>
                <a:srgbClr val="62A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Rectangle 572">
                <a:extLst>
                  <a:ext uri="{FF2B5EF4-FFF2-40B4-BE49-F238E27FC236}">
                    <a16:creationId xmlns:a16="http://schemas.microsoft.com/office/drawing/2014/main" xmlns="" id="{86B5B605-CE3F-4E09-BC9C-2BC053C76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3998357"/>
                <a:ext cx="13612" cy="34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573">
                <a:extLst>
                  <a:ext uri="{FF2B5EF4-FFF2-40B4-BE49-F238E27FC236}">
                    <a16:creationId xmlns:a16="http://schemas.microsoft.com/office/drawing/2014/main" xmlns="" id="{9AF583E0-DB49-451A-AB38-7A4C85829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998357"/>
                <a:ext cx="107534" cy="34030"/>
              </a:xfrm>
              <a:custGeom>
                <a:avLst/>
                <a:gdLst>
                  <a:gd name="T0" fmla="*/ 79 w 79"/>
                  <a:gd name="T1" fmla="*/ 0 h 25"/>
                  <a:gd name="T2" fmla="*/ 27 w 79"/>
                  <a:gd name="T3" fmla="*/ 0 h 25"/>
                  <a:gd name="T4" fmla="*/ 27 w 79"/>
                  <a:gd name="T5" fmla="*/ 25 h 25"/>
                  <a:gd name="T6" fmla="*/ 0 w 79"/>
                  <a:gd name="T7" fmla="*/ 25 h 25"/>
                  <a:gd name="T8" fmla="*/ 0 w 79"/>
                  <a:gd name="T9" fmla="*/ 0 h 25"/>
                  <a:gd name="T10" fmla="*/ 0 w 79"/>
                  <a:gd name="T11" fmla="*/ 25 h 25"/>
                  <a:gd name="T12" fmla="*/ 79 w 79"/>
                  <a:gd name="T13" fmla="*/ 25 h 25"/>
                  <a:gd name="T14" fmla="*/ 79 w 79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25">
                    <a:moveTo>
                      <a:pt x="79" y="0"/>
                    </a:moveTo>
                    <a:lnTo>
                      <a:pt x="27" y="0"/>
                    </a:lnTo>
                    <a:lnTo>
                      <a:pt x="27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79" y="2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574">
                <a:extLst>
                  <a:ext uri="{FF2B5EF4-FFF2-40B4-BE49-F238E27FC236}">
                    <a16:creationId xmlns:a16="http://schemas.microsoft.com/office/drawing/2014/main" xmlns="" id="{C217A4FB-0130-456E-9852-DEEF1CDD1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907" y="3998357"/>
                <a:ext cx="107534" cy="34030"/>
              </a:xfrm>
              <a:custGeom>
                <a:avLst/>
                <a:gdLst>
                  <a:gd name="T0" fmla="*/ 79 w 79"/>
                  <a:gd name="T1" fmla="*/ 0 h 25"/>
                  <a:gd name="T2" fmla="*/ 27 w 79"/>
                  <a:gd name="T3" fmla="*/ 0 h 25"/>
                  <a:gd name="T4" fmla="*/ 27 w 79"/>
                  <a:gd name="T5" fmla="*/ 25 h 25"/>
                  <a:gd name="T6" fmla="*/ 0 w 79"/>
                  <a:gd name="T7" fmla="*/ 25 h 25"/>
                  <a:gd name="T8" fmla="*/ 0 w 79"/>
                  <a:gd name="T9" fmla="*/ 0 h 25"/>
                  <a:gd name="T10" fmla="*/ 0 w 79"/>
                  <a:gd name="T11" fmla="*/ 25 h 25"/>
                  <a:gd name="T12" fmla="*/ 79 w 79"/>
                  <a:gd name="T13" fmla="*/ 25 h 25"/>
                  <a:gd name="T14" fmla="*/ 79 w 79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25">
                    <a:moveTo>
                      <a:pt x="79" y="0"/>
                    </a:moveTo>
                    <a:lnTo>
                      <a:pt x="27" y="0"/>
                    </a:lnTo>
                    <a:lnTo>
                      <a:pt x="27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79" y="25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Rectangle 575">
                <a:extLst>
                  <a:ext uri="{FF2B5EF4-FFF2-40B4-BE49-F238E27FC236}">
                    <a16:creationId xmlns:a16="http://schemas.microsoft.com/office/drawing/2014/main" xmlns="" id="{76B8E4B4-BDA1-4440-8BEE-04A490046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126307"/>
                <a:ext cx="13612" cy="13612"/>
              </a:xfrm>
              <a:prstGeom prst="rect">
                <a:avLst/>
              </a:prstGeom>
              <a:solidFill>
                <a:srgbClr val="62A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Rectangle 576">
                <a:extLst>
                  <a:ext uri="{FF2B5EF4-FFF2-40B4-BE49-F238E27FC236}">
                    <a16:creationId xmlns:a16="http://schemas.microsoft.com/office/drawing/2014/main" xmlns="" id="{5DB86AD9-7513-426A-8775-422FA94F03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126307"/>
                <a:ext cx="13612" cy="13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Rectangle 577">
                <a:extLst>
                  <a:ext uri="{FF2B5EF4-FFF2-40B4-BE49-F238E27FC236}">
                    <a16:creationId xmlns:a16="http://schemas.microsoft.com/office/drawing/2014/main" xmlns="" id="{84EBB38E-A8C0-46DF-B8BD-3F9DF866FF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4126307"/>
                <a:ext cx="70782" cy="13612"/>
              </a:xfrm>
              <a:prstGeom prst="rect">
                <a:avLst/>
              </a:prstGeom>
              <a:solidFill>
                <a:srgbClr val="5E9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Rectangle 578">
                <a:extLst>
                  <a:ext uri="{FF2B5EF4-FFF2-40B4-BE49-F238E27FC236}">
                    <a16:creationId xmlns:a16="http://schemas.microsoft.com/office/drawing/2014/main" xmlns="" id="{4CFED92F-83E9-4E97-9E85-1FD3016612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4126307"/>
                <a:ext cx="70782" cy="13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Rectangle 579">
                <a:extLst>
                  <a:ext uri="{FF2B5EF4-FFF2-40B4-BE49-F238E27FC236}">
                    <a16:creationId xmlns:a16="http://schemas.microsoft.com/office/drawing/2014/main" xmlns="" id="{B2F2BB82-BCCB-4CFE-930F-A60A7A138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998357"/>
                <a:ext cx="39476" cy="34030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Rectangle 580">
                <a:extLst>
                  <a:ext uri="{FF2B5EF4-FFF2-40B4-BE49-F238E27FC236}">
                    <a16:creationId xmlns:a16="http://schemas.microsoft.com/office/drawing/2014/main" xmlns="" id="{1380E935-9149-45D0-934D-6AC3D0925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3998357"/>
                <a:ext cx="39476" cy="34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Rectangle 581">
                <a:extLst>
                  <a:ext uri="{FF2B5EF4-FFF2-40B4-BE49-F238E27FC236}">
                    <a16:creationId xmlns:a16="http://schemas.microsoft.com/office/drawing/2014/main" xmlns="" id="{85A9FEEB-2B92-4A43-9316-E4EAC0BD3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26307"/>
                <a:ext cx="39476" cy="13612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Rectangle 582">
                <a:extLst>
                  <a:ext uri="{FF2B5EF4-FFF2-40B4-BE49-F238E27FC236}">
                    <a16:creationId xmlns:a16="http://schemas.microsoft.com/office/drawing/2014/main" xmlns="" id="{2625A1EF-7B04-4B9B-BFC8-D6E7CEEBF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26307"/>
                <a:ext cx="39476" cy="13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Rectangle 583">
                <a:extLst>
                  <a:ext uri="{FF2B5EF4-FFF2-40B4-BE49-F238E27FC236}">
                    <a16:creationId xmlns:a16="http://schemas.microsoft.com/office/drawing/2014/main" xmlns="" id="{5BD91287-1ED8-4084-893D-616644FF9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998357"/>
                <a:ext cx="36752" cy="34030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Rectangle 584">
                <a:extLst>
                  <a:ext uri="{FF2B5EF4-FFF2-40B4-BE49-F238E27FC236}">
                    <a16:creationId xmlns:a16="http://schemas.microsoft.com/office/drawing/2014/main" xmlns="" id="{8A958F3B-B835-4E48-82E3-EE9A0719C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3998357"/>
                <a:ext cx="36752" cy="34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Rectangle 585">
                <a:extLst>
                  <a:ext uri="{FF2B5EF4-FFF2-40B4-BE49-F238E27FC236}">
                    <a16:creationId xmlns:a16="http://schemas.microsoft.com/office/drawing/2014/main" xmlns="" id="{5FF44EC8-9908-4727-8EDE-60FE721A3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26307"/>
                <a:ext cx="36752" cy="13612"/>
              </a:xfrm>
              <a:prstGeom prst="rect">
                <a:avLst/>
              </a:prstGeom>
              <a:solidFill>
                <a:srgbClr val="5694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Rectangle 586">
                <a:extLst>
                  <a:ext uri="{FF2B5EF4-FFF2-40B4-BE49-F238E27FC236}">
                    <a16:creationId xmlns:a16="http://schemas.microsoft.com/office/drawing/2014/main" xmlns="" id="{92F3A09A-844A-4ED1-8AF1-19FAD467C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26307"/>
                <a:ext cx="36752" cy="13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Rectangle 587">
                <a:extLst>
                  <a:ext uri="{FF2B5EF4-FFF2-40B4-BE49-F238E27FC236}">
                    <a16:creationId xmlns:a16="http://schemas.microsoft.com/office/drawing/2014/main" xmlns="" id="{EB30C758-0EC0-4F94-ADB8-004A316C34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4231118"/>
                <a:ext cx="76227" cy="140203"/>
              </a:xfrm>
              <a:prstGeom prst="rect">
                <a:avLst/>
              </a:prstGeom>
              <a:solidFill>
                <a:srgbClr val="86B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Rectangle 588">
                <a:extLst>
                  <a:ext uri="{FF2B5EF4-FFF2-40B4-BE49-F238E27FC236}">
                    <a16:creationId xmlns:a16="http://schemas.microsoft.com/office/drawing/2014/main" xmlns="" id="{4CF4E8BE-2010-41EF-9406-253F8D563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67465" y="4231118"/>
                <a:ext cx="76227" cy="140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Rectangle 589">
                <a:extLst>
                  <a:ext uri="{FF2B5EF4-FFF2-40B4-BE49-F238E27FC236}">
                    <a16:creationId xmlns:a16="http://schemas.microsoft.com/office/drawing/2014/main" xmlns="" id="{D7BBA28A-71AA-4C3D-9BDD-FD12C7F282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231118"/>
                <a:ext cx="13612" cy="140203"/>
              </a:xfrm>
              <a:prstGeom prst="rect">
                <a:avLst/>
              </a:prstGeom>
              <a:solidFill>
                <a:srgbClr val="7BB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Rectangle 590">
                <a:extLst>
                  <a:ext uri="{FF2B5EF4-FFF2-40B4-BE49-F238E27FC236}">
                    <a16:creationId xmlns:a16="http://schemas.microsoft.com/office/drawing/2014/main" xmlns="" id="{427AEAFB-49C6-4FA1-8F42-9CE476845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441" y="4231118"/>
                <a:ext cx="13612" cy="140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Rectangle 591">
                <a:extLst>
                  <a:ext uri="{FF2B5EF4-FFF2-40B4-BE49-F238E27FC236}">
                    <a16:creationId xmlns:a16="http://schemas.microsoft.com/office/drawing/2014/main" xmlns="" id="{F6943BE6-8EBB-4CF3-942C-32BC5BC49F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231118"/>
                <a:ext cx="443749" cy="140203"/>
              </a:xfrm>
              <a:prstGeom prst="rect">
                <a:avLst/>
              </a:prstGeom>
              <a:solidFill>
                <a:srgbClr val="76B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Rectangle 592">
                <a:extLst>
                  <a:ext uri="{FF2B5EF4-FFF2-40B4-BE49-F238E27FC236}">
                    <a16:creationId xmlns:a16="http://schemas.microsoft.com/office/drawing/2014/main" xmlns="" id="{66837F27-9608-4A30-843A-9A04BDE8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231118"/>
                <a:ext cx="443749" cy="140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593">
                <a:extLst>
                  <a:ext uri="{FF2B5EF4-FFF2-40B4-BE49-F238E27FC236}">
                    <a16:creationId xmlns:a16="http://schemas.microsoft.com/office/drawing/2014/main" xmlns="" id="{EA27A82B-0E21-44EC-95E6-A83889C8B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4371319"/>
                <a:ext cx="117063" cy="34030"/>
              </a:xfrm>
              <a:custGeom>
                <a:avLst/>
                <a:gdLst>
                  <a:gd name="T0" fmla="*/ 86 w 86"/>
                  <a:gd name="T1" fmla="*/ 0 h 25"/>
                  <a:gd name="T2" fmla="*/ 30 w 86"/>
                  <a:gd name="T3" fmla="*/ 0 h 25"/>
                  <a:gd name="T4" fmla="*/ 0 w 86"/>
                  <a:gd name="T5" fmla="*/ 0 h 25"/>
                  <a:gd name="T6" fmla="*/ 0 w 86"/>
                  <a:gd name="T7" fmla="*/ 25 h 25"/>
                  <a:gd name="T8" fmla="*/ 86 w 86"/>
                  <a:gd name="T9" fmla="*/ 25 h 25"/>
                  <a:gd name="T10" fmla="*/ 86 w 8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594">
                <a:extLst>
                  <a:ext uri="{FF2B5EF4-FFF2-40B4-BE49-F238E27FC236}">
                    <a16:creationId xmlns:a16="http://schemas.microsoft.com/office/drawing/2014/main" xmlns="" id="{BC3E1D70-35D3-46D7-BE80-560F59911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4371319"/>
                <a:ext cx="117063" cy="34030"/>
              </a:xfrm>
              <a:custGeom>
                <a:avLst/>
                <a:gdLst>
                  <a:gd name="T0" fmla="*/ 86 w 86"/>
                  <a:gd name="T1" fmla="*/ 0 h 25"/>
                  <a:gd name="T2" fmla="*/ 30 w 86"/>
                  <a:gd name="T3" fmla="*/ 0 h 25"/>
                  <a:gd name="T4" fmla="*/ 0 w 86"/>
                  <a:gd name="T5" fmla="*/ 0 h 25"/>
                  <a:gd name="T6" fmla="*/ 0 w 86"/>
                  <a:gd name="T7" fmla="*/ 25 h 25"/>
                  <a:gd name="T8" fmla="*/ 86 w 86"/>
                  <a:gd name="T9" fmla="*/ 25 h 25"/>
                  <a:gd name="T10" fmla="*/ 86 w 8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595">
                <a:extLst>
                  <a:ext uri="{FF2B5EF4-FFF2-40B4-BE49-F238E27FC236}">
                    <a16:creationId xmlns:a16="http://schemas.microsoft.com/office/drawing/2014/main" xmlns="" id="{FC73D44E-88F8-4C29-89E0-A2DAB9BB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4371319"/>
                <a:ext cx="59892" cy="34030"/>
              </a:xfrm>
              <a:custGeom>
                <a:avLst/>
                <a:gdLst>
                  <a:gd name="T0" fmla="*/ 44 w 44"/>
                  <a:gd name="T1" fmla="*/ 0 h 25"/>
                  <a:gd name="T2" fmla="*/ 10 w 44"/>
                  <a:gd name="T3" fmla="*/ 0 h 25"/>
                  <a:gd name="T4" fmla="*/ 0 w 44"/>
                  <a:gd name="T5" fmla="*/ 0 h 25"/>
                  <a:gd name="T6" fmla="*/ 0 w 44"/>
                  <a:gd name="T7" fmla="*/ 25 h 25"/>
                  <a:gd name="T8" fmla="*/ 44 w 44"/>
                  <a:gd name="T9" fmla="*/ 25 h 25"/>
                  <a:gd name="T10" fmla="*/ 44 w 4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44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9C1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596">
                <a:extLst>
                  <a:ext uri="{FF2B5EF4-FFF2-40B4-BE49-F238E27FC236}">
                    <a16:creationId xmlns:a16="http://schemas.microsoft.com/office/drawing/2014/main" xmlns="" id="{1EE3486A-3B7E-47FB-94AE-BBA792746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4371319"/>
                <a:ext cx="59892" cy="34030"/>
              </a:xfrm>
              <a:custGeom>
                <a:avLst/>
                <a:gdLst>
                  <a:gd name="T0" fmla="*/ 44 w 44"/>
                  <a:gd name="T1" fmla="*/ 0 h 25"/>
                  <a:gd name="T2" fmla="*/ 10 w 44"/>
                  <a:gd name="T3" fmla="*/ 0 h 25"/>
                  <a:gd name="T4" fmla="*/ 0 w 44"/>
                  <a:gd name="T5" fmla="*/ 0 h 25"/>
                  <a:gd name="T6" fmla="*/ 0 w 44"/>
                  <a:gd name="T7" fmla="*/ 25 h 25"/>
                  <a:gd name="T8" fmla="*/ 44 w 44"/>
                  <a:gd name="T9" fmla="*/ 25 h 25"/>
                  <a:gd name="T10" fmla="*/ 44 w 4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44" y="25"/>
                    </a:lnTo>
                    <a:lnTo>
                      <a:pt x="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Rectangle 597">
                <a:extLst>
                  <a:ext uri="{FF2B5EF4-FFF2-40B4-BE49-F238E27FC236}">
                    <a16:creationId xmlns:a16="http://schemas.microsoft.com/office/drawing/2014/main" xmlns="" id="{48D014A1-A113-4AB1-A32B-79FAEAC35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371319"/>
                <a:ext cx="443749" cy="34030"/>
              </a:xfrm>
              <a:prstGeom prst="rect">
                <a:avLst/>
              </a:prstGeom>
              <a:solidFill>
                <a:srgbClr val="84BE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Rectangle 598">
                <a:extLst>
                  <a:ext uri="{FF2B5EF4-FFF2-40B4-BE49-F238E27FC236}">
                    <a16:creationId xmlns:a16="http://schemas.microsoft.com/office/drawing/2014/main" xmlns="" id="{88D27AE9-BCB1-4CFC-9407-800F8782E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4371319"/>
                <a:ext cx="443749" cy="34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599">
                <a:extLst>
                  <a:ext uri="{FF2B5EF4-FFF2-40B4-BE49-F238E27FC236}">
                    <a16:creationId xmlns:a16="http://schemas.microsoft.com/office/drawing/2014/main" xmlns="" id="{6892AB2F-7FF6-41C8-8710-5F1048D07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4139919"/>
                <a:ext cx="117063" cy="31308"/>
              </a:xfrm>
              <a:custGeom>
                <a:avLst/>
                <a:gdLst>
                  <a:gd name="T0" fmla="*/ 86 w 86"/>
                  <a:gd name="T1" fmla="*/ 0 h 23"/>
                  <a:gd name="T2" fmla="*/ 30 w 86"/>
                  <a:gd name="T3" fmla="*/ 0 h 23"/>
                  <a:gd name="T4" fmla="*/ 0 w 86"/>
                  <a:gd name="T5" fmla="*/ 0 h 23"/>
                  <a:gd name="T6" fmla="*/ 0 w 86"/>
                  <a:gd name="T7" fmla="*/ 23 h 23"/>
                  <a:gd name="T8" fmla="*/ 86 w 86"/>
                  <a:gd name="T9" fmla="*/ 23 h 23"/>
                  <a:gd name="T10" fmla="*/ 86 w 86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3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86" y="2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600">
                <a:extLst>
                  <a:ext uri="{FF2B5EF4-FFF2-40B4-BE49-F238E27FC236}">
                    <a16:creationId xmlns:a16="http://schemas.microsoft.com/office/drawing/2014/main" xmlns="" id="{32601210-05A9-42CB-986D-C5CB93D4D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4139919"/>
                <a:ext cx="117063" cy="31308"/>
              </a:xfrm>
              <a:custGeom>
                <a:avLst/>
                <a:gdLst>
                  <a:gd name="T0" fmla="*/ 86 w 86"/>
                  <a:gd name="T1" fmla="*/ 0 h 23"/>
                  <a:gd name="T2" fmla="*/ 30 w 86"/>
                  <a:gd name="T3" fmla="*/ 0 h 23"/>
                  <a:gd name="T4" fmla="*/ 0 w 86"/>
                  <a:gd name="T5" fmla="*/ 0 h 23"/>
                  <a:gd name="T6" fmla="*/ 0 w 86"/>
                  <a:gd name="T7" fmla="*/ 23 h 23"/>
                  <a:gd name="T8" fmla="*/ 86 w 86"/>
                  <a:gd name="T9" fmla="*/ 23 h 23"/>
                  <a:gd name="T10" fmla="*/ 86 w 86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3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86" y="23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Rectangle 601">
                <a:extLst>
                  <a:ext uri="{FF2B5EF4-FFF2-40B4-BE49-F238E27FC236}">
                    <a16:creationId xmlns:a16="http://schemas.microsoft.com/office/drawing/2014/main" xmlns="" id="{A6AA8409-870A-4DD0-8E8D-2A560F9FA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5084" y="4139919"/>
                <a:ext cx="12251" cy="31308"/>
              </a:xfrm>
              <a:prstGeom prst="rect">
                <a:avLst/>
              </a:prstGeom>
              <a:solidFill>
                <a:srgbClr val="89C1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Rectangle 602">
                <a:extLst>
                  <a:ext uri="{FF2B5EF4-FFF2-40B4-BE49-F238E27FC236}">
                    <a16:creationId xmlns:a16="http://schemas.microsoft.com/office/drawing/2014/main" xmlns="" id="{96452396-AAA6-4FD3-A613-7E626D465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5084" y="4139919"/>
                <a:ext cx="12251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603">
                <a:extLst>
                  <a:ext uri="{FF2B5EF4-FFF2-40B4-BE49-F238E27FC236}">
                    <a16:creationId xmlns:a16="http://schemas.microsoft.com/office/drawing/2014/main" xmlns="" id="{A5E2832C-B6D6-42D9-BBC3-2B5B4BF6F1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4139919"/>
                <a:ext cx="336215" cy="31308"/>
              </a:xfrm>
              <a:custGeom>
                <a:avLst/>
                <a:gdLst>
                  <a:gd name="T0" fmla="*/ 83 w 247"/>
                  <a:gd name="T1" fmla="*/ 0 h 23"/>
                  <a:gd name="T2" fmla="*/ 0 w 247"/>
                  <a:gd name="T3" fmla="*/ 0 h 23"/>
                  <a:gd name="T4" fmla="*/ 0 w 247"/>
                  <a:gd name="T5" fmla="*/ 23 h 23"/>
                  <a:gd name="T6" fmla="*/ 83 w 247"/>
                  <a:gd name="T7" fmla="*/ 23 h 23"/>
                  <a:gd name="T8" fmla="*/ 83 w 247"/>
                  <a:gd name="T9" fmla="*/ 0 h 23"/>
                  <a:gd name="T10" fmla="*/ 247 w 247"/>
                  <a:gd name="T11" fmla="*/ 0 h 23"/>
                  <a:gd name="T12" fmla="*/ 197 w 247"/>
                  <a:gd name="T13" fmla="*/ 0 h 23"/>
                  <a:gd name="T14" fmla="*/ 197 w 247"/>
                  <a:gd name="T15" fmla="*/ 23 h 23"/>
                  <a:gd name="T16" fmla="*/ 247 w 247"/>
                  <a:gd name="T17" fmla="*/ 23 h 23"/>
                  <a:gd name="T18" fmla="*/ 247 w 247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7" h="23">
                    <a:moveTo>
                      <a:pt x="83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83" y="23"/>
                    </a:lnTo>
                    <a:lnTo>
                      <a:pt x="83" y="0"/>
                    </a:lnTo>
                    <a:close/>
                    <a:moveTo>
                      <a:pt x="247" y="0"/>
                    </a:moveTo>
                    <a:lnTo>
                      <a:pt x="197" y="0"/>
                    </a:lnTo>
                    <a:lnTo>
                      <a:pt x="197" y="23"/>
                    </a:lnTo>
                    <a:lnTo>
                      <a:pt x="247" y="23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84BE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604">
                <a:extLst>
                  <a:ext uri="{FF2B5EF4-FFF2-40B4-BE49-F238E27FC236}">
                    <a16:creationId xmlns:a16="http://schemas.microsoft.com/office/drawing/2014/main" xmlns="" id="{25D45DFA-9908-4E43-9742-E04F1B4C10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3692" y="4139919"/>
                <a:ext cx="336215" cy="31308"/>
              </a:xfrm>
              <a:custGeom>
                <a:avLst/>
                <a:gdLst>
                  <a:gd name="T0" fmla="*/ 83 w 247"/>
                  <a:gd name="T1" fmla="*/ 0 h 23"/>
                  <a:gd name="T2" fmla="*/ 0 w 247"/>
                  <a:gd name="T3" fmla="*/ 0 h 23"/>
                  <a:gd name="T4" fmla="*/ 0 w 247"/>
                  <a:gd name="T5" fmla="*/ 23 h 23"/>
                  <a:gd name="T6" fmla="*/ 83 w 247"/>
                  <a:gd name="T7" fmla="*/ 23 h 23"/>
                  <a:gd name="T8" fmla="*/ 83 w 247"/>
                  <a:gd name="T9" fmla="*/ 0 h 23"/>
                  <a:gd name="T10" fmla="*/ 247 w 247"/>
                  <a:gd name="T11" fmla="*/ 0 h 23"/>
                  <a:gd name="T12" fmla="*/ 197 w 247"/>
                  <a:gd name="T13" fmla="*/ 0 h 23"/>
                  <a:gd name="T14" fmla="*/ 197 w 247"/>
                  <a:gd name="T15" fmla="*/ 23 h 23"/>
                  <a:gd name="T16" fmla="*/ 247 w 247"/>
                  <a:gd name="T17" fmla="*/ 23 h 23"/>
                  <a:gd name="T18" fmla="*/ 247 w 247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7" h="23">
                    <a:moveTo>
                      <a:pt x="83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83" y="23"/>
                    </a:lnTo>
                    <a:lnTo>
                      <a:pt x="83" y="0"/>
                    </a:lnTo>
                    <a:moveTo>
                      <a:pt x="247" y="0"/>
                    </a:moveTo>
                    <a:lnTo>
                      <a:pt x="197" y="0"/>
                    </a:lnTo>
                    <a:lnTo>
                      <a:pt x="197" y="23"/>
                    </a:lnTo>
                    <a:lnTo>
                      <a:pt x="247" y="23"/>
                    </a:lnTo>
                    <a:lnTo>
                      <a:pt x="2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Rectangle 605">
                <a:extLst>
                  <a:ext uri="{FF2B5EF4-FFF2-40B4-BE49-F238E27FC236}">
                    <a16:creationId xmlns:a16="http://schemas.microsoft.com/office/drawing/2014/main" xmlns="" id="{2739842D-0EB0-473E-B5F6-B0B9C7D08E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4139919"/>
                <a:ext cx="115702" cy="31308"/>
              </a:xfrm>
              <a:prstGeom prst="rect">
                <a:avLst/>
              </a:prstGeom>
              <a:solidFill>
                <a:srgbClr val="6FAE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Rectangle 606">
                <a:extLst>
                  <a:ext uri="{FF2B5EF4-FFF2-40B4-BE49-F238E27FC236}">
                    <a16:creationId xmlns:a16="http://schemas.microsoft.com/office/drawing/2014/main" xmlns="" id="{7090DE0D-B579-463B-B71E-99D4E7981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146" y="4139919"/>
                <a:ext cx="115702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608">
                <a:extLst>
                  <a:ext uri="{FF2B5EF4-FFF2-40B4-BE49-F238E27FC236}">
                    <a16:creationId xmlns:a16="http://schemas.microsoft.com/office/drawing/2014/main" xmlns="" id="{53735880-C68E-47D6-AF09-0414DA3D0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4139918"/>
                <a:ext cx="47643" cy="31308"/>
              </a:xfrm>
              <a:custGeom>
                <a:avLst/>
                <a:gdLst>
                  <a:gd name="T0" fmla="*/ 35 w 35"/>
                  <a:gd name="T1" fmla="*/ 0 h 23"/>
                  <a:gd name="T2" fmla="*/ 10 w 35"/>
                  <a:gd name="T3" fmla="*/ 0 h 23"/>
                  <a:gd name="T4" fmla="*/ 0 w 35"/>
                  <a:gd name="T5" fmla="*/ 0 h 23"/>
                  <a:gd name="T6" fmla="*/ 0 w 35"/>
                  <a:gd name="T7" fmla="*/ 23 h 23"/>
                  <a:gd name="T8" fmla="*/ 35 w 35"/>
                  <a:gd name="T9" fmla="*/ 23 h 23"/>
                  <a:gd name="T10" fmla="*/ 35 w 35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3">
                    <a:moveTo>
                      <a:pt x="35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35" y="2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72B1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609">
                <a:extLst>
                  <a:ext uri="{FF2B5EF4-FFF2-40B4-BE49-F238E27FC236}">
                    <a16:creationId xmlns:a16="http://schemas.microsoft.com/office/drawing/2014/main" xmlns="" id="{275BF4C3-BA3E-4664-9DA7-A92BFE0CC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4139918"/>
                <a:ext cx="47643" cy="31308"/>
              </a:xfrm>
              <a:custGeom>
                <a:avLst/>
                <a:gdLst>
                  <a:gd name="T0" fmla="*/ 35 w 35"/>
                  <a:gd name="T1" fmla="*/ 0 h 23"/>
                  <a:gd name="T2" fmla="*/ 10 w 35"/>
                  <a:gd name="T3" fmla="*/ 0 h 23"/>
                  <a:gd name="T4" fmla="*/ 0 w 35"/>
                  <a:gd name="T5" fmla="*/ 0 h 23"/>
                  <a:gd name="T6" fmla="*/ 0 w 35"/>
                  <a:gd name="T7" fmla="*/ 23 h 23"/>
                  <a:gd name="T8" fmla="*/ 35 w 35"/>
                  <a:gd name="T9" fmla="*/ 23 h 23"/>
                  <a:gd name="T10" fmla="*/ 35 w 35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3">
                    <a:moveTo>
                      <a:pt x="35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35" y="23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Rectangle 610">
                <a:extLst>
                  <a:ext uri="{FF2B5EF4-FFF2-40B4-BE49-F238E27FC236}">
                    <a16:creationId xmlns:a16="http://schemas.microsoft.com/office/drawing/2014/main" xmlns="" id="{CBADBE22-CBCC-4114-B8DA-AA0344D87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4139918"/>
                <a:ext cx="70782" cy="31308"/>
              </a:xfrm>
              <a:prstGeom prst="rect">
                <a:avLst/>
              </a:prstGeom>
              <a:solidFill>
                <a:srgbClr val="6FAE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611">
                <a:extLst>
                  <a:ext uri="{FF2B5EF4-FFF2-40B4-BE49-F238E27FC236}">
                    <a16:creationId xmlns:a16="http://schemas.microsoft.com/office/drawing/2014/main" xmlns="" id="{5B20BADC-77EA-47A5-A3B1-608609EBD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16659" y="4139918"/>
                <a:ext cx="70782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Rectangle 612">
                <a:extLst>
                  <a:ext uri="{FF2B5EF4-FFF2-40B4-BE49-F238E27FC236}">
                    <a16:creationId xmlns:a16="http://schemas.microsoft.com/office/drawing/2014/main" xmlns="" id="{706D7C5B-D649-4CA0-B309-58308A2EC4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39918"/>
                <a:ext cx="39476" cy="31308"/>
              </a:xfrm>
              <a:prstGeom prst="rect">
                <a:avLst/>
              </a:prstGeom>
              <a:solidFill>
                <a:srgbClr val="67A6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Rectangle 613">
                <a:extLst>
                  <a:ext uri="{FF2B5EF4-FFF2-40B4-BE49-F238E27FC236}">
                    <a16:creationId xmlns:a16="http://schemas.microsoft.com/office/drawing/2014/main" xmlns="" id="{901EDF96-AD05-4C09-B606-D5A259666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6672" y="4139918"/>
                <a:ext cx="39476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Rectangle 614">
                <a:extLst>
                  <a:ext uri="{FF2B5EF4-FFF2-40B4-BE49-F238E27FC236}">
                    <a16:creationId xmlns:a16="http://schemas.microsoft.com/office/drawing/2014/main" xmlns="" id="{1F0D4EF8-BACF-4E75-B741-3250DFD63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39918"/>
                <a:ext cx="36752" cy="31308"/>
              </a:xfrm>
              <a:prstGeom prst="rect">
                <a:avLst/>
              </a:prstGeom>
              <a:solidFill>
                <a:srgbClr val="67A6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Rectangle 615">
                <a:extLst>
                  <a:ext uri="{FF2B5EF4-FFF2-40B4-BE49-F238E27FC236}">
                    <a16:creationId xmlns:a16="http://schemas.microsoft.com/office/drawing/2014/main" xmlns="" id="{E9F33020-466E-408D-A2C3-2DC75AF51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9907" y="4139918"/>
                <a:ext cx="36752" cy="3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616">
                <a:extLst>
                  <a:ext uri="{FF2B5EF4-FFF2-40B4-BE49-F238E27FC236}">
                    <a16:creationId xmlns:a16="http://schemas.microsoft.com/office/drawing/2014/main" xmlns="" id="{D76FEB7B-D3E0-4A97-AC00-408A1ABE2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3905795"/>
                <a:ext cx="117063" cy="34030"/>
              </a:xfrm>
              <a:custGeom>
                <a:avLst/>
                <a:gdLst>
                  <a:gd name="T0" fmla="*/ 86 w 86"/>
                  <a:gd name="T1" fmla="*/ 0 h 25"/>
                  <a:gd name="T2" fmla="*/ 30 w 86"/>
                  <a:gd name="T3" fmla="*/ 0 h 25"/>
                  <a:gd name="T4" fmla="*/ 0 w 86"/>
                  <a:gd name="T5" fmla="*/ 0 h 25"/>
                  <a:gd name="T6" fmla="*/ 0 w 86"/>
                  <a:gd name="T7" fmla="*/ 25 h 25"/>
                  <a:gd name="T8" fmla="*/ 86 w 86"/>
                  <a:gd name="T9" fmla="*/ 25 h 25"/>
                  <a:gd name="T10" fmla="*/ 86 w 8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3C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617">
                <a:extLst>
                  <a:ext uri="{FF2B5EF4-FFF2-40B4-BE49-F238E27FC236}">
                    <a16:creationId xmlns:a16="http://schemas.microsoft.com/office/drawing/2014/main" xmlns="" id="{0D5BD84A-D5D3-4E75-B1D4-87AE85293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629" y="3905795"/>
                <a:ext cx="117063" cy="34030"/>
              </a:xfrm>
              <a:custGeom>
                <a:avLst/>
                <a:gdLst>
                  <a:gd name="T0" fmla="*/ 86 w 86"/>
                  <a:gd name="T1" fmla="*/ 0 h 25"/>
                  <a:gd name="T2" fmla="*/ 30 w 86"/>
                  <a:gd name="T3" fmla="*/ 0 h 25"/>
                  <a:gd name="T4" fmla="*/ 0 w 86"/>
                  <a:gd name="T5" fmla="*/ 0 h 25"/>
                  <a:gd name="T6" fmla="*/ 0 w 86"/>
                  <a:gd name="T7" fmla="*/ 25 h 25"/>
                  <a:gd name="T8" fmla="*/ 86 w 86"/>
                  <a:gd name="T9" fmla="*/ 25 h 25"/>
                  <a:gd name="T10" fmla="*/ 86 w 8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86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618">
                <a:extLst>
                  <a:ext uri="{FF2B5EF4-FFF2-40B4-BE49-F238E27FC236}">
                    <a16:creationId xmlns:a16="http://schemas.microsoft.com/office/drawing/2014/main" xmlns="" id="{359E7E7B-8718-4446-A8B8-B26C3449B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3905795"/>
                <a:ext cx="59892" cy="34030"/>
              </a:xfrm>
              <a:custGeom>
                <a:avLst/>
                <a:gdLst>
                  <a:gd name="T0" fmla="*/ 44 w 44"/>
                  <a:gd name="T1" fmla="*/ 0 h 25"/>
                  <a:gd name="T2" fmla="*/ 10 w 44"/>
                  <a:gd name="T3" fmla="*/ 0 h 25"/>
                  <a:gd name="T4" fmla="*/ 0 w 44"/>
                  <a:gd name="T5" fmla="*/ 0 h 25"/>
                  <a:gd name="T6" fmla="*/ 0 w 44"/>
                  <a:gd name="T7" fmla="*/ 25 h 25"/>
                  <a:gd name="T8" fmla="*/ 44 w 44"/>
                  <a:gd name="T9" fmla="*/ 25 h 25"/>
                  <a:gd name="T10" fmla="*/ 44 w 4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44" y="2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9C1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619">
                <a:extLst>
                  <a:ext uri="{FF2B5EF4-FFF2-40B4-BE49-F238E27FC236}">
                    <a16:creationId xmlns:a16="http://schemas.microsoft.com/office/drawing/2014/main" xmlns="" id="{9DC830C2-87EB-4154-A140-881CEE382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7441" y="3905795"/>
                <a:ext cx="59892" cy="34030"/>
              </a:xfrm>
              <a:custGeom>
                <a:avLst/>
                <a:gdLst>
                  <a:gd name="T0" fmla="*/ 44 w 44"/>
                  <a:gd name="T1" fmla="*/ 0 h 25"/>
                  <a:gd name="T2" fmla="*/ 10 w 44"/>
                  <a:gd name="T3" fmla="*/ 0 h 25"/>
                  <a:gd name="T4" fmla="*/ 0 w 44"/>
                  <a:gd name="T5" fmla="*/ 0 h 25"/>
                  <a:gd name="T6" fmla="*/ 0 w 44"/>
                  <a:gd name="T7" fmla="*/ 25 h 25"/>
                  <a:gd name="T8" fmla="*/ 44 w 44"/>
                  <a:gd name="T9" fmla="*/ 25 h 25"/>
                  <a:gd name="T10" fmla="*/ 44 w 4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44" y="25"/>
                    </a:lnTo>
                    <a:lnTo>
                      <a:pt x="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Rectangle 620">
                <a:extLst>
                  <a:ext uri="{FF2B5EF4-FFF2-40B4-BE49-F238E27FC236}">
                    <a16:creationId xmlns:a16="http://schemas.microsoft.com/office/drawing/2014/main" xmlns="" id="{F86E3A74-6263-4C09-B8D2-FEDD77684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3905795"/>
                <a:ext cx="443749" cy="34030"/>
              </a:xfrm>
              <a:prstGeom prst="rect">
                <a:avLst/>
              </a:prstGeom>
              <a:solidFill>
                <a:srgbClr val="84BE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Rectangle 621">
                <a:extLst>
                  <a:ext uri="{FF2B5EF4-FFF2-40B4-BE49-F238E27FC236}">
                    <a16:creationId xmlns:a16="http://schemas.microsoft.com/office/drawing/2014/main" xmlns="" id="{05D9DEE3-0D6C-41B8-881E-39B4F94BD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3692" y="3905795"/>
                <a:ext cx="443749" cy="34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Rectangle 622">
                <a:extLst>
                  <a:ext uri="{FF2B5EF4-FFF2-40B4-BE49-F238E27FC236}">
                    <a16:creationId xmlns:a16="http://schemas.microsoft.com/office/drawing/2014/main" xmlns="" id="{580F98F9-F457-435A-9E6C-5CD70CEA1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9251" y="4572775"/>
                <a:ext cx="156537" cy="491387"/>
              </a:xfrm>
              <a:prstGeom prst="rect">
                <a:avLst/>
              </a:prstGeom>
              <a:solidFill>
                <a:srgbClr val="AFD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Rectangle 623">
                <a:extLst>
                  <a:ext uri="{FF2B5EF4-FFF2-40B4-BE49-F238E27FC236}">
                    <a16:creationId xmlns:a16="http://schemas.microsoft.com/office/drawing/2014/main" xmlns="" id="{8FB980D8-DD36-462A-9113-7943A5AF8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9251" y="4572775"/>
                <a:ext cx="156537" cy="491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Rectangle 624">
                <a:extLst>
                  <a:ext uri="{FF2B5EF4-FFF2-40B4-BE49-F238E27FC236}">
                    <a16:creationId xmlns:a16="http://schemas.microsoft.com/office/drawing/2014/main" xmlns="" id="{AA9556A5-6221-4E4C-AC08-AC419F2F2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9251" y="4563246"/>
                <a:ext cx="156537" cy="9529"/>
              </a:xfrm>
              <a:prstGeom prst="rect">
                <a:avLst/>
              </a:prstGeom>
              <a:solidFill>
                <a:srgbClr val="ABD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Rectangle 625">
                <a:extLst>
                  <a:ext uri="{FF2B5EF4-FFF2-40B4-BE49-F238E27FC236}">
                    <a16:creationId xmlns:a16="http://schemas.microsoft.com/office/drawing/2014/main" xmlns="" id="{4B5B5D19-97BA-40FF-9857-3C9C99506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9251" y="4563246"/>
                <a:ext cx="156537" cy="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Rectangle 626">
                <a:extLst>
                  <a:ext uri="{FF2B5EF4-FFF2-40B4-BE49-F238E27FC236}">
                    <a16:creationId xmlns:a16="http://schemas.microsoft.com/office/drawing/2014/main" xmlns="" id="{1C69B635-939B-4CCD-9748-8D81E2767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55788" y="4572775"/>
                <a:ext cx="55810" cy="491387"/>
              </a:xfrm>
              <a:prstGeom prst="rect">
                <a:avLst/>
              </a:prstGeom>
              <a:solidFill>
                <a:srgbClr val="A6D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Rectangle 627">
                <a:extLst>
                  <a:ext uri="{FF2B5EF4-FFF2-40B4-BE49-F238E27FC236}">
                    <a16:creationId xmlns:a16="http://schemas.microsoft.com/office/drawing/2014/main" xmlns="" id="{B517FAE9-A447-4BA0-8F3C-D0FD3101B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55788" y="4572775"/>
                <a:ext cx="55810" cy="491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Rectangle 628">
                <a:extLst>
                  <a:ext uri="{FF2B5EF4-FFF2-40B4-BE49-F238E27FC236}">
                    <a16:creationId xmlns:a16="http://schemas.microsoft.com/office/drawing/2014/main" xmlns="" id="{623DAB81-B531-43ED-A98F-04B1B3044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55788" y="4563246"/>
                <a:ext cx="55810" cy="9529"/>
              </a:xfrm>
              <a:prstGeom prst="rect">
                <a:avLst/>
              </a:prstGeom>
              <a:solidFill>
                <a:srgbClr val="A4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Rectangle 629">
                <a:extLst>
                  <a:ext uri="{FF2B5EF4-FFF2-40B4-BE49-F238E27FC236}">
                    <a16:creationId xmlns:a16="http://schemas.microsoft.com/office/drawing/2014/main" xmlns="" id="{40DFFFFD-EAC8-4299-A71D-AC098B15BD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55788" y="4563246"/>
                <a:ext cx="55810" cy="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Rectangle 630">
                <a:extLst>
                  <a:ext uri="{FF2B5EF4-FFF2-40B4-BE49-F238E27FC236}">
                    <a16:creationId xmlns:a16="http://schemas.microsoft.com/office/drawing/2014/main" xmlns="" id="{1B47654C-05AE-4895-95AE-15756622F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572775"/>
                <a:ext cx="149732" cy="491387"/>
              </a:xfrm>
              <a:prstGeom prst="rect">
                <a:avLst/>
              </a:prstGeom>
              <a:solidFill>
                <a:srgbClr val="A6D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Rectangle 631">
                <a:extLst>
                  <a:ext uri="{FF2B5EF4-FFF2-40B4-BE49-F238E27FC236}">
                    <a16:creationId xmlns:a16="http://schemas.microsoft.com/office/drawing/2014/main" xmlns="" id="{9D4220C0-7C0B-4C86-AF2C-62829B656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572775"/>
                <a:ext cx="149732" cy="491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Rectangle 632">
                <a:extLst>
                  <a:ext uri="{FF2B5EF4-FFF2-40B4-BE49-F238E27FC236}">
                    <a16:creationId xmlns:a16="http://schemas.microsoft.com/office/drawing/2014/main" xmlns="" id="{AAE5BC1D-DA52-4FB1-BF86-15C676C3E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563246"/>
                <a:ext cx="149732" cy="9529"/>
              </a:xfrm>
              <a:prstGeom prst="rect">
                <a:avLst/>
              </a:prstGeom>
              <a:solidFill>
                <a:srgbClr val="A4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Rectangle 633">
                <a:extLst>
                  <a:ext uri="{FF2B5EF4-FFF2-40B4-BE49-F238E27FC236}">
                    <a16:creationId xmlns:a16="http://schemas.microsoft.com/office/drawing/2014/main" xmlns="" id="{156FBA21-E89C-49BA-9B0D-549FF87E3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519" y="4563246"/>
                <a:ext cx="149732" cy="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634">
                <a:extLst>
                  <a:ext uri="{FF2B5EF4-FFF2-40B4-BE49-F238E27FC236}">
                    <a16:creationId xmlns:a16="http://schemas.microsoft.com/office/drawing/2014/main" xmlns="" id="{AD4BA36E-DD11-4C50-8089-9254CD32E3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92886" y="4563246"/>
                <a:ext cx="308991" cy="500915"/>
              </a:xfrm>
              <a:custGeom>
                <a:avLst/>
                <a:gdLst>
                  <a:gd name="T0" fmla="*/ 227 w 227"/>
                  <a:gd name="T1" fmla="*/ 318 h 368"/>
                  <a:gd name="T2" fmla="*/ 0 w 227"/>
                  <a:gd name="T3" fmla="*/ 318 h 368"/>
                  <a:gd name="T4" fmla="*/ 0 w 227"/>
                  <a:gd name="T5" fmla="*/ 368 h 368"/>
                  <a:gd name="T6" fmla="*/ 227 w 227"/>
                  <a:gd name="T7" fmla="*/ 368 h 368"/>
                  <a:gd name="T8" fmla="*/ 227 w 227"/>
                  <a:gd name="T9" fmla="*/ 318 h 368"/>
                  <a:gd name="T10" fmla="*/ 227 w 227"/>
                  <a:gd name="T11" fmla="*/ 148 h 368"/>
                  <a:gd name="T12" fmla="*/ 0 w 227"/>
                  <a:gd name="T13" fmla="*/ 148 h 368"/>
                  <a:gd name="T14" fmla="*/ 0 w 227"/>
                  <a:gd name="T15" fmla="*/ 204 h 368"/>
                  <a:gd name="T16" fmla="*/ 227 w 227"/>
                  <a:gd name="T17" fmla="*/ 204 h 368"/>
                  <a:gd name="T18" fmla="*/ 227 w 227"/>
                  <a:gd name="T19" fmla="*/ 148 h 368"/>
                  <a:gd name="T20" fmla="*/ 75 w 227"/>
                  <a:gd name="T21" fmla="*/ 0 h 368"/>
                  <a:gd name="T22" fmla="*/ 0 w 227"/>
                  <a:gd name="T23" fmla="*/ 0 h 368"/>
                  <a:gd name="T24" fmla="*/ 0 w 227"/>
                  <a:gd name="T25" fmla="*/ 34 h 368"/>
                  <a:gd name="T26" fmla="*/ 227 w 227"/>
                  <a:gd name="T27" fmla="*/ 34 h 368"/>
                  <a:gd name="T28" fmla="*/ 227 w 227"/>
                  <a:gd name="T29" fmla="*/ 7 h 368"/>
                  <a:gd name="T30" fmla="*/ 75 w 227"/>
                  <a:gd name="T31" fmla="*/ 7 h 368"/>
                  <a:gd name="T32" fmla="*/ 75 w 227"/>
                  <a:gd name="T3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368">
                    <a:moveTo>
                      <a:pt x="227" y="318"/>
                    </a:moveTo>
                    <a:lnTo>
                      <a:pt x="0" y="318"/>
                    </a:lnTo>
                    <a:lnTo>
                      <a:pt x="0" y="368"/>
                    </a:lnTo>
                    <a:lnTo>
                      <a:pt x="227" y="368"/>
                    </a:lnTo>
                    <a:lnTo>
                      <a:pt x="227" y="318"/>
                    </a:lnTo>
                    <a:close/>
                    <a:moveTo>
                      <a:pt x="227" y="148"/>
                    </a:moveTo>
                    <a:lnTo>
                      <a:pt x="0" y="148"/>
                    </a:lnTo>
                    <a:lnTo>
                      <a:pt x="0" y="204"/>
                    </a:lnTo>
                    <a:lnTo>
                      <a:pt x="227" y="204"/>
                    </a:lnTo>
                    <a:lnTo>
                      <a:pt x="227" y="148"/>
                    </a:lnTo>
                    <a:close/>
                    <a:moveTo>
                      <a:pt x="75" y="0"/>
                    </a:moveTo>
                    <a:lnTo>
                      <a:pt x="0" y="0"/>
                    </a:lnTo>
                    <a:lnTo>
                      <a:pt x="0" y="34"/>
                    </a:lnTo>
                    <a:lnTo>
                      <a:pt x="227" y="34"/>
                    </a:lnTo>
                    <a:lnTo>
                      <a:pt x="227" y="7"/>
                    </a:lnTo>
                    <a:lnTo>
                      <a:pt x="75" y="7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A3D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635">
                <a:extLst>
                  <a:ext uri="{FF2B5EF4-FFF2-40B4-BE49-F238E27FC236}">
                    <a16:creationId xmlns:a16="http://schemas.microsoft.com/office/drawing/2014/main" xmlns="" id="{572148BF-42DC-4E54-AE2E-3C15ACAD47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92886" y="4563246"/>
                <a:ext cx="308991" cy="500915"/>
              </a:xfrm>
              <a:custGeom>
                <a:avLst/>
                <a:gdLst>
                  <a:gd name="T0" fmla="*/ 227 w 227"/>
                  <a:gd name="T1" fmla="*/ 318 h 368"/>
                  <a:gd name="T2" fmla="*/ 0 w 227"/>
                  <a:gd name="T3" fmla="*/ 318 h 368"/>
                  <a:gd name="T4" fmla="*/ 0 w 227"/>
                  <a:gd name="T5" fmla="*/ 368 h 368"/>
                  <a:gd name="T6" fmla="*/ 227 w 227"/>
                  <a:gd name="T7" fmla="*/ 368 h 368"/>
                  <a:gd name="T8" fmla="*/ 227 w 227"/>
                  <a:gd name="T9" fmla="*/ 318 h 368"/>
                  <a:gd name="T10" fmla="*/ 227 w 227"/>
                  <a:gd name="T11" fmla="*/ 148 h 368"/>
                  <a:gd name="T12" fmla="*/ 0 w 227"/>
                  <a:gd name="T13" fmla="*/ 148 h 368"/>
                  <a:gd name="T14" fmla="*/ 0 w 227"/>
                  <a:gd name="T15" fmla="*/ 204 h 368"/>
                  <a:gd name="T16" fmla="*/ 227 w 227"/>
                  <a:gd name="T17" fmla="*/ 204 h 368"/>
                  <a:gd name="T18" fmla="*/ 227 w 227"/>
                  <a:gd name="T19" fmla="*/ 148 h 368"/>
                  <a:gd name="T20" fmla="*/ 75 w 227"/>
                  <a:gd name="T21" fmla="*/ 0 h 368"/>
                  <a:gd name="T22" fmla="*/ 0 w 227"/>
                  <a:gd name="T23" fmla="*/ 0 h 368"/>
                  <a:gd name="T24" fmla="*/ 0 w 227"/>
                  <a:gd name="T25" fmla="*/ 34 h 368"/>
                  <a:gd name="T26" fmla="*/ 227 w 227"/>
                  <a:gd name="T27" fmla="*/ 34 h 368"/>
                  <a:gd name="T28" fmla="*/ 227 w 227"/>
                  <a:gd name="T29" fmla="*/ 7 h 368"/>
                  <a:gd name="T30" fmla="*/ 75 w 227"/>
                  <a:gd name="T31" fmla="*/ 7 h 368"/>
                  <a:gd name="T32" fmla="*/ 75 w 227"/>
                  <a:gd name="T33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368">
                    <a:moveTo>
                      <a:pt x="227" y="318"/>
                    </a:moveTo>
                    <a:lnTo>
                      <a:pt x="0" y="318"/>
                    </a:lnTo>
                    <a:lnTo>
                      <a:pt x="0" y="368"/>
                    </a:lnTo>
                    <a:lnTo>
                      <a:pt x="227" y="368"/>
                    </a:lnTo>
                    <a:lnTo>
                      <a:pt x="227" y="318"/>
                    </a:lnTo>
                    <a:moveTo>
                      <a:pt x="227" y="148"/>
                    </a:moveTo>
                    <a:lnTo>
                      <a:pt x="0" y="148"/>
                    </a:lnTo>
                    <a:lnTo>
                      <a:pt x="0" y="204"/>
                    </a:lnTo>
                    <a:lnTo>
                      <a:pt x="227" y="204"/>
                    </a:lnTo>
                    <a:lnTo>
                      <a:pt x="227" y="148"/>
                    </a:lnTo>
                    <a:moveTo>
                      <a:pt x="75" y="0"/>
                    </a:moveTo>
                    <a:lnTo>
                      <a:pt x="0" y="0"/>
                    </a:lnTo>
                    <a:lnTo>
                      <a:pt x="0" y="34"/>
                    </a:lnTo>
                    <a:lnTo>
                      <a:pt x="227" y="34"/>
                    </a:lnTo>
                    <a:lnTo>
                      <a:pt x="227" y="7"/>
                    </a:lnTo>
                    <a:lnTo>
                      <a:pt x="75" y="7"/>
                    </a:lnTo>
                    <a:lnTo>
                      <a:pt x="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636">
                <a:extLst>
                  <a:ext uri="{FF2B5EF4-FFF2-40B4-BE49-F238E27FC236}">
                    <a16:creationId xmlns:a16="http://schemas.microsoft.com/office/drawing/2014/main" xmlns="" id="{582E25DD-1445-4879-84CA-B8B7EA23D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1877" y="4572775"/>
                <a:ext cx="47643" cy="491387"/>
              </a:xfrm>
              <a:custGeom>
                <a:avLst/>
                <a:gdLst>
                  <a:gd name="T0" fmla="*/ 35 w 35"/>
                  <a:gd name="T1" fmla="*/ 0 h 361"/>
                  <a:gd name="T2" fmla="*/ 0 w 35"/>
                  <a:gd name="T3" fmla="*/ 0 h 361"/>
                  <a:gd name="T4" fmla="*/ 0 w 35"/>
                  <a:gd name="T5" fmla="*/ 27 h 361"/>
                  <a:gd name="T6" fmla="*/ 12 w 35"/>
                  <a:gd name="T7" fmla="*/ 27 h 361"/>
                  <a:gd name="T8" fmla="*/ 12 w 35"/>
                  <a:gd name="T9" fmla="*/ 141 h 361"/>
                  <a:gd name="T10" fmla="*/ 0 w 35"/>
                  <a:gd name="T11" fmla="*/ 141 h 361"/>
                  <a:gd name="T12" fmla="*/ 0 w 35"/>
                  <a:gd name="T13" fmla="*/ 197 h 361"/>
                  <a:gd name="T14" fmla="*/ 12 w 35"/>
                  <a:gd name="T15" fmla="*/ 197 h 361"/>
                  <a:gd name="T16" fmla="*/ 12 w 35"/>
                  <a:gd name="T17" fmla="*/ 311 h 361"/>
                  <a:gd name="T18" fmla="*/ 0 w 35"/>
                  <a:gd name="T19" fmla="*/ 311 h 361"/>
                  <a:gd name="T20" fmla="*/ 0 w 35"/>
                  <a:gd name="T21" fmla="*/ 361 h 361"/>
                  <a:gd name="T22" fmla="*/ 35 w 35"/>
                  <a:gd name="T23" fmla="*/ 361 h 361"/>
                  <a:gd name="T24" fmla="*/ 35 w 35"/>
                  <a:gd name="T2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1">
                    <a:moveTo>
                      <a:pt x="35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2" y="27"/>
                    </a:lnTo>
                    <a:lnTo>
                      <a:pt x="12" y="141"/>
                    </a:lnTo>
                    <a:lnTo>
                      <a:pt x="0" y="141"/>
                    </a:lnTo>
                    <a:lnTo>
                      <a:pt x="0" y="197"/>
                    </a:lnTo>
                    <a:lnTo>
                      <a:pt x="12" y="197"/>
                    </a:lnTo>
                    <a:lnTo>
                      <a:pt x="12" y="311"/>
                    </a:lnTo>
                    <a:lnTo>
                      <a:pt x="0" y="311"/>
                    </a:lnTo>
                    <a:lnTo>
                      <a:pt x="0" y="361"/>
                    </a:lnTo>
                    <a:lnTo>
                      <a:pt x="35" y="36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A2D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637">
                <a:extLst>
                  <a:ext uri="{FF2B5EF4-FFF2-40B4-BE49-F238E27FC236}">
                    <a16:creationId xmlns:a16="http://schemas.microsoft.com/office/drawing/2014/main" xmlns="" id="{13384CE2-6B9A-4C64-B617-1DDA65336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1877" y="4572775"/>
                <a:ext cx="47643" cy="491387"/>
              </a:xfrm>
              <a:custGeom>
                <a:avLst/>
                <a:gdLst>
                  <a:gd name="T0" fmla="*/ 35 w 35"/>
                  <a:gd name="T1" fmla="*/ 0 h 361"/>
                  <a:gd name="T2" fmla="*/ 0 w 35"/>
                  <a:gd name="T3" fmla="*/ 0 h 361"/>
                  <a:gd name="T4" fmla="*/ 0 w 35"/>
                  <a:gd name="T5" fmla="*/ 27 h 361"/>
                  <a:gd name="T6" fmla="*/ 12 w 35"/>
                  <a:gd name="T7" fmla="*/ 27 h 361"/>
                  <a:gd name="T8" fmla="*/ 12 w 35"/>
                  <a:gd name="T9" fmla="*/ 141 h 361"/>
                  <a:gd name="T10" fmla="*/ 0 w 35"/>
                  <a:gd name="T11" fmla="*/ 141 h 361"/>
                  <a:gd name="T12" fmla="*/ 0 w 35"/>
                  <a:gd name="T13" fmla="*/ 197 h 361"/>
                  <a:gd name="T14" fmla="*/ 12 w 35"/>
                  <a:gd name="T15" fmla="*/ 197 h 361"/>
                  <a:gd name="T16" fmla="*/ 12 w 35"/>
                  <a:gd name="T17" fmla="*/ 311 h 361"/>
                  <a:gd name="T18" fmla="*/ 0 w 35"/>
                  <a:gd name="T19" fmla="*/ 311 h 361"/>
                  <a:gd name="T20" fmla="*/ 0 w 35"/>
                  <a:gd name="T21" fmla="*/ 361 h 361"/>
                  <a:gd name="T22" fmla="*/ 35 w 35"/>
                  <a:gd name="T23" fmla="*/ 361 h 361"/>
                  <a:gd name="T24" fmla="*/ 35 w 35"/>
                  <a:gd name="T2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1">
                    <a:moveTo>
                      <a:pt x="35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2" y="27"/>
                    </a:lnTo>
                    <a:lnTo>
                      <a:pt x="12" y="141"/>
                    </a:lnTo>
                    <a:lnTo>
                      <a:pt x="0" y="141"/>
                    </a:lnTo>
                    <a:lnTo>
                      <a:pt x="0" y="197"/>
                    </a:lnTo>
                    <a:lnTo>
                      <a:pt x="12" y="197"/>
                    </a:lnTo>
                    <a:lnTo>
                      <a:pt x="12" y="311"/>
                    </a:lnTo>
                    <a:lnTo>
                      <a:pt x="0" y="311"/>
                    </a:lnTo>
                    <a:lnTo>
                      <a:pt x="0" y="361"/>
                    </a:lnTo>
                    <a:lnTo>
                      <a:pt x="35" y="36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Rectangle 638">
                <a:extLst>
                  <a:ext uri="{FF2B5EF4-FFF2-40B4-BE49-F238E27FC236}">
                    <a16:creationId xmlns:a16="http://schemas.microsoft.com/office/drawing/2014/main" xmlns="" id="{F86707D3-7D90-4B15-9F18-D5C03629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94975" y="4563246"/>
                <a:ext cx="206901" cy="9529"/>
              </a:xfrm>
              <a:prstGeom prst="rect">
                <a:avLst/>
              </a:prstGeom>
              <a:solidFill>
                <a:srgbClr val="A2D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Rectangle 639">
                <a:extLst>
                  <a:ext uri="{FF2B5EF4-FFF2-40B4-BE49-F238E27FC236}">
                    <a16:creationId xmlns:a16="http://schemas.microsoft.com/office/drawing/2014/main" xmlns="" id="{3A11589B-F80C-41F2-9684-56BE93C22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94975" y="4563246"/>
                <a:ext cx="206901" cy="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Rectangle 640">
                <a:extLst>
                  <a:ext uri="{FF2B5EF4-FFF2-40B4-BE49-F238E27FC236}">
                    <a16:creationId xmlns:a16="http://schemas.microsoft.com/office/drawing/2014/main" xmlns="" id="{0D3BBF1C-43B9-4112-B534-9DECBBBCC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563246"/>
                <a:ext cx="47643" cy="9529"/>
              </a:xfrm>
              <a:prstGeom prst="rect">
                <a:avLst/>
              </a:prstGeom>
              <a:solidFill>
                <a:srgbClr val="A0D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Rectangle 641">
                <a:extLst>
                  <a:ext uri="{FF2B5EF4-FFF2-40B4-BE49-F238E27FC236}">
                    <a16:creationId xmlns:a16="http://schemas.microsoft.com/office/drawing/2014/main" xmlns="" id="{F41B9532-59E3-4DE4-BEA5-8ACB5A4DD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563246"/>
                <a:ext cx="47643" cy="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Rectangle 642">
                <a:extLst>
                  <a:ext uri="{FF2B5EF4-FFF2-40B4-BE49-F238E27FC236}">
                    <a16:creationId xmlns:a16="http://schemas.microsoft.com/office/drawing/2014/main" xmlns="" id="{14BBCF58-F4F8-401C-895F-AEF28B50C7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2886" y="4609527"/>
                <a:ext cx="308991" cy="155174"/>
              </a:xfrm>
              <a:prstGeom prst="rect">
                <a:avLst/>
              </a:prstGeom>
              <a:solidFill>
                <a:srgbClr val="94C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Rectangle 643">
                <a:extLst>
                  <a:ext uri="{FF2B5EF4-FFF2-40B4-BE49-F238E27FC236}">
                    <a16:creationId xmlns:a16="http://schemas.microsoft.com/office/drawing/2014/main" xmlns="" id="{343652F6-5C4D-4941-AF53-734A264CB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2886" y="4609527"/>
                <a:ext cx="308991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Rectangle 644">
                <a:extLst>
                  <a:ext uri="{FF2B5EF4-FFF2-40B4-BE49-F238E27FC236}">
                    <a16:creationId xmlns:a16="http://schemas.microsoft.com/office/drawing/2014/main" xmlns="" id="{74AE0C2C-9AC1-42FF-9837-7E6F31CC3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609527"/>
                <a:ext cx="16334" cy="155174"/>
              </a:xfrm>
              <a:prstGeom prst="rect">
                <a:avLst/>
              </a:prstGeom>
              <a:solidFill>
                <a:srgbClr val="94C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Rectangle 645">
                <a:extLst>
                  <a:ext uri="{FF2B5EF4-FFF2-40B4-BE49-F238E27FC236}">
                    <a16:creationId xmlns:a16="http://schemas.microsoft.com/office/drawing/2014/main" xmlns="" id="{065A0E12-D8D5-491D-807E-AFAFDE8E0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609527"/>
                <a:ext cx="16334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Rectangle 646">
                <a:extLst>
                  <a:ext uri="{FF2B5EF4-FFF2-40B4-BE49-F238E27FC236}">
                    <a16:creationId xmlns:a16="http://schemas.microsoft.com/office/drawing/2014/main" xmlns="" id="{7FE27D72-95F9-4696-839C-B97CCEEB89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2886" y="4840927"/>
                <a:ext cx="308991" cy="155174"/>
              </a:xfrm>
              <a:prstGeom prst="rect">
                <a:avLst/>
              </a:prstGeom>
              <a:solidFill>
                <a:srgbClr val="94C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Rectangle 647">
                <a:extLst>
                  <a:ext uri="{FF2B5EF4-FFF2-40B4-BE49-F238E27FC236}">
                    <a16:creationId xmlns:a16="http://schemas.microsoft.com/office/drawing/2014/main" xmlns="" id="{05457A2E-4698-4425-B4EA-08E780DED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2886" y="4840927"/>
                <a:ext cx="308991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Rectangle 648">
                <a:extLst>
                  <a:ext uri="{FF2B5EF4-FFF2-40B4-BE49-F238E27FC236}">
                    <a16:creationId xmlns:a16="http://schemas.microsoft.com/office/drawing/2014/main" xmlns="" id="{FB748764-98B3-4BDB-B978-0622DD649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840927"/>
                <a:ext cx="16334" cy="155174"/>
              </a:xfrm>
              <a:prstGeom prst="rect">
                <a:avLst/>
              </a:prstGeom>
              <a:solidFill>
                <a:srgbClr val="94C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Rectangle 649">
                <a:extLst>
                  <a:ext uri="{FF2B5EF4-FFF2-40B4-BE49-F238E27FC236}">
                    <a16:creationId xmlns:a16="http://schemas.microsoft.com/office/drawing/2014/main" xmlns="" id="{43876D91-732F-49EA-8869-E1A4FB469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01877" y="4840927"/>
                <a:ext cx="16334" cy="15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Oval 650">
                <a:extLst>
                  <a:ext uri="{FF2B5EF4-FFF2-40B4-BE49-F238E27FC236}">
                    <a16:creationId xmlns:a16="http://schemas.microsoft.com/office/drawing/2014/main" xmlns="" id="{27EDE24E-48E3-401C-9DB0-955D7509E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4411" y="5388122"/>
                <a:ext cx="3356703" cy="85755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Freeform 651">
                <a:extLst>
                  <a:ext uri="{FF2B5EF4-FFF2-40B4-BE49-F238E27FC236}">
                    <a16:creationId xmlns:a16="http://schemas.microsoft.com/office/drawing/2014/main" xmlns="" id="{D0BE1DD8-8C99-4A50-AF18-E7024887A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884" y="4970239"/>
                <a:ext cx="306269" cy="480497"/>
              </a:xfrm>
              <a:custGeom>
                <a:avLst/>
                <a:gdLst>
                  <a:gd name="T0" fmla="*/ 23 w 108"/>
                  <a:gd name="T1" fmla="*/ 0 h 170"/>
                  <a:gd name="T2" fmla="*/ 108 w 108"/>
                  <a:gd name="T3" fmla="*/ 85 h 170"/>
                  <a:gd name="T4" fmla="*/ 23 w 108"/>
                  <a:gd name="T5" fmla="*/ 170 h 170"/>
                  <a:gd name="T6" fmla="*/ 0 w 108"/>
                  <a:gd name="T7" fmla="*/ 170 h 170"/>
                  <a:gd name="T8" fmla="*/ 0 w 108"/>
                  <a:gd name="T9" fmla="*/ 0 h 170"/>
                  <a:gd name="T10" fmla="*/ 23 w 108"/>
                  <a:gd name="T1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70">
                    <a:moveTo>
                      <a:pt x="23" y="0"/>
                    </a:moveTo>
                    <a:cubicBezTo>
                      <a:pt x="70" y="0"/>
                      <a:pt x="108" y="38"/>
                      <a:pt x="108" y="85"/>
                    </a:cubicBezTo>
                    <a:cubicBezTo>
                      <a:pt x="108" y="132"/>
                      <a:pt x="70" y="170"/>
                      <a:pt x="23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652">
                <a:extLst>
                  <a:ext uri="{FF2B5EF4-FFF2-40B4-BE49-F238E27FC236}">
                    <a16:creationId xmlns:a16="http://schemas.microsoft.com/office/drawing/2014/main" xmlns="" id="{554371C1-DB7A-4902-9C0F-BC554AC27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6266" y="4970239"/>
                <a:ext cx="306269" cy="480497"/>
              </a:xfrm>
              <a:custGeom>
                <a:avLst/>
                <a:gdLst>
                  <a:gd name="T0" fmla="*/ 23 w 108"/>
                  <a:gd name="T1" fmla="*/ 0 h 170"/>
                  <a:gd name="T2" fmla="*/ 108 w 108"/>
                  <a:gd name="T3" fmla="*/ 85 h 170"/>
                  <a:gd name="T4" fmla="*/ 23 w 108"/>
                  <a:gd name="T5" fmla="*/ 170 h 170"/>
                  <a:gd name="T6" fmla="*/ 0 w 108"/>
                  <a:gd name="T7" fmla="*/ 170 h 170"/>
                  <a:gd name="T8" fmla="*/ 0 w 108"/>
                  <a:gd name="T9" fmla="*/ 0 h 170"/>
                  <a:gd name="T10" fmla="*/ 23 w 108"/>
                  <a:gd name="T1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70">
                    <a:moveTo>
                      <a:pt x="23" y="0"/>
                    </a:moveTo>
                    <a:cubicBezTo>
                      <a:pt x="70" y="0"/>
                      <a:pt x="108" y="38"/>
                      <a:pt x="108" y="85"/>
                    </a:cubicBezTo>
                    <a:cubicBezTo>
                      <a:pt x="108" y="132"/>
                      <a:pt x="70" y="170"/>
                      <a:pt x="23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653">
                <a:extLst>
                  <a:ext uri="{FF2B5EF4-FFF2-40B4-BE49-F238E27FC236}">
                    <a16:creationId xmlns:a16="http://schemas.microsoft.com/office/drawing/2014/main" xmlns="" id="{E534E591-82DF-4DAE-9165-935499D42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884" y="4970239"/>
                <a:ext cx="306269" cy="480497"/>
              </a:xfrm>
              <a:custGeom>
                <a:avLst/>
                <a:gdLst>
                  <a:gd name="T0" fmla="*/ 23 w 108"/>
                  <a:gd name="T1" fmla="*/ 0 h 170"/>
                  <a:gd name="T2" fmla="*/ 108 w 108"/>
                  <a:gd name="T3" fmla="*/ 85 h 170"/>
                  <a:gd name="T4" fmla="*/ 23 w 108"/>
                  <a:gd name="T5" fmla="*/ 170 h 170"/>
                  <a:gd name="T6" fmla="*/ 0 w 108"/>
                  <a:gd name="T7" fmla="*/ 170 h 170"/>
                  <a:gd name="T8" fmla="*/ 0 w 108"/>
                  <a:gd name="T9" fmla="*/ 0 h 170"/>
                  <a:gd name="T10" fmla="*/ 23 w 108"/>
                  <a:gd name="T1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70">
                    <a:moveTo>
                      <a:pt x="23" y="0"/>
                    </a:moveTo>
                    <a:cubicBezTo>
                      <a:pt x="70" y="0"/>
                      <a:pt x="108" y="38"/>
                      <a:pt x="108" y="85"/>
                    </a:cubicBezTo>
                    <a:cubicBezTo>
                      <a:pt x="108" y="132"/>
                      <a:pt x="70" y="170"/>
                      <a:pt x="23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Oval 654">
                <a:extLst>
                  <a:ext uri="{FF2B5EF4-FFF2-40B4-BE49-F238E27FC236}">
                    <a16:creationId xmlns:a16="http://schemas.microsoft.com/office/drawing/2014/main" xmlns="" id="{F79F7DFE-4980-4293-863F-A6D35BC66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0291" y="4925321"/>
                <a:ext cx="480501" cy="480497"/>
              </a:xfrm>
              <a:prstGeom prst="ellipse">
                <a:avLst/>
              </a:pr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655">
                <a:extLst>
                  <a:ext uri="{FF2B5EF4-FFF2-40B4-BE49-F238E27FC236}">
                    <a16:creationId xmlns:a16="http://schemas.microsoft.com/office/drawing/2014/main" xmlns="" id="{47F43753-1D15-4FA3-871F-1D0BB11BC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4827" y="4925321"/>
                <a:ext cx="308991" cy="480497"/>
              </a:xfrm>
              <a:custGeom>
                <a:avLst/>
                <a:gdLst>
                  <a:gd name="T0" fmla="*/ 24 w 109"/>
                  <a:gd name="T1" fmla="*/ 0 h 170"/>
                  <a:gd name="T2" fmla="*/ 109 w 109"/>
                  <a:gd name="T3" fmla="*/ 85 h 170"/>
                  <a:gd name="T4" fmla="*/ 24 w 109"/>
                  <a:gd name="T5" fmla="*/ 170 h 170"/>
                  <a:gd name="T6" fmla="*/ 0 w 109"/>
                  <a:gd name="T7" fmla="*/ 170 h 170"/>
                  <a:gd name="T8" fmla="*/ 0 w 109"/>
                  <a:gd name="T9" fmla="*/ 0 h 170"/>
                  <a:gd name="T10" fmla="*/ 24 w 109"/>
                  <a:gd name="T1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0">
                    <a:moveTo>
                      <a:pt x="24" y="0"/>
                    </a:moveTo>
                    <a:cubicBezTo>
                      <a:pt x="71" y="0"/>
                      <a:pt x="109" y="38"/>
                      <a:pt x="109" y="85"/>
                    </a:cubicBezTo>
                    <a:cubicBezTo>
                      <a:pt x="109" y="132"/>
                      <a:pt x="71" y="170"/>
                      <a:pt x="24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Oval 656">
                <a:extLst>
                  <a:ext uri="{FF2B5EF4-FFF2-40B4-BE49-F238E27FC236}">
                    <a16:creationId xmlns:a16="http://schemas.microsoft.com/office/drawing/2014/main" xmlns="" id="{64251819-01B1-43B1-AEFD-D41053FBC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85256" y="4925321"/>
                <a:ext cx="480501" cy="480497"/>
              </a:xfrm>
              <a:prstGeom prst="ellipse">
                <a:avLst/>
              </a:pr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Rectangle 657">
                <a:extLst>
                  <a:ext uri="{FF2B5EF4-FFF2-40B4-BE49-F238E27FC236}">
                    <a16:creationId xmlns:a16="http://schemas.microsoft.com/office/drawing/2014/main" xmlns="" id="{1F7D8DBB-EB3B-4BB4-9863-3AE61847D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6266" y="3640364"/>
                <a:ext cx="1233241" cy="426050"/>
              </a:xfrm>
              <a:prstGeom prst="rect">
                <a:avLst/>
              </a:prstGeom>
              <a:solidFill>
                <a:srgbClr val="E8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Rectangle 658">
                <a:extLst>
                  <a:ext uri="{FF2B5EF4-FFF2-40B4-BE49-F238E27FC236}">
                    <a16:creationId xmlns:a16="http://schemas.microsoft.com/office/drawing/2014/main" xmlns="" id="{BF6A92EB-D166-4F0D-B5A9-A49F9CF61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792" y="4063691"/>
                <a:ext cx="988226" cy="985496"/>
              </a:xfrm>
              <a:prstGeom prst="rect">
                <a:avLst/>
              </a:prstGeom>
              <a:solidFill>
                <a:srgbClr val="E8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Rectangle 659">
                <a:extLst>
                  <a:ext uri="{FF2B5EF4-FFF2-40B4-BE49-F238E27FC236}">
                    <a16:creationId xmlns:a16="http://schemas.microsoft.com/office/drawing/2014/main" xmlns="" id="{351B1C96-1A09-4EDD-B673-8FF9F8797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792" y="4481575"/>
                <a:ext cx="988226" cy="152452"/>
              </a:xfrm>
              <a:prstGeom prst="rect">
                <a:avLst/>
              </a:prstGeom>
              <a:solidFill>
                <a:srgbClr val="D0A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Rectangle 660">
                <a:extLst>
                  <a:ext uri="{FF2B5EF4-FFF2-40B4-BE49-F238E27FC236}">
                    <a16:creationId xmlns:a16="http://schemas.microsoft.com/office/drawing/2014/main" xmlns="" id="{AF701979-6011-44F1-A329-58FDA4631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1454" y="4481575"/>
                <a:ext cx="206901" cy="152452"/>
              </a:xfrm>
              <a:prstGeom prst="rect">
                <a:avLst/>
              </a:prstGeom>
              <a:solidFill>
                <a:srgbClr val="AB7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Rectangle 661">
                <a:extLst>
                  <a:ext uri="{FF2B5EF4-FFF2-40B4-BE49-F238E27FC236}">
                    <a16:creationId xmlns:a16="http://schemas.microsoft.com/office/drawing/2014/main" xmlns="" id="{C2233DD2-6AD3-400F-B833-E3D6D5B3AC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0039" y="4063691"/>
                <a:ext cx="149732" cy="985496"/>
              </a:xfrm>
              <a:prstGeom prst="rect">
                <a:avLst/>
              </a:prstGeom>
              <a:solidFill>
                <a:srgbClr val="D0A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Rectangle 662">
                <a:extLst>
                  <a:ext uri="{FF2B5EF4-FFF2-40B4-BE49-F238E27FC236}">
                    <a16:creationId xmlns:a16="http://schemas.microsoft.com/office/drawing/2014/main" xmlns="" id="{3108D7FF-1A25-4CE6-8991-7B7D05793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9018" y="4063691"/>
                <a:ext cx="740489" cy="985496"/>
              </a:xfrm>
              <a:prstGeom prst="rect">
                <a:avLst/>
              </a:prstGeom>
              <a:solidFill>
                <a:srgbClr val="D0A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Rectangle 663">
                <a:extLst>
                  <a:ext uri="{FF2B5EF4-FFF2-40B4-BE49-F238E27FC236}">
                    <a16:creationId xmlns:a16="http://schemas.microsoft.com/office/drawing/2014/main" xmlns="" id="{9D718484-43ED-4767-B29F-DB4D48413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9018" y="4481575"/>
                <a:ext cx="740489" cy="152452"/>
              </a:xfrm>
              <a:prstGeom prst="rect">
                <a:avLst/>
              </a:prstGeom>
              <a:solidFill>
                <a:srgbClr val="AB7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Rectangle 664">
                <a:extLst>
                  <a:ext uri="{FF2B5EF4-FFF2-40B4-BE49-F238E27FC236}">
                    <a16:creationId xmlns:a16="http://schemas.microsoft.com/office/drawing/2014/main" xmlns="" id="{507D5E3B-08B4-487D-A5B2-6AE049755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31728" y="4481575"/>
                <a:ext cx="206901" cy="152452"/>
              </a:xfrm>
              <a:prstGeom prst="rect">
                <a:avLst/>
              </a:prstGeom>
              <a:solidFill>
                <a:srgbClr val="986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665">
                <a:extLst>
                  <a:ext uri="{FF2B5EF4-FFF2-40B4-BE49-F238E27FC236}">
                    <a16:creationId xmlns:a16="http://schemas.microsoft.com/office/drawing/2014/main" xmlns="" id="{829948A8-2F8D-45D9-AFE2-206AB49D2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018" y="3700256"/>
                <a:ext cx="1112096" cy="366158"/>
              </a:xfrm>
              <a:custGeom>
                <a:avLst/>
                <a:gdLst>
                  <a:gd name="T0" fmla="*/ 0 w 817"/>
                  <a:gd name="T1" fmla="*/ 269 h 269"/>
                  <a:gd name="T2" fmla="*/ 544 w 817"/>
                  <a:gd name="T3" fmla="*/ 269 h 269"/>
                  <a:gd name="T4" fmla="*/ 817 w 817"/>
                  <a:gd name="T5" fmla="*/ 0 h 269"/>
                  <a:gd name="T6" fmla="*/ 272 w 817"/>
                  <a:gd name="T7" fmla="*/ 0 h 269"/>
                  <a:gd name="T8" fmla="*/ 0 w 817"/>
                  <a:gd name="T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7" h="269">
                    <a:moveTo>
                      <a:pt x="0" y="269"/>
                    </a:moveTo>
                    <a:lnTo>
                      <a:pt x="544" y="269"/>
                    </a:lnTo>
                    <a:lnTo>
                      <a:pt x="817" y="0"/>
                    </a:lnTo>
                    <a:lnTo>
                      <a:pt x="272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A87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Rectangle 666">
                <a:extLst>
                  <a:ext uri="{FF2B5EF4-FFF2-40B4-BE49-F238E27FC236}">
                    <a16:creationId xmlns:a16="http://schemas.microsoft.com/office/drawing/2014/main" xmlns="" id="{8CFBC375-3B72-4CBE-B4F0-95229F2AD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0313" y="4063691"/>
                <a:ext cx="152454" cy="985496"/>
              </a:xfrm>
              <a:prstGeom prst="rect">
                <a:avLst/>
              </a:prstGeom>
              <a:solidFill>
                <a:srgbClr val="AB7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667">
                <a:extLst>
                  <a:ext uri="{FF2B5EF4-FFF2-40B4-BE49-F238E27FC236}">
                    <a16:creationId xmlns:a16="http://schemas.microsoft.com/office/drawing/2014/main" xmlns="" id="{4289D1A4-912F-4833-BCF2-DB755A127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0313" y="3700256"/>
                <a:ext cx="517254" cy="363436"/>
              </a:xfrm>
              <a:custGeom>
                <a:avLst/>
                <a:gdLst>
                  <a:gd name="T0" fmla="*/ 0 w 380"/>
                  <a:gd name="T1" fmla="*/ 267 h 267"/>
                  <a:gd name="T2" fmla="*/ 112 w 380"/>
                  <a:gd name="T3" fmla="*/ 267 h 267"/>
                  <a:gd name="T4" fmla="*/ 380 w 380"/>
                  <a:gd name="T5" fmla="*/ 0 h 267"/>
                  <a:gd name="T6" fmla="*/ 270 w 380"/>
                  <a:gd name="T7" fmla="*/ 0 h 267"/>
                  <a:gd name="T8" fmla="*/ 0 w 380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267">
                    <a:moveTo>
                      <a:pt x="0" y="267"/>
                    </a:moveTo>
                    <a:lnTo>
                      <a:pt x="112" y="267"/>
                    </a:lnTo>
                    <a:lnTo>
                      <a:pt x="380" y="0"/>
                    </a:lnTo>
                    <a:lnTo>
                      <a:pt x="270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986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668">
                <a:extLst>
                  <a:ext uri="{FF2B5EF4-FFF2-40B4-BE49-F238E27FC236}">
                    <a16:creationId xmlns:a16="http://schemas.microsoft.com/office/drawing/2014/main" xmlns="" id="{AADD6492-5839-40C3-8339-6EFC043DB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548" y="3696173"/>
                <a:ext cx="1358471" cy="367519"/>
              </a:xfrm>
              <a:custGeom>
                <a:avLst/>
                <a:gdLst>
                  <a:gd name="T0" fmla="*/ 998 w 998"/>
                  <a:gd name="T1" fmla="*/ 270 h 270"/>
                  <a:gd name="T2" fmla="*/ 272 w 998"/>
                  <a:gd name="T3" fmla="*/ 270 h 270"/>
                  <a:gd name="T4" fmla="*/ 0 w 998"/>
                  <a:gd name="T5" fmla="*/ 0 h 270"/>
                  <a:gd name="T6" fmla="*/ 725 w 998"/>
                  <a:gd name="T7" fmla="*/ 0 h 270"/>
                  <a:gd name="T8" fmla="*/ 998 w 998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8" h="270">
                    <a:moveTo>
                      <a:pt x="998" y="270"/>
                    </a:moveTo>
                    <a:lnTo>
                      <a:pt x="272" y="270"/>
                    </a:lnTo>
                    <a:lnTo>
                      <a:pt x="0" y="0"/>
                    </a:lnTo>
                    <a:lnTo>
                      <a:pt x="725" y="0"/>
                    </a:lnTo>
                    <a:lnTo>
                      <a:pt x="998" y="270"/>
                    </a:lnTo>
                    <a:close/>
                  </a:path>
                </a:pathLst>
              </a:custGeom>
              <a:solidFill>
                <a:srgbClr val="D0A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669">
                <a:extLst>
                  <a:ext uri="{FF2B5EF4-FFF2-40B4-BE49-F238E27FC236}">
                    <a16:creationId xmlns:a16="http://schemas.microsoft.com/office/drawing/2014/main" xmlns="" id="{1BA63AE8-C55D-4444-8629-A7B4CA645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9794" y="3696173"/>
                <a:ext cx="519976" cy="367519"/>
              </a:xfrm>
              <a:custGeom>
                <a:avLst/>
                <a:gdLst>
                  <a:gd name="T0" fmla="*/ 382 w 382"/>
                  <a:gd name="T1" fmla="*/ 270 h 270"/>
                  <a:gd name="T2" fmla="*/ 272 w 382"/>
                  <a:gd name="T3" fmla="*/ 270 h 270"/>
                  <a:gd name="T4" fmla="*/ 0 w 382"/>
                  <a:gd name="T5" fmla="*/ 0 h 270"/>
                  <a:gd name="T6" fmla="*/ 112 w 382"/>
                  <a:gd name="T7" fmla="*/ 0 h 270"/>
                  <a:gd name="T8" fmla="*/ 382 w 38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270">
                    <a:moveTo>
                      <a:pt x="382" y="270"/>
                    </a:moveTo>
                    <a:lnTo>
                      <a:pt x="272" y="270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382" y="270"/>
                    </a:lnTo>
                    <a:close/>
                  </a:path>
                </a:pathLst>
              </a:custGeom>
              <a:solidFill>
                <a:srgbClr val="AB7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670">
                <a:extLst>
                  <a:ext uri="{FF2B5EF4-FFF2-40B4-BE49-F238E27FC236}">
                    <a16:creationId xmlns:a16="http://schemas.microsoft.com/office/drawing/2014/main" xmlns="" id="{F5EA136F-C9F1-454A-895A-78CBD4329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4411" y="5049188"/>
                <a:ext cx="2244608" cy="161981"/>
              </a:xfrm>
              <a:custGeom>
                <a:avLst/>
                <a:gdLst>
                  <a:gd name="T0" fmla="*/ 17 w 793"/>
                  <a:gd name="T1" fmla="*/ 57 h 57"/>
                  <a:gd name="T2" fmla="*/ 793 w 793"/>
                  <a:gd name="T3" fmla="*/ 57 h 57"/>
                  <a:gd name="T4" fmla="*/ 793 w 793"/>
                  <a:gd name="T5" fmla="*/ 0 h 57"/>
                  <a:gd name="T6" fmla="*/ 17 w 793"/>
                  <a:gd name="T7" fmla="*/ 0 h 57"/>
                  <a:gd name="T8" fmla="*/ 0 w 793"/>
                  <a:gd name="T9" fmla="*/ 17 h 57"/>
                  <a:gd name="T10" fmla="*/ 0 w 793"/>
                  <a:gd name="T11" fmla="*/ 40 h 57"/>
                  <a:gd name="T12" fmla="*/ 17 w 793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3" h="57">
                    <a:moveTo>
                      <a:pt x="17" y="57"/>
                    </a:moveTo>
                    <a:cubicBezTo>
                      <a:pt x="793" y="57"/>
                      <a:pt x="793" y="57"/>
                      <a:pt x="793" y="57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9"/>
                      <a:pt x="8" y="57"/>
                      <a:pt x="17" y="57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671">
                <a:extLst>
                  <a:ext uri="{FF2B5EF4-FFF2-40B4-BE49-F238E27FC236}">
                    <a16:creationId xmlns:a16="http://schemas.microsoft.com/office/drawing/2014/main" xmlns="" id="{E898FA31-665C-4039-A04E-1497BD4AC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413" y="4063691"/>
                <a:ext cx="1207379" cy="985496"/>
              </a:xfrm>
              <a:custGeom>
                <a:avLst/>
                <a:gdLst>
                  <a:gd name="T0" fmla="*/ 0 w 427"/>
                  <a:gd name="T1" fmla="*/ 349 h 349"/>
                  <a:gd name="T2" fmla="*/ 427 w 427"/>
                  <a:gd name="T3" fmla="*/ 349 h 349"/>
                  <a:gd name="T4" fmla="*/ 427 w 427"/>
                  <a:gd name="T5" fmla="*/ 0 h 349"/>
                  <a:gd name="T6" fmla="*/ 213 w 427"/>
                  <a:gd name="T7" fmla="*/ 0 h 349"/>
                  <a:gd name="T8" fmla="*/ 109 w 427"/>
                  <a:gd name="T9" fmla="*/ 56 h 349"/>
                  <a:gd name="T10" fmla="*/ 22 w 427"/>
                  <a:gd name="T11" fmla="*/ 185 h 349"/>
                  <a:gd name="T12" fmla="*/ 0 w 427"/>
                  <a:gd name="T13" fmla="*/ 255 h 349"/>
                  <a:gd name="T14" fmla="*/ 0 w 427"/>
                  <a:gd name="T15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349">
                    <a:moveTo>
                      <a:pt x="0" y="349"/>
                    </a:moveTo>
                    <a:cubicBezTo>
                      <a:pt x="427" y="349"/>
                      <a:pt x="427" y="349"/>
                      <a:pt x="427" y="349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171" y="0"/>
                      <a:pt x="132" y="21"/>
                      <a:pt x="109" y="56"/>
                    </a:cubicBezTo>
                    <a:cubicBezTo>
                      <a:pt x="22" y="185"/>
                      <a:pt x="22" y="185"/>
                      <a:pt x="22" y="185"/>
                    </a:cubicBezTo>
                    <a:cubicBezTo>
                      <a:pt x="8" y="206"/>
                      <a:pt x="0" y="230"/>
                      <a:pt x="0" y="255"/>
                    </a:cubicBezTo>
                    <a:lnTo>
                      <a:pt x="0" y="3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672">
                <a:extLst>
                  <a:ext uri="{FF2B5EF4-FFF2-40B4-BE49-F238E27FC236}">
                    <a16:creationId xmlns:a16="http://schemas.microsoft.com/office/drawing/2014/main" xmlns="" id="{BF0B53A8-6097-4CB8-AB4A-D4782E273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5867" y="4176670"/>
                <a:ext cx="766352" cy="472330"/>
              </a:xfrm>
              <a:custGeom>
                <a:avLst/>
                <a:gdLst>
                  <a:gd name="T0" fmla="*/ 271 w 271"/>
                  <a:gd name="T1" fmla="*/ 167 h 167"/>
                  <a:gd name="T2" fmla="*/ 271 w 271"/>
                  <a:gd name="T3" fmla="*/ 0 h 167"/>
                  <a:gd name="T4" fmla="*/ 159 w 271"/>
                  <a:gd name="T5" fmla="*/ 0 h 167"/>
                  <a:gd name="T6" fmla="*/ 88 w 271"/>
                  <a:gd name="T7" fmla="*/ 38 h 167"/>
                  <a:gd name="T8" fmla="*/ 0 w 271"/>
                  <a:gd name="T9" fmla="*/ 167 h 167"/>
                  <a:gd name="T10" fmla="*/ 271 w 271"/>
                  <a:gd name="T11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1" h="167">
                    <a:moveTo>
                      <a:pt x="271" y="167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30" y="0"/>
                      <a:pt x="104" y="14"/>
                      <a:pt x="88" y="38"/>
                    </a:cubicBezTo>
                    <a:cubicBezTo>
                      <a:pt x="0" y="167"/>
                      <a:pt x="0" y="167"/>
                      <a:pt x="0" y="167"/>
                    </a:cubicBezTo>
                    <a:lnTo>
                      <a:pt x="271" y="16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Rectangle 673">
                <a:extLst>
                  <a:ext uri="{FF2B5EF4-FFF2-40B4-BE49-F238E27FC236}">
                    <a16:creationId xmlns:a16="http://schemas.microsoft.com/office/drawing/2014/main" xmlns="" id="{527562A6-C49D-462D-A817-6F0C0A1D7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6505" y="4063691"/>
                <a:ext cx="144287" cy="98549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674">
                <a:extLst>
                  <a:ext uri="{FF2B5EF4-FFF2-40B4-BE49-F238E27FC236}">
                    <a16:creationId xmlns:a16="http://schemas.microsoft.com/office/drawing/2014/main" xmlns="" id="{62635853-2830-4A2D-9804-59494340D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9526" y="4925321"/>
                <a:ext cx="571702" cy="285847"/>
              </a:xfrm>
              <a:custGeom>
                <a:avLst/>
                <a:gdLst>
                  <a:gd name="T0" fmla="*/ 101 w 202"/>
                  <a:gd name="T1" fmla="*/ 0 h 101"/>
                  <a:gd name="T2" fmla="*/ 202 w 202"/>
                  <a:gd name="T3" fmla="*/ 101 h 101"/>
                  <a:gd name="T4" fmla="*/ 0 w 202"/>
                  <a:gd name="T5" fmla="*/ 101 h 101"/>
                  <a:gd name="T6" fmla="*/ 101 w 20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01">
                    <a:moveTo>
                      <a:pt x="101" y="0"/>
                    </a:moveTo>
                    <a:cubicBezTo>
                      <a:pt x="156" y="0"/>
                      <a:pt x="202" y="45"/>
                      <a:pt x="202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675">
                <a:extLst>
                  <a:ext uri="{FF2B5EF4-FFF2-40B4-BE49-F238E27FC236}">
                    <a16:creationId xmlns:a16="http://schemas.microsoft.com/office/drawing/2014/main" xmlns="" id="{97F165A7-668B-4CA9-BD98-0FCFF0C4B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3143" y="4925321"/>
                <a:ext cx="571702" cy="285847"/>
              </a:xfrm>
              <a:custGeom>
                <a:avLst/>
                <a:gdLst>
                  <a:gd name="T0" fmla="*/ 101 w 202"/>
                  <a:gd name="T1" fmla="*/ 0 h 101"/>
                  <a:gd name="T2" fmla="*/ 202 w 202"/>
                  <a:gd name="T3" fmla="*/ 101 h 101"/>
                  <a:gd name="T4" fmla="*/ 0 w 202"/>
                  <a:gd name="T5" fmla="*/ 101 h 101"/>
                  <a:gd name="T6" fmla="*/ 101 w 20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01">
                    <a:moveTo>
                      <a:pt x="101" y="0"/>
                    </a:moveTo>
                    <a:cubicBezTo>
                      <a:pt x="156" y="0"/>
                      <a:pt x="202" y="45"/>
                      <a:pt x="202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lose/>
                  </a:path>
                </a:pathLst>
              </a:custGeom>
              <a:solidFill>
                <a:srgbClr val="0F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Oval 676">
                <a:extLst>
                  <a:ext uri="{FF2B5EF4-FFF2-40B4-BE49-F238E27FC236}">
                    <a16:creationId xmlns:a16="http://schemas.microsoft.com/office/drawing/2014/main" xmlns="" id="{8EE39C3B-FCE4-461C-8AD1-3CA450F65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5334" y="4970239"/>
                <a:ext cx="481863" cy="480497"/>
              </a:xfrm>
              <a:prstGeom prst="ellipse">
                <a:avLst/>
              </a:prstGeom>
              <a:solidFill>
                <a:srgbClr val="222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Oval 677">
                <a:extLst>
                  <a:ext uri="{FF2B5EF4-FFF2-40B4-BE49-F238E27FC236}">
                    <a16:creationId xmlns:a16="http://schemas.microsoft.com/office/drawing/2014/main" xmlns="" id="{710F4CEF-D7A3-44AF-9626-4188200D0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842" y="5091384"/>
                <a:ext cx="234126" cy="238206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Oval 678">
                <a:extLst>
                  <a:ext uri="{FF2B5EF4-FFF2-40B4-BE49-F238E27FC236}">
                    <a16:creationId xmlns:a16="http://schemas.microsoft.com/office/drawing/2014/main" xmlns="" id="{0C99EE2B-BDDB-4979-8D04-585A9C8D0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0314" y="4970239"/>
                <a:ext cx="480501" cy="480497"/>
              </a:xfrm>
              <a:prstGeom prst="ellipse">
                <a:avLst/>
              </a:prstGeom>
              <a:solidFill>
                <a:srgbClr val="222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Oval 679">
                <a:extLst>
                  <a:ext uri="{FF2B5EF4-FFF2-40B4-BE49-F238E27FC236}">
                    <a16:creationId xmlns:a16="http://schemas.microsoft.com/office/drawing/2014/main" xmlns="" id="{4A0963CF-053B-4210-B950-22A75CBF3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1460" y="5091385"/>
                <a:ext cx="234126" cy="238206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Rectangle 680">
                <a:extLst>
                  <a:ext uri="{FF2B5EF4-FFF2-40B4-BE49-F238E27FC236}">
                    <a16:creationId xmlns:a16="http://schemas.microsoft.com/office/drawing/2014/main" xmlns="" id="{134D4DD0-3447-4FB5-9AEA-D7DB7B34E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9018" y="4877679"/>
                <a:ext cx="104812" cy="95282"/>
              </a:xfrm>
              <a:prstGeom prst="rect">
                <a:avLst/>
              </a:prstGeom>
              <a:solidFill>
                <a:srgbClr val="CE3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Rectangle 681">
                <a:extLst>
                  <a:ext uri="{FF2B5EF4-FFF2-40B4-BE49-F238E27FC236}">
                    <a16:creationId xmlns:a16="http://schemas.microsoft.com/office/drawing/2014/main" xmlns="" id="{C58369AC-8107-4288-98BD-503C15217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66928" y="4877679"/>
                <a:ext cx="102090" cy="95282"/>
              </a:xfrm>
              <a:prstGeom prst="rect">
                <a:avLst/>
              </a:prstGeom>
              <a:solidFill>
                <a:srgbClr val="FF5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Rectangle 682">
                <a:extLst>
                  <a:ext uri="{FF2B5EF4-FFF2-40B4-BE49-F238E27FC236}">
                    <a16:creationId xmlns:a16="http://schemas.microsoft.com/office/drawing/2014/main" xmlns="" id="{D436545B-5064-497E-8754-042F5060F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04695" y="4877679"/>
                <a:ext cx="104812" cy="95282"/>
              </a:xfrm>
              <a:prstGeom prst="rect">
                <a:avLst/>
              </a:prstGeom>
              <a:solidFill>
                <a:srgbClr val="CE3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683">
                <a:extLst>
                  <a:ext uri="{FF2B5EF4-FFF2-40B4-BE49-F238E27FC236}">
                    <a16:creationId xmlns:a16="http://schemas.microsoft.com/office/drawing/2014/main" xmlns="" id="{234FF525-78BA-444F-B73B-AF6E2B465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043" y="4688476"/>
                <a:ext cx="155176" cy="50364"/>
              </a:xfrm>
              <a:custGeom>
                <a:avLst/>
                <a:gdLst>
                  <a:gd name="T0" fmla="*/ 10 w 55"/>
                  <a:gd name="T1" fmla="*/ 18 h 18"/>
                  <a:gd name="T2" fmla="*/ 44 w 55"/>
                  <a:gd name="T3" fmla="*/ 18 h 18"/>
                  <a:gd name="T4" fmla="*/ 55 w 55"/>
                  <a:gd name="T5" fmla="*/ 8 h 18"/>
                  <a:gd name="T6" fmla="*/ 55 w 55"/>
                  <a:gd name="T7" fmla="*/ 0 h 18"/>
                  <a:gd name="T8" fmla="*/ 0 w 55"/>
                  <a:gd name="T9" fmla="*/ 0 h 18"/>
                  <a:gd name="T10" fmla="*/ 0 w 55"/>
                  <a:gd name="T11" fmla="*/ 8 h 18"/>
                  <a:gd name="T12" fmla="*/ 10 w 5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8">
                    <a:moveTo>
                      <a:pt x="10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50" y="18"/>
                      <a:pt x="55" y="13"/>
                      <a:pt x="55" y="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5" y="18"/>
                      <a:pt x="10" y="18"/>
                    </a:cubicBezTo>
                    <a:close/>
                  </a:path>
                </a:pathLst>
              </a:custGeom>
              <a:solidFill>
                <a:srgbClr val="CE3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684">
                <a:extLst>
                  <a:ext uri="{FF2B5EF4-FFF2-40B4-BE49-F238E27FC236}">
                    <a16:creationId xmlns:a16="http://schemas.microsoft.com/office/drawing/2014/main" xmlns="" id="{B96FFE89-8546-40B1-9A61-8973AA894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043" y="4688476"/>
                <a:ext cx="155176" cy="39475"/>
              </a:xfrm>
              <a:custGeom>
                <a:avLst/>
                <a:gdLst>
                  <a:gd name="T0" fmla="*/ 10 w 55"/>
                  <a:gd name="T1" fmla="*/ 14 h 14"/>
                  <a:gd name="T2" fmla="*/ 44 w 55"/>
                  <a:gd name="T3" fmla="*/ 14 h 14"/>
                  <a:gd name="T4" fmla="*/ 55 w 55"/>
                  <a:gd name="T5" fmla="*/ 3 h 14"/>
                  <a:gd name="T6" fmla="*/ 55 w 55"/>
                  <a:gd name="T7" fmla="*/ 0 h 14"/>
                  <a:gd name="T8" fmla="*/ 0 w 55"/>
                  <a:gd name="T9" fmla="*/ 0 h 14"/>
                  <a:gd name="T10" fmla="*/ 0 w 55"/>
                  <a:gd name="T11" fmla="*/ 3 h 14"/>
                  <a:gd name="T12" fmla="*/ 10 w 55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4">
                    <a:moveTo>
                      <a:pt x="10" y="14"/>
                    </a:moveTo>
                    <a:cubicBezTo>
                      <a:pt x="44" y="14"/>
                      <a:pt x="44" y="14"/>
                      <a:pt x="44" y="14"/>
                    </a:cubicBezTo>
                    <a:cubicBezTo>
                      <a:pt x="50" y="14"/>
                      <a:pt x="55" y="9"/>
                      <a:pt x="55" y="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9"/>
                      <a:pt x="5" y="14"/>
                      <a:pt x="10" y="14"/>
                    </a:cubicBezTo>
                    <a:close/>
                  </a:path>
                </a:pathLst>
              </a:custGeom>
              <a:solidFill>
                <a:srgbClr val="22284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685">
                <a:extLst>
                  <a:ext uri="{FF2B5EF4-FFF2-40B4-BE49-F238E27FC236}">
                    <a16:creationId xmlns:a16="http://schemas.microsoft.com/office/drawing/2014/main" xmlns="" id="{8F7A2C04-3CE4-4FA4-AE59-F5BFB9F3A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413" y="4832761"/>
                <a:ext cx="92561" cy="186483"/>
              </a:xfrm>
              <a:custGeom>
                <a:avLst/>
                <a:gdLst>
                  <a:gd name="T0" fmla="*/ 33 w 33"/>
                  <a:gd name="T1" fmla="*/ 33 h 66"/>
                  <a:gd name="T2" fmla="*/ 0 w 33"/>
                  <a:gd name="T3" fmla="*/ 0 h 66"/>
                  <a:gd name="T4" fmla="*/ 0 w 33"/>
                  <a:gd name="T5" fmla="*/ 66 h 66"/>
                  <a:gd name="T6" fmla="*/ 33 w 33"/>
                  <a:gd name="T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66">
                    <a:moveTo>
                      <a:pt x="33" y="33"/>
                    </a:moveTo>
                    <a:cubicBezTo>
                      <a:pt x="33" y="15"/>
                      <a:pt x="18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8" y="66"/>
                      <a:pt x="33" y="51"/>
                      <a:pt x="33" y="3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686">
                <a:extLst>
                  <a:ext uri="{FF2B5EF4-FFF2-40B4-BE49-F238E27FC236}">
                    <a16:creationId xmlns:a16="http://schemas.microsoft.com/office/drawing/2014/main" xmlns="" id="{3D46245E-F365-4571-8CB3-4D0EDFDC4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0016" y="5049188"/>
                <a:ext cx="838494" cy="161981"/>
              </a:xfrm>
              <a:custGeom>
                <a:avLst/>
                <a:gdLst>
                  <a:gd name="T0" fmla="*/ 279 w 296"/>
                  <a:gd name="T1" fmla="*/ 0 h 57"/>
                  <a:gd name="T2" fmla="*/ 17 w 296"/>
                  <a:gd name="T3" fmla="*/ 0 h 57"/>
                  <a:gd name="T4" fmla="*/ 0 w 296"/>
                  <a:gd name="T5" fmla="*/ 17 h 57"/>
                  <a:gd name="T6" fmla="*/ 0 w 296"/>
                  <a:gd name="T7" fmla="*/ 40 h 57"/>
                  <a:gd name="T8" fmla="*/ 17 w 296"/>
                  <a:gd name="T9" fmla="*/ 57 h 57"/>
                  <a:gd name="T10" fmla="*/ 279 w 296"/>
                  <a:gd name="T11" fmla="*/ 57 h 57"/>
                  <a:gd name="T12" fmla="*/ 296 w 296"/>
                  <a:gd name="T13" fmla="*/ 40 h 57"/>
                  <a:gd name="T14" fmla="*/ 296 w 296"/>
                  <a:gd name="T15" fmla="*/ 17 h 57"/>
                  <a:gd name="T16" fmla="*/ 279 w 296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6" h="57">
                    <a:moveTo>
                      <a:pt x="27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9"/>
                      <a:pt x="8" y="57"/>
                      <a:pt x="17" y="57"/>
                    </a:cubicBezTo>
                    <a:cubicBezTo>
                      <a:pt x="279" y="57"/>
                      <a:pt x="279" y="57"/>
                      <a:pt x="279" y="57"/>
                    </a:cubicBezTo>
                    <a:cubicBezTo>
                      <a:pt x="288" y="57"/>
                      <a:pt x="296" y="49"/>
                      <a:pt x="296" y="40"/>
                    </a:cubicBezTo>
                    <a:cubicBezTo>
                      <a:pt x="296" y="17"/>
                      <a:pt x="296" y="17"/>
                      <a:pt x="296" y="17"/>
                    </a:cubicBezTo>
                    <a:cubicBezTo>
                      <a:pt x="296" y="8"/>
                      <a:pt x="288" y="0"/>
                      <a:pt x="279" y="0"/>
                    </a:cubicBezTo>
                    <a:close/>
                  </a:path>
                </a:pathLst>
              </a:custGeom>
              <a:solidFill>
                <a:srgbClr val="2E3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Oval 687">
                <a:extLst>
                  <a:ext uri="{FF2B5EF4-FFF2-40B4-BE49-F238E27FC236}">
                    <a16:creationId xmlns:a16="http://schemas.microsoft.com/office/drawing/2014/main" xmlns="" id="{31535A94-4472-41B4-9F0F-70D657DF5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5352" y="5098190"/>
                <a:ext cx="68060" cy="66699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Oval 688">
                <a:extLst>
                  <a:ext uri="{FF2B5EF4-FFF2-40B4-BE49-F238E27FC236}">
                    <a16:creationId xmlns:a16="http://schemas.microsoft.com/office/drawing/2014/main" xmlns="" id="{4E36A439-B28E-4FA3-93F6-374F76439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9274" y="5114524"/>
                <a:ext cx="34030" cy="3403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Oval 689">
                <a:extLst>
                  <a:ext uri="{FF2B5EF4-FFF2-40B4-BE49-F238E27FC236}">
                    <a16:creationId xmlns:a16="http://schemas.microsoft.com/office/drawing/2014/main" xmlns="" id="{2AC8858E-45B4-4EC1-A0BF-8EB9B53A8B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25114" y="5098191"/>
                <a:ext cx="68060" cy="66699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Oval 690">
                <a:extLst>
                  <a:ext uri="{FF2B5EF4-FFF2-40B4-BE49-F238E27FC236}">
                    <a16:creationId xmlns:a16="http://schemas.microsoft.com/office/drawing/2014/main" xmlns="" id="{D67A9EAC-E181-4D83-A650-026135A17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65221" y="5114525"/>
                <a:ext cx="34030" cy="3403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691">
                <a:extLst>
                  <a:ext uri="{FF2B5EF4-FFF2-40B4-BE49-F238E27FC236}">
                    <a16:creationId xmlns:a16="http://schemas.microsoft.com/office/drawing/2014/main" xmlns="" id="{A3E39840-5A36-44E7-80BB-A8946E0E9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9776" y="1186154"/>
                <a:ext cx="2245969" cy="2688335"/>
              </a:xfrm>
              <a:custGeom>
                <a:avLst/>
                <a:gdLst>
                  <a:gd name="T0" fmla="*/ 794 w 794"/>
                  <a:gd name="T1" fmla="*/ 802 h 952"/>
                  <a:gd name="T2" fmla="*/ 794 w 794"/>
                  <a:gd name="T3" fmla="*/ 60 h 952"/>
                  <a:gd name="T4" fmla="*/ 734 w 794"/>
                  <a:gd name="T5" fmla="*/ 0 h 952"/>
                  <a:gd name="T6" fmla="*/ 60 w 794"/>
                  <a:gd name="T7" fmla="*/ 0 h 952"/>
                  <a:gd name="T8" fmla="*/ 0 w 794"/>
                  <a:gd name="T9" fmla="*/ 60 h 952"/>
                  <a:gd name="T10" fmla="*/ 0 w 794"/>
                  <a:gd name="T11" fmla="*/ 952 h 952"/>
                  <a:gd name="T12" fmla="*/ 4 w 794"/>
                  <a:gd name="T13" fmla="*/ 952 h 952"/>
                  <a:gd name="T14" fmla="*/ 4 w 794"/>
                  <a:gd name="T15" fmla="*/ 60 h 952"/>
                  <a:gd name="T16" fmla="*/ 20 w 794"/>
                  <a:gd name="T17" fmla="*/ 20 h 952"/>
                  <a:gd name="T18" fmla="*/ 60 w 794"/>
                  <a:gd name="T19" fmla="*/ 4 h 952"/>
                  <a:gd name="T20" fmla="*/ 734 w 794"/>
                  <a:gd name="T21" fmla="*/ 4 h 952"/>
                  <a:gd name="T22" fmla="*/ 774 w 794"/>
                  <a:gd name="T23" fmla="*/ 20 h 952"/>
                  <a:gd name="T24" fmla="*/ 790 w 794"/>
                  <a:gd name="T25" fmla="*/ 60 h 952"/>
                  <a:gd name="T26" fmla="*/ 790 w 794"/>
                  <a:gd name="T27" fmla="*/ 802 h 952"/>
                  <a:gd name="T28" fmla="*/ 794 w 794"/>
                  <a:gd name="T29" fmla="*/ 802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4" h="952">
                    <a:moveTo>
                      <a:pt x="794" y="802"/>
                    </a:moveTo>
                    <a:cubicBezTo>
                      <a:pt x="794" y="60"/>
                      <a:pt x="794" y="60"/>
                      <a:pt x="794" y="60"/>
                    </a:cubicBezTo>
                    <a:cubicBezTo>
                      <a:pt x="794" y="27"/>
                      <a:pt x="767" y="0"/>
                      <a:pt x="73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52"/>
                      <a:pt x="0" y="952"/>
                      <a:pt x="0" y="952"/>
                    </a:cubicBezTo>
                    <a:cubicBezTo>
                      <a:pt x="4" y="952"/>
                      <a:pt x="4" y="952"/>
                      <a:pt x="4" y="95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4" y="45"/>
                      <a:pt x="10" y="31"/>
                      <a:pt x="20" y="20"/>
                    </a:cubicBezTo>
                    <a:cubicBezTo>
                      <a:pt x="31" y="10"/>
                      <a:pt x="44" y="4"/>
                      <a:pt x="60" y="4"/>
                    </a:cubicBezTo>
                    <a:cubicBezTo>
                      <a:pt x="734" y="4"/>
                      <a:pt x="734" y="4"/>
                      <a:pt x="734" y="4"/>
                    </a:cubicBezTo>
                    <a:cubicBezTo>
                      <a:pt x="750" y="4"/>
                      <a:pt x="763" y="10"/>
                      <a:pt x="774" y="20"/>
                    </a:cubicBezTo>
                    <a:cubicBezTo>
                      <a:pt x="784" y="31"/>
                      <a:pt x="790" y="45"/>
                      <a:pt x="790" y="60"/>
                    </a:cubicBezTo>
                    <a:cubicBezTo>
                      <a:pt x="790" y="802"/>
                      <a:pt x="790" y="802"/>
                      <a:pt x="790" y="802"/>
                    </a:cubicBezTo>
                    <a:cubicBezTo>
                      <a:pt x="794" y="802"/>
                      <a:pt x="794" y="802"/>
                      <a:pt x="794" y="80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692">
                <a:extLst>
                  <a:ext uri="{FF2B5EF4-FFF2-40B4-BE49-F238E27FC236}">
                    <a16:creationId xmlns:a16="http://schemas.microsoft.com/office/drawing/2014/main" xmlns="" id="{84575934-C983-4844-9F15-1E9814309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3538" y="1499226"/>
                <a:ext cx="1878447" cy="2375263"/>
              </a:xfrm>
              <a:custGeom>
                <a:avLst/>
                <a:gdLst>
                  <a:gd name="T0" fmla="*/ 8 w 1380"/>
                  <a:gd name="T1" fmla="*/ 1745 h 1745"/>
                  <a:gd name="T2" fmla="*/ 8 w 1380"/>
                  <a:gd name="T3" fmla="*/ 9 h 1745"/>
                  <a:gd name="T4" fmla="*/ 1372 w 1380"/>
                  <a:gd name="T5" fmla="*/ 9 h 1745"/>
                  <a:gd name="T6" fmla="*/ 1372 w 1380"/>
                  <a:gd name="T7" fmla="*/ 1434 h 1745"/>
                  <a:gd name="T8" fmla="*/ 1380 w 1380"/>
                  <a:gd name="T9" fmla="*/ 1434 h 1745"/>
                  <a:gd name="T10" fmla="*/ 1380 w 1380"/>
                  <a:gd name="T11" fmla="*/ 0 h 1745"/>
                  <a:gd name="T12" fmla="*/ 0 w 1380"/>
                  <a:gd name="T13" fmla="*/ 0 h 1745"/>
                  <a:gd name="T14" fmla="*/ 0 w 1380"/>
                  <a:gd name="T15" fmla="*/ 1745 h 1745"/>
                  <a:gd name="T16" fmla="*/ 8 w 1380"/>
                  <a:gd name="T17" fmla="*/ 1745 h 1745"/>
                  <a:gd name="T18" fmla="*/ 8 w 1380"/>
                  <a:gd name="T19" fmla="*/ 1745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0" h="1745">
                    <a:moveTo>
                      <a:pt x="8" y="1745"/>
                    </a:moveTo>
                    <a:lnTo>
                      <a:pt x="8" y="9"/>
                    </a:lnTo>
                    <a:lnTo>
                      <a:pt x="1372" y="9"/>
                    </a:lnTo>
                    <a:lnTo>
                      <a:pt x="1372" y="1434"/>
                    </a:lnTo>
                    <a:lnTo>
                      <a:pt x="1380" y="1434"/>
                    </a:lnTo>
                    <a:lnTo>
                      <a:pt x="1380" y="0"/>
                    </a:lnTo>
                    <a:lnTo>
                      <a:pt x="0" y="0"/>
                    </a:lnTo>
                    <a:lnTo>
                      <a:pt x="0" y="1745"/>
                    </a:lnTo>
                    <a:lnTo>
                      <a:pt x="8" y="1745"/>
                    </a:lnTo>
                    <a:lnTo>
                      <a:pt x="8" y="174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693">
                <a:extLst>
                  <a:ext uri="{FF2B5EF4-FFF2-40B4-BE49-F238E27FC236}">
                    <a16:creationId xmlns:a16="http://schemas.microsoft.com/office/drawing/2014/main" xmlns="" id="{AF13B350-99C2-4F8C-A445-49836FBB3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1209" y="1307299"/>
                <a:ext cx="803105" cy="81671"/>
              </a:xfrm>
              <a:custGeom>
                <a:avLst/>
                <a:gdLst>
                  <a:gd name="T0" fmla="*/ 2 w 284"/>
                  <a:gd name="T1" fmla="*/ 15 h 29"/>
                  <a:gd name="T2" fmla="*/ 0 w 284"/>
                  <a:gd name="T3" fmla="*/ 15 h 29"/>
                  <a:gd name="T4" fmla="*/ 15 w 284"/>
                  <a:gd name="T5" fmla="*/ 29 h 29"/>
                  <a:gd name="T6" fmla="*/ 269 w 284"/>
                  <a:gd name="T7" fmla="*/ 29 h 29"/>
                  <a:gd name="T8" fmla="*/ 284 w 284"/>
                  <a:gd name="T9" fmla="*/ 15 h 29"/>
                  <a:gd name="T10" fmla="*/ 269 w 284"/>
                  <a:gd name="T11" fmla="*/ 0 h 29"/>
                  <a:gd name="T12" fmla="*/ 15 w 284"/>
                  <a:gd name="T13" fmla="*/ 0 h 29"/>
                  <a:gd name="T14" fmla="*/ 0 w 284"/>
                  <a:gd name="T15" fmla="*/ 15 h 29"/>
                  <a:gd name="T16" fmla="*/ 2 w 284"/>
                  <a:gd name="T17" fmla="*/ 15 h 29"/>
                  <a:gd name="T18" fmla="*/ 4 w 284"/>
                  <a:gd name="T19" fmla="*/ 15 h 29"/>
                  <a:gd name="T20" fmla="*/ 15 w 284"/>
                  <a:gd name="T21" fmla="*/ 4 h 29"/>
                  <a:gd name="T22" fmla="*/ 269 w 284"/>
                  <a:gd name="T23" fmla="*/ 4 h 29"/>
                  <a:gd name="T24" fmla="*/ 280 w 284"/>
                  <a:gd name="T25" fmla="*/ 15 h 29"/>
                  <a:gd name="T26" fmla="*/ 269 w 284"/>
                  <a:gd name="T27" fmla="*/ 25 h 29"/>
                  <a:gd name="T28" fmla="*/ 15 w 284"/>
                  <a:gd name="T29" fmla="*/ 25 h 29"/>
                  <a:gd name="T30" fmla="*/ 4 w 284"/>
                  <a:gd name="T31" fmla="*/ 15 h 29"/>
                  <a:gd name="T32" fmla="*/ 2 w 284"/>
                  <a:gd name="T33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9">
                    <a:moveTo>
                      <a:pt x="2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23"/>
                      <a:pt x="6" y="29"/>
                      <a:pt x="15" y="29"/>
                    </a:cubicBezTo>
                    <a:cubicBezTo>
                      <a:pt x="269" y="29"/>
                      <a:pt x="269" y="29"/>
                      <a:pt x="269" y="29"/>
                    </a:cubicBezTo>
                    <a:cubicBezTo>
                      <a:pt x="278" y="29"/>
                      <a:pt x="284" y="23"/>
                      <a:pt x="284" y="15"/>
                    </a:cubicBezTo>
                    <a:cubicBezTo>
                      <a:pt x="284" y="6"/>
                      <a:pt x="278" y="0"/>
                      <a:pt x="26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9"/>
                      <a:pt x="9" y="4"/>
                      <a:pt x="15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75" y="4"/>
                      <a:pt x="280" y="9"/>
                      <a:pt x="280" y="15"/>
                    </a:cubicBezTo>
                    <a:cubicBezTo>
                      <a:pt x="280" y="21"/>
                      <a:pt x="275" y="25"/>
                      <a:pt x="269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9" y="25"/>
                      <a:pt x="4" y="21"/>
                      <a:pt x="4" y="15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694">
                <a:extLst>
                  <a:ext uri="{FF2B5EF4-FFF2-40B4-BE49-F238E27FC236}">
                    <a16:creationId xmlns:a16="http://schemas.microsoft.com/office/drawing/2014/main" xmlns="" id="{DB335FD9-5013-431C-90AF-C1F9CD6EA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7292" y="1307299"/>
                <a:ext cx="83032" cy="81671"/>
              </a:xfrm>
              <a:custGeom>
                <a:avLst/>
                <a:gdLst>
                  <a:gd name="T0" fmla="*/ 27 w 29"/>
                  <a:gd name="T1" fmla="*/ 15 h 29"/>
                  <a:gd name="T2" fmla="*/ 25 w 29"/>
                  <a:gd name="T3" fmla="*/ 15 h 29"/>
                  <a:gd name="T4" fmla="*/ 14 w 29"/>
                  <a:gd name="T5" fmla="*/ 25 h 29"/>
                  <a:gd name="T6" fmla="*/ 4 w 29"/>
                  <a:gd name="T7" fmla="*/ 15 h 29"/>
                  <a:gd name="T8" fmla="*/ 14 w 29"/>
                  <a:gd name="T9" fmla="*/ 4 h 29"/>
                  <a:gd name="T10" fmla="*/ 25 w 29"/>
                  <a:gd name="T11" fmla="*/ 15 h 29"/>
                  <a:gd name="T12" fmla="*/ 27 w 29"/>
                  <a:gd name="T13" fmla="*/ 15 h 29"/>
                  <a:gd name="T14" fmla="*/ 29 w 29"/>
                  <a:gd name="T15" fmla="*/ 15 h 29"/>
                  <a:gd name="T16" fmla="*/ 14 w 29"/>
                  <a:gd name="T17" fmla="*/ 0 h 29"/>
                  <a:gd name="T18" fmla="*/ 0 w 29"/>
                  <a:gd name="T19" fmla="*/ 15 h 29"/>
                  <a:gd name="T20" fmla="*/ 14 w 29"/>
                  <a:gd name="T21" fmla="*/ 29 h 29"/>
                  <a:gd name="T22" fmla="*/ 29 w 29"/>
                  <a:gd name="T23" fmla="*/ 15 h 29"/>
                  <a:gd name="T24" fmla="*/ 27 w 29"/>
                  <a:gd name="T25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9">
                    <a:moveTo>
                      <a:pt x="27" y="15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21"/>
                      <a:pt x="20" y="25"/>
                      <a:pt x="14" y="25"/>
                    </a:cubicBezTo>
                    <a:cubicBezTo>
                      <a:pt x="8" y="25"/>
                      <a:pt x="4" y="21"/>
                      <a:pt x="4" y="15"/>
                    </a:cubicBezTo>
                    <a:cubicBezTo>
                      <a:pt x="4" y="9"/>
                      <a:pt x="8" y="4"/>
                      <a:pt x="14" y="4"/>
                    </a:cubicBezTo>
                    <a:cubicBezTo>
                      <a:pt x="20" y="4"/>
                      <a:pt x="25" y="9"/>
                      <a:pt x="25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6"/>
                      <a:pt x="23" y="0"/>
                      <a:pt x="14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3" y="29"/>
                      <a:pt x="29" y="23"/>
                      <a:pt x="29" y="15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Rectangle 695">
                <a:extLst>
                  <a:ext uri="{FF2B5EF4-FFF2-40B4-BE49-F238E27FC236}">
                    <a16:creationId xmlns:a16="http://schemas.microsoft.com/office/drawing/2014/main" xmlns="" id="{F5219DC9-536E-4D59-83C7-D03073A0D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8772" y="2273739"/>
                <a:ext cx="10889" cy="279042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696">
                <a:extLst>
                  <a:ext uri="{FF2B5EF4-FFF2-40B4-BE49-F238E27FC236}">
                    <a16:creationId xmlns:a16="http://schemas.microsoft.com/office/drawing/2014/main" xmlns="" id="{62E53EAF-C566-4797-8A31-ACD4DFB89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8772" y="2273739"/>
                <a:ext cx="10889" cy="2790423"/>
              </a:xfrm>
              <a:custGeom>
                <a:avLst/>
                <a:gdLst>
                  <a:gd name="T0" fmla="*/ 8 w 8"/>
                  <a:gd name="T1" fmla="*/ 2050 h 2050"/>
                  <a:gd name="T2" fmla="*/ 8 w 8"/>
                  <a:gd name="T3" fmla="*/ 0 h 2050"/>
                  <a:gd name="T4" fmla="*/ 0 w 8"/>
                  <a:gd name="T5" fmla="*/ 0 h 2050"/>
                  <a:gd name="T6" fmla="*/ 0 w 8"/>
                  <a:gd name="T7" fmla="*/ 2050 h 2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050">
                    <a:moveTo>
                      <a:pt x="8" y="205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20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697">
                <a:extLst>
                  <a:ext uri="{FF2B5EF4-FFF2-40B4-BE49-F238E27FC236}">
                    <a16:creationId xmlns:a16="http://schemas.microsoft.com/office/drawing/2014/main" xmlns="" id="{1DBBBA7A-EC7A-4882-B96D-36852F9D8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508" y="2103590"/>
                <a:ext cx="1180154" cy="2265007"/>
              </a:xfrm>
              <a:custGeom>
                <a:avLst/>
                <a:gdLst>
                  <a:gd name="T0" fmla="*/ 417 w 417"/>
                  <a:gd name="T1" fmla="*/ 802 h 802"/>
                  <a:gd name="T2" fmla="*/ 417 w 417"/>
                  <a:gd name="T3" fmla="*/ 60 h 802"/>
                  <a:gd name="T4" fmla="*/ 357 w 417"/>
                  <a:gd name="T5" fmla="*/ 0 h 802"/>
                  <a:gd name="T6" fmla="*/ 0 w 417"/>
                  <a:gd name="T7" fmla="*/ 0 h 802"/>
                  <a:gd name="T8" fmla="*/ 0 w 417"/>
                  <a:gd name="T9" fmla="*/ 4 h 802"/>
                  <a:gd name="T10" fmla="*/ 357 w 417"/>
                  <a:gd name="T11" fmla="*/ 4 h 802"/>
                  <a:gd name="T12" fmla="*/ 396 w 417"/>
                  <a:gd name="T13" fmla="*/ 20 h 802"/>
                  <a:gd name="T14" fmla="*/ 413 w 417"/>
                  <a:gd name="T15" fmla="*/ 60 h 802"/>
                  <a:gd name="T16" fmla="*/ 413 w 417"/>
                  <a:gd name="T17" fmla="*/ 802 h 802"/>
                  <a:gd name="T18" fmla="*/ 417 w 417"/>
                  <a:gd name="T19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802">
                    <a:moveTo>
                      <a:pt x="417" y="802"/>
                    </a:moveTo>
                    <a:cubicBezTo>
                      <a:pt x="417" y="60"/>
                      <a:pt x="417" y="60"/>
                      <a:pt x="417" y="60"/>
                    </a:cubicBezTo>
                    <a:cubicBezTo>
                      <a:pt x="417" y="27"/>
                      <a:pt x="390" y="0"/>
                      <a:pt x="3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72" y="4"/>
                      <a:pt x="386" y="10"/>
                      <a:pt x="396" y="20"/>
                    </a:cubicBezTo>
                    <a:cubicBezTo>
                      <a:pt x="406" y="30"/>
                      <a:pt x="413" y="44"/>
                      <a:pt x="413" y="60"/>
                    </a:cubicBezTo>
                    <a:cubicBezTo>
                      <a:pt x="413" y="802"/>
                      <a:pt x="413" y="802"/>
                      <a:pt x="413" y="802"/>
                    </a:cubicBezTo>
                    <a:cubicBezTo>
                      <a:pt x="417" y="802"/>
                      <a:pt x="417" y="802"/>
                      <a:pt x="417" y="80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698">
                <a:extLst>
                  <a:ext uri="{FF2B5EF4-FFF2-40B4-BE49-F238E27FC236}">
                    <a16:creationId xmlns:a16="http://schemas.microsoft.com/office/drawing/2014/main" xmlns="" id="{B0967AAD-C968-48A5-B341-3A3D8D205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508" y="2418024"/>
                <a:ext cx="996393" cy="2646138"/>
              </a:xfrm>
              <a:custGeom>
                <a:avLst/>
                <a:gdLst>
                  <a:gd name="T0" fmla="*/ 0 w 732"/>
                  <a:gd name="T1" fmla="*/ 8 h 1944"/>
                  <a:gd name="T2" fmla="*/ 724 w 732"/>
                  <a:gd name="T3" fmla="*/ 8 h 1944"/>
                  <a:gd name="T4" fmla="*/ 724 w 732"/>
                  <a:gd name="T5" fmla="*/ 1944 h 1944"/>
                  <a:gd name="T6" fmla="*/ 732 w 732"/>
                  <a:gd name="T7" fmla="*/ 1944 h 1944"/>
                  <a:gd name="T8" fmla="*/ 732 w 732"/>
                  <a:gd name="T9" fmla="*/ 0 h 1944"/>
                  <a:gd name="T10" fmla="*/ 0 w 732"/>
                  <a:gd name="T11" fmla="*/ 0 h 1944"/>
                  <a:gd name="T12" fmla="*/ 0 w 732"/>
                  <a:gd name="T13" fmla="*/ 8 h 1944"/>
                  <a:gd name="T14" fmla="*/ 0 w 732"/>
                  <a:gd name="T15" fmla="*/ 8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2" h="1944">
                    <a:moveTo>
                      <a:pt x="0" y="8"/>
                    </a:moveTo>
                    <a:lnTo>
                      <a:pt x="724" y="8"/>
                    </a:lnTo>
                    <a:lnTo>
                      <a:pt x="724" y="1944"/>
                    </a:lnTo>
                    <a:lnTo>
                      <a:pt x="732" y="1944"/>
                    </a:lnTo>
                    <a:lnTo>
                      <a:pt x="7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699">
                <a:extLst>
                  <a:ext uri="{FF2B5EF4-FFF2-40B4-BE49-F238E27FC236}">
                    <a16:creationId xmlns:a16="http://schemas.microsoft.com/office/drawing/2014/main" xmlns="" id="{13515D45-4F63-4ACD-8C3E-8A3BDF958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508" y="2226098"/>
                <a:ext cx="458723" cy="81671"/>
              </a:xfrm>
              <a:custGeom>
                <a:avLst/>
                <a:gdLst>
                  <a:gd name="T0" fmla="*/ 0 w 162"/>
                  <a:gd name="T1" fmla="*/ 29 h 29"/>
                  <a:gd name="T2" fmla="*/ 147 w 162"/>
                  <a:gd name="T3" fmla="*/ 29 h 29"/>
                  <a:gd name="T4" fmla="*/ 162 w 162"/>
                  <a:gd name="T5" fmla="*/ 14 h 29"/>
                  <a:gd name="T6" fmla="*/ 147 w 162"/>
                  <a:gd name="T7" fmla="*/ 0 h 29"/>
                  <a:gd name="T8" fmla="*/ 0 w 162"/>
                  <a:gd name="T9" fmla="*/ 0 h 29"/>
                  <a:gd name="T10" fmla="*/ 0 w 162"/>
                  <a:gd name="T11" fmla="*/ 4 h 29"/>
                  <a:gd name="T12" fmla="*/ 147 w 162"/>
                  <a:gd name="T13" fmla="*/ 4 h 29"/>
                  <a:gd name="T14" fmla="*/ 158 w 162"/>
                  <a:gd name="T15" fmla="*/ 14 h 29"/>
                  <a:gd name="T16" fmla="*/ 147 w 162"/>
                  <a:gd name="T17" fmla="*/ 25 h 29"/>
                  <a:gd name="T18" fmla="*/ 0 w 162"/>
                  <a:gd name="T19" fmla="*/ 25 h 29"/>
                  <a:gd name="T20" fmla="*/ 0 w 162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29">
                    <a:moveTo>
                      <a:pt x="0" y="29"/>
                    </a:moveTo>
                    <a:cubicBezTo>
                      <a:pt x="147" y="29"/>
                      <a:pt x="147" y="29"/>
                      <a:pt x="147" y="29"/>
                    </a:cubicBezTo>
                    <a:cubicBezTo>
                      <a:pt x="155" y="29"/>
                      <a:pt x="162" y="23"/>
                      <a:pt x="162" y="14"/>
                    </a:cubicBezTo>
                    <a:cubicBezTo>
                      <a:pt x="162" y="6"/>
                      <a:pt x="155" y="0"/>
                      <a:pt x="1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7" y="4"/>
                      <a:pt x="147" y="4"/>
                      <a:pt x="147" y="4"/>
                    </a:cubicBezTo>
                    <a:cubicBezTo>
                      <a:pt x="153" y="4"/>
                      <a:pt x="158" y="8"/>
                      <a:pt x="158" y="14"/>
                    </a:cubicBezTo>
                    <a:cubicBezTo>
                      <a:pt x="158" y="20"/>
                      <a:pt x="153" y="25"/>
                      <a:pt x="14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0" y="29"/>
                      <a:pt x="0" y="2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700">
                <a:extLst>
                  <a:ext uri="{FF2B5EF4-FFF2-40B4-BE49-F238E27FC236}">
                    <a16:creationId xmlns:a16="http://schemas.microsoft.com/office/drawing/2014/main" xmlns="" id="{4BDD9835-CEE0-4716-97AD-CDC57D68A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8486" y="2226098"/>
                <a:ext cx="84394" cy="81671"/>
              </a:xfrm>
              <a:custGeom>
                <a:avLst/>
                <a:gdLst>
                  <a:gd name="T0" fmla="*/ 28 w 30"/>
                  <a:gd name="T1" fmla="*/ 14 h 29"/>
                  <a:gd name="T2" fmla="*/ 26 w 30"/>
                  <a:gd name="T3" fmla="*/ 14 h 29"/>
                  <a:gd name="T4" fmla="*/ 15 w 30"/>
                  <a:gd name="T5" fmla="*/ 25 h 29"/>
                  <a:gd name="T6" fmla="*/ 4 w 30"/>
                  <a:gd name="T7" fmla="*/ 14 h 29"/>
                  <a:gd name="T8" fmla="*/ 15 w 30"/>
                  <a:gd name="T9" fmla="*/ 4 h 29"/>
                  <a:gd name="T10" fmla="*/ 26 w 30"/>
                  <a:gd name="T11" fmla="*/ 14 h 29"/>
                  <a:gd name="T12" fmla="*/ 28 w 30"/>
                  <a:gd name="T13" fmla="*/ 14 h 29"/>
                  <a:gd name="T14" fmla="*/ 30 w 30"/>
                  <a:gd name="T15" fmla="*/ 14 h 29"/>
                  <a:gd name="T16" fmla="*/ 15 w 30"/>
                  <a:gd name="T17" fmla="*/ 0 h 29"/>
                  <a:gd name="T18" fmla="*/ 0 w 30"/>
                  <a:gd name="T19" fmla="*/ 14 h 29"/>
                  <a:gd name="T20" fmla="*/ 15 w 30"/>
                  <a:gd name="T21" fmla="*/ 29 h 29"/>
                  <a:gd name="T22" fmla="*/ 30 w 30"/>
                  <a:gd name="T23" fmla="*/ 14 h 29"/>
                  <a:gd name="T24" fmla="*/ 28 w 30"/>
                  <a:gd name="T25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9">
                    <a:moveTo>
                      <a:pt x="28" y="14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20"/>
                      <a:pt x="21" y="25"/>
                      <a:pt x="15" y="25"/>
                    </a:cubicBezTo>
                    <a:cubicBezTo>
                      <a:pt x="9" y="25"/>
                      <a:pt x="4" y="20"/>
                      <a:pt x="4" y="14"/>
                    </a:cubicBezTo>
                    <a:cubicBezTo>
                      <a:pt x="4" y="8"/>
                      <a:pt x="9" y="4"/>
                      <a:pt x="15" y="4"/>
                    </a:cubicBezTo>
                    <a:cubicBezTo>
                      <a:pt x="21" y="4"/>
                      <a:pt x="26" y="8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6"/>
                      <a:pt x="23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3"/>
                      <a:pt x="7" y="29"/>
                      <a:pt x="15" y="29"/>
                    </a:cubicBezTo>
                    <a:cubicBezTo>
                      <a:pt x="23" y="29"/>
                      <a:pt x="30" y="23"/>
                      <a:pt x="30" y="14"/>
                    </a:cubicBez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Rectangle 701">
                <a:extLst>
                  <a:ext uri="{FF2B5EF4-FFF2-40B4-BE49-F238E27FC236}">
                    <a16:creationId xmlns:a16="http://schemas.microsoft.com/office/drawing/2014/main" xmlns="" id="{82300628-BB10-4C41-8AAB-47BA1CED5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5861" y="2518751"/>
                <a:ext cx="10889" cy="254541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702">
                <a:extLst>
                  <a:ext uri="{FF2B5EF4-FFF2-40B4-BE49-F238E27FC236}">
                    <a16:creationId xmlns:a16="http://schemas.microsoft.com/office/drawing/2014/main" xmlns="" id="{5779B34D-3A6B-48FE-A0BF-8BBF509B5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5861" y="2518751"/>
                <a:ext cx="10889" cy="2545410"/>
              </a:xfrm>
              <a:custGeom>
                <a:avLst/>
                <a:gdLst>
                  <a:gd name="T0" fmla="*/ 8 w 8"/>
                  <a:gd name="T1" fmla="*/ 1870 h 1870"/>
                  <a:gd name="T2" fmla="*/ 8 w 8"/>
                  <a:gd name="T3" fmla="*/ 0 h 1870"/>
                  <a:gd name="T4" fmla="*/ 0 w 8"/>
                  <a:gd name="T5" fmla="*/ 0 h 1870"/>
                  <a:gd name="T6" fmla="*/ 0 w 8"/>
                  <a:gd name="T7" fmla="*/ 187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70">
                    <a:moveTo>
                      <a:pt x="8" y="18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8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703">
                <a:extLst>
                  <a:ext uri="{FF2B5EF4-FFF2-40B4-BE49-F238E27FC236}">
                    <a16:creationId xmlns:a16="http://schemas.microsoft.com/office/drawing/2014/main" xmlns="" id="{C2C50F4F-FC1E-4A81-BADD-8360098EE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5861" y="2349965"/>
                <a:ext cx="1180154" cy="2018634"/>
              </a:xfrm>
              <a:custGeom>
                <a:avLst/>
                <a:gdLst>
                  <a:gd name="T0" fmla="*/ 4 w 417"/>
                  <a:gd name="T1" fmla="*/ 715 h 715"/>
                  <a:gd name="T2" fmla="*/ 4 w 417"/>
                  <a:gd name="T3" fmla="*/ 60 h 715"/>
                  <a:gd name="T4" fmla="*/ 21 w 417"/>
                  <a:gd name="T5" fmla="*/ 20 h 715"/>
                  <a:gd name="T6" fmla="*/ 60 w 417"/>
                  <a:gd name="T7" fmla="*/ 4 h 715"/>
                  <a:gd name="T8" fmla="*/ 417 w 417"/>
                  <a:gd name="T9" fmla="*/ 4 h 715"/>
                  <a:gd name="T10" fmla="*/ 417 w 417"/>
                  <a:gd name="T11" fmla="*/ 0 h 715"/>
                  <a:gd name="T12" fmla="*/ 60 w 417"/>
                  <a:gd name="T13" fmla="*/ 0 h 715"/>
                  <a:gd name="T14" fmla="*/ 0 w 417"/>
                  <a:gd name="T15" fmla="*/ 60 h 715"/>
                  <a:gd name="T16" fmla="*/ 0 w 417"/>
                  <a:gd name="T17" fmla="*/ 715 h 715"/>
                  <a:gd name="T18" fmla="*/ 4 w 417"/>
                  <a:gd name="T19" fmla="*/ 715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7" h="715">
                    <a:moveTo>
                      <a:pt x="4" y="715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4" y="44"/>
                      <a:pt x="11" y="30"/>
                      <a:pt x="21" y="20"/>
                    </a:cubicBezTo>
                    <a:cubicBezTo>
                      <a:pt x="31" y="10"/>
                      <a:pt x="45" y="4"/>
                      <a:pt x="60" y="4"/>
                    </a:cubicBezTo>
                    <a:cubicBezTo>
                      <a:pt x="417" y="4"/>
                      <a:pt x="417" y="4"/>
                      <a:pt x="417" y="4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715"/>
                      <a:pt x="0" y="715"/>
                      <a:pt x="0" y="715"/>
                    </a:cubicBezTo>
                    <a:cubicBezTo>
                      <a:pt x="4" y="715"/>
                      <a:pt x="4" y="715"/>
                      <a:pt x="4" y="7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704">
                <a:extLst>
                  <a:ext uri="{FF2B5EF4-FFF2-40B4-BE49-F238E27FC236}">
                    <a16:creationId xmlns:a16="http://schemas.microsoft.com/office/drawing/2014/main" xmlns="" id="{12499ADA-ED1A-44C4-BB58-A1D80A07E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621" y="2663037"/>
                <a:ext cx="996393" cy="2401125"/>
              </a:xfrm>
              <a:custGeom>
                <a:avLst/>
                <a:gdLst>
                  <a:gd name="T0" fmla="*/ 732 w 732"/>
                  <a:gd name="T1" fmla="*/ 0 h 1764"/>
                  <a:gd name="T2" fmla="*/ 0 w 732"/>
                  <a:gd name="T3" fmla="*/ 0 h 1764"/>
                  <a:gd name="T4" fmla="*/ 0 w 732"/>
                  <a:gd name="T5" fmla="*/ 1764 h 1764"/>
                  <a:gd name="T6" fmla="*/ 8 w 732"/>
                  <a:gd name="T7" fmla="*/ 1764 h 1764"/>
                  <a:gd name="T8" fmla="*/ 8 w 732"/>
                  <a:gd name="T9" fmla="*/ 8 h 1764"/>
                  <a:gd name="T10" fmla="*/ 732 w 732"/>
                  <a:gd name="T11" fmla="*/ 8 h 1764"/>
                  <a:gd name="T12" fmla="*/ 732 w 732"/>
                  <a:gd name="T13" fmla="*/ 0 h 1764"/>
                  <a:gd name="T14" fmla="*/ 732 w 732"/>
                  <a:gd name="T15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2" h="1764">
                    <a:moveTo>
                      <a:pt x="732" y="0"/>
                    </a:moveTo>
                    <a:lnTo>
                      <a:pt x="0" y="0"/>
                    </a:lnTo>
                    <a:lnTo>
                      <a:pt x="0" y="1764"/>
                    </a:lnTo>
                    <a:lnTo>
                      <a:pt x="8" y="1764"/>
                    </a:lnTo>
                    <a:lnTo>
                      <a:pt x="8" y="8"/>
                    </a:lnTo>
                    <a:lnTo>
                      <a:pt x="732" y="8"/>
                    </a:lnTo>
                    <a:lnTo>
                      <a:pt x="732" y="0"/>
                    </a:lnTo>
                    <a:lnTo>
                      <a:pt x="73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705">
                <a:extLst>
                  <a:ext uri="{FF2B5EF4-FFF2-40B4-BE49-F238E27FC236}">
                    <a16:creationId xmlns:a16="http://schemas.microsoft.com/office/drawing/2014/main" xmlns="" id="{A94D9CBF-D39E-429F-9267-B81AD2E39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7293" y="2468388"/>
                <a:ext cx="458723" cy="84393"/>
              </a:xfrm>
              <a:custGeom>
                <a:avLst/>
                <a:gdLst>
                  <a:gd name="T0" fmla="*/ 162 w 162"/>
                  <a:gd name="T1" fmla="*/ 26 h 30"/>
                  <a:gd name="T2" fmla="*/ 15 w 162"/>
                  <a:gd name="T3" fmla="*/ 26 h 30"/>
                  <a:gd name="T4" fmla="*/ 4 w 162"/>
                  <a:gd name="T5" fmla="*/ 15 h 30"/>
                  <a:gd name="T6" fmla="*/ 15 w 162"/>
                  <a:gd name="T7" fmla="*/ 4 h 30"/>
                  <a:gd name="T8" fmla="*/ 162 w 162"/>
                  <a:gd name="T9" fmla="*/ 4 h 30"/>
                  <a:gd name="T10" fmla="*/ 162 w 162"/>
                  <a:gd name="T11" fmla="*/ 0 h 30"/>
                  <a:gd name="T12" fmla="*/ 15 w 162"/>
                  <a:gd name="T13" fmla="*/ 0 h 30"/>
                  <a:gd name="T14" fmla="*/ 0 w 162"/>
                  <a:gd name="T15" fmla="*/ 15 h 30"/>
                  <a:gd name="T16" fmla="*/ 15 w 162"/>
                  <a:gd name="T17" fmla="*/ 30 h 30"/>
                  <a:gd name="T18" fmla="*/ 162 w 162"/>
                  <a:gd name="T19" fmla="*/ 30 h 30"/>
                  <a:gd name="T20" fmla="*/ 162 w 162"/>
                  <a:gd name="T21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30">
                    <a:moveTo>
                      <a:pt x="162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4" y="21"/>
                      <a:pt x="4" y="15"/>
                    </a:cubicBezTo>
                    <a:cubicBezTo>
                      <a:pt x="4" y="9"/>
                      <a:pt x="9" y="4"/>
                      <a:pt x="15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62" y="30"/>
                      <a:pt x="162" y="30"/>
                      <a:pt x="162" y="30"/>
                    </a:cubicBezTo>
                    <a:cubicBezTo>
                      <a:pt x="162" y="26"/>
                      <a:pt x="162" y="26"/>
                      <a:pt x="162" y="26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706">
                <a:extLst>
                  <a:ext uri="{FF2B5EF4-FFF2-40B4-BE49-F238E27FC236}">
                    <a16:creationId xmlns:a16="http://schemas.microsoft.com/office/drawing/2014/main" xmlns="" id="{18802F7A-D56C-4340-B255-DE0F7C0BF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2643" y="2468388"/>
                <a:ext cx="84394" cy="84393"/>
              </a:xfrm>
              <a:custGeom>
                <a:avLst/>
                <a:gdLst>
                  <a:gd name="T0" fmla="*/ 2 w 30"/>
                  <a:gd name="T1" fmla="*/ 15 h 30"/>
                  <a:gd name="T2" fmla="*/ 0 w 30"/>
                  <a:gd name="T3" fmla="*/ 15 h 30"/>
                  <a:gd name="T4" fmla="*/ 15 w 30"/>
                  <a:gd name="T5" fmla="*/ 30 h 30"/>
                  <a:gd name="T6" fmla="*/ 30 w 30"/>
                  <a:gd name="T7" fmla="*/ 15 h 30"/>
                  <a:gd name="T8" fmla="*/ 15 w 30"/>
                  <a:gd name="T9" fmla="*/ 0 h 30"/>
                  <a:gd name="T10" fmla="*/ 0 w 30"/>
                  <a:gd name="T11" fmla="*/ 15 h 30"/>
                  <a:gd name="T12" fmla="*/ 2 w 30"/>
                  <a:gd name="T13" fmla="*/ 15 h 30"/>
                  <a:gd name="T14" fmla="*/ 4 w 30"/>
                  <a:gd name="T15" fmla="*/ 15 h 30"/>
                  <a:gd name="T16" fmla="*/ 15 w 30"/>
                  <a:gd name="T17" fmla="*/ 4 h 30"/>
                  <a:gd name="T18" fmla="*/ 26 w 30"/>
                  <a:gd name="T19" fmla="*/ 15 h 30"/>
                  <a:gd name="T20" fmla="*/ 15 w 30"/>
                  <a:gd name="T21" fmla="*/ 26 h 30"/>
                  <a:gd name="T22" fmla="*/ 4 w 30"/>
                  <a:gd name="T23" fmla="*/ 15 h 30"/>
                  <a:gd name="T24" fmla="*/ 2 w 30"/>
                  <a:gd name="T2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0">
                    <a:moveTo>
                      <a:pt x="2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9"/>
                      <a:pt x="9" y="4"/>
                      <a:pt x="15" y="4"/>
                    </a:cubicBezTo>
                    <a:cubicBezTo>
                      <a:pt x="21" y="4"/>
                      <a:pt x="26" y="9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9" y="26"/>
                      <a:pt x="4" y="21"/>
                      <a:pt x="4" y="15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707">
                <a:extLst>
                  <a:ext uri="{FF2B5EF4-FFF2-40B4-BE49-F238E27FC236}">
                    <a16:creationId xmlns:a16="http://schemas.microsoft.com/office/drawing/2014/main" xmlns="" id="{0DBE52A3-3412-4861-B8E2-1546DE942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0693" y="3217038"/>
                <a:ext cx="23140" cy="24501"/>
              </a:xfrm>
              <a:custGeom>
                <a:avLst/>
                <a:gdLst>
                  <a:gd name="T0" fmla="*/ 8 w 8"/>
                  <a:gd name="T1" fmla="*/ 7 h 9"/>
                  <a:gd name="T2" fmla="*/ 4 w 8"/>
                  <a:gd name="T3" fmla="*/ 0 h 9"/>
                  <a:gd name="T4" fmla="*/ 0 w 8"/>
                  <a:gd name="T5" fmla="*/ 3 h 9"/>
                  <a:gd name="T6" fmla="*/ 4 w 8"/>
                  <a:gd name="T7" fmla="*/ 7 h 9"/>
                  <a:gd name="T8" fmla="*/ 5 w 8"/>
                  <a:gd name="T9" fmla="*/ 9 h 9"/>
                  <a:gd name="T10" fmla="*/ 8 w 8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8" y="7"/>
                    </a:moveTo>
                    <a:cubicBezTo>
                      <a:pt x="8" y="7"/>
                      <a:pt x="7" y="4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3" y="6"/>
                      <a:pt x="4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708">
                <a:extLst>
                  <a:ext uri="{FF2B5EF4-FFF2-40B4-BE49-F238E27FC236}">
                    <a16:creationId xmlns:a16="http://schemas.microsoft.com/office/drawing/2014/main" xmlns="" id="{25C17EAA-ED68-4010-9705-95A125671D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4045" y="2468388"/>
                <a:ext cx="3370315" cy="1053555"/>
              </a:xfrm>
              <a:custGeom>
                <a:avLst/>
                <a:gdLst>
                  <a:gd name="T0" fmla="*/ 17 w 1191"/>
                  <a:gd name="T1" fmla="*/ 371 h 373"/>
                  <a:gd name="T2" fmla="*/ 33 w 1191"/>
                  <a:gd name="T3" fmla="*/ 370 h 373"/>
                  <a:gd name="T4" fmla="*/ 64 w 1191"/>
                  <a:gd name="T5" fmla="*/ 361 h 373"/>
                  <a:gd name="T6" fmla="*/ 111 w 1191"/>
                  <a:gd name="T7" fmla="*/ 352 h 373"/>
                  <a:gd name="T8" fmla="*/ 111 w 1191"/>
                  <a:gd name="T9" fmla="*/ 352 h 373"/>
                  <a:gd name="T10" fmla="*/ 143 w 1191"/>
                  <a:gd name="T11" fmla="*/ 346 h 373"/>
                  <a:gd name="T12" fmla="*/ 158 w 1191"/>
                  <a:gd name="T13" fmla="*/ 341 h 373"/>
                  <a:gd name="T14" fmla="*/ 186 w 1191"/>
                  <a:gd name="T15" fmla="*/ 324 h 373"/>
                  <a:gd name="T16" fmla="*/ 227 w 1191"/>
                  <a:gd name="T17" fmla="*/ 300 h 373"/>
                  <a:gd name="T18" fmla="*/ 227 w 1191"/>
                  <a:gd name="T19" fmla="*/ 300 h 373"/>
                  <a:gd name="T20" fmla="*/ 255 w 1191"/>
                  <a:gd name="T21" fmla="*/ 284 h 373"/>
                  <a:gd name="T22" fmla="*/ 267 w 1191"/>
                  <a:gd name="T23" fmla="*/ 273 h 373"/>
                  <a:gd name="T24" fmla="*/ 286 w 1191"/>
                  <a:gd name="T25" fmla="*/ 247 h 373"/>
                  <a:gd name="T26" fmla="*/ 315 w 1191"/>
                  <a:gd name="T27" fmla="*/ 208 h 373"/>
                  <a:gd name="T28" fmla="*/ 315 w 1191"/>
                  <a:gd name="T29" fmla="*/ 208 h 373"/>
                  <a:gd name="T30" fmla="*/ 335 w 1191"/>
                  <a:gd name="T31" fmla="*/ 183 h 373"/>
                  <a:gd name="T32" fmla="*/ 343 w 1191"/>
                  <a:gd name="T33" fmla="*/ 169 h 373"/>
                  <a:gd name="T34" fmla="*/ 354 w 1191"/>
                  <a:gd name="T35" fmla="*/ 138 h 373"/>
                  <a:gd name="T36" fmla="*/ 376 w 1191"/>
                  <a:gd name="T37" fmla="*/ 95 h 373"/>
                  <a:gd name="T38" fmla="*/ 376 w 1191"/>
                  <a:gd name="T39" fmla="*/ 95 h 373"/>
                  <a:gd name="T40" fmla="*/ 395 w 1191"/>
                  <a:gd name="T41" fmla="*/ 69 h 373"/>
                  <a:gd name="T42" fmla="*/ 404 w 1191"/>
                  <a:gd name="T43" fmla="*/ 55 h 373"/>
                  <a:gd name="T44" fmla="*/ 422 w 1191"/>
                  <a:gd name="T45" fmla="*/ 28 h 373"/>
                  <a:gd name="T46" fmla="*/ 464 w 1191"/>
                  <a:gd name="T47" fmla="*/ 4 h 373"/>
                  <a:gd name="T48" fmla="*/ 464 w 1191"/>
                  <a:gd name="T49" fmla="*/ 4 h 373"/>
                  <a:gd name="T50" fmla="*/ 480 w 1191"/>
                  <a:gd name="T51" fmla="*/ 5 h 373"/>
                  <a:gd name="T52" fmla="*/ 528 w 1191"/>
                  <a:gd name="T53" fmla="*/ 7 h 373"/>
                  <a:gd name="T54" fmla="*/ 528 w 1191"/>
                  <a:gd name="T55" fmla="*/ 7 h 373"/>
                  <a:gd name="T56" fmla="*/ 552 w 1191"/>
                  <a:gd name="T57" fmla="*/ 28 h 373"/>
                  <a:gd name="T58" fmla="*/ 563 w 1191"/>
                  <a:gd name="T59" fmla="*/ 40 h 373"/>
                  <a:gd name="T60" fmla="*/ 585 w 1191"/>
                  <a:gd name="T61" fmla="*/ 64 h 373"/>
                  <a:gd name="T62" fmla="*/ 611 w 1191"/>
                  <a:gd name="T63" fmla="*/ 105 h 373"/>
                  <a:gd name="T64" fmla="*/ 611 w 1191"/>
                  <a:gd name="T65" fmla="*/ 105 h 373"/>
                  <a:gd name="T66" fmla="*/ 625 w 1191"/>
                  <a:gd name="T67" fmla="*/ 134 h 373"/>
                  <a:gd name="T68" fmla="*/ 635 w 1191"/>
                  <a:gd name="T69" fmla="*/ 147 h 373"/>
                  <a:gd name="T70" fmla="*/ 660 w 1191"/>
                  <a:gd name="T71" fmla="*/ 167 h 373"/>
                  <a:gd name="T72" fmla="*/ 701 w 1191"/>
                  <a:gd name="T73" fmla="*/ 189 h 373"/>
                  <a:gd name="T74" fmla="*/ 701 w 1191"/>
                  <a:gd name="T75" fmla="*/ 189 h 373"/>
                  <a:gd name="T76" fmla="*/ 716 w 1191"/>
                  <a:gd name="T77" fmla="*/ 195 h 373"/>
                  <a:gd name="T78" fmla="*/ 763 w 1191"/>
                  <a:gd name="T79" fmla="*/ 184 h 373"/>
                  <a:gd name="T80" fmla="*/ 763 w 1191"/>
                  <a:gd name="T81" fmla="*/ 184 h 373"/>
                  <a:gd name="T82" fmla="*/ 795 w 1191"/>
                  <a:gd name="T83" fmla="*/ 175 h 373"/>
                  <a:gd name="T84" fmla="*/ 807 w 1191"/>
                  <a:gd name="T85" fmla="*/ 164 h 373"/>
                  <a:gd name="T86" fmla="*/ 821 w 1191"/>
                  <a:gd name="T87" fmla="*/ 156 h 373"/>
                  <a:gd name="T88" fmla="*/ 851 w 1191"/>
                  <a:gd name="T89" fmla="*/ 144 h 373"/>
                  <a:gd name="T90" fmla="*/ 866 w 1191"/>
                  <a:gd name="T91" fmla="*/ 138 h 373"/>
                  <a:gd name="T92" fmla="*/ 895 w 1191"/>
                  <a:gd name="T93" fmla="*/ 124 h 373"/>
                  <a:gd name="T94" fmla="*/ 943 w 1191"/>
                  <a:gd name="T95" fmla="*/ 117 h 373"/>
                  <a:gd name="T96" fmla="*/ 943 w 1191"/>
                  <a:gd name="T97" fmla="*/ 117 h 373"/>
                  <a:gd name="T98" fmla="*/ 975 w 1191"/>
                  <a:gd name="T99" fmla="*/ 123 h 373"/>
                  <a:gd name="T100" fmla="*/ 991 w 1191"/>
                  <a:gd name="T101" fmla="*/ 125 h 373"/>
                  <a:gd name="T102" fmla="*/ 1023 w 1191"/>
                  <a:gd name="T103" fmla="*/ 129 h 373"/>
                  <a:gd name="T104" fmla="*/ 1068 w 1191"/>
                  <a:gd name="T105" fmla="*/ 149 h 373"/>
                  <a:gd name="T106" fmla="*/ 1068 w 1191"/>
                  <a:gd name="T107" fmla="*/ 149 h 373"/>
                  <a:gd name="T108" fmla="*/ 1093 w 1191"/>
                  <a:gd name="T109" fmla="*/ 169 h 373"/>
                  <a:gd name="T110" fmla="*/ 1106 w 1191"/>
                  <a:gd name="T111" fmla="*/ 178 h 373"/>
                  <a:gd name="T112" fmla="*/ 1134 w 1191"/>
                  <a:gd name="T113" fmla="*/ 195 h 373"/>
                  <a:gd name="T114" fmla="*/ 1169 w 1191"/>
                  <a:gd name="T115" fmla="*/ 228 h 373"/>
                  <a:gd name="T116" fmla="*/ 1169 w 1191"/>
                  <a:gd name="T117" fmla="*/ 228 h 373"/>
                  <a:gd name="T118" fmla="*/ 1187 w 1191"/>
                  <a:gd name="T119" fmla="*/ 255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1" h="373">
                    <a:moveTo>
                      <a:pt x="16" y="367"/>
                    </a:moveTo>
                    <a:cubicBezTo>
                      <a:pt x="11" y="368"/>
                      <a:pt x="6" y="368"/>
                      <a:pt x="0" y="369"/>
                    </a:cubicBezTo>
                    <a:cubicBezTo>
                      <a:pt x="1" y="373"/>
                      <a:pt x="1" y="373"/>
                      <a:pt x="1" y="373"/>
                    </a:cubicBezTo>
                    <a:cubicBezTo>
                      <a:pt x="6" y="372"/>
                      <a:pt x="11" y="372"/>
                      <a:pt x="17" y="371"/>
                    </a:cubicBezTo>
                    <a:cubicBezTo>
                      <a:pt x="16" y="367"/>
                      <a:pt x="16" y="367"/>
                      <a:pt x="16" y="367"/>
                    </a:cubicBezTo>
                    <a:close/>
                    <a:moveTo>
                      <a:pt x="48" y="364"/>
                    </a:moveTo>
                    <a:cubicBezTo>
                      <a:pt x="43" y="364"/>
                      <a:pt x="38" y="365"/>
                      <a:pt x="32" y="366"/>
                    </a:cubicBezTo>
                    <a:cubicBezTo>
                      <a:pt x="33" y="370"/>
                      <a:pt x="33" y="370"/>
                      <a:pt x="33" y="370"/>
                    </a:cubicBezTo>
                    <a:cubicBezTo>
                      <a:pt x="38" y="369"/>
                      <a:pt x="43" y="368"/>
                      <a:pt x="49" y="368"/>
                    </a:cubicBezTo>
                    <a:cubicBezTo>
                      <a:pt x="48" y="364"/>
                      <a:pt x="48" y="364"/>
                      <a:pt x="48" y="364"/>
                    </a:cubicBezTo>
                    <a:close/>
                    <a:moveTo>
                      <a:pt x="80" y="359"/>
                    </a:moveTo>
                    <a:cubicBezTo>
                      <a:pt x="75" y="360"/>
                      <a:pt x="69" y="361"/>
                      <a:pt x="64" y="361"/>
                    </a:cubicBezTo>
                    <a:cubicBezTo>
                      <a:pt x="65" y="365"/>
                      <a:pt x="65" y="365"/>
                      <a:pt x="65" y="365"/>
                    </a:cubicBezTo>
                    <a:cubicBezTo>
                      <a:pt x="70" y="364"/>
                      <a:pt x="75" y="364"/>
                      <a:pt x="81" y="363"/>
                    </a:cubicBezTo>
                    <a:cubicBezTo>
                      <a:pt x="80" y="359"/>
                      <a:pt x="80" y="359"/>
                      <a:pt x="80" y="359"/>
                    </a:cubicBezTo>
                    <a:close/>
                    <a:moveTo>
                      <a:pt x="111" y="352"/>
                    </a:moveTo>
                    <a:cubicBezTo>
                      <a:pt x="106" y="353"/>
                      <a:pt x="101" y="354"/>
                      <a:pt x="95" y="355"/>
                    </a:cubicBezTo>
                    <a:cubicBezTo>
                      <a:pt x="96" y="359"/>
                      <a:pt x="96" y="359"/>
                      <a:pt x="96" y="359"/>
                    </a:cubicBezTo>
                    <a:cubicBezTo>
                      <a:pt x="102" y="358"/>
                      <a:pt x="107" y="357"/>
                      <a:pt x="112" y="355"/>
                    </a:cubicBezTo>
                    <a:cubicBezTo>
                      <a:pt x="111" y="352"/>
                      <a:pt x="111" y="352"/>
                      <a:pt x="111" y="352"/>
                    </a:cubicBezTo>
                    <a:close/>
                    <a:moveTo>
                      <a:pt x="142" y="342"/>
                    </a:moveTo>
                    <a:cubicBezTo>
                      <a:pt x="137" y="344"/>
                      <a:pt x="132" y="346"/>
                      <a:pt x="126" y="347"/>
                    </a:cubicBezTo>
                    <a:cubicBezTo>
                      <a:pt x="128" y="351"/>
                      <a:pt x="128" y="351"/>
                      <a:pt x="128" y="351"/>
                    </a:cubicBezTo>
                    <a:cubicBezTo>
                      <a:pt x="133" y="350"/>
                      <a:pt x="138" y="348"/>
                      <a:pt x="143" y="346"/>
                    </a:cubicBezTo>
                    <a:cubicBezTo>
                      <a:pt x="142" y="342"/>
                      <a:pt x="142" y="342"/>
                      <a:pt x="142" y="342"/>
                    </a:cubicBezTo>
                    <a:close/>
                    <a:moveTo>
                      <a:pt x="171" y="331"/>
                    </a:moveTo>
                    <a:cubicBezTo>
                      <a:pt x="167" y="333"/>
                      <a:pt x="162" y="335"/>
                      <a:pt x="157" y="337"/>
                    </a:cubicBezTo>
                    <a:cubicBezTo>
                      <a:pt x="158" y="341"/>
                      <a:pt x="158" y="341"/>
                      <a:pt x="158" y="341"/>
                    </a:cubicBezTo>
                    <a:cubicBezTo>
                      <a:pt x="163" y="339"/>
                      <a:pt x="168" y="337"/>
                      <a:pt x="173" y="335"/>
                    </a:cubicBezTo>
                    <a:cubicBezTo>
                      <a:pt x="171" y="331"/>
                      <a:pt x="171" y="331"/>
                      <a:pt x="171" y="331"/>
                    </a:cubicBezTo>
                    <a:close/>
                    <a:moveTo>
                      <a:pt x="200" y="317"/>
                    </a:moveTo>
                    <a:cubicBezTo>
                      <a:pt x="196" y="319"/>
                      <a:pt x="191" y="322"/>
                      <a:pt x="186" y="324"/>
                    </a:cubicBezTo>
                    <a:cubicBezTo>
                      <a:pt x="188" y="328"/>
                      <a:pt x="188" y="328"/>
                      <a:pt x="188" y="328"/>
                    </a:cubicBezTo>
                    <a:cubicBezTo>
                      <a:pt x="193" y="325"/>
                      <a:pt x="197" y="323"/>
                      <a:pt x="202" y="320"/>
                    </a:cubicBezTo>
                    <a:cubicBezTo>
                      <a:pt x="200" y="317"/>
                      <a:pt x="200" y="317"/>
                      <a:pt x="200" y="317"/>
                    </a:cubicBezTo>
                    <a:close/>
                    <a:moveTo>
                      <a:pt x="227" y="300"/>
                    </a:moveTo>
                    <a:cubicBezTo>
                      <a:pt x="223" y="303"/>
                      <a:pt x="219" y="306"/>
                      <a:pt x="214" y="309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21" y="309"/>
                      <a:pt x="225" y="306"/>
                      <a:pt x="230" y="303"/>
                    </a:cubicBezTo>
                    <a:cubicBezTo>
                      <a:pt x="227" y="300"/>
                      <a:pt x="227" y="300"/>
                      <a:pt x="227" y="300"/>
                    </a:cubicBezTo>
                    <a:close/>
                    <a:moveTo>
                      <a:pt x="253" y="281"/>
                    </a:moveTo>
                    <a:cubicBezTo>
                      <a:pt x="249" y="284"/>
                      <a:pt x="244" y="287"/>
                      <a:pt x="240" y="291"/>
                    </a:cubicBezTo>
                    <a:cubicBezTo>
                      <a:pt x="243" y="294"/>
                      <a:pt x="243" y="294"/>
                      <a:pt x="243" y="294"/>
                    </a:cubicBezTo>
                    <a:cubicBezTo>
                      <a:pt x="247" y="290"/>
                      <a:pt x="251" y="287"/>
                      <a:pt x="255" y="284"/>
                    </a:cubicBezTo>
                    <a:lnTo>
                      <a:pt x="253" y="281"/>
                    </a:lnTo>
                    <a:close/>
                    <a:moveTo>
                      <a:pt x="276" y="259"/>
                    </a:moveTo>
                    <a:cubicBezTo>
                      <a:pt x="272" y="262"/>
                      <a:pt x="268" y="266"/>
                      <a:pt x="264" y="270"/>
                    </a:cubicBezTo>
                    <a:cubicBezTo>
                      <a:pt x="267" y="273"/>
                      <a:pt x="267" y="273"/>
                      <a:pt x="267" y="273"/>
                    </a:cubicBezTo>
                    <a:cubicBezTo>
                      <a:pt x="271" y="269"/>
                      <a:pt x="275" y="265"/>
                      <a:pt x="279" y="261"/>
                    </a:cubicBezTo>
                    <a:cubicBezTo>
                      <a:pt x="276" y="259"/>
                      <a:pt x="276" y="259"/>
                      <a:pt x="276" y="259"/>
                    </a:cubicBezTo>
                    <a:close/>
                    <a:moveTo>
                      <a:pt x="297" y="234"/>
                    </a:moveTo>
                    <a:cubicBezTo>
                      <a:pt x="293" y="238"/>
                      <a:pt x="290" y="243"/>
                      <a:pt x="286" y="247"/>
                    </a:cubicBezTo>
                    <a:cubicBezTo>
                      <a:pt x="289" y="249"/>
                      <a:pt x="289" y="249"/>
                      <a:pt x="289" y="249"/>
                    </a:cubicBezTo>
                    <a:cubicBezTo>
                      <a:pt x="293" y="245"/>
                      <a:pt x="296" y="241"/>
                      <a:pt x="300" y="237"/>
                    </a:cubicBezTo>
                    <a:cubicBezTo>
                      <a:pt x="297" y="234"/>
                      <a:pt x="297" y="234"/>
                      <a:pt x="297" y="234"/>
                    </a:cubicBezTo>
                    <a:close/>
                    <a:moveTo>
                      <a:pt x="315" y="208"/>
                    </a:moveTo>
                    <a:cubicBezTo>
                      <a:pt x="312" y="213"/>
                      <a:pt x="309" y="217"/>
                      <a:pt x="306" y="222"/>
                    </a:cubicBezTo>
                    <a:cubicBezTo>
                      <a:pt x="309" y="224"/>
                      <a:pt x="309" y="224"/>
                      <a:pt x="309" y="224"/>
                    </a:cubicBezTo>
                    <a:cubicBezTo>
                      <a:pt x="313" y="219"/>
                      <a:pt x="316" y="215"/>
                      <a:pt x="319" y="211"/>
                    </a:cubicBezTo>
                    <a:cubicBezTo>
                      <a:pt x="315" y="208"/>
                      <a:pt x="315" y="208"/>
                      <a:pt x="315" y="208"/>
                    </a:cubicBezTo>
                    <a:close/>
                    <a:moveTo>
                      <a:pt x="332" y="181"/>
                    </a:moveTo>
                    <a:cubicBezTo>
                      <a:pt x="329" y="186"/>
                      <a:pt x="327" y="190"/>
                      <a:pt x="324" y="195"/>
                    </a:cubicBezTo>
                    <a:cubicBezTo>
                      <a:pt x="327" y="197"/>
                      <a:pt x="327" y="197"/>
                      <a:pt x="327" y="197"/>
                    </a:cubicBezTo>
                    <a:cubicBezTo>
                      <a:pt x="330" y="192"/>
                      <a:pt x="333" y="188"/>
                      <a:pt x="335" y="183"/>
                    </a:cubicBezTo>
                    <a:cubicBezTo>
                      <a:pt x="332" y="181"/>
                      <a:pt x="332" y="181"/>
                      <a:pt x="332" y="181"/>
                    </a:cubicBezTo>
                    <a:close/>
                    <a:moveTo>
                      <a:pt x="347" y="153"/>
                    </a:moveTo>
                    <a:cubicBezTo>
                      <a:pt x="345" y="157"/>
                      <a:pt x="342" y="162"/>
                      <a:pt x="340" y="167"/>
                    </a:cubicBezTo>
                    <a:cubicBezTo>
                      <a:pt x="343" y="169"/>
                      <a:pt x="343" y="169"/>
                      <a:pt x="343" y="169"/>
                    </a:cubicBezTo>
                    <a:cubicBezTo>
                      <a:pt x="346" y="164"/>
                      <a:pt x="348" y="159"/>
                      <a:pt x="351" y="154"/>
                    </a:cubicBezTo>
                    <a:cubicBezTo>
                      <a:pt x="347" y="153"/>
                      <a:pt x="347" y="153"/>
                      <a:pt x="347" y="153"/>
                    </a:cubicBezTo>
                    <a:close/>
                    <a:moveTo>
                      <a:pt x="362" y="124"/>
                    </a:moveTo>
                    <a:cubicBezTo>
                      <a:pt x="359" y="129"/>
                      <a:pt x="357" y="133"/>
                      <a:pt x="354" y="138"/>
                    </a:cubicBezTo>
                    <a:cubicBezTo>
                      <a:pt x="358" y="140"/>
                      <a:pt x="358" y="140"/>
                      <a:pt x="358" y="140"/>
                    </a:cubicBezTo>
                    <a:cubicBezTo>
                      <a:pt x="360" y="135"/>
                      <a:pt x="363" y="130"/>
                      <a:pt x="365" y="126"/>
                    </a:cubicBezTo>
                    <a:cubicBezTo>
                      <a:pt x="362" y="124"/>
                      <a:pt x="362" y="124"/>
                      <a:pt x="362" y="124"/>
                    </a:cubicBezTo>
                    <a:close/>
                    <a:moveTo>
                      <a:pt x="376" y="95"/>
                    </a:moveTo>
                    <a:cubicBezTo>
                      <a:pt x="374" y="100"/>
                      <a:pt x="371" y="105"/>
                      <a:pt x="369" y="109"/>
                    </a:cubicBezTo>
                    <a:cubicBezTo>
                      <a:pt x="372" y="111"/>
                      <a:pt x="372" y="111"/>
                      <a:pt x="372" y="111"/>
                    </a:cubicBezTo>
                    <a:cubicBezTo>
                      <a:pt x="375" y="106"/>
                      <a:pt x="377" y="102"/>
                      <a:pt x="379" y="97"/>
                    </a:cubicBezTo>
                    <a:cubicBezTo>
                      <a:pt x="376" y="95"/>
                      <a:pt x="376" y="95"/>
                      <a:pt x="376" y="95"/>
                    </a:cubicBezTo>
                    <a:close/>
                    <a:moveTo>
                      <a:pt x="392" y="67"/>
                    </a:moveTo>
                    <a:cubicBezTo>
                      <a:pt x="389" y="71"/>
                      <a:pt x="386" y="76"/>
                      <a:pt x="384" y="81"/>
                    </a:cubicBezTo>
                    <a:cubicBezTo>
                      <a:pt x="387" y="83"/>
                      <a:pt x="387" y="83"/>
                      <a:pt x="387" y="83"/>
                    </a:cubicBezTo>
                    <a:cubicBezTo>
                      <a:pt x="390" y="78"/>
                      <a:pt x="392" y="73"/>
                      <a:pt x="395" y="69"/>
                    </a:cubicBezTo>
                    <a:cubicBezTo>
                      <a:pt x="392" y="67"/>
                      <a:pt x="392" y="67"/>
                      <a:pt x="392" y="67"/>
                    </a:cubicBezTo>
                    <a:close/>
                    <a:moveTo>
                      <a:pt x="410" y="40"/>
                    </a:moveTo>
                    <a:cubicBezTo>
                      <a:pt x="407" y="44"/>
                      <a:pt x="404" y="49"/>
                      <a:pt x="401" y="53"/>
                    </a:cubicBezTo>
                    <a:cubicBezTo>
                      <a:pt x="404" y="55"/>
                      <a:pt x="404" y="55"/>
                      <a:pt x="404" y="55"/>
                    </a:cubicBezTo>
                    <a:cubicBezTo>
                      <a:pt x="407" y="51"/>
                      <a:pt x="410" y="47"/>
                      <a:pt x="413" y="43"/>
                    </a:cubicBezTo>
                    <a:lnTo>
                      <a:pt x="410" y="40"/>
                    </a:lnTo>
                    <a:close/>
                    <a:moveTo>
                      <a:pt x="434" y="18"/>
                    </a:moveTo>
                    <a:cubicBezTo>
                      <a:pt x="430" y="21"/>
                      <a:pt x="426" y="25"/>
                      <a:pt x="422" y="28"/>
                    </a:cubicBezTo>
                    <a:cubicBezTo>
                      <a:pt x="424" y="31"/>
                      <a:pt x="424" y="31"/>
                      <a:pt x="424" y="31"/>
                    </a:cubicBezTo>
                    <a:cubicBezTo>
                      <a:pt x="428" y="28"/>
                      <a:pt x="432" y="24"/>
                      <a:pt x="437" y="22"/>
                    </a:cubicBezTo>
                    <a:cubicBezTo>
                      <a:pt x="434" y="18"/>
                      <a:pt x="434" y="18"/>
                      <a:pt x="434" y="18"/>
                    </a:cubicBezTo>
                    <a:close/>
                    <a:moveTo>
                      <a:pt x="464" y="4"/>
                    </a:moveTo>
                    <a:cubicBezTo>
                      <a:pt x="458" y="6"/>
                      <a:pt x="453" y="8"/>
                      <a:pt x="448" y="10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5" y="12"/>
                      <a:pt x="460" y="10"/>
                      <a:pt x="465" y="8"/>
                    </a:cubicBezTo>
                    <a:cubicBezTo>
                      <a:pt x="464" y="4"/>
                      <a:pt x="464" y="4"/>
                      <a:pt x="464" y="4"/>
                    </a:cubicBezTo>
                    <a:close/>
                    <a:moveTo>
                      <a:pt x="496" y="0"/>
                    </a:moveTo>
                    <a:cubicBezTo>
                      <a:pt x="496" y="0"/>
                      <a:pt x="496" y="0"/>
                      <a:pt x="496" y="0"/>
                    </a:cubicBezTo>
                    <a:cubicBezTo>
                      <a:pt x="490" y="0"/>
                      <a:pt x="485" y="1"/>
                      <a:pt x="480" y="1"/>
                    </a:cubicBezTo>
                    <a:cubicBezTo>
                      <a:pt x="480" y="5"/>
                      <a:pt x="480" y="5"/>
                      <a:pt x="480" y="5"/>
                    </a:cubicBezTo>
                    <a:cubicBezTo>
                      <a:pt x="485" y="5"/>
                      <a:pt x="490" y="4"/>
                      <a:pt x="496" y="4"/>
                    </a:cubicBezTo>
                    <a:cubicBezTo>
                      <a:pt x="496" y="4"/>
                      <a:pt x="496" y="4"/>
                      <a:pt x="496" y="4"/>
                    </a:cubicBezTo>
                    <a:cubicBezTo>
                      <a:pt x="496" y="0"/>
                      <a:pt x="496" y="0"/>
                      <a:pt x="496" y="0"/>
                    </a:cubicBezTo>
                    <a:close/>
                    <a:moveTo>
                      <a:pt x="528" y="7"/>
                    </a:moveTo>
                    <a:cubicBezTo>
                      <a:pt x="523" y="5"/>
                      <a:pt x="518" y="3"/>
                      <a:pt x="512" y="2"/>
                    </a:cubicBezTo>
                    <a:cubicBezTo>
                      <a:pt x="511" y="6"/>
                      <a:pt x="511" y="6"/>
                      <a:pt x="511" y="6"/>
                    </a:cubicBezTo>
                    <a:cubicBezTo>
                      <a:pt x="516" y="7"/>
                      <a:pt x="521" y="9"/>
                      <a:pt x="526" y="11"/>
                    </a:cubicBezTo>
                    <a:lnTo>
                      <a:pt x="528" y="7"/>
                    </a:lnTo>
                    <a:close/>
                    <a:moveTo>
                      <a:pt x="555" y="26"/>
                    </a:moveTo>
                    <a:cubicBezTo>
                      <a:pt x="551" y="22"/>
                      <a:pt x="546" y="18"/>
                      <a:pt x="542" y="15"/>
                    </a:cubicBezTo>
                    <a:cubicBezTo>
                      <a:pt x="540" y="18"/>
                      <a:pt x="540" y="18"/>
                      <a:pt x="540" y="18"/>
                    </a:cubicBezTo>
                    <a:cubicBezTo>
                      <a:pt x="544" y="21"/>
                      <a:pt x="548" y="25"/>
                      <a:pt x="552" y="28"/>
                    </a:cubicBezTo>
                    <a:cubicBezTo>
                      <a:pt x="555" y="26"/>
                      <a:pt x="555" y="26"/>
                      <a:pt x="555" y="26"/>
                    </a:cubicBezTo>
                    <a:close/>
                    <a:moveTo>
                      <a:pt x="576" y="50"/>
                    </a:moveTo>
                    <a:cubicBezTo>
                      <a:pt x="573" y="46"/>
                      <a:pt x="569" y="41"/>
                      <a:pt x="566" y="37"/>
                    </a:cubicBezTo>
                    <a:cubicBezTo>
                      <a:pt x="563" y="40"/>
                      <a:pt x="563" y="40"/>
                      <a:pt x="563" y="40"/>
                    </a:cubicBezTo>
                    <a:cubicBezTo>
                      <a:pt x="566" y="44"/>
                      <a:pt x="569" y="48"/>
                      <a:pt x="573" y="53"/>
                    </a:cubicBezTo>
                    <a:lnTo>
                      <a:pt x="576" y="50"/>
                    </a:lnTo>
                    <a:close/>
                    <a:moveTo>
                      <a:pt x="594" y="77"/>
                    </a:moveTo>
                    <a:cubicBezTo>
                      <a:pt x="591" y="73"/>
                      <a:pt x="588" y="68"/>
                      <a:pt x="585" y="64"/>
                    </a:cubicBezTo>
                    <a:cubicBezTo>
                      <a:pt x="582" y="66"/>
                      <a:pt x="582" y="66"/>
                      <a:pt x="582" y="66"/>
                    </a:cubicBezTo>
                    <a:cubicBezTo>
                      <a:pt x="585" y="70"/>
                      <a:pt x="588" y="75"/>
                      <a:pt x="590" y="79"/>
                    </a:cubicBezTo>
                    <a:cubicBezTo>
                      <a:pt x="594" y="77"/>
                      <a:pt x="594" y="77"/>
                      <a:pt x="594" y="77"/>
                    </a:cubicBezTo>
                    <a:close/>
                    <a:moveTo>
                      <a:pt x="611" y="105"/>
                    </a:moveTo>
                    <a:cubicBezTo>
                      <a:pt x="608" y="100"/>
                      <a:pt x="605" y="95"/>
                      <a:pt x="602" y="91"/>
                    </a:cubicBezTo>
                    <a:cubicBezTo>
                      <a:pt x="599" y="93"/>
                      <a:pt x="599" y="93"/>
                      <a:pt x="599" y="93"/>
                    </a:cubicBezTo>
                    <a:cubicBezTo>
                      <a:pt x="602" y="98"/>
                      <a:pt x="604" y="102"/>
                      <a:pt x="607" y="107"/>
                    </a:cubicBezTo>
                    <a:lnTo>
                      <a:pt x="611" y="105"/>
                    </a:lnTo>
                    <a:close/>
                    <a:moveTo>
                      <a:pt x="628" y="132"/>
                    </a:moveTo>
                    <a:cubicBezTo>
                      <a:pt x="625" y="127"/>
                      <a:pt x="622" y="123"/>
                      <a:pt x="619" y="118"/>
                    </a:cubicBezTo>
                    <a:cubicBezTo>
                      <a:pt x="616" y="120"/>
                      <a:pt x="616" y="120"/>
                      <a:pt x="616" y="120"/>
                    </a:cubicBezTo>
                    <a:cubicBezTo>
                      <a:pt x="619" y="125"/>
                      <a:pt x="622" y="129"/>
                      <a:pt x="625" y="134"/>
                    </a:cubicBezTo>
                    <a:cubicBezTo>
                      <a:pt x="628" y="132"/>
                      <a:pt x="628" y="132"/>
                      <a:pt x="628" y="132"/>
                    </a:cubicBezTo>
                    <a:close/>
                    <a:moveTo>
                      <a:pt x="648" y="156"/>
                    </a:moveTo>
                    <a:cubicBezTo>
                      <a:pt x="645" y="153"/>
                      <a:pt x="641" y="149"/>
                      <a:pt x="638" y="144"/>
                    </a:cubicBezTo>
                    <a:cubicBezTo>
                      <a:pt x="635" y="147"/>
                      <a:pt x="635" y="147"/>
                      <a:pt x="635" y="147"/>
                    </a:cubicBezTo>
                    <a:cubicBezTo>
                      <a:pt x="638" y="151"/>
                      <a:pt x="642" y="155"/>
                      <a:pt x="645" y="159"/>
                    </a:cubicBezTo>
                    <a:cubicBezTo>
                      <a:pt x="648" y="156"/>
                      <a:pt x="648" y="156"/>
                      <a:pt x="648" y="156"/>
                    </a:cubicBezTo>
                    <a:close/>
                    <a:moveTo>
                      <a:pt x="672" y="177"/>
                    </a:moveTo>
                    <a:cubicBezTo>
                      <a:pt x="668" y="174"/>
                      <a:pt x="664" y="171"/>
                      <a:pt x="660" y="167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61" y="174"/>
                      <a:pt x="666" y="177"/>
                      <a:pt x="670" y="180"/>
                    </a:cubicBezTo>
                    <a:lnTo>
                      <a:pt x="672" y="177"/>
                    </a:lnTo>
                    <a:close/>
                    <a:moveTo>
                      <a:pt x="701" y="189"/>
                    </a:moveTo>
                    <a:cubicBezTo>
                      <a:pt x="696" y="188"/>
                      <a:pt x="691" y="186"/>
                      <a:pt x="686" y="184"/>
                    </a:cubicBezTo>
                    <a:cubicBezTo>
                      <a:pt x="685" y="188"/>
                      <a:pt x="685" y="188"/>
                      <a:pt x="685" y="188"/>
                    </a:cubicBezTo>
                    <a:cubicBezTo>
                      <a:pt x="690" y="190"/>
                      <a:pt x="695" y="192"/>
                      <a:pt x="700" y="193"/>
                    </a:cubicBezTo>
                    <a:lnTo>
                      <a:pt x="701" y="189"/>
                    </a:lnTo>
                    <a:close/>
                    <a:moveTo>
                      <a:pt x="732" y="190"/>
                    </a:moveTo>
                    <a:cubicBezTo>
                      <a:pt x="729" y="191"/>
                      <a:pt x="725" y="191"/>
                      <a:pt x="721" y="191"/>
                    </a:cubicBezTo>
                    <a:cubicBezTo>
                      <a:pt x="720" y="191"/>
                      <a:pt x="718" y="191"/>
                      <a:pt x="717" y="191"/>
                    </a:cubicBezTo>
                    <a:cubicBezTo>
                      <a:pt x="716" y="195"/>
                      <a:pt x="716" y="195"/>
                      <a:pt x="716" y="195"/>
                    </a:cubicBezTo>
                    <a:cubicBezTo>
                      <a:pt x="718" y="195"/>
                      <a:pt x="720" y="195"/>
                      <a:pt x="721" y="195"/>
                    </a:cubicBezTo>
                    <a:cubicBezTo>
                      <a:pt x="725" y="195"/>
                      <a:pt x="729" y="195"/>
                      <a:pt x="733" y="194"/>
                    </a:cubicBezTo>
                    <a:cubicBezTo>
                      <a:pt x="732" y="190"/>
                      <a:pt x="732" y="190"/>
                      <a:pt x="732" y="190"/>
                    </a:cubicBezTo>
                    <a:close/>
                    <a:moveTo>
                      <a:pt x="763" y="184"/>
                    </a:moveTo>
                    <a:cubicBezTo>
                      <a:pt x="758" y="185"/>
                      <a:pt x="753" y="187"/>
                      <a:pt x="748" y="188"/>
                    </a:cubicBezTo>
                    <a:cubicBezTo>
                      <a:pt x="749" y="192"/>
                      <a:pt x="749" y="192"/>
                      <a:pt x="749" y="192"/>
                    </a:cubicBezTo>
                    <a:cubicBezTo>
                      <a:pt x="754" y="191"/>
                      <a:pt x="759" y="189"/>
                      <a:pt x="765" y="187"/>
                    </a:cubicBezTo>
                    <a:lnTo>
                      <a:pt x="763" y="184"/>
                    </a:lnTo>
                    <a:close/>
                    <a:moveTo>
                      <a:pt x="793" y="171"/>
                    </a:moveTo>
                    <a:cubicBezTo>
                      <a:pt x="788" y="174"/>
                      <a:pt x="783" y="176"/>
                      <a:pt x="778" y="178"/>
                    </a:cubicBezTo>
                    <a:cubicBezTo>
                      <a:pt x="780" y="182"/>
                      <a:pt x="780" y="182"/>
                      <a:pt x="780" y="182"/>
                    </a:cubicBezTo>
                    <a:cubicBezTo>
                      <a:pt x="785" y="180"/>
                      <a:pt x="789" y="177"/>
                      <a:pt x="795" y="175"/>
                    </a:cubicBezTo>
                    <a:cubicBezTo>
                      <a:pt x="793" y="171"/>
                      <a:pt x="793" y="171"/>
                      <a:pt x="793" y="171"/>
                    </a:cubicBezTo>
                    <a:close/>
                    <a:moveTo>
                      <a:pt x="821" y="156"/>
                    </a:moveTo>
                    <a:cubicBezTo>
                      <a:pt x="820" y="156"/>
                      <a:pt x="820" y="156"/>
                      <a:pt x="819" y="157"/>
                    </a:cubicBezTo>
                    <a:cubicBezTo>
                      <a:pt x="815" y="159"/>
                      <a:pt x="811" y="162"/>
                      <a:pt x="807" y="164"/>
                    </a:cubicBezTo>
                    <a:cubicBezTo>
                      <a:pt x="809" y="167"/>
                      <a:pt x="809" y="167"/>
                      <a:pt x="809" y="167"/>
                    </a:cubicBezTo>
                    <a:cubicBezTo>
                      <a:pt x="813" y="165"/>
                      <a:pt x="817" y="163"/>
                      <a:pt x="821" y="160"/>
                    </a:cubicBezTo>
                    <a:cubicBezTo>
                      <a:pt x="822" y="160"/>
                      <a:pt x="822" y="159"/>
                      <a:pt x="823" y="159"/>
                    </a:cubicBezTo>
                    <a:cubicBezTo>
                      <a:pt x="821" y="156"/>
                      <a:pt x="821" y="156"/>
                      <a:pt x="821" y="156"/>
                    </a:cubicBezTo>
                    <a:close/>
                    <a:moveTo>
                      <a:pt x="849" y="140"/>
                    </a:moveTo>
                    <a:cubicBezTo>
                      <a:pt x="844" y="143"/>
                      <a:pt x="840" y="145"/>
                      <a:pt x="835" y="148"/>
                    </a:cubicBezTo>
                    <a:cubicBezTo>
                      <a:pt x="837" y="151"/>
                      <a:pt x="837" y="151"/>
                      <a:pt x="837" y="151"/>
                    </a:cubicBezTo>
                    <a:cubicBezTo>
                      <a:pt x="841" y="149"/>
                      <a:pt x="846" y="146"/>
                      <a:pt x="851" y="144"/>
                    </a:cubicBezTo>
                    <a:lnTo>
                      <a:pt x="849" y="140"/>
                    </a:lnTo>
                    <a:close/>
                    <a:moveTo>
                      <a:pt x="879" y="129"/>
                    </a:moveTo>
                    <a:cubicBezTo>
                      <a:pt x="874" y="130"/>
                      <a:pt x="869" y="132"/>
                      <a:pt x="864" y="134"/>
                    </a:cubicBezTo>
                    <a:cubicBezTo>
                      <a:pt x="866" y="138"/>
                      <a:pt x="866" y="138"/>
                      <a:pt x="866" y="138"/>
                    </a:cubicBezTo>
                    <a:cubicBezTo>
                      <a:pt x="871" y="136"/>
                      <a:pt x="876" y="134"/>
                      <a:pt x="881" y="132"/>
                    </a:cubicBezTo>
                    <a:cubicBezTo>
                      <a:pt x="879" y="129"/>
                      <a:pt x="879" y="129"/>
                      <a:pt x="879" y="129"/>
                    </a:cubicBezTo>
                    <a:close/>
                    <a:moveTo>
                      <a:pt x="911" y="121"/>
                    </a:moveTo>
                    <a:cubicBezTo>
                      <a:pt x="906" y="122"/>
                      <a:pt x="900" y="123"/>
                      <a:pt x="895" y="124"/>
                    </a:cubicBezTo>
                    <a:cubicBezTo>
                      <a:pt x="896" y="128"/>
                      <a:pt x="896" y="128"/>
                      <a:pt x="896" y="128"/>
                    </a:cubicBezTo>
                    <a:cubicBezTo>
                      <a:pt x="901" y="127"/>
                      <a:pt x="906" y="126"/>
                      <a:pt x="912" y="125"/>
                    </a:cubicBezTo>
                    <a:cubicBezTo>
                      <a:pt x="911" y="121"/>
                      <a:pt x="911" y="121"/>
                      <a:pt x="911" y="121"/>
                    </a:cubicBezTo>
                    <a:close/>
                    <a:moveTo>
                      <a:pt x="943" y="117"/>
                    </a:moveTo>
                    <a:cubicBezTo>
                      <a:pt x="938" y="118"/>
                      <a:pt x="932" y="118"/>
                      <a:pt x="927" y="118"/>
                    </a:cubicBezTo>
                    <a:cubicBezTo>
                      <a:pt x="927" y="122"/>
                      <a:pt x="927" y="122"/>
                      <a:pt x="927" y="122"/>
                    </a:cubicBezTo>
                    <a:cubicBezTo>
                      <a:pt x="933" y="122"/>
                      <a:pt x="938" y="122"/>
                      <a:pt x="943" y="121"/>
                    </a:cubicBezTo>
                    <a:cubicBezTo>
                      <a:pt x="943" y="117"/>
                      <a:pt x="943" y="117"/>
                      <a:pt x="943" y="117"/>
                    </a:cubicBezTo>
                    <a:close/>
                    <a:moveTo>
                      <a:pt x="976" y="119"/>
                    </a:moveTo>
                    <a:cubicBezTo>
                      <a:pt x="970" y="118"/>
                      <a:pt x="965" y="118"/>
                      <a:pt x="959" y="118"/>
                    </a:cubicBezTo>
                    <a:cubicBezTo>
                      <a:pt x="959" y="122"/>
                      <a:pt x="959" y="122"/>
                      <a:pt x="959" y="122"/>
                    </a:cubicBezTo>
                    <a:cubicBezTo>
                      <a:pt x="965" y="122"/>
                      <a:pt x="970" y="122"/>
                      <a:pt x="975" y="123"/>
                    </a:cubicBezTo>
                    <a:cubicBezTo>
                      <a:pt x="976" y="119"/>
                      <a:pt x="976" y="119"/>
                      <a:pt x="976" y="119"/>
                    </a:cubicBezTo>
                    <a:close/>
                    <a:moveTo>
                      <a:pt x="1008" y="125"/>
                    </a:moveTo>
                    <a:cubicBezTo>
                      <a:pt x="1002" y="124"/>
                      <a:pt x="997" y="122"/>
                      <a:pt x="992" y="121"/>
                    </a:cubicBezTo>
                    <a:cubicBezTo>
                      <a:pt x="991" y="125"/>
                      <a:pt x="991" y="125"/>
                      <a:pt x="991" y="125"/>
                    </a:cubicBezTo>
                    <a:cubicBezTo>
                      <a:pt x="996" y="126"/>
                      <a:pt x="1001" y="127"/>
                      <a:pt x="1007" y="129"/>
                    </a:cubicBezTo>
                    <a:cubicBezTo>
                      <a:pt x="1008" y="125"/>
                      <a:pt x="1008" y="125"/>
                      <a:pt x="1008" y="125"/>
                    </a:cubicBezTo>
                    <a:close/>
                    <a:moveTo>
                      <a:pt x="1038" y="135"/>
                    </a:moveTo>
                    <a:cubicBezTo>
                      <a:pt x="1033" y="133"/>
                      <a:pt x="1028" y="131"/>
                      <a:pt x="1023" y="129"/>
                    </a:cubicBezTo>
                    <a:cubicBezTo>
                      <a:pt x="1022" y="133"/>
                      <a:pt x="1022" y="133"/>
                      <a:pt x="1022" y="133"/>
                    </a:cubicBezTo>
                    <a:cubicBezTo>
                      <a:pt x="1027" y="135"/>
                      <a:pt x="1032" y="137"/>
                      <a:pt x="1037" y="139"/>
                    </a:cubicBezTo>
                    <a:cubicBezTo>
                      <a:pt x="1038" y="135"/>
                      <a:pt x="1038" y="135"/>
                      <a:pt x="1038" y="135"/>
                    </a:cubicBezTo>
                    <a:close/>
                    <a:moveTo>
                      <a:pt x="1068" y="149"/>
                    </a:moveTo>
                    <a:cubicBezTo>
                      <a:pt x="1063" y="146"/>
                      <a:pt x="1058" y="144"/>
                      <a:pt x="1053" y="141"/>
                    </a:cubicBezTo>
                    <a:cubicBezTo>
                      <a:pt x="1052" y="145"/>
                      <a:pt x="1052" y="145"/>
                      <a:pt x="1052" y="145"/>
                    </a:cubicBezTo>
                    <a:cubicBezTo>
                      <a:pt x="1056" y="147"/>
                      <a:pt x="1061" y="150"/>
                      <a:pt x="1066" y="152"/>
                    </a:cubicBezTo>
                    <a:cubicBezTo>
                      <a:pt x="1068" y="149"/>
                      <a:pt x="1068" y="149"/>
                      <a:pt x="1068" y="149"/>
                    </a:cubicBezTo>
                    <a:close/>
                    <a:moveTo>
                      <a:pt x="1096" y="165"/>
                    </a:moveTo>
                    <a:cubicBezTo>
                      <a:pt x="1091" y="162"/>
                      <a:pt x="1086" y="159"/>
                      <a:pt x="1082" y="157"/>
                    </a:cubicBezTo>
                    <a:cubicBezTo>
                      <a:pt x="1080" y="160"/>
                      <a:pt x="1080" y="160"/>
                      <a:pt x="1080" y="160"/>
                    </a:cubicBezTo>
                    <a:cubicBezTo>
                      <a:pt x="1084" y="163"/>
                      <a:pt x="1089" y="166"/>
                      <a:pt x="1093" y="169"/>
                    </a:cubicBezTo>
                    <a:cubicBezTo>
                      <a:pt x="1096" y="165"/>
                      <a:pt x="1096" y="165"/>
                      <a:pt x="1096" y="165"/>
                    </a:cubicBezTo>
                    <a:close/>
                    <a:moveTo>
                      <a:pt x="1122" y="184"/>
                    </a:moveTo>
                    <a:cubicBezTo>
                      <a:pt x="1118" y="181"/>
                      <a:pt x="1113" y="178"/>
                      <a:pt x="1109" y="175"/>
                    </a:cubicBezTo>
                    <a:cubicBezTo>
                      <a:pt x="1106" y="178"/>
                      <a:pt x="1106" y="178"/>
                      <a:pt x="1106" y="178"/>
                    </a:cubicBezTo>
                    <a:cubicBezTo>
                      <a:pt x="1111" y="181"/>
                      <a:pt x="1115" y="184"/>
                      <a:pt x="1119" y="187"/>
                    </a:cubicBezTo>
                    <a:cubicBezTo>
                      <a:pt x="1122" y="184"/>
                      <a:pt x="1122" y="184"/>
                      <a:pt x="1122" y="184"/>
                    </a:cubicBezTo>
                    <a:close/>
                    <a:moveTo>
                      <a:pt x="1146" y="205"/>
                    </a:moveTo>
                    <a:cubicBezTo>
                      <a:pt x="1142" y="202"/>
                      <a:pt x="1138" y="198"/>
                      <a:pt x="1134" y="195"/>
                    </a:cubicBezTo>
                    <a:cubicBezTo>
                      <a:pt x="1132" y="198"/>
                      <a:pt x="1132" y="198"/>
                      <a:pt x="1132" y="198"/>
                    </a:cubicBezTo>
                    <a:cubicBezTo>
                      <a:pt x="1136" y="201"/>
                      <a:pt x="1140" y="205"/>
                      <a:pt x="1144" y="208"/>
                    </a:cubicBezTo>
                    <a:lnTo>
                      <a:pt x="1146" y="205"/>
                    </a:lnTo>
                    <a:close/>
                    <a:moveTo>
                      <a:pt x="1169" y="228"/>
                    </a:moveTo>
                    <a:cubicBezTo>
                      <a:pt x="1166" y="224"/>
                      <a:pt x="1162" y="221"/>
                      <a:pt x="1158" y="217"/>
                    </a:cubicBezTo>
                    <a:cubicBezTo>
                      <a:pt x="1155" y="219"/>
                      <a:pt x="1155" y="219"/>
                      <a:pt x="1155" y="219"/>
                    </a:cubicBezTo>
                    <a:cubicBezTo>
                      <a:pt x="1159" y="223"/>
                      <a:pt x="1163" y="227"/>
                      <a:pt x="1166" y="231"/>
                    </a:cubicBezTo>
                    <a:cubicBezTo>
                      <a:pt x="1169" y="228"/>
                      <a:pt x="1169" y="228"/>
                      <a:pt x="1169" y="228"/>
                    </a:cubicBezTo>
                    <a:close/>
                    <a:moveTo>
                      <a:pt x="1191" y="253"/>
                    </a:moveTo>
                    <a:cubicBezTo>
                      <a:pt x="1188" y="249"/>
                      <a:pt x="1184" y="245"/>
                      <a:pt x="1180" y="240"/>
                    </a:cubicBezTo>
                    <a:cubicBezTo>
                      <a:pt x="1177" y="243"/>
                      <a:pt x="1177" y="243"/>
                      <a:pt x="1177" y="243"/>
                    </a:cubicBezTo>
                    <a:cubicBezTo>
                      <a:pt x="1181" y="247"/>
                      <a:pt x="1184" y="251"/>
                      <a:pt x="1187" y="255"/>
                    </a:cubicBezTo>
                    <a:cubicBezTo>
                      <a:pt x="1191" y="253"/>
                      <a:pt x="1191" y="253"/>
                      <a:pt x="1191" y="2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709">
                <a:extLst>
                  <a:ext uri="{FF2B5EF4-FFF2-40B4-BE49-F238E27FC236}">
                    <a16:creationId xmlns:a16="http://schemas.microsoft.com/office/drawing/2014/main" xmlns="" id="{9F370446-4599-4087-9642-B13A1B488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542" y="3511052"/>
                <a:ext cx="23140" cy="13612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1 h 5"/>
                  <a:gd name="T4" fmla="*/ 0 w 8"/>
                  <a:gd name="T5" fmla="*/ 5 h 5"/>
                  <a:gd name="T6" fmla="*/ 8 w 8"/>
                  <a:gd name="T7" fmla="*/ 4 h 5"/>
                  <a:gd name="T8" fmla="*/ 8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6" y="1"/>
                      <a:pt x="3" y="1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6" y="5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Oval 710">
                <a:extLst>
                  <a:ext uri="{FF2B5EF4-FFF2-40B4-BE49-F238E27FC236}">
                    <a16:creationId xmlns:a16="http://schemas.microsoft.com/office/drawing/2014/main" xmlns="" id="{6FECD481-B142-4198-80F1-2974ACD57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664" y="3185731"/>
                <a:ext cx="104812" cy="107533"/>
              </a:xfrm>
              <a:prstGeom prst="ellipse">
                <a:avLst/>
              </a:prstGeom>
              <a:solidFill>
                <a:srgbClr val="1D4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711">
                <a:extLst>
                  <a:ext uri="{FF2B5EF4-FFF2-40B4-BE49-F238E27FC236}">
                    <a16:creationId xmlns:a16="http://schemas.microsoft.com/office/drawing/2014/main" xmlns="" id="{595378BE-3ABB-4026-957F-D9FC9E5B79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24575" y="2801878"/>
                <a:ext cx="308991" cy="436940"/>
              </a:xfrm>
              <a:custGeom>
                <a:avLst/>
                <a:gdLst>
                  <a:gd name="T0" fmla="*/ 90 w 109"/>
                  <a:gd name="T1" fmla="*/ 20 h 155"/>
                  <a:gd name="T2" fmla="*/ 19 w 109"/>
                  <a:gd name="T3" fmla="*/ 20 h 155"/>
                  <a:gd name="T4" fmla="*/ 10 w 109"/>
                  <a:gd name="T5" fmla="*/ 78 h 155"/>
                  <a:gd name="T6" fmla="*/ 10 w 109"/>
                  <a:gd name="T7" fmla="*/ 78 h 155"/>
                  <a:gd name="T8" fmla="*/ 10 w 109"/>
                  <a:gd name="T9" fmla="*/ 78 h 155"/>
                  <a:gd name="T10" fmla="*/ 13 w 109"/>
                  <a:gd name="T11" fmla="*/ 82 h 155"/>
                  <a:gd name="T12" fmla="*/ 55 w 109"/>
                  <a:gd name="T13" fmla="*/ 155 h 155"/>
                  <a:gd name="T14" fmla="*/ 97 w 109"/>
                  <a:gd name="T15" fmla="*/ 82 h 155"/>
                  <a:gd name="T16" fmla="*/ 99 w 109"/>
                  <a:gd name="T17" fmla="*/ 78 h 155"/>
                  <a:gd name="T18" fmla="*/ 99 w 109"/>
                  <a:gd name="T19" fmla="*/ 78 h 155"/>
                  <a:gd name="T20" fmla="*/ 99 w 109"/>
                  <a:gd name="T21" fmla="*/ 78 h 155"/>
                  <a:gd name="T22" fmla="*/ 90 w 109"/>
                  <a:gd name="T23" fmla="*/ 20 h 155"/>
                  <a:gd name="T24" fmla="*/ 55 w 109"/>
                  <a:gd name="T25" fmla="*/ 79 h 155"/>
                  <a:gd name="T26" fmla="*/ 31 w 109"/>
                  <a:gd name="T27" fmla="*/ 55 h 155"/>
                  <a:gd name="T28" fmla="*/ 55 w 109"/>
                  <a:gd name="T29" fmla="*/ 31 h 155"/>
                  <a:gd name="T30" fmla="*/ 78 w 109"/>
                  <a:gd name="T31" fmla="*/ 55 h 155"/>
                  <a:gd name="T32" fmla="*/ 55 w 109"/>
                  <a:gd name="T33" fmla="*/ 7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155">
                    <a:moveTo>
                      <a:pt x="90" y="20"/>
                    </a:moveTo>
                    <a:cubicBezTo>
                      <a:pt x="71" y="0"/>
                      <a:pt x="39" y="0"/>
                      <a:pt x="19" y="20"/>
                    </a:cubicBezTo>
                    <a:cubicBezTo>
                      <a:pt x="4" y="35"/>
                      <a:pt x="0" y="5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1" y="79"/>
                      <a:pt x="12" y="81"/>
                      <a:pt x="13" y="82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98" y="81"/>
                      <a:pt x="98" y="79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109" y="59"/>
                      <a:pt x="106" y="35"/>
                      <a:pt x="90" y="20"/>
                    </a:cubicBezTo>
                    <a:close/>
                    <a:moveTo>
                      <a:pt x="55" y="79"/>
                    </a:moveTo>
                    <a:cubicBezTo>
                      <a:pt x="42" y="79"/>
                      <a:pt x="31" y="68"/>
                      <a:pt x="31" y="55"/>
                    </a:cubicBezTo>
                    <a:cubicBezTo>
                      <a:pt x="31" y="42"/>
                      <a:pt x="42" y="31"/>
                      <a:pt x="55" y="31"/>
                    </a:cubicBezTo>
                    <a:cubicBezTo>
                      <a:pt x="68" y="31"/>
                      <a:pt x="78" y="42"/>
                      <a:pt x="78" y="55"/>
                    </a:cubicBezTo>
                    <a:cubicBezTo>
                      <a:pt x="78" y="68"/>
                      <a:pt x="68" y="79"/>
                      <a:pt x="55" y="7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Oval 712">
                <a:extLst>
                  <a:ext uri="{FF2B5EF4-FFF2-40B4-BE49-F238E27FC236}">
                    <a16:creationId xmlns:a16="http://schemas.microsoft.com/office/drawing/2014/main" xmlns="" id="{37F60BBD-68FF-454B-9973-7E9C09182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5346" y="2423469"/>
                <a:ext cx="107534" cy="104811"/>
              </a:xfrm>
              <a:prstGeom prst="ellipse">
                <a:avLst/>
              </a:prstGeom>
              <a:solidFill>
                <a:srgbClr val="1D4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713">
                <a:extLst>
                  <a:ext uri="{FF2B5EF4-FFF2-40B4-BE49-F238E27FC236}">
                    <a16:creationId xmlns:a16="http://schemas.microsoft.com/office/drawing/2014/main" xmlns="" id="{44242756-24BE-433F-8CF1-D23E36C7B7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5979" y="2036893"/>
                <a:ext cx="306269" cy="436940"/>
              </a:xfrm>
              <a:custGeom>
                <a:avLst/>
                <a:gdLst>
                  <a:gd name="T0" fmla="*/ 89 w 108"/>
                  <a:gd name="T1" fmla="*/ 20 h 155"/>
                  <a:gd name="T2" fmla="*/ 18 w 108"/>
                  <a:gd name="T3" fmla="*/ 20 h 155"/>
                  <a:gd name="T4" fmla="*/ 9 w 108"/>
                  <a:gd name="T5" fmla="*/ 78 h 155"/>
                  <a:gd name="T6" fmla="*/ 9 w 108"/>
                  <a:gd name="T7" fmla="*/ 78 h 155"/>
                  <a:gd name="T8" fmla="*/ 9 w 108"/>
                  <a:gd name="T9" fmla="*/ 78 h 155"/>
                  <a:gd name="T10" fmla="*/ 12 w 108"/>
                  <a:gd name="T11" fmla="*/ 83 h 155"/>
                  <a:gd name="T12" fmla="*/ 54 w 108"/>
                  <a:gd name="T13" fmla="*/ 155 h 155"/>
                  <a:gd name="T14" fmla="*/ 96 w 108"/>
                  <a:gd name="T15" fmla="*/ 83 h 155"/>
                  <a:gd name="T16" fmla="*/ 99 w 108"/>
                  <a:gd name="T17" fmla="*/ 78 h 155"/>
                  <a:gd name="T18" fmla="*/ 99 w 108"/>
                  <a:gd name="T19" fmla="*/ 78 h 155"/>
                  <a:gd name="T20" fmla="*/ 99 w 108"/>
                  <a:gd name="T21" fmla="*/ 78 h 155"/>
                  <a:gd name="T22" fmla="*/ 89 w 108"/>
                  <a:gd name="T23" fmla="*/ 20 h 155"/>
                  <a:gd name="T24" fmla="*/ 54 w 108"/>
                  <a:gd name="T25" fmla="*/ 79 h 155"/>
                  <a:gd name="T26" fmla="*/ 30 w 108"/>
                  <a:gd name="T27" fmla="*/ 55 h 155"/>
                  <a:gd name="T28" fmla="*/ 54 w 108"/>
                  <a:gd name="T29" fmla="*/ 32 h 155"/>
                  <a:gd name="T30" fmla="*/ 78 w 108"/>
                  <a:gd name="T31" fmla="*/ 55 h 155"/>
                  <a:gd name="T32" fmla="*/ 54 w 108"/>
                  <a:gd name="T33" fmla="*/ 7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8" h="155">
                    <a:moveTo>
                      <a:pt x="89" y="20"/>
                    </a:moveTo>
                    <a:cubicBezTo>
                      <a:pt x="70" y="0"/>
                      <a:pt x="38" y="0"/>
                      <a:pt x="18" y="20"/>
                    </a:cubicBezTo>
                    <a:cubicBezTo>
                      <a:pt x="3" y="36"/>
                      <a:pt x="0" y="59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0" y="80"/>
                      <a:pt x="11" y="81"/>
                      <a:pt x="12" y="83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97" y="81"/>
                      <a:pt x="98" y="80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108" y="59"/>
                      <a:pt x="105" y="36"/>
                      <a:pt x="89" y="20"/>
                    </a:cubicBezTo>
                    <a:close/>
                    <a:moveTo>
                      <a:pt x="54" y="79"/>
                    </a:moveTo>
                    <a:cubicBezTo>
                      <a:pt x="41" y="79"/>
                      <a:pt x="30" y="68"/>
                      <a:pt x="30" y="55"/>
                    </a:cubicBezTo>
                    <a:cubicBezTo>
                      <a:pt x="30" y="42"/>
                      <a:pt x="41" y="32"/>
                      <a:pt x="54" y="32"/>
                    </a:cubicBezTo>
                    <a:cubicBezTo>
                      <a:pt x="67" y="32"/>
                      <a:pt x="78" y="42"/>
                      <a:pt x="78" y="55"/>
                    </a:cubicBezTo>
                    <a:cubicBezTo>
                      <a:pt x="78" y="68"/>
                      <a:pt x="67" y="79"/>
                      <a:pt x="54" y="7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Oval 714">
                <a:extLst>
                  <a:ext uri="{FF2B5EF4-FFF2-40B4-BE49-F238E27FC236}">
                    <a16:creationId xmlns:a16="http://schemas.microsoft.com/office/drawing/2014/main" xmlns="" id="{33C13FE4-3861-4676-B6B6-E2C8B0E65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0177" y="3464773"/>
                <a:ext cx="104812" cy="104811"/>
              </a:xfrm>
              <a:prstGeom prst="ellipse">
                <a:avLst/>
              </a:prstGeom>
              <a:solidFill>
                <a:srgbClr val="1D4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715">
                <a:extLst>
                  <a:ext uri="{FF2B5EF4-FFF2-40B4-BE49-F238E27FC236}">
                    <a16:creationId xmlns:a16="http://schemas.microsoft.com/office/drawing/2014/main" xmlns="" id="{1766785A-3A62-4ED3-91FA-43F1DF251F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8088" y="3080920"/>
                <a:ext cx="307629" cy="438300"/>
              </a:xfrm>
              <a:custGeom>
                <a:avLst/>
                <a:gdLst>
                  <a:gd name="T0" fmla="*/ 90 w 109"/>
                  <a:gd name="T1" fmla="*/ 19 h 155"/>
                  <a:gd name="T2" fmla="*/ 19 w 109"/>
                  <a:gd name="T3" fmla="*/ 19 h 155"/>
                  <a:gd name="T4" fmla="*/ 10 w 109"/>
                  <a:gd name="T5" fmla="*/ 77 h 155"/>
                  <a:gd name="T6" fmla="*/ 10 w 109"/>
                  <a:gd name="T7" fmla="*/ 77 h 155"/>
                  <a:gd name="T8" fmla="*/ 10 w 109"/>
                  <a:gd name="T9" fmla="*/ 78 h 155"/>
                  <a:gd name="T10" fmla="*/ 12 w 109"/>
                  <a:gd name="T11" fmla="*/ 82 h 155"/>
                  <a:gd name="T12" fmla="*/ 54 w 109"/>
                  <a:gd name="T13" fmla="*/ 155 h 155"/>
                  <a:gd name="T14" fmla="*/ 96 w 109"/>
                  <a:gd name="T15" fmla="*/ 82 h 155"/>
                  <a:gd name="T16" fmla="*/ 99 w 109"/>
                  <a:gd name="T17" fmla="*/ 78 h 155"/>
                  <a:gd name="T18" fmla="*/ 99 w 109"/>
                  <a:gd name="T19" fmla="*/ 77 h 155"/>
                  <a:gd name="T20" fmla="*/ 99 w 109"/>
                  <a:gd name="T21" fmla="*/ 77 h 155"/>
                  <a:gd name="T22" fmla="*/ 90 w 109"/>
                  <a:gd name="T23" fmla="*/ 19 h 155"/>
                  <a:gd name="T24" fmla="*/ 54 w 109"/>
                  <a:gd name="T25" fmla="*/ 78 h 155"/>
                  <a:gd name="T26" fmla="*/ 31 w 109"/>
                  <a:gd name="T27" fmla="*/ 55 h 155"/>
                  <a:gd name="T28" fmla="*/ 54 w 109"/>
                  <a:gd name="T29" fmla="*/ 31 h 155"/>
                  <a:gd name="T30" fmla="*/ 78 w 109"/>
                  <a:gd name="T31" fmla="*/ 55 h 155"/>
                  <a:gd name="T32" fmla="*/ 54 w 109"/>
                  <a:gd name="T33" fmla="*/ 7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155">
                    <a:moveTo>
                      <a:pt x="90" y="19"/>
                    </a:moveTo>
                    <a:cubicBezTo>
                      <a:pt x="70" y="0"/>
                      <a:pt x="38" y="0"/>
                      <a:pt x="19" y="19"/>
                    </a:cubicBezTo>
                    <a:cubicBezTo>
                      <a:pt x="3" y="35"/>
                      <a:pt x="0" y="58"/>
                      <a:pt x="10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1" y="79"/>
                      <a:pt x="11" y="81"/>
                      <a:pt x="12" y="82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7" y="81"/>
                      <a:pt x="98" y="79"/>
                      <a:pt x="99" y="78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9" y="58"/>
                      <a:pt x="105" y="35"/>
                      <a:pt x="90" y="19"/>
                    </a:cubicBezTo>
                    <a:close/>
                    <a:moveTo>
                      <a:pt x="54" y="78"/>
                    </a:moveTo>
                    <a:cubicBezTo>
                      <a:pt x="41" y="78"/>
                      <a:pt x="31" y="68"/>
                      <a:pt x="31" y="55"/>
                    </a:cubicBezTo>
                    <a:cubicBezTo>
                      <a:pt x="31" y="42"/>
                      <a:pt x="41" y="31"/>
                      <a:pt x="54" y="31"/>
                    </a:cubicBezTo>
                    <a:cubicBezTo>
                      <a:pt x="67" y="31"/>
                      <a:pt x="78" y="42"/>
                      <a:pt x="78" y="55"/>
                    </a:cubicBezTo>
                    <a:cubicBezTo>
                      <a:pt x="78" y="68"/>
                      <a:pt x="67" y="78"/>
                      <a:pt x="54" y="7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Rectangle 732">
                <a:extLst>
                  <a:ext uri="{FF2B5EF4-FFF2-40B4-BE49-F238E27FC236}">
                    <a16:creationId xmlns:a16="http://schemas.microsoft.com/office/drawing/2014/main" xmlns="" id="{E3574520-6A6C-44A2-9F50-FCF0A3197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66139" y="1504671"/>
                <a:ext cx="10889" cy="15245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733">
                <a:extLst>
                  <a:ext uri="{FF2B5EF4-FFF2-40B4-BE49-F238E27FC236}">
                    <a16:creationId xmlns:a16="http://schemas.microsoft.com/office/drawing/2014/main" xmlns="" id="{94822EAF-C4E8-42A7-81C3-E762009E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6139" y="1504671"/>
                <a:ext cx="10889" cy="152453"/>
              </a:xfrm>
              <a:custGeom>
                <a:avLst/>
                <a:gdLst>
                  <a:gd name="T0" fmla="*/ 0 w 8"/>
                  <a:gd name="T1" fmla="*/ 0 h 112"/>
                  <a:gd name="T2" fmla="*/ 0 w 8"/>
                  <a:gd name="T3" fmla="*/ 112 h 112"/>
                  <a:gd name="T4" fmla="*/ 8 w 8"/>
                  <a:gd name="T5" fmla="*/ 112 h 112"/>
                  <a:gd name="T6" fmla="*/ 8 w 8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2">
                    <a:moveTo>
                      <a:pt x="0" y="0"/>
                    </a:moveTo>
                    <a:lnTo>
                      <a:pt x="0" y="112"/>
                    </a:lnTo>
                    <a:lnTo>
                      <a:pt x="8" y="112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Rectangle 734">
                <a:extLst>
                  <a:ext uri="{FF2B5EF4-FFF2-40B4-BE49-F238E27FC236}">
                    <a16:creationId xmlns:a16="http://schemas.microsoft.com/office/drawing/2014/main" xmlns="" id="{CF5D8430-149D-4B33-9CE2-F643E54C1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95357" y="1575452"/>
                <a:ext cx="152454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735">
                <a:extLst>
                  <a:ext uri="{FF2B5EF4-FFF2-40B4-BE49-F238E27FC236}">
                    <a16:creationId xmlns:a16="http://schemas.microsoft.com/office/drawing/2014/main" xmlns="" id="{E9F47E86-8D84-4F62-852B-203A919C0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5357" y="1575452"/>
                <a:ext cx="152454" cy="12251"/>
              </a:xfrm>
              <a:custGeom>
                <a:avLst/>
                <a:gdLst>
                  <a:gd name="T0" fmla="*/ 112 w 112"/>
                  <a:gd name="T1" fmla="*/ 0 h 9"/>
                  <a:gd name="T2" fmla="*/ 0 w 112"/>
                  <a:gd name="T3" fmla="*/ 0 h 9"/>
                  <a:gd name="T4" fmla="*/ 0 w 112"/>
                  <a:gd name="T5" fmla="*/ 9 h 9"/>
                  <a:gd name="T6" fmla="*/ 112 w 1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9">
                    <a:moveTo>
                      <a:pt x="112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12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Rectangle 736">
                <a:extLst>
                  <a:ext uri="{FF2B5EF4-FFF2-40B4-BE49-F238E27FC236}">
                    <a16:creationId xmlns:a16="http://schemas.microsoft.com/office/drawing/2014/main" xmlns="" id="{CE5B52C5-B8B5-4F28-AF80-2346F7924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3822" y="1443417"/>
                <a:ext cx="10889" cy="12386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737">
                <a:extLst>
                  <a:ext uri="{FF2B5EF4-FFF2-40B4-BE49-F238E27FC236}">
                    <a16:creationId xmlns:a16="http://schemas.microsoft.com/office/drawing/2014/main" xmlns="" id="{7185F382-FDDA-4A23-BE93-4B86548C1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3822" y="1443417"/>
                <a:ext cx="10889" cy="123869"/>
              </a:xfrm>
              <a:custGeom>
                <a:avLst/>
                <a:gdLst>
                  <a:gd name="T0" fmla="*/ 0 w 8"/>
                  <a:gd name="T1" fmla="*/ 0 h 91"/>
                  <a:gd name="T2" fmla="*/ 0 w 8"/>
                  <a:gd name="T3" fmla="*/ 91 h 91"/>
                  <a:gd name="T4" fmla="*/ 8 w 8"/>
                  <a:gd name="T5" fmla="*/ 91 h 91"/>
                  <a:gd name="T6" fmla="*/ 8 w 8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1">
                    <a:moveTo>
                      <a:pt x="0" y="0"/>
                    </a:moveTo>
                    <a:lnTo>
                      <a:pt x="0" y="91"/>
                    </a:lnTo>
                    <a:lnTo>
                      <a:pt x="8" y="9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Rectangle 738">
                <a:extLst>
                  <a:ext uri="{FF2B5EF4-FFF2-40B4-BE49-F238E27FC236}">
                    <a16:creationId xmlns:a16="http://schemas.microsoft.com/office/drawing/2014/main" xmlns="" id="{F2670BFC-4BF4-4166-818A-3783136C6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86652" y="1499226"/>
                <a:ext cx="127952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739">
                <a:extLst>
                  <a:ext uri="{FF2B5EF4-FFF2-40B4-BE49-F238E27FC236}">
                    <a16:creationId xmlns:a16="http://schemas.microsoft.com/office/drawing/2014/main" xmlns="" id="{EFD9DBE9-F16E-4D4D-8B58-0D9A4720E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86652" y="1499226"/>
                <a:ext cx="127952" cy="12251"/>
              </a:xfrm>
              <a:custGeom>
                <a:avLst/>
                <a:gdLst>
                  <a:gd name="T0" fmla="*/ 94 w 94"/>
                  <a:gd name="T1" fmla="*/ 0 h 9"/>
                  <a:gd name="T2" fmla="*/ 0 w 94"/>
                  <a:gd name="T3" fmla="*/ 0 h 9"/>
                  <a:gd name="T4" fmla="*/ 0 w 94"/>
                  <a:gd name="T5" fmla="*/ 9 h 9"/>
                  <a:gd name="T6" fmla="*/ 94 w 9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">
                    <a:moveTo>
                      <a:pt x="94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94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Rectangle 740">
                <a:extLst>
                  <a:ext uri="{FF2B5EF4-FFF2-40B4-BE49-F238E27FC236}">
                    <a16:creationId xmlns:a16="http://schemas.microsoft.com/office/drawing/2014/main" xmlns="" id="{C8789A97-E51C-4FAC-BC10-9666FBE88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1733" y="1267825"/>
                <a:ext cx="10889" cy="8439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741">
                <a:extLst>
                  <a:ext uri="{FF2B5EF4-FFF2-40B4-BE49-F238E27FC236}">
                    <a16:creationId xmlns:a16="http://schemas.microsoft.com/office/drawing/2014/main" xmlns="" id="{48DBFBE7-171C-45DB-A3DF-99D7B1692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733" y="1267825"/>
                <a:ext cx="10889" cy="84393"/>
              </a:xfrm>
              <a:custGeom>
                <a:avLst/>
                <a:gdLst>
                  <a:gd name="T0" fmla="*/ 0 w 8"/>
                  <a:gd name="T1" fmla="*/ 0 h 62"/>
                  <a:gd name="T2" fmla="*/ 0 w 8"/>
                  <a:gd name="T3" fmla="*/ 62 h 62"/>
                  <a:gd name="T4" fmla="*/ 8 w 8"/>
                  <a:gd name="T5" fmla="*/ 62 h 62"/>
                  <a:gd name="T6" fmla="*/ 8 w 8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2">
                    <a:moveTo>
                      <a:pt x="0" y="0"/>
                    </a:moveTo>
                    <a:lnTo>
                      <a:pt x="0" y="62"/>
                    </a:lnTo>
                    <a:lnTo>
                      <a:pt x="8" y="62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Rectangle 742">
                <a:extLst>
                  <a:ext uri="{FF2B5EF4-FFF2-40B4-BE49-F238E27FC236}">
                    <a16:creationId xmlns:a16="http://schemas.microsoft.com/office/drawing/2014/main" xmlns="" id="{B9431BC9-326F-48CE-885E-C6DEEC174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04980" y="1304577"/>
                <a:ext cx="81672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743">
                <a:extLst>
                  <a:ext uri="{FF2B5EF4-FFF2-40B4-BE49-F238E27FC236}">
                    <a16:creationId xmlns:a16="http://schemas.microsoft.com/office/drawing/2014/main" xmlns="" id="{54B6CEA8-6973-42BB-B0D5-5A214A1C4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980" y="1304577"/>
                <a:ext cx="81672" cy="10889"/>
              </a:xfrm>
              <a:custGeom>
                <a:avLst/>
                <a:gdLst>
                  <a:gd name="T0" fmla="*/ 60 w 60"/>
                  <a:gd name="T1" fmla="*/ 0 h 8"/>
                  <a:gd name="T2" fmla="*/ 0 w 60"/>
                  <a:gd name="T3" fmla="*/ 0 h 8"/>
                  <a:gd name="T4" fmla="*/ 0 w 60"/>
                  <a:gd name="T5" fmla="*/ 8 h 8"/>
                  <a:gd name="T6" fmla="*/ 60 w 60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8">
                    <a:moveTo>
                      <a:pt x="6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60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Rectangle 744">
                <a:extLst>
                  <a:ext uri="{FF2B5EF4-FFF2-40B4-BE49-F238E27FC236}">
                    <a16:creationId xmlns:a16="http://schemas.microsoft.com/office/drawing/2014/main" xmlns="" id="{24C21148-7503-4ED5-88BA-C60EE6B7C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2366" y="1745599"/>
                <a:ext cx="12251" cy="503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745">
                <a:extLst>
                  <a:ext uri="{FF2B5EF4-FFF2-40B4-BE49-F238E27FC236}">
                    <a16:creationId xmlns:a16="http://schemas.microsoft.com/office/drawing/2014/main" xmlns="" id="{FB19192E-1C43-4AE6-9CCD-6F7970DA4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366" y="1745599"/>
                <a:ext cx="12251" cy="50364"/>
              </a:xfrm>
              <a:custGeom>
                <a:avLst/>
                <a:gdLst>
                  <a:gd name="T0" fmla="*/ 0 w 9"/>
                  <a:gd name="T1" fmla="*/ 0 h 37"/>
                  <a:gd name="T2" fmla="*/ 0 w 9"/>
                  <a:gd name="T3" fmla="*/ 37 h 37"/>
                  <a:gd name="T4" fmla="*/ 9 w 9"/>
                  <a:gd name="T5" fmla="*/ 37 h 37"/>
                  <a:gd name="T6" fmla="*/ 9 w 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7">
                    <a:moveTo>
                      <a:pt x="0" y="0"/>
                    </a:moveTo>
                    <a:lnTo>
                      <a:pt x="0" y="37"/>
                    </a:lnTo>
                    <a:lnTo>
                      <a:pt x="9" y="3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Rectangle 746">
                <a:extLst>
                  <a:ext uri="{FF2B5EF4-FFF2-40B4-BE49-F238E27FC236}">
                    <a16:creationId xmlns:a16="http://schemas.microsoft.com/office/drawing/2014/main" xmlns="" id="{C599365C-EFA7-4D37-B34D-A84B2251B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0586" y="1764656"/>
                <a:ext cx="53087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747">
                <a:extLst>
                  <a:ext uri="{FF2B5EF4-FFF2-40B4-BE49-F238E27FC236}">
                    <a16:creationId xmlns:a16="http://schemas.microsoft.com/office/drawing/2014/main" xmlns="" id="{CD8DFC9D-2A5B-4B5A-9436-3DF2D0AC8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0586" y="1764656"/>
                <a:ext cx="53087" cy="12251"/>
              </a:xfrm>
              <a:custGeom>
                <a:avLst/>
                <a:gdLst>
                  <a:gd name="T0" fmla="*/ 39 w 39"/>
                  <a:gd name="T1" fmla="*/ 0 h 9"/>
                  <a:gd name="T2" fmla="*/ 0 w 39"/>
                  <a:gd name="T3" fmla="*/ 0 h 9"/>
                  <a:gd name="T4" fmla="*/ 0 w 39"/>
                  <a:gd name="T5" fmla="*/ 9 h 9"/>
                  <a:gd name="T6" fmla="*/ 39 w 3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39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39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Rectangle 748">
                <a:extLst>
                  <a:ext uri="{FF2B5EF4-FFF2-40B4-BE49-F238E27FC236}">
                    <a16:creationId xmlns:a16="http://schemas.microsoft.com/office/drawing/2014/main" xmlns="" id="{9AC7581A-46F0-4E98-AC27-CF9F3666F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94091" y="4354986"/>
                <a:ext cx="152454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749">
                <a:extLst>
                  <a:ext uri="{FF2B5EF4-FFF2-40B4-BE49-F238E27FC236}">
                    <a16:creationId xmlns:a16="http://schemas.microsoft.com/office/drawing/2014/main" xmlns="" id="{AEB40BD8-43C9-42C9-9F2C-8B11CC14A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4091" y="4354986"/>
                <a:ext cx="152454" cy="10889"/>
              </a:xfrm>
              <a:custGeom>
                <a:avLst/>
                <a:gdLst>
                  <a:gd name="T0" fmla="*/ 112 w 112"/>
                  <a:gd name="T1" fmla="*/ 0 h 8"/>
                  <a:gd name="T2" fmla="*/ 0 w 112"/>
                  <a:gd name="T3" fmla="*/ 0 h 8"/>
                  <a:gd name="T4" fmla="*/ 0 w 112"/>
                  <a:gd name="T5" fmla="*/ 8 h 8"/>
                  <a:gd name="T6" fmla="*/ 112 w 112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8">
                    <a:moveTo>
                      <a:pt x="112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12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Rectangle 750">
                <a:extLst>
                  <a:ext uri="{FF2B5EF4-FFF2-40B4-BE49-F238E27FC236}">
                    <a16:creationId xmlns:a16="http://schemas.microsoft.com/office/drawing/2014/main" xmlns="" id="{8464AEFA-842A-4235-AFF0-5B7A7A940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4874" y="4284204"/>
                <a:ext cx="10889" cy="15245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751">
                <a:extLst>
                  <a:ext uri="{FF2B5EF4-FFF2-40B4-BE49-F238E27FC236}">
                    <a16:creationId xmlns:a16="http://schemas.microsoft.com/office/drawing/2014/main" xmlns="" id="{E7497686-64EF-467C-A17F-F30D354A1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4874" y="4284204"/>
                <a:ext cx="10889" cy="152453"/>
              </a:xfrm>
              <a:custGeom>
                <a:avLst/>
                <a:gdLst>
                  <a:gd name="T0" fmla="*/ 8 w 8"/>
                  <a:gd name="T1" fmla="*/ 112 h 112"/>
                  <a:gd name="T2" fmla="*/ 8 w 8"/>
                  <a:gd name="T3" fmla="*/ 0 h 112"/>
                  <a:gd name="T4" fmla="*/ 0 w 8"/>
                  <a:gd name="T5" fmla="*/ 0 h 112"/>
                  <a:gd name="T6" fmla="*/ 0 w 8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2">
                    <a:moveTo>
                      <a:pt x="8" y="11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Rectangle 752">
                <a:extLst>
                  <a:ext uri="{FF2B5EF4-FFF2-40B4-BE49-F238E27FC236}">
                    <a16:creationId xmlns:a16="http://schemas.microsoft.com/office/drawing/2014/main" xmlns="" id="{461D037F-79F1-4779-AC2C-5A85F16E3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0318" y="4634028"/>
                <a:ext cx="84394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753">
                <a:extLst>
                  <a:ext uri="{FF2B5EF4-FFF2-40B4-BE49-F238E27FC236}">
                    <a16:creationId xmlns:a16="http://schemas.microsoft.com/office/drawing/2014/main" xmlns="" id="{EC85836E-5C2C-43E5-9F1C-E2B22A9A7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0318" y="4634028"/>
                <a:ext cx="84394" cy="12251"/>
              </a:xfrm>
              <a:custGeom>
                <a:avLst/>
                <a:gdLst>
                  <a:gd name="T0" fmla="*/ 62 w 62"/>
                  <a:gd name="T1" fmla="*/ 0 h 9"/>
                  <a:gd name="T2" fmla="*/ 0 w 62"/>
                  <a:gd name="T3" fmla="*/ 0 h 9"/>
                  <a:gd name="T4" fmla="*/ 0 w 62"/>
                  <a:gd name="T5" fmla="*/ 9 h 9"/>
                  <a:gd name="T6" fmla="*/ 62 w 6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9">
                    <a:moveTo>
                      <a:pt x="62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62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Rectangle 754">
                <a:extLst>
                  <a:ext uri="{FF2B5EF4-FFF2-40B4-BE49-F238E27FC236}">
                    <a16:creationId xmlns:a16="http://schemas.microsoft.com/office/drawing/2014/main" xmlns="" id="{9189EB2F-BF3D-4695-AA12-9A541DD7F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07071" y="4597276"/>
                <a:ext cx="10889" cy="83032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755">
                <a:extLst>
                  <a:ext uri="{FF2B5EF4-FFF2-40B4-BE49-F238E27FC236}">
                    <a16:creationId xmlns:a16="http://schemas.microsoft.com/office/drawing/2014/main" xmlns="" id="{924837DD-5510-43BD-86C9-79DB8D68C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7071" y="4597276"/>
                <a:ext cx="10889" cy="83032"/>
              </a:xfrm>
              <a:custGeom>
                <a:avLst/>
                <a:gdLst>
                  <a:gd name="T0" fmla="*/ 8 w 8"/>
                  <a:gd name="T1" fmla="*/ 61 h 61"/>
                  <a:gd name="T2" fmla="*/ 8 w 8"/>
                  <a:gd name="T3" fmla="*/ 0 h 61"/>
                  <a:gd name="T4" fmla="*/ 0 w 8"/>
                  <a:gd name="T5" fmla="*/ 0 h 61"/>
                  <a:gd name="T6" fmla="*/ 0 w 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1">
                    <a:moveTo>
                      <a:pt x="8" y="61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Rectangle 756">
                <a:extLst>
                  <a:ext uri="{FF2B5EF4-FFF2-40B4-BE49-F238E27FC236}">
                    <a16:creationId xmlns:a16="http://schemas.microsoft.com/office/drawing/2014/main" xmlns="" id="{6A6BA563-5C5F-4C5E-82F4-DA5DEC84C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1220" y="4457076"/>
                <a:ext cx="50365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757">
                <a:extLst>
                  <a:ext uri="{FF2B5EF4-FFF2-40B4-BE49-F238E27FC236}">
                    <a16:creationId xmlns:a16="http://schemas.microsoft.com/office/drawing/2014/main" xmlns="" id="{334D96A8-876D-4168-8179-9A9E2200C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1220" y="4457076"/>
                <a:ext cx="50365" cy="10889"/>
              </a:xfrm>
              <a:custGeom>
                <a:avLst/>
                <a:gdLst>
                  <a:gd name="T0" fmla="*/ 37 w 37"/>
                  <a:gd name="T1" fmla="*/ 0 h 8"/>
                  <a:gd name="T2" fmla="*/ 0 w 37"/>
                  <a:gd name="T3" fmla="*/ 0 h 8"/>
                  <a:gd name="T4" fmla="*/ 0 w 37"/>
                  <a:gd name="T5" fmla="*/ 8 h 8"/>
                  <a:gd name="T6" fmla="*/ 37 w 3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8">
                    <a:moveTo>
                      <a:pt x="37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37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Rectangle 758">
                <a:extLst>
                  <a:ext uri="{FF2B5EF4-FFF2-40B4-BE49-F238E27FC236}">
                    <a16:creationId xmlns:a16="http://schemas.microsoft.com/office/drawing/2014/main" xmlns="" id="{72900A49-4AC5-438C-8B88-D10754932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276" y="4436657"/>
                <a:ext cx="12251" cy="503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759">
                <a:extLst>
                  <a:ext uri="{FF2B5EF4-FFF2-40B4-BE49-F238E27FC236}">
                    <a16:creationId xmlns:a16="http://schemas.microsoft.com/office/drawing/2014/main" xmlns="" id="{87F86117-F815-4BD6-8C3E-0DBD277BC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0276" y="4436657"/>
                <a:ext cx="12251" cy="50364"/>
              </a:xfrm>
              <a:custGeom>
                <a:avLst/>
                <a:gdLst>
                  <a:gd name="T0" fmla="*/ 9 w 9"/>
                  <a:gd name="T1" fmla="*/ 37 h 37"/>
                  <a:gd name="T2" fmla="*/ 9 w 9"/>
                  <a:gd name="T3" fmla="*/ 0 h 37"/>
                  <a:gd name="T4" fmla="*/ 0 w 9"/>
                  <a:gd name="T5" fmla="*/ 0 h 37"/>
                  <a:gd name="T6" fmla="*/ 0 w 9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7">
                    <a:moveTo>
                      <a:pt x="9" y="37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Rectangle 760">
                <a:extLst>
                  <a:ext uri="{FF2B5EF4-FFF2-40B4-BE49-F238E27FC236}">
                    <a16:creationId xmlns:a16="http://schemas.microsoft.com/office/drawing/2014/main" xmlns="" id="{9158AB54-A295-42E3-B162-B587EE84E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7401" y="4289649"/>
                <a:ext cx="12251" cy="15245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761">
                <a:extLst>
                  <a:ext uri="{FF2B5EF4-FFF2-40B4-BE49-F238E27FC236}">
                    <a16:creationId xmlns:a16="http://schemas.microsoft.com/office/drawing/2014/main" xmlns="" id="{92189781-1913-423A-8F77-2758491C8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7401" y="4289649"/>
                <a:ext cx="12251" cy="152453"/>
              </a:xfrm>
              <a:custGeom>
                <a:avLst/>
                <a:gdLst>
                  <a:gd name="T0" fmla="*/ 9 w 9"/>
                  <a:gd name="T1" fmla="*/ 112 h 112"/>
                  <a:gd name="T2" fmla="*/ 9 w 9"/>
                  <a:gd name="T3" fmla="*/ 0 h 112"/>
                  <a:gd name="T4" fmla="*/ 0 w 9"/>
                  <a:gd name="T5" fmla="*/ 0 h 112"/>
                  <a:gd name="T6" fmla="*/ 0 w 9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2">
                    <a:moveTo>
                      <a:pt x="9" y="11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1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Rectangle 762">
                <a:extLst>
                  <a:ext uri="{FF2B5EF4-FFF2-40B4-BE49-F238E27FC236}">
                    <a16:creationId xmlns:a16="http://schemas.microsoft.com/office/drawing/2014/main" xmlns="" id="{10F191B6-5CC1-4857-9BF8-5717F4234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6618" y="4360430"/>
                <a:ext cx="153815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763">
                <a:extLst>
                  <a:ext uri="{FF2B5EF4-FFF2-40B4-BE49-F238E27FC236}">
                    <a16:creationId xmlns:a16="http://schemas.microsoft.com/office/drawing/2014/main" xmlns="" id="{BFA79D5A-3488-428A-BA53-8093032DE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618" y="4360430"/>
                <a:ext cx="153815" cy="10889"/>
              </a:xfrm>
              <a:custGeom>
                <a:avLst/>
                <a:gdLst>
                  <a:gd name="T0" fmla="*/ 0 w 113"/>
                  <a:gd name="T1" fmla="*/ 8 h 8"/>
                  <a:gd name="T2" fmla="*/ 113 w 113"/>
                  <a:gd name="T3" fmla="*/ 8 h 8"/>
                  <a:gd name="T4" fmla="*/ 113 w 113"/>
                  <a:gd name="T5" fmla="*/ 0 h 8"/>
                  <a:gd name="T6" fmla="*/ 0 w 11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8">
                    <a:moveTo>
                      <a:pt x="0" y="8"/>
                    </a:moveTo>
                    <a:lnTo>
                      <a:pt x="113" y="8"/>
                    </a:lnTo>
                    <a:lnTo>
                      <a:pt x="11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Rectangle 764">
                <a:extLst>
                  <a:ext uri="{FF2B5EF4-FFF2-40B4-BE49-F238E27FC236}">
                    <a16:creationId xmlns:a16="http://schemas.microsoft.com/office/drawing/2014/main" xmlns="" id="{5206E9F1-F308-4ECA-97E7-890093175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8356" y="4365876"/>
                <a:ext cx="10889" cy="84393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765">
                <a:extLst>
                  <a:ext uri="{FF2B5EF4-FFF2-40B4-BE49-F238E27FC236}">
                    <a16:creationId xmlns:a16="http://schemas.microsoft.com/office/drawing/2014/main" xmlns="" id="{FF8EBC15-2F5E-4B44-8510-417A1727D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356" y="4365876"/>
                <a:ext cx="10889" cy="84393"/>
              </a:xfrm>
              <a:custGeom>
                <a:avLst/>
                <a:gdLst>
                  <a:gd name="T0" fmla="*/ 8 w 8"/>
                  <a:gd name="T1" fmla="*/ 62 h 62"/>
                  <a:gd name="T2" fmla="*/ 8 w 8"/>
                  <a:gd name="T3" fmla="*/ 0 h 62"/>
                  <a:gd name="T4" fmla="*/ 0 w 8"/>
                  <a:gd name="T5" fmla="*/ 0 h 62"/>
                  <a:gd name="T6" fmla="*/ 0 w 8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2">
                    <a:moveTo>
                      <a:pt x="8" y="6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Rectangle 766">
                <a:extLst>
                  <a:ext uri="{FF2B5EF4-FFF2-40B4-BE49-F238E27FC236}">
                    <a16:creationId xmlns:a16="http://schemas.microsoft.com/office/drawing/2014/main" xmlns="" id="{A004B158-6D60-4903-A44E-FB2243DAF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604" y="4402628"/>
                <a:ext cx="84394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767">
                <a:extLst>
                  <a:ext uri="{FF2B5EF4-FFF2-40B4-BE49-F238E27FC236}">
                    <a16:creationId xmlns:a16="http://schemas.microsoft.com/office/drawing/2014/main" xmlns="" id="{2AA84857-D3AD-4A36-B316-A2DF37EA7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604" y="4402628"/>
                <a:ext cx="84394" cy="10889"/>
              </a:xfrm>
              <a:custGeom>
                <a:avLst/>
                <a:gdLst>
                  <a:gd name="T0" fmla="*/ 0 w 62"/>
                  <a:gd name="T1" fmla="*/ 8 h 8"/>
                  <a:gd name="T2" fmla="*/ 62 w 62"/>
                  <a:gd name="T3" fmla="*/ 8 h 8"/>
                  <a:gd name="T4" fmla="*/ 62 w 62"/>
                  <a:gd name="T5" fmla="*/ 0 h 8"/>
                  <a:gd name="T6" fmla="*/ 0 w 6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8">
                    <a:moveTo>
                      <a:pt x="0" y="8"/>
                    </a:moveTo>
                    <a:lnTo>
                      <a:pt x="62" y="8"/>
                    </a:lnTo>
                    <a:lnTo>
                      <a:pt x="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Rectangle 768">
                <a:extLst>
                  <a:ext uri="{FF2B5EF4-FFF2-40B4-BE49-F238E27FC236}">
                    <a16:creationId xmlns:a16="http://schemas.microsoft.com/office/drawing/2014/main" xmlns="" id="{7DCAA5AA-A154-469C-AC37-12E2216AA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6672" y="4118141"/>
                <a:ext cx="10889" cy="503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769">
                <a:extLst>
                  <a:ext uri="{FF2B5EF4-FFF2-40B4-BE49-F238E27FC236}">
                    <a16:creationId xmlns:a16="http://schemas.microsoft.com/office/drawing/2014/main" xmlns="" id="{8935E10C-947A-4E9F-9C63-960DE9D69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672" y="4118141"/>
                <a:ext cx="10889" cy="50364"/>
              </a:xfrm>
              <a:custGeom>
                <a:avLst/>
                <a:gdLst>
                  <a:gd name="T0" fmla="*/ 8 w 8"/>
                  <a:gd name="T1" fmla="*/ 37 h 37"/>
                  <a:gd name="T2" fmla="*/ 8 w 8"/>
                  <a:gd name="T3" fmla="*/ 0 h 37"/>
                  <a:gd name="T4" fmla="*/ 0 w 8"/>
                  <a:gd name="T5" fmla="*/ 0 h 37"/>
                  <a:gd name="T6" fmla="*/ 0 w 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7">
                    <a:moveTo>
                      <a:pt x="8" y="37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Rectangle 770">
                <a:extLst>
                  <a:ext uri="{FF2B5EF4-FFF2-40B4-BE49-F238E27FC236}">
                    <a16:creationId xmlns:a16="http://schemas.microsoft.com/office/drawing/2014/main" xmlns="" id="{ED1AD44A-DAA6-4592-AB04-F50B855EB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3532" y="4137197"/>
                <a:ext cx="53087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771">
                <a:extLst>
                  <a:ext uri="{FF2B5EF4-FFF2-40B4-BE49-F238E27FC236}">
                    <a16:creationId xmlns:a16="http://schemas.microsoft.com/office/drawing/2014/main" xmlns="" id="{2C5D04B3-E422-4692-BDEA-A132086F6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532" y="4137197"/>
                <a:ext cx="53087" cy="10889"/>
              </a:xfrm>
              <a:custGeom>
                <a:avLst/>
                <a:gdLst>
                  <a:gd name="T0" fmla="*/ 0 w 39"/>
                  <a:gd name="T1" fmla="*/ 8 h 8"/>
                  <a:gd name="T2" fmla="*/ 39 w 39"/>
                  <a:gd name="T3" fmla="*/ 8 h 8"/>
                  <a:gd name="T4" fmla="*/ 39 w 39"/>
                  <a:gd name="T5" fmla="*/ 0 h 8"/>
                  <a:gd name="T6" fmla="*/ 0 w 3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8">
                    <a:moveTo>
                      <a:pt x="0" y="8"/>
                    </a:moveTo>
                    <a:lnTo>
                      <a:pt x="39" y="8"/>
                    </a:lnTo>
                    <a:lnTo>
                      <a:pt x="3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Rectangle 772">
                <a:extLst>
                  <a:ext uri="{FF2B5EF4-FFF2-40B4-BE49-F238E27FC236}">
                    <a16:creationId xmlns:a16="http://schemas.microsoft.com/office/drawing/2014/main" xmlns="" id="{EF6EFD81-27FA-40C7-A8A4-E74ED6758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8828" y="1770102"/>
                <a:ext cx="196012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773">
                <a:extLst>
                  <a:ext uri="{FF2B5EF4-FFF2-40B4-BE49-F238E27FC236}">
                    <a16:creationId xmlns:a16="http://schemas.microsoft.com/office/drawing/2014/main" xmlns="" id="{30BC52C0-0DA6-4337-869E-199776D53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828" y="1770102"/>
                <a:ext cx="196012" cy="12251"/>
              </a:xfrm>
              <a:custGeom>
                <a:avLst/>
                <a:gdLst>
                  <a:gd name="T0" fmla="*/ 144 w 144"/>
                  <a:gd name="T1" fmla="*/ 0 h 9"/>
                  <a:gd name="T2" fmla="*/ 0 w 144"/>
                  <a:gd name="T3" fmla="*/ 0 h 9"/>
                  <a:gd name="T4" fmla="*/ 0 w 144"/>
                  <a:gd name="T5" fmla="*/ 9 h 9"/>
                  <a:gd name="T6" fmla="*/ 144 w 14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9">
                    <a:moveTo>
                      <a:pt x="144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44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Rectangle 774">
                <a:extLst>
                  <a:ext uri="{FF2B5EF4-FFF2-40B4-BE49-F238E27FC236}">
                    <a16:creationId xmlns:a16="http://schemas.microsoft.com/office/drawing/2014/main" xmlns="" id="{624C5A31-3866-4132-9AF1-1DF5F9468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0027" y="1677541"/>
                <a:ext cx="10889" cy="19465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775">
                <a:extLst>
                  <a:ext uri="{FF2B5EF4-FFF2-40B4-BE49-F238E27FC236}">
                    <a16:creationId xmlns:a16="http://schemas.microsoft.com/office/drawing/2014/main" xmlns="" id="{ED444FB5-F82E-4872-AC79-F7B69C711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0027" y="1677541"/>
                <a:ext cx="10889" cy="194650"/>
              </a:xfrm>
              <a:custGeom>
                <a:avLst/>
                <a:gdLst>
                  <a:gd name="T0" fmla="*/ 8 w 8"/>
                  <a:gd name="T1" fmla="*/ 143 h 143"/>
                  <a:gd name="T2" fmla="*/ 8 w 8"/>
                  <a:gd name="T3" fmla="*/ 0 h 143"/>
                  <a:gd name="T4" fmla="*/ 0 w 8"/>
                  <a:gd name="T5" fmla="*/ 0 h 143"/>
                  <a:gd name="T6" fmla="*/ 0 w 8"/>
                  <a:gd name="T7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43">
                    <a:moveTo>
                      <a:pt x="8" y="143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1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Rectangle 776">
                <a:extLst>
                  <a:ext uri="{FF2B5EF4-FFF2-40B4-BE49-F238E27FC236}">
                    <a16:creationId xmlns:a16="http://schemas.microsoft.com/office/drawing/2014/main" xmlns="" id="{AB8EA912-D177-463F-B3B9-60C9D8DF1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4947" y="2045060"/>
                <a:ext cx="118425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777">
                <a:extLst>
                  <a:ext uri="{FF2B5EF4-FFF2-40B4-BE49-F238E27FC236}">
                    <a16:creationId xmlns:a16="http://schemas.microsoft.com/office/drawing/2014/main" xmlns="" id="{D93F9948-18A0-46FF-A190-F14460009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947" y="2045060"/>
                <a:ext cx="118425" cy="10889"/>
              </a:xfrm>
              <a:custGeom>
                <a:avLst/>
                <a:gdLst>
                  <a:gd name="T0" fmla="*/ 87 w 87"/>
                  <a:gd name="T1" fmla="*/ 0 h 8"/>
                  <a:gd name="T2" fmla="*/ 0 w 87"/>
                  <a:gd name="T3" fmla="*/ 0 h 8"/>
                  <a:gd name="T4" fmla="*/ 0 w 87"/>
                  <a:gd name="T5" fmla="*/ 8 h 8"/>
                  <a:gd name="T6" fmla="*/ 87 w 8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8">
                    <a:moveTo>
                      <a:pt x="87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7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Rectangle 778">
                <a:extLst>
                  <a:ext uri="{FF2B5EF4-FFF2-40B4-BE49-F238E27FC236}">
                    <a16:creationId xmlns:a16="http://schemas.microsoft.com/office/drawing/2014/main" xmlns="" id="{5EF770AC-A12D-43FB-99C4-969176185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9395" y="1990614"/>
                <a:ext cx="10889" cy="11842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779">
                <a:extLst>
                  <a:ext uri="{FF2B5EF4-FFF2-40B4-BE49-F238E27FC236}">
                    <a16:creationId xmlns:a16="http://schemas.microsoft.com/office/drawing/2014/main" xmlns="" id="{A558DBCF-C30C-4981-99A4-436519BA8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395" y="1990612"/>
                <a:ext cx="10889" cy="118424"/>
              </a:xfrm>
              <a:custGeom>
                <a:avLst/>
                <a:gdLst>
                  <a:gd name="T0" fmla="*/ 8 w 8"/>
                  <a:gd name="T1" fmla="*/ 87 h 87"/>
                  <a:gd name="T2" fmla="*/ 8 w 8"/>
                  <a:gd name="T3" fmla="*/ 0 h 87"/>
                  <a:gd name="T4" fmla="*/ 0 w 8"/>
                  <a:gd name="T5" fmla="*/ 0 h 87"/>
                  <a:gd name="T6" fmla="*/ 0 w 8"/>
                  <a:gd name="T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Rectangle 780">
                <a:extLst>
                  <a:ext uri="{FF2B5EF4-FFF2-40B4-BE49-F238E27FC236}">
                    <a16:creationId xmlns:a16="http://schemas.microsoft.com/office/drawing/2014/main" xmlns="" id="{AEF3AF4F-6D96-49F9-A8A5-451E3D470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2738" y="1945693"/>
                <a:ext cx="81672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781">
                <a:extLst>
                  <a:ext uri="{FF2B5EF4-FFF2-40B4-BE49-F238E27FC236}">
                    <a16:creationId xmlns:a16="http://schemas.microsoft.com/office/drawing/2014/main" xmlns="" id="{19DF2617-7210-403A-AD22-6713D3ECD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742" y="1945693"/>
                <a:ext cx="81672" cy="10889"/>
              </a:xfrm>
              <a:custGeom>
                <a:avLst/>
                <a:gdLst>
                  <a:gd name="T0" fmla="*/ 60 w 60"/>
                  <a:gd name="T1" fmla="*/ 0 h 8"/>
                  <a:gd name="T2" fmla="*/ 0 w 60"/>
                  <a:gd name="T3" fmla="*/ 0 h 8"/>
                  <a:gd name="T4" fmla="*/ 0 w 60"/>
                  <a:gd name="T5" fmla="*/ 8 h 8"/>
                  <a:gd name="T6" fmla="*/ 60 w 60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8">
                    <a:moveTo>
                      <a:pt x="6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60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Rectangle 782">
                <a:extLst>
                  <a:ext uri="{FF2B5EF4-FFF2-40B4-BE49-F238E27FC236}">
                    <a16:creationId xmlns:a16="http://schemas.microsoft.com/office/drawing/2014/main" xmlns="" id="{C2448F1E-B5B6-4D01-BB3A-3C500D7E3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9491" y="1908942"/>
                <a:ext cx="12251" cy="8167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783">
                <a:extLst>
                  <a:ext uri="{FF2B5EF4-FFF2-40B4-BE49-F238E27FC236}">
                    <a16:creationId xmlns:a16="http://schemas.microsoft.com/office/drawing/2014/main" xmlns="" id="{760AD11D-607E-42F6-886D-904574F5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9487" y="1908945"/>
                <a:ext cx="12251" cy="81672"/>
              </a:xfrm>
              <a:custGeom>
                <a:avLst/>
                <a:gdLst>
                  <a:gd name="T0" fmla="*/ 9 w 9"/>
                  <a:gd name="T1" fmla="*/ 60 h 60"/>
                  <a:gd name="T2" fmla="*/ 9 w 9"/>
                  <a:gd name="T3" fmla="*/ 0 h 60"/>
                  <a:gd name="T4" fmla="*/ 0 w 9"/>
                  <a:gd name="T5" fmla="*/ 0 h 60"/>
                  <a:gd name="T6" fmla="*/ 0 w 9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0">
                    <a:moveTo>
                      <a:pt x="9" y="6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Rectangle 784">
                <a:extLst>
                  <a:ext uri="{FF2B5EF4-FFF2-40B4-BE49-F238E27FC236}">
                    <a16:creationId xmlns:a16="http://schemas.microsoft.com/office/drawing/2014/main" xmlns="" id="{61F2158F-1307-4C2C-AE59-561FFCBF2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0401" y="1945696"/>
                <a:ext cx="51725" cy="1088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785">
                <a:extLst>
                  <a:ext uri="{FF2B5EF4-FFF2-40B4-BE49-F238E27FC236}">
                    <a16:creationId xmlns:a16="http://schemas.microsoft.com/office/drawing/2014/main" xmlns="" id="{115E0336-3443-4E8A-9E52-A5AB80FBE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397" y="1945696"/>
                <a:ext cx="51725" cy="10889"/>
              </a:xfrm>
              <a:custGeom>
                <a:avLst/>
                <a:gdLst>
                  <a:gd name="T0" fmla="*/ 38 w 38"/>
                  <a:gd name="T1" fmla="*/ 0 h 8"/>
                  <a:gd name="T2" fmla="*/ 0 w 38"/>
                  <a:gd name="T3" fmla="*/ 0 h 8"/>
                  <a:gd name="T4" fmla="*/ 0 w 38"/>
                  <a:gd name="T5" fmla="*/ 8 h 8"/>
                  <a:gd name="T6" fmla="*/ 38 w 3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8">
                    <a:moveTo>
                      <a:pt x="3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3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Rectangle 786">
                <a:extLst>
                  <a:ext uri="{FF2B5EF4-FFF2-40B4-BE49-F238E27FC236}">
                    <a16:creationId xmlns:a16="http://schemas.microsoft.com/office/drawing/2014/main" xmlns="" id="{277B8AA8-AA42-4E7D-A59C-51BC7233C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819" y="1926635"/>
                <a:ext cx="10889" cy="503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787">
                <a:extLst>
                  <a:ext uri="{FF2B5EF4-FFF2-40B4-BE49-F238E27FC236}">
                    <a16:creationId xmlns:a16="http://schemas.microsoft.com/office/drawing/2014/main" xmlns="" id="{66E0DD48-40F4-449E-9A13-3F5068AD2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0821" y="1926632"/>
                <a:ext cx="10889" cy="50364"/>
              </a:xfrm>
              <a:custGeom>
                <a:avLst/>
                <a:gdLst>
                  <a:gd name="T0" fmla="*/ 8 w 8"/>
                  <a:gd name="T1" fmla="*/ 37 h 37"/>
                  <a:gd name="T2" fmla="*/ 8 w 8"/>
                  <a:gd name="T3" fmla="*/ 0 h 37"/>
                  <a:gd name="T4" fmla="*/ 0 w 8"/>
                  <a:gd name="T5" fmla="*/ 0 h 37"/>
                  <a:gd name="T6" fmla="*/ 0 w 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7">
                    <a:moveTo>
                      <a:pt x="8" y="37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Rectangle 788">
                <a:extLst>
                  <a:ext uri="{FF2B5EF4-FFF2-40B4-BE49-F238E27FC236}">
                    <a16:creationId xmlns:a16="http://schemas.microsoft.com/office/drawing/2014/main" xmlns="" id="{2A1A1BB3-3E0D-4EFC-A689-E64598434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390" y="1685704"/>
                <a:ext cx="50365" cy="1225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789">
                <a:extLst>
                  <a:ext uri="{FF2B5EF4-FFF2-40B4-BE49-F238E27FC236}">
                    <a16:creationId xmlns:a16="http://schemas.microsoft.com/office/drawing/2014/main" xmlns="" id="{C11BA92A-D13D-4C02-91C5-2F6D1B374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420" y="1685704"/>
                <a:ext cx="50365" cy="12251"/>
              </a:xfrm>
              <a:custGeom>
                <a:avLst/>
                <a:gdLst>
                  <a:gd name="T0" fmla="*/ 37 w 37"/>
                  <a:gd name="T1" fmla="*/ 0 h 9"/>
                  <a:gd name="T2" fmla="*/ 0 w 37"/>
                  <a:gd name="T3" fmla="*/ 0 h 9"/>
                  <a:gd name="T4" fmla="*/ 0 w 37"/>
                  <a:gd name="T5" fmla="*/ 9 h 9"/>
                  <a:gd name="T6" fmla="*/ 37 w 37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9">
                    <a:moveTo>
                      <a:pt x="3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37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Rectangle 790">
                <a:extLst>
                  <a:ext uri="{FF2B5EF4-FFF2-40B4-BE49-F238E27FC236}">
                    <a16:creationId xmlns:a16="http://schemas.microsoft.com/office/drawing/2014/main" xmlns="" id="{5195206A-15BE-4831-934B-6228B9EF6B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1508" y="1666635"/>
                <a:ext cx="12251" cy="503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791">
                <a:extLst>
                  <a:ext uri="{FF2B5EF4-FFF2-40B4-BE49-F238E27FC236}">
                    <a16:creationId xmlns:a16="http://schemas.microsoft.com/office/drawing/2014/main" xmlns="" id="{E358BF22-5A51-41D4-883F-40D1A34DE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373" y="1666645"/>
                <a:ext cx="12251" cy="50364"/>
              </a:xfrm>
              <a:custGeom>
                <a:avLst/>
                <a:gdLst>
                  <a:gd name="T0" fmla="*/ 9 w 9"/>
                  <a:gd name="T1" fmla="*/ 37 h 37"/>
                  <a:gd name="T2" fmla="*/ 9 w 9"/>
                  <a:gd name="T3" fmla="*/ 0 h 37"/>
                  <a:gd name="T4" fmla="*/ 0 w 9"/>
                  <a:gd name="T5" fmla="*/ 0 h 37"/>
                  <a:gd name="T6" fmla="*/ 0 w 9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7">
                    <a:moveTo>
                      <a:pt x="9" y="37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xmlns="" id="{08009AFB-E9BD-4E7F-A083-DD3A47A7AA1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609600 w 12192000"/>
                <a:gd name="connsiteY1" fmla="*/ 0 h 6858000"/>
                <a:gd name="connsiteX2" fmla="*/ 2222500 w 12192000"/>
                <a:gd name="connsiteY2" fmla="*/ 0 h 6858000"/>
                <a:gd name="connsiteX3" fmla="*/ 2966212 w 12192000"/>
                <a:gd name="connsiteY3" fmla="*/ 0 h 6858000"/>
                <a:gd name="connsiteX4" fmla="*/ 6705600 w 12192000"/>
                <a:gd name="connsiteY4" fmla="*/ 4038600 h 6858000"/>
                <a:gd name="connsiteX5" fmla="*/ 10546588 w 12192000"/>
                <a:gd name="connsiteY5" fmla="*/ 0 h 6858000"/>
                <a:gd name="connsiteX6" fmla="*/ 12192000 w 12192000"/>
                <a:gd name="connsiteY6" fmla="*/ 0 h 6858000"/>
                <a:gd name="connsiteX7" fmla="*/ 12192000 w 12192000"/>
                <a:gd name="connsiteY7" fmla="*/ 6858000 h 6858000"/>
                <a:gd name="connsiteX8" fmla="*/ 2222500 w 12192000"/>
                <a:gd name="connsiteY8" fmla="*/ 6858000 h 6858000"/>
                <a:gd name="connsiteX9" fmla="*/ 609600 w 12192000"/>
                <a:gd name="connsiteY9" fmla="*/ 6858000 h 6858000"/>
                <a:gd name="connsiteX10" fmla="*/ 0 w 12192000"/>
                <a:gd name="connsiteY10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609600" y="0"/>
                  </a:lnTo>
                  <a:lnTo>
                    <a:pt x="2222500" y="0"/>
                  </a:lnTo>
                  <a:lnTo>
                    <a:pt x="2966212" y="0"/>
                  </a:lnTo>
                  <a:lnTo>
                    <a:pt x="6705600" y="4038600"/>
                  </a:lnTo>
                  <a:lnTo>
                    <a:pt x="10546588" y="0"/>
                  </a:lnTo>
                  <a:lnTo>
                    <a:pt x="12192000" y="0"/>
                  </a:lnTo>
                  <a:lnTo>
                    <a:pt x="12192000" y="6858000"/>
                  </a:lnTo>
                  <a:lnTo>
                    <a:pt x="2222500" y="6858000"/>
                  </a:lnTo>
                  <a:lnTo>
                    <a:pt x="6096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8" name="4c3f26d7-f6b0-44c6-aab9-325bab46a2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576036C1-0DAA-401A-BCDA-0A9730A8E2CF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326325" y="2353758"/>
              <a:ext cx="3956193" cy="3827144"/>
              <a:chOff x="3686969" y="1449272"/>
              <a:chExt cx="4818063" cy="4660900"/>
            </a:xfrm>
          </p:grpSpPr>
          <p:sp>
            <p:nvSpPr>
              <p:cNvPr id="779" name="iSlîḑè">
                <a:extLst>
                  <a:ext uri="{FF2B5EF4-FFF2-40B4-BE49-F238E27FC236}">
                    <a16:creationId xmlns:a16="http://schemas.microsoft.com/office/drawing/2014/main" xmlns="" id="{7BA9AFE0-1A2A-4519-99B2-C839D9DD1BAE}"/>
                  </a:ext>
                </a:extLst>
              </p:cNvPr>
              <p:cNvSpPr/>
              <p:nvPr/>
            </p:nvSpPr>
            <p:spPr bwMode="auto">
              <a:xfrm>
                <a:off x="5072857" y="5616460"/>
                <a:ext cx="3368675" cy="328613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ïṧḷiḋê">
                <a:extLst>
                  <a:ext uri="{FF2B5EF4-FFF2-40B4-BE49-F238E27FC236}">
                    <a16:creationId xmlns:a16="http://schemas.microsoft.com/office/drawing/2014/main" xmlns="" id="{7636EC3D-766F-4546-9986-AB4D11065AEE}"/>
                  </a:ext>
                </a:extLst>
              </p:cNvPr>
              <p:cNvSpPr/>
              <p:nvPr/>
            </p:nvSpPr>
            <p:spPr bwMode="auto">
              <a:xfrm>
                <a:off x="5187157" y="1735022"/>
                <a:ext cx="3143250" cy="2970213"/>
              </a:xfrm>
              <a:custGeom>
                <a:avLst/>
                <a:gdLst>
                  <a:gd name="T0" fmla="*/ 1888 w 1980"/>
                  <a:gd name="T1" fmla="*/ 1871 h 1871"/>
                  <a:gd name="T2" fmla="*/ 89 w 1980"/>
                  <a:gd name="T3" fmla="*/ 1871 h 1871"/>
                  <a:gd name="T4" fmla="*/ 0 w 1980"/>
                  <a:gd name="T5" fmla="*/ 0 h 1871"/>
                  <a:gd name="T6" fmla="*/ 1980 w 1980"/>
                  <a:gd name="T7" fmla="*/ 0 h 1871"/>
                  <a:gd name="T8" fmla="*/ 1888 w 1980"/>
                  <a:gd name="T9" fmla="*/ 1871 h 1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0" h="1871">
                    <a:moveTo>
                      <a:pt x="1888" y="1871"/>
                    </a:moveTo>
                    <a:lnTo>
                      <a:pt x="89" y="1871"/>
                    </a:lnTo>
                    <a:lnTo>
                      <a:pt x="0" y="0"/>
                    </a:lnTo>
                    <a:lnTo>
                      <a:pt x="1980" y="0"/>
                    </a:lnTo>
                    <a:lnTo>
                      <a:pt x="1888" y="1871"/>
                    </a:lnTo>
                    <a:close/>
                  </a:path>
                </a:pathLst>
              </a:custGeom>
              <a:solidFill>
                <a:srgbClr val="CC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1" name="ïśḷïďé">
                <a:extLst>
                  <a:ext uri="{FF2B5EF4-FFF2-40B4-BE49-F238E27FC236}">
                    <a16:creationId xmlns:a16="http://schemas.microsoft.com/office/drawing/2014/main" xmlns="" id="{073B2219-5F72-4E72-A40F-58346BA1BF02}"/>
                  </a:ext>
                </a:extLst>
              </p:cNvPr>
              <p:cNvSpPr/>
              <p:nvPr/>
            </p:nvSpPr>
            <p:spPr bwMode="auto">
              <a:xfrm>
                <a:off x="5276057" y="1852497"/>
                <a:ext cx="2965450" cy="2747963"/>
              </a:xfrm>
              <a:custGeom>
                <a:avLst/>
                <a:gdLst>
                  <a:gd name="T0" fmla="*/ 1782 w 1868"/>
                  <a:gd name="T1" fmla="*/ 1731 h 1731"/>
                  <a:gd name="T2" fmla="*/ 83 w 1868"/>
                  <a:gd name="T3" fmla="*/ 1731 h 1731"/>
                  <a:gd name="T4" fmla="*/ 0 w 1868"/>
                  <a:gd name="T5" fmla="*/ 0 h 1731"/>
                  <a:gd name="T6" fmla="*/ 1868 w 1868"/>
                  <a:gd name="T7" fmla="*/ 0 h 1731"/>
                  <a:gd name="T8" fmla="*/ 1782 w 1868"/>
                  <a:gd name="T9" fmla="*/ 1731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8" h="1731">
                    <a:moveTo>
                      <a:pt x="1782" y="1731"/>
                    </a:moveTo>
                    <a:lnTo>
                      <a:pt x="83" y="1731"/>
                    </a:lnTo>
                    <a:lnTo>
                      <a:pt x="0" y="0"/>
                    </a:lnTo>
                    <a:lnTo>
                      <a:pt x="1868" y="0"/>
                    </a:lnTo>
                    <a:lnTo>
                      <a:pt x="1782" y="173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2" name="íṥḻîḍê">
                <a:extLst>
                  <a:ext uri="{FF2B5EF4-FFF2-40B4-BE49-F238E27FC236}">
                    <a16:creationId xmlns:a16="http://schemas.microsoft.com/office/drawing/2014/main" xmlns="" id="{1723385D-42C8-4C43-86C1-61ABB3409301}"/>
                  </a:ext>
                </a:extLst>
              </p:cNvPr>
              <p:cNvSpPr/>
              <p:nvPr/>
            </p:nvSpPr>
            <p:spPr bwMode="auto">
              <a:xfrm>
                <a:off x="5699919" y="4094047"/>
                <a:ext cx="2114550" cy="103188"/>
              </a:xfrm>
              <a:custGeom>
                <a:avLst/>
                <a:gdLst>
                  <a:gd name="T0" fmla="*/ 1142 w 1142"/>
                  <a:gd name="T1" fmla="*/ 28 h 56"/>
                  <a:gd name="T2" fmla="*/ 1114 w 1142"/>
                  <a:gd name="T3" fmla="*/ 56 h 56"/>
                  <a:gd name="T4" fmla="*/ 28 w 1142"/>
                  <a:gd name="T5" fmla="*/ 56 h 56"/>
                  <a:gd name="T6" fmla="*/ 0 w 1142"/>
                  <a:gd name="T7" fmla="*/ 28 h 56"/>
                  <a:gd name="T8" fmla="*/ 0 w 1142"/>
                  <a:gd name="T9" fmla="*/ 28 h 56"/>
                  <a:gd name="T10" fmla="*/ 28 w 1142"/>
                  <a:gd name="T11" fmla="*/ 0 h 56"/>
                  <a:gd name="T12" fmla="*/ 1114 w 1142"/>
                  <a:gd name="T13" fmla="*/ 0 h 56"/>
                  <a:gd name="T14" fmla="*/ 1142 w 1142"/>
                  <a:gd name="T15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2" h="56">
                    <a:moveTo>
                      <a:pt x="1142" y="28"/>
                    </a:moveTo>
                    <a:cubicBezTo>
                      <a:pt x="1142" y="43"/>
                      <a:pt x="1130" y="56"/>
                      <a:pt x="1114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114" y="0"/>
                      <a:pt x="1114" y="0"/>
                      <a:pt x="1114" y="0"/>
                    </a:cubicBezTo>
                    <a:cubicBezTo>
                      <a:pt x="1130" y="0"/>
                      <a:pt x="1142" y="13"/>
                      <a:pt x="1142" y="28"/>
                    </a:cubicBezTo>
                    <a:close/>
                  </a:path>
                </a:pathLst>
              </a:custGeom>
              <a:solidFill>
                <a:srgbClr val="F6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3" name="ísľïḍe">
                <a:extLst>
                  <a:ext uri="{FF2B5EF4-FFF2-40B4-BE49-F238E27FC236}">
                    <a16:creationId xmlns:a16="http://schemas.microsoft.com/office/drawing/2014/main" xmlns="" id="{E591BE37-89A2-4841-91D0-0890F01DD604}"/>
                  </a:ext>
                </a:extLst>
              </p:cNvPr>
              <p:cNvSpPr/>
              <p:nvPr/>
            </p:nvSpPr>
            <p:spPr bwMode="auto">
              <a:xfrm>
                <a:off x="6755607" y="2036647"/>
                <a:ext cx="693738" cy="422275"/>
              </a:xfrm>
              <a:custGeom>
                <a:avLst/>
                <a:gdLst>
                  <a:gd name="T0" fmla="*/ 2 w 375"/>
                  <a:gd name="T1" fmla="*/ 105 h 228"/>
                  <a:gd name="T2" fmla="*/ 301 w 375"/>
                  <a:gd name="T3" fmla="*/ 228 h 228"/>
                  <a:gd name="T4" fmla="*/ 375 w 375"/>
                  <a:gd name="T5" fmla="*/ 153 h 228"/>
                  <a:gd name="T6" fmla="*/ 2 w 375"/>
                  <a:gd name="T7" fmla="*/ 0 h 228"/>
                  <a:gd name="T8" fmla="*/ 0 w 375"/>
                  <a:gd name="T9" fmla="*/ 0 h 228"/>
                  <a:gd name="T10" fmla="*/ 0 w 375"/>
                  <a:gd name="T11" fmla="*/ 105 h 228"/>
                  <a:gd name="T12" fmla="*/ 2 w 375"/>
                  <a:gd name="T13" fmla="*/ 10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228">
                    <a:moveTo>
                      <a:pt x="2" y="105"/>
                    </a:moveTo>
                    <a:cubicBezTo>
                      <a:pt x="119" y="105"/>
                      <a:pt x="224" y="152"/>
                      <a:pt x="301" y="228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279" y="59"/>
                      <a:pt x="148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05"/>
                      <a:pt x="2" y="105"/>
                      <a:pt x="2" y="105"/>
                    </a:cubicBez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4" name="íṡḻïḑê">
                <a:extLst>
                  <a:ext uri="{FF2B5EF4-FFF2-40B4-BE49-F238E27FC236}">
                    <a16:creationId xmlns:a16="http://schemas.microsoft.com/office/drawing/2014/main" xmlns="" id="{047738BA-B6EA-4A5A-93EE-156214CBC87A}"/>
                  </a:ext>
                </a:extLst>
              </p:cNvPr>
              <p:cNvSpPr/>
              <p:nvPr/>
            </p:nvSpPr>
            <p:spPr bwMode="auto">
              <a:xfrm>
                <a:off x="6065044" y="2036647"/>
                <a:ext cx="690563" cy="423863"/>
              </a:xfrm>
              <a:custGeom>
                <a:avLst/>
                <a:gdLst>
                  <a:gd name="T0" fmla="*/ 373 w 373"/>
                  <a:gd name="T1" fmla="*/ 105 h 229"/>
                  <a:gd name="T2" fmla="*/ 373 w 373"/>
                  <a:gd name="T3" fmla="*/ 0 h 229"/>
                  <a:gd name="T4" fmla="*/ 0 w 373"/>
                  <a:gd name="T5" fmla="*/ 155 h 229"/>
                  <a:gd name="T6" fmla="*/ 75 w 373"/>
                  <a:gd name="T7" fmla="*/ 229 h 229"/>
                  <a:gd name="T8" fmla="*/ 373 w 373"/>
                  <a:gd name="T9" fmla="*/ 10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229">
                    <a:moveTo>
                      <a:pt x="373" y="105"/>
                    </a:moveTo>
                    <a:cubicBezTo>
                      <a:pt x="373" y="0"/>
                      <a:pt x="373" y="0"/>
                      <a:pt x="373" y="0"/>
                    </a:cubicBezTo>
                    <a:cubicBezTo>
                      <a:pt x="228" y="1"/>
                      <a:pt x="96" y="60"/>
                      <a:pt x="0" y="155"/>
                    </a:cubicBezTo>
                    <a:cubicBezTo>
                      <a:pt x="75" y="229"/>
                      <a:pt x="75" y="229"/>
                      <a:pt x="75" y="229"/>
                    </a:cubicBezTo>
                    <a:cubicBezTo>
                      <a:pt x="151" y="153"/>
                      <a:pt x="257" y="106"/>
                      <a:pt x="373" y="1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5" name="íş1ídé">
                <a:extLst>
                  <a:ext uri="{FF2B5EF4-FFF2-40B4-BE49-F238E27FC236}">
                    <a16:creationId xmlns:a16="http://schemas.microsoft.com/office/drawing/2014/main" xmlns="" id="{4F956494-E048-4E05-8F08-DEFF235557FC}"/>
                  </a:ext>
                </a:extLst>
              </p:cNvPr>
              <p:cNvSpPr/>
              <p:nvPr/>
            </p:nvSpPr>
            <p:spPr bwMode="auto">
              <a:xfrm>
                <a:off x="7312819" y="2319222"/>
                <a:ext cx="428625" cy="695325"/>
              </a:xfrm>
              <a:custGeom>
                <a:avLst/>
                <a:gdLst>
                  <a:gd name="T0" fmla="*/ 127 w 232"/>
                  <a:gd name="T1" fmla="*/ 375 h 375"/>
                  <a:gd name="T2" fmla="*/ 232 w 232"/>
                  <a:gd name="T3" fmla="*/ 375 h 375"/>
                  <a:gd name="T4" fmla="*/ 74 w 232"/>
                  <a:gd name="T5" fmla="*/ 0 h 375"/>
                  <a:gd name="T6" fmla="*/ 0 w 232"/>
                  <a:gd name="T7" fmla="*/ 75 h 375"/>
                  <a:gd name="T8" fmla="*/ 127 w 232"/>
                  <a:gd name="T9" fmla="*/ 37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375">
                    <a:moveTo>
                      <a:pt x="127" y="375"/>
                    </a:moveTo>
                    <a:cubicBezTo>
                      <a:pt x="232" y="375"/>
                      <a:pt x="232" y="375"/>
                      <a:pt x="232" y="375"/>
                    </a:cubicBezTo>
                    <a:cubicBezTo>
                      <a:pt x="231" y="228"/>
                      <a:pt x="171" y="96"/>
                      <a:pt x="74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78" y="151"/>
                      <a:pt x="126" y="258"/>
                      <a:pt x="127" y="37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6" name="îṩḻidê">
                <a:extLst>
                  <a:ext uri="{FF2B5EF4-FFF2-40B4-BE49-F238E27FC236}">
                    <a16:creationId xmlns:a16="http://schemas.microsoft.com/office/drawing/2014/main" xmlns="" id="{669C10FC-3E30-47D8-AEEC-1D6D6F66326B}"/>
                  </a:ext>
                </a:extLst>
              </p:cNvPr>
              <p:cNvSpPr/>
              <p:nvPr/>
            </p:nvSpPr>
            <p:spPr bwMode="auto">
              <a:xfrm>
                <a:off x="6755607" y="3574935"/>
                <a:ext cx="700088" cy="428625"/>
              </a:xfrm>
              <a:custGeom>
                <a:avLst/>
                <a:gdLst>
                  <a:gd name="T0" fmla="*/ 2 w 378"/>
                  <a:gd name="T1" fmla="*/ 126 h 231"/>
                  <a:gd name="T2" fmla="*/ 0 w 378"/>
                  <a:gd name="T3" fmla="*/ 126 h 231"/>
                  <a:gd name="T4" fmla="*/ 0 w 378"/>
                  <a:gd name="T5" fmla="*/ 231 h 231"/>
                  <a:gd name="T6" fmla="*/ 2 w 378"/>
                  <a:gd name="T7" fmla="*/ 231 h 231"/>
                  <a:gd name="T8" fmla="*/ 378 w 378"/>
                  <a:gd name="T9" fmla="*/ 75 h 231"/>
                  <a:gd name="T10" fmla="*/ 304 w 378"/>
                  <a:gd name="T11" fmla="*/ 0 h 231"/>
                  <a:gd name="T12" fmla="*/ 2 w 378"/>
                  <a:gd name="T13" fmla="*/ 1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231">
                    <a:moveTo>
                      <a:pt x="2" y="126"/>
                    </a:moveTo>
                    <a:cubicBezTo>
                      <a:pt x="2" y="126"/>
                      <a:pt x="1" y="126"/>
                      <a:pt x="0" y="126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2" y="231"/>
                      <a:pt x="2" y="231"/>
                    </a:cubicBezTo>
                    <a:cubicBezTo>
                      <a:pt x="149" y="231"/>
                      <a:pt x="282" y="171"/>
                      <a:pt x="378" y="75"/>
                    </a:cubicBezTo>
                    <a:cubicBezTo>
                      <a:pt x="304" y="0"/>
                      <a:pt x="304" y="0"/>
                      <a:pt x="304" y="0"/>
                    </a:cubicBezTo>
                    <a:cubicBezTo>
                      <a:pt x="227" y="78"/>
                      <a:pt x="120" y="126"/>
                      <a:pt x="2" y="1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7" name="ïşḷïdé">
                <a:extLst>
                  <a:ext uri="{FF2B5EF4-FFF2-40B4-BE49-F238E27FC236}">
                    <a16:creationId xmlns:a16="http://schemas.microsoft.com/office/drawing/2014/main" xmlns="" id="{5924237B-3D52-47F4-9C7B-BE34332096C5}"/>
                  </a:ext>
                </a:extLst>
              </p:cNvPr>
              <p:cNvSpPr/>
              <p:nvPr/>
            </p:nvSpPr>
            <p:spPr bwMode="auto">
              <a:xfrm>
                <a:off x="7317582" y="3014547"/>
                <a:ext cx="423863" cy="700088"/>
              </a:xfrm>
              <a:custGeom>
                <a:avLst/>
                <a:gdLst>
                  <a:gd name="T0" fmla="*/ 229 w 229"/>
                  <a:gd name="T1" fmla="*/ 0 h 378"/>
                  <a:gd name="T2" fmla="*/ 124 w 229"/>
                  <a:gd name="T3" fmla="*/ 0 h 378"/>
                  <a:gd name="T4" fmla="*/ 124 w 229"/>
                  <a:gd name="T5" fmla="*/ 3 h 378"/>
                  <a:gd name="T6" fmla="*/ 0 w 229"/>
                  <a:gd name="T7" fmla="*/ 303 h 378"/>
                  <a:gd name="T8" fmla="*/ 74 w 229"/>
                  <a:gd name="T9" fmla="*/ 378 h 378"/>
                  <a:gd name="T10" fmla="*/ 229 w 229"/>
                  <a:gd name="T11" fmla="*/ 3 h 378"/>
                  <a:gd name="T12" fmla="*/ 229 w 229"/>
                  <a:gd name="T13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378">
                    <a:moveTo>
                      <a:pt x="229" y="0"/>
                    </a:move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1"/>
                      <a:pt x="124" y="2"/>
                      <a:pt x="124" y="3"/>
                    </a:cubicBezTo>
                    <a:cubicBezTo>
                      <a:pt x="124" y="120"/>
                      <a:pt x="76" y="226"/>
                      <a:pt x="0" y="303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170" y="282"/>
                      <a:pt x="229" y="149"/>
                      <a:pt x="229" y="3"/>
                    </a:cubicBezTo>
                    <a:cubicBezTo>
                      <a:pt x="229" y="2"/>
                      <a:pt x="229" y="1"/>
                      <a:pt x="229" y="0"/>
                    </a:cubicBez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8" name="iṥļîḋè">
                <a:extLst>
                  <a:ext uri="{FF2B5EF4-FFF2-40B4-BE49-F238E27FC236}">
                    <a16:creationId xmlns:a16="http://schemas.microsoft.com/office/drawing/2014/main" xmlns="" id="{5509AC64-AB07-460B-850A-5D9494903F2D}"/>
                  </a:ext>
                </a:extLst>
              </p:cNvPr>
              <p:cNvSpPr/>
              <p:nvPr/>
            </p:nvSpPr>
            <p:spPr bwMode="auto">
              <a:xfrm>
                <a:off x="6060282" y="3573347"/>
                <a:ext cx="695325" cy="430213"/>
              </a:xfrm>
              <a:custGeom>
                <a:avLst/>
                <a:gdLst>
                  <a:gd name="T0" fmla="*/ 74 w 375"/>
                  <a:gd name="T1" fmla="*/ 0 h 232"/>
                  <a:gd name="T2" fmla="*/ 0 w 375"/>
                  <a:gd name="T3" fmla="*/ 74 h 232"/>
                  <a:gd name="T4" fmla="*/ 375 w 375"/>
                  <a:gd name="T5" fmla="*/ 232 h 232"/>
                  <a:gd name="T6" fmla="*/ 375 w 375"/>
                  <a:gd name="T7" fmla="*/ 127 h 232"/>
                  <a:gd name="T8" fmla="*/ 74 w 375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232">
                    <a:moveTo>
                      <a:pt x="74" y="0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95" y="171"/>
                      <a:pt x="228" y="231"/>
                      <a:pt x="375" y="232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257" y="126"/>
                      <a:pt x="151" y="78"/>
                      <a:pt x="7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9" name="išľîďê">
                <a:extLst>
                  <a:ext uri="{FF2B5EF4-FFF2-40B4-BE49-F238E27FC236}">
                    <a16:creationId xmlns:a16="http://schemas.microsoft.com/office/drawing/2014/main" xmlns="" id="{C3AC44F3-521E-4A13-98DE-AB4EF1F19338}"/>
                  </a:ext>
                </a:extLst>
              </p:cNvPr>
              <p:cNvSpPr/>
              <p:nvPr/>
            </p:nvSpPr>
            <p:spPr bwMode="auto">
              <a:xfrm>
                <a:off x="5776119" y="3014547"/>
                <a:ext cx="422275" cy="695325"/>
              </a:xfrm>
              <a:custGeom>
                <a:avLst/>
                <a:gdLst>
                  <a:gd name="T0" fmla="*/ 106 w 228"/>
                  <a:gd name="T1" fmla="*/ 3 h 376"/>
                  <a:gd name="T2" fmla="*/ 106 w 228"/>
                  <a:gd name="T3" fmla="*/ 0 h 376"/>
                  <a:gd name="T4" fmla="*/ 0 w 228"/>
                  <a:gd name="T5" fmla="*/ 0 h 376"/>
                  <a:gd name="T6" fmla="*/ 0 w 228"/>
                  <a:gd name="T7" fmla="*/ 3 h 376"/>
                  <a:gd name="T8" fmla="*/ 154 w 228"/>
                  <a:gd name="T9" fmla="*/ 376 h 376"/>
                  <a:gd name="T10" fmla="*/ 228 w 228"/>
                  <a:gd name="T11" fmla="*/ 302 h 376"/>
                  <a:gd name="T12" fmla="*/ 106 w 228"/>
                  <a:gd name="T13" fmla="*/ 3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376">
                    <a:moveTo>
                      <a:pt x="106" y="3"/>
                    </a:moveTo>
                    <a:cubicBezTo>
                      <a:pt x="106" y="2"/>
                      <a:pt x="106" y="1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48"/>
                      <a:pt x="59" y="280"/>
                      <a:pt x="154" y="376"/>
                    </a:cubicBezTo>
                    <a:cubicBezTo>
                      <a:pt x="228" y="302"/>
                      <a:pt x="228" y="302"/>
                      <a:pt x="228" y="302"/>
                    </a:cubicBezTo>
                    <a:cubicBezTo>
                      <a:pt x="152" y="225"/>
                      <a:pt x="106" y="119"/>
                      <a:pt x="106" y="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0" name="ï$ļïḍê">
                <a:extLst>
                  <a:ext uri="{FF2B5EF4-FFF2-40B4-BE49-F238E27FC236}">
                    <a16:creationId xmlns:a16="http://schemas.microsoft.com/office/drawing/2014/main" xmlns="" id="{5CEE312B-ACCB-4505-9996-972FC86AC597}"/>
                  </a:ext>
                </a:extLst>
              </p:cNvPr>
              <p:cNvSpPr/>
              <p:nvPr/>
            </p:nvSpPr>
            <p:spPr bwMode="auto">
              <a:xfrm>
                <a:off x="5776119" y="2323985"/>
                <a:ext cx="427038" cy="690563"/>
              </a:xfrm>
              <a:custGeom>
                <a:avLst/>
                <a:gdLst>
                  <a:gd name="T0" fmla="*/ 231 w 231"/>
                  <a:gd name="T1" fmla="*/ 74 h 373"/>
                  <a:gd name="T2" fmla="*/ 156 w 231"/>
                  <a:gd name="T3" fmla="*/ 0 h 373"/>
                  <a:gd name="T4" fmla="*/ 0 w 231"/>
                  <a:gd name="T5" fmla="*/ 373 h 373"/>
                  <a:gd name="T6" fmla="*/ 106 w 231"/>
                  <a:gd name="T7" fmla="*/ 373 h 373"/>
                  <a:gd name="T8" fmla="*/ 231 w 231"/>
                  <a:gd name="T9" fmla="*/ 74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373">
                    <a:moveTo>
                      <a:pt x="231" y="74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61" y="96"/>
                      <a:pt x="1" y="227"/>
                      <a:pt x="0" y="373"/>
                    </a:cubicBezTo>
                    <a:cubicBezTo>
                      <a:pt x="106" y="373"/>
                      <a:pt x="106" y="373"/>
                      <a:pt x="106" y="373"/>
                    </a:cubicBezTo>
                    <a:cubicBezTo>
                      <a:pt x="106" y="256"/>
                      <a:pt x="154" y="151"/>
                      <a:pt x="231" y="74"/>
                    </a:cubicBez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1" name="íSļíďe">
                <a:extLst>
                  <a:ext uri="{FF2B5EF4-FFF2-40B4-BE49-F238E27FC236}">
                    <a16:creationId xmlns:a16="http://schemas.microsoft.com/office/drawing/2014/main" xmlns="" id="{8FB2639D-A203-4D13-AA66-FED1A6AAC946}"/>
                  </a:ext>
                </a:extLst>
              </p:cNvPr>
              <p:cNvSpPr/>
              <p:nvPr/>
            </p:nvSpPr>
            <p:spPr bwMode="auto">
              <a:xfrm>
                <a:off x="5784057" y="425279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2" name="ïṩ1ídè">
                <a:extLst>
                  <a:ext uri="{FF2B5EF4-FFF2-40B4-BE49-F238E27FC236}">
                    <a16:creationId xmlns:a16="http://schemas.microsoft.com/office/drawing/2014/main" xmlns="" id="{07ED5929-8B11-449A-980B-E0975DBDAE88}"/>
                  </a:ext>
                </a:extLst>
              </p:cNvPr>
              <p:cNvSpPr/>
              <p:nvPr/>
            </p:nvSpPr>
            <p:spPr bwMode="auto">
              <a:xfrm>
                <a:off x="5784057" y="4321060"/>
                <a:ext cx="246063" cy="22225"/>
              </a:xfrm>
              <a:custGeom>
                <a:avLst/>
                <a:gdLst>
                  <a:gd name="T0" fmla="*/ 133 w 133"/>
                  <a:gd name="T1" fmla="*/ 6 h 12"/>
                  <a:gd name="T2" fmla="*/ 127 w 133"/>
                  <a:gd name="T3" fmla="*/ 12 h 12"/>
                  <a:gd name="T4" fmla="*/ 5 w 133"/>
                  <a:gd name="T5" fmla="*/ 12 h 12"/>
                  <a:gd name="T6" fmla="*/ 0 w 133"/>
                  <a:gd name="T7" fmla="*/ 6 h 12"/>
                  <a:gd name="T8" fmla="*/ 0 w 133"/>
                  <a:gd name="T9" fmla="*/ 6 h 12"/>
                  <a:gd name="T10" fmla="*/ 5 w 133"/>
                  <a:gd name="T11" fmla="*/ 0 h 12"/>
                  <a:gd name="T12" fmla="*/ 127 w 133"/>
                  <a:gd name="T13" fmla="*/ 0 h 12"/>
                  <a:gd name="T14" fmla="*/ 133 w 1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133" y="6"/>
                    </a:moveTo>
                    <a:cubicBezTo>
                      <a:pt x="133" y="9"/>
                      <a:pt x="130" y="12"/>
                      <a:pt x="12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3" name="íṩľíḓe">
                <a:extLst>
                  <a:ext uri="{FF2B5EF4-FFF2-40B4-BE49-F238E27FC236}">
                    <a16:creationId xmlns:a16="http://schemas.microsoft.com/office/drawing/2014/main" xmlns="" id="{BA84CDBA-91F6-4611-ABD3-5B17AE892C37}"/>
                  </a:ext>
                </a:extLst>
              </p:cNvPr>
              <p:cNvSpPr/>
              <p:nvPr/>
            </p:nvSpPr>
            <p:spPr bwMode="auto">
              <a:xfrm>
                <a:off x="5784057" y="4390910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4" name="iṧḷîḋe">
                <a:extLst>
                  <a:ext uri="{FF2B5EF4-FFF2-40B4-BE49-F238E27FC236}">
                    <a16:creationId xmlns:a16="http://schemas.microsoft.com/office/drawing/2014/main" xmlns="" id="{2D79C60B-B230-4AF3-995A-49882F9B335B}"/>
                  </a:ext>
                </a:extLst>
              </p:cNvPr>
              <p:cNvSpPr/>
              <p:nvPr/>
            </p:nvSpPr>
            <p:spPr bwMode="auto">
              <a:xfrm>
                <a:off x="5784057" y="446234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5" name="isļidê">
                <a:extLst>
                  <a:ext uri="{FF2B5EF4-FFF2-40B4-BE49-F238E27FC236}">
                    <a16:creationId xmlns:a16="http://schemas.microsoft.com/office/drawing/2014/main" xmlns="" id="{5F825C5D-222E-4FD7-BED2-F7910F49BD11}"/>
                  </a:ext>
                </a:extLst>
              </p:cNvPr>
              <p:cNvSpPr/>
              <p:nvPr/>
            </p:nvSpPr>
            <p:spPr bwMode="auto">
              <a:xfrm>
                <a:off x="6209507" y="425279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6" name="íšļïḍê">
                <a:extLst>
                  <a:ext uri="{FF2B5EF4-FFF2-40B4-BE49-F238E27FC236}">
                    <a16:creationId xmlns:a16="http://schemas.microsoft.com/office/drawing/2014/main" xmlns="" id="{00CF72C9-D364-484A-B783-9D8D0223F6DD}"/>
                  </a:ext>
                </a:extLst>
              </p:cNvPr>
              <p:cNvSpPr/>
              <p:nvPr/>
            </p:nvSpPr>
            <p:spPr bwMode="auto">
              <a:xfrm>
                <a:off x="6209507" y="4321060"/>
                <a:ext cx="246063" cy="22225"/>
              </a:xfrm>
              <a:custGeom>
                <a:avLst/>
                <a:gdLst>
                  <a:gd name="T0" fmla="*/ 133 w 133"/>
                  <a:gd name="T1" fmla="*/ 6 h 12"/>
                  <a:gd name="T2" fmla="*/ 127 w 133"/>
                  <a:gd name="T3" fmla="*/ 12 h 12"/>
                  <a:gd name="T4" fmla="*/ 5 w 133"/>
                  <a:gd name="T5" fmla="*/ 12 h 12"/>
                  <a:gd name="T6" fmla="*/ 0 w 133"/>
                  <a:gd name="T7" fmla="*/ 6 h 12"/>
                  <a:gd name="T8" fmla="*/ 0 w 133"/>
                  <a:gd name="T9" fmla="*/ 6 h 12"/>
                  <a:gd name="T10" fmla="*/ 5 w 133"/>
                  <a:gd name="T11" fmla="*/ 0 h 12"/>
                  <a:gd name="T12" fmla="*/ 127 w 133"/>
                  <a:gd name="T13" fmla="*/ 0 h 12"/>
                  <a:gd name="T14" fmla="*/ 133 w 1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133" y="6"/>
                    </a:moveTo>
                    <a:cubicBezTo>
                      <a:pt x="133" y="9"/>
                      <a:pt x="130" y="12"/>
                      <a:pt x="12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7" name="iṧļîḓê">
                <a:extLst>
                  <a:ext uri="{FF2B5EF4-FFF2-40B4-BE49-F238E27FC236}">
                    <a16:creationId xmlns:a16="http://schemas.microsoft.com/office/drawing/2014/main" xmlns="" id="{694DACCC-C094-47C1-9D24-ED11BAD4F027}"/>
                  </a:ext>
                </a:extLst>
              </p:cNvPr>
              <p:cNvSpPr/>
              <p:nvPr/>
            </p:nvSpPr>
            <p:spPr bwMode="auto">
              <a:xfrm>
                <a:off x="6209507" y="4390910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8" name="íṣḷiḋè">
                <a:extLst>
                  <a:ext uri="{FF2B5EF4-FFF2-40B4-BE49-F238E27FC236}">
                    <a16:creationId xmlns:a16="http://schemas.microsoft.com/office/drawing/2014/main" xmlns="" id="{A021534B-08BE-4A62-8A36-C6B3A9990073}"/>
                  </a:ext>
                </a:extLst>
              </p:cNvPr>
              <p:cNvSpPr/>
              <p:nvPr/>
            </p:nvSpPr>
            <p:spPr bwMode="auto">
              <a:xfrm>
                <a:off x="6209507" y="446234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9" name="íŝļîḓé">
                <a:extLst>
                  <a:ext uri="{FF2B5EF4-FFF2-40B4-BE49-F238E27FC236}">
                    <a16:creationId xmlns:a16="http://schemas.microsoft.com/office/drawing/2014/main" xmlns="" id="{BDE80E79-1DCA-4FAE-8287-FA18D3C8B5E0}"/>
                  </a:ext>
                </a:extLst>
              </p:cNvPr>
              <p:cNvSpPr/>
              <p:nvPr/>
            </p:nvSpPr>
            <p:spPr bwMode="auto">
              <a:xfrm>
                <a:off x="5772944" y="1985847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8 w 133"/>
                  <a:gd name="T3" fmla="*/ 11 h 11"/>
                  <a:gd name="T4" fmla="*/ 6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6 w 133"/>
                  <a:gd name="T11" fmla="*/ 0 h 11"/>
                  <a:gd name="T12" fmla="*/ 128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1" y="11"/>
                      <a:pt x="12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1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0" name="iṧḷídê">
                <a:extLst>
                  <a:ext uri="{FF2B5EF4-FFF2-40B4-BE49-F238E27FC236}">
                    <a16:creationId xmlns:a16="http://schemas.microsoft.com/office/drawing/2014/main" xmlns="" id="{44B81A4D-F24D-44FF-B9B8-924C0A167DD8}"/>
                  </a:ext>
                </a:extLst>
              </p:cNvPr>
              <p:cNvSpPr/>
              <p:nvPr/>
            </p:nvSpPr>
            <p:spPr bwMode="auto">
              <a:xfrm>
                <a:off x="5772944" y="2057285"/>
                <a:ext cx="246063" cy="19050"/>
              </a:xfrm>
              <a:custGeom>
                <a:avLst/>
                <a:gdLst>
                  <a:gd name="T0" fmla="*/ 133 w 133"/>
                  <a:gd name="T1" fmla="*/ 6 h 11"/>
                  <a:gd name="T2" fmla="*/ 128 w 133"/>
                  <a:gd name="T3" fmla="*/ 11 h 11"/>
                  <a:gd name="T4" fmla="*/ 6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6 w 133"/>
                  <a:gd name="T11" fmla="*/ 0 h 11"/>
                  <a:gd name="T12" fmla="*/ 128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1" y="11"/>
                      <a:pt x="12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1" y="0"/>
                      <a:pt x="133" y="2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1" name="íŝľide">
                <a:extLst>
                  <a:ext uri="{FF2B5EF4-FFF2-40B4-BE49-F238E27FC236}">
                    <a16:creationId xmlns:a16="http://schemas.microsoft.com/office/drawing/2014/main" xmlns="" id="{DDEC9C1C-F188-4B06-A80D-E2A28E0E034B}"/>
                  </a:ext>
                </a:extLst>
              </p:cNvPr>
              <p:cNvSpPr/>
              <p:nvPr/>
            </p:nvSpPr>
            <p:spPr bwMode="auto">
              <a:xfrm>
                <a:off x="5772944" y="2127135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8 w 133"/>
                  <a:gd name="T3" fmla="*/ 11 h 11"/>
                  <a:gd name="T4" fmla="*/ 6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6 w 133"/>
                  <a:gd name="T11" fmla="*/ 0 h 11"/>
                  <a:gd name="T12" fmla="*/ 128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1" y="11"/>
                      <a:pt x="12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1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2" name="ïṥḻíḋê">
                <a:extLst>
                  <a:ext uri="{FF2B5EF4-FFF2-40B4-BE49-F238E27FC236}">
                    <a16:creationId xmlns:a16="http://schemas.microsoft.com/office/drawing/2014/main" xmlns="" id="{3E7F4B8F-BD8A-408F-AB44-0E4D1DD9B299}"/>
                  </a:ext>
                </a:extLst>
              </p:cNvPr>
              <p:cNvSpPr/>
              <p:nvPr/>
            </p:nvSpPr>
            <p:spPr bwMode="auto">
              <a:xfrm>
                <a:off x="5772944" y="2195397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8 w 133"/>
                  <a:gd name="T3" fmla="*/ 11 h 11"/>
                  <a:gd name="T4" fmla="*/ 6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6 w 133"/>
                  <a:gd name="T11" fmla="*/ 0 h 11"/>
                  <a:gd name="T12" fmla="*/ 128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1" y="11"/>
                      <a:pt x="12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1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3" name="îṣ1iḋé">
                <a:extLst>
                  <a:ext uri="{FF2B5EF4-FFF2-40B4-BE49-F238E27FC236}">
                    <a16:creationId xmlns:a16="http://schemas.microsoft.com/office/drawing/2014/main" xmlns="" id="{373A8B8B-57CB-46D9-BBB5-C51375BA6E42}"/>
                  </a:ext>
                </a:extLst>
              </p:cNvPr>
              <p:cNvSpPr/>
              <p:nvPr/>
            </p:nvSpPr>
            <p:spPr bwMode="auto">
              <a:xfrm>
                <a:off x="6634957" y="425279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4" name="íSḻiḓè">
                <a:extLst>
                  <a:ext uri="{FF2B5EF4-FFF2-40B4-BE49-F238E27FC236}">
                    <a16:creationId xmlns:a16="http://schemas.microsoft.com/office/drawing/2014/main" xmlns="" id="{9CFFDE0A-D4FF-46A4-BDA4-B81668962324}"/>
                  </a:ext>
                </a:extLst>
              </p:cNvPr>
              <p:cNvSpPr/>
              <p:nvPr/>
            </p:nvSpPr>
            <p:spPr bwMode="auto">
              <a:xfrm>
                <a:off x="6634957" y="4321060"/>
                <a:ext cx="246063" cy="22225"/>
              </a:xfrm>
              <a:custGeom>
                <a:avLst/>
                <a:gdLst>
                  <a:gd name="T0" fmla="*/ 133 w 133"/>
                  <a:gd name="T1" fmla="*/ 6 h 12"/>
                  <a:gd name="T2" fmla="*/ 127 w 133"/>
                  <a:gd name="T3" fmla="*/ 12 h 12"/>
                  <a:gd name="T4" fmla="*/ 5 w 133"/>
                  <a:gd name="T5" fmla="*/ 12 h 12"/>
                  <a:gd name="T6" fmla="*/ 0 w 133"/>
                  <a:gd name="T7" fmla="*/ 6 h 12"/>
                  <a:gd name="T8" fmla="*/ 0 w 133"/>
                  <a:gd name="T9" fmla="*/ 6 h 12"/>
                  <a:gd name="T10" fmla="*/ 5 w 133"/>
                  <a:gd name="T11" fmla="*/ 0 h 12"/>
                  <a:gd name="T12" fmla="*/ 127 w 133"/>
                  <a:gd name="T13" fmla="*/ 0 h 12"/>
                  <a:gd name="T14" fmla="*/ 133 w 1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133" y="6"/>
                    </a:moveTo>
                    <a:cubicBezTo>
                      <a:pt x="133" y="9"/>
                      <a:pt x="130" y="12"/>
                      <a:pt x="12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5" name="íṧlïḑé">
                <a:extLst>
                  <a:ext uri="{FF2B5EF4-FFF2-40B4-BE49-F238E27FC236}">
                    <a16:creationId xmlns:a16="http://schemas.microsoft.com/office/drawing/2014/main" xmlns="" id="{8CE33F4D-37E0-44E6-BF35-20AD2B9BCE88}"/>
                  </a:ext>
                </a:extLst>
              </p:cNvPr>
              <p:cNvSpPr/>
              <p:nvPr/>
            </p:nvSpPr>
            <p:spPr bwMode="auto">
              <a:xfrm>
                <a:off x="6634957" y="4390910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6" name="iṣļîde">
                <a:extLst>
                  <a:ext uri="{FF2B5EF4-FFF2-40B4-BE49-F238E27FC236}">
                    <a16:creationId xmlns:a16="http://schemas.microsoft.com/office/drawing/2014/main" xmlns="" id="{C69AFA22-40F0-4079-8B3F-FC80C21000FB}"/>
                  </a:ext>
                </a:extLst>
              </p:cNvPr>
              <p:cNvSpPr/>
              <p:nvPr/>
            </p:nvSpPr>
            <p:spPr bwMode="auto">
              <a:xfrm>
                <a:off x="6634957" y="446234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5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5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7" name="ísļîḍé">
                <a:extLst>
                  <a:ext uri="{FF2B5EF4-FFF2-40B4-BE49-F238E27FC236}">
                    <a16:creationId xmlns:a16="http://schemas.microsoft.com/office/drawing/2014/main" xmlns="" id="{1A89773E-6832-4075-808E-4E6C9CA8735A}"/>
                  </a:ext>
                </a:extLst>
              </p:cNvPr>
              <p:cNvSpPr/>
              <p:nvPr/>
            </p:nvSpPr>
            <p:spPr bwMode="auto">
              <a:xfrm>
                <a:off x="7060407" y="425279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8" name="íşľîde">
                <a:extLst>
                  <a:ext uri="{FF2B5EF4-FFF2-40B4-BE49-F238E27FC236}">
                    <a16:creationId xmlns:a16="http://schemas.microsoft.com/office/drawing/2014/main" xmlns="" id="{879BEDA8-FFF7-4B2D-AA98-134DCB97DC4B}"/>
                  </a:ext>
                </a:extLst>
              </p:cNvPr>
              <p:cNvSpPr/>
              <p:nvPr/>
            </p:nvSpPr>
            <p:spPr bwMode="auto">
              <a:xfrm>
                <a:off x="7060407" y="4321060"/>
                <a:ext cx="246063" cy="22225"/>
              </a:xfrm>
              <a:custGeom>
                <a:avLst/>
                <a:gdLst>
                  <a:gd name="T0" fmla="*/ 133 w 133"/>
                  <a:gd name="T1" fmla="*/ 6 h 12"/>
                  <a:gd name="T2" fmla="*/ 127 w 133"/>
                  <a:gd name="T3" fmla="*/ 12 h 12"/>
                  <a:gd name="T4" fmla="*/ 6 w 133"/>
                  <a:gd name="T5" fmla="*/ 12 h 12"/>
                  <a:gd name="T6" fmla="*/ 0 w 133"/>
                  <a:gd name="T7" fmla="*/ 6 h 12"/>
                  <a:gd name="T8" fmla="*/ 0 w 133"/>
                  <a:gd name="T9" fmla="*/ 6 h 12"/>
                  <a:gd name="T10" fmla="*/ 6 w 133"/>
                  <a:gd name="T11" fmla="*/ 0 h 12"/>
                  <a:gd name="T12" fmla="*/ 127 w 133"/>
                  <a:gd name="T13" fmla="*/ 0 h 12"/>
                  <a:gd name="T14" fmla="*/ 133 w 1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133" y="6"/>
                    </a:moveTo>
                    <a:cubicBezTo>
                      <a:pt x="133" y="9"/>
                      <a:pt x="130" y="12"/>
                      <a:pt x="12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9" name="î$ľide">
                <a:extLst>
                  <a:ext uri="{FF2B5EF4-FFF2-40B4-BE49-F238E27FC236}">
                    <a16:creationId xmlns:a16="http://schemas.microsoft.com/office/drawing/2014/main" xmlns="" id="{633176AE-3888-4E48-9271-2E806F9EC66B}"/>
                  </a:ext>
                </a:extLst>
              </p:cNvPr>
              <p:cNvSpPr/>
              <p:nvPr/>
            </p:nvSpPr>
            <p:spPr bwMode="auto">
              <a:xfrm>
                <a:off x="7060407" y="4390910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0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0" name="ï$ḻiďè">
                <a:extLst>
                  <a:ext uri="{FF2B5EF4-FFF2-40B4-BE49-F238E27FC236}">
                    <a16:creationId xmlns:a16="http://schemas.microsoft.com/office/drawing/2014/main" xmlns="" id="{01255647-3314-40E5-B5A9-B50978F6D617}"/>
                  </a:ext>
                </a:extLst>
              </p:cNvPr>
              <p:cNvSpPr/>
              <p:nvPr/>
            </p:nvSpPr>
            <p:spPr bwMode="auto">
              <a:xfrm>
                <a:off x="7060407" y="446234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0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0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1" name="išḻiḋé">
                <a:extLst>
                  <a:ext uri="{FF2B5EF4-FFF2-40B4-BE49-F238E27FC236}">
                    <a16:creationId xmlns:a16="http://schemas.microsoft.com/office/drawing/2014/main" xmlns="" id="{17743AB7-B4C5-421B-9F67-DCD2C746BACE}"/>
                  </a:ext>
                </a:extLst>
              </p:cNvPr>
              <p:cNvSpPr/>
              <p:nvPr/>
            </p:nvSpPr>
            <p:spPr bwMode="auto">
              <a:xfrm>
                <a:off x="7487444" y="425279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1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2" name="íṧļiḑe">
                <a:extLst>
                  <a:ext uri="{FF2B5EF4-FFF2-40B4-BE49-F238E27FC236}">
                    <a16:creationId xmlns:a16="http://schemas.microsoft.com/office/drawing/2014/main" xmlns="" id="{3978704C-6CFF-43CC-A25E-5039E4DC13FE}"/>
                  </a:ext>
                </a:extLst>
              </p:cNvPr>
              <p:cNvSpPr/>
              <p:nvPr/>
            </p:nvSpPr>
            <p:spPr bwMode="auto">
              <a:xfrm>
                <a:off x="7487444" y="4321060"/>
                <a:ext cx="246063" cy="22225"/>
              </a:xfrm>
              <a:custGeom>
                <a:avLst/>
                <a:gdLst>
                  <a:gd name="T0" fmla="*/ 133 w 133"/>
                  <a:gd name="T1" fmla="*/ 6 h 12"/>
                  <a:gd name="T2" fmla="*/ 127 w 133"/>
                  <a:gd name="T3" fmla="*/ 12 h 12"/>
                  <a:gd name="T4" fmla="*/ 6 w 133"/>
                  <a:gd name="T5" fmla="*/ 12 h 12"/>
                  <a:gd name="T6" fmla="*/ 0 w 133"/>
                  <a:gd name="T7" fmla="*/ 6 h 12"/>
                  <a:gd name="T8" fmla="*/ 0 w 133"/>
                  <a:gd name="T9" fmla="*/ 6 h 12"/>
                  <a:gd name="T10" fmla="*/ 6 w 133"/>
                  <a:gd name="T11" fmla="*/ 0 h 12"/>
                  <a:gd name="T12" fmla="*/ 127 w 133"/>
                  <a:gd name="T13" fmla="*/ 0 h 12"/>
                  <a:gd name="T14" fmla="*/ 133 w 1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133" y="6"/>
                    </a:moveTo>
                    <a:cubicBezTo>
                      <a:pt x="133" y="9"/>
                      <a:pt x="131" y="12"/>
                      <a:pt x="12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3" name="iṧļíďê">
                <a:extLst>
                  <a:ext uri="{FF2B5EF4-FFF2-40B4-BE49-F238E27FC236}">
                    <a16:creationId xmlns:a16="http://schemas.microsoft.com/office/drawing/2014/main" xmlns="" id="{43A164A1-E998-42DC-89A9-55043BA00B77}"/>
                  </a:ext>
                </a:extLst>
              </p:cNvPr>
              <p:cNvSpPr/>
              <p:nvPr/>
            </p:nvSpPr>
            <p:spPr bwMode="auto">
              <a:xfrm>
                <a:off x="7487444" y="4390910"/>
                <a:ext cx="246063" cy="20638"/>
              </a:xfrm>
              <a:custGeom>
                <a:avLst/>
                <a:gdLst>
                  <a:gd name="T0" fmla="*/ 133 w 133"/>
                  <a:gd name="T1" fmla="*/ 6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6 h 11"/>
                  <a:gd name="T8" fmla="*/ 0 w 133"/>
                  <a:gd name="T9" fmla="*/ 6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6"/>
                    </a:moveTo>
                    <a:cubicBezTo>
                      <a:pt x="133" y="9"/>
                      <a:pt x="131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3" y="3"/>
                      <a:pt x="133" y="6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4" name="ïṧḷiḍè">
                <a:extLst>
                  <a:ext uri="{FF2B5EF4-FFF2-40B4-BE49-F238E27FC236}">
                    <a16:creationId xmlns:a16="http://schemas.microsoft.com/office/drawing/2014/main" xmlns="" id="{02CA10EA-8155-4759-8AF1-12066956A1F1}"/>
                  </a:ext>
                </a:extLst>
              </p:cNvPr>
              <p:cNvSpPr/>
              <p:nvPr/>
            </p:nvSpPr>
            <p:spPr bwMode="auto">
              <a:xfrm>
                <a:off x="7487444" y="4462347"/>
                <a:ext cx="246063" cy="20638"/>
              </a:xfrm>
              <a:custGeom>
                <a:avLst/>
                <a:gdLst>
                  <a:gd name="T0" fmla="*/ 133 w 133"/>
                  <a:gd name="T1" fmla="*/ 5 h 11"/>
                  <a:gd name="T2" fmla="*/ 127 w 133"/>
                  <a:gd name="T3" fmla="*/ 11 h 11"/>
                  <a:gd name="T4" fmla="*/ 6 w 133"/>
                  <a:gd name="T5" fmla="*/ 11 h 11"/>
                  <a:gd name="T6" fmla="*/ 0 w 133"/>
                  <a:gd name="T7" fmla="*/ 5 h 11"/>
                  <a:gd name="T8" fmla="*/ 0 w 133"/>
                  <a:gd name="T9" fmla="*/ 5 h 11"/>
                  <a:gd name="T10" fmla="*/ 6 w 133"/>
                  <a:gd name="T11" fmla="*/ 0 h 11"/>
                  <a:gd name="T12" fmla="*/ 127 w 133"/>
                  <a:gd name="T13" fmla="*/ 0 h 11"/>
                  <a:gd name="T14" fmla="*/ 133 w 133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1">
                    <a:moveTo>
                      <a:pt x="133" y="5"/>
                    </a:moveTo>
                    <a:cubicBezTo>
                      <a:pt x="133" y="8"/>
                      <a:pt x="131" y="11"/>
                      <a:pt x="12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3" y="2"/>
                      <a:pt x="133" y="5"/>
                    </a:cubicBezTo>
                    <a:close/>
                  </a:path>
                </a:pathLst>
              </a:custGeom>
              <a:solidFill>
                <a:srgbClr val="70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5" name="íSļîďê">
                <a:extLst>
                  <a:ext uri="{FF2B5EF4-FFF2-40B4-BE49-F238E27FC236}">
                    <a16:creationId xmlns:a16="http://schemas.microsoft.com/office/drawing/2014/main" xmlns="" id="{5DA64BAA-C58A-4583-AD1C-98369BB1ECEC}"/>
                  </a:ext>
                </a:extLst>
              </p:cNvPr>
              <p:cNvSpPr/>
              <p:nvPr/>
            </p:nvSpPr>
            <p:spPr bwMode="auto">
              <a:xfrm>
                <a:off x="7722394" y="1906472"/>
                <a:ext cx="444500" cy="130175"/>
              </a:xfrm>
              <a:custGeom>
                <a:avLst/>
                <a:gdLst>
                  <a:gd name="T0" fmla="*/ 240 w 240"/>
                  <a:gd name="T1" fmla="*/ 52 h 70"/>
                  <a:gd name="T2" fmla="*/ 221 w 240"/>
                  <a:gd name="T3" fmla="*/ 70 h 70"/>
                  <a:gd name="T4" fmla="*/ 19 w 240"/>
                  <a:gd name="T5" fmla="*/ 70 h 70"/>
                  <a:gd name="T6" fmla="*/ 0 w 240"/>
                  <a:gd name="T7" fmla="*/ 52 h 70"/>
                  <a:gd name="T8" fmla="*/ 0 w 240"/>
                  <a:gd name="T9" fmla="*/ 18 h 70"/>
                  <a:gd name="T10" fmla="*/ 19 w 240"/>
                  <a:gd name="T11" fmla="*/ 0 h 70"/>
                  <a:gd name="T12" fmla="*/ 221 w 240"/>
                  <a:gd name="T13" fmla="*/ 0 h 70"/>
                  <a:gd name="T14" fmla="*/ 240 w 240"/>
                  <a:gd name="T15" fmla="*/ 18 h 70"/>
                  <a:gd name="T16" fmla="*/ 240 w 240"/>
                  <a:gd name="T17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70">
                    <a:moveTo>
                      <a:pt x="240" y="52"/>
                    </a:moveTo>
                    <a:cubicBezTo>
                      <a:pt x="240" y="62"/>
                      <a:pt x="232" y="70"/>
                      <a:pt x="221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8" y="70"/>
                      <a:pt x="0" y="62"/>
                      <a:pt x="0" y="5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32" y="0"/>
                      <a:pt x="240" y="8"/>
                      <a:pt x="240" y="18"/>
                    </a:cubicBezTo>
                    <a:lnTo>
                      <a:pt x="240" y="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6" name="iṡliḍé">
                <a:extLst>
                  <a:ext uri="{FF2B5EF4-FFF2-40B4-BE49-F238E27FC236}">
                    <a16:creationId xmlns:a16="http://schemas.microsoft.com/office/drawing/2014/main" xmlns="" id="{F3A14462-ED82-42BB-A8CB-CC1DA6141BFF}"/>
                  </a:ext>
                </a:extLst>
              </p:cNvPr>
              <p:cNvSpPr/>
              <p:nvPr/>
            </p:nvSpPr>
            <p:spPr bwMode="auto">
              <a:xfrm>
                <a:off x="7722394" y="2085860"/>
                <a:ext cx="444500" cy="130175"/>
              </a:xfrm>
              <a:custGeom>
                <a:avLst/>
                <a:gdLst>
                  <a:gd name="T0" fmla="*/ 240 w 240"/>
                  <a:gd name="T1" fmla="*/ 52 h 70"/>
                  <a:gd name="T2" fmla="*/ 221 w 240"/>
                  <a:gd name="T3" fmla="*/ 70 h 70"/>
                  <a:gd name="T4" fmla="*/ 19 w 240"/>
                  <a:gd name="T5" fmla="*/ 70 h 70"/>
                  <a:gd name="T6" fmla="*/ 0 w 240"/>
                  <a:gd name="T7" fmla="*/ 52 h 70"/>
                  <a:gd name="T8" fmla="*/ 0 w 240"/>
                  <a:gd name="T9" fmla="*/ 18 h 70"/>
                  <a:gd name="T10" fmla="*/ 19 w 240"/>
                  <a:gd name="T11" fmla="*/ 0 h 70"/>
                  <a:gd name="T12" fmla="*/ 221 w 240"/>
                  <a:gd name="T13" fmla="*/ 0 h 70"/>
                  <a:gd name="T14" fmla="*/ 240 w 240"/>
                  <a:gd name="T15" fmla="*/ 18 h 70"/>
                  <a:gd name="T16" fmla="*/ 240 w 240"/>
                  <a:gd name="T17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70">
                    <a:moveTo>
                      <a:pt x="240" y="52"/>
                    </a:moveTo>
                    <a:cubicBezTo>
                      <a:pt x="240" y="62"/>
                      <a:pt x="232" y="70"/>
                      <a:pt x="221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8" y="70"/>
                      <a:pt x="0" y="62"/>
                      <a:pt x="0" y="5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32" y="0"/>
                      <a:pt x="240" y="8"/>
                      <a:pt x="240" y="18"/>
                    </a:cubicBezTo>
                    <a:lnTo>
                      <a:pt x="240" y="52"/>
                    </a:lnTo>
                    <a:close/>
                  </a:path>
                </a:pathLst>
              </a:custGeom>
              <a:solidFill>
                <a:srgbClr val="CEE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7" name="îsḷïḋe">
                <a:extLst>
                  <a:ext uri="{FF2B5EF4-FFF2-40B4-BE49-F238E27FC236}">
                    <a16:creationId xmlns:a16="http://schemas.microsoft.com/office/drawing/2014/main" xmlns="" id="{991B7B09-00D6-4474-BAA3-A638C739A094}"/>
                  </a:ext>
                </a:extLst>
              </p:cNvPr>
              <p:cNvSpPr/>
              <p:nvPr/>
            </p:nvSpPr>
            <p:spPr bwMode="auto">
              <a:xfrm>
                <a:off x="7722394" y="2265247"/>
                <a:ext cx="444500" cy="130175"/>
              </a:xfrm>
              <a:custGeom>
                <a:avLst/>
                <a:gdLst>
                  <a:gd name="T0" fmla="*/ 240 w 240"/>
                  <a:gd name="T1" fmla="*/ 52 h 70"/>
                  <a:gd name="T2" fmla="*/ 221 w 240"/>
                  <a:gd name="T3" fmla="*/ 70 h 70"/>
                  <a:gd name="T4" fmla="*/ 19 w 240"/>
                  <a:gd name="T5" fmla="*/ 70 h 70"/>
                  <a:gd name="T6" fmla="*/ 0 w 240"/>
                  <a:gd name="T7" fmla="*/ 52 h 70"/>
                  <a:gd name="T8" fmla="*/ 0 w 240"/>
                  <a:gd name="T9" fmla="*/ 18 h 70"/>
                  <a:gd name="T10" fmla="*/ 19 w 240"/>
                  <a:gd name="T11" fmla="*/ 0 h 70"/>
                  <a:gd name="T12" fmla="*/ 221 w 240"/>
                  <a:gd name="T13" fmla="*/ 0 h 70"/>
                  <a:gd name="T14" fmla="*/ 240 w 240"/>
                  <a:gd name="T15" fmla="*/ 18 h 70"/>
                  <a:gd name="T16" fmla="*/ 240 w 240"/>
                  <a:gd name="T17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70">
                    <a:moveTo>
                      <a:pt x="240" y="52"/>
                    </a:moveTo>
                    <a:cubicBezTo>
                      <a:pt x="240" y="62"/>
                      <a:pt x="232" y="70"/>
                      <a:pt x="221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8" y="70"/>
                      <a:pt x="0" y="62"/>
                      <a:pt x="0" y="5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32" y="0"/>
                      <a:pt x="240" y="8"/>
                      <a:pt x="240" y="18"/>
                    </a:cubicBezTo>
                    <a:lnTo>
                      <a:pt x="240" y="5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8" name="îṩļídè">
                <a:extLst>
                  <a:ext uri="{FF2B5EF4-FFF2-40B4-BE49-F238E27FC236}">
                    <a16:creationId xmlns:a16="http://schemas.microsoft.com/office/drawing/2014/main" xmlns="" id="{528AC6C1-DE7D-42FD-8432-878AB5AD84B9}"/>
                  </a:ext>
                </a:extLst>
              </p:cNvPr>
              <p:cNvSpPr/>
              <p:nvPr/>
            </p:nvSpPr>
            <p:spPr bwMode="auto">
              <a:xfrm>
                <a:off x="7768432" y="2457335"/>
                <a:ext cx="176213" cy="336550"/>
              </a:xfrm>
              <a:custGeom>
                <a:avLst/>
                <a:gdLst>
                  <a:gd name="T0" fmla="*/ 0 w 111"/>
                  <a:gd name="T1" fmla="*/ 212 h 212"/>
                  <a:gd name="T2" fmla="*/ 111 w 111"/>
                  <a:gd name="T3" fmla="*/ 151 h 212"/>
                  <a:gd name="T4" fmla="*/ 111 w 111"/>
                  <a:gd name="T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" h="212">
                    <a:moveTo>
                      <a:pt x="0" y="212"/>
                    </a:moveTo>
                    <a:lnTo>
                      <a:pt x="111" y="151"/>
                    </a:lnTo>
                    <a:lnTo>
                      <a:pt x="111" y="0"/>
                    </a:lnTo>
                  </a:path>
                </a:pathLst>
              </a:custGeom>
              <a:noFill/>
              <a:ln w="30163" cap="rnd">
                <a:solidFill>
                  <a:srgbClr val="706F6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9" name="íṥľide">
                <a:extLst>
                  <a:ext uri="{FF2B5EF4-FFF2-40B4-BE49-F238E27FC236}">
                    <a16:creationId xmlns:a16="http://schemas.microsoft.com/office/drawing/2014/main" xmlns="" id="{8E22A1E8-9DFD-4FA2-8C37-FFBB8B3BE8A6}"/>
                  </a:ext>
                </a:extLst>
              </p:cNvPr>
              <p:cNvSpPr/>
              <p:nvPr/>
            </p:nvSpPr>
            <p:spPr bwMode="auto">
              <a:xfrm>
                <a:off x="5463382" y="1971560"/>
                <a:ext cx="242888" cy="842963"/>
              </a:xfrm>
              <a:custGeom>
                <a:avLst/>
                <a:gdLst>
                  <a:gd name="T0" fmla="*/ 131 w 131"/>
                  <a:gd name="T1" fmla="*/ 418 h 455"/>
                  <a:gd name="T2" fmla="*/ 93 w 131"/>
                  <a:gd name="T3" fmla="*/ 455 h 455"/>
                  <a:gd name="T4" fmla="*/ 38 w 131"/>
                  <a:gd name="T5" fmla="*/ 455 h 455"/>
                  <a:gd name="T6" fmla="*/ 0 w 131"/>
                  <a:gd name="T7" fmla="*/ 418 h 455"/>
                  <a:gd name="T8" fmla="*/ 0 w 131"/>
                  <a:gd name="T9" fmla="*/ 37 h 455"/>
                  <a:gd name="T10" fmla="*/ 38 w 131"/>
                  <a:gd name="T11" fmla="*/ 0 h 455"/>
                  <a:gd name="T12" fmla="*/ 93 w 131"/>
                  <a:gd name="T13" fmla="*/ 0 h 455"/>
                  <a:gd name="T14" fmla="*/ 131 w 131"/>
                  <a:gd name="T15" fmla="*/ 37 h 455"/>
                  <a:gd name="T16" fmla="*/ 131 w 131"/>
                  <a:gd name="T17" fmla="*/ 418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55">
                    <a:moveTo>
                      <a:pt x="131" y="418"/>
                    </a:moveTo>
                    <a:cubicBezTo>
                      <a:pt x="131" y="439"/>
                      <a:pt x="114" y="455"/>
                      <a:pt x="93" y="455"/>
                    </a:cubicBezTo>
                    <a:cubicBezTo>
                      <a:pt x="38" y="455"/>
                      <a:pt x="38" y="455"/>
                      <a:pt x="38" y="455"/>
                    </a:cubicBezTo>
                    <a:cubicBezTo>
                      <a:pt x="17" y="455"/>
                      <a:pt x="0" y="439"/>
                      <a:pt x="0" y="41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14" y="0"/>
                      <a:pt x="131" y="17"/>
                      <a:pt x="131" y="37"/>
                    </a:cubicBezTo>
                    <a:lnTo>
                      <a:pt x="131" y="418"/>
                    </a:lnTo>
                    <a:close/>
                  </a:path>
                </a:pathLst>
              </a:custGeom>
              <a:solidFill>
                <a:srgbClr val="F6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0" name="îşľîďe">
                <a:extLst>
                  <a:ext uri="{FF2B5EF4-FFF2-40B4-BE49-F238E27FC236}">
                    <a16:creationId xmlns:a16="http://schemas.microsoft.com/office/drawing/2014/main" xmlns="" id="{1C82B584-D63B-44B1-A751-74F7917CE418}"/>
                  </a:ext>
                </a:extLst>
              </p:cNvPr>
              <p:cNvSpPr/>
              <p:nvPr/>
            </p:nvSpPr>
            <p:spPr bwMode="auto">
              <a:xfrm>
                <a:off x="5580857" y="2874847"/>
                <a:ext cx="185738" cy="396875"/>
              </a:xfrm>
              <a:custGeom>
                <a:avLst/>
                <a:gdLst>
                  <a:gd name="T0" fmla="*/ 0 w 117"/>
                  <a:gd name="T1" fmla="*/ 0 h 250"/>
                  <a:gd name="T2" fmla="*/ 0 w 117"/>
                  <a:gd name="T3" fmla="*/ 203 h 250"/>
                  <a:gd name="T4" fmla="*/ 117 w 117"/>
                  <a:gd name="T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50">
                    <a:moveTo>
                      <a:pt x="0" y="0"/>
                    </a:moveTo>
                    <a:lnTo>
                      <a:pt x="0" y="203"/>
                    </a:lnTo>
                    <a:lnTo>
                      <a:pt x="117" y="250"/>
                    </a:lnTo>
                  </a:path>
                </a:pathLst>
              </a:custGeom>
              <a:noFill/>
              <a:ln w="30163" cap="rnd">
                <a:solidFill>
                  <a:srgbClr val="706F6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1" name="iṧḻîďe">
                <a:extLst>
                  <a:ext uri="{FF2B5EF4-FFF2-40B4-BE49-F238E27FC236}">
                    <a16:creationId xmlns:a16="http://schemas.microsoft.com/office/drawing/2014/main" xmlns="" id="{B1EDEFE7-EA02-47AD-9CEF-18EE89D31031}"/>
                  </a:ext>
                </a:extLst>
              </p:cNvPr>
              <p:cNvSpPr/>
              <p:nvPr/>
            </p:nvSpPr>
            <p:spPr bwMode="auto">
              <a:xfrm>
                <a:off x="5015707" y="1636597"/>
                <a:ext cx="3489325" cy="125413"/>
              </a:xfrm>
              <a:custGeom>
                <a:avLst/>
                <a:gdLst>
                  <a:gd name="T0" fmla="*/ 1885 w 1885"/>
                  <a:gd name="T1" fmla="*/ 34 h 68"/>
                  <a:gd name="T2" fmla="*/ 1851 w 1885"/>
                  <a:gd name="T3" fmla="*/ 68 h 68"/>
                  <a:gd name="T4" fmla="*/ 33 w 1885"/>
                  <a:gd name="T5" fmla="*/ 68 h 68"/>
                  <a:gd name="T6" fmla="*/ 0 w 1885"/>
                  <a:gd name="T7" fmla="*/ 34 h 68"/>
                  <a:gd name="T8" fmla="*/ 0 w 1885"/>
                  <a:gd name="T9" fmla="*/ 34 h 68"/>
                  <a:gd name="T10" fmla="*/ 33 w 1885"/>
                  <a:gd name="T11" fmla="*/ 0 h 68"/>
                  <a:gd name="T12" fmla="*/ 1851 w 1885"/>
                  <a:gd name="T13" fmla="*/ 0 h 68"/>
                  <a:gd name="T14" fmla="*/ 1885 w 1885"/>
                  <a:gd name="T15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5" h="68">
                    <a:moveTo>
                      <a:pt x="1885" y="34"/>
                    </a:moveTo>
                    <a:cubicBezTo>
                      <a:pt x="1885" y="53"/>
                      <a:pt x="1870" y="68"/>
                      <a:pt x="1851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15" y="68"/>
                      <a:pt x="0" y="5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6"/>
                      <a:pt x="15" y="0"/>
                      <a:pt x="33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1870" y="0"/>
                      <a:pt x="1885" y="16"/>
                      <a:pt x="1885" y="34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2" name="ïšliḓé">
                <a:extLst>
                  <a:ext uri="{FF2B5EF4-FFF2-40B4-BE49-F238E27FC236}">
                    <a16:creationId xmlns:a16="http://schemas.microsoft.com/office/drawing/2014/main" xmlns="" id="{CA53BE2C-E0B6-49F9-B81D-A6F36D6F0531}"/>
                  </a:ext>
                </a:extLst>
              </p:cNvPr>
              <p:cNvSpPr/>
              <p:nvPr/>
            </p:nvSpPr>
            <p:spPr bwMode="auto">
              <a:xfrm>
                <a:off x="6560344" y="1449272"/>
                <a:ext cx="390525" cy="249238"/>
              </a:xfrm>
              <a:custGeom>
                <a:avLst/>
                <a:gdLst>
                  <a:gd name="T0" fmla="*/ 211 w 211"/>
                  <a:gd name="T1" fmla="*/ 38 h 135"/>
                  <a:gd name="T2" fmla="*/ 173 w 211"/>
                  <a:gd name="T3" fmla="*/ 0 h 135"/>
                  <a:gd name="T4" fmla="*/ 38 w 211"/>
                  <a:gd name="T5" fmla="*/ 0 h 135"/>
                  <a:gd name="T6" fmla="*/ 0 w 211"/>
                  <a:gd name="T7" fmla="*/ 38 h 135"/>
                  <a:gd name="T8" fmla="*/ 0 w 211"/>
                  <a:gd name="T9" fmla="*/ 98 h 135"/>
                  <a:gd name="T10" fmla="*/ 38 w 211"/>
                  <a:gd name="T11" fmla="*/ 135 h 135"/>
                  <a:gd name="T12" fmla="*/ 173 w 211"/>
                  <a:gd name="T13" fmla="*/ 135 h 135"/>
                  <a:gd name="T14" fmla="*/ 211 w 211"/>
                  <a:gd name="T15" fmla="*/ 98 h 135"/>
                  <a:gd name="T16" fmla="*/ 211 w 211"/>
                  <a:gd name="T17" fmla="*/ 3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135">
                    <a:moveTo>
                      <a:pt x="211" y="38"/>
                    </a:moveTo>
                    <a:cubicBezTo>
                      <a:pt x="211" y="17"/>
                      <a:pt x="194" y="0"/>
                      <a:pt x="17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8"/>
                      <a:pt x="17" y="135"/>
                      <a:pt x="38" y="135"/>
                    </a:cubicBezTo>
                    <a:cubicBezTo>
                      <a:pt x="173" y="135"/>
                      <a:pt x="173" y="135"/>
                      <a:pt x="173" y="135"/>
                    </a:cubicBezTo>
                    <a:cubicBezTo>
                      <a:pt x="194" y="135"/>
                      <a:pt x="211" y="118"/>
                      <a:pt x="211" y="98"/>
                    </a:cubicBezTo>
                    <a:lnTo>
                      <a:pt x="211" y="38"/>
                    </a:ln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3" name="işľîḑê">
                <a:extLst>
                  <a:ext uri="{FF2B5EF4-FFF2-40B4-BE49-F238E27FC236}">
                    <a16:creationId xmlns:a16="http://schemas.microsoft.com/office/drawing/2014/main" xmlns="" id="{B5D95147-48CD-42FF-A3DE-7F98921D2379}"/>
                  </a:ext>
                </a:extLst>
              </p:cNvPr>
              <p:cNvSpPr/>
              <p:nvPr/>
            </p:nvSpPr>
            <p:spPr bwMode="auto">
              <a:xfrm>
                <a:off x="6968332" y="4787785"/>
                <a:ext cx="868363" cy="1001713"/>
              </a:xfrm>
              <a:custGeom>
                <a:avLst/>
                <a:gdLst>
                  <a:gd name="T0" fmla="*/ 469 w 469"/>
                  <a:gd name="T1" fmla="*/ 541 h 541"/>
                  <a:gd name="T2" fmla="*/ 135 w 469"/>
                  <a:gd name="T3" fmla="*/ 0 h 541"/>
                  <a:gd name="T4" fmla="*/ 0 w 469"/>
                  <a:gd name="T5" fmla="*/ 0 h 541"/>
                  <a:gd name="T6" fmla="*/ 334 w 469"/>
                  <a:gd name="T7" fmla="*/ 541 h 541"/>
                  <a:gd name="T8" fmla="*/ 469 w 469"/>
                  <a:gd name="T9" fmla="*/ 541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9" h="541">
                    <a:moveTo>
                      <a:pt x="469" y="541"/>
                    </a:moveTo>
                    <a:cubicBezTo>
                      <a:pt x="469" y="541"/>
                      <a:pt x="139" y="0"/>
                      <a:pt x="135" y="0"/>
                    </a:cubicBezTo>
                    <a:cubicBezTo>
                      <a:pt x="131" y="0"/>
                      <a:pt x="0" y="0"/>
                      <a:pt x="0" y="0"/>
                    </a:cubicBezTo>
                    <a:cubicBezTo>
                      <a:pt x="334" y="541"/>
                      <a:pt x="334" y="541"/>
                      <a:pt x="334" y="541"/>
                    </a:cubicBezTo>
                    <a:cubicBezTo>
                      <a:pt x="334" y="541"/>
                      <a:pt x="431" y="541"/>
                      <a:pt x="469" y="541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4" name="ïš1ídè">
                <a:extLst>
                  <a:ext uri="{FF2B5EF4-FFF2-40B4-BE49-F238E27FC236}">
                    <a16:creationId xmlns:a16="http://schemas.microsoft.com/office/drawing/2014/main" xmlns="" id="{5E9F0F9F-D8CB-4ECB-9B16-5D8CF078AAFE}"/>
                  </a:ext>
                </a:extLst>
              </p:cNvPr>
              <p:cNvSpPr/>
              <p:nvPr/>
            </p:nvSpPr>
            <p:spPr bwMode="auto">
              <a:xfrm>
                <a:off x="5677694" y="4787785"/>
                <a:ext cx="869950" cy="1001713"/>
              </a:xfrm>
              <a:custGeom>
                <a:avLst/>
                <a:gdLst>
                  <a:gd name="T0" fmla="*/ 0 w 470"/>
                  <a:gd name="T1" fmla="*/ 541 h 541"/>
                  <a:gd name="T2" fmla="*/ 334 w 470"/>
                  <a:gd name="T3" fmla="*/ 0 h 541"/>
                  <a:gd name="T4" fmla="*/ 470 w 470"/>
                  <a:gd name="T5" fmla="*/ 0 h 541"/>
                  <a:gd name="T6" fmla="*/ 135 w 470"/>
                  <a:gd name="T7" fmla="*/ 541 h 541"/>
                  <a:gd name="T8" fmla="*/ 0 w 470"/>
                  <a:gd name="T9" fmla="*/ 541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0" h="541">
                    <a:moveTo>
                      <a:pt x="0" y="541"/>
                    </a:moveTo>
                    <a:cubicBezTo>
                      <a:pt x="0" y="541"/>
                      <a:pt x="331" y="0"/>
                      <a:pt x="334" y="0"/>
                    </a:cubicBezTo>
                    <a:cubicBezTo>
                      <a:pt x="338" y="0"/>
                      <a:pt x="470" y="0"/>
                      <a:pt x="470" y="0"/>
                    </a:cubicBezTo>
                    <a:cubicBezTo>
                      <a:pt x="135" y="541"/>
                      <a:pt x="135" y="541"/>
                      <a:pt x="135" y="541"/>
                    </a:cubicBezTo>
                    <a:cubicBezTo>
                      <a:pt x="135" y="541"/>
                      <a:pt x="44" y="540"/>
                      <a:pt x="0" y="541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5" name="îşliḑé">
                <a:extLst>
                  <a:ext uri="{FF2B5EF4-FFF2-40B4-BE49-F238E27FC236}">
                    <a16:creationId xmlns:a16="http://schemas.microsoft.com/office/drawing/2014/main" xmlns="" id="{FCEE83F9-A459-429D-B915-72B6CA07E0D3}"/>
                  </a:ext>
                </a:extLst>
              </p:cNvPr>
              <p:cNvSpPr/>
              <p:nvPr/>
            </p:nvSpPr>
            <p:spPr bwMode="auto">
              <a:xfrm>
                <a:off x="5160169" y="4662372"/>
                <a:ext cx="3198813" cy="125413"/>
              </a:xfrm>
              <a:custGeom>
                <a:avLst/>
                <a:gdLst>
                  <a:gd name="T0" fmla="*/ 1728 w 1728"/>
                  <a:gd name="T1" fmla="*/ 34 h 68"/>
                  <a:gd name="T2" fmla="*/ 1697 w 1728"/>
                  <a:gd name="T3" fmla="*/ 68 h 68"/>
                  <a:gd name="T4" fmla="*/ 31 w 1728"/>
                  <a:gd name="T5" fmla="*/ 68 h 68"/>
                  <a:gd name="T6" fmla="*/ 0 w 1728"/>
                  <a:gd name="T7" fmla="*/ 34 h 68"/>
                  <a:gd name="T8" fmla="*/ 0 w 1728"/>
                  <a:gd name="T9" fmla="*/ 34 h 68"/>
                  <a:gd name="T10" fmla="*/ 31 w 1728"/>
                  <a:gd name="T11" fmla="*/ 0 h 68"/>
                  <a:gd name="T12" fmla="*/ 1697 w 1728"/>
                  <a:gd name="T13" fmla="*/ 0 h 68"/>
                  <a:gd name="T14" fmla="*/ 1728 w 1728"/>
                  <a:gd name="T15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8" h="68">
                    <a:moveTo>
                      <a:pt x="1728" y="34"/>
                    </a:moveTo>
                    <a:cubicBezTo>
                      <a:pt x="1728" y="53"/>
                      <a:pt x="1714" y="68"/>
                      <a:pt x="1697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14" y="68"/>
                      <a:pt x="0" y="5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1697" y="0"/>
                      <a:pt x="1697" y="0"/>
                      <a:pt x="1697" y="0"/>
                    </a:cubicBezTo>
                    <a:cubicBezTo>
                      <a:pt x="1714" y="0"/>
                      <a:pt x="1728" y="15"/>
                      <a:pt x="1728" y="34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6" name="iSlîďé">
                <a:extLst>
                  <a:ext uri="{FF2B5EF4-FFF2-40B4-BE49-F238E27FC236}">
                    <a16:creationId xmlns:a16="http://schemas.microsoft.com/office/drawing/2014/main" xmlns="" id="{EEBBBC8A-F90A-4DEF-951C-1150807A55F0}"/>
                  </a:ext>
                </a:extLst>
              </p:cNvPr>
              <p:cNvSpPr/>
              <p:nvPr/>
            </p:nvSpPr>
            <p:spPr bwMode="auto">
              <a:xfrm>
                <a:off x="3718719" y="5779972"/>
                <a:ext cx="2170113" cy="330200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7" name="işľíḑe">
                <a:extLst>
                  <a:ext uri="{FF2B5EF4-FFF2-40B4-BE49-F238E27FC236}">
                    <a16:creationId xmlns:a16="http://schemas.microsoft.com/office/drawing/2014/main" xmlns="" id="{2D9188E5-1369-459C-9A74-3A51713ABD9D}"/>
                  </a:ext>
                </a:extLst>
              </p:cNvPr>
              <p:cNvSpPr/>
              <p:nvPr/>
            </p:nvSpPr>
            <p:spPr bwMode="auto">
              <a:xfrm>
                <a:off x="5779294" y="3332047"/>
                <a:ext cx="325438" cy="188913"/>
              </a:xfrm>
              <a:custGeom>
                <a:avLst/>
                <a:gdLst>
                  <a:gd name="T0" fmla="*/ 176 w 176"/>
                  <a:gd name="T1" fmla="*/ 63 h 102"/>
                  <a:gd name="T2" fmla="*/ 115 w 176"/>
                  <a:gd name="T3" fmla="*/ 49 h 102"/>
                  <a:gd name="T4" fmla="*/ 59 w 176"/>
                  <a:gd name="T5" fmla="*/ 99 h 102"/>
                  <a:gd name="T6" fmla="*/ 3 w 176"/>
                  <a:gd name="T7" fmla="*/ 65 h 102"/>
                  <a:gd name="T8" fmla="*/ 51 w 176"/>
                  <a:gd name="T9" fmla="*/ 0 h 102"/>
                  <a:gd name="T10" fmla="*/ 176 w 176"/>
                  <a:gd name="T11" fmla="*/ 6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02">
                    <a:moveTo>
                      <a:pt x="176" y="63"/>
                    </a:moveTo>
                    <a:cubicBezTo>
                      <a:pt x="176" y="63"/>
                      <a:pt x="129" y="49"/>
                      <a:pt x="115" y="49"/>
                    </a:cubicBezTo>
                    <a:cubicBezTo>
                      <a:pt x="101" y="50"/>
                      <a:pt x="71" y="102"/>
                      <a:pt x="59" y="99"/>
                    </a:cubicBezTo>
                    <a:cubicBezTo>
                      <a:pt x="47" y="96"/>
                      <a:pt x="7" y="88"/>
                      <a:pt x="3" y="65"/>
                    </a:cubicBezTo>
                    <a:cubicBezTo>
                      <a:pt x="0" y="41"/>
                      <a:pt x="51" y="0"/>
                      <a:pt x="51" y="0"/>
                    </a:cubicBezTo>
                    <a:cubicBezTo>
                      <a:pt x="51" y="0"/>
                      <a:pt x="159" y="44"/>
                      <a:pt x="176" y="63"/>
                    </a:cubicBezTo>
                    <a:close/>
                  </a:path>
                </a:pathLst>
              </a:custGeom>
              <a:solidFill>
                <a:srgbClr val="F2C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8" name="ïṡḷîde">
                <a:extLst>
                  <a:ext uri="{FF2B5EF4-FFF2-40B4-BE49-F238E27FC236}">
                    <a16:creationId xmlns:a16="http://schemas.microsoft.com/office/drawing/2014/main" xmlns="" id="{E1524653-E143-4ADB-9B88-86921204FE52}"/>
                  </a:ext>
                </a:extLst>
              </p:cNvPr>
              <p:cNvSpPr/>
              <p:nvPr/>
            </p:nvSpPr>
            <p:spPr bwMode="auto">
              <a:xfrm>
                <a:off x="5580857" y="2309697"/>
                <a:ext cx="1425575" cy="1468438"/>
              </a:xfrm>
              <a:custGeom>
                <a:avLst/>
                <a:gdLst>
                  <a:gd name="T0" fmla="*/ 0 w 770"/>
                  <a:gd name="T1" fmla="*/ 763 h 793"/>
                  <a:gd name="T2" fmla="*/ 753 w 770"/>
                  <a:gd name="T3" fmla="*/ 0 h 793"/>
                  <a:gd name="T4" fmla="*/ 770 w 770"/>
                  <a:gd name="T5" fmla="*/ 16 h 793"/>
                  <a:gd name="T6" fmla="*/ 45 w 770"/>
                  <a:gd name="T7" fmla="*/ 793 h 793"/>
                  <a:gd name="T8" fmla="*/ 0 w 770"/>
                  <a:gd name="T9" fmla="*/ 763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793">
                    <a:moveTo>
                      <a:pt x="0" y="763"/>
                    </a:moveTo>
                    <a:cubicBezTo>
                      <a:pt x="0" y="763"/>
                      <a:pt x="700" y="39"/>
                      <a:pt x="753" y="0"/>
                    </a:cubicBezTo>
                    <a:cubicBezTo>
                      <a:pt x="753" y="0"/>
                      <a:pt x="762" y="8"/>
                      <a:pt x="770" y="16"/>
                    </a:cubicBezTo>
                    <a:cubicBezTo>
                      <a:pt x="770" y="16"/>
                      <a:pt x="97" y="744"/>
                      <a:pt x="45" y="793"/>
                    </a:cubicBezTo>
                    <a:cubicBezTo>
                      <a:pt x="45" y="793"/>
                      <a:pt x="7" y="791"/>
                      <a:pt x="0" y="763"/>
                    </a:cubicBezTo>
                    <a:close/>
                  </a:path>
                </a:pathLst>
              </a:custGeom>
              <a:solidFill>
                <a:srgbClr val="2E3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9" name="îSľîḓe">
                <a:extLst>
                  <a:ext uri="{FF2B5EF4-FFF2-40B4-BE49-F238E27FC236}">
                    <a16:creationId xmlns:a16="http://schemas.microsoft.com/office/drawing/2014/main" xmlns="" id="{E25EE809-1AB9-4050-90BE-F8D7322F720A}"/>
                  </a:ext>
                </a:extLst>
              </p:cNvPr>
              <p:cNvSpPr/>
              <p:nvPr/>
            </p:nvSpPr>
            <p:spPr bwMode="auto">
              <a:xfrm>
                <a:off x="6014244" y="3333635"/>
                <a:ext cx="142875" cy="119063"/>
              </a:xfrm>
              <a:custGeom>
                <a:avLst/>
                <a:gdLst>
                  <a:gd name="T0" fmla="*/ 77 w 77"/>
                  <a:gd name="T1" fmla="*/ 28 h 64"/>
                  <a:gd name="T2" fmla="*/ 24 w 77"/>
                  <a:gd name="T3" fmla="*/ 4 h 64"/>
                  <a:gd name="T4" fmla="*/ 4 w 77"/>
                  <a:gd name="T5" fmla="*/ 41 h 64"/>
                  <a:gd name="T6" fmla="*/ 58 w 77"/>
                  <a:gd name="T7" fmla="*/ 64 h 64"/>
                  <a:gd name="T8" fmla="*/ 77 w 77"/>
                  <a:gd name="T9" fmla="*/ 2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77" y="28"/>
                    </a:moveTo>
                    <a:cubicBezTo>
                      <a:pt x="77" y="28"/>
                      <a:pt x="33" y="7"/>
                      <a:pt x="24" y="4"/>
                    </a:cubicBezTo>
                    <a:cubicBezTo>
                      <a:pt x="15" y="0"/>
                      <a:pt x="0" y="30"/>
                      <a:pt x="4" y="41"/>
                    </a:cubicBezTo>
                    <a:cubicBezTo>
                      <a:pt x="9" y="53"/>
                      <a:pt x="50" y="64"/>
                      <a:pt x="58" y="64"/>
                    </a:cubicBezTo>
                    <a:cubicBezTo>
                      <a:pt x="65" y="64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0" name="iŝḷîde">
                <a:extLst>
                  <a:ext uri="{FF2B5EF4-FFF2-40B4-BE49-F238E27FC236}">
                    <a16:creationId xmlns:a16="http://schemas.microsoft.com/office/drawing/2014/main" xmlns="" id="{DF995D99-6AA7-40D9-9B02-295488AA5FB6}"/>
                  </a:ext>
                </a:extLst>
              </p:cNvPr>
              <p:cNvSpPr/>
              <p:nvPr/>
            </p:nvSpPr>
            <p:spPr bwMode="auto">
              <a:xfrm>
                <a:off x="5906294" y="3387610"/>
                <a:ext cx="149225" cy="139700"/>
              </a:xfrm>
              <a:custGeom>
                <a:avLst/>
                <a:gdLst>
                  <a:gd name="T0" fmla="*/ 47 w 81"/>
                  <a:gd name="T1" fmla="*/ 19 h 75"/>
                  <a:gd name="T2" fmla="*/ 74 w 81"/>
                  <a:gd name="T3" fmla="*/ 62 h 75"/>
                  <a:gd name="T4" fmla="*/ 17 w 81"/>
                  <a:gd name="T5" fmla="*/ 36 h 75"/>
                  <a:gd name="T6" fmla="*/ 47 w 81"/>
                  <a:gd name="T7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75">
                    <a:moveTo>
                      <a:pt x="47" y="19"/>
                    </a:moveTo>
                    <a:cubicBezTo>
                      <a:pt x="47" y="19"/>
                      <a:pt x="81" y="49"/>
                      <a:pt x="74" y="62"/>
                    </a:cubicBezTo>
                    <a:cubicBezTo>
                      <a:pt x="68" y="75"/>
                      <a:pt x="34" y="72"/>
                      <a:pt x="17" y="36"/>
                    </a:cubicBezTo>
                    <a:cubicBezTo>
                      <a:pt x="0" y="0"/>
                      <a:pt x="38" y="10"/>
                      <a:pt x="47" y="1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1" name="ïŝlïdé">
                <a:extLst>
                  <a:ext uri="{FF2B5EF4-FFF2-40B4-BE49-F238E27FC236}">
                    <a16:creationId xmlns:a16="http://schemas.microsoft.com/office/drawing/2014/main" xmlns="" id="{FEC565C0-0423-4FAF-B0E8-EEFC5D6AFC35}"/>
                  </a:ext>
                </a:extLst>
              </p:cNvPr>
              <p:cNvSpPr/>
              <p:nvPr/>
            </p:nvSpPr>
            <p:spPr bwMode="auto">
              <a:xfrm>
                <a:off x="5868194" y="3451110"/>
                <a:ext cx="120650" cy="115888"/>
              </a:xfrm>
              <a:custGeom>
                <a:avLst/>
                <a:gdLst>
                  <a:gd name="T0" fmla="*/ 21 w 65"/>
                  <a:gd name="T1" fmla="*/ 1 h 63"/>
                  <a:gd name="T2" fmla="*/ 64 w 65"/>
                  <a:gd name="T3" fmla="*/ 35 h 63"/>
                  <a:gd name="T4" fmla="*/ 33 w 65"/>
                  <a:gd name="T5" fmla="*/ 51 h 63"/>
                  <a:gd name="T6" fmla="*/ 21 w 65"/>
                  <a:gd name="T7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63">
                    <a:moveTo>
                      <a:pt x="21" y="1"/>
                    </a:moveTo>
                    <a:cubicBezTo>
                      <a:pt x="34" y="0"/>
                      <a:pt x="65" y="24"/>
                      <a:pt x="64" y="35"/>
                    </a:cubicBezTo>
                    <a:cubicBezTo>
                      <a:pt x="63" y="46"/>
                      <a:pt x="51" y="63"/>
                      <a:pt x="33" y="51"/>
                    </a:cubicBezTo>
                    <a:cubicBezTo>
                      <a:pt x="14" y="38"/>
                      <a:pt x="0" y="2"/>
                      <a:pt x="21" y="1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2" name="íṥ1ïḋé">
                <a:extLst>
                  <a:ext uri="{FF2B5EF4-FFF2-40B4-BE49-F238E27FC236}">
                    <a16:creationId xmlns:a16="http://schemas.microsoft.com/office/drawing/2014/main" xmlns="" id="{C5E898D6-AA71-4F14-8AE3-5F144C09AFEC}"/>
                  </a:ext>
                </a:extLst>
              </p:cNvPr>
              <p:cNvSpPr/>
              <p:nvPr/>
            </p:nvSpPr>
            <p:spPr bwMode="auto">
              <a:xfrm>
                <a:off x="5747544" y="3278072"/>
                <a:ext cx="298450" cy="192088"/>
              </a:xfrm>
              <a:custGeom>
                <a:avLst/>
                <a:gdLst>
                  <a:gd name="T0" fmla="*/ 12 w 161"/>
                  <a:gd name="T1" fmla="*/ 62 h 103"/>
                  <a:gd name="T2" fmla="*/ 54 w 161"/>
                  <a:gd name="T3" fmla="*/ 5 h 103"/>
                  <a:gd name="T4" fmla="*/ 143 w 161"/>
                  <a:gd name="T5" fmla="*/ 48 h 103"/>
                  <a:gd name="T6" fmla="*/ 113 w 161"/>
                  <a:gd name="T7" fmla="*/ 71 h 103"/>
                  <a:gd name="T8" fmla="*/ 69 w 161"/>
                  <a:gd name="T9" fmla="*/ 48 h 103"/>
                  <a:gd name="T10" fmla="*/ 37 w 161"/>
                  <a:gd name="T11" fmla="*/ 94 h 103"/>
                  <a:gd name="T12" fmla="*/ 12 w 161"/>
                  <a:gd name="T13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" h="103">
                    <a:moveTo>
                      <a:pt x="12" y="62"/>
                    </a:moveTo>
                    <a:cubicBezTo>
                      <a:pt x="12" y="62"/>
                      <a:pt x="42" y="11"/>
                      <a:pt x="54" y="5"/>
                    </a:cubicBezTo>
                    <a:cubicBezTo>
                      <a:pt x="67" y="0"/>
                      <a:pt x="126" y="48"/>
                      <a:pt x="143" y="48"/>
                    </a:cubicBezTo>
                    <a:cubicBezTo>
                      <a:pt x="161" y="49"/>
                      <a:pt x="131" y="75"/>
                      <a:pt x="113" y="71"/>
                    </a:cubicBezTo>
                    <a:cubicBezTo>
                      <a:pt x="96" y="67"/>
                      <a:pt x="69" y="48"/>
                      <a:pt x="69" y="48"/>
                    </a:cubicBezTo>
                    <a:cubicBezTo>
                      <a:pt x="69" y="48"/>
                      <a:pt x="73" y="85"/>
                      <a:pt x="37" y="94"/>
                    </a:cubicBezTo>
                    <a:cubicBezTo>
                      <a:pt x="0" y="103"/>
                      <a:pt x="12" y="62"/>
                      <a:pt x="12" y="62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3" name="íṩľïḋé">
                <a:extLst>
                  <a:ext uri="{FF2B5EF4-FFF2-40B4-BE49-F238E27FC236}">
                    <a16:creationId xmlns:a16="http://schemas.microsoft.com/office/drawing/2014/main" xmlns="" id="{42CB32F9-CCB4-4DA1-905E-79E306656537}"/>
                  </a:ext>
                </a:extLst>
              </p:cNvPr>
              <p:cNvSpPr/>
              <p:nvPr/>
            </p:nvSpPr>
            <p:spPr bwMode="auto">
              <a:xfrm>
                <a:off x="4523582" y="3216160"/>
                <a:ext cx="1311275" cy="606425"/>
              </a:xfrm>
              <a:custGeom>
                <a:avLst/>
                <a:gdLst>
                  <a:gd name="T0" fmla="*/ 60 w 708"/>
                  <a:gd name="T1" fmla="*/ 6 h 328"/>
                  <a:gd name="T2" fmla="*/ 668 w 708"/>
                  <a:gd name="T3" fmla="*/ 92 h 328"/>
                  <a:gd name="T4" fmla="*/ 708 w 708"/>
                  <a:gd name="T5" fmla="*/ 155 h 328"/>
                  <a:gd name="T6" fmla="*/ 88 w 708"/>
                  <a:gd name="T7" fmla="*/ 105 h 328"/>
                  <a:gd name="T8" fmla="*/ 60 w 708"/>
                  <a:gd name="T9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328">
                    <a:moveTo>
                      <a:pt x="60" y="6"/>
                    </a:moveTo>
                    <a:cubicBezTo>
                      <a:pt x="79" y="0"/>
                      <a:pt x="350" y="233"/>
                      <a:pt x="668" y="92"/>
                    </a:cubicBezTo>
                    <a:cubicBezTo>
                      <a:pt x="668" y="92"/>
                      <a:pt x="698" y="111"/>
                      <a:pt x="708" y="155"/>
                    </a:cubicBezTo>
                    <a:cubicBezTo>
                      <a:pt x="708" y="155"/>
                      <a:pt x="375" y="328"/>
                      <a:pt x="88" y="105"/>
                    </a:cubicBezTo>
                    <a:cubicBezTo>
                      <a:pt x="88" y="105"/>
                      <a:pt x="0" y="23"/>
                      <a:pt x="60" y="6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4" name="íšḷiḍé">
                <a:extLst>
                  <a:ext uri="{FF2B5EF4-FFF2-40B4-BE49-F238E27FC236}">
                    <a16:creationId xmlns:a16="http://schemas.microsoft.com/office/drawing/2014/main" xmlns="" id="{EBD778C3-AEDC-4659-81CB-DCB7B9E7550D}"/>
                  </a:ext>
                </a:extLst>
              </p:cNvPr>
              <p:cNvSpPr/>
              <p:nvPr/>
            </p:nvSpPr>
            <p:spPr bwMode="auto">
              <a:xfrm>
                <a:off x="4479132" y="2287472"/>
                <a:ext cx="252413" cy="547688"/>
              </a:xfrm>
              <a:custGeom>
                <a:avLst/>
                <a:gdLst>
                  <a:gd name="T0" fmla="*/ 64 w 136"/>
                  <a:gd name="T1" fmla="*/ 13 h 295"/>
                  <a:gd name="T2" fmla="*/ 77 w 136"/>
                  <a:gd name="T3" fmla="*/ 197 h 295"/>
                  <a:gd name="T4" fmla="*/ 64 w 136"/>
                  <a:gd name="T5" fmla="*/ 1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95">
                    <a:moveTo>
                      <a:pt x="64" y="13"/>
                    </a:moveTo>
                    <a:cubicBezTo>
                      <a:pt x="64" y="13"/>
                      <a:pt x="136" y="99"/>
                      <a:pt x="77" y="197"/>
                    </a:cubicBezTo>
                    <a:cubicBezTo>
                      <a:pt x="18" y="295"/>
                      <a:pt x="0" y="0"/>
                      <a:pt x="64" y="13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5" name="iṩľiḋe">
                <a:extLst>
                  <a:ext uri="{FF2B5EF4-FFF2-40B4-BE49-F238E27FC236}">
                    <a16:creationId xmlns:a16="http://schemas.microsoft.com/office/drawing/2014/main" xmlns="" id="{AAB59312-21FD-4C24-9876-72B17981D3A9}"/>
                  </a:ext>
                </a:extLst>
              </p:cNvPr>
              <p:cNvSpPr/>
              <p:nvPr/>
            </p:nvSpPr>
            <p:spPr bwMode="auto">
              <a:xfrm>
                <a:off x="4017169" y="2206510"/>
                <a:ext cx="687388" cy="957263"/>
              </a:xfrm>
              <a:custGeom>
                <a:avLst/>
                <a:gdLst>
                  <a:gd name="T0" fmla="*/ 302 w 371"/>
                  <a:gd name="T1" fmla="*/ 84 h 517"/>
                  <a:gd name="T2" fmla="*/ 360 w 371"/>
                  <a:gd name="T3" fmla="*/ 406 h 517"/>
                  <a:gd name="T4" fmla="*/ 109 w 371"/>
                  <a:gd name="T5" fmla="*/ 479 h 517"/>
                  <a:gd name="T6" fmla="*/ 35 w 371"/>
                  <a:gd name="T7" fmla="*/ 301 h 517"/>
                  <a:gd name="T8" fmla="*/ 54 w 371"/>
                  <a:gd name="T9" fmla="*/ 76 h 517"/>
                  <a:gd name="T10" fmla="*/ 302 w 371"/>
                  <a:gd name="T11" fmla="*/ 8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517">
                    <a:moveTo>
                      <a:pt x="302" y="84"/>
                    </a:moveTo>
                    <a:cubicBezTo>
                      <a:pt x="302" y="84"/>
                      <a:pt x="371" y="305"/>
                      <a:pt x="360" y="406"/>
                    </a:cubicBezTo>
                    <a:cubicBezTo>
                      <a:pt x="349" y="508"/>
                      <a:pt x="152" y="517"/>
                      <a:pt x="109" y="479"/>
                    </a:cubicBezTo>
                    <a:cubicBezTo>
                      <a:pt x="65" y="442"/>
                      <a:pt x="35" y="301"/>
                      <a:pt x="35" y="301"/>
                    </a:cubicBezTo>
                    <a:cubicBezTo>
                      <a:pt x="35" y="301"/>
                      <a:pt x="0" y="121"/>
                      <a:pt x="54" y="76"/>
                    </a:cubicBezTo>
                    <a:cubicBezTo>
                      <a:pt x="108" y="31"/>
                      <a:pt x="263" y="0"/>
                      <a:pt x="302" y="84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6" name="ïṥḻíḍê">
                <a:extLst>
                  <a:ext uri="{FF2B5EF4-FFF2-40B4-BE49-F238E27FC236}">
                    <a16:creationId xmlns:a16="http://schemas.microsoft.com/office/drawing/2014/main" xmlns="" id="{8C66DDC0-A64F-41DD-BA06-76B45EF8B17C}"/>
                  </a:ext>
                </a:extLst>
              </p:cNvPr>
              <p:cNvSpPr/>
              <p:nvPr/>
            </p:nvSpPr>
            <p:spPr bwMode="auto">
              <a:xfrm>
                <a:off x="3725069" y="1987435"/>
                <a:ext cx="1160463" cy="887413"/>
              </a:xfrm>
              <a:custGeom>
                <a:avLst/>
                <a:gdLst>
                  <a:gd name="T0" fmla="*/ 208 w 627"/>
                  <a:gd name="T1" fmla="*/ 464 h 479"/>
                  <a:gd name="T2" fmla="*/ 229 w 627"/>
                  <a:gd name="T3" fmla="*/ 453 h 479"/>
                  <a:gd name="T4" fmla="*/ 208 w 627"/>
                  <a:gd name="T5" fmla="*/ 256 h 479"/>
                  <a:gd name="T6" fmla="*/ 266 w 627"/>
                  <a:gd name="T7" fmla="*/ 269 h 479"/>
                  <a:gd name="T8" fmla="*/ 257 w 627"/>
                  <a:gd name="T9" fmla="*/ 235 h 479"/>
                  <a:gd name="T10" fmla="*/ 357 w 627"/>
                  <a:gd name="T11" fmla="*/ 252 h 479"/>
                  <a:gd name="T12" fmla="*/ 336 w 627"/>
                  <a:gd name="T13" fmla="*/ 216 h 479"/>
                  <a:gd name="T14" fmla="*/ 485 w 627"/>
                  <a:gd name="T15" fmla="*/ 231 h 479"/>
                  <a:gd name="T16" fmla="*/ 460 w 627"/>
                  <a:gd name="T17" fmla="*/ 202 h 479"/>
                  <a:gd name="T18" fmla="*/ 475 w 627"/>
                  <a:gd name="T19" fmla="*/ 36 h 479"/>
                  <a:gd name="T20" fmla="*/ 430 w 627"/>
                  <a:gd name="T21" fmla="*/ 79 h 479"/>
                  <a:gd name="T22" fmla="*/ 281 w 627"/>
                  <a:gd name="T23" fmla="*/ 36 h 479"/>
                  <a:gd name="T24" fmla="*/ 306 w 627"/>
                  <a:gd name="T25" fmla="*/ 96 h 479"/>
                  <a:gd name="T26" fmla="*/ 97 w 627"/>
                  <a:gd name="T27" fmla="*/ 188 h 479"/>
                  <a:gd name="T28" fmla="*/ 82 w 627"/>
                  <a:gd name="T29" fmla="*/ 130 h 479"/>
                  <a:gd name="T30" fmla="*/ 54 w 627"/>
                  <a:gd name="T31" fmla="*/ 197 h 479"/>
                  <a:gd name="T32" fmla="*/ 0 w 627"/>
                  <a:gd name="T33" fmla="*/ 220 h 479"/>
                  <a:gd name="T34" fmla="*/ 37 w 627"/>
                  <a:gd name="T35" fmla="*/ 266 h 479"/>
                  <a:gd name="T36" fmla="*/ 161 w 627"/>
                  <a:gd name="T37" fmla="*/ 479 h 479"/>
                  <a:gd name="T38" fmla="*/ 208 w 627"/>
                  <a:gd name="T39" fmla="*/ 46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27" h="479">
                    <a:moveTo>
                      <a:pt x="208" y="464"/>
                    </a:moveTo>
                    <a:cubicBezTo>
                      <a:pt x="229" y="453"/>
                      <a:pt x="229" y="453"/>
                      <a:pt x="229" y="453"/>
                    </a:cubicBezTo>
                    <a:cubicBezTo>
                      <a:pt x="229" y="453"/>
                      <a:pt x="244" y="286"/>
                      <a:pt x="208" y="256"/>
                    </a:cubicBezTo>
                    <a:cubicBezTo>
                      <a:pt x="208" y="256"/>
                      <a:pt x="253" y="276"/>
                      <a:pt x="266" y="269"/>
                    </a:cubicBezTo>
                    <a:cubicBezTo>
                      <a:pt x="280" y="261"/>
                      <a:pt x="257" y="235"/>
                      <a:pt x="257" y="235"/>
                    </a:cubicBezTo>
                    <a:cubicBezTo>
                      <a:pt x="257" y="235"/>
                      <a:pt x="340" y="261"/>
                      <a:pt x="357" y="252"/>
                    </a:cubicBezTo>
                    <a:cubicBezTo>
                      <a:pt x="374" y="242"/>
                      <a:pt x="336" y="216"/>
                      <a:pt x="336" y="216"/>
                    </a:cubicBezTo>
                    <a:cubicBezTo>
                      <a:pt x="336" y="216"/>
                      <a:pt x="474" y="252"/>
                      <a:pt x="485" y="231"/>
                    </a:cubicBezTo>
                    <a:cubicBezTo>
                      <a:pt x="496" y="210"/>
                      <a:pt x="460" y="202"/>
                      <a:pt x="460" y="202"/>
                    </a:cubicBezTo>
                    <a:cubicBezTo>
                      <a:pt x="460" y="202"/>
                      <a:pt x="627" y="128"/>
                      <a:pt x="475" y="36"/>
                    </a:cubicBezTo>
                    <a:cubicBezTo>
                      <a:pt x="475" y="36"/>
                      <a:pt x="449" y="32"/>
                      <a:pt x="430" y="79"/>
                    </a:cubicBezTo>
                    <a:cubicBezTo>
                      <a:pt x="430" y="79"/>
                      <a:pt x="302" y="0"/>
                      <a:pt x="281" y="36"/>
                    </a:cubicBezTo>
                    <a:cubicBezTo>
                      <a:pt x="261" y="72"/>
                      <a:pt x="306" y="96"/>
                      <a:pt x="306" y="96"/>
                    </a:cubicBezTo>
                    <a:cubicBezTo>
                      <a:pt x="306" y="96"/>
                      <a:pt x="141" y="83"/>
                      <a:pt x="97" y="188"/>
                    </a:cubicBezTo>
                    <a:cubicBezTo>
                      <a:pt x="97" y="188"/>
                      <a:pt x="90" y="135"/>
                      <a:pt x="82" y="130"/>
                    </a:cubicBezTo>
                    <a:cubicBezTo>
                      <a:pt x="75" y="124"/>
                      <a:pt x="41" y="145"/>
                      <a:pt x="54" y="197"/>
                    </a:cubicBezTo>
                    <a:cubicBezTo>
                      <a:pt x="54" y="197"/>
                      <a:pt x="0" y="177"/>
                      <a:pt x="0" y="220"/>
                    </a:cubicBezTo>
                    <a:cubicBezTo>
                      <a:pt x="0" y="263"/>
                      <a:pt x="37" y="266"/>
                      <a:pt x="37" y="266"/>
                    </a:cubicBezTo>
                    <a:cubicBezTo>
                      <a:pt x="37" y="266"/>
                      <a:pt x="26" y="432"/>
                      <a:pt x="161" y="479"/>
                    </a:cubicBezTo>
                    <a:lnTo>
                      <a:pt x="208" y="464"/>
                    </a:ln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7" name="ï$liḋé">
                <a:extLst>
                  <a:ext uri="{FF2B5EF4-FFF2-40B4-BE49-F238E27FC236}">
                    <a16:creationId xmlns:a16="http://schemas.microsoft.com/office/drawing/2014/main" xmlns="" id="{CE820EB3-6FC4-409F-9315-D0DEE4EF1F30}"/>
                  </a:ext>
                </a:extLst>
              </p:cNvPr>
              <p:cNvSpPr/>
              <p:nvPr/>
            </p:nvSpPr>
            <p:spPr bwMode="auto">
              <a:xfrm>
                <a:off x="3921919" y="2768485"/>
                <a:ext cx="296863" cy="315913"/>
              </a:xfrm>
              <a:custGeom>
                <a:avLst/>
                <a:gdLst>
                  <a:gd name="T0" fmla="*/ 109 w 160"/>
                  <a:gd name="T1" fmla="*/ 39 h 171"/>
                  <a:gd name="T2" fmla="*/ 36 w 160"/>
                  <a:gd name="T3" fmla="*/ 20 h 171"/>
                  <a:gd name="T4" fmla="*/ 126 w 160"/>
                  <a:gd name="T5" fmla="*/ 124 h 171"/>
                  <a:gd name="T6" fmla="*/ 109 w 160"/>
                  <a:gd name="T7" fmla="*/ 3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71">
                    <a:moveTo>
                      <a:pt x="109" y="39"/>
                    </a:moveTo>
                    <a:cubicBezTo>
                      <a:pt x="109" y="39"/>
                      <a:pt x="71" y="0"/>
                      <a:pt x="36" y="20"/>
                    </a:cubicBezTo>
                    <a:cubicBezTo>
                      <a:pt x="0" y="41"/>
                      <a:pt x="47" y="171"/>
                      <a:pt x="126" y="124"/>
                    </a:cubicBezTo>
                    <a:cubicBezTo>
                      <a:pt x="160" y="105"/>
                      <a:pt x="109" y="39"/>
                      <a:pt x="109" y="3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8" name="iŝḷîḋe">
                <a:extLst>
                  <a:ext uri="{FF2B5EF4-FFF2-40B4-BE49-F238E27FC236}">
                    <a16:creationId xmlns:a16="http://schemas.microsoft.com/office/drawing/2014/main" xmlns="" id="{E17B6C84-1299-4962-B44A-C2F6C08FF81E}"/>
                  </a:ext>
                </a:extLst>
              </p:cNvPr>
              <p:cNvSpPr/>
              <p:nvPr/>
            </p:nvSpPr>
            <p:spPr bwMode="auto">
              <a:xfrm>
                <a:off x="4495007" y="2571635"/>
                <a:ext cx="127000" cy="163513"/>
              </a:xfrm>
              <a:custGeom>
                <a:avLst/>
                <a:gdLst>
                  <a:gd name="T0" fmla="*/ 9 w 69"/>
                  <a:gd name="T1" fmla="*/ 0 h 88"/>
                  <a:gd name="T2" fmla="*/ 9 w 69"/>
                  <a:gd name="T3" fmla="*/ 58 h 88"/>
                  <a:gd name="T4" fmla="*/ 56 w 69"/>
                  <a:gd name="T5" fmla="*/ 58 h 88"/>
                  <a:gd name="T6" fmla="*/ 24 w 69"/>
                  <a:gd name="T7" fmla="*/ 88 h 88"/>
                  <a:gd name="T8" fmla="*/ 69 w 69"/>
                  <a:gd name="T9" fmla="*/ 68 h 88"/>
                  <a:gd name="T10" fmla="*/ 26 w 69"/>
                  <a:gd name="T11" fmla="*/ 49 h 88"/>
                  <a:gd name="T12" fmla="*/ 9 w 69"/>
                  <a:gd name="T1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8">
                    <a:moveTo>
                      <a:pt x="9" y="0"/>
                    </a:moveTo>
                    <a:cubicBezTo>
                      <a:pt x="9" y="0"/>
                      <a:pt x="0" y="45"/>
                      <a:pt x="9" y="58"/>
                    </a:cubicBezTo>
                    <a:cubicBezTo>
                      <a:pt x="18" y="70"/>
                      <a:pt x="52" y="44"/>
                      <a:pt x="56" y="58"/>
                    </a:cubicBezTo>
                    <a:cubicBezTo>
                      <a:pt x="59" y="71"/>
                      <a:pt x="55" y="83"/>
                      <a:pt x="24" y="88"/>
                    </a:cubicBezTo>
                    <a:cubicBezTo>
                      <a:pt x="24" y="88"/>
                      <a:pt x="69" y="87"/>
                      <a:pt x="69" y="68"/>
                    </a:cubicBezTo>
                    <a:cubicBezTo>
                      <a:pt x="69" y="39"/>
                      <a:pt x="51" y="36"/>
                      <a:pt x="26" y="49"/>
                    </a:cubicBezTo>
                    <a:cubicBezTo>
                      <a:pt x="9" y="58"/>
                      <a:pt x="9" y="25"/>
                      <a:pt x="9" y="0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9" name="îśľiḋe">
                <a:extLst>
                  <a:ext uri="{FF2B5EF4-FFF2-40B4-BE49-F238E27FC236}">
                    <a16:creationId xmlns:a16="http://schemas.microsoft.com/office/drawing/2014/main" xmlns="" id="{2B25E5A6-949D-4B03-AFA4-BC05B040E802}"/>
                  </a:ext>
                </a:extLst>
              </p:cNvPr>
              <p:cNvSpPr/>
              <p:nvPr/>
            </p:nvSpPr>
            <p:spPr bwMode="auto">
              <a:xfrm>
                <a:off x="4342607" y="2603385"/>
                <a:ext cx="55563" cy="77788"/>
              </a:xfrm>
              <a:custGeom>
                <a:avLst/>
                <a:gdLst>
                  <a:gd name="T0" fmla="*/ 28 w 30"/>
                  <a:gd name="T1" fmla="*/ 18 h 42"/>
                  <a:gd name="T2" fmla="*/ 19 w 30"/>
                  <a:gd name="T3" fmla="*/ 40 h 42"/>
                  <a:gd name="T4" fmla="*/ 2 w 30"/>
                  <a:gd name="T5" fmla="*/ 23 h 42"/>
                  <a:gd name="T6" fmla="*/ 11 w 30"/>
                  <a:gd name="T7" fmla="*/ 1 h 42"/>
                  <a:gd name="T8" fmla="*/ 28 w 30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28" y="18"/>
                    </a:moveTo>
                    <a:cubicBezTo>
                      <a:pt x="30" y="29"/>
                      <a:pt x="26" y="39"/>
                      <a:pt x="19" y="40"/>
                    </a:cubicBezTo>
                    <a:cubicBezTo>
                      <a:pt x="12" y="42"/>
                      <a:pt x="4" y="34"/>
                      <a:pt x="2" y="23"/>
                    </a:cubicBezTo>
                    <a:cubicBezTo>
                      <a:pt x="0" y="12"/>
                      <a:pt x="4" y="2"/>
                      <a:pt x="11" y="1"/>
                    </a:cubicBezTo>
                    <a:cubicBezTo>
                      <a:pt x="18" y="0"/>
                      <a:pt x="26" y="7"/>
                      <a:pt x="28" y="18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0" name="íşlîḑé">
                <a:extLst>
                  <a:ext uri="{FF2B5EF4-FFF2-40B4-BE49-F238E27FC236}">
                    <a16:creationId xmlns:a16="http://schemas.microsoft.com/office/drawing/2014/main" xmlns="" id="{93192263-5EAC-4D2B-869F-E7C08905AF91}"/>
                  </a:ext>
                </a:extLst>
              </p:cNvPr>
              <p:cNvSpPr/>
              <p:nvPr/>
            </p:nvSpPr>
            <p:spPr bwMode="auto">
              <a:xfrm>
                <a:off x="4555332" y="2570047"/>
                <a:ext cx="50800" cy="69850"/>
              </a:xfrm>
              <a:custGeom>
                <a:avLst/>
                <a:gdLst>
                  <a:gd name="T0" fmla="*/ 25 w 27"/>
                  <a:gd name="T1" fmla="*/ 16 h 38"/>
                  <a:gd name="T2" fmla="*/ 17 w 27"/>
                  <a:gd name="T3" fmla="*/ 36 h 38"/>
                  <a:gd name="T4" fmla="*/ 2 w 27"/>
                  <a:gd name="T5" fmla="*/ 21 h 38"/>
                  <a:gd name="T6" fmla="*/ 10 w 27"/>
                  <a:gd name="T7" fmla="*/ 1 h 38"/>
                  <a:gd name="T8" fmla="*/ 25 w 27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5" y="16"/>
                    </a:moveTo>
                    <a:cubicBezTo>
                      <a:pt x="27" y="26"/>
                      <a:pt x="23" y="35"/>
                      <a:pt x="17" y="36"/>
                    </a:cubicBezTo>
                    <a:cubicBezTo>
                      <a:pt x="10" y="38"/>
                      <a:pt x="4" y="31"/>
                      <a:pt x="2" y="21"/>
                    </a:cubicBezTo>
                    <a:cubicBezTo>
                      <a:pt x="0" y="11"/>
                      <a:pt x="3" y="3"/>
                      <a:pt x="10" y="1"/>
                    </a:cubicBezTo>
                    <a:cubicBezTo>
                      <a:pt x="16" y="0"/>
                      <a:pt x="23" y="7"/>
                      <a:pt x="25" y="16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íṡlïḋé">
                <a:extLst>
                  <a:ext uri="{FF2B5EF4-FFF2-40B4-BE49-F238E27FC236}">
                    <a16:creationId xmlns:a16="http://schemas.microsoft.com/office/drawing/2014/main" xmlns="" id="{50C4CAE5-AEA6-401C-BDE0-53DB2C7AF986}"/>
                  </a:ext>
                </a:extLst>
              </p:cNvPr>
              <p:cNvSpPr/>
              <p:nvPr/>
            </p:nvSpPr>
            <p:spPr bwMode="auto">
              <a:xfrm>
                <a:off x="4282282" y="2960572"/>
                <a:ext cx="247650" cy="120650"/>
              </a:xfrm>
              <a:custGeom>
                <a:avLst/>
                <a:gdLst>
                  <a:gd name="T0" fmla="*/ 0 w 134"/>
                  <a:gd name="T1" fmla="*/ 6 h 65"/>
                  <a:gd name="T2" fmla="*/ 101 w 134"/>
                  <a:gd name="T3" fmla="*/ 59 h 65"/>
                  <a:gd name="T4" fmla="*/ 134 w 134"/>
                  <a:gd name="T5" fmla="*/ 43 h 65"/>
                  <a:gd name="T6" fmla="*/ 0 w 134"/>
                  <a:gd name="T7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5">
                    <a:moveTo>
                      <a:pt x="0" y="6"/>
                    </a:moveTo>
                    <a:cubicBezTo>
                      <a:pt x="24" y="35"/>
                      <a:pt x="59" y="65"/>
                      <a:pt x="101" y="59"/>
                    </a:cubicBezTo>
                    <a:cubicBezTo>
                      <a:pt x="114" y="57"/>
                      <a:pt x="126" y="51"/>
                      <a:pt x="134" y="43"/>
                    </a:cubicBezTo>
                    <a:cubicBezTo>
                      <a:pt x="100" y="0"/>
                      <a:pt x="35" y="1"/>
                      <a:pt x="0" y="6"/>
                    </a:cubicBez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ïS1îde">
                <a:extLst>
                  <a:ext uri="{FF2B5EF4-FFF2-40B4-BE49-F238E27FC236}">
                    <a16:creationId xmlns:a16="http://schemas.microsoft.com/office/drawing/2014/main" xmlns="" id="{834E8F55-7297-452B-B5A1-F0B636396BD6}"/>
                  </a:ext>
                </a:extLst>
              </p:cNvPr>
              <p:cNvSpPr/>
              <p:nvPr/>
            </p:nvSpPr>
            <p:spPr bwMode="auto">
              <a:xfrm>
                <a:off x="4218782" y="2793885"/>
                <a:ext cx="388938" cy="246063"/>
              </a:xfrm>
              <a:custGeom>
                <a:avLst/>
                <a:gdLst>
                  <a:gd name="T0" fmla="*/ 204 w 210"/>
                  <a:gd name="T1" fmla="*/ 0 h 133"/>
                  <a:gd name="T2" fmla="*/ 0 w 210"/>
                  <a:gd name="T3" fmla="*/ 44 h 133"/>
                  <a:gd name="T4" fmla="*/ 34 w 210"/>
                  <a:gd name="T5" fmla="*/ 96 h 133"/>
                  <a:gd name="T6" fmla="*/ 168 w 210"/>
                  <a:gd name="T7" fmla="*/ 133 h 133"/>
                  <a:gd name="T8" fmla="*/ 204 w 210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33">
                    <a:moveTo>
                      <a:pt x="204" y="0"/>
                    </a:moveTo>
                    <a:cubicBezTo>
                      <a:pt x="125" y="0"/>
                      <a:pt x="0" y="44"/>
                      <a:pt x="0" y="44"/>
                    </a:cubicBezTo>
                    <a:cubicBezTo>
                      <a:pt x="0" y="44"/>
                      <a:pt x="12" y="70"/>
                      <a:pt x="34" y="96"/>
                    </a:cubicBezTo>
                    <a:cubicBezTo>
                      <a:pt x="69" y="91"/>
                      <a:pt x="134" y="90"/>
                      <a:pt x="168" y="133"/>
                    </a:cubicBezTo>
                    <a:cubicBezTo>
                      <a:pt x="210" y="94"/>
                      <a:pt x="204" y="0"/>
                      <a:pt x="204" y="0"/>
                    </a:cubicBezTo>
                    <a:close/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íśḷiďê">
                <a:extLst>
                  <a:ext uri="{FF2B5EF4-FFF2-40B4-BE49-F238E27FC236}">
                    <a16:creationId xmlns:a16="http://schemas.microsoft.com/office/drawing/2014/main" xmlns="" id="{9CC14BBD-B308-4002-9DB0-78C659B1ECA6}"/>
                  </a:ext>
                </a:extLst>
              </p:cNvPr>
              <p:cNvSpPr/>
              <p:nvPr/>
            </p:nvSpPr>
            <p:spPr bwMode="auto">
              <a:xfrm>
                <a:off x="4282282" y="2471622"/>
                <a:ext cx="114300" cy="82550"/>
              </a:xfrm>
              <a:custGeom>
                <a:avLst/>
                <a:gdLst>
                  <a:gd name="T0" fmla="*/ 0 w 62"/>
                  <a:gd name="T1" fmla="*/ 45 h 45"/>
                  <a:gd name="T2" fmla="*/ 62 w 62"/>
                  <a:gd name="T3" fmla="*/ 25 h 45"/>
                  <a:gd name="T4" fmla="*/ 0 w 62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45">
                    <a:moveTo>
                      <a:pt x="0" y="45"/>
                    </a:moveTo>
                    <a:cubicBezTo>
                      <a:pt x="0" y="45"/>
                      <a:pt x="30" y="21"/>
                      <a:pt x="62" y="25"/>
                    </a:cubicBezTo>
                    <a:cubicBezTo>
                      <a:pt x="62" y="25"/>
                      <a:pt x="19" y="0"/>
                      <a:pt x="0" y="45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ïṥliḍe">
                <a:extLst>
                  <a:ext uri="{FF2B5EF4-FFF2-40B4-BE49-F238E27FC236}">
                    <a16:creationId xmlns:a16="http://schemas.microsoft.com/office/drawing/2014/main" xmlns="" id="{925E6EDD-14FE-44A9-9D98-E41609EE710E}"/>
                  </a:ext>
                </a:extLst>
              </p:cNvPr>
              <p:cNvSpPr/>
              <p:nvPr/>
            </p:nvSpPr>
            <p:spPr bwMode="auto">
              <a:xfrm>
                <a:off x="4504532" y="2443047"/>
                <a:ext cx="92075" cy="61913"/>
              </a:xfrm>
              <a:custGeom>
                <a:avLst/>
                <a:gdLst>
                  <a:gd name="T0" fmla="*/ 0 w 50"/>
                  <a:gd name="T1" fmla="*/ 33 h 33"/>
                  <a:gd name="T2" fmla="*/ 50 w 50"/>
                  <a:gd name="T3" fmla="*/ 33 h 33"/>
                  <a:gd name="T4" fmla="*/ 0 w 50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33">
                    <a:moveTo>
                      <a:pt x="0" y="33"/>
                    </a:moveTo>
                    <a:cubicBezTo>
                      <a:pt x="0" y="33"/>
                      <a:pt x="37" y="21"/>
                      <a:pt x="50" y="33"/>
                    </a:cubicBezTo>
                    <a:cubicBezTo>
                      <a:pt x="50" y="33"/>
                      <a:pt x="21" y="0"/>
                      <a:pt x="0" y="33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îṣľîdè">
                <a:extLst>
                  <a:ext uri="{FF2B5EF4-FFF2-40B4-BE49-F238E27FC236}">
                    <a16:creationId xmlns:a16="http://schemas.microsoft.com/office/drawing/2014/main" xmlns="" id="{93052C69-378E-4010-9B0A-DB2E3AD71B2F}"/>
                  </a:ext>
                </a:extLst>
              </p:cNvPr>
              <p:cNvSpPr/>
              <p:nvPr/>
            </p:nvSpPr>
            <p:spPr bwMode="auto">
              <a:xfrm>
                <a:off x="4717257" y="5724410"/>
                <a:ext cx="409575" cy="266700"/>
              </a:xfrm>
              <a:custGeom>
                <a:avLst/>
                <a:gdLst>
                  <a:gd name="T0" fmla="*/ 102 w 221"/>
                  <a:gd name="T1" fmla="*/ 30 h 144"/>
                  <a:gd name="T2" fmla="*/ 132 w 221"/>
                  <a:gd name="T3" fmla="*/ 72 h 144"/>
                  <a:gd name="T4" fmla="*/ 206 w 221"/>
                  <a:gd name="T5" fmla="*/ 86 h 144"/>
                  <a:gd name="T6" fmla="*/ 206 w 221"/>
                  <a:gd name="T7" fmla="*/ 124 h 144"/>
                  <a:gd name="T8" fmla="*/ 14 w 221"/>
                  <a:gd name="T9" fmla="*/ 124 h 144"/>
                  <a:gd name="T10" fmla="*/ 14 w 221"/>
                  <a:gd name="T11" fmla="*/ 30 h 144"/>
                  <a:gd name="T12" fmla="*/ 102 w 221"/>
                  <a:gd name="T13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144">
                    <a:moveTo>
                      <a:pt x="102" y="30"/>
                    </a:moveTo>
                    <a:cubicBezTo>
                      <a:pt x="102" y="30"/>
                      <a:pt x="114" y="66"/>
                      <a:pt x="132" y="72"/>
                    </a:cubicBezTo>
                    <a:cubicBezTo>
                      <a:pt x="149" y="78"/>
                      <a:pt x="191" y="74"/>
                      <a:pt x="206" y="86"/>
                    </a:cubicBezTo>
                    <a:cubicBezTo>
                      <a:pt x="221" y="98"/>
                      <a:pt x="206" y="124"/>
                      <a:pt x="206" y="124"/>
                    </a:cubicBezTo>
                    <a:cubicBezTo>
                      <a:pt x="206" y="124"/>
                      <a:pt x="49" y="144"/>
                      <a:pt x="14" y="124"/>
                    </a:cubicBezTo>
                    <a:cubicBezTo>
                      <a:pt x="14" y="124"/>
                      <a:pt x="0" y="60"/>
                      <a:pt x="14" y="30"/>
                    </a:cubicBezTo>
                    <a:cubicBezTo>
                      <a:pt x="28" y="0"/>
                      <a:pt x="102" y="30"/>
                      <a:pt x="102" y="30"/>
                    </a:cubicBezTo>
                    <a:close/>
                  </a:path>
                </a:pathLst>
              </a:custGeom>
              <a:solidFill>
                <a:srgbClr val="281D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î$ḷîďê">
                <a:extLst>
                  <a:ext uri="{FF2B5EF4-FFF2-40B4-BE49-F238E27FC236}">
                    <a16:creationId xmlns:a16="http://schemas.microsoft.com/office/drawing/2014/main" xmlns="" id="{98CE91EF-B6C6-4E6C-9FB3-F0327E0A69C0}"/>
                  </a:ext>
                </a:extLst>
              </p:cNvPr>
              <p:cNvSpPr/>
              <p:nvPr/>
            </p:nvSpPr>
            <p:spPr bwMode="auto">
              <a:xfrm>
                <a:off x="4534694" y="5756160"/>
                <a:ext cx="387350" cy="284163"/>
              </a:xfrm>
              <a:custGeom>
                <a:avLst/>
                <a:gdLst>
                  <a:gd name="T0" fmla="*/ 112 w 209"/>
                  <a:gd name="T1" fmla="*/ 23 h 153"/>
                  <a:gd name="T2" fmla="*/ 142 w 209"/>
                  <a:gd name="T3" fmla="*/ 72 h 153"/>
                  <a:gd name="T4" fmla="*/ 200 w 209"/>
                  <a:gd name="T5" fmla="*/ 94 h 153"/>
                  <a:gd name="T6" fmla="*/ 200 w 209"/>
                  <a:gd name="T7" fmla="*/ 122 h 153"/>
                  <a:gd name="T8" fmla="*/ 0 w 209"/>
                  <a:gd name="T9" fmla="*/ 107 h 153"/>
                  <a:gd name="T10" fmla="*/ 9 w 209"/>
                  <a:gd name="T11" fmla="*/ 23 h 153"/>
                  <a:gd name="T12" fmla="*/ 112 w 209"/>
                  <a:gd name="T13" fmla="*/ 2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53">
                    <a:moveTo>
                      <a:pt x="112" y="23"/>
                    </a:moveTo>
                    <a:cubicBezTo>
                      <a:pt x="112" y="23"/>
                      <a:pt x="113" y="60"/>
                      <a:pt x="142" y="72"/>
                    </a:cubicBezTo>
                    <a:cubicBezTo>
                      <a:pt x="159" y="78"/>
                      <a:pt x="189" y="84"/>
                      <a:pt x="200" y="94"/>
                    </a:cubicBezTo>
                    <a:cubicBezTo>
                      <a:pt x="209" y="100"/>
                      <a:pt x="201" y="108"/>
                      <a:pt x="200" y="122"/>
                    </a:cubicBezTo>
                    <a:cubicBezTo>
                      <a:pt x="198" y="153"/>
                      <a:pt x="38" y="121"/>
                      <a:pt x="0" y="107"/>
                    </a:cubicBezTo>
                    <a:cubicBezTo>
                      <a:pt x="0" y="107"/>
                      <a:pt x="2" y="46"/>
                      <a:pt x="9" y="23"/>
                    </a:cubicBezTo>
                    <a:cubicBezTo>
                      <a:pt x="16" y="0"/>
                      <a:pt x="112" y="23"/>
                      <a:pt x="112" y="23"/>
                    </a:cubicBezTo>
                    <a:close/>
                  </a:path>
                </a:pathLst>
              </a:custGeom>
              <a:solidFill>
                <a:srgbClr val="38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í$ļiďe">
                <a:extLst>
                  <a:ext uri="{FF2B5EF4-FFF2-40B4-BE49-F238E27FC236}">
                    <a16:creationId xmlns:a16="http://schemas.microsoft.com/office/drawing/2014/main" xmlns="" id="{A4C356C1-3AE4-46B6-A610-ACCC8AE17648}"/>
                  </a:ext>
                </a:extLst>
              </p:cNvPr>
              <p:cNvSpPr/>
              <p:nvPr/>
            </p:nvSpPr>
            <p:spPr bwMode="auto">
              <a:xfrm>
                <a:off x="4477544" y="4206760"/>
                <a:ext cx="538163" cy="1639888"/>
              </a:xfrm>
              <a:custGeom>
                <a:avLst/>
                <a:gdLst>
                  <a:gd name="T0" fmla="*/ 0 w 290"/>
                  <a:gd name="T1" fmla="*/ 62 h 886"/>
                  <a:gd name="T2" fmla="*/ 35 w 290"/>
                  <a:gd name="T3" fmla="*/ 866 h 886"/>
                  <a:gd name="T4" fmla="*/ 162 w 290"/>
                  <a:gd name="T5" fmla="*/ 866 h 886"/>
                  <a:gd name="T6" fmla="*/ 224 w 290"/>
                  <a:gd name="T7" fmla="*/ 135 h 886"/>
                  <a:gd name="T8" fmla="*/ 290 w 290"/>
                  <a:gd name="T9" fmla="*/ 15 h 886"/>
                  <a:gd name="T10" fmla="*/ 0 w 290"/>
                  <a:gd name="T11" fmla="*/ 62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886">
                    <a:moveTo>
                      <a:pt x="0" y="62"/>
                    </a:moveTo>
                    <a:cubicBezTo>
                      <a:pt x="0" y="62"/>
                      <a:pt x="69" y="543"/>
                      <a:pt x="35" y="866"/>
                    </a:cubicBezTo>
                    <a:cubicBezTo>
                      <a:pt x="35" y="866"/>
                      <a:pt x="105" y="886"/>
                      <a:pt x="162" y="866"/>
                    </a:cubicBezTo>
                    <a:cubicBezTo>
                      <a:pt x="162" y="866"/>
                      <a:pt x="224" y="195"/>
                      <a:pt x="224" y="135"/>
                    </a:cubicBezTo>
                    <a:cubicBezTo>
                      <a:pt x="224" y="75"/>
                      <a:pt x="290" y="15"/>
                      <a:pt x="290" y="15"/>
                    </a:cubicBezTo>
                    <a:cubicBezTo>
                      <a:pt x="290" y="15"/>
                      <a:pt x="29" y="0"/>
                      <a:pt x="0" y="62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i$líḓê">
                <a:extLst>
                  <a:ext uri="{FF2B5EF4-FFF2-40B4-BE49-F238E27FC236}">
                    <a16:creationId xmlns:a16="http://schemas.microsoft.com/office/drawing/2014/main" xmlns="" id="{4BCDB2B1-48E5-46BB-BEBB-1D4378C4C865}"/>
                  </a:ext>
                </a:extLst>
              </p:cNvPr>
              <p:cNvSpPr/>
              <p:nvPr/>
            </p:nvSpPr>
            <p:spPr bwMode="auto">
              <a:xfrm>
                <a:off x="4731544" y="4182947"/>
                <a:ext cx="354013" cy="1643063"/>
              </a:xfrm>
              <a:custGeom>
                <a:avLst/>
                <a:gdLst>
                  <a:gd name="T0" fmla="*/ 173 w 191"/>
                  <a:gd name="T1" fmla="*/ 28 h 888"/>
                  <a:gd name="T2" fmla="*/ 98 w 191"/>
                  <a:gd name="T3" fmla="*/ 873 h 888"/>
                  <a:gd name="T4" fmla="*/ 0 w 191"/>
                  <a:gd name="T5" fmla="*/ 863 h 888"/>
                  <a:gd name="T6" fmla="*/ 20 w 191"/>
                  <a:gd name="T7" fmla="*/ 356 h 888"/>
                  <a:gd name="T8" fmla="*/ 52 w 191"/>
                  <a:gd name="T9" fmla="*/ 45 h 888"/>
                  <a:gd name="T10" fmla="*/ 173 w 191"/>
                  <a:gd name="T11" fmla="*/ 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888">
                    <a:moveTo>
                      <a:pt x="173" y="28"/>
                    </a:moveTo>
                    <a:cubicBezTo>
                      <a:pt x="173" y="28"/>
                      <a:pt x="191" y="485"/>
                      <a:pt x="98" y="873"/>
                    </a:cubicBezTo>
                    <a:cubicBezTo>
                      <a:pt x="98" y="873"/>
                      <a:pt x="44" y="888"/>
                      <a:pt x="0" y="863"/>
                    </a:cubicBezTo>
                    <a:cubicBezTo>
                      <a:pt x="0" y="863"/>
                      <a:pt x="20" y="436"/>
                      <a:pt x="20" y="356"/>
                    </a:cubicBezTo>
                    <a:cubicBezTo>
                      <a:pt x="20" y="276"/>
                      <a:pt x="45" y="64"/>
                      <a:pt x="52" y="45"/>
                    </a:cubicBezTo>
                    <a:cubicBezTo>
                      <a:pt x="60" y="26"/>
                      <a:pt x="127" y="0"/>
                      <a:pt x="173" y="28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îs1íďê">
                <a:extLst>
                  <a:ext uri="{FF2B5EF4-FFF2-40B4-BE49-F238E27FC236}">
                    <a16:creationId xmlns:a16="http://schemas.microsoft.com/office/drawing/2014/main" xmlns="" id="{EC5EB859-8A42-49F9-8E82-90948E85E94D}"/>
                  </a:ext>
                </a:extLst>
              </p:cNvPr>
              <p:cNvSpPr/>
              <p:nvPr/>
            </p:nvSpPr>
            <p:spPr bwMode="auto">
              <a:xfrm>
                <a:off x="4801394" y="4332172"/>
                <a:ext cx="131763" cy="1323975"/>
              </a:xfrm>
              <a:custGeom>
                <a:avLst/>
                <a:gdLst>
                  <a:gd name="T0" fmla="*/ 71 w 71"/>
                  <a:gd name="T1" fmla="*/ 0 h 715"/>
                  <a:gd name="T2" fmla="*/ 47 w 71"/>
                  <a:gd name="T3" fmla="*/ 99 h 715"/>
                  <a:gd name="T4" fmla="*/ 0 w 71"/>
                  <a:gd name="T5" fmla="*/ 715 h 715"/>
                  <a:gd name="T6" fmla="*/ 36 w 71"/>
                  <a:gd name="T7" fmla="*/ 103 h 715"/>
                  <a:gd name="T8" fmla="*/ 71 w 71"/>
                  <a:gd name="T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5">
                    <a:moveTo>
                      <a:pt x="71" y="0"/>
                    </a:moveTo>
                    <a:cubicBezTo>
                      <a:pt x="71" y="0"/>
                      <a:pt x="50" y="30"/>
                      <a:pt x="47" y="99"/>
                    </a:cubicBezTo>
                    <a:cubicBezTo>
                      <a:pt x="43" y="169"/>
                      <a:pt x="16" y="606"/>
                      <a:pt x="0" y="715"/>
                    </a:cubicBezTo>
                    <a:cubicBezTo>
                      <a:pt x="0" y="715"/>
                      <a:pt x="38" y="156"/>
                      <a:pt x="36" y="103"/>
                    </a:cubicBezTo>
                    <a:cubicBezTo>
                      <a:pt x="34" y="51"/>
                      <a:pt x="63" y="13"/>
                      <a:pt x="71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ís1iḋé">
                <a:extLst>
                  <a:ext uri="{FF2B5EF4-FFF2-40B4-BE49-F238E27FC236}">
                    <a16:creationId xmlns:a16="http://schemas.microsoft.com/office/drawing/2014/main" xmlns="" id="{A087DA1A-D47E-4850-9AA8-15033816DC4F}"/>
                  </a:ext>
                </a:extLst>
              </p:cNvPr>
              <p:cNvSpPr/>
              <p:nvPr/>
            </p:nvSpPr>
            <p:spPr bwMode="auto">
              <a:xfrm>
                <a:off x="4061619" y="3227272"/>
                <a:ext cx="1060450" cy="1173163"/>
              </a:xfrm>
              <a:custGeom>
                <a:avLst/>
                <a:gdLst>
                  <a:gd name="T0" fmla="*/ 127 w 573"/>
                  <a:gd name="T1" fmla="*/ 11 h 634"/>
                  <a:gd name="T2" fmla="*/ 19 w 573"/>
                  <a:gd name="T3" fmla="*/ 35 h 634"/>
                  <a:gd name="T4" fmla="*/ 85 w 573"/>
                  <a:gd name="T5" fmla="*/ 178 h 634"/>
                  <a:gd name="T6" fmla="*/ 201 w 573"/>
                  <a:gd name="T7" fmla="*/ 634 h 634"/>
                  <a:gd name="T8" fmla="*/ 458 w 573"/>
                  <a:gd name="T9" fmla="*/ 578 h 634"/>
                  <a:gd name="T10" fmla="*/ 458 w 573"/>
                  <a:gd name="T11" fmla="*/ 539 h 634"/>
                  <a:gd name="T12" fmla="*/ 475 w 573"/>
                  <a:gd name="T13" fmla="*/ 573 h 634"/>
                  <a:gd name="T14" fmla="*/ 573 w 573"/>
                  <a:gd name="T15" fmla="*/ 573 h 634"/>
                  <a:gd name="T16" fmla="*/ 310 w 573"/>
                  <a:gd name="T17" fmla="*/ 0 h 634"/>
                  <a:gd name="T18" fmla="*/ 127 w 573"/>
                  <a:gd name="T19" fmla="*/ 1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3" h="634">
                    <a:moveTo>
                      <a:pt x="127" y="11"/>
                    </a:moveTo>
                    <a:cubicBezTo>
                      <a:pt x="127" y="11"/>
                      <a:pt x="38" y="30"/>
                      <a:pt x="19" y="35"/>
                    </a:cubicBezTo>
                    <a:cubicBezTo>
                      <a:pt x="0" y="41"/>
                      <a:pt x="56" y="114"/>
                      <a:pt x="85" y="178"/>
                    </a:cubicBezTo>
                    <a:cubicBezTo>
                      <a:pt x="113" y="242"/>
                      <a:pt x="193" y="537"/>
                      <a:pt x="201" y="634"/>
                    </a:cubicBezTo>
                    <a:cubicBezTo>
                      <a:pt x="201" y="634"/>
                      <a:pt x="421" y="578"/>
                      <a:pt x="458" y="578"/>
                    </a:cubicBezTo>
                    <a:cubicBezTo>
                      <a:pt x="458" y="539"/>
                      <a:pt x="458" y="539"/>
                      <a:pt x="458" y="539"/>
                    </a:cubicBezTo>
                    <a:cubicBezTo>
                      <a:pt x="458" y="539"/>
                      <a:pt x="469" y="557"/>
                      <a:pt x="475" y="573"/>
                    </a:cubicBezTo>
                    <a:cubicBezTo>
                      <a:pt x="475" y="573"/>
                      <a:pt x="550" y="571"/>
                      <a:pt x="573" y="573"/>
                    </a:cubicBezTo>
                    <a:cubicBezTo>
                      <a:pt x="573" y="573"/>
                      <a:pt x="382" y="116"/>
                      <a:pt x="310" y="0"/>
                    </a:cubicBezTo>
                    <a:cubicBezTo>
                      <a:pt x="310" y="0"/>
                      <a:pt x="174" y="0"/>
                      <a:pt x="127" y="11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ísḻîďê">
                <a:extLst>
                  <a:ext uri="{FF2B5EF4-FFF2-40B4-BE49-F238E27FC236}">
                    <a16:creationId xmlns:a16="http://schemas.microsoft.com/office/drawing/2014/main" xmlns="" id="{4181372D-4234-470B-9E6D-E9793F66D53A}"/>
                  </a:ext>
                </a:extLst>
              </p:cNvPr>
              <p:cNvSpPr/>
              <p:nvPr/>
            </p:nvSpPr>
            <p:spPr bwMode="auto">
              <a:xfrm>
                <a:off x="4336257" y="3060585"/>
                <a:ext cx="203200" cy="411163"/>
              </a:xfrm>
              <a:custGeom>
                <a:avLst/>
                <a:gdLst>
                  <a:gd name="T0" fmla="*/ 55 w 110"/>
                  <a:gd name="T1" fmla="*/ 28 h 222"/>
                  <a:gd name="T2" fmla="*/ 100 w 110"/>
                  <a:gd name="T3" fmla="*/ 99 h 222"/>
                  <a:gd name="T4" fmla="*/ 32 w 110"/>
                  <a:gd name="T5" fmla="*/ 114 h 222"/>
                  <a:gd name="T6" fmla="*/ 6 w 110"/>
                  <a:gd name="T7" fmla="*/ 28 h 222"/>
                  <a:gd name="T8" fmla="*/ 55 w 110"/>
                  <a:gd name="T9" fmla="*/ 2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22">
                    <a:moveTo>
                      <a:pt x="55" y="28"/>
                    </a:moveTo>
                    <a:cubicBezTo>
                      <a:pt x="55" y="28"/>
                      <a:pt x="88" y="90"/>
                      <a:pt x="100" y="99"/>
                    </a:cubicBezTo>
                    <a:cubicBezTo>
                      <a:pt x="110" y="222"/>
                      <a:pt x="32" y="114"/>
                      <a:pt x="32" y="114"/>
                    </a:cubicBezTo>
                    <a:cubicBezTo>
                      <a:pt x="32" y="114"/>
                      <a:pt x="12" y="56"/>
                      <a:pt x="6" y="28"/>
                    </a:cubicBezTo>
                    <a:cubicBezTo>
                      <a:pt x="0" y="0"/>
                      <a:pt x="55" y="28"/>
                      <a:pt x="55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íṧľïḓé">
                <a:extLst>
                  <a:ext uri="{FF2B5EF4-FFF2-40B4-BE49-F238E27FC236}">
                    <a16:creationId xmlns:a16="http://schemas.microsoft.com/office/drawing/2014/main" xmlns="" id="{F2F1B7BD-8C3A-44E7-9C05-EE95A6E43682}"/>
                  </a:ext>
                </a:extLst>
              </p:cNvPr>
              <p:cNvSpPr/>
              <p:nvPr/>
            </p:nvSpPr>
            <p:spPr bwMode="auto">
              <a:xfrm>
                <a:off x="4296569" y="3227272"/>
                <a:ext cx="425450" cy="531813"/>
              </a:xfrm>
              <a:custGeom>
                <a:avLst/>
                <a:gdLst>
                  <a:gd name="T0" fmla="*/ 74 w 230"/>
                  <a:gd name="T1" fmla="*/ 0 h 287"/>
                  <a:gd name="T2" fmla="*/ 112 w 230"/>
                  <a:gd name="T3" fmla="*/ 62 h 287"/>
                  <a:gd name="T4" fmla="*/ 96 w 230"/>
                  <a:gd name="T5" fmla="*/ 0 h 287"/>
                  <a:gd name="T6" fmla="*/ 144 w 230"/>
                  <a:gd name="T7" fmla="*/ 0 h 287"/>
                  <a:gd name="T8" fmla="*/ 230 w 230"/>
                  <a:gd name="T9" fmla="*/ 287 h 287"/>
                  <a:gd name="T10" fmla="*/ 0 w 230"/>
                  <a:gd name="T11" fmla="*/ 38 h 287"/>
                  <a:gd name="T12" fmla="*/ 74 w 230"/>
                  <a:gd name="T13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287">
                    <a:moveTo>
                      <a:pt x="74" y="0"/>
                    </a:moveTo>
                    <a:cubicBezTo>
                      <a:pt x="112" y="62"/>
                      <a:pt x="112" y="62"/>
                      <a:pt x="112" y="62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221" y="197"/>
                      <a:pt x="230" y="287"/>
                    </a:cubicBezTo>
                    <a:cubicBezTo>
                      <a:pt x="230" y="287"/>
                      <a:pt x="46" y="72"/>
                      <a:pt x="0" y="38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íŝḷiďe">
                <a:extLst>
                  <a:ext uri="{FF2B5EF4-FFF2-40B4-BE49-F238E27FC236}">
                    <a16:creationId xmlns:a16="http://schemas.microsoft.com/office/drawing/2014/main" xmlns="" id="{866ED3EE-7510-4E89-9640-D450519627C5}"/>
                  </a:ext>
                </a:extLst>
              </p:cNvPr>
              <p:cNvSpPr/>
              <p:nvPr/>
            </p:nvSpPr>
            <p:spPr bwMode="auto">
              <a:xfrm>
                <a:off x="4282282" y="3203460"/>
                <a:ext cx="150813" cy="138113"/>
              </a:xfrm>
              <a:custGeom>
                <a:avLst/>
                <a:gdLst>
                  <a:gd name="T0" fmla="*/ 0 w 82"/>
                  <a:gd name="T1" fmla="*/ 0 h 75"/>
                  <a:gd name="T2" fmla="*/ 82 w 82"/>
                  <a:gd name="T3" fmla="*/ 13 h 75"/>
                  <a:gd name="T4" fmla="*/ 82 w 82"/>
                  <a:gd name="T5" fmla="*/ 75 h 75"/>
                  <a:gd name="T6" fmla="*/ 0 w 82"/>
                  <a:gd name="T7" fmla="*/ 47 h 75"/>
                  <a:gd name="T8" fmla="*/ 0 w 82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5">
                    <a:moveTo>
                      <a:pt x="0" y="0"/>
                    </a:move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82" y="75"/>
                      <a:pt x="4" y="52"/>
                      <a:pt x="0" y="4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ïṡḻíḋe">
                <a:extLst>
                  <a:ext uri="{FF2B5EF4-FFF2-40B4-BE49-F238E27FC236}">
                    <a16:creationId xmlns:a16="http://schemas.microsoft.com/office/drawing/2014/main" xmlns="" id="{794097EC-ACB3-4865-B1E3-55E0C18F22B6}"/>
                  </a:ext>
                </a:extLst>
              </p:cNvPr>
              <p:cNvSpPr/>
              <p:nvPr/>
            </p:nvSpPr>
            <p:spPr bwMode="auto">
              <a:xfrm>
                <a:off x="4456907" y="3317760"/>
                <a:ext cx="122238" cy="92075"/>
              </a:xfrm>
              <a:custGeom>
                <a:avLst/>
                <a:gdLst>
                  <a:gd name="T0" fmla="*/ 0 w 66"/>
                  <a:gd name="T1" fmla="*/ 22 h 50"/>
                  <a:gd name="T2" fmla="*/ 54 w 66"/>
                  <a:gd name="T3" fmla="*/ 5 h 50"/>
                  <a:gd name="T4" fmla="*/ 66 w 66"/>
                  <a:gd name="T5" fmla="*/ 37 h 50"/>
                  <a:gd name="T6" fmla="*/ 39 w 66"/>
                  <a:gd name="T7" fmla="*/ 50 h 50"/>
                  <a:gd name="T8" fmla="*/ 0 w 66"/>
                  <a:gd name="T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0">
                    <a:moveTo>
                      <a:pt x="0" y="22"/>
                    </a:moveTo>
                    <a:cubicBezTo>
                      <a:pt x="0" y="22"/>
                      <a:pt x="29" y="0"/>
                      <a:pt x="54" y="5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39" y="50"/>
                      <a:pt x="39" y="50"/>
                      <a:pt x="39" y="5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5" name="í$ľîḋê">
                <a:extLst>
                  <a:ext uri="{FF2B5EF4-FFF2-40B4-BE49-F238E27FC236}">
                    <a16:creationId xmlns:a16="http://schemas.microsoft.com/office/drawing/2014/main" xmlns="" id="{374CBF9A-82A8-405D-898D-BC4BD039E5FF}"/>
                  </a:ext>
                </a:extLst>
              </p:cNvPr>
              <p:cNvSpPr/>
              <p:nvPr/>
            </p:nvSpPr>
            <p:spPr bwMode="auto">
              <a:xfrm>
                <a:off x="4529932" y="3386022"/>
                <a:ext cx="209550" cy="392113"/>
              </a:xfrm>
              <a:custGeom>
                <a:avLst/>
                <a:gdLst>
                  <a:gd name="T0" fmla="*/ 11 w 113"/>
                  <a:gd name="T1" fmla="*/ 95 h 212"/>
                  <a:gd name="T2" fmla="*/ 0 w 113"/>
                  <a:gd name="T3" fmla="*/ 13 h 212"/>
                  <a:gd name="T4" fmla="*/ 27 w 113"/>
                  <a:gd name="T5" fmla="*/ 0 h 212"/>
                  <a:gd name="T6" fmla="*/ 94 w 113"/>
                  <a:gd name="T7" fmla="*/ 109 h 212"/>
                  <a:gd name="T8" fmla="*/ 113 w 113"/>
                  <a:gd name="T9" fmla="*/ 212 h 212"/>
                  <a:gd name="T10" fmla="*/ 11 w 113"/>
                  <a:gd name="T11" fmla="*/ 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12">
                    <a:moveTo>
                      <a:pt x="11" y="95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79" y="86"/>
                      <a:pt x="94" y="109"/>
                    </a:cubicBezTo>
                    <a:cubicBezTo>
                      <a:pt x="113" y="212"/>
                      <a:pt x="113" y="212"/>
                      <a:pt x="113" y="21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îś1ïḓé">
                <a:extLst>
                  <a:ext uri="{FF2B5EF4-FFF2-40B4-BE49-F238E27FC236}">
                    <a16:creationId xmlns:a16="http://schemas.microsoft.com/office/drawing/2014/main" xmlns="" id="{E926769B-6883-4938-92BD-12FDC8BD6DFC}"/>
                  </a:ext>
                </a:extLst>
              </p:cNvPr>
              <p:cNvSpPr/>
              <p:nvPr/>
            </p:nvSpPr>
            <p:spPr bwMode="auto">
              <a:xfrm>
                <a:off x="4218782" y="3227272"/>
                <a:ext cx="520700" cy="550863"/>
              </a:xfrm>
              <a:custGeom>
                <a:avLst/>
                <a:gdLst>
                  <a:gd name="T0" fmla="*/ 34 w 281"/>
                  <a:gd name="T1" fmla="*/ 0 h 298"/>
                  <a:gd name="T2" fmla="*/ 0 w 281"/>
                  <a:gd name="T3" fmla="*/ 99 h 298"/>
                  <a:gd name="T4" fmla="*/ 102 w 281"/>
                  <a:gd name="T5" fmla="*/ 122 h 298"/>
                  <a:gd name="T6" fmla="*/ 84 w 281"/>
                  <a:gd name="T7" fmla="*/ 221 h 298"/>
                  <a:gd name="T8" fmla="*/ 281 w 281"/>
                  <a:gd name="T9" fmla="*/ 298 h 298"/>
                  <a:gd name="T10" fmla="*/ 42 w 281"/>
                  <a:gd name="T11" fmla="*/ 35 h 298"/>
                  <a:gd name="T12" fmla="*/ 34 w 281"/>
                  <a:gd name="T1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298">
                    <a:moveTo>
                      <a:pt x="34" y="0"/>
                    </a:moveTo>
                    <a:cubicBezTo>
                      <a:pt x="34" y="0"/>
                      <a:pt x="11" y="60"/>
                      <a:pt x="0" y="99"/>
                    </a:cubicBezTo>
                    <a:cubicBezTo>
                      <a:pt x="0" y="99"/>
                      <a:pt x="47" y="116"/>
                      <a:pt x="102" y="122"/>
                    </a:cubicBezTo>
                    <a:cubicBezTo>
                      <a:pt x="102" y="122"/>
                      <a:pt x="81" y="214"/>
                      <a:pt x="84" y="221"/>
                    </a:cubicBezTo>
                    <a:cubicBezTo>
                      <a:pt x="84" y="221"/>
                      <a:pt x="221" y="265"/>
                      <a:pt x="281" y="298"/>
                    </a:cubicBezTo>
                    <a:cubicBezTo>
                      <a:pt x="241" y="251"/>
                      <a:pt x="82" y="73"/>
                      <a:pt x="42" y="35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íṡlíďê">
                <a:extLst>
                  <a:ext uri="{FF2B5EF4-FFF2-40B4-BE49-F238E27FC236}">
                    <a16:creationId xmlns:a16="http://schemas.microsoft.com/office/drawing/2014/main" xmlns="" id="{2656124D-9B46-4527-A33E-4E54E0AC7AB0}"/>
                  </a:ext>
                </a:extLst>
              </p:cNvPr>
              <p:cNvSpPr/>
              <p:nvPr/>
            </p:nvSpPr>
            <p:spPr bwMode="auto">
              <a:xfrm>
                <a:off x="4550569" y="3197110"/>
                <a:ext cx="239713" cy="581025"/>
              </a:xfrm>
              <a:custGeom>
                <a:avLst/>
                <a:gdLst>
                  <a:gd name="T0" fmla="*/ 0 w 130"/>
                  <a:gd name="T1" fmla="*/ 0 h 314"/>
                  <a:gd name="T2" fmla="*/ 73 w 130"/>
                  <a:gd name="T3" fmla="*/ 53 h 314"/>
                  <a:gd name="T4" fmla="*/ 55 w 130"/>
                  <a:gd name="T5" fmla="*/ 102 h 314"/>
                  <a:gd name="T6" fmla="*/ 130 w 130"/>
                  <a:gd name="T7" fmla="*/ 159 h 314"/>
                  <a:gd name="T8" fmla="*/ 102 w 130"/>
                  <a:gd name="T9" fmla="*/ 314 h 314"/>
                  <a:gd name="T10" fmla="*/ 0 w 130"/>
                  <a:gd name="T11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314">
                    <a:moveTo>
                      <a:pt x="0" y="0"/>
                    </a:moveTo>
                    <a:cubicBezTo>
                      <a:pt x="0" y="0"/>
                      <a:pt x="39" y="36"/>
                      <a:pt x="73" y="53"/>
                    </a:cubicBezTo>
                    <a:cubicBezTo>
                      <a:pt x="73" y="53"/>
                      <a:pt x="66" y="84"/>
                      <a:pt x="55" y="102"/>
                    </a:cubicBezTo>
                    <a:cubicBezTo>
                      <a:pt x="55" y="102"/>
                      <a:pt x="108" y="138"/>
                      <a:pt x="130" y="159"/>
                    </a:cubicBezTo>
                    <a:cubicBezTo>
                      <a:pt x="130" y="159"/>
                      <a:pt x="102" y="239"/>
                      <a:pt x="102" y="314"/>
                    </a:cubicBezTo>
                    <a:cubicBezTo>
                      <a:pt x="102" y="314"/>
                      <a:pt x="20" y="30"/>
                      <a:pt x="0" y="0"/>
                    </a:cubicBezTo>
                    <a:close/>
                  </a:path>
                </a:pathLst>
              </a:custGeom>
              <a:solidFill>
                <a:srgbClr val="4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îṣľíde">
                <a:extLst>
                  <a:ext uri="{FF2B5EF4-FFF2-40B4-BE49-F238E27FC236}">
                    <a16:creationId xmlns:a16="http://schemas.microsoft.com/office/drawing/2014/main" xmlns="" id="{ED515D7B-104F-4057-B2A3-E6DAE7344A02}"/>
                  </a:ext>
                </a:extLst>
              </p:cNvPr>
              <p:cNvSpPr/>
              <p:nvPr/>
            </p:nvSpPr>
            <p:spPr bwMode="auto">
              <a:xfrm>
                <a:off x="4745832" y="3800360"/>
                <a:ext cx="160338" cy="396875"/>
              </a:xfrm>
              <a:custGeom>
                <a:avLst/>
                <a:gdLst>
                  <a:gd name="T0" fmla="*/ 0 w 86"/>
                  <a:gd name="T1" fmla="*/ 0 h 214"/>
                  <a:gd name="T2" fmla="*/ 86 w 86"/>
                  <a:gd name="T3" fmla="*/ 214 h 214"/>
                  <a:gd name="T4" fmla="*/ 0 w 86"/>
                  <a:gd name="T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214">
                    <a:moveTo>
                      <a:pt x="0" y="0"/>
                    </a:moveTo>
                    <a:cubicBezTo>
                      <a:pt x="0" y="0"/>
                      <a:pt x="75" y="154"/>
                      <a:pt x="86" y="214"/>
                    </a:cubicBezTo>
                    <a:cubicBezTo>
                      <a:pt x="86" y="214"/>
                      <a:pt x="9" y="35"/>
                      <a:pt x="0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íś1ïḋê">
                <a:extLst>
                  <a:ext uri="{FF2B5EF4-FFF2-40B4-BE49-F238E27FC236}">
                    <a16:creationId xmlns:a16="http://schemas.microsoft.com/office/drawing/2014/main" xmlns="" id="{A0C0AA67-F7E4-42E5-9360-73851698DA97}"/>
                  </a:ext>
                </a:extLst>
              </p:cNvPr>
              <p:cNvSpPr/>
              <p:nvPr/>
            </p:nvSpPr>
            <p:spPr bwMode="auto">
              <a:xfrm>
                <a:off x="4774407" y="4081347"/>
                <a:ext cx="55563" cy="58738"/>
              </a:xfrm>
              <a:custGeom>
                <a:avLst/>
                <a:gdLst>
                  <a:gd name="T0" fmla="*/ 27 w 30"/>
                  <a:gd name="T1" fmla="*/ 11 h 32"/>
                  <a:gd name="T2" fmla="*/ 21 w 30"/>
                  <a:gd name="T3" fmla="*/ 30 h 32"/>
                  <a:gd name="T4" fmla="*/ 3 w 30"/>
                  <a:gd name="T5" fmla="*/ 21 h 32"/>
                  <a:gd name="T6" fmla="*/ 9 w 30"/>
                  <a:gd name="T7" fmla="*/ 2 h 32"/>
                  <a:gd name="T8" fmla="*/ 27 w 30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2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2"/>
                      <a:pt x="6" y="29"/>
                      <a:pt x="3" y="21"/>
                    </a:cubicBezTo>
                    <a:cubicBezTo>
                      <a:pt x="0" y="14"/>
                      <a:pt x="3" y="5"/>
                      <a:pt x="9" y="2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0" name="îṧḻïḍé">
                <a:extLst>
                  <a:ext uri="{FF2B5EF4-FFF2-40B4-BE49-F238E27FC236}">
                    <a16:creationId xmlns:a16="http://schemas.microsoft.com/office/drawing/2014/main" xmlns="" id="{97F01DE8-8E4A-470C-AD21-562AF3AC6C45}"/>
                  </a:ext>
                </a:extLst>
              </p:cNvPr>
              <p:cNvSpPr/>
              <p:nvPr/>
            </p:nvSpPr>
            <p:spPr bwMode="auto">
              <a:xfrm>
                <a:off x="4710907" y="3892435"/>
                <a:ext cx="55563" cy="60325"/>
              </a:xfrm>
              <a:custGeom>
                <a:avLst/>
                <a:gdLst>
                  <a:gd name="T0" fmla="*/ 27 w 30"/>
                  <a:gd name="T1" fmla="*/ 11 h 33"/>
                  <a:gd name="T2" fmla="*/ 21 w 30"/>
                  <a:gd name="T3" fmla="*/ 30 h 33"/>
                  <a:gd name="T4" fmla="*/ 3 w 30"/>
                  <a:gd name="T5" fmla="*/ 21 h 33"/>
                  <a:gd name="T6" fmla="*/ 10 w 30"/>
                  <a:gd name="T7" fmla="*/ 3 h 33"/>
                  <a:gd name="T8" fmla="*/ 27 w 30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3"/>
                      <a:pt x="6" y="29"/>
                      <a:pt x="3" y="21"/>
                    </a:cubicBezTo>
                    <a:cubicBezTo>
                      <a:pt x="0" y="14"/>
                      <a:pt x="3" y="6"/>
                      <a:pt x="10" y="3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íŝļîdè">
                <a:extLst>
                  <a:ext uri="{FF2B5EF4-FFF2-40B4-BE49-F238E27FC236}">
                    <a16:creationId xmlns:a16="http://schemas.microsoft.com/office/drawing/2014/main" xmlns="" id="{6B8FB457-7AC5-4B52-938B-F8BD1A0140DC}"/>
                  </a:ext>
                </a:extLst>
              </p:cNvPr>
              <p:cNvSpPr/>
              <p:nvPr/>
            </p:nvSpPr>
            <p:spPr bwMode="auto">
              <a:xfrm>
                <a:off x="4474369" y="3170122"/>
                <a:ext cx="96838" cy="144463"/>
              </a:xfrm>
              <a:custGeom>
                <a:avLst/>
                <a:gdLst>
                  <a:gd name="T0" fmla="*/ 0 w 52"/>
                  <a:gd name="T1" fmla="*/ 31 h 78"/>
                  <a:gd name="T2" fmla="*/ 45 w 52"/>
                  <a:gd name="T3" fmla="*/ 78 h 78"/>
                  <a:gd name="T4" fmla="*/ 48 w 52"/>
                  <a:gd name="T5" fmla="*/ 18 h 78"/>
                  <a:gd name="T6" fmla="*/ 25 w 52"/>
                  <a:gd name="T7" fmla="*/ 0 h 78"/>
                  <a:gd name="T8" fmla="*/ 0 w 52"/>
                  <a:gd name="T9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8">
                    <a:moveTo>
                      <a:pt x="0" y="31"/>
                    </a:move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52" y="31"/>
                      <a:pt x="48" y="18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îṡḻïḓé">
                <a:extLst>
                  <a:ext uri="{FF2B5EF4-FFF2-40B4-BE49-F238E27FC236}">
                    <a16:creationId xmlns:a16="http://schemas.microsoft.com/office/drawing/2014/main" xmlns="" id="{E12E25FF-72DF-46F3-B5D8-A32E986FE795}"/>
                  </a:ext>
                </a:extLst>
              </p:cNvPr>
              <p:cNvSpPr/>
              <p:nvPr/>
            </p:nvSpPr>
            <p:spPr bwMode="auto">
              <a:xfrm>
                <a:off x="4550569" y="4211522"/>
                <a:ext cx="557213" cy="161925"/>
              </a:xfrm>
              <a:custGeom>
                <a:avLst/>
                <a:gdLst>
                  <a:gd name="T0" fmla="*/ 0 w 301"/>
                  <a:gd name="T1" fmla="*/ 87 h 87"/>
                  <a:gd name="T2" fmla="*/ 188 w 301"/>
                  <a:gd name="T3" fmla="*/ 43 h 87"/>
                  <a:gd name="T4" fmla="*/ 194 w 301"/>
                  <a:gd name="T5" fmla="*/ 0 h 87"/>
                  <a:gd name="T6" fmla="*/ 211 w 301"/>
                  <a:gd name="T7" fmla="*/ 41 h 87"/>
                  <a:gd name="T8" fmla="*/ 301 w 301"/>
                  <a:gd name="T9" fmla="*/ 40 h 87"/>
                  <a:gd name="T10" fmla="*/ 207 w 301"/>
                  <a:gd name="T11" fmla="*/ 49 h 87"/>
                  <a:gd name="T12" fmla="*/ 200 w 301"/>
                  <a:gd name="T13" fmla="*/ 32 h 87"/>
                  <a:gd name="T14" fmla="*/ 197 w 301"/>
                  <a:gd name="T15" fmla="*/ 52 h 87"/>
                  <a:gd name="T16" fmla="*/ 0 w 301"/>
                  <a:gd name="T1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1" h="87">
                    <a:moveTo>
                      <a:pt x="0" y="87"/>
                    </a:moveTo>
                    <a:cubicBezTo>
                      <a:pt x="0" y="87"/>
                      <a:pt x="85" y="58"/>
                      <a:pt x="188" y="43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4" y="0"/>
                      <a:pt x="206" y="28"/>
                      <a:pt x="211" y="41"/>
                    </a:cubicBezTo>
                    <a:cubicBezTo>
                      <a:pt x="211" y="41"/>
                      <a:pt x="283" y="38"/>
                      <a:pt x="301" y="40"/>
                    </a:cubicBezTo>
                    <a:cubicBezTo>
                      <a:pt x="301" y="40"/>
                      <a:pt x="217" y="47"/>
                      <a:pt x="207" y="49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00" y="32"/>
                      <a:pt x="198" y="46"/>
                      <a:pt x="197" y="52"/>
                    </a:cubicBezTo>
                    <a:cubicBezTo>
                      <a:pt x="194" y="55"/>
                      <a:pt x="45" y="67"/>
                      <a:pt x="0" y="87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ïṩļïďé">
                <a:extLst>
                  <a:ext uri="{FF2B5EF4-FFF2-40B4-BE49-F238E27FC236}">
                    <a16:creationId xmlns:a16="http://schemas.microsoft.com/office/drawing/2014/main" xmlns="" id="{DFB0B219-1E2B-4F40-A5E9-644EF5033C52}"/>
                  </a:ext>
                </a:extLst>
              </p:cNvPr>
              <p:cNvSpPr/>
              <p:nvPr/>
            </p:nvSpPr>
            <p:spPr bwMode="auto">
              <a:xfrm>
                <a:off x="3686969" y="3260610"/>
                <a:ext cx="644525" cy="969963"/>
              </a:xfrm>
              <a:custGeom>
                <a:avLst/>
                <a:gdLst>
                  <a:gd name="T0" fmla="*/ 221 w 348"/>
                  <a:gd name="T1" fmla="*/ 17 h 524"/>
                  <a:gd name="T2" fmla="*/ 20 w 348"/>
                  <a:gd name="T3" fmla="*/ 356 h 524"/>
                  <a:gd name="T4" fmla="*/ 289 w 348"/>
                  <a:gd name="T5" fmla="*/ 456 h 524"/>
                  <a:gd name="T6" fmla="*/ 306 w 348"/>
                  <a:gd name="T7" fmla="*/ 356 h 524"/>
                  <a:gd name="T8" fmla="*/ 116 w 348"/>
                  <a:gd name="T9" fmla="*/ 380 h 524"/>
                  <a:gd name="T10" fmla="*/ 257 w 348"/>
                  <a:gd name="T11" fmla="*/ 104 h 524"/>
                  <a:gd name="T12" fmla="*/ 221 w 348"/>
                  <a:gd name="T13" fmla="*/ 1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524">
                    <a:moveTo>
                      <a:pt x="221" y="17"/>
                    </a:moveTo>
                    <a:cubicBezTo>
                      <a:pt x="221" y="17"/>
                      <a:pt x="39" y="246"/>
                      <a:pt x="20" y="356"/>
                    </a:cubicBezTo>
                    <a:cubicBezTo>
                      <a:pt x="0" y="466"/>
                      <a:pt x="68" y="524"/>
                      <a:pt x="289" y="456"/>
                    </a:cubicBezTo>
                    <a:cubicBezTo>
                      <a:pt x="289" y="456"/>
                      <a:pt x="348" y="383"/>
                      <a:pt x="306" y="356"/>
                    </a:cubicBezTo>
                    <a:cubicBezTo>
                      <a:pt x="306" y="356"/>
                      <a:pt x="153" y="448"/>
                      <a:pt x="116" y="380"/>
                    </a:cubicBezTo>
                    <a:cubicBezTo>
                      <a:pt x="78" y="313"/>
                      <a:pt x="186" y="215"/>
                      <a:pt x="257" y="104"/>
                    </a:cubicBezTo>
                    <a:cubicBezTo>
                      <a:pt x="257" y="104"/>
                      <a:pt x="296" y="0"/>
                      <a:pt x="221" y="17"/>
                    </a:cubicBezTo>
                    <a:close/>
                  </a:path>
                </a:pathLst>
              </a:custGeom>
              <a:solidFill>
                <a:srgbClr val="5C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îš1iḍê">
                <a:extLst>
                  <a:ext uri="{FF2B5EF4-FFF2-40B4-BE49-F238E27FC236}">
                    <a16:creationId xmlns:a16="http://schemas.microsoft.com/office/drawing/2014/main" xmlns="" id="{E9CD7297-41C7-40B2-AAE1-F71EE46339EE}"/>
                  </a:ext>
                </a:extLst>
              </p:cNvPr>
              <p:cNvSpPr/>
              <p:nvPr/>
            </p:nvSpPr>
            <p:spPr bwMode="auto">
              <a:xfrm>
                <a:off x="4063207" y="3732097"/>
                <a:ext cx="452438" cy="382588"/>
              </a:xfrm>
              <a:custGeom>
                <a:avLst/>
                <a:gdLst>
                  <a:gd name="T0" fmla="*/ 134 w 244"/>
                  <a:gd name="T1" fmla="*/ 188 h 206"/>
                  <a:gd name="T2" fmla="*/ 36 w 244"/>
                  <a:gd name="T3" fmla="*/ 162 h 206"/>
                  <a:gd name="T4" fmla="*/ 26 w 244"/>
                  <a:gd name="T5" fmla="*/ 46 h 206"/>
                  <a:gd name="T6" fmla="*/ 48 w 244"/>
                  <a:gd name="T7" fmla="*/ 80 h 206"/>
                  <a:gd name="T8" fmla="*/ 65 w 244"/>
                  <a:gd name="T9" fmla="*/ 109 h 206"/>
                  <a:gd name="T10" fmla="*/ 73 w 244"/>
                  <a:gd name="T11" fmla="*/ 21 h 206"/>
                  <a:gd name="T12" fmla="*/ 107 w 244"/>
                  <a:gd name="T13" fmla="*/ 30 h 206"/>
                  <a:gd name="T14" fmla="*/ 113 w 244"/>
                  <a:gd name="T15" fmla="*/ 103 h 206"/>
                  <a:gd name="T16" fmla="*/ 138 w 244"/>
                  <a:gd name="T17" fmla="*/ 34 h 206"/>
                  <a:gd name="T18" fmla="*/ 164 w 244"/>
                  <a:gd name="T19" fmla="*/ 52 h 206"/>
                  <a:gd name="T20" fmla="*/ 149 w 244"/>
                  <a:gd name="T21" fmla="*/ 103 h 206"/>
                  <a:gd name="T22" fmla="*/ 172 w 244"/>
                  <a:gd name="T23" fmla="*/ 129 h 206"/>
                  <a:gd name="T24" fmla="*/ 228 w 244"/>
                  <a:gd name="T25" fmla="*/ 111 h 206"/>
                  <a:gd name="T26" fmla="*/ 244 w 244"/>
                  <a:gd name="T27" fmla="*/ 139 h 206"/>
                  <a:gd name="T28" fmla="*/ 187 w 244"/>
                  <a:gd name="T29" fmla="*/ 166 h 206"/>
                  <a:gd name="T30" fmla="*/ 134 w 244"/>
                  <a:gd name="T31" fmla="*/ 18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6">
                    <a:moveTo>
                      <a:pt x="134" y="188"/>
                    </a:moveTo>
                    <a:cubicBezTo>
                      <a:pt x="109" y="197"/>
                      <a:pt x="71" y="206"/>
                      <a:pt x="36" y="162"/>
                    </a:cubicBezTo>
                    <a:cubicBezTo>
                      <a:pt x="0" y="119"/>
                      <a:pt x="0" y="60"/>
                      <a:pt x="26" y="46"/>
                    </a:cubicBezTo>
                    <a:cubicBezTo>
                      <a:pt x="43" y="37"/>
                      <a:pt x="47" y="51"/>
                      <a:pt x="48" y="80"/>
                    </a:cubicBezTo>
                    <a:cubicBezTo>
                      <a:pt x="48" y="108"/>
                      <a:pt x="65" y="109"/>
                      <a:pt x="65" y="109"/>
                    </a:cubicBezTo>
                    <a:cubicBezTo>
                      <a:pt x="65" y="109"/>
                      <a:pt x="53" y="45"/>
                      <a:pt x="73" y="21"/>
                    </a:cubicBezTo>
                    <a:cubicBezTo>
                      <a:pt x="90" y="0"/>
                      <a:pt x="117" y="11"/>
                      <a:pt x="107" y="30"/>
                    </a:cubicBezTo>
                    <a:cubicBezTo>
                      <a:pt x="98" y="48"/>
                      <a:pt x="110" y="93"/>
                      <a:pt x="113" y="103"/>
                    </a:cubicBezTo>
                    <a:cubicBezTo>
                      <a:pt x="113" y="103"/>
                      <a:pt x="115" y="43"/>
                      <a:pt x="138" y="34"/>
                    </a:cubicBezTo>
                    <a:cubicBezTo>
                      <a:pt x="158" y="26"/>
                      <a:pt x="165" y="41"/>
                      <a:pt x="164" y="52"/>
                    </a:cubicBezTo>
                    <a:cubicBezTo>
                      <a:pt x="162" y="62"/>
                      <a:pt x="153" y="67"/>
                      <a:pt x="149" y="103"/>
                    </a:cubicBezTo>
                    <a:cubicBezTo>
                      <a:pt x="146" y="140"/>
                      <a:pt x="169" y="134"/>
                      <a:pt x="172" y="129"/>
                    </a:cubicBezTo>
                    <a:cubicBezTo>
                      <a:pt x="176" y="124"/>
                      <a:pt x="215" y="103"/>
                      <a:pt x="228" y="111"/>
                    </a:cubicBezTo>
                    <a:cubicBezTo>
                      <a:pt x="240" y="118"/>
                      <a:pt x="244" y="139"/>
                      <a:pt x="244" y="139"/>
                    </a:cubicBezTo>
                    <a:cubicBezTo>
                      <a:pt x="244" y="139"/>
                      <a:pt x="206" y="156"/>
                      <a:pt x="187" y="166"/>
                    </a:cubicBezTo>
                    <a:cubicBezTo>
                      <a:pt x="167" y="176"/>
                      <a:pt x="151" y="181"/>
                      <a:pt x="134" y="18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îšḻiḋe">
                <a:extLst>
                  <a:ext uri="{FF2B5EF4-FFF2-40B4-BE49-F238E27FC236}">
                    <a16:creationId xmlns:a16="http://schemas.microsoft.com/office/drawing/2014/main" xmlns="" id="{4610AAD1-B7B5-4957-ACCD-2A2DA0E75B10}"/>
                  </a:ext>
                </a:extLst>
              </p:cNvPr>
              <p:cNvSpPr/>
              <p:nvPr/>
            </p:nvSpPr>
            <p:spPr bwMode="auto">
              <a:xfrm>
                <a:off x="4217194" y="3944822"/>
                <a:ext cx="85725" cy="111125"/>
              </a:xfrm>
              <a:custGeom>
                <a:avLst/>
                <a:gdLst>
                  <a:gd name="T0" fmla="*/ 0 w 46"/>
                  <a:gd name="T1" fmla="*/ 24 h 60"/>
                  <a:gd name="T2" fmla="*/ 45 w 46"/>
                  <a:gd name="T3" fmla="*/ 60 h 60"/>
                  <a:gd name="T4" fmla="*/ 0 w 46"/>
                  <a:gd name="T5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60">
                    <a:moveTo>
                      <a:pt x="0" y="24"/>
                    </a:moveTo>
                    <a:cubicBezTo>
                      <a:pt x="0" y="24"/>
                      <a:pt x="40" y="12"/>
                      <a:pt x="45" y="60"/>
                    </a:cubicBezTo>
                    <a:cubicBezTo>
                      <a:pt x="45" y="60"/>
                      <a:pt x="46" y="0"/>
                      <a:pt x="0" y="24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752C6F-C215-4DC0-9DF7-B94F3F75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25672D-6DB8-4D12-B66D-9EF99CCB8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2DE8FB-405A-43D3-B22C-8FD4D3B20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cf2c3cb9-beb2-4100-81e3-b6612e5895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3E4A06-F53D-4A2D-B6EC-263E3AB989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742" y="1224000"/>
            <a:ext cx="10857271" cy="4922925"/>
            <a:chOff x="663742" y="1224000"/>
            <a:chExt cx="10857271" cy="4922925"/>
          </a:xfrm>
        </p:grpSpPr>
        <p:grpSp>
          <p:nvGrpSpPr>
            <p:cNvPr id="6" name="íSļïḓé">
              <a:extLst>
                <a:ext uri="{FF2B5EF4-FFF2-40B4-BE49-F238E27FC236}">
                  <a16:creationId xmlns:a16="http://schemas.microsoft.com/office/drawing/2014/main" xmlns="" id="{0388CC62-B902-40A6-B17B-D8974F77E9A9}"/>
                </a:ext>
              </a:extLst>
            </p:cNvPr>
            <p:cNvGrpSpPr/>
            <p:nvPr/>
          </p:nvGrpSpPr>
          <p:grpSpPr>
            <a:xfrm>
              <a:off x="6379349" y="1513050"/>
              <a:ext cx="5141664" cy="4633875"/>
              <a:chOff x="6896096" y="1569749"/>
              <a:chExt cx="4419615" cy="3983135"/>
            </a:xfrm>
          </p:grpSpPr>
          <p:grpSp>
            <p:nvGrpSpPr>
              <p:cNvPr id="22" name="isļiḑé">
                <a:extLst>
                  <a:ext uri="{FF2B5EF4-FFF2-40B4-BE49-F238E27FC236}">
                    <a16:creationId xmlns:a16="http://schemas.microsoft.com/office/drawing/2014/main" xmlns="" id="{179E4680-DEB4-4A27-90E5-EC828581188D}"/>
                  </a:ext>
                </a:extLst>
              </p:cNvPr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grpSp>
              <p:nvGrpSpPr>
                <p:cNvPr id="92" name="í$ļïḑé">
                  <a:extLst>
                    <a:ext uri="{FF2B5EF4-FFF2-40B4-BE49-F238E27FC236}">
                      <a16:creationId xmlns:a16="http://schemas.microsoft.com/office/drawing/2014/main" xmlns="" id="{E7B36E4C-FCE1-4A0D-A032-B488F19D28F2}"/>
                    </a:ext>
                  </a:extLst>
                </p:cNvPr>
                <p:cNvGrpSpPr/>
                <p:nvPr/>
              </p:nvGrpSpPr>
              <p:grpSpPr>
                <a:xfrm>
                  <a:off x="6896096" y="2780928"/>
                  <a:ext cx="4419615" cy="2771956"/>
                  <a:chOff x="6896096" y="2780928"/>
                  <a:chExt cx="4419615" cy="2771956"/>
                </a:xfrm>
              </p:grpSpPr>
              <p:sp>
                <p:nvSpPr>
                  <p:cNvPr id="95" name="ïšľîḋe">
                    <a:extLst>
                      <a:ext uri="{FF2B5EF4-FFF2-40B4-BE49-F238E27FC236}">
                        <a16:creationId xmlns:a16="http://schemas.microsoft.com/office/drawing/2014/main" xmlns="" id="{CC48A682-0C26-41F0-91F8-E1B2CAC6C6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780928"/>
                    <a:ext cx="4419615" cy="2699913"/>
                  </a:xfrm>
                  <a:custGeom>
                    <a:avLst/>
                    <a:gdLst>
                      <a:gd name="T0" fmla="*/ 0 w 7891"/>
                      <a:gd name="T1" fmla="*/ 3956 h 4797"/>
                      <a:gd name="T2" fmla="*/ 2655 w 7891"/>
                      <a:gd name="T3" fmla="*/ 2237 h 4797"/>
                      <a:gd name="T4" fmla="*/ 3513 w 7891"/>
                      <a:gd name="T5" fmla="*/ 2965 h 4797"/>
                      <a:gd name="T6" fmla="*/ 5274 w 7891"/>
                      <a:gd name="T7" fmla="*/ 1265 h 4797"/>
                      <a:gd name="T8" fmla="*/ 5728 w 7891"/>
                      <a:gd name="T9" fmla="*/ 1639 h 4797"/>
                      <a:gd name="T10" fmla="*/ 6751 w 7891"/>
                      <a:gd name="T11" fmla="*/ 759 h 4797"/>
                      <a:gd name="T12" fmla="*/ 6560 w 7891"/>
                      <a:gd name="T13" fmla="*/ 807 h 4797"/>
                      <a:gd name="T14" fmla="*/ 6560 w 7891"/>
                      <a:gd name="T15" fmla="*/ 480 h 4797"/>
                      <a:gd name="T16" fmla="*/ 7891 w 7891"/>
                      <a:gd name="T17" fmla="*/ 0 h 4797"/>
                      <a:gd name="T18" fmla="*/ 7891 w 7891"/>
                      <a:gd name="T19" fmla="*/ 327 h 4797"/>
                      <a:gd name="T20" fmla="*/ 7621 w 7891"/>
                      <a:gd name="T21" fmla="*/ 1497 h 4797"/>
                      <a:gd name="T22" fmla="*/ 7163 w 7891"/>
                      <a:gd name="T23" fmla="*/ 1062 h 4797"/>
                      <a:gd name="T24" fmla="*/ 5728 w 7891"/>
                      <a:gd name="T25" fmla="*/ 2480 h 4797"/>
                      <a:gd name="T26" fmla="*/ 5279 w 7891"/>
                      <a:gd name="T27" fmla="*/ 2045 h 4797"/>
                      <a:gd name="T28" fmla="*/ 3626 w 7891"/>
                      <a:gd name="T29" fmla="*/ 3731 h 4797"/>
                      <a:gd name="T30" fmla="*/ 2692 w 7891"/>
                      <a:gd name="T31" fmla="*/ 3067 h 4797"/>
                      <a:gd name="T32" fmla="*/ 515 w 7891"/>
                      <a:gd name="T33" fmla="*/ 4797 h 4797"/>
                      <a:gd name="T34" fmla="*/ 0 w 7891"/>
                      <a:gd name="T35" fmla="*/ 4282 h 4797"/>
                      <a:gd name="T36" fmla="*/ 0 w 7891"/>
                      <a:gd name="T37" fmla="*/ 3956 h 4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891" h="4797">
                        <a:moveTo>
                          <a:pt x="0" y="3956"/>
                        </a:moveTo>
                        <a:lnTo>
                          <a:pt x="2655" y="2237"/>
                        </a:lnTo>
                        <a:lnTo>
                          <a:pt x="3513" y="2965"/>
                        </a:lnTo>
                        <a:lnTo>
                          <a:pt x="5274" y="1265"/>
                        </a:lnTo>
                        <a:lnTo>
                          <a:pt x="5728" y="1639"/>
                        </a:lnTo>
                        <a:lnTo>
                          <a:pt x="6751" y="759"/>
                        </a:lnTo>
                        <a:lnTo>
                          <a:pt x="6560" y="807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891" y="327"/>
                        </a:lnTo>
                        <a:lnTo>
                          <a:pt x="7621" y="1497"/>
                        </a:lnTo>
                        <a:lnTo>
                          <a:pt x="7163" y="1062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1"/>
                        </a:lnTo>
                        <a:lnTo>
                          <a:pt x="2692" y="3067"/>
                        </a:lnTo>
                        <a:lnTo>
                          <a:pt x="515" y="4797"/>
                        </a:lnTo>
                        <a:lnTo>
                          <a:pt x="0" y="4282"/>
                        </a:lnTo>
                        <a:lnTo>
                          <a:pt x="0" y="3956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  <p:sp>
                <p:nvSpPr>
                  <p:cNvPr id="96" name="ïślïdé">
                    <a:extLst>
                      <a:ext uri="{FF2B5EF4-FFF2-40B4-BE49-F238E27FC236}">
                        <a16:creationId xmlns:a16="http://schemas.microsoft.com/office/drawing/2014/main" xmlns="" id="{310A3587-F42D-4B34-AD16-A37F83EC01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964975"/>
                    <a:ext cx="4419615" cy="2587909"/>
                  </a:xfrm>
                  <a:custGeom>
                    <a:avLst/>
                    <a:gdLst>
                      <a:gd name="T0" fmla="*/ 0 w 7891"/>
                      <a:gd name="T1" fmla="*/ 3955 h 4598"/>
                      <a:gd name="T2" fmla="*/ 2655 w 7891"/>
                      <a:gd name="T3" fmla="*/ 2236 h 4598"/>
                      <a:gd name="T4" fmla="*/ 3513 w 7891"/>
                      <a:gd name="T5" fmla="*/ 2964 h 4598"/>
                      <a:gd name="T6" fmla="*/ 5274 w 7891"/>
                      <a:gd name="T7" fmla="*/ 1264 h 4598"/>
                      <a:gd name="T8" fmla="*/ 5728 w 7891"/>
                      <a:gd name="T9" fmla="*/ 1638 h 4598"/>
                      <a:gd name="T10" fmla="*/ 6829 w 7891"/>
                      <a:gd name="T11" fmla="*/ 692 h 4598"/>
                      <a:gd name="T12" fmla="*/ 6560 w 7891"/>
                      <a:gd name="T13" fmla="*/ 480 h 4598"/>
                      <a:gd name="T14" fmla="*/ 7891 w 7891"/>
                      <a:gd name="T15" fmla="*/ 0 h 4598"/>
                      <a:gd name="T16" fmla="*/ 7621 w 7891"/>
                      <a:gd name="T17" fmla="*/ 1496 h 4598"/>
                      <a:gd name="T18" fmla="*/ 7163 w 7891"/>
                      <a:gd name="T19" fmla="*/ 1061 h 4598"/>
                      <a:gd name="T20" fmla="*/ 5728 w 7891"/>
                      <a:gd name="T21" fmla="*/ 2480 h 4598"/>
                      <a:gd name="T22" fmla="*/ 5279 w 7891"/>
                      <a:gd name="T23" fmla="*/ 2045 h 4598"/>
                      <a:gd name="T24" fmla="*/ 3626 w 7891"/>
                      <a:gd name="T25" fmla="*/ 3730 h 4598"/>
                      <a:gd name="T26" fmla="*/ 2621 w 7891"/>
                      <a:gd name="T27" fmla="*/ 2950 h 4598"/>
                      <a:gd name="T28" fmla="*/ 392 w 7891"/>
                      <a:gd name="T29" fmla="*/ 4598 h 4598"/>
                      <a:gd name="T30" fmla="*/ 0 w 7891"/>
                      <a:gd name="T31" fmla="*/ 3955 h 4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891" h="4598">
                        <a:moveTo>
                          <a:pt x="0" y="3955"/>
                        </a:moveTo>
                        <a:lnTo>
                          <a:pt x="2655" y="2236"/>
                        </a:lnTo>
                        <a:lnTo>
                          <a:pt x="3513" y="2964"/>
                        </a:lnTo>
                        <a:lnTo>
                          <a:pt x="5274" y="1264"/>
                        </a:lnTo>
                        <a:lnTo>
                          <a:pt x="5728" y="1638"/>
                        </a:lnTo>
                        <a:lnTo>
                          <a:pt x="6829" y="692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621" y="1496"/>
                        </a:lnTo>
                        <a:lnTo>
                          <a:pt x="7163" y="1061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0"/>
                        </a:lnTo>
                        <a:lnTo>
                          <a:pt x="2621" y="2950"/>
                        </a:lnTo>
                        <a:lnTo>
                          <a:pt x="392" y="4598"/>
                        </a:lnTo>
                        <a:lnTo>
                          <a:pt x="0" y="3955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</p:grpSp>
            <p:sp>
              <p:nvSpPr>
                <p:cNvPr id="93" name="ïṥļîdê">
                  <a:extLst>
                    <a:ext uri="{FF2B5EF4-FFF2-40B4-BE49-F238E27FC236}">
                      <a16:creationId xmlns:a16="http://schemas.microsoft.com/office/drawing/2014/main" xmlns="" id="{4125D9AA-433F-4314-AA3D-AD84C6E906E6}"/>
                    </a:ext>
                  </a:extLst>
                </p:cNvPr>
                <p:cNvSpPr/>
                <p:nvPr/>
              </p:nvSpPr>
              <p:spPr bwMode="auto">
                <a:xfrm>
                  <a:off x="9602417" y="3274533"/>
                  <a:ext cx="1110644" cy="552703"/>
                </a:xfrm>
                <a:custGeom>
                  <a:avLst/>
                  <a:gdLst>
                    <a:gd name="T0" fmla="*/ 0 w 839"/>
                    <a:gd name="T1" fmla="*/ 394 h 415"/>
                    <a:gd name="T2" fmla="*/ 205 w 839"/>
                    <a:gd name="T3" fmla="*/ 190 h 415"/>
                    <a:gd name="T4" fmla="*/ 379 w 839"/>
                    <a:gd name="T5" fmla="*/ 343 h 415"/>
                    <a:gd name="T6" fmla="*/ 770 w 839"/>
                    <a:gd name="T7" fmla="*/ 0 h 415"/>
                    <a:gd name="T8" fmla="*/ 839 w 839"/>
                    <a:gd name="T9" fmla="*/ 54 h 415"/>
                    <a:gd name="T10" fmla="*/ 379 w 839"/>
                    <a:gd name="T11" fmla="*/ 415 h 415"/>
                    <a:gd name="T12" fmla="*/ 187 w 839"/>
                    <a:gd name="T13" fmla="*/ 275 h 415"/>
                    <a:gd name="T14" fmla="*/ 0 w 839"/>
                    <a:gd name="T15" fmla="*/ 394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9" h="415">
                      <a:moveTo>
                        <a:pt x="0" y="394"/>
                      </a:moveTo>
                      <a:cubicBezTo>
                        <a:pt x="0" y="394"/>
                        <a:pt x="184" y="184"/>
                        <a:pt x="205" y="190"/>
                      </a:cubicBezTo>
                      <a:cubicBezTo>
                        <a:pt x="225" y="195"/>
                        <a:pt x="353" y="366"/>
                        <a:pt x="379" y="343"/>
                      </a:cubicBezTo>
                      <a:cubicBezTo>
                        <a:pt x="406" y="320"/>
                        <a:pt x="770" y="0"/>
                        <a:pt x="770" y="0"/>
                      </a:cubicBezTo>
                      <a:cubicBezTo>
                        <a:pt x="839" y="54"/>
                        <a:pt x="839" y="54"/>
                        <a:pt x="839" y="54"/>
                      </a:cubicBezTo>
                      <a:cubicBezTo>
                        <a:pt x="839" y="54"/>
                        <a:pt x="429" y="390"/>
                        <a:pt x="379" y="415"/>
                      </a:cubicBezTo>
                      <a:cubicBezTo>
                        <a:pt x="379" y="415"/>
                        <a:pt x="217" y="271"/>
                        <a:pt x="187" y="275"/>
                      </a:cubicBezTo>
                      <a:cubicBezTo>
                        <a:pt x="157" y="279"/>
                        <a:pt x="38" y="407"/>
                        <a:pt x="0" y="394"/>
                      </a:cubicBezTo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  <p:sp>
              <p:nvSpPr>
                <p:cNvPr id="94" name="iṥḷïḍe">
                  <a:extLst>
                    <a:ext uri="{FF2B5EF4-FFF2-40B4-BE49-F238E27FC236}">
                      <a16:creationId xmlns:a16="http://schemas.microsoft.com/office/drawing/2014/main" xmlns="" id="{4B4B3483-D4B1-455A-A0F4-AC83540AC72E}"/>
                    </a:ext>
                  </a:extLst>
                </p:cNvPr>
                <p:cNvSpPr/>
                <p:nvPr/>
              </p:nvSpPr>
              <p:spPr bwMode="auto">
                <a:xfrm>
                  <a:off x="10570240" y="2996493"/>
                  <a:ext cx="246436" cy="181233"/>
                </a:xfrm>
                <a:custGeom>
                  <a:avLst/>
                  <a:gdLst>
                    <a:gd name="T0" fmla="*/ 0 w 186"/>
                    <a:gd name="T1" fmla="*/ 136 h 136"/>
                    <a:gd name="T2" fmla="*/ 182 w 186"/>
                    <a:gd name="T3" fmla="*/ 43 h 136"/>
                    <a:gd name="T4" fmla="*/ 0 w 186"/>
                    <a:gd name="T5" fmla="*/ 41 h 136"/>
                    <a:gd name="T6" fmla="*/ 0 w 186"/>
                    <a:gd name="T7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36">
                      <a:moveTo>
                        <a:pt x="0" y="136"/>
                      </a:moveTo>
                      <a:cubicBezTo>
                        <a:pt x="0" y="136"/>
                        <a:pt x="186" y="87"/>
                        <a:pt x="182" y="43"/>
                      </a:cubicBezTo>
                      <a:cubicBezTo>
                        <a:pt x="178" y="0"/>
                        <a:pt x="0" y="41"/>
                        <a:pt x="0" y="41"/>
                      </a:cubicBez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</p:grpSp>
          <p:sp>
            <p:nvSpPr>
              <p:cNvPr id="23" name="ïślïďè">
                <a:extLst>
                  <a:ext uri="{FF2B5EF4-FFF2-40B4-BE49-F238E27FC236}">
                    <a16:creationId xmlns:a16="http://schemas.microsoft.com/office/drawing/2014/main" xmlns="" id="{C88E4F15-028F-42E3-BCAA-FB7A4F8006F3}"/>
                  </a:ext>
                </a:extLst>
              </p:cNvPr>
              <p:cNvSpPr/>
              <p:nvPr/>
            </p:nvSpPr>
            <p:spPr bwMode="auto">
              <a:xfrm>
                <a:off x="8831742" y="3864382"/>
                <a:ext cx="525358" cy="475032"/>
              </a:xfrm>
              <a:custGeom>
                <a:avLst/>
                <a:gdLst>
                  <a:gd name="T0" fmla="*/ 428 w 938"/>
                  <a:gd name="T1" fmla="*/ 844 h 844"/>
                  <a:gd name="T2" fmla="*/ 0 w 938"/>
                  <a:gd name="T3" fmla="*/ 782 h 844"/>
                  <a:gd name="T4" fmla="*/ 324 w 938"/>
                  <a:gd name="T5" fmla="*/ 648 h 844"/>
                  <a:gd name="T6" fmla="*/ 194 w 938"/>
                  <a:gd name="T7" fmla="*/ 203 h 844"/>
                  <a:gd name="T8" fmla="*/ 508 w 938"/>
                  <a:gd name="T9" fmla="*/ 451 h 844"/>
                  <a:gd name="T10" fmla="*/ 551 w 938"/>
                  <a:gd name="T11" fmla="*/ 0 h 844"/>
                  <a:gd name="T12" fmla="*/ 655 w 938"/>
                  <a:gd name="T13" fmla="*/ 340 h 844"/>
                  <a:gd name="T14" fmla="*/ 938 w 938"/>
                  <a:gd name="T15" fmla="*/ 0 h 844"/>
                  <a:gd name="T16" fmla="*/ 794 w 938"/>
                  <a:gd name="T17" fmla="*/ 527 h 844"/>
                  <a:gd name="T18" fmla="*/ 428 w 938"/>
                  <a:gd name="T1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8" h="844">
                    <a:moveTo>
                      <a:pt x="428" y="844"/>
                    </a:moveTo>
                    <a:lnTo>
                      <a:pt x="0" y="782"/>
                    </a:lnTo>
                    <a:lnTo>
                      <a:pt x="324" y="648"/>
                    </a:lnTo>
                    <a:lnTo>
                      <a:pt x="194" y="203"/>
                    </a:lnTo>
                    <a:lnTo>
                      <a:pt x="508" y="451"/>
                    </a:lnTo>
                    <a:lnTo>
                      <a:pt x="551" y="0"/>
                    </a:lnTo>
                    <a:lnTo>
                      <a:pt x="655" y="340"/>
                    </a:lnTo>
                    <a:lnTo>
                      <a:pt x="938" y="0"/>
                    </a:lnTo>
                    <a:lnTo>
                      <a:pt x="794" y="527"/>
                    </a:lnTo>
                    <a:lnTo>
                      <a:pt x="428" y="84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4" name="íṩļïďe">
                <a:extLst>
                  <a:ext uri="{FF2B5EF4-FFF2-40B4-BE49-F238E27FC236}">
                    <a16:creationId xmlns:a16="http://schemas.microsoft.com/office/drawing/2014/main" xmlns="" id="{810B4047-1387-4D43-993E-8968F5E750F2}"/>
                  </a:ext>
                </a:extLst>
              </p:cNvPr>
              <p:cNvSpPr/>
              <p:nvPr/>
            </p:nvSpPr>
            <p:spPr bwMode="auto">
              <a:xfrm>
                <a:off x="7608521" y="3568895"/>
                <a:ext cx="1278670" cy="468278"/>
              </a:xfrm>
              <a:custGeom>
                <a:avLst/>
                <a:gdLst>
                  <a:gd name="T0" fmla="*/ 0 w 966"/>
                  <a:gd name="T1" fmla="*/ 352 h 352"/>
                  <a:gd name="T2" fmla="*/ 966 w 966"/>
                  <a:gd name="T3" fmla="*/ 27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66" h="352">
                    <a:moveTo>
                      <a:pt x="0" y="352"/>
                    </a:moveTo>
                    <a:cubicBezTo>
                      <a:pt x="539" y="0"/>
                      <a:pt x="805" y="152"/>
                      <a:pt x="966" y="276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5" name="ïsḻidé">
                <a:extLst>
                  <a:ext uri="{FF2B5EF4-FFF2-40B4-BE49-F238E27FC236}">
                    <a16:creationId xmlns:a16="http://schemas.microsoft.com/office/drawing/2014/main" xmlns="" id="{E1EABB20-38B0-42A2-B1D4-84A2C2CC90F0}"/>
                  </a:ext>
                </a:extLst>
              </p:cNvPr>
              <p:cNvSpPr/>
              <p:nvPr/>
            </p:nvSpPr>
            <p:spPr bwMode="auto">
              <a:xfrm>
                <a:off x="8887191" y="3338696"/>
                <a:ext cx="259879" cy="544260"/>
              </a:xfrm>
              <a:custGeom>
                <a:avLst/>
                <a:gdLst>
                  <a:gd name="T0" fmla="*/ 56 w 196"/>
                  <a:gd name="T1" fmla="*/ 409 h 409"/>
                  <a:gd name="T2" fmla="*/ 196 w 196"/>
                  <a:gd name="T3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6" h="409">
                    <a:moveTo>
                      <a:pt x="56" y="409"/>
                    </a:moveTo>
                    <a:cubicBezTo>
                      <a:pt x="0" y="227"/>
                      <a:pt x="131" y="62"/>
                      <a:pt x="196" y="0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6" name="iśľiḑê">
                <a:extLst>
                  <a:ext uri="{FF2B5EF4-FFF2-40B4-BE49-F238E27FC236}">
                    <a16:creationId xmlns:a16="http://schemas.microsoft.com/office/drawing/2014/main" xmlns="" id="{110E519D-FFCA-4DFB-9DFA-12EEEFB735B9}"/>
                  </a:ext>
                </a:extLst>
              </p:cNvPr>
              <p:cNvSpPr/>
              <p:nvPr/>
            </p:nvSpPr>
            <p:spPr bwMode="auto">
              <a:xfrm>
                <a:off x="9708891" y="2379057"/>
                <a:ext cx="408475" cy="274401"/>
              </a:xfrm>
              <a:custGeom>
                <a:avLst/>
                <a:gdLst>
                  <a:gd name="T0" fmla="*/ 0 w 249"/>
                  <a:gd name="T1" fmla="*/ 0 h 167"/>
                  <a:gd name="T2" fmla="*/ 249 w 249"/>
                  <a:gd name="T3" fmla="*/ 109 h 167"/>
                  <a:gd name="T4" fmla="*/ 171 w 249"/>
                  <a:gd name="T5" fmla="*/ 142 h 167"/>
                  <a:gd name="T6" fmla="*/ 0 w 249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67">
                    <a:moveTo>
                      <a:pt x="0" y="0"/>
                    </a:moveTo>
                    <a:cubicBezTo>
                      <a:pt x="0" y="0"/>
                      <a:pt x="187" y="44"/>
                      <a:pt x="249" y="109"/>
                    </a:cubicBezTo>
                    <a:cubicBezTo>
                      <a:pt x="249" y="109"/>
                      <a:pt x="210" y="167"/>
                      <a:pt x="171" y="142"/>
                    </a:cubicBezTo>
                    <a:cubicBezTo>
                      <a:pt x="132" y="117"/>
                      <a:pt x="0" y="28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7" name="îSḷîḑe">
                <a:extLst>
                  <a:ext uri="{FF2B5EF4-FFF2-40B4-BE49-F238E27FC236}">
                    <a16:creationId xmlns:a16="http://schemas.microsoft.com/office/drawing/2014/main" xmlns="" id="{9F17AF5F-A61C-494A-8CCE-CAA7B0AADFCE}"/>
                  </a:ext>
                </a:extLst>
              </p:cNvPr>
              <p:cNvSpPr/>
              <p:nvPr/>
            </p:nvSpPr>
            <p:spPr bwMode="auto">
              <a:xfrm>
                <a:off x="9562312" y="2160926"/>
                <a:ext cx="297325" cy="272316"/>
              </a:xfrm>
              <a:custGeom>
                <a:avLst/>
                <a:gdLst>
                  <a:gd name="T0" fmla="*/ 0 w 181"/>
                  <a:gd name="T1" fmla="*/ 136 h 166"/>
                  <a:gd name="T2" fmla="*/ 27 w 181"/>
                  <a:gd name="T3" fmla="*/ 53 h 166"/>
                  <a:gd name="T4" fmla="*/ 114 w 181"/>
                  <a:gd name="T5" fmla="*/ 0 h 166"/>
                  <a:gd name="T6" fmla="*/ 181 w 181"/>
                  <a:gd name="T7" fmla="*/ 103 h 166"/>
                  <a:gd name="T8" fmla="*/ 69 w 181"/>
                  <a:gd name="T9" fmla="*/ 162 h 166"/>
                  <a:gd name="T10" fmla="*/ 0 w 181"/>
                  <a:gd name="T11" fmla="*/ 13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66">
                    <a:moveTo>
                      <a:pt x="0" y="136"/>
                    </a:moveTo>
                    <a:cubicBezTo>
                      <a:pt x="0" y="136"/>
                      <a:pt x="7" y="76"/>
                      <a:pt x="27" y="53"/>
                    </a:cubicBezTo>
                    <a:cubicBezTo>
                      <a:pt x="47" y="30"/>
                      <a:pt x="114" y="0"/>
                      <a:pt x="114" y="0"/>
                    </a:cubicBezTo>
                    <a:cubicBezTo>
                      <a:pt x="114" y="0"/>
                      <a:pt x="167" y="75"/>
                      <a:pt x="181" y="103"/>
                    </a:cubicBezTo>
                    <a:cubicBezTo>
                      <a:pt x="181" y="103"/>
                      <a:pt x="106" y="157"/>
                      <a:pt x="69" y="162"/>
                    </a:cubicBezTo>
                    <a:cubicBezTo>
                      <a:pt x="32" y="166"/>
                      <a:pt x="0" y="136"/>
                      <a:pt x="0" y="1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8" name="išľiḑe">
                <a:extLst>
                  <a:ext uri="{FF2B5EF4-FFF2-40B4-BE49-F238E27FC236}">
                    <a16:creationId xmlns:a16="http://schemas.microsoft.com/office/drawing/2014/main" xmlns="" id="{7C2217E7-2A2B-4649-895E-656397A22A52}"/>
                  </a:ext>
                </a:extLst>
              </p:cNvPr>
              <p:cNvSpPr/>
              <p:nvPr/>
            </p:nvSpPr>
            <p:spPr bwMode="auto">
              <a:xfrm>
                <a:off x="9600520" y="2178988"/>
                <a:ext cx="218131" cy="200069"/>
              </a:xfrm>
              <a:custGeom>
                <a:avLst/>
                <a:gdLst>
                  <a:gd name="T0" fmla="*/ 0 w 133"/>
                  <a:gd name="T1" fmla="*/ 100 h 122"/>
                  <a:gd name="T2" fmla="*/ 20 w 133"/>
                  <a:gd name="T3" fmla="*/ 39 h 122"/>
                  <a:gd name="T4" fmla="*/ 83 w 133"/>
                  <a:gd name="T5" fmla="*/ 0 h 122"/>
                  <a:gd name="T6" fmla="*/ 133 w 133"/>
                  <a:gd name="T7" fmla="*/ 75 h 122"/>
                  <a:gd name="T8" fmla="*/ 51 w 133"/>
                  <a:gd name="T9" fmla="*/ 119 h 122"/>
                  <a:gd name="T10" fmla="*/ 0 w 133"/>
                  <a:gd name="T11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22">
                    <a:moveTo>
                      <a:pt x="0" y="100"/>
                    </a:moveTo>
                    <a:cubicBezTo>
                      <a:pt x="0" y="100"/>
                      <a:pt x="5" y="56"/>
                      <a:pt x="20" y="39"/>
                    </a:cubicBezTo>
                    <a:cubicBezTo>
                      <a:pt x="35" y="22"/>
                      <a:pt x="83" y="0"/>
                      <a:pt x="83" y="0"/>
                    </a:cubicBezTo>
                    <a:cubicBezTo>
                      <a:pt x="83" y="0"/>
                      <a:pt x="122" y="55"/>
                      <a:pt x="133" y="75"/>
                    </a:cubicBezTo>
                    <a:cubicBezTo>
                      <a:pt x="133" y="75"/>
                      <a:pt x="77" y="115"/>
                      <a:pt x="51" y="119"/>
                    </a:cubicBezTo>
                    <a:cubicBezTo>
                      <a:pt x="24" y="122"/>
                      <a:pt x="0" y="100"/>
                      <a:pt x="0" y="10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9" name="ïšliḍé">
                <a:extLst>
                  <a:ext uri="{FF2B5EF4-FFF2-40B4-BE49-F238E27FC236}">
                    <a16:creationId xmlns:a16="http://schemas.microsoft.com/office/drawing/2014/main" xmlns="" id="{BF32230F-DB7D-4107-AAC3-7ABA1C5A1A6D}"/>
                  </a:ext>
                </a:extLst>
              </p:cNvPr>
              <p:cNvSpPr/>
              <p:nvPr/>
            </p:nvSpPr>
            <p:spPr bwMode="auto">
              <a:xfrm>
                <a:off x="9687356" y="2192187"/>
                <a:ext cx="125043" cy="168808"/>
              </a:xfrm>
              <a:custGeom>
                <a:avLst/>
                <a:gdLst>
                  <a:gd name="T0" fmla="*/ 0 w 76"/>
                  <a:gd name="T1" fmla="*/ 0 h 103"/>
                  <a:gd name="T2" fmla="*/ 76 w 76"/>
                  <a:gd name="T3" fmla="*/ 103 h 103"/>
                  <a:gd name="T4" fmla="*/ 0 w 7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0" y="0"/>
                    </a:moveTo>
                    <a:cubicBezTo>
                      <a:pt x="0" y="0"/>
                      <a:pt x="53" y="82"/>
                      <a:pt x="76" y="103"/>
                    </a:cubicBezTo>
                    <a:cubicBezTo>
                      <a:pt x="76" y="103"/>
                      <a:pt x="12" y="5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0" name="isḷîḓê">
                <a:extLst>
                  <a:ext uri="{FF2B5EF4-FFF2-40B4-BE49-F238E27FC236}">
                    <a16:creationId xmlns:a16="http://schemas.microsoft.com/office/drawing/2014/main" xmlns="" id="{A3C41E6B-A5FE-4710-A028-E4A3EE3EDE0D}"/>
                  </a:ext>
                </a:extLst>
              </p:cNvPr>
              <p:cNvSpPr/>
              <p:nvPr/>
            </p:nvSpPr>
            <p:spPr bwMode="auto">
              <a:xfrm>
                <a:off x="8919034" y="3277284"/>
                <a:ext cx="605765" cy="606460"/>
              </a:xfrm>
              <a:custGeom>
                <a:avLst/>
                <a:gdLst>
                  <a:gd name="T0" fmla="*/ 362 w 369"/>
                  <a:gd name="T1" fmla="*/ 198 h 369"/>
                  <a:gd name="T2" fmla="*/ 172 w 369"/>
                  <a:gd name="T3" fmla="*/ 362 h 369"/>
                  <a:gd name="T4" fmla="*/ 8 w 369"/>
                  <a:gd name="T5" fmla="*/ 172 h 369"/>
                  <a:gd name="T6" fmla="*/ 198 w 369"/>
                  <a:gd name="T7" fmla="*/ 8 h 369"/>
                  <a:gd name="T8" fmla="*/ 362 w 369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362" y="198"/>
                    </a:moveTo>
                    <a:cubicBezTo>
                      <a:pt x="355" y="296"/>
                      <a:pt x="269" y="369"/>
                      <a:pt x="172" y="362"/>
                    </a:cubicBezTo>
                    <a:cubicBezTo>
                      <a:pt x="74" y="355"/>
                      <a:pt x="0" y="270"/>
                      <a:pt x="8" y="172"/>
                    </a:cubicBezTo>
                    <a:cubicBezTo>
                      <a:pt x="15" y="74"/>
                      <a:pt x="100" y="0"/>
                      <a:pt x="198" y="8"/>
                    </a:cubicBezTo>
                    <a:cubicBezTo>
                      <a:pt x="296" y="15"/>
                      <a:pt x="369" y="100"/>
                      <a:pt x="362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1" name="ïšļiďe">
                <a:extLst>
                  <a:ext uri="{FF2B5EF4-FFF2-40B4-BE49-F238E27FC236}">
                    <a16:creationId xmlns:a16="http://schemas.microsoft.com/office/drawing/2014/main" xmlns="" id="{01D60E34-2349-440E-B8DF-7F4982BE2E93}"/>
                  </a:ext>
                </a:extLst>
              </p:cNvPr>
              <p:cNvSpPr/>
              <p:nvPr/>
            </p:nvSpPr>
            <p:spPr bwMode="auto">
              <a:xfrm>
                <a:off x="8997533" y="3356479"/>
                <a:ext cx="450156" cy="450156"/>
              </a:xfrm>
              <a:custGeom>
                <a:avLst/>
                <a:gdLst>
                  <a:gd name="T0" fmla="*/ 268 w 274"/>
                  <a:gd name="T1" fmla="*/ 147 h 274"/>
                  <a:gd name="T2" fmla="*/ 127 w 274"/>
                  <a:gd name="T3" fmla="*/ 268 h 274"/>
                  <a:gd name="T4" fmla="*/ 5 w 274"/>
                  <a:gd name="T5" fmla="*/ 127 h 274"/>
                  <a:gd name="T6" fmla="*/ 147 w 274"/>
                  <a:gd name="T7" fmla="*/ 5 h 274"/>
                  <a:gd name="T8" fmla="*/ 268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8" y="147"/>
                    </a:moveTo>
                    <a:cubicBezTo>
                      <a:pt x="263" y="219"/>
                      <a:pt x="200" y="274"/>
                      <a:pt x="127" y="268"/>
                    </a:cubicBezTo>
                    <a:cubicBezTo>
                      <a:pt x="54" y="263"/>
                      <a:pt x="0" y="200"/>
                      <a:pt x="5" y="127"/>
                    </a:cubicBezTo>
                    <a:cubicBezTo>
                      <a:pt x="11" y="54"/>
                      <a:pt x="74" y="0"/>
                      <a:pt x="147" y="5"/>
                    </a:cubicBezTo>
                    <a:cubicBezTo>
                      <a:pt x="219" y="11"/>
                      <a:pt x="274" y="74"/>
                      <a:pt x="268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2" name="ïšļiḋê">
                <a:extLst>
                  <a:ext uri="{FF2B5EF4-FFF2-40B4-BE49-F238E27FC236}">
                    <a16:creationId xmlns:a16="http://schemas.microsoft.com/office/drawing/2014/main" xmlns="" id="{ADBFA4F8-1C37-4CEC-8A91-4E2599AA596D}"/>
                  </a:ext>
                </a:extLst>
              </p:cNvPr>
              <p:cNvSpPr/>
              <p:nvPr/>
            </p:nvSpPr>
            <p:spPr bwMode="auto">
              <a:xfrm>
                <a:off x="9028794" y="3389129"/>
                <a:ext cx="385550" cy="384161"/>
              </a:xfrm>
              <a:custGeom>
                <a:avLst/>
                <a:gdLst>
                  <a:gd name="T0" fmla="*/ 231 w 235"/>
                  <a:gd name="T1" fmla="*/ 125 h 234"/>
                  <a:gd name="T2" fmla="*/ 109 w 235"/>
                  <a:gd name="T3" fmla="*/ 230 h 234"/>
                  <a:gd name="T4" fmla="*/ 5 w 235"/>
                  <a:gd name="T5" fmla="*/ 108 h 234"/>
                  <a:gd name="T6" fmla="*/ 126 w 235"/>
                  <a:gd name="T7" fmla="*/ 4 h 234"/>
                  <a:gd name="T8" fmla="*/ 231 w 235"/>
                  <a:gd name="T9" fmla="*/ 12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4">
                    <a:moveTo>
                      <a:pt x="231" y="125"/>
                    </a:moveTo>
                    <a:cubicBezTo>
                      <a:pt x="226" y="188"/>
                      <a:pt x="172" y="234"/>
                      <a:pt x="109" y="230"/>
                    </a:cubicBezTo>
                    <a:cubicBezTo>
                      <a:pt x="47" y="225"/>
                      <a:pt x="0" y="171"/>
                      <a:pt x="5" y="108"/>
                    </a:cubicBezTo>
                    <a:cubicBezTo>
                      <a:pt x="10" y="46"/>
                      <a:pt x="64" y="0"/>
                      <a:pt x="126" y="4"/>
                    </a:cubicBezTo>
                    <a:cubicBezTo>
                      <a:pt x="189" y="9"/>
                      <a:pt x="235" y="63"/>
                      <a:pt x="231" y="125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3" name="îšḷíḓê">
                <a:extLst>
                  <a:ext uri="{FF2B5EF4-FFF2-40B4-BE49-F238E27FC236}">
                    <a16:creationId xmlns:a16="http://schemas.microsoft.com/office/drawing/2014/main" xmlns="" id="{4408C8D7-0AA5-4A67-AF71-27A4D414C16C}"/>
                  </a:ext>
                </a:extLst>
              </p:cNvPr>
              <p:cNvSpPr/>
              <p:nvPr/>
            </p:nvSpPr>
            <p:spPr bwMode="auto">
              <a:xfrm>
                <a:off x="9150364" y="3509309"/>
                <a:ext cx="144494" cy="144494"/>
              </a:xfrm>
              <a:custGeom>
                <a:avLst/>
                <a:gdLst>
                  <a:gd name="T0" fmla="*/ 86 w 88"/>
                  <a:gd name="T1" fmla="*/ 47 h 88"/>
                  <a:gd name="T2" fmla="*/ 41 w 88"/>
                  <a:gd name="T3" fmla="*/ 86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7"/>
                    </a:moveTo>
                    <a:cubicBezTo>
                      <a:pt x="84" y="70"/>
                      <a:pt x="64" y="88"/>
                      <a:pt x="41" y="86"/>
                    </a:cubicBezTo>
                    <a:cubicBezTo>
                      <a:pt x="17" y="84"/>
                      <a:pt x="0" y="64"/>
                      <a:pt x="2" y="41"/>
                    </a:cubicBezTo>
                    <a:cubicBezTo>
                      <a:pt x="3" y="17"/>
                      <a:pt x="24" y="0"/>
                      <a:pt x="47" y="2"/>
                    </a:cubicBezTo>
                    <a:cubicBezTo>
                      <a:pt x="70" y="3"/>
                      <a:pt x="88" y="24"/>
                      <a:pt x="86" y="4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4" name="îṧļïḋe">
                <a:extLst>
                  <a:ext uri="{FF2B5EF4-FFF2-40B4-BE49-F238E27FC236}">
                    <a16:creationId xmlns:a16="http://schemas.microsoft.com/office/drawing/2014/main" xmlns="" id="{43A6239B-7D23-47E1-ABE7-02AA8181B367}"/>
                  </a:ext>
                </a:extLst>
              </p:cNvPr>
              <p:cNvSpPr/>
              <p:nvPr/>
            </p:nvSpPr>
            <p:spPr bwMode="auto">
              <a:xfrm>
                <a:off x="9050329" y="3396076"/>
                <a:ext cx="204932" cy="209795"/>
              </a:xfrm>
              <a:custGeom>
                <a:avLst/>
                <a:gdLst>
                  <a:gd name="T0" fmla="*/ 0 w 295"/>
                  <a:gd name="T1" fmla="*/ 59 h 302"/>
                  <a:gd name="T2" fmla="*/ 231 w 295"/>
                  <a:gd name="T3" fmla="*/ 302 h 302"/>
                  <a:gd name="T4" fmla="*/ 295 w 295"/>
                  <a:gd name="T5" fmla="*/ 248 h 302"/>
                  <a:gd name="T6" fmla="*/ 71 w 295"/>
                  <a:gd name="T7" fmla="*/ 0 h 302"/>
                  <a:gd name="T8" fmla="*/ 0 w 295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302">
                    <a:moveTo>
                      <a:pt x="0" y="59"/>
                    </a:moveTo>
                    <a:lnTo>
                      <a:pt x="231" y="302"/>
                    </a:lnTo>
                    <a:lnTo>
                      <a:pt x="295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5" name="íSḻîdé">
                <a:extLst>
                  <a:ext uri="{FF2B5EF4-FFF2-40B4-BE49-F238E27FC236}">
                    <a16:creationId xmlns:a16="http://schemas.microsoft.com/office/drawing/2014/main" xmlns="" id="{63797881-1A59-48BB-BCED-B7D96F19C01B}"/>
                  </a:ext>
                </a:extLst>
              </p:cNvPr>
              <p:cNvSpPr/>
              <p:nvPr/>
            </p:nvSpPr>
            <p:spPr bwMode="auto">
              <a:xfrm>
                <a:off x="9181625" y="3540570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3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6" y="50"/>
                      <a:pt x="23" y="49"/>
                    </a:cubicBezTo>
                    <a:cubicBezTo>
                      <a:pt x="10" y="48"/>
                      <a:pt x="0" y="36"/>
                      <a:pt x="1" y="23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3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6" name="íslïḑê">
                <a:extLst>
                  <a:ext uri="{FF2B5EF4-FFF2-40B4-BE49-F238E27FC236}">
                    <a16:creationId xmlns:a16="http://schemas.microsoft.com/office/drawing/2014/main" xmlns="" id="{8B941CE2-484A-4212-9565-2AA8C0BD0F81}"/>
                  </a:ext>
                </a:extLst>
              </p:cNvPr>
              <p:cNvSpPr/>
              <p:nvPr/>
            </p:nvSpPr>
            <p:spPr bwMode="auto">
              <a:xfrm>
                <a:off x="10035393" y="2471450"/>
                <a:ext cx="604376" cy="605765"/>
              </a:xfrm>
              <a:custGeom>
                <a:avLst/>
                <a:gdLst>
                  <a:gd name="T0" fmla="*/ 361 w 368"/>
                  <a:gd name="T1" fmla="*/ 198 h 369"/>
                  <a:gd name="T2" fmla="*/ 171 w 368"/>
                  <a:gd name="T3" fmla="*/ 362 h 369"/>
                  <a:gd name="T4" fmla="*/ 7 w 368"/>
                  <a:gd name="T5" fmla="*/ 171 h 369"/>
                  <a:gd name="T6" fmla="*/ 197 w 368"/>
                  <a:gd name="T7" fmla="*/ 7 h 369"/>
                  <a:gd name="T8" fmla="*/ 361 w 368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9">
                    <a:moveTo>
                      <a:pt x="361" y="198"/>
                    </a:moveTo>
                    <a:cubicBezTo>
                      <a:pt x="354" y="295"/>
                      <a:pt x="269" y="369"/>
                      <a:pt x="171" y="362"/>
                    </a:cubicBezTo>
                    <a:cubicBezTo>
                      <a:pt x="73" y="354"/>
                      <a:pt x="0" y="269"/>
                      <a:pt x="7" y="171"/>
                    </a:cubicBezTo>
                    <a:cubicBezTo>
                      <a:pt x="14" y="73"/>
                      <a:pt x="99" y="0"/>
                      <a:pt x="197" y="7"/>
                    </a:cubicBezTo>
                    <a:cubicBezTo>
                      <a:pt x="295" y="15"/>
                      <a:pt x="368" y="100"/>
                      <a:pt x="361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7" name="îş1íḋé">
                <a:extLst>
                  <a:ext uri="{FF2B5EF4-FFF2-40B4-BE49-F238E27FC236}">
                    <a16:creationId xmlns:a16="http://schemas.microsoft.com/office/drawing/2014/main" xmlns="" id="{BBAC2CC8-28FC-4F64-AF63-D95DA035917D}"/>
                  </a:ext>
                </a:extLst>
              </p:cNvPr>
              <p:cNvSpPr/>
              <p:nvPr/>
            </p:nvSpPr>
            <p:spPr bwMode="auto">
              <a:xfrm>
                <a:off x="10112503" y="2548560"/>
                <a:ext cx="450156" cy="450156"/>
              </a:xfrm>
              <a:custGeom>
                <a:avLst/>
                <a:gdLst>
                  <a:gd name="T0" fmla="*/ 269 w 274"/>
                  <a:gd name="T1" fmla="*/ 147 h 274"/>
                  <a:gd name="T2" fmla="*/ 127 w 274"/>
                  <a:gd name="T3" fmla="*/ 269 h 274"/>
                  <a:gd name="T4" fmla="*/ 6 w 274"/>
                  <a:gd name="T5" fmla="*/ 128 h 274"/>
                  <a:gd name="T6" fmla="*/ 147 w 274"/>
                  <a:gd name="T7" fmla="*/ 6 h 274"/>
                  <a:gd name="T8" fmla="*/ 269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9" y="147"/>
                    </a:moveTo>
                    <a:cubicBezTo>
                      <a:pt x="263" y="220"/>
                      <a:pt x="200" y="274"/>
                      <a:pt x="127" y="269"/>
                    </a:cubicBezTo>
                    <a:cubicBezTo>
                      <a:pt x="55" y="263"/>
                      <a:pt x="0" y="200"/>
                      <a:pt x="6" y="128"/>
                    </a:cubicBezTo>
                    <a:cubicBezTo>
                      <a:pt x="11" y="55"/>
                      <a:pt x="74" y="0"/>
                      <a:pt x="147" y="6"/>
                    </a:cubicBezTo>
                    <a:cubicBezTo>
                      <a:pt x="219" y="11"/>
                      <a:pt x="274" y="75"/>
                      <a:pt x="269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8" name="íŝļíḍé">
                <a:extLst>
                  <a:ext uri="{FF2B5EF4-FFF2-40B4-BE49-F238E27FC236}">
                    <a16:creationId xmlns:a16="http://schemas.microsoft.com/office/drawing/2014/main" xmlns="" id="{9A42A755-D3A2-45E5-80BF-5A2AEBF72379}"/>
                  </a:ext>
                </a:extLst>
              </p:cNvPr>
              <p:cNvSpPr/>
              <p:nvPr/>
            </p:nvSpPr>
            <p:spPr bwMode="auto">
              <a:xfrm>
                <a:off x="10145848" y="2581210"/>
                <a:ext cx="384161" cy="386245"/>
              </a:xfrm>
              <a:custGeom>
                <a:avLst/>
                <a:gdLst>
                  <a:gd name="T0" fmla="*/ 230 w 234"/>
                  <a:gd name="T1" fmla="*/ 126 h 235"/>
                  <a:gd name="T2" fmla="*/ 109 w 234"/>
                  <a:gd name="T3" fmla="*/ 230 h 235"/>
                  <a:gd name="T4" fmla="*/ 4 w 234"/>
                  <a:gd name="T5" fmla="*/ 109 h 235"/>
                  <a:gd name="T6" fmla="*/ 125 w 234"/>
                  <a:gd name="T7" fmla="*/ 5 h 235"/>
                  <a:gd name="T8" fmla="*/ 230 w 234"/>
                  <a:gd name="T9" fmla="*/ 12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5">
                    <a:moveTo>
                      <a:pt x="230" y="126"/>
                    </a:moveTo>
                    <a:cubicBezTo>
                      <a:pt x="225" y="188"/>
                      <a:pt x="171" y="235"/>
                      <a:pt x="109" y="230"/>
                    </a:cubicBezTo>
                    <a:cubicBezTo>
                      <a:pt x="46" y="225"/>
                      <a:pt x="0" y="171"/>
                      <a:pt x="4" y="109"/>
                    </a:cubicBezTo>
                    <a:cubicBezTo>
                      <a:pt x="9" y="47"/>
                      <a:pt x="63" y="0"/>
                      <a:pt x="125" y="5"/>
                    </a:cubicBezTo>
                    <a:cubicBezTo>
                      <a:pt x="188" y="9"/>
                      <a:pt x="234" y="64"/>
                      <a:pt x="230" y="12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9" name="ïṥlîďe">
                <a:extLst>
                  <a:ext uri="{FF2B5EF4-FFF2-40B4-BE49-F238E27FC236}">
                    <a16:creationId xmlns:a16="http://schemas.microsoft.com/office/drawing/2014/main" xmlns="" id="{FAEBC0D2-78F1-4D20-8855-C0707CADF3A0}"/>
                  </a:ext>
                </a:extLst>
              </p:cNvPr>
              <p:cNvSpPr/>
              <p:nvPr/>
            </p:nvSpPr>
            <p:spPr bwMode="auto">
              <a:xfrm>
                <a:off x="10265333" y="2701391"/>
                <a:ext cx="144494" cy="144494"/>
              </a:xfrm>
              <a:custGeom>
                <a:avLst/>
                <a:gdLst>
                  <a:gd name="T0" fmla="*/ 86 w 88"/>
                  <a:gd name="T1" fmla="*/ 48 h 88"/>
                  <a:gd name="T2" fmla="*/ 41 w 88"/>
                  <a:gd name="T3" fmla="*/ 87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8"/>
                    </a:moveTo>
                    <a:cubicBezTo>
                      <a:pt x="85" y="71"/>
                      <a:pt x="64" y="88"/>
                      <a:pt x="41" y="87"/>
                    </a:cubicBezTo>
                    <a:cubicBezTo>
                      <a:pt x="18" y="85"/>
                      <a:pt x="0" y="65"/>
                      <a:pt x="2" y="41"/>
                    </a:cubicBezTo>
                    <a:cubicBezTo>
                      <a:pt x="3" y="18"/>
                      <a:pt x="24" y="0"/>
                      <a:pt x="47" y="2"/>
                    </a:cubicBezTo>
                    <a:cubicBezTo>
                      <a:pt x="71" y="4"/>
                      <a:pt x="88" y="24"/>
                      <a:pt x="86" y="48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0" name="ísļíďê">
                <a:extLst>
                  <a:ext uri="{FF2B5EF4-FFF2-40B4-BE49-F238E27FC236}">
                    <a16:creationId xmlns:a16="http://schemas.microsoft.com/office/drawing/2014/main" xmlns="" id="{14FD9D13-16DC-4939-AFB2-C52E8EEF6C36}"/>
                  </a:ext>
                </a:extLst>
              </p:cNvPr>
              <p:cNvSpPr/>
              <p:nvPr/>
            </p:nvSpPr>
            <p:spPr bwMode="auto">
              <a:xfrm>
                <a:off x="10166688" y="2589546"/>
                <a:ext cx="203543" cy="209795"/>
              </a:xfrm>
              <a:custGeom>
                <a:avLst/>
                <a:gdLst>
                  <a:gd name="T0" fmla="*/ 0 w 293"/>
                  <a:gd name="T1" fmla="*/ 59 h 302"/>
                  <a:gd name="T2" fmla="*/ 230 w 293"/>
                  <a:gd name="T3" fmla="*/ 302 h 302"/>
                  <a:gd name="T4" fmla="*/ 293 w 293"/>
                  <a:gd name="T5" fmla="*/ 248 h 302"/>
                  <a:gd name="T6" fmla="*/ 71 w 293"/>
                  <a:gd name="T7" fmla="*/ 0 h 302"/>
                  <a:gd name="T8" fmla="*/ 0 w 293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02">
                    <a:moveTo>
                      <a:pt x="0" y="59"/>
                    </a:moveTo>
                    <a:lnTo>
                      <a:pt x="230" y="302"/>
                    </a:lnTo>
                    <a:lnTo>
                      <a:pt x="293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1" name="í$ḷiďe">
                <a:extLst>
                  <a:ext uri="{FF2B5EF4-FFF2-40B4-BE49-F238E27FC236}">
                    <a16:creationId xmlns:a16="http://schemas.microsoft.com/office/drawing/2014/main" xmlns="" id="{4893383D-2AF8-4692-AB9D-D35C6B99E002}"/>
                  </a:ext>
                </a:extLst>
              </p:cNvPr>
              <p:cNvSpPr/>
              <p:nvPr/>
            </p:nvSpPr>
            <p:spPr bwMode="auto">
              <a:xfrm>
                <a:off x="10296594" y="2732651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4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4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2" name="îṧliďê">
                <a:extLst>
                  <a:ext uri="{FF2B5EF4-FFF2-40B4-BE49-F238E27FC236}">
                    <a16:creationId xmlns:a16="http://schemas.microsoft.com/office/drawing/2014/main" xmlns="" id="{213AAC4D-E88D-4988-AD91-C9551994C2E7}"/>
                  </a:ext>
                </a:extLst>
              </p:cNvPr>
              <p:cNvSpPr/>
              <p:nvPr/>
            </p:nvSpPr>
            <p:spPr bwMode="auto">
              <a:xfrm>
                <a:off x="8749531" y="2308894"/>
                <a:ext cx="1344910" cy="1139283"/>
              </a:xfrm>
              <a:custGeom>
                <a:avLst/>
                <a:gdLst>
                  <a:gd name="T0" fmla="*/ 255 w 819"/>
                  <a:gd name="T1" fmla="*/ 419 h 694"/>
                  <a:gd name="T2" fmla="*/ 329 w 819"/>
                  <a:gd name="T3" fmla="*/ 449 h 694"/>
                  <a:gd name="T4" fmla="*/ 473 w 819"/>
                  <a:gd name="T5" fmla="*/ 612 h 694"/>
                  <a:gd name="T6" fmla="*/ 713 w 819"/>
                  <a:gd name="T7" fmla="*/ 428 h 694"/>
                  <a:gd name="T8" fmla="*/ 459 w 819"/>
                  <a:gd name="T9" fmla="*/ 62 h 694"/>
                  <a:gd name="T10" fmla="*/ 434 w 819"/>
                  <a:gd name="T11" fmla="*/ 30 h 694"/>
                  <a:gd name="T12" fmla="*/ 479 w 819"/>
                  <a:gd name="T13" fmla="*/ 33 h 694"/>
                  <a:gd name="T14" fmla="*/ 805 w 819"/>
                  <a:gd name="T15" fmla="*/ 197 h 694"/>
                  <a:gd name="T16" fmla="*/ 813 w 819"/>
                  <a:gd name="T17" fmla="*/ 406 h 694"/>
                  <a:gd name="T18" fmla="*/ 446 w 819"/>
                  <a:gd name="T19" fmla="*/ 694 h 694"/>
                  <a:gd name="T20" fmla="*/ 323 w 819"/>
                  <a:gd name="T21" fmla="*/ 651 h 694"/>
                  <a:gd name="T22" fmla="*/ 86 w 819"/>
                  <a:gd name="T23" fmla="*/ 636 h 694"/>
                  <a:gd name="T24" fmla="*/ 32 w 819"/>
                  <a:gd name="T25" fmla="*/ 457 h 694"/>
                  <a:gd name="T26" fmla="*/ 255 w 819"/>
                  <a:gd name="T27" fmla="*/ 419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9" h="694">
                    <a:moveTo>
                      <a:pt x="255" y="419"/>
                    </a:moveTo>
                    <a:cubicBezTo>
                      <a:pt x="255" y="419"/>
                      <a:pt x="305" y="428"/>
                      <a:pt x="329" y="449"/>
                    </a:cubicBezTo>
                    <a:cubicBezTo>
                      <a:pt x="353" y="470"/>
                      <a:pt x="463" y="606"/>
                      <a:pt x="473" y="612"/>
                    </a:cubicBezTo>
                    <a:cubicBezTo>
                      <a:pt x="484" y="617"/>
                      <a:pt x="691" y="463"/>
                      <a:pt x="713" y="428"/>
                    </a:cubicBezTo>
                    <a:cubicBezTo>
                      <a:pt x="735" y="393"/>
                      <a:pt x="724" y="117"/>
                      <a:pt x="459" y="62"/>
                    </a:cubicBezTo>
                    <a:cubicBezTo>
                      <a:pt x="459" y="62"/>
                      <a:pt x="427" y="59"/>
                      <a:pt x="434" y="30"/>
                    </a:cubicBezTo>
                    <a:cubicBezTo>
                      <a:pt x="442" y="0"/>
                      <a:pt x="479" y="33"/>
                      <a:pt x="479" y="33"/>
                    </a:cubicBezTo>
                    <a:cubicBezTo>
                      <a:pt x="479" y="33"/>
                      <a:pt x="676" y="54"/>
                      <a:pt x="805" y="197"/>
                    </a:cubicBezTo>
                    <a:cubicBezTo>
                      <a:pt x="805" y="197"/>
                      <a:pt x="819" y="389"/>
                      <a:pt x="813" y="406"/>
                    </a:cubicBezTo>
                    <a:cubicBezTo>
                      <a:pt x="807" y="422"/>
                      <a:pt x="516" y="648"/>
                      <a:pt x="446" y="694"/>
                    </a:cubicBezTo>
                    <a:cubicBezTo>
                      <a:pt x="446" y="694"/>
                      <a:pt x="387" y="644"/>
                      <a:pt x="323" y="651"/>
                    </a:cubicBezTo>
                    <a:cubicBezTo>
                      <a:pt x="260" y="658"/>
                      <a:pt x="106" y="654"/>
                      <a:pt x="86" y="636"/>
                    </a:cubicBezTo>
                    <a:cubicBezTo>
                      <a:pt x="65" y="617"/>
                      <a:pt x="0" y="513"/>
                      <a:pt x="32" y="457"/>
                    </a:cubicBezTo>
                    <a:cubicBezTo>
                      <a:pt x="64" y="401"/>
                      <a:pt x="255" y="419"/>
                      <a:pt x="255" y="41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3" name="ïśļïḍé">
                <a:extLst>
                  <a:ext uri="{FF2B5EF4-FFF2-40B4-BE49-F238E27FC236}">
                    <a16:creationId xmlns:a16="http://schemas.microsoft.com/office/drawing/2014/main" xmlns="" id="{4A50E64C-7B8B-4C37-8929-B2EF2D4E4EB1}"/>
                  </a:ext>
                </a:extLst>
              </p:cNvPr>
              <p:cNvSpPr/>
              <p:nvPr/>
            </p:nvSpPr>
            <p:spPr bwMode="auto">
              <a:xfrm>
                <a:off x="8714797" y="3016778"/>
                <a:ext cx="681486" cy="656477"/>
              </a:xfrm>
              <a:custGeom>
                <a:avLst/>
                <a:gdLst>
                  <a:gd name="T0" fmla="*/ 138 w 415"/>
                  <a:gd name="T1" fmla="*/ 76 h 400"/>
                  <a:gd name="T2" fmla="*/ 47 w 415"/>
                  <a:gd name="T3" fmla="*/ 364 h 400"/>
                  <a:gd name="T4" fmla="*/ 106 w 415"/>
                  <a:gd name="T5" fmla="*/ 390 h 400"/>
                  <a:gd name="T6" fmla="*/ 396 w 415"/>
                  <a:gd name="T7" fmla="*/ 192 h 400"/>
                  <a:gd name="T8" fmla="*/ 138 w 415"/>
                  <a:gd name="T9" fmla="*/ 7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00">
                    <a:moveTo>
                      <a:pt x="138" y="76"/>
                    </a:moveTo>
                    <a:cubicBezTo>
                      <a:pt x="90" y="93"/>
                      <a:pt x="0" y="252"/>
                      <a:pt x="47" y="364"/>
                    </a:cubicBezTo>
                    <a:cubicBezTo>
                      <a:pt x="47" y="364"/>
                      <a:pt x="77" y="400"/>
                      <a:pt x="106" y="390"/>
                    </a:cubicBezTo>
                    <a:cubicBezTo>
                      <a:pt x="134" y="380"/>
                      <a:pt x="377" y="218"/>
                      <a:pt x="396" y="192"/>
                    </a:cubicBezTo>
                    <a:cubicBezTo>
                      <a:pt x="415" y="167"/>
                      <a:pt x="355" y="0"/>
                      <a:pt x="138" y="76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4" name="îšļíďé">
                <a:extLst>
                  <a:ext uri="{FF2B5EF4-FFF2-40B4-BE49-F238E27FC236}">
                    <a16:creationId xmlns:a16="http://schemas.microsoft.com/office/drawing/2014/main" xmlns="" id="{4343D97D-69E2-471D-8651-754E693E85A1}"/>
                  </a:ext>
                </a:extLst>
              </p:cNvPr>
              <p:cNvSpPr/>
              <p:nvPr/>
            </p:nvSpPr>
            <p:spPr bwMode="auto">
              <a:xfrm>
                <a:off x="8614762" y="2942446"/>
                <a:ext cx="658561" cy="200764"/>
              </a:xfrm>
              <a:custGeom>
                <a:avLst/>
                <a:gdLst>
                  <a:gd name="T0" fmla="*/ 384 w 401"/>
                  <a:gd name="T1" fmla="*/ 15 h 122"/>
                  <a:gd name="T2" fmla="*/ 119 w 401"/>
                  <a:gd name="T3" fmla="*/ 17 h 122"/>
                  <a:gd name="T4" fmla="*/ 15 w 401"/>
                  <a:gd name="T5" fmla="*/ 29 h 122"/>
                  <a:gd name="T6" fmla="*/ 111 w 401"/>
                  <a:gd name="T7" fmla="*/ 114 h 122"/>
                  <a:gd name="T8" fmla="*/ 380 w 401"/>
                  <a:gd name="T9" fmla="*/ 72 h 122"/>
                  <a:gd name="T10" fmla="*/ 384 w 401"/>
                  <a:gd name="T11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1" h="122">
                    <a:moveTo>
                      <a:pt x="384" y="15"/>
                    </a:moveTo>
                    <a:cubicBezTo>
                      <a:pt x="371" y="0"/>
                      <a:pt x="185" y="12"/>
                      <a:pt x="119" y="17"/>
                    </a:cubicBezTo>
                    <a:cubicBezTo>
                      <a:pt x="52" y="22"/>
                      <a:pt x="26" y="5"/>
                      <a:pt x="15" y="29"/>
                    </a:cubicBezTo>
                    <a:cubicBezTo>
                      <a:pt x="0" y="58"/>
                      <a:pt x="55" y="106"/>
                      <a:pt x="111" y="114"/>
                    </a:cubicBezTo>
                    <a:cubicBezTo>
                      <a:pt x="168" y="122"/>
                      <a:pt x="361" y="84"/>
                      <a:pt x="380" y="72"/>
                    </a:cubicBezTo>
                    <a:cubicBezTo>
                      <a:pt x="399" y="60"/>
                      <a:pt x="401" y="35"/>
                      <a:pt x="384" y="1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5" name="íṥliḍè">
                <a:extLst>
                  <a:ext uri="{FF2B5EF4-FFF2-40B4-BE49-F238E27FC236}">
                    <a16:creationId xmlns:a16="http://schemas.microsoft.com/office/drawing/2014/main" xmlns="" id="{65B1C688-9B8F-425E-ABF9-85575110B6E1}"/>
                  </a:ext>
                </a:extLst>
              </p:cNvPr>
              <p:cNvSpPr/>
              <p:nvPr/>
            </p:nvSpPr>
            <p:spPr bwMode="auto">
              <a:xfrm>
                <a:off x="9997880" y="2412402"/>
                <a:ext cx="540465" cy="556443"/>
              </a:xfrm>
              <a:custGeom>
                <a:avLst/>
                <a:gdLst>
                  <a:gd name="T0" fmla="*/ 41 w 329"/>
                  <a:gd name="T1" fmla="*/ 339 h 339"/>
                  <a:gd name="T2" fmla="*/ 25 w 329"/>
                  <a:gd name="T3" fmla="*/ 133 h 339"/>
                  <a:gd name="T4" fmla="*/ 187 w 329"/>
                  <a:gd name="T5" fmla="*/ 5 h 339"/>
                  <a:gd name="T6" fmla="*/ 329 w 329"/>
                  <a:gd name="T7" fmla="*/ 63 h 339"/>
                  <a:gd name="T8" fmla="*/ 191 w 329"/>
                  <a:gd name="T9" fmla="*/ 167 h 339"/>
                  <a:gd name="T10" fmla="*/ 94 w 329"/>
                  <a:gd name="T11" fmla="*/ 305 h 339"/>
                  <a:gd name="T12" fmla="*/ 41 w 329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39">
                    <a:moveTo>
                      <a:pt x="41" y="339"/>
                    </a:moveTo>
                    <a:cubicBezTo>
                      <a:pt x="41" y="339"/>
                      <a:pt x="0" y="178"/>
                      <a:pt x="25" y="133"/>
                    </a:cubicBezTo>
                    <a:cubicBezTo>
                      <a:pt x="50" y="87"/>
                      <a:pt x="94" y="12"/>
                      <a:pt x="187" y="5"/>
                    </a:cubicBezTo>
                    <a:cubicBezTo>
                      <a:pt x="249" y="0"/>
                      <a:pt x="305" y="29"/>
                      <a:pt x="329" y="63"/>
                    </a:cubicBezTo>
                    <a:cubicBezTo>
                      <a:pt x="329" y="63"/>
                      <a:pt x="239" y="136"/>
                      <a:pt x="191" y="167"/>
                    </a:cubicBezTo>
                    <a:cubicBezTo>
                      <a:pt x="143" y="198"/>
                      <a:pt x="74" y="244"/>
                      <a:pt x="94" y="305"/>
                    </a:cubicBezTo>
                    <a:cubicBezTo>
                      <a:pt x="94" y="305"/>
                      <a:pt x="82" y="325"/>
                      <a:pt x="41" y="339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6" name="i$1ide">
                <a:extLst>
                  <a:ext uri="{FF2B5EF4-FFF2-40B4-BE49-F238E27FC236}">
                    <a16:creationId xmlns:a16="http://schemas.microsoft.com/office/drawing/2014/main" xmlns="" id="{B159A820-1452-475C-962C-A53B5CD4E0AE}"/>
                  </a:ext>
                </a:extLst>
              </p:cNvPr>
              <p:cNvSpPr/>
              <p:nvPr/>
            </p:nvSpPr>
            <p:spPr bwMode="auto">
              <a:xfrm>
                <a:off x="9524799" y="3458597"/>
                <a:ext cx="59048" cy="163946"/>
              </a:xfrm>
              <a:custGeom>
                <a:avLst/>
                <a:gdLst>
                  <a:gd name="T0" fmla="*/ 6 w 36"/>
                  <a:gd name="T1" fmla="*/ 16 h 100"/>
                  <a:gd name="T2" fmla="*/ 21 w 36"/>
                  <a:gd name="T3" fmla="*/ 90 h 100"/>
                  <a:gd name="T4" fmla="*/ 36 w 36"/>
                  <a:gd name="T5" fmla="*/ 90 h 100"/>
                  <a:gd name="T6" fmla="*/ 18 w 36"/>
                  <a:gd name="T7" fmla="*/ 8 h 100"/>
                  <a:gd name="T8" fmla="*/ 6 w 36"/>
                  <a:gd name="T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0">
                    <a:moveTo>
                      <a:pt x="6" y="16"/>
                    </a:moveTo>
                    <a:cubicBezTo>
                      <a:pt x="20" y="38"/>
                      <a:pt x="20" y="64"/>
                      <a:pt x="21" y="90"/>
                    </a:cubicBezTo>
                    <a:cubicBezTo>
                      <a:pt x="21" y="100"/>
                      <a:pt x="36" y="100"/>
                      <a:pt x="36" y="90"/>
                    </a:cubicBezTo>
                    <a:cubicBezTo>
                      <a:pt x="35" y="61"/>
                      <a:pt x="35" y="33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7" name="ïśḷíḓé">
                <a:extLst>
                  <a:ext uri="{FF2B5EF4-FFF2-40B4-BE49-F238E27FC236}">
                    <a16:creationId xmlns:a16="http://schemas.microsoft.com/office/drawing/2014/main" xmlns="" id="{BB157392-94DC-49DF-9F64-9A1761BCDB92}"/>
                  </a:ext>
                </a:extLst>
              </p:cNvPr>
              <p:cNvSpPr/>
              <p:nvPr/>
            </p:nvSpPr>
            <p:spPr bwMode="auto">
              <a:xfrm>
                <a:off x="9582458" y="3458597"/>
                <a:ext cx="47239" cy="124349"/>
              </a:xfrm>
              <a:custGeom>
                <a:avLst/>
                <a:gdLst>
                  <a:gd name="T0" fmla="*/ 5 w 29"/>
                  <a:gd name="T1" fmla="*/ 16 h 76"/>
                  <a:gd name="T2" fmla="*/ 14 w 29"/>
                  <a:gd name="T3" fmla="*/ 66 h 76"/>
                  <a:gd name="T4" fmla="*/ 29 w 29"/>
                  <a:gd name="T5" fmla="*/ 66 h 76"/>
                  <a:gd name="T6" fmla="*/ 17 w 29"/>
                  <a:gd name="T7" fmla="*/ 8 h 76"/>
                  <a:gd name="T8" fmla="*/ 5 w 29"/>
                  <a:gd name="T9" fmla="*/ 1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6">
                    <a:moveTo>
                      <a:pt x="5" y="16"/>
                    </a:moveTo>
                    <a:cubicBezTo>
                      <a:pt x="13" y="31"/>
                      <a:pt x="13" y="49"/>
                      <a:pt x="14" y="66"/>
                    </a:cubicBezTo>
                    <a:cubicBezTo>
                      <a:pt x="14" y="76"/>
                      <a:pt x="29" y="76"/>
                      <a:pt x="29" y="66"/>
                    </a:cubicBezTo>
                    <a:cubicBezTo>
                      <a:pt x="28" y="46"/>
                      <a:pt x="28" y="26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8" name="íṧḷíḓé">
                <a:extLst>
                  <a:ext uri="{FF2B5EF4-FFF2-40B4-BE49-F238E27FC236}">
                    <a16:creationId xmlns:a16="http://schemas.microsoft.com/office/drawing/2014/main" xmlns="" id="{AAC8AABE-C0BD-4269-B4DD-C15579A85097}"/>
                  </a:ext>
                </a:extLst>
              </p:cNvPr>
              <p:cNvSpPr/>
              <p:nvPr/>
            </p:nvSpPr>
            <p:spPr bwMode="auto">
              <a:xfrm>
                <a:off x="8872490" y="3709378"/>
                <a:ext cx="125043" cy="136853"/>
              </a:xfrm>
              <a:custGeom>
                <a:avLst/>
                <a:gdLst>
                  <a:gd name="T0" fmla="*/ 5 w 76"/>
                  <a:gd name="T1" fmla="*/ 17 h 83"/>
                  <a:gd name="T2" fmla="*/ 58 w 76"/>
                  <a:gd name="T3" fmla="*/ 76 h 83"/>
                  <a:gd name="T4" fmla="*/ 68 w 76"/>
                  <a:gd name="T5" fmla="*/ 66 h 83"/>
                  <a:gd name="T6" fmla="*/ 17 w 76"/>
                  <a:gd name="T7" fmla="*/ 9 h 83"/>
                  <a:gd name="T8" fmla="*/ 5 w 76"/>
                  <a:gd name="T9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5" y="17"/>
                    </a:moveTo>
                    <a:cubicBezTo>
                      <a:pt x="17" y="41"/>
                      <a:pt x="38" y="58"/>
                      <a:pt x="58" y="76"/>
                    </a:cubicBezTo>
                    <a:cubicBezTo>
                      <a:pt x="65" y="83"/>
                      <a:pt x="76" y="72"/>
                      <a:pt x="68" y="66"/>
                    </a:cubicBezTo>
                    <a:cubicBezTo>
                      <a:pt x="49" y="49"/>
                      <a:pt x="30" y="32"/>
                      <a:pt x="17" y="9"/>
                    </a:cubicBezTo>
                    <a:cubicBezTo>
                      <a:pt x="13" y="0"/>
                      <a:pt x="0" y="8"/>
                      <a:pt x="5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9" name="íṣḷiḓê">
                <a:extLst>
                  <a:ext uri="{FF2B5EF4-FFF2-40B4-BE49-F238E27FC236}">
                    <a16:creationId xmlns:a16="http://schemas.microsoft.com/office/drawing/2014/main" xmlns="" id="{1D2AD917-2D9E-4074-B37F-1EE0631264A8}"/>
                  </a:ext>
                </a:extLst>
              </p:cNvPr>
              <p:cNvSpPr/>
              <p:nvPr/>
            </p:nvSpPr>
            <p:spPr bwMode="auto">
              <a:xfrm>
                <a:off x="8838450" y="3757312"/>
                <a:ext cx="85446" cy="95172"/>
              </a:xfrm>
              <a:custGeom>
                <a:avLst/>
                <a:gdLst>
                  <a:gd name="T0" fmla="*/ 6 w 52"/>
                  <a:gd name="T1" fmla="*/ 16 h 58"/>
                  <a:gd name="T2" fmla="*/ 36 w 52"/>
                  <a:gd name="T3" fmla="*/ 52 h 58"/>
                  <a:gd name="T4" fmla="*/ 44 w 52"/>
                  <a:gd name="T5" fmla="*/ 39 h 58"/>
                  <a:gd name="T6" fmla="*/ 18 w 52"/>
                  <a:gd name="T7" fmla="*/ 8 h 58"/>
                  <a:gd name="T8" fmla="*/ 6 w 52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8">
                    <a:moveTo>
                      <a:pt x="6" y="16"/>
                    </a:moveTo>
                    <a:cubicBezTo>
                      <a:pt x="14" y="29"/>
                      <a:pt x="23" y="43"/>
                      <a:pt x="36" y="52"/>
                    </a:cubicBezTo>
                    <a:cubicBezTo>
                      <a:pt x="44" y="58"/>
                      <a:pt x="52" y="45"/>
                      <a:pt x="44" y="39"/>
                    </a:cubicBezTo>
                    <a:cubicBezTo>
                      <a:pt x="33" y="32"/>
                      <a:pt x="26" y="19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0" name="işlíḓè">
                <a:extLst>
                  <a:ext uri="{FF2B5EF4-FFF2-40B4-BE49-F238E27FC236}">
                    <a16:creationId xmlns:a16="http://schemas.microsoft.com/office/drawing/2014/main" xmlns="" id="{25D5E181-A70D-4035-91B6-B73FACD4BBCF}"/>
                  </a:ext>
                </a:extLst>
              </p:cNvPr>
              <p:cNvSpPr/>
              <p:nvPr/>
            </p:nvSpPr>
            <p:spPr bwMode="auto">
              <a:xfrm>
                <a:off x="10119450" y="3029282"/>
                <a:ext cx="109760" cy="67384"/>
              </a:xfrm>
              <a:custGeom>
                <a:avLst/>
                <a:gdLst>
                  <a:gd name="T0" fmla="*/ 8 w 67"/>
                  <a:gd name="T1" fmla="*/ 17 h 41"/>
                  <a:gd name="T2" fmla="*/ 54 w 67"/>
                  <a:gd name="T3" fmla="*/ 38 h 41"/>
                  <a:gd name="T4" fmla="*/ 58 w 67"/>
                  <a:gd name="T5" fmla="*/ 24 h 41"/>
                  <a:gd name="T6" fmla="*/ 16 w 67"/>
                  <a:gd name="T7" fmla="*/ 4 h 41"/>
                  <a:gd name="T8" fmla="*/ 8 w 67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8" y="17"/>
                    </a:moveTo>
                    <a:cubicBezTo>
                      <a:pt x="23" y="26"/>
                      <a:pt x="38" y="34"/>
                      <a:pt x="54" y="38"/>
                    </a:cubicBezTo>
                    <a:cubicBezTo>
                      <a:pt x="63" y="41"/>
                      <a:pt x="67" y="26"/>
                      <a:pt x="58" y="24"/>
                    </a:cubicBezTo>
                    <a:cubicBezTo>
                      <a:pt x="43" y="20"/>
                      <a:pt x="29" y="12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1" name="ïṥľïďé">
                <a:extLst>
                  <a:ext uri="{FF2B5EF4-FFF2-40B4-BE49-F238E27FC236}">
                    <a16:creationId xmlns:a16="http://schemas.microsoft.com/office/drawing/2014/main" xmlns="" id="{C650A9DA-57FA-48F9-9876-7D262C77CD31}"/>
                  </a:ext>
                </a:extLst>
              </p:cNvPr>
              <p:cNvSpPr/>
              <p:nvPr/>
            </p:nvSpPr>
            <p:spPr bwMode="auto">
              <a:xfrm>
                <a:off x="10106251" y="3085551"/>
                <a:ext cx="90309" cy="49323"/>
              </a:xfrm>
              <a:custGeom>
                <a:avLst/>
                <a:gdLst>
                  <a:gd name="T0" fmla="*/ 8 w 55"/>
                  <a:gd name="T1" fmla="*/ 17 h 30"/>
                  <a:gd name="T2" fmla="*/ 42 w 55"/>
                  <a:gd name="T3" fmla="*/ 28 h 30"/>
                  <a:gd name="T4" fmla="*/ 46 w 55"/>
                  <a:gd name="T5" fmla="*/ 14 h 30"/>
                  <a:gd name="T6" fmla="*/ 16 w 55"/>
                  <a:gd name="T7" fmla="*/ 4 h 30"/>
                  <a:gd name="T8" fmla="*/ 8 w 5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8" y="17"/>
                    </a:moveTo>
                    <a:cubicBezTo>
                      <a:pt x="19" y="23"/>
                      <a:pt x="30" y="26"/>
                      <a:pt x="42" y="28"/>
                    </a:cubicBezTo>
                    <a:cubicBezTo>
                      <a:pt x="51" y="30"/>
                      <a:pt x="55" y="15"/>
                      <a:pt x="46" y="14"/>
                    </a:cubicBezTo>
                    <a:cubicBezTo>
                      <a:pt x="36" y="12"/>
                      <a:pt x="25" y="10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2" name="ïŝlîḓe">
                <a:extLst>
                  <a:ext uri="{FF2B5EF4-FFF2-40B4-BE49-F238E27FC236}">
                    <a16:creationId xmlns:a16="http://schemas.microsoft.com/office/drawing/2014/main" xmlns="" id="{72F86928-CBCC-4CDE-86C3-DA72FDB1E283}"/>
                  </a:ext>
                </a:extLst>
              </p:cNvPr>
              <p:cNvSpPr/>
              <p:nvPr/>
            </p:nvSpPr>
            <p:spPr bwMode="auto">
              <a:xfrm>
                <a:off x="10639769" y="2624281"/>
                <a:ext cx="47933" cy="118096"/>
              </a:xfrm>
              <a:custGeom>
                <a:avLst/>
                <a:gdLst>
                  <a:gd name="T0" fmla="*/ 5 w 29"/>
                  <a:gd name="T1" fmla="*/ 16 h 72"/>
                  <a:gd name="T2" fmla="*/ 14 w 29"/>
                  <a:gd name="T3" fmla="*/ 62 h 72"/>
                  <a:gd name="T4" fmla="*/ 29 w 29"/>
                  <a:gd name="T5" fmla="*/ 62 h 72"/>
                  <a:gd name="T6" fmla="*/ 17 w 29"/>
                  <a:gd name="T7" fmla="*/ 8 h 72"/>
                  <a:gd name="T8" fmla="*/ 5 w 29"/>
                  <a:gd name="T9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5" y="16"/>
                    </a:moveTo>
                    <a:cubicBezTo>
                      <a:pt x="12" y="30"/>
                      <a:pt x="13" y="46"/>
                      <a:pt x="14" y="62"/>
                    </a:cubicBezTo>
                    <a:cubicBezTo>
                      <a:pt x="14" y="72"/>
                      <a:pt x="29" y="72"/>
                      <a:pt x="29" y="62"/>
                    </a:cubicBezTo>
                    <a:cubicBezTo>
                      <a:pt x="28" y="43"/>
                      <a:pt x="26" y="25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3" name="ï$lïde">
                <a:extLst>
                  <a:ext uri="{FF2B5EF4-FFF2-40B4-BE49-F238E27FC236}">
                    <a16:creationId xmlns:a16="http://schemas.microsoft.com/office/drawing/2014/main" xmlns="" id="{DDC3D50F-EC67-4B03-98C8-ABB980044CFD}"/>
                  </a:ext>
                </a:extLst>
              </p:cNvPr>
              <p:cNvSpPr/>
              <p:nvPr/>
            </p:nvSpPr>
            <p:spPr bwMode="auto">
              <a:xfrm>
                <a:off x="10695343" y="2608998"/>
                <a:ext cx="44460" cy="110455"/>
              </a:xfrm>
              <a:custGeom>
                <a:avLst/>
                <a:gdLst>
                  <a:gd name="T0" fmla="*/ 4 w 27"/>
                  <a:gd name="T1" fmla="*/ 13 h 67"/>
                  <a:gd name="T2" fmla="*/ 12 w 27"/>
                  <a:gd name="T3" fmla="*/ 57 h 67"/>
                  <a:gd name="T4" fmla="*/ 27 w 27"/>
                  <a:gd name="T5" fmla="*/ 57 h 67"/>
                  <a:gd name="T6" fmla="*/ 18 w 27"/>
                  <a:gd name="T7" fmla="*/ 9 h 67"/>
                  <a:gd name="T8" fmla="*/ 4 w 27"/>
                  <a:gd name="T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7">
                    <a:moveTo>
                      <a:pt x="4" y="13"/>
                    </a:moveTo>
                    <a:cubicBezTo>
                      <a:pt x="9" y="27"/>
                      <a:pt x="11" y="42"/>
                      <a:pt x="12" y="57"/>
                    </a:cubicBezTo>
                    <a:cubicBezTo>
                      <a:pt x="12" y="67"/>
                      <a:pt x="27" y="67"/>
                      <a:pt x="27" y="57"/>
                    </a:cubicBezTo>
                    <a:cubicBezTo>
                      <a:pt x="26" y="40"/>
                      <a:pt x="24" y="24"/>
                      <a:pt x="18" y="9"/>
                    </a:cubicBezTo>
                    <a:cubicBezTo>
                      <a:pt x="15" y="0"/>
                      <a:pt x="0" y="4"/>
                      <a:pt x="4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4" name="ïšḷîḓé">
                <a:extLst>
                  <a:ext uri="{FF2B5EF4-FFF2-40B4-BE49-F238E27FC236}">
                    <a16:creationId xmlns:a16="http://schemas.microsoft.com/office/drawing/2014/main" xmlns="" id="{6C971283-0D9B-4414-A6B2-B3EA6579A38A}"/>
                  </a:ext>
                </a:extLst>
              </p:cNvPr>
              <p:cNvSpPr/>
              <p:nvPr/>
            </p:nvSpPr>
            <p:spPr bwMode="auto">
              <a:xfrm>
                <a:off x="9453941" y="2709032"/>
                <a:ext cx="277874" cy="187565"/>
              </a:xfrm>
              <a:custGeom>
                <a:avLst/>
                <a:gdLst>
                  <a:gd name="T0" fmla="*/ 39 w 169"/>
                  <a:gd name="T1" fmla="*/ 48 h 114"/>
                  <a:gd name="T2" fmla="*/ 85 w 169"/>
                  <a:gd name="T3" fmla="*/ 51 h 114"/>
                  <a:gd name="T4" fmla="*/ 135 w 169"/>
                  <a:gd name="T5" fmla="*/ 5 h 114"/>
                  <a:gd name="T6" fmla="*/ 169 w 169"/>
                  <a:gd name="T7" fmla="*/ 32 h 114"/>
                  <a:gd name="T8" fmla="*/ 75 w 169"/>
                  <a:gd name="T9" fmla="*/ 103 h 114"/>
                  <a:gd name="T10" fmla="*/ 57 w 169"/>
                  <a:gd name="T11" fmla="*/ 101 h 114"/>
                  <a:gd name="T12" fmla="*/ 46 w 169"/>
                  <a:gd name="T13" fmla="*/ 108 h 114"/>
                  <a:gd name="T14" fmla="*/ 6 w 169"/>
                  <a:gd name="T15" fmla="*/ 106 h 114"/>
                  <a:gd name="T16" fmla="*/ 9 w 169"/>
                  <a:gd name="T17" fmla="*/ 53 h 114"/>
                  <a:gd name="T18" fmla="*/ 39 w 169"/>
                  <a:gd name="T19" fmla="*/ 4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14">
                    <a:moveTo>
                      <a:pt x="39" y="48"/>
                    </a:moveTo>
                    <a:cubicBezTo>
                      <a:pt x="39" y="48"/>
                      <a:pt x="73" y="53"/>
                      <a:pt x="85" y="51"/>
                    </a:cubicBezTo>
                    <a:cubicBezTo>
                      <a:pt x="98" y="48"/>
                      <a:pt x="128" y="10"/>
                      <a:pt x="135" y="5"/>
                    </a:cubicBezTo>
                    <a:cubicBezTo>
                      <a:pt x="143" y="0"/>
                      <a:pt x="169" y="32"/>
                      <a:pt x="169" y="32"/>
                    </a:cubicBezTo>
                    <a:cubicBezTo>
                      <a:pt x="169" y="32"/>
                      <a:pt x="91" y="96"/>
                      <a:pt x="75" y="103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12" y="114"/>
                      <a:pt x="6" y="106"/>
                    </a:cubicBezTo>
                    <a:cubicBezTo>
                      <a:pt x="0" y="97"/>
                      <a:pt x="9" y="53"/>
                      <a:pt x="9" y="53"/>
                    </a:cubicBezTo>
                    <a:cubicBezTo>
                      <a:pt x="9" y="53"/>
                      <a:pt x="28" y="47"/>
                      <a:pt x="39" y="4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5" name="ïşľide">
                <a:extLst>
                  <a:ext uri="{FF2B5EF4-FFF2-40B4-BE49-F238E27FC236}">
                    <a16:creationId xmlns:a16="http://schemas.microsoft.com/office/drawing/2014/main" xmlns="" id="{16385EC3-86C5-4B6E-82C0-2039585AFB2F}"/>
                  </a:ext>
                </a:extLst>
              </p:cNvPr>
              <p:cNvSpPr/>
              <p:nvPr/>
            </p:nvSpPr>
            <p:spPr bwMode="auto">
              <a:xfrm>
                <a:off x="8762730" y="2530498"/>
                <a:ext cx="771795" cy="288989"/>
              </a:xfrm>
              <a:custGeom>
                <a:avLst/>
                <a:gdLst>
                  <a:gd name="T0" fmla="*/ 161 w 470"/>
                  <a:gd name="T1" fmla="*/ 119 h 176"/>
                  <a:gd name="T2" fmla="*/ 362 w 470"/>
                  <a:gd name="T3" fmla="*/ 14 h 176"/>
                  <a:gd name="T4" fmla="*/ 470 w 470"/>
                  <a:gd name="T5" fmla="*/ 157 h 176"/>
                  <a:gd name="T6" fmla="*/ 428 w 470"/>
                  <a:gd name="T7" fmla="*/ 173 h 176"/>
                  <a:gd name="T8" fmla="*/ 360 w 470"/>
                  <a:gd name="T9" fmla="*/ 52 h 176"/>
                  <a:gd name="T10" fmla="*/ 169 w 470"/>
                  <a:gd name="T11" fmla="*/ 157 h 176"/>
                  <a:gd name="T12" fmla="*/ 161 w 470"/>
                  <a:gd name="T13" fmla="*/ 11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76">
                    <a:moveTo>
                      <a:pt x="161" y="119"/>
                    </a:moveTo>
                    <a:cubicBezTo>
                      <a:pt x="161" y="119"/>
                      <a:pt x="287" y="0"/>
                      <a:pt x="362" y="14"/>
                    </a:cubicBezTo>
                    <a:cubicBezTo>
                      <a:pt x="437" y="27"/>
                      <a:pt x="461" y="111"/>
                      <a:pt x="470" y="157"/>
                    </a:cubicBezTo>
                    <a:cubicBezTo>
                      <a:pt x="470" y="157"/>
                      <a:pt x="442" y="176"/>
                      <a:pt x="428" y="173"/>
                    </a:cubicBezTo>
                    <a:cubicBezTo>
                      <a:pt x="428" y="173"/>
                      <a:pt x="414" y="48"/>
                      <a:pt x="360" y="52"/>
                    </a:cubicBezTo>
                    <a:cubicBezTo>
                      <a:pt x="305" y="57"/>
                      <a:pt x="180" y="151"/>
                      <a:pt x="169" y="157"/>
                    </a:cubicBezTo>
                    <a:cubicBezTo>
                      <a:pt x="158" y="164"/>
                      <a:pt x="0" y="139"/>
                      <a:pt x="161" y="11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6" name="îŝļíḍe">
                <a:extLst>
                  <a:ext uri="{FF2B5EF4-FFF2-40B4-BE49-F238E27FC236}">
                    <a16:creationId xmlns:a16="http://schemas.microsoft.com/office/drawing/2014/main" xmlns="" id="{8D7E0F4D-23A4-45E7-887D-A51D33DD9585}"/>
                  </a:ext>
                </a:extLst>
              </p:cNvPr>
              <p:cNvSpPr/>
              <p:nvPr/>
            </p:nvSpPr>
            <p:spPr bwMode="auto">
              <a:xfrm>
                <a:off x="9556060" y="2842412"/>
                <a:ext cx="248003" cy="336922"/>
              </a:xfrm>
              <a:custGeom>
                <a:avLst/>
                <a:gdLst>
                  <a:gd name="T0" fmla="*/ 43 w 151"/>
                  <a:gd name="T1" fmla="*/ 126 h 205"/>
                  <a:gd name="T2" fmla="*/ 82 w 151"/>
                  <a:gd name="T3" fmla="*/ 103 h 205"/>
                  <a:gd name="T4" fmla="*/ 87 w 151"/>
                  <a:gd name="T5" fmla="*/ 24 h 205"/>
                  <a:gd name="T6" fmla="*/ 143 w 151"/>
                  <a:gd name="T7" fmla="*/ 15 h 205"/>
                  <a:gd name="T8" fmla="*/ 113 w 151"/>
                  <a:gd name="T9" fmla="*/ 156 h 205"/>
                  <a:gd name="T10" fmla="*/ 97 w 151"/>
                  <a:gd name="T11" fmla="*/ 155 h 205"/>
                  <a:gd name="T12" fmla="*/ 95 w 151"/>
                  <a:gd name="T13" fmla="*/ 183 h 205"/>
                  <a:gd name="T14" fmla="*/ 38 w 151"/>
                  <a:gd name="T15" fmla="*/ 205 h 205"/>
                  <a:gd name="T16" fmla="*/ 6 w 151"/>
                  <a:gd name="T17" fmla="*/ 153 h 205"/>
                  <a:gd name="T18" fmla="*/ 43 w 151"/>
                  <a:gd name="T19" fmla="*/ 1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05">
                    <a:moveTo>
                      <a:pt x="43" y="126"/>
                    </a:moveTo>
                    <a:cubicBezTo>
                      <a:pt x="43" y="126"/>
                      <a:pt x="74" y="117"/>
                      <a:pt x="82" y="103"/>
                    </a:cubicBezTo>
                    <a:cubicBezTo>
                      <a:pt x="90" y="89"/>
                      <a:pt x="97" y="41"/>
                      <a:pt x="87" y="24"/>
                    </a:cubicBezTo>
                    <a:cubicBezTo>
                      <a:pt x="87" y="24"/>
                      <a:pt x="130" y="0"/>
                      <a:pt x="143" y="15"/>
                    </a:cubicBezTo>
                    <a:cubicBezTo>
                      <a:pt x="143" y="15"/>
                      <a:pt x="151" y="126"/>
                      <a:pt x="113" y="156"/>
                    </a:cubicBezTo>
                    <a:cubicBezTo>
                      <a:pt x="97" y="155"/>
                      <a:pt x="97" y="155"/>
                      <a:pt x="97" y="155"/>
                    </a:cubicBezTo>
                    <a:cubicBezTo>
                      <a:pt x="97" y="155"/>
                      <a:pt x="106" y="177"/>
                      <a:pt x="95" y="183"/>
                    </a:cubicBezTo>
                    <a:cubicBezTo>
                      <a:pt x="84" y="190"/>
                      <a:pt x="41" y="205"/>
                      <a:pt x="38" y="205"/>
                    </a:cubicBezTo>
                    <a:cubicBezTo>
                      <a:pt x="38" y="205"/>
                      <a:pt x="13" y="166"/>
                      <a:pt x="6" y="153"/>
                    </a:cubicBezTo>
                    <a:cubicBezTo>
                      <a:pt x="0" y="141"/>
                      <a:pt x="43" y="126"/>
                      <a:pt x="43" y="126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7" name="iṩḷiḑe">
                <a:extLst>
                  <a:ext uri="{FF2B5EF4-FFF2-40B4-BE49-F238E27FC236}">
                    <a16:creationId xmlns:a16="http://schemas.microsoft.com/office/drawing/2014/main" xmlns="" id="{8109B029-7473-4FD1-B8C8-ADEEDC45C91D}"/>
                  </a:ext>
                </a:extLst>
              </p:cNvPr>
              <p:cNvSpPr/>
              <p:nvPr/>
            </p:nvSpPr>
            <p:spPr bwMode="auto">
              <a:xfrm>
                <a:off x="8677284" y="2699307"/>
                <a:ext cx="948940" cy="409169"/>
              </a:xfrm>
              <a:custGeom>
                <a:avLst/>
                <a:gdLst>
                  <a:gd name="T0" fmla="*/ 176 w 578"/>
                  <a:gd name="T1" fmla="*/ 40 h 249"/>
                  <a:gd name="T2" fmla="*/ 578 w 578"/>
                  <a:gd name="T3" fmla="*/ 213 h 249"/>
                  <a:gd name="T4" fmla="*/ 545 w 578"/>
                  <a:gd name="T5" fmla="*/ 249 h 249"/>
                  <a:gd name="T6" fmla="*/ 161 w 578"/>
                  <a:gd name="T7" fmla="*/ 88 h 249"/>
                  <a:gd name="T8" fmla="*/ 34 w 578"/>
                  <a:gd name="T9" fmla="*/ 82 h 249"/>
                  <a:gd name="T10" fmla="*/ 176 w 578"/>
                  <a:gd name="T11" fmla="*/ 4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249">
                    <a:moveTo>
                      <a:pt x="176" y="40"/>
                    </a:moveTo>
                    <a:cubicBezTo>
                      <a:pt x="176" y="40"/>
                      <a:pt x="473" y="12"/>
                      <a:pt x="578" y="213"/>
                    </a:cubicBezTo>
                    <a:cubicBezTo>
                      <a:pt x="578" y="213"/>
                      <a:pt x="551" y="239"/>
                      <a:pt x="545" y="249"/>
                    </a:cubicBezTo>
                    <a:cubicBezTo>
                      <a:pt x="545" y="249"/>
                      <a:pt x="478" y="50"/>
                      <a:pt x="161" y="88"/>
                    </a:cubicBezTo>
                    <a:cubicBezTo>
                      <a:pt x="153" y="86"/>
                      <a:pt x="57" y="139"/>
                      <a:pt x="34" y="82"/>
                    </a:cubicBezTo>
                    <a:cubicBezTo>
                      <a:pt x="0" y="0"/>
                      <a:pt x="176" y="40"/>
                      <a:pt x="176" y="4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8" name="íşḷîḍé">
                <a:extLst>
                  <a:ext uri="{FF2B5EF4-FFF2-40B4-BE49-F238E27FC236}">
                    <a16:creationId xmlns:a16="http://schemas.microsoft.com/office/drawing/2014/main" xmlns="" id="{208B1C7C-DBB7-4507-91B7-1C3C3B68FCCD}"/>
                  </a:ext>
                </a:extLst>
              </p:cNvPr>
              <p:cNvSpPr/>
              <p:nvPr/>
            </p:nvSpPr>
            <p:spPr bwMode="auto">
              <a:xfrm>
                <a:off x="9109378" y="1630187"/>
                <a:ext cx="390413" cy="607849"/>
              </a:xfrm>
              <a:custGeom>
                <a:avLst/>
                <a:gdLst>
                  <a:gd name="T0" fmla="*/ 231 w 238"/>
                  <a:gd name="T1" fmla="*/ 325 h 370"/>
                  <a:gd name="T2" fmla="*/ 222 w 238"/>
                  <a:gd name="T3" fmla="*/ 281 h 370"/>
                  <a:gd name="T4" fmla="*/ 96 w 238"/>
                  <a:gd name="T5" fmla="*/ 258 h 370"/>
                  <a:gd name="T6" fmla="*/ 207 w 238"/>
                  <a:gd name="T7" fmla="*/ 227 h 370"/>
                  <a:gd name="T8" fmla="*/ 203 w 238"/>
                  <a:gd name="T9" fmla="*/ 211 h 370"/>
                  <a:gd name="T10" fmla="*/ 216 w 238"/>
                  <a:gd name="T11" fmla="*/ 184 h 370"/>
                  <a:gd name="T12" fmla="*/ 190 w 238"/>
                  <a:gd name="T13" fmla="*/ 170 h 370"/>
                  <a:gd name="T14" fmla="*/ 189 w 238"/>
                  <a:gd name="T15" fmla="*/ 166 h 370"/>
                  <a:gd name="T16" fmla="*/ 189 w 238"/>
                  <a:gd name="T17" fmla="*/ 166 h 370"/>
                  <a:gd name="T18" fmla="*/ 168 w 238"/>
                  <a:gd name="T19" fmla="*/ 98 h 370"/>
                  <a:gd name="T20" fmla="*/ 7 w 238"/>
                  <a:gd name="T21" fmla="*/ 181 h 370"/>
                  <a:gd name="T22" fmla="*/ 73 w 238"/>
                  <a:gd name="T23" fmla="*/ 339 h 370"/>
                  <a:gd name="T24" fmla="*/ 231 w 238"/>
                  <a:gd name="T25" fmla="*/ 32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8" h="370">
                    <a:moveTo>
                      <a:pt x="231" y="325"/>
                    </a:moveTo>
                    <a:cubicBezTo>
                      <a:pt x="231" y="316"/>
                      <a:pt x="227" y="300"/>
                      <a:pt x="222" y="281"/>
                    </a:cubicBezTo>
                    <a:cubicBezTo>
                      <a:pt x="140" y="369"/>
                      <a:pt x="96" y="258"/>
                      <a:pt x="96" y="258"/>
                    </a:cubicBezTo>
                    <a:cubicBezTo>
                      <a:pt x="106" y="257"/>
                      <a:pt x="177" y="236"/>
                      <a:pt x="207" y="227"/>
                    </a:cubicBezTo>
                    <a:cubicBezTo>
                      <a:pt x="206" y="221"/>
                      <a:pt x="204" y="216"/>
                      <a:pt x="203" y="211"/>
                    </a:cubicBezTo>
                    <a:cubicBezTo>
                      <a:pt x="231" y="212"/>
                      <a:pt x="238" y="174"/>
                      <a:pt x="216" y="184"/>
                    </a:cubicBezTo>
                    <a:cubicBezTo>
                      <a:pt x="201" y="191"/>
                      <a:pt x="193" y="178"/>
                      <a:pt x="190" y="170"/>
                    </a:cubicBezTo>
                    <a:cubicBezTo>
                      <a:pt x="190" y="169"/>
                      <a:pt x="189" y="167"/>
                      <a:pt x="189" y="166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77" y="127"/>
                      <a:pt x="168" y="98"/>
                      <a:pt x="168" y="98"/>
                    </a:cubicBezTo>
                    <a:cubicBezTo>
                      <a:pt x="53" y="0"/>
                      <a:pt x="0" y="162"/>
                      <a:pt x="7" y="181"/>
                    </a:cubicBezTo>
                    <a:cubicBezTo>
                      <a:pt x="13" y="201"/>
                      <a:pt x="43" y="309"/>
                      <a:pt x="73" y="339"/>
                    </a:cubicBezTo>
                    <a:cubicBezTo>
                      <a:pt x="103" y="370"/>
                      <a:pt x="235" y="366"/>
                      <a:pt x="231" y="32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9" name="ïśḻiḍê">
                <a:extLst>
                  <a:ext uri="{FF2B5EF4-FFF2-40B4-BE49-F238E27FC236}">
                    <a16:creationId xmlns:a16="http://schemas.microsoft.com/office/drawing/2014/main" xmlns="" id="{F1292EFF-604E-4E3D-8817-B7A990E69A52}"/>
                  </a:ext>
                </a:extLst>
              </p:cNvPr>
              <p:cNvSpPr/>
              <p:nvPr/>
            </p:nvSpPr>
            <p:spPr bwMode="auto">
              <a:xfrm>
                <a:off x="8926675" y="1569749"/>
                <a:ext cx="522403" cy="536991"/>
              </a:xfrm>
              <a:custGeom>
                <a:avLst/>
                <a:gdLst>
                  <a:gd name="T0" fmla="*/ 155 w 318"/>
                  <a:gd name="T1" fmla="*/ 293 h 327"/>
                  <a:gd name="T2" fmla="*/ 127 w 318"/>
                  <a:gd name="T3" fmla="*/ 175 h 327"/>
                  <a:gd name="T4" fmla="*/ 231 w 318"/>
                  <a:gd name="T5" fmla="*/ 154 h 327"/>
                  <a:gd name="T6" fmla="*/ 201 w 318"/>
                  <a:gd name="T7" fmla="*/ 142 h 327"/>
                  <a:gd name="T8" fmla="*/ 309 w 318"/>
                  <a:gd name="T9" fmla="*/ 124 h 327"/>
                  <a:gd name="T10" fmla="*/ 290 w 318"/>
                  <a:gd name="T11" fmla="*/ 129 h 327"/>
                  <a:gd name="T12" fmla="*/ 262 w 318"/>
                  <a:gd name="T13" fmla="*/ 11 h 327"/>
                  <a:gd name="T14" fmla="*/ 245 w 318"/>
                  <a:gd name="T15" fmla="*/ 58 h 327"/>
                  <a:gd name="T16" fmla="*/ 168 w 318"/>
                  <a:gd name="T17" fmla="*/ 8 h 327"/>
                  <a:gd name="T18" fmla="*/ 162 w 318"/>
                  <a:gd name="T19" fmla="*/ 56 h 327"/>
                  <a:gd name="T20" fmla="*/ 50 w 318"/>
                  <a:gd name="T21" fmla="*/ 118 h 327"/>
                  <a:gd name="T22" fmla="*/ 3 w 318"/>
                  <a:gd name="T23" fmla="*/ 134 h 327"/>
                  <a:gd name="T24" fmla="*/ 31 w 318"/>
                  <a:gd name="T25" fmla="*/ 140 h 327"/>
                  <a:gd name="T26" fmla="*/ 15 w 318"/>
                  <a:gd name="T27" fmla="*/ 168 h 327"/>
                  <a:gd name="T28" fmla="*/ 32 w 318"/>
                  <a:gd name="T29" fmla="*/ 158 h 327"/>
                  <a:gd name="T30" fmla="*/ 93 w 318"/>
                  <a:gd name="T31" fmla="*/ 266 h 327"/>
                  <a:gd name="T32" fmla="*/ 85 w 318"/>
                  <a:gd name="T33" fmla="*/ 300 h 327"/>
                  <a:gd name="T34" fmla="*/ 102 w 318"/>
                  <a:gd name="T35" fmla="*/ 291 h 327"/>
                  <a:gd name="T36" fmla="*/ 111 w 318"/>
                  <a:gd name="T37" fmla="*/ 317 h 327"/>
                  <a:gd name="T38" fmla="*/ 155 w 318"/>
                  <a:gd name="T39" fmla="*/ 29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327">
                    <a:moveTo>
                      <a:pt x="155" y="293"/>
                    </a:moveTo>
                    <a:cubicBezTo>
                      <a:pt x="155" y="293"/>
                      <a:pt x="196" y="217"/>
                      <a:pt x="127" y="175"/>
                    </a:cubicBezTo>
                    <a:cubicBezTo>
                      <a:pt x="127" y="175"/>
                      <a:pt x="249" y="167"/>
                      <a:pt x="231" y="154"/>
                    </a:cubicBezTo>
                    <a:cubicBezTo>
                      <a:pt x="215" y="142"/>
                      <a:pt x="201" y="142"/>
                      <a:pt x="201" y="142"/>
                    </a:cubicBezTo>
                    <a:cubicBezTo>
                      <a:pt x="201" y="142"/>
                      <a:pt x="301" y="156"/>
                      <a:pt x="309" y="124"/>
                    </a:cubicBezTo>
                    <a:cubicBezTo>
                      <a:pt x="318" y="90"/>
                      <a:pt x="290" y="129"/>
                      <a:pt x="290" y="129"/>
                    </a:cubicBezTo>
                    <a:cubicBezTo>
                      <a:pt x="290" y="129"/>
                      <a:pt x="309" y="19"/>
                      <a:pt x="262" y="11"/>
                    </a:cubicBezTo>
                    <a:cubicBezTo>
                      <a:pt x="215" y="4"/>
                      <a:pt x="245" y="58"/>
                      <a:pt x="245" y="58"/>
                    </a:cubicBezTo>
                    <a:cubicBezTo>
                      <a:pt x="245" y="58"/>
                      <a:pt x="223" y="16"/>
                      <a:pt x="168" y="8"/>
                    </a:cubicBezTo>
                    <a:cubicBezTo>
                      <a:pt x="113" y="0"/>
                      <a:pt x="130" y="46"/>
                      <a:pt x="162" y="56"/>
                    </a:cubicBezTo>
                    <a:cubicBezTo>
                      <a:pt x="162" y="56"/>
                      <a:pt x="77" y="67"/>
                      <a:pt x="50" y="118"/>
                    </a:cubicBezTo>
                    <a:cubicBezTo>
                      <a:pt x="50" y="118"/>
                      <a:pt x="6" y="110"/>
                      <a:pt x="3" y="134"/>
                    </a:cubicBezTo>
                    <a:cubicBezTo>
                      <a:pt x="0" y="158"/>
                      <a:pt x="31" y="140"/>
                      <a:pt x="31" y="140"/>
                    </a:cubicBezTo>
                    <a:cubicBezTo>
                      <a:pt x="31" y="140"/>
                      <a:pt x="2" y="161"/>
                      <a:pt x="15" y="168"/>
                    </a:cubicBezTo>
                    <a:cubicBezTo>
                      <a:pt x="27" y="176"/>
                      <a:pt x="32" y="158"/>
                      <a:pt x="32" y="158"/>
                    </a:cubicBezTo>
                    <a:cubicBezTo>
                      <a:pt x="32" y="158"/>
                      <a:pt x="26" y="249"/>
                      <a:pt x="93" y="266"/>
                    </a:cubicBezTo>
                    <a:cubicBezTo>
                      <a:pt x="93" y="266"/>
                      <a:pt x="76" y="295"/>
                      <a:pt x="85" y="300"/>
                    </a:cubicBezTo>
                    <a:cubicBezTo>
                      <a:pt x="94" y="306"/>
                      <a:pt x="102" y="291"/>
                      <a:pt x="102" y="291"/>
                    </a:cubicBezTo>
                    <a:cubicBezTo>
                      <a:pt x="102" y="291"/>
                      <a:pt x="92" y="327"/>
                      <a:pt x="111" y="317"/>
                    </a:cubicBezTo>
                    <a:cubicBezTo>
                      <a:pt x="129" y="308"/>
                      <a:pt x="149" y="308"/>
                      <a:pt x="155" y="29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0" name="îśḻîde">
                <a:extLst>
                  <a:ext uri="{FF2B5EF4-FFF2-40B4-BE49-F238E27FC236}">
                    <a16:creationId xmlns:a16="http://schemas.microsoft.com/office/drawing/2014/main" xmlns="" id="{E75EF1F9-BA34-40FF-98DA-5DF7D33A2045}"/>
                  </a:ext>
                </a:extLst>
              </p:cNvPr>
              <p:cNvSpPr/>
              <p:nvPr/>
            </p:nvSpPr>
            <p:spPr bwMode="auto">
              <a:xfrm>
                <a:off x="9289996" y="2068533"/>
                <a:ext cx="141021" cy="103508"/>
              </a:xfrm>
              <a:custGeom>
                <a:avLst/>
                <a:gdLst>
                  <a:gd name="T0" fmla="*/ 0 w 86"/>
                  <a:gd name="T1" fmla="*/ 16 h 63"/>
                  <a:gd name="T2" fmla="*/ 86 w 86"/>
                  <a:gd name="T3" fmla="*/ 36 h 63"/>
                  <a:gd name="T4" fmla="*/ 0 w 86"/>
                  <a:gd name="T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3">
                    <a:moveTo>
                      <a:pt x="0" y="16"/>
                    </a:moveTo>
                    <a:cubicBezTo>
                      <a:pt x="16" y="38"/>
                      <a:pt x="45" y="63"/>
                      <a:pt x="86" y="36"/>
                    </a:cubicBezTo>
                    <a:cubicBezTo>
                      <a:pt x="66" y="0"/>
                      <a:pt x="23" y="8"/>
                      <a:pt x="0" y="16"/>
                    </a:cubicBezTo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1" name="iṧḷiďe">
                <a:extLst>
                  <a:ext uri="{FF2B5EF4-FFF2-40B4-BE49-F238E27FC236}">
                    <a16:creationId xmlns:a16="http://schemas.microsoft.com/office/drawing/2014/main" xmlns="" id="{5DBD18DA-EC93-46CD-B901-200AEF6EDB56}"/>
                  </a:ext>
                </a:extLst>
              </p:cNvPr>
              <p:cNvSpPr/>
              <p:nvPr/>
            </p:nvSpPr>
            <p:spPr bwMode="auto">
              <a:xfrm>
                <a:off x="9267071" y="2003232"/>
                <a:ext cx="207016" cy="125043"/>
              </a:xfrm>
              <a:custGeom>
                <a:avLst/>
                <a:gdLst>
                  <a:gd name="T0" fmla="*/ 111 w 126"/>
                  <a:gd name="T1" fmla="*/ 0 h 76"/>
                  <a:gd name="T2" fmla="*/ 0 w 126"/>
                  <a:gd name="T3" fmla="*/ 31 h 76"/>
                  <a:gd name="T4" fmla="*/ 14 w 126"/>
                  <a:gd name="T5" fmla="*/ 56 h 76"/>
                  <a:gd name="T6" fmla="*/ 100 w 126"/>
                  <a:gd name="T7" fmla="*/ 76 h 76"/>
                  <a:gd name="T8" fmla="*/ 126 w 126"/>
                  <a:gd name="T9" fmla="*/ 54 h 76"/>
                  <a:gd name="T10" fmla="*/ 111 w 126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76">
                    <a:moveTo>
                      <a:pt x="111" y="0"/>
                    </a:moveTo>
                    <a:cubicBezTo>
                      <a:pt x="81" y="9"/>
                      <a:pt x="10" y="30"/>
                      <a:pt x="0" y="31"/>
                    </a:cubicBezTo>
                    <a:cubicBezTo>
                      <a:pt x="0" y="31"/>
                      <a:pt x="5" y="43"/>
                      <a:pt x="14" y="56"/>
                    </a:cubicBezTo>
                    <a:cubicBezTo>
                      <a:pt x="37" y="48"/>
                      <a:pt x="80" y="40"/>
                      <a:pt x="100" y="76"/>
                    </a:cubicBezTo>
                    <a:cubicBezTo>
                      <a:pt x="108" y="71"/>
                      <a:pt x="117" y="64"/>
                      <a:pt x="126" y="54"/>
                    </a:cubicBezTo>
                    <a:cubicBezTo>
                      <a:pt x="122" y="38"/>
                      <a:pt x="117" y="19"/>
                      <a:pt x="111" y="0"/>
                    </a:cubicBezTo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2" name="îṩḷiḑé">
                <a:extLst>
                  <a:ext uri="{FF2B5EF4-FFF2-40B4-BE49-F238E27FC236}">
                    <a16:creationId xmlns:a16="http://schemas.microsoft.com/office/drawing/2014/main" xmlns="" id="{EF07DD68-3F04-4EE0-94B9-B3F1BA68F5D4}"/>
                  </a:ext>
                </a:extLst>
              </p:cNvPr>
              <p:cNvSpPr/>
              <p:nvPr/>
            </p:nvSpPr>
            <p:spPr bwMode="auto">
              <a:xfrm>
                <a:off x="9337234" y="1889999"/>
                <a:ext cx="39597" cy="63911"/>
              </a:xfrm>
              <a:custGeom>
                <a:avLst/>
                <a:gdLst>
                  <a:gd name="T0" fmla="*/ 21 w 24"/>
                  <a:gd name="T1" fmla="*/ 17 h 39"/>
                  <a:gd name="T2" fmla="*/ 17 w 24"/>
                  <a:gd name="T3" fmla="*/ 37 h 39"/>
                  <a:gd name="T4" fmla="*/ 3 w 24"/>
                  <a:gd name="T5" fmla="*/ 22 h 39"/>
                  <a:gd name="T6" fmla="*/ 7 w 24"/>
                  <a:gd name="T7" fmla="*/ 1 h 39"/>
                  <a:gd name="T8" fmla="*/ 21 w 2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21" y="17"/>
                    </a:moveTo>
                    <a:cubicBezTo>
                      <a:pt x="24" y="27"/>
                      <a:pt x="22" y="36"/>
                      <a:pt x="17" y="37"/>
                    </a:cubicBezTo>
                    <a:cubicBezTo>
                      <a:pt x="12" y="39"/>
                      <a:pt x="6" y="32"/>
                      <a:pt x="3" y="22"/>
                    </a:cubicBezTo>
                    <a:cubicBezTo>
                      <a:pt x="0" y="11"/>
                      <a:pt x="2" y="2"/>
                      <a:pt x="7" y="1"/>
                    </a:cubicBezTo>
                    <a:cubicBezTo>
                      <a:pt x="12" y="0"/>
                      <a:pt x="18" y="7"/>
                      <a:pt x="21" y="17"/>
                    </a:cubicBezTo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3" name="íṧlîḋê">
                <a:extLst>
                  <a:ext uri="{FF2B5EF4-FFF2-40B4-BE49-F238E27FC236}">
                    <a16:creationId xmlns:a16="http://schemas.microsoft.com/office/drawing/2014/main" xmlns="" id="{4A2BBAE0-E572-4D0B-8C13-C3445F0F5F06}"/>
                  </a:ext>
                </a:extLst>
              </p:cNvPr>
              <p:cNvSpPr/>
              <p:nvPr/>
            </p:nvSpPr>
            <p:spPr bwMode="auto">
              <a:xfrm>
                <a:off x="9092705" y="1978224"/>
                <a:ext cx="128517" cy="129906"/>
              </a:xfrm>
              <a:custGeom>
                <a:avLst/>
                <a:gdLst>
                  <a:gd name="T0" fmla="*/ 75 w 78"/>
                  <a:gd name="T1" fmla="*/ 35 h 79"/>
                  <a:gd name="T2" fmla="*/ 30 w 78"/>
                  <a:gd name="T3" fmla="*/ 10 h 79"/>
                  <a:gd name="T4" fmla="*/ 28 w 78"/>
                  <a:gd name="T5" fmla="*/ 59 h 79"/>
                  <a:gd name="T6" fmla="*/ 75 w 78"/>
                  <a:gd name="T7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9">
                    <a:moveTo>
                      <a:pt x="75" y="35"/>
                    </a:moveTo>
                    <a:cubicBezTo>
                      <a:pt x="75" y="35"/>
                      <a:pt x="59" y="0"/>
                      <a:pt x="30" y="10"/>
                    </a:cubicBezTo>
                    <a:cubicBezTo>
                      <a:pt x="0" y="21"/>
                      <a:pt x="16" y="47"/>
                      <a:pt x="28" y="59"/>
                    </a:cubicBezTo>
                    <a:cubicBezTo>
                      <a:pt x="40" y="71"/>
                      <a:pt x="78" y="79"/>
                      <a:pt x="75" y="3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4" name="ïsļïḋé">
                <a:extLst>
                  <a:ext uri="{FF2B5EF4-FFF2-40B4-BE49-F238E27FC236}">
                    <a16:creationId xmlns:a16="http://schemas.microsoft.com/office/drawing/2014/main" xmlns="" id="{6128196E-9F43-44E4-B67E-E5BE5D5E0443}"/>
                  </a:ext>
                </a:extLst>
              </p:cNvPr>
              <p:cNvSpPr/>
              <p:nvPr/>
            </p:nvSpPr>
            <p:spPr bwMode="auto">
              <a:xfrm>
                <a:off x="9289996" y="1778154"/>
                <a:ext cx="65300" cy="78499"/>
              </a:xfrm>
              <a:custGeom>
                <a:avLst/>
                <a:gdLst>
                  <a:gd name="T0" fmla="*/ 40 w 40"/>
                  <a:gd name="T1" fmla="*/ 38 h 48"/>
                  <a:gd name="T2" fmla="*/ 0 w 40"/>
                  <a:gd name="T3" fmla="*/ 48 h 48"/>
                  <a:gd name="T4" fmla="*/ 40 w 40"/>
                  <a:gd name="T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8">
                    <a:moveTo>
                      <a:pt x="40" y="38"/>
                    </a:moveTo>
                    <a:cubicBezTo>
                      <a:pt x="40" y="38"/>
                      <a:pt x="12" y="16"/>
                      <a:pt x="0" y="48"/>
                    </a:cubicBezTo>
                    <a:cubicBezTo>
                      <a:pt x="0" y="48"/>
                      <a:pt x="6" y="0"/>
                      <a:pt x="40" y="38"/>
                    </a:cubicBezTo>
                  </a:path>
                </a:pathLst>
              </a:custGeom>
              <a:solidFill>
                <a:srgbClr val="3A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5" name="iṩlîḑe">
                <a:extLst>
                  <a:ext uri="{FF2B5EF4-FFF2-40B4-BE49-F238E27FC236}">
                    <a16:creationId xmlns:a16="http://schemas.microsoft.com/office/drawing/2014/main" xmlns="" id="{152F85EA-479D-42B6-841D-BD02AF0952C1}"/>
                  </a:ext>
                </a:extLst>
              </p:cNvPr>
              <p:cNvSpPr/>
              <p:nvPr/>
            </p:nvSpPr>
            <p:spPr bwMode="auto">
              <a:xfrm>
                <a:off x="9119103" y="2097015"/>
                <a:ext cx="180618" cy="96561"/>
              </a:xfrm>
              <a:custGeom>
                <a:avLst/>
                <a:gdLst>
                  <a:gd name="T0" fmla="*/ 110 w 110"/>
                  <a:gd name="T1" fmla="*/ 55 h 59"/>
                  <a:gd name="T2" fmla="*/ 30 w 110"/>
                  <a:gd name="T3" fmla="*/ 54 h 59"/>
                  <a:gd name="T4" fmla="*/ 1 w 110"/>
                  <a:gd name="T5" fmla="*/ 36 h 59"/>
                  <a:gd name="T6" fmla="*/ 71 w 110"/>
                  <a:gd name="T7" fmla="*/ 0 h 59"/>
                  <a:gd name="T8" fmla="*/ 110 w 110"/>
                  <a:gd name="T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9">
                    <a:moveTo>
                      <a:pt x="110" y="55"/>
                    </a:moveTo>
                    <a:cubicBezTo>
                      <a:pt x="110" y="55"/>
                      <a:pt x="52" y="48"/>
                      <a:pt x="30" y="54"/>
                    </a:cubicBezTo>
                    <a:cubicBezTo>
                      <a:pt x="30" y="54"/>
                      <a:pt x="1" y="59"/>
                      <a:pt x="1" y="36"/>
                    </a:cubicBezTo>
                    <a:cubicBezTo>
                      <a:pt x="0" y="12"/>
                      <a:pt x="40" y="14"/>
                      <a:pt x="71" y="0"/>
                    </a:cubicBezTo>
                    <a:lnTo>
                      <a:pt x="110" y="55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6" name="íṥľîḓê">
                <a:extLst>
                  <a:ext uri="{FF2B5EF4-FFF2-40B4-BE49-F238E27FC236}">
                    <a16:creationId xmlns:a16="http://schemas.microsoft.com/office/drawing/2014/main" xmlns="" id="{5EFFB148-71AF-44EF-88AB-04477BD795F9}"/>
                  </a:ext>
                </a:extLst>
              </p:cNvPr>
              <p:cNvSpPr/>
              <p:nvPr/>
            </p:nvSpPr>
            <p:spPr bwMode="auto">
              <a:xfrm>
                <a:off x="8647412" y="2093541"/>
                <a:ext cx="522403" cy="700937"/>
              </a:xfrm>
              <a:custGeom>
                <a:avLst/>
                <a:gdLst>
                  <a:gd name="T0" fmla="*/ 273 w 318"/>
                  <a:gd name="T1" fmla="*/ 18 h 427"/>
                  <a:gd name="T2" fmla="*/ 118 w 318"/>
                  <a:gd name="T3" fmla="*/ 83 h 427"/>
                  <a:gd name="T4" fmla="*/ 41 w 318"/>
                  <a:gd name="T5" fmla="*/ 427 h 427"/>
                  <a:gd name="T6" fmla="*/ 259 w 318"/>
                  <a:gd name="T7" fmla="*/ 361 h 427"/>
                  <a:gd name="T8" fmla="*/ 256 w 318"/>
                  <a:gd name="T9" fmla="*/ 184 h 427"/>
                  <a:gd name="T10" fmla="*/ 305 w 318"/>
                  <a:gd name="T11" fmla="*/ 56 h 427"/>
                  <a:gd name="T12" fmla="*/ 273 w 318"/>
                  <a:gd name="T13" fmla="*/ 1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7">
                    <a:moveTo>
                      <a:pt x="273" y="18"/>
                    </a:moveTo>
                    <a:cubicBezTo>
                      <a:pt x="273" y="18"/>
                      <a:pt x="198" y="0"/>
                      <a:pt x="118" y="83"/>
                    </a:cubicBezTo>
                    <a:cubicBezTo>
                      <a:pt x="37" y="166"/>
                      <a:pt x="0" y="359"/>
                      <a:pt x="41" y="427"/>
                    </a:cubicBezTo>
                    <a:cubicBezTo>
                      <a:pt x="41" y="427"/>
                      <a:pt x="240" y="407"/>
                      <a:pt x="259" y="361"/>
                    </a:cubicBezTo>
                    <a:cubicBezTo>
                      <a:pt x="259" y="361"/>
                      <a:pt x="203" y="254"/>
                      <a:pt x="256" y="184"/>
                    </a:cubicBezTo>
                    <a:cubicBezTo>
                      <a:pt x="318" y="101"/>
                      <a:pt x="298" y="78"/>
                      <a:pt x="305" y="56"/>
                    </a:cubicBezTo>
                    <a:cubicBezTo>
                      <a:pt x="298" y="30"/>
                      <a:pt x="310" y="30"/>
                      <a:pt x="273" y="1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7" name="ís1îďê">
                <a:extLst>
                  <a:ext uri="{FF2B5EF4-FFF2-40B4-BE49-F238E27FC236}">
                    <a16:creationId xmlns:a16="http://schemas.microsoft.com/office/drawing/2014/main" xmlns="" id="{D1E2167D-E1AB-4FCE-BFCE-564678F20F24}"/>
                  </a:ext>
                </a:extLst>
              </p:cNvPr>
              <p:cNvSpPr/>
              <p:nvPr/>
            </p:nvSpPr>
            <p:spPr bwMode="auto">
              <a:xfrm>
                <a:off x="9039909" y="2109519"/>
                <a:ext cx="131990" cy="368183"/>
              </a:xfrm>
              <a:custGeom>
                <a:avLst/>
                <a:gdLst>
                  <a:gd name="T0" fmla="*/ 43 w 80"/>
                  <a:gd name="T1" fmla="*/ 0 h 224"/>
                  <a:gd name="T2" fmla="*/ 33 w 80"/>
                  <a:gd name="T3" fmla="*/ 122 h 224"/>
                  <a:gd name="T4" fmla="*/ 22 w 80"/>
                  <a:gd name="T5" fmla="*/ 141 h 224"/>
                  <a:gd name="T6" fmla="*/ 9 w 80"/>
                  <a:gd name="T7" fmla="*/ 203 h 224"/>
                  <a:gd name="T8" fmla="*/ 76 w 80"/>
                  <a:gd name="T9" fmla="*/ 72 h 224"/>
                  <a:gd name="T10" fmla="*/ 45 w 80"/>
                  <a:gd name="T1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24">
                    <a:moveTo>
                      <a:pt x="43" y="0"/>
                    </a:moveTo>
                    <a:cubicBezTo>
                      <a:pt x="43" y="0"/>
                      <a:pt x="36" y="111"/>
                      <a:pt x="33" y="122"/>
                    </a:cubicBezTo>
                    <a:cubicBezTo>
                      <a:pt x="31" y="133"/>
                      <a:pt x="22" y="141"/>
                      <a:pt x="22" y="141"/>
                    </a:cubicBezTo>
                    <a:cubicBezTo>
                      <a:pt x="22" y="141"/>
                      <a:pt x="0" y="182"/>
                      <a:pt x="9" y="203"/>
                    </a:cubicBezTo>
                    <a:cubicBezTo>
                      <a:pt x="17" y="224"/>
                      <a:pt x="80" y="100"/>
                      <a:pt x="76" y="72"/>
                    </a:cubicBezTo>
                    <a:cubicBezTo>
                      <a:pt x="72" y="44"/>
                      <a:pt x="45" y="0"/>
                      <a:pt x="45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8" name="ïŝḷiďé">
                <a:extLst>
                  <a:ext uri="{FF2B5EF4-FFF2-40B4-BE49-F238E27FC236}">
                    <a16:creationId xmlns:a16="http://schemas.microsoft.com/office/drawing/2014/main" xmlns="" id="{253A6467-4C1B-41EC-A73F-DC4DD3537D29}"/>
                  </a:ext>
                </a:extLst>
              </p:cNvPr>
              <p:cNvSpPr/>
              <p:nvPr/>
            </p:nvSpPr>
            <p:spPr bwMode="auto">
              <a:xfrm>
                <a:off x="8627961" y="2711116"/>
                <a:ext cx="197291" cy="127822"/>
              </a:xfrm>
              <a:custGeom>
                <a:avLst/>
                <a:gdLst>
                  <a:gd name="T0" fmla="*/ 120 w 120"/>
                  <a:gd name="T1" fmla="*/ 43 h 78"/>
                  <a:gd name="T2" fmla="*/ 0 w 120"/>
                  <a:gd name="T3" fmla="*/ 21 h 78"/>
                  <a:gd name="T4" fmla="*/ 37 w 120"/>
                  <a:gd name="T5" fmla="*/ 0 h 78"/>
                  <a:gd name="T6" fmla="*/ 120 w 120"/>
                  <a:gd name="T7" fmla="*/ 4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78">
                    <a:moveTo>
                      <a:pt x="120" y="43"/>
                    </a:moveTo>
                    <a:cubicBezTo>
                      <a:pt x="120" y="43"/>
                      <a:pt x="54" y="78"/>
                      <a:pt x="0" y="21"/>
                    </a:cubicBezTo>
                    <a:cubicBezTo>
                      <a:pt x="0" y="21"/>
                      <a:pt x="39" y="40"/>
                      <a:pt x="37" y="0"/>
                    </a:cubicBezTo>
                    <a:cubicBezTo>
                      <a:pt x="37" y="0"/>
                      <a:pt x="47" y="51"/>
                      <a:pt x="120" y="4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9" name="îSḻiďê">
                <a:extLst>
                  <a:ext uri="{FF2B5EF4-FFF2-40B4-BE49-F238E27FC236}">
                    <a16:creationId xmlns:a16="http://schemas.microsoft.com/office/drawing/2014/main" xmlns="" id="{034846DF-0A3C-4938-B051-76F17A016C98}"/>
                  </a:ext>
                </a:extLst>
              </p:cNvPr>
              <p:cNvSpPr/>
              <p:nvPr/>
            </p:nvSpPr>
            <p:spPr bwMode="auto">
              <a:xfrm>
                <a:off x="8559187" y="2073396"/>
                <a:ext cx="592566" cy="228551"/>
              </a:xfrm>
              <a:custGeom>
                <a:avLst/>
                <a:gdLst>
                  <a:gd name="T0" fmla="*/ 361 w 361"/>
                  <a:gd name="T1" fmla="*/ 78 h 139"/>
                  <a:gd name="T2" fmla="*/ 290 w 361"/>
                  <a:gd name="T3" fmla="*/ 17 h 139"/>
                  <a:gd name="T4" fmla="*/ 83 w 361"/>
                  <a:gd name="T5" fmla="*/ 0 h 139"/>
                  <a:gd name="T6" fmla="*/ 0 w 361"/>
                  <a:gd name="T7" fmla="*/ 10 h 139"/>
                  <a:gd name="T8" fmla="*/ 23 w 361"/>
                  <a:gd name="T9" fmla="*/ 99 h 139"/>
                  <a:gd name="T10" fmla="*/ 142 w 361"/>
                  <a:gd name="T11" fmla="*/ 107 h 139"/>
                  <a:gd name="T12" fmla="*/ 361 w 361"/>
                  <a:gd name="T13" fmla="*/ 95 h 139"/>
                  <a:gd name="T14" fmla="*/ 361 w 361"/>
                  <a:gd name="T1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139">
                    <a:moveTo>
                      <a:pt x="361" y="78"/>
                    </a:moveTo>
                    <a:cubicBezTo>
                      <a:pt x="361" y="78"/>
                      <a:pt x="352" y="34"/>
                      <a:pt x="290" y="17"/>
                    </a:cubicBezTo>
                    <a:cubicBezTo>
                      <a:pt x="228" y="0"/>
                      <a:pt x="149" y="74"/>
                      <a:pt x="8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3" y="86"/>
                      <a:pt x="23" y="99"/>
                    </a:cubicBezTo>
                    <a:cubicBezTo>
                      <a:pt x="23" y="99"/>
                      <a:pt x="91" y="139"/>
                      <a:pt x="142" y="107"/>
                    </a:cubicBezTo>
                    <a:cubicBezTo>
                      <a:pt x="235" y="47"/>
                      <a:pt x="299" y="15"/>
                      <a:pt x="361" y="95"/>
                    </a:cubicBezTo>
                    <a:lnTo>
                      <a:pt x="361" y="78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0" name="îṩļidè">
                <a:extLst>
                  <a:ext uri="{FF2B5EF4-FFF2-40B4-BE49-F238E27FC236}">
                    <a16:creationId xmlns:a16="http://schemas.microsoft.com/office/drawing/2014/main" xmlns="" id="{679562FC-D3F9-4128-B3DF-0F4FC18BED1E}"/>
                  </a:ext>
                </a:extLst>
              </p:cNvPr>
              <p:cNvSpPr/>
              <p:nvPr/>
            </p:nvSpPr>
            <p:spPr bwMode="auto">
              <a:xfrm>
                <a:off x="9123966" y="2169262"/>
                <a:ext cx="54185" cy="42376"/>
              </a:xfrm>
              <a:custGeom>
                <a:avLst/>
                <a:gdLst>
                  <a:gd name="T0" fmla="*/ 33 w 33"/>
                  <a:gd name="T1" fmla="*/ 10 h 26"/>
                  <a:gd name="T2" fmla="*/ 19 w 33"/>
                  <a:gd name="T3" fmla="*/ 26 h 26"/>
                  <a:gd name="T4" fmla="*/ 2 w 33"/>
                  <a:gd name="T5" fmla="*/ 10 h 26"/>
                  <a:gd name="T6" fmla="*/ 33 w 33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33" y="10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0" y="19"/>
                      <a:pt x="2" y="10"/>
                    </a:cubicBezTo>
                    <a:cubicBezTo>
                      <a:pt x="3" y="0"/>
                      <a:pt x="33" y="10"/>
                      <a:pt x="33" y="1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1" name="ïsḻîḓe">
                <a:extLst>
                  <a:ext uri="{FF2B5EF4-FFF2-40B4-BE49-F238E27FC236}">
                    <a16:creationId xmlns:a16="http://schemas.microsoft.com/office/drawing/2014/main" xmlns="" id="{9CF5A6A0-19AF-42D5-9ECB-8D59A3C506C3}"/>
                  </a:ext>
                </a:extLst>
              </p:cNvPr>
              <p:cNvSpPr/>
              <p:nvPr/>
            </p:nvSpPr>
            <p:spPr bwMode="auto">
              <a:xfrm>
                <a:off x="9145501" y="2201912"/>
                <a:ext cx="14588" cy="49323"/>
              </a:xfrm>
              <a:custGeom>
                <a:avLst/>
                <a:gdLst>
                  <a:gd name="T0" fmla="*/ 4 w 9"/>
                  <a:gd name="T1" fmla="*/ 0 h 30"/>
                  <a:gd name="T2" fmla="*/ 6 w 9"/>
                  <a:gd name="T3" fmla="*/ 17 h 30"/>
                  <a:gd name="T4" fmla="*/ 0 w 9"/>
                  <a:gd name="T5" fmla="*/ 17 h 30"/>
                  <a:gd name="T6" fmla="*/ 4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4" y="0"/>
                    </a:moveTo>
                    <a:cubicBezTo>
                      <a:pt x="4" y="0"/>
                      <a:pt x="9" y="4"/>
                      <a:pt x="6" y="17"/>
                    </a:cubicBezTo>
                    <a:cubicBezTo>
                      <a:pt x="3" y="30"/>
                      <a:pt x="0" y="17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2" name="íṣ1íḋe">
                <a:extLst>
                  <a:ext uri="{FF2B5EF4-FFF2-40B4-BE49-F238E27FC236}">
                    <a16:creationId xmlns:a16="http://schemas.microsoft.com/office/drawing/2014/main" xmlns="" id="{5BD632C6-9427-45CF-B15B-FBF8D7D89BB2}"/>
                  </a:ext>
                </a:extLst>
              </p:cNvPr>
              <p:cNvSpPr/>
              <p:nvPr/>
            </p:nvSpPr>
            <p:spPr bwMode="auto">
              <a:xfrm>
                <a:off x="8966273" y="2275549"/>
                <a:ext cx="127822" cy="311914"/>
              </a:xfrm>
              <a:custGeom>
                <a:avLst/>
                <a:gdLst>
                  <a:gd name="T0" fmla="*/ 78 w 78"/>
                  <a:gd name="T1" fmla="*/ 28 h 190"/>
                  <a:gd name="T2" fmla="*/ 26 w 78"/>
                  <a:gd name="T3" fmla="*/ 0 h 190"/>
                  <a:gd name="T4" fmla="*/ 44 w 78"/>
                  <a:gd name="T5" fmla="*/ 190 h 190"/>
                  <a:gd name="T6" fmla="*/ 78 w 78"/>
                  <a:gd name="T7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0">
                    <a:moveTo>
                      <a:pt x="78" y="28"/>
                    </a:moveTo>
                    <a:cubicBezTo>
                      <a:pt x="78" y="28"/>
                      <a:pt x="51" y="21"/>
                      <a:pt x="26" y="0"/>
                    </a:cubicBezTo>
                    <a:cubicBezTo>
                      <a:pt x="26" y="0"/>
                      <a:pt x="0" y="137"/>
                      <a:pt x="44" y="190"/>
                    </a:cubicBezTo>
                    <a:cubicBezTo>
                      <a:pt x="44" y="190"/>
                      <a:pt x="33" y="121"/>
                      <a:pt x="78" y="28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3" name="î$1îďé">
                <a:extLst>
                  <a:ext uri="{FF2B5EF4-FFF2-40B4-BE49-F238E27FC236}">
                    <a16:creationId xmlns:a16="http://schemas.microsoft.com/office/drawing/2014/main" xmlns="" id="{DD977EE9-A8A2-4F45-8E56-3232DBF8E996}"/>
                  </a:ext>
                </a:extLst>
              </p:cNvPr>
              <p:cNvSpPr/>
              <p:nvPr/>
            </p:nvSpPr>
            <p:spPr bwMode="auto">
              <a:xfrm>
                <a:off x="9027405" y="2156063"/>
                <a:ext cx="118096" cy="165335"/>
              </a:xfrm>
              <a:custGeom>
                <a:avLst/>
                <a:gdLst>
                  <a:gd name="T0" fmla="*/ 54 w 72"/>
                  <a:gd name="T1" fmla="*/ 0 h 101"/>
                  <a:gd name="T2" fmla="*/ 0 w 72"/>
                  <a:gd name="T3" fmla="*/ 9 h 101"/>
                  <a:gd name="T4" fmla="*/ 41 w 72"/>
                  <a:gd name="T5" fmla="*/ 101 h 101"/>
                  <a:gd name="T6" fmla="*/ 54 w 7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01">
                    <a:moveTo>
                      <a:pt x="54" y="0"/>
                    </a:moveTo>
                    <a:cubicBezTo>
                      <a:pt x="54" y="0"/>
                      <a:pt x="26" y="18"/>
                      <a:pt x="0" y="9"/>
                    </a:cubicBezTo>
                    <a:cubicBezTo>
                      <a:pt x="0" y="9"/>
                      <a:pt x="23" y="79"/>
                      <a:pt x="41" y="101"/>
                    </a:cubicBezTo>
                    <a:cubicBezTo>
                      <a:pt x="41" y="101"/>
                      <a:pt x="72" y="46"/>
                      <a:pt x="54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4" name="ïşļîḓè">
                <a:extLst>
                  <a:ext uri="{FF2B5EF4-FFF2-40B4-BE49-F238E27FC236}">
                    <a16:creationId xmlns:a16="http://schemas.microsoft.com/office/drawing/2014/main" xmlns="" id="{C75C810C-32B6-4635-8135-168571A58FE2}"/>
                  </a:ext>
                </a:extLst>
              </p:cNvPr>
              <p:cNvSpPr/>
              <p:nvPr/>
            </p:nvSpPr>
            <p:spPr bwMode="auto">
              <a:xfrm>
                <a:off x="9082980" y="2108130"/>
                <a:ext cx="95172" cy="103508"/>
              </a:xfrm>
              <a:custGeom>
                <a:avLst/>
                <a:gdLst>
                  <a:gd name="T0" fmla="*/ 4 w 58"/>
                  <a:gd name="T1" fmla="*/ 0 h 63"/>
                  <a:gd name="T2" fmla="*/ 32 w 58"/>
                  <a:gd name="T3" fmla="*/ 3 h 63"/>
                  <a:gd name="T4" fmla="*/ 58 w 58"/>
                  <a:gd name="T5" fmla="*/ 47 h 63"/>
                  <a:gd name="T6" fmla="*/ 21 w 58"/>
                  <a:gd name="T7" fmla="*/ 63 h 63"/>
                  <a:gd name="T8" fmla="*/ 4 w 5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3">
                    <a:moveTo>
                      <a:pt x="4" y="0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0" y="22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5" name="i$ļíḋè">
                <a:extLst>
                  <a:ext uri="{FF2B5EF4-FFF2-40B4-BE49-F238E27FC236}">
                    <a16:creationId xmlns:a16="http://schemas.microsoft.com/office/drawing/2014/main" xmlns="" id="{2BB6C20C-0E7B-4920-A0D6-55F342530559}"/>
                  </a:ext>
                </a:extLst>
              </p:cNvPr>
              <p:cNvSpPr/>
              <p:nvPr/>
            </p:nvSpPr>
            <p:spPr bwMode="auto">
              <a:xfrm>
                <a:off x="8856512" y="2668046"/>
                <a:ext cx="216742" cy="105592"/>
              </a:xfrm>
              <a:custGeom>
                <a:avLst/>
                <a:gdLst>
                  <a:gd name="T0" fmla="*/ 0 w 132"/>
                  <a:gd name="T1" fmla="*/ 64 h 64"/>
                  <a:gd name="T2" fmla="*/ 127 w 132"/>
                  <a:gd name="T3" fmla="*/ 19 h 64"/>
                  <a:gd name="T4" fmla="*/ 122 w 132"/>
                  <a:gd name="T5" fmla="*/ 9 h 64"/>
                  <a:gd name="T6" fmla="*/ 132 w 132"/>
                  <a:gd name="T7" fmla="*/ 12 h 64"/>
                  <a:gd name="T8" fmla="*/ 115 w 132"/>
                  <a:gd name="T9" fmla="*/ 0 h 64"/>
                  <a:gd name="T10" fmla="*/ 115 w 132"/>
                  <a:gd name="T11" fmla="*/ 18 h 64"/>
                  <a:gd name="T12" fmla="*/ 0 w 13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64">
                    <a:moveTo>
                      <a:pt x="0" y="64"/>
                    </a:moveTo>
                    <a:cubicBezTo>
                      <a:pt x="0" y="64"/>
                      <a:pt x="114" y="34"/>
                      <a:pt x="127" y="1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18" y="1"/>
                      <a:pt x="115" y="0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35" y="59"/>
                      <a:pt x="0" y="64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6" name="íṡ1îḓê">
                <a:extLst>
                  <a:ext uri="{FF2B5EF4-FFF2-40B4-BE49-F238E27FC236}">
                    <a16:creationId xmlns:a16="http://schemas.microsoft.com/office/drawing/2014/main" xmlns="" id="{841A0CB0-8AC9-42BB-B61B-CA98687C24D4}"/>
                  </a:ext>
                </a:extLst>
              </p:cNvPr>
              <p:cNvSpPr/>
              <p:nvPr/>
            </p:nvSpPr>
            <p:spPr bwMode="auto">
              <a:xfrm>
                <a:off x="8854428" y="2144253"/>
                <a:ext cx="606460" cy="518930"/>
              </a:xfrm>
              <a:custGeom>
                <a:avLst/>
                <a:gdLst>
                  <a:gd name="T0" fmla="*/ 122 w 369"/>
                  <a:gd name="T1" fmla="*/ 7 h 316"/>
                  <a:gd name="T2" fmla="*/ 112 w 369"/>
                  <a:gd name="T3" fmla="*/ 190 h 316"/>
                  <a:gd name="T4" fmla="*/ 336 w 369"/>
                  <a:gd name="T5" fmla="*/ 159 h 316"/>
                  <a:gd name="T6" fmla="*/ 369 w 369"/>
                  <a:gd name="T7" fmla="*/ 188 h 316"/>
                  <a:gd name="T8" fmla="*/ 86 w 369"/>
                  <a:gd name="T9" fmla="*/ 235 h 316"/>
                  <a:gd name="T10" fmla="*/ 122 w 369"/>
                  <a:gd name="T11" fmla="*/ 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" h="316">
                    <a:moveTo>
                      <a:pt x="122" y="7"/>
                    </a:moveTo>
                    <a:cubicBezTo>
                      <a:pt x="143" y="12"/>
                      <a:pt x="70" y="113"/>
                      <a:pt x="112" y="190"/>
                    </a:cubicBezTo>
                    <a:cubicBezTo>
                      <a:pt x="148" y="256"/>
                      <a:pt x="255" y="204"/>
                      <a:pt x="336" y="159"/>
                    </a:cubicBezTo>
                    <a:cubicBezTo>
                      <a:pt x="336" y="159"/>
                      <a:pt x="350" y="183"/>
                      <a:pt x="369" y="188"/>
                    </a:cubicBezTo>
                    <a:cubicBezTo>
                      <a:pt x="369" y="188"/>
                      <a:pt x="159" y="316"/>
                      <a:pt x="86" y="235"/>
                    </a:cubicBezTo>
                    <a:cubicBezTo>
                      <a:pt x="0" y="140"/>
                      <a:pt x="86" y="0"/>
                      <a:pt x="122" y="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7" name="ïsḻîďe">
                <a:extLst>
                  <a:ext uri="{FF2B5EF4-FFF2-40B4-BE49-F238E27FC236}">
                    <a16:creationId xmlns:a16="http://schemas.microsoft.com/office/drawing/2014/main" xmlns="" id="{7529032B-EF4D-42F0-B64D-0427DD396B13}"/>
                  </a:ext>
                </a:extLst>
              </p:cNvPr>
              <p:cNvSpPr/>
              <p:nvPr/>
            </p:nvSpPr>
            <p:spPr bwMode="auto">
              <a:xfrm>
                <a:off x="8825251" y="2176904"/>
                <a:ext cx="191733" cy="371656"/>
              </a:xfrm>
              <a:custGeom>
                <a:avLst/>
                <a:gdLst>
                  <a:gd name="T0" fmla="*/ 110 w 117"/>
                  <a:gd name="T1" fmla="*/ 0 h 226"/>
                  <a:gd name="T2" fmla="*/ 117 w 117"/>
                  <a:gd name="T3" fmla="*/ 226 h 226"/>
                  <a:gd name="T4" fmla="*/ 110 w 117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26">
                    <a:moveTo>
                      <a:pt x="110" y="0"/>
                    </a:moveTo>
                    <a:cubicBezTo>
                      <a:pt x="110" y="0"/>
                      <a:pt x="0" y="126"/>
                      <a:pt x="117" y="226"/>
                    </a:cubicBezTo>
                    <a:cubicBezTo>
                      <a:pt x="117" y="226"/>
                      <a:pt x="13" y="152"/>
                      <a:pt x="110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8" name="îśḷïḍé">
                <a:extLst>
                  <a:ext uri="{FF2B5EF4-FFF2-40B4-BE49-F238E27FC236}">
                    <a16:creationId xmlns:a16="http://schemas.microsoft.com/office/drawing/2014/main" xmlns="" id="{9805FB09-A79A-41A0-9067-45FC948B106E}"/>
                  </a:ext>
                </a:extLst>
              </p:cNvPr>
              <p:cNvSpPr/>
              <p:nvPr/>
            </p:nvSpPr>
            <p:spPr bwMode="auto">
              <a:xfrm>
                <a:off x="9399756" y="2293611"/>
                <a:ext cx="174366" cy="169503"/>
              </a:xfrm>
              <a:custGeom>
                <a:avLst/>
                <a:gdLst>
                  <a:gd name="T0" fmla="*/ 4 w 106"/>
                  <a:gd name="T1" fmla="*/ 68 h 103"/>
                  <a:gd name="T2" fmla="*/ 17 w 106"/>
                  <a:gd name="T3" fmla="*/ 8 h 103"/>
                  <a:gd name="T4" fmla="*/ 43 w 106"/>
                  <a:gd name="T5" fmla="*/ 10 h 103"/>
                  <a:gd name="T6" fmla="*/ 76 w 106"/>
                  <a:gd name="T7" fmla="*/ 20 h 103"/>
                  <a:gd name="T8" fmla="*/ 97 w 106"/>
                  <a:gd name="T9" fmla="*/ 59 h 103"/>
                  <a:gd name="T10" fmla="*/ 81 w 106"/>
                  <a:gd name="T11" fmla="*/ 56 h 103"/>
                  <a:gd name="T12" fmla="*/ 55 w 106"/>
                  <a:gd name="T13" fmla="*/ 49 h 103"/>
                  <a:gd name="T14" fmla="*/ 37 w 106"/>
                  <a:gd name="T15" fmla="*/ 97 h 103"/>
                  <a:gd name="T16" fmla="*/ 4 w 106"/>
                  <a:gd name="T17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3">
                    <a:moveTo>
                      <a:pt x="4" y="68"/>
                    </a:moveTo>
                    <a:cubicBezTo>
                      <a:pt x="4" y="68"/>
                      <a:pt x="0" y="19"/>
                      <a:pt x="17" y="8"/>
                    </a:cubicBezTo>
                    <a:cubicBezTo>
                      <a:pt x="17" y="8"/>
                      <a:pt x="33" y="0"/>
                      <a:pt x="43" y="10"/>
                    </a:cubicBezTo>
                    <a:cubicBezTo>
                      <a:pt x="43" y="10"/>
                      <a:pt x="72" y="3"/>
                      <a:pt x="76" y="20"/>
                    </a:cubicBezTo>
                    <a:cubicBezTo>
                      <a:pt x="76" y="20"/>
                      <a:pt x="106" y="27"/>
                      <a:pt x="97" y="59"/>
                    </a:cubicBezTo>
                    <a:cubicBezTo>
                      <a:pt x="97" y="59"/>
                      <a:pt x="88" y="67"/>
                      <a:pt x="81" y="56"/>
                    </a:cubicBezTo>
                    <a:cubicBezTo>
                      <a:pt x="75" y="45"/>
                      <a:pt x="59" y="31"/>
                      <a:pt x="55" y="49"/>
                    </a:cubicBezTo>
                    <a:cubicBezTo>
                      <a:pt x="52" y="67"/>
                      <a:pt x="61" y="91"/>
                      <a:pt x="37" y="97"/>
                    </a:cubicBezTo>
                    <a:cubicBezTo>
                      <a:pt x="13" y="103"/>
                      <a:pt x="4" y="82"/>
                      <a:pt x="4" y="68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9" name="ïšļïde">
                <a:extLst>
                  <a:ext uri="{FF2B5EF4-FFF2-40B4-BE49-F238E27FC236}">
                    <a16:creationId xmlns:a16="http://schemas.microsoft.com/office/drawing/2014/main" xmlns="" id="{E42AB852-ADCB-4702-9476-CCED743FF2DD}"/>
                  </a:ext>
                </a:extLst>
              </p:cNvPr>
              <p:cNvSpPr/>
              <p:nvPr/>
            </p:nvSpPr>
            <p:spPr bwMode="auto">
              <a:xfrm>
                <a:off x="9435880" y="2324871"/>
                <a:ext cx="106981" cy="106981"/>
              </a:xfrm>
              <a:custGeom>
                <a:avLst/>
                <a:gdLst>
                  <a:gd name="T0" fmla="*/ 64 w 65"/>
                  <a:gd name="T1" fmla="*/ 35 h 65"/>
                  <a:gd name="T2" fmla="*/ 30 w 65"/>
                  <a:gd name="T3" fmla="*/ 64 h 65"/>
                  <a:gd name="T4" fmla="*/ 1 w 65"/>
                  <a:gd name="T5" fmla="*/ 30 h 65"/>
                  <a:gd name="T6" fmla="*/ 35 w 65"/>
                  <a:gd name="T7" fmla="*/ 1 h 65"/>
                  <a:gd name="T8" fmla="*/ 64 w 65"/>
                  <a:gd name="T9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4" y="35"/>
                    </a:moveTo>
                    <a:cubicBezTo>
                      <a:pt x="62" y="52"/>
                      <a:pt x="47" y="65"/>
                      <a:pt x="30" y="64"/>
                    </a:cubicBezTo>
                    <a:cubicBezTo>
                      <a:pt x="13" y="62"/>
                      <a:pt x="0" y="47"/>
                      <a:pt x="1" y="30"/>
                    </a:cubicBezTo>
                    <a:cubicBezTo>
                      <a:pt x="2" y="13"/>
                      <a:pt x="17" y="0"/>
                      <a:pt x="35" y="1"/>
                    </a:cubicBezTo>
                    <a:cubicBezTo>
                      <a:pt x="52" y="2"/>
                      <a:pt x="65" y="17"/>
                      <a:pt x="64" y="3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0" name="ïślíḑé">
                <a:extLst>
                  <a:ext uri="{FF2B5EF4-FFF2-40B4-BE49-F238E27FC236}">
                    <a16:creationId xmlns:a16="http://schemas.microsoft.com/office/drawing/2014/main" xmlns="" id="{9921E99F-7782-4A68-8207-5FD84F987861}"/>
                  </a:ext>
                </a:extLst>
              </p:cNvPr>
              <p:cNvSpPr/>
              <p:nvPr/>
            </p:nvSpPr>
            <p:spPr bwMode="auto">
              <a:xfrm>
                <a:off x="9456025" y="2345017"/>
                <a:ext cx="67384" cy="67384"/>
              </a:xfrm>
              <a:custGeom>
                <a:avLst/>
                <a:gdLst>
                  <a:gd name="T0" fmla="*/ 40 w 41"/>
                  <a:gd name="T1" fmla="*/ 22 h 41"/>
                  <a:gd name="T2" fmla="*/ 19 w 41"/>
                  <a:gd name="T3" fmla="*/ 40 h 41"/>
                  <a:gd name="T4" fmla="*/ 1 w 41"/>
                  <a:gd name="T5" fmla="*/ 19 h 41"/>
                  <a:gd name="T6" fmla="*/ 22 w 41"/>
                  <a:gd name="T7" fmla="*/ 1 h 41"/>
                  <a:gd name="T8" fmla="*/ 40 w 41"/>
                  <a:gd name="T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0" y="22"/>
                    </a:moveTo>
                    <a:cubicBezTo>
                      <a:pt x="39" y="33"/>
                      <a:pt x="30" y="41"/>
                      <a:pt x="19" y="40"/>
                    </a:cubicBezTo>
                    <a:cubicBezTo>
                      <a:pt x="8" y="39"/>
                      <a:pt x="0" y="30"/>
                      <a:pt x="1" y="19"/>
                    </a:cubicBezTo>
                    <a:cubicBezTo>
                      <a:pt x="1" y="8"/>
                      <a:pt x="11" y="0"/>
                      <a:pt x="22" y="1"/>
                    </a:cubicBezTo>
                    <a:cubicBezTo>
                      <a:pt x="33" y="2"/>
                      <a:pt x="41" y="11"/>
                      <a:pt x="40" y="22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1" name="íṧľîdê">
                <a:extLst>
                  <a:ext uri="{FF2B5EF4-FFF2-40B4-BE49-F238E27FC236}">
                    <a16:creationId xmlns:a16="http://schemas.microsoft.com/office/drawing/2014/main" xmlns="" id="{1CE0C9E7-181B-4430-87E8-883C0D156059}"/>
                  </a:ext>
                </a:extLst>
              </p:cNvPr>
              <p:cNvSpPr/>
              <p:nvPr/>
            </p:nvSpPr>
            <p:spPr bwMode="auto">
              <a:xfrm>
                <a:off x="8061098" y="2300557"/>
                <a:ext cx="182702" cy="167419"/>
              </a:xfrm>
              <a:custGeom>
                <a:avLst/>
                <a:gdLst>
                  <a:gd name="T0" fmla="*/ 104 w 111"/>
                  <a:gd name="T1" fmla="*/ 57 h 102"/>
                  <a:gd name="T2" fmla="*/ 39 w 111"/>
                  <a:gd name="T3" fmla="*/ 6 h 102"/>
                  <a:gd name="T4" fmla="*/ 18 w 111"/>
                  <a:gd name="T5" fmla="*/ 8 h 102"/>
                  <a:gd name="T6" fmla="*/ 6 w 111"/>
                  <a:gd name="T7" fmla="*/ 23 h 102"/>
                  <a:gd name="T8" fmla="*/ 8 w 111"/>
                  <a:gd name="T9" fmla="*/ 45 h 102"/>
                  <a:gd name="T10" fmla="*/ 9 w 111"/>
                  <a:gd name="T11" fmla="*/ 46 h 102"/>
                  <a:gd name="T12" fmla="*/ 12 w 111"/>
                  <a:gd name="T13" fmla="*/ 38 h 102"/>
                  <a:gd name="T14" fmla="*/ 23 w 111"/>
                  <a:gd name="T15" fmla="*/ 24 h 102"/>
                  <a:gd name="T16" fmla="*/ 40 w 111"/>
                  <a:gd name="T17" fmla="*/ 21 h 102"/>
                  <a:gd name="T18" fmla="*/ 89 w 111"/>
                  <a:gd name="T19" fmla="*/ 59 h 102"/>
                  <a:gd name="T20" fmla="*/ 89 w 111"/>
                  <a:gd name="T21" fmla="*/ 77 h 102"/>
                  <a:gd name="T22" fmla="*/ 79 w 111"/>
                  <a:gd name="T23" fmla="*/ 91 h 102"/>
                  <a:gd name="T24" fmla="*/ 72 w 111"/>
                  <a:gd name="T25" fmla="*/ 96 h 102"/>
                  <a:gd name="T26" fmla="*/ 72 w 111"/>
                  <a:gd name="T27" fmla="*/ 96 h 102"/>
                  <a:gd name="T28" fmla="*/ 94 w 111"/>
                  <a:gd name="T29" fmla="*/ 94 h 102"/>
                  <a:gd name="T30" fmla="*/ 106 w 111"/>
                  <a:gd name="T31" fmla="*/ 79 h 102"/>
                  <a:gd name="T32" fmla="*/ 104 w 111"/>
                  <a:gd name="T3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2">
                    <a:moveTo>
                      <a:pt x="104" y="57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3" y="0"/>
                      <a:pt x="23" y="2"/>
                      <a:pt x="18" y="8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0"/>
                      <a:pt x="1" y="40"/>
                      <a:pt x="8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8"/>
                      <a:pt x="35" y="17"/>
                      <a:pt x="40" y="21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4" y="63"/>
                      <a:pt x="94" y="72"/>
                      <a:pt x="89" y="77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4" y="95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2"/>
                      <a:pt x="89" y="101"/>
                      <a:pt x="94" y="94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1" y="72"/>
                      <a:pt x="110" y="62"/>
                      <a:pt x="104" y="57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2" name="isľíḓê">
                <a:extLst>
                  <a:ext uri="{FF2B5EF4-FFF2-40B4-BE49-F238E27FC236}">
                    <a16:creationId xmlns:a16="http://schemas.microsoft.com/office/drawing/2014/main" xmlns="" id="{338C839A-295D-4AD1-8315-3F941CDAB2F7}"/>
                  </a:ext>
                </a:extLst>
              </p:cNvPr>
              <p:cNvSpPr/>
              <p:nvPr/>
            </p:nvSpPr>
            <p:spPr bwMode="auto">
              <a:xfrm>
                <a:off x="8049983" y="2292221"/>
                <a:ext cx="182007" cy="166030"/>
              </a:xfrm>
              <a:custGeom>
                <a:avLst/>
                <a:gdLst>
                  <a:gd name="T0" fmla="*/ 103 w 111"/>
                  <a:gd name="T1" fmla="*/ 56 h 101"/>
                  <a:gd name="T2" fmla="*/ 39 w 111"/>
                  <a:gd name="T3" fmla="*/ 5 h 101"/>
                  <a:gd name="T4" fmla="*/ 17 w 111"/>
                  <a:gd name="T5" fmla="*/ 7 h 101"/>
                  <a:gd name="T6" fmla="*/ 5 w 111"/>
                  <a:gd name="T7" fmla="*/ 23 h 101"/>
                  <a:gd name="T8" fmla="*/ 8 w 111"/>
                  <a:gd name="T9" fmla="*/ 44 h 101"/>
                  <a:gd name="T10" fmla="*/ 8 w 111"/>
                  <a:gd name="T11" fmla="*/ 45 h 101"/>
                  <a:gd name="T12" fmla="*/ 12 w 111"/>
                  <a:gd name="T13" fmla="*/ 37 h 101"/>
                  <a:gd name="T14" fmla="*/ 22 w 111"/>
                  <a:gd name="T15" fmla="*/ 24 h 101"/>
                  <a:gd name="T16" fmla="*/ 40 w 111"/>
                  <a:gd name="T17" fmla="*/ 20 h 101"/>
                  <a:gd name="T18" fmla="*/ 88 w 111"/>
                  <a:gd name="T19" fmla="*/ 59 h 101"/>
                  <a:gd name="T20" fmla="*/ 89 w 111"/>
                  <a:gd name="T21" fmla="*/ 77 h 101"/>
                  <a:gd name="T22" fmla="*/ 78 w 111"/>
                  <a:gd name="T23" fmla="*/ 90 h 101"/>
                  <a:gd name="T24" fmla="*/ 71 w 111"/>
                  <a:gd name="T25" fmla="*/ 95 h 101"/>
                  <a:gd name="T26" fmla="*/ 72 w 111"/>
                  <a:gd name="T27" fmla="*/ 96 h 101"/>
                  <a:gd name="T28" fmla="*/ 94 w 111"/>
                  <a:gd name="T29" fmla="*/ 93 h 101"/>
                  <a:gd name="T30" fmla="*/ 106 w 111"/>
                  <a:gd name="T31" fmla="*/ 78 h 101"/>
                  <a:gd name="T32" fmla="*/ 103 w 111"/>
                  <a:gd name="T33" fmla="*/ 5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1">
                    <a:moveTo>
                      <a:pt x="103" y="56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2" y="0"/>
                      <a:pt x="23" y="1"/>
                      <a:pt x="17" y="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9"/>
                      <a:pt x="1" y="39"/>
                      <a:pt x="8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2"/>
                      <a:pt x="10" y="39"/>
                      <a:pt x="12" y="3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7" y="18"/>
                      <a:pt x="35" y="16"/>
                      <a:pt x="40" y="20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93" y="63"/>
                      <a:pt x="94" y="71"/>
                      <a:pt x="89" y="77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6" y="93"/>
                      <a:pt x="74" y="94"/>
                      <a:pt x="71" y="9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1"/>
                      <a:pt x="88" y="100"/>
                      <a:pt x="94" y="9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11" y="71"/>
                      <a:pt x="110" y="61"/>
                      <a:pt x="103" y="5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3" name="îṩḻídè">
                <a:extLst>
                  <a:ext uri="{FF2B5EF4-FFF2-40B4-BE49-F238E27FC236}">
                    <a16:creationId xmlns:a16="http://schemas.microsoft.com/office/drawing/2014/main" xmlns="" id="{8CD06CAC-3103-4363-AD04-17478DAFE717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724556" cy="700937"/>
              </a:xfrm>
              <a:custGeom>
                <a:avLst/>
                <a:gdLst>
                  <a:gd name="T0" fmla="*/ 286 w 441"/>
                  <a:gd name="T1" fmla="*/ 419 h 427"/>
                  <a:gd name="T2" fmla="*/ 264 w 441"/>
                  <a:gd name="T3" fmla="*/ 422 h 427"/>
                  <a:gd name="T4" fmla="*/ 8 w 441"/>
                  <a:gd name="T5" fmla="*/ 219 h 427"/>
                  <a:gd name="T6" fmla="*/ 6 w 441"/>
                  <a:gd name="T7" fmla="*/ 197 h 427"/>
                  <a:gd name="T8" fmla="*/ 156 w 441"/>
                  <a:gd name="T9" fmla="*/ 8 h 427"/>
                  <a:gd name="T10" fmla="*/ 178 w 441"/>
                  <a:gd name="T11" fmla="*/ 5 h 427"/>
                  <a:gd name="T12" fmla="*/ 434 w 441"/>
                  <a:gd name="T13" fmla="*/ 208 h 427"/>
                  <a:gd name="T14" fmla="*/ 436 w 441"/>
                  <a:gd name="T15" fmla="*/ 230 h 427"/>
                  <a:gd name="T16" fmla="*/ 286 w 441"/>
                  <a:gd name="T17" fmla="*/ 4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27">
                    <a:moveTo>
                      <a:pt x="286" y="419"/>
                    </a:moveTo>
                    <a:cubicBezTo>
                      <a:pt x="280" y="426"/>
                      <a:pt x="270" y="427"/>
                      <a:pt x="264" y="422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2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8" y="5"/>
                    </a:cubicBezTo>
                    <a:cubicBezTo>
                      <a:pt x="434" y="208"/>
                      <a:pt x="434" y="208"/>
                      <a:pt x="434" y="208"/>
                    </a:cubicBezTo>
                    <a:cubicBezTo>
                      <a:pt x="440" y="214"/>
                      <a:pt x="441" y="223"/>
                      <a:pt x="436" y="230"/>
                    </a:cubicBezTo>
                    <a:lnTo>
                      <a:pt x="286" y="419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4" name="îṡḻiḓè">
                <a:extLst>
                  <a:ext uri="{FF2B5EF4-FFF2-40B4-BE49-F238E27FC236}">
                    <a16:creationId xmlns:a16="http://schemas.microsoft.com/office/drawing/2014/main" xmlns="" id="{6123F1DE-4DEC-4B3E-AB3D-67FD54BFA390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5" name="ïśliḓé">
                <a:extLst>
                  <a:ext uri="{FF2B5EF4-FFF2-40B4-BE49-F238E27FC236}">
                    <a16:creationId xmlns:a16="http://schemas.microsoft.com/office/drawing/2014/main" xmlns="" id="{9B355B54-2879-49D9-931F-EF66F036B63C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noFill/>
              <a:ln w="14288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6" name="îṩļíde">
                <a:extLst>
                  <a:ext uri="{FF2B5EF4-FFF2-40B4-BE49-F238E27FC236}">
                    <a16:creationId xmlns:a16="http://schemas.microsoft.com/office/drawing/2014/main" xmlns="" id="{637E1741-2489-4DAB-994F-265EFD6C9B12}"/>
                  </a:ext>
                </a:extLst>
              </p:cNvPr>
              <p:cNvSpPr/>
              <p:nvPr/>
            </p:nvSpPr>
            <p:spPr bwMode="auto">
              <a:xfrm>
                <a:off x="7639424" y="2219974"/>
                <a:ext cx="698158" cy="681486"/>
              </a:xfrm>
              <a:custGeom>
                <a:avLst/>
                <a:gdLst>
                  <a:gd name="T0" fmla="*/ 269 w 425"/>
                  <a:gd name="T1" fmla="*/ 406 h 415"/>
                  <a:gd name="T2" fmla="*/ 248 w 425"/>
                  <a:gd name="T3" fmla="*/ 409 h 415"/>
                  <a:gd name="T4" fmla="*/ 8 w 425"/>
                  <a:gd name="T5" fmla="*/ 218 h 415"/>
                  <a:gd name="T6" fmla="*/ 6 w 425"/>
                  <a:gd name="T7" fmla="*/ 197 h 415"/>
                  <a:gd name="T8" fmla="*/ 156 w 425"/>
                  <a:gd name="T9" fmla="*/ 8 h 415"/>
                  <a:gd name="T10" fmla="*/ 177 w 425"/>
                  <a:gd name="T11" fmla="*/ 5 h 415"/>
                  <a:gd name="T12" fmla="*/ 418 w 425"/>
                  <a:gd name="T13" fmla="*/ 196 h 415"/>
                  <a:gd name="T14" fmla="*/ 419 w 425"/>
                  <a:gd name="T15" fmla="*/ 217 h 415"/>
                  <a:gd name="T16" fmla="*/ 269 w 425"/>
                  <a:gd name="T17" fmla="*/ 40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15">
                    <a:moveTo>
                      <a:pt x="269" y="406"/>
                    </a:moveTo>
                    <a:cubicBezTo>
                      <a:pt x="264" y="413"/>
                      <a:pt x="254" y="415"/>
                      <a:pt x="248" y="409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8" y="196"/>
                      <a:pt x="418" y="196"/>
                      <a:pt x="418" y="196"/>
                    </a:cubicBezTo>
                    <a:cubicBezTo>
                      <a:pt x="424" y="201"/>
                      <a:pt x="425" y="211"/>
                      <a:pt x="419" y="217"/>
                    </a:cubicBezTo>
                    <a:lnTo>
                      <a:pt x="269" y="40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7" name="ïš1ïḑè">
                <a:extLst>
                  <a:ext uri="{FF2B5EF4-FFF2-40B4-BE49-F238E27FC236}">
                    <a16:creationId xmlns:a16="http://schemas.microsoft.com/office/drawing/2014/main" xmlns="" id="{D699CB38-C783-4568-A448-7A10F5C41EF5}"/>
                  </a:ext>
                </a:extLst>
              </p:cNvPr>
              <p:cNvSpPr/>
              <p:nvPr/>
            </p:nvSpPr>
            <p:spPr bwMode="auto">
              <a:xfrm>
                <a:off x="7672074" y="2252624"/>
                <a:ext cx="617575" cy="602986"/>
              </a:xfrm>
              <a:custGeom>
                <a:avLst/>
                <a:gdLst>
                  <a:gd name="T0" fmla="*/ 237 w 376"/>
                  <a:gd name="T1" fmla="*/ 360 h 367"/>
                  <a:gd name="T2" fmla="*/ 218 w 376"/>
                  <a:gd name="T3" fmla="*/ 363 h 367"/>
                  <a:gd name="T4" fmla="*/ 6 w 376"/>
                  <a:gd name="T5" fmla="*/ 194 h 367"/>
                  <a:gd name="T6" fmla="*/ 5 w 376"/>
                  <a:gd name="T7" fmla="*/ 175 h 367"/>
                  <a:gd name="T8" fmla="*/ 139 w 376"/>
                  <a:gd name="T9" fmla="*/ 7 h 367"/>
                  <a:gd name="T10" fmla="*/ 158 w 376"/>
                  <a:gd name="T11" fmla="*/ 4 h 367"/>
                  <a:gd name="T12" fmla="*/ 369 w 376"/>
                  <a:gd name="T13" fmla="*/ 172 h 367"/>
                  <a:gd name="T14" fmla="*/ 371 w 376"/>
                  <a:gd name="T15" fmla="*/ 191 h 367"/>
                  <a:gd name="T16" fmla="*/ 237 w 376"/>
                  <a:gd name="T17" fmla="*/ 36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367">
                    <a:moveTo>
                      <a:pt x="237" y="360"/>
                    </a:moveTo>
                    <a:cubicBezTo>
                      <a:pt x="232" y="366"/>
                      <a:pt x="223" y="367"/>
                      <a:pt x="218" y="363"/>
                    </a:cubicBezTo>
                    <a:cubicBezTo>
                      <a:pt x="6" y="194"/>
                      <a:pt x="6" y="194"/>
                      <a:pt x="6" y="194"/>
                    </a:cubicBezTo>
                    <a:cubicBezTo>
                      <a:pt x="1" y="190"/>
                      <a:pt x="0" y="181"/>
                      <a:pt x="5" y="175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4" y="1"/>
                      <a:pt x="152" y="0"/>
                      <a:pt x="158" y="4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5" y="177"/>
                      <a:pt x="376" y="185"/>
                      <a:pt x="371" y="191"/>
                    </a:cubicBezTo>
                    <a:lnTo>
                      <a:pt x="237" y="3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8" name="iṥ1îḍé">
                <a:extLst>
                  <a:ext uri="{FF2B5EF4-FFF2-40B4-BE49-F238E27FC236}">
                    <a16:creationId xmlns:a16="http://schemas.microsoft.com/office/drawing/2014/main" xmlns="" id="{9BA42130-5A3C-427F-86E6-9A99B4E70EFE}"/>
                  </a:ext>
                </a:extLst>
              </p:cNvPr>
              <p:cNvSpPr/>
              <p:nvPr/>
            </p:nvSpPr>
            <p:spPr bwMode="auto">
              <a:xfrm>
                <a:off x="8414693" y="2554812"/>
                <a:ext cx="42376" cy="72247"/>
              </a:xfrm>
              <a:custGeom>
                <a:avLst/>
                <a:gdLst>
                  <a:gd name="T0" fmla="*/ 6 w 26"/>
                  <a:gd name="T1" fmla="*/ 16 h 44"/>
                  <a:gd name="T2" fmla="*/ 11 w 26"/>
                  <a:gd name="T3" fmla="*/ 34 h 44"/>
                  <a:gd name="T4" fmla="*/ 26 w 26"/>
                  <a:gd name="T5" fmla="*/ 34 h 44"/>
                  <a:gd name="T6" fmla="*/ 18 w 26"/>
                  <a:gd name="T7" fmla="*/ 8 h 44"/>
                  <a:gd name="T8" fmla="*/ 6 w 2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4">
                    <a:moveTo>
                      <a:pt x="6" y="16"/>
                    </a:moveTo>
                    <a:cubicBezTo>
                      <a:pt x="9" y="21"/>
                      <a:pt x="10" y="27"/>
                      <a:pt x="11" y="34"/>
                    </a:cubicBezTo>
                    <a:cubicBezTo>
                      <a:pt x="11" y="44"/>
                      <a:pt x="26" y="44"/>
                      <a:pt x="26" y="34"/>
                    </a:cubicBezTo>
                    <a:cubicBezTo>
                      <a:pt x="25" y="25"/>
                      <a:pt x="23" y="16"/>
                      <a:pt x="18" y="8"/>
                    </a:cubicBezTo>
                    <a:cubicBezTo>
                      <a:pt x="13" y="0"/>
                      <a:pt x="0" y="7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9" name="iṩlïḓè">
                <a:extLst>
                  <a:ext uri="{FF2B5EF4-FFF2-40B4-BE49-F238E27FC236}">
                    <a16:creationId xmlns:a16="http://schemas.microsoft.com/office/drawing/2014/main" xmlns="" id="{216431E8-FCFB-4E90-B7C8-7BC8C5FF0BD1}"/>
                  </a:ext>
                </a:extLst>
              </p:cNvPr>
              <p:cNvSpPr/>
              <p:nvPr/>
            </p:nvSpPr>
            <p:spPr bwMode="auto">
              <a:xfrm>
                <a:off x="8460542" y="2556896"/>
                <a:ext cx="32650" cy="60438"/>
              </a:xfrm>
              <a:custGeom>
                <a:avLst/>
                <a:gdLst>
                  <a:gd name="T0" fmla="*/ 3 w 20"/>
                  <a:gd name="T1" fmla="*/ 13 h 37"/>
                  <a:gd name="T2" fmla="*/ 5 w 20"/>
                  <a:gd name="T3" fmla="*/ 27 h 37"/>
                  <a:gd name="T4" fmla="*/ 20 w 20"/>
                  <a:gd name="T5" fmla="*/ 27 h 37"/>
                  <a:gd name="T6" fmla="*/ 17 w 20"/>
                  <a:gd name="T7" fmla="*/ 9 h 37"/>
                  <a:gd name="T8" fmla="*/ 3 w 20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3" y="13"/>
                    </a:moveTo>
                    <a:cubicBezTo>
                      <a:pt x="4" y="17"/>
                      <a:pt x="4" y="22"/>
                      <a:pt x="5" y="27"/>
                    </a:cubicBezTo>
                    <a:cubicBezTo>
                      <a:pt x="5" y="37"/>
                      <a:pt x="20" y="37"/>
                      <a:pt x="20" y="27"/>
                    </a:cubicBezTo>
                    <a:cubicBezTo>
                      <a:pt x="19" y="21"/>
                      <a:pt x="19" y="15"/>
                      <a:pt x="17" y="9"/>
                    </a:cubicBezTo>
                    <a:cubicBezTo>
                      <a:pt x="14" y="0"/>
                      <a:pt x="0" y="4"/>
                      <a:pt x="3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0" name="îṩ1iďê">
                <a:extLst>
                  <a:ext uri="{FF2B5EF4-FFF2-40B4-BE49-F238E27FC236}">
                    <a16:creationId xmlns:a16="http://schemas.microsoft.com/office/drawing/2014/main" xmlns="" id="{D7C717EB-8CA9-4619-9E47-45AFB99D3E5B}"/>
                  </a:ext>
                </a:extLst>
              </p:cNvPr>
              <p:cNvSpPr/>
              <p:nvPr/>
            </p:nvSpPr>
            <p:spPr bwMode="auto">
              <a:xfrm>
                <a:off x="7549115" y="2507574"/>
                <a:ext cx="42376" cy="100035"/>
              </a:xfrm>
              <a:custGeom>
                <a:avLst/>
                <a:gdLst>
                  <a:gd name="T0" fmla="*/ 7 w 26"/>
                  <a:gd name="T1" fmla="*/ 9 h 61"/>
                  <a:gd name="T2" fmla="*/ 9 w 26"/>
                  <a:gd name="T3" fmla="*/ 53 h 61"/>
                  <a:gd name="T4" fmla="*/ 21 w 26"/>
                  <a:gd name="T5" fmla="*/ 45 h 61"/>
                  <a:gd name="T6" fmla="*/ 19 w 26"/>
                  <a:gd name="T7" fmla="*/ 17 h 61"/>
                  <a:gd name="T8" fmla="*/ 7 w 26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1">
                    <a:moveTo>
                      <a:pt x="7" y="9"/>
                    </a:moveTo>
                    <a:cubicBezTo>
                      <a:pt x="0" y="24"/>
                      <a:pt x="2" y="38"/>
                      <a:pt x="9" y="53"/>
                    </a:cubicBezTo>
                    <a:cubicBezTo>
                      <a:pt x="13" y="61"/>
                      <a:pt x="26" y="54"/>
                      <a:pt x="21" y="45"/>
                    </a:cubicBezTo>
                    <a:cubicBezTo>
                      <a:pt x="17" y="36"/>
                      <a:pt x="15" y="26"/>
                      <a:pt x="19" y="17"/>
                    </a:cubicBezTo>
                    <a:cubicBezTo>
                      <a:pt x="23" y="8"/>
                      <a:pt x="11" y="0"/>
                      <a:pt x="7" y="9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1" name="îslïḑe">
                <a:extLst>
                  <a:ext uri="{FF2B5EF4-FFF2-40B4-BE49-F238E27FC236}">
                    <a16:creationId xmlns:a16="http://schemas.microsoft.com/office/drawing/2014/main" xmlns="" id="{71CC40C6-B3AE-495F-9566-7DC21D7F0CA2}"/>
                  </a:ext>
                </a:extLst>
              </p:cNvPr>
              <p:cNvSpPr/>
              <p:nvPr/>
            </p:nvSpPr>
            <p:spPr bwMode="auto">
              <a:xfrm>
                <a:off x="7508129" y="2518689"/>
                <a:ext cx="31261" cy="80583"/>
              </a:xfrm>
              <a:custGeom>
                <a:avLst/>
                <a:gdLst>
                  <a:gd name="T0" fmla="*/ 1 w 19"/>
                  <a:gd name="T1" fmla="*/ 10 h 49"/>
                  <a:gd name="T2" fmla="*/ 3 w 19"/>
                  <a:gd name="T3" fmla="*/ 40 h 49"/>
                  <a:gd name="T4" fmla="*/ 17 w 19"/>
                  <a:gd name="T5" fmla="*/ 36 h 49"/>
                  <a:gd name="T6" fmla="*/ 16 w 19"/>
                  <a:gd name="T7" fmla="*/ 10 h 49"/>
                  <a:gd name="T8" fmla="*/ 1 w 19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9">
                    <a:moveTo>
                      <a:pt x="1" y="10"/>
                    </a:moveTo>
                    <a:cubicBezTo>
                      <a:pt x="1" y="20"/>
                      <a:pt x="1" y="30"/>
                      <a:pt x="3" y="40"/>
                    </a:cubicBezTo>
                    <a:cubicBezTo>
                      <a:pt x="5" y="49"/>
                      <a:pt x="19" y="45"/>
                      <a:pt x="17" y="36"/>
                    </a:cubicBezTo>
                    <a:cubicBezTo>
                      <a:pt x="16" y="27"/>
                      <a:pt x="16" y="19"/>
                      <a:pt x="16" y="10"/>
                    </a:cubicBezTo>
                    <a:cubicBezTo>
                      <a:pt x="15" y="0"/>
                      <a:pt x="0" y="0"/>
                      <a:pt x="1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</p:grpSp>
        <p:grpSp>
          <p:nvGrpSpPr>
            <p:cNvPr id="7" name="ísľïḓè">
              <a:extLst>
                <a:ext uri="{FF2B5EF4-FFF2-40B4-BE49-F238E27FC236}">
                  <a16:creationId xmlns:a16="http://schemas.microsoft.com/office/drawing/2014/main" xmlns="" id="{DEA5E40F-D33D-4F45-991B-B494E898B932}"/>
                </a:ext>
              </a:extLst>
            </p:cNvPr>
            <p:cNvGrpSpPr/>
            <p:nvPr/>
          </p:nvGrpSpPr>
          <p:grpSpPr>
            <a:xfrm>
              <a:off x="663742" y="1224000"/>
              <a:ext cx="5742201" cy="1382273"/>
              <a:chOff x="727728" y="3108439"/>
              <a:chExt cx="5742201" cy="1382273"/>
            </a:xfrm>
          </p:grpSpPr>
          <p:sp>
            <p:nvSpPr>
              <p:cNvPr id="19" name="íśľïḑe">
                <a:extLst>
                  <a:ext uri="{FF2B5EF4-FFF2-40B4-BE49-F238E27FC236}">
                    <a16:creationId xmlns:a16="http://schemas.microsoft.com/office/drawing/2014/main" xmlns="" id="{8AFB07D3-8475-4317-8A42-C43362338694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šḷîďe">
                <a:extLst>
                  <a:ext uri="{FF2B5EF4-FFF2-40B4-BE49-F238E27FC236}">
                    <a16:creationId xmlns:a16="http://schemas.microsoft.com/office/drawing/2014/main" xmlns="" id="{1D5AFCF1-C541-4613-80B8-A4679CFBFF8E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iSḻîďè">
                <a:extLst>
                  <a:ext uri="{FF2B5EF4-FFF2-40B4-BE49-F238E27FC236}">
                    <a16:creationId xmlns:a16="http://schemas.microsoft.com/office/drawing/2014/main" xmlns="" id="{50717549-38A7-4775-B983-7471045AF894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ïSḻiḋè">
              <a:extLst>
                <a:ext uri="{FF2B5EF4-FFF2-40B4-BE49-F238E27FC236}">
                  <a16:creationId xmlns:a16="http://schemas.microsoft.com/office/drawing/2014/main" xmlns="" id="{339491B4-91D9-4FF0-95DF-01BE21E10EA2}"/>
                </a:ext>
              </a:extLst>
            </p:cNvPr>
            <p:cNvGrpSpPr/>
            <p:nvPr/>
          </p:nvGrpSpPr>
          <p:grpSpPr>
            <a:xfrm>
              <a:off x="663742" y="2950407"/>
              <a:ext cx="5742201" cy="1382273"/>
              <a:chOff x="727728" y="3108439"/>
              <a:chExt cx="5742201" cy="1382273"/>
            </a:xfrm>
          </p:grpSpPr>
          <p:sp>
            <p:nvSpPr>
              <p:cNvPr id="16" name="iṧḷiḑé">
                <a:extLst>
                  <a:ext uri="{FF2B5EF4-FFF2-40B4-BE49-F238E27FC236}">
                    <a16:creationId xmlns:a16="http://schemas.microsoft.com/office/drawing/2014/main" xmlns="" id="{73B671CD-3D2E-4176-A0BE-356F4A3D2395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ṧḻíḋé">
                <a:extLst>
                  <a:ext uri="{FF2B5EF4-FFF2-40B4-BE49-F238E27FC236}">
                    <a16:creationId xmlns:a16="http://schemas.microsoft.com/office/drawing/2014/main" xmlns="" id="{1824DB2A-C756-4B0D-8052-5F2BF79FCB86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ï$ḻïḍe">
                <a:extLst>
                  <a:ext uri="{FF2B5EF4-FFF2-40B4-BE49-F238E27FC236}">
                    <a16:creationId xmlns:a16="http://schemas.microsoft.com/office/drawing/2014/main" xmlns="" id="{077D6879-137A-499E-AAD2-2097AEE815FD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283D74D-1670-4E21-A17D-D2C33BA4BFEA}"/>
                </a:ext>
              </a:extLst>
            </p:cNvPr>
            <p:cNvCxnSpPr/>
            <p:nvPr/>
          </p:nvCxnSpPr>
          <p:spPr>
            <a:xfrm>
              <a:off x="1476455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şļïḑè">
              <a:extLst>
                <a:ext uri="{FF2B5EF4-FFF2-40B4-BE49-F238E27FC236}">
                  <a16:creationId xmlns:a16="http://schemas.microsoft.com/office/drawing/2014/main" xmlns="" id="{1F7905F3-90C3-424D-8131-64D6B360ACB7}"/>
                </a:ext>
              </a:extLst>
            </p:cNvPr>
            <p:cNvGrpSpPr/>
            <p:nvPr/>
          </p:nvGrpSpPr>
          <p:grpSpPr>
            <a:xfrm>
              <a:off x="663742" y="4676814"/>
              <a:ext cx="5742201" cy="1382273"/>
              <a:chOff x="727728" y="3108439"/>
              <a:chExt cx="5742201" cy="1382273"/>
            </a:xfrm>
          </p:grpSpPr>
          <p:sp>
            <p:nvSpPr>
              <p:cNvPr id="13" name="iśḻiḍê">
                <a:extLst>
                  <a:ext uri="{FF2B5EF4-FFF2-40B4-BE49-F238E27FC236}">
                    <a16:creationId xmlns:a16="http://schemas.microsoft.com/office/drawing/2014/main" xmlns="" id="{2F6D7032-40C7-48A7-86E4-48BB7AB1C247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4" name="îsļïďê">
                <a:extLst>
                  <a:ext uri="{FF2B5EF4-FFF2-40B4-BE49-F238E27FC236}">
                    <a16:creationId xmlns:a16="http://schemas.microsoft.com/office/drawing/2014/main" xmlns="" id="{A27B5CBF-AF24-44CC-B8B4-C4C86F6F3083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šliḓê">
                <a:extLst>
                  <a:ext uri="{FF2B5EF4-FFF2-40B4-BE49-F238E27FC236}">
                    <a16:creationId xmlns:a16="http://schemas.microsoft.com/office/drawing/2014/main" xmlns="" id="{9E043AB3-E0C1-4A05-9BD4-BDEE328FC59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C76E068-68EF-448F-AFE0-8BBBDE340128}"/>
                </a:ext>
              </a:extLst>
            </p:cNvPr>
            <p:cNvCxnSpPr/>
            <p:nvPr/>
          </p:nvCxnSpPr>
          <p:spPr>
            <a:xfrm>
              <a:off x="1476455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DB25C6E-EC61-4076-88A2-4D3A88DEE5F8}"/>
                </a:ext>
              </a:extLst>
            </p:cNvPr>
            <p:cNvCxnSpPr>
              <a:cxnSpLocks/>
              <a:endCxn id="96" idx="14"/>
            </p:cNvCxnSpPr>
            <p:nvPr/>
          </p:nvCxnSpPr>
          <p:spPr>
            <a:xfrm>
              <a:off x="1414116" y="6143625"/>
              <a:ext cx="5220655" cy="3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21013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5600" y="3904343"/>
            <a:ext cx="8084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4994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EA784A-32E3-49CB-932C-1B3836E66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F829A0-A565-41FB-BF9D-51FF5DF6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915346-068C-4BF2-9676-635017C4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7ce716e8-99ff-47e2-9d28-3a2198457e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48DE4B-706D-4D9C-A18B-51DE91958F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00809"/>
            <a:ext cx="10861722" cy="4055852"/>
            <a:chOff x="669925" y="1700809"/>
            <a:chExt cx="10861722" cy="4055852"/>
          </a:xfrm>
        </p:grpSpPr>
        <p:sp>
          <p:nvSpPr>
            <p:cNvPr id="6" name="ïŝľíde">
              <a:extLst>
                <a:ext uri="{FF2B5EF4-FFF2-40B4-BE49-F238E27FC236}">
                  <a16:creationId xmlns:a16="http://schemas.microsoft.com/office/drawing/2014/main" xmlns="" id="{E9D1E1EC-3EE6-4E94-BBBB-587035631150}"/>
                </a:ext>
              </a:extLst>
            </p:cNvPr>
            <p:cNvSpPr/>
            <p:nvPr/>
          </p:nvSpPr>
          <p:spPr>
            <a:xfrm>
              <a:off x="5207840" y="2957750"/>
              <a:ext cx="1541973" cy="1541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şļíḑé">
              <a:extLst>
                <a:ext uri="{FF2B5EF4-FFF2-40B4-BE49-F238E27FC236}">
                  <a16:creationId xmlns:a16="http://schemas.microsoft.com/office/drawing/2014/main" xmlns="" id="{55AE0E47-2FE2-4DAF-A190-DC06D8AD2827}"/>
                </a:ext>
              </a:extLst>
            </p:cNvPr>
            <p:cNvSpPr/>
            <p:nvPr/>
          </p:nvSpPr>
          <p:spPr>
            <a:xfrm>
              <a:off x="6958646" y="1700809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lîḍè">
              <a:extLst>
                <a:ext uri="{FF2B5EF4-FFF2-40B4-BE49-F238E27FC236}">
                  <a16:creationId xmlns:a16="http://schemas.microsoft.com/office/drawing/2014/main" xmlns="" id="{45B41A4F-C9C9-40C1-A92B-AFA0A9EE969B}"/>
                </a:ext>
              </a:extLst>
            </p:cNvPr>
            <p:cNvSpPr/>
            <p:nvPr/>
          </p:nvSpPr>
          <p:spPr>
            <a:xfrm>
              <a:off x="7583575" y="3144105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1îḑê">
              <a:extLst>
                <a:ext uri="{FF2B5EF4-FFF2-40B4-BE49-F238E27FC236}">
                  <a16:creationId xmlns:a16="http://schemas.microsoft.com/office/drawing/2014/main" xmlns="" id="{78B12241-3414-4640-83A0-6F995EBAA068}"/>
                </a:ext>
              </a:extLst>
            </p:cNvPr>
            <p:cNvSpPr/>
            <p:nvPr/>
          </p:nvSpPr>
          <p:spPr>
            <a:xfrm>
              <a:off x="6958646" y="4587398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liḍè">
              <a:extLst>
                <a:ext uri="{FF2B5EF4-FFF2-40B4-BE49-F238E27FC236}">
                  <a16:creationId xmlns:a16="http://schemas.microsoft.com/office/drawing/2014/main" xmlns="" id="{4B5C2430-70BC-46BE-AF23-8C9EA0F96703}"/>
                </a:ext>
              </a:extLst>
            </p:cNvPr>
            <p:cNvSpPr/>
            <p:nvPr/>
          </p:nvSpPr>
          <p:spPr bwMode="auto">
            <a:xfrm>
              <a:off x="5674753" y="3245208"/>
              <a:ext cx="608151" cy="967051"/>
            </a:xfrm>
            <a:custGeom>
              <a:avLst/>
              <a:gdLst/>
              <a:ahLst/>
              <a:cxnLst>
                <a:cxn ang="0">
                  <a:pos x="42" y="115"/>
                </a:cxn>
                <a:cxn ang="0">
                  <a:pos x="30" y="115"/>
                </a:cxn>
                <a:cxn ang="0">
                  <a:pos x="30" y="102"/>
                </a:cxn>
                <a:cxn ang="0">
                  <a:pos x="10" y="94"/>
                </a:cxn>
                <a:cxn ang="0">
                  <a:pos x="0" y="77"/>
                </a:cxn>
                <a:cxn ang="0">
                  <a:pos x="19" y="73"/>
                </a:cxn>
                <a:cxn ang="0">
                  <a:pos x="37" y="85"/>
                </a:cxn>
                <a:cxn ang="0">
                  <a:pos x="47" y="83"/>
                </a:cxn>
                <a:cxn ang="0">
                  <a:pos x="51" y="76"/>
                </a:cxn>
                <a:cxn ang="0">
                  <a:pos x="47" y="70"/>
                </a:cxn>
                <a:cxn ang="0">
                  <a:pos x="36" y="66"/>
                </a:cxn>
                <a:cxn ang="0">
                  <a:pos x="20" y="62"/>
                </a:cxn>
                <a:cxn ang="0">
                  <a:pos x="9" y="53"/>
                </a:cxn>
                <a:cxn ang="0">
                  <a:pos x="4" y="39"/>
                </a:cxn>
                <a:cxn ang="0">
                  <a:pos x="12" y="21"/>
                </a:cxn>
                <a:cxn ang="0">
                  <a:pos x="30" y="11"/>
                </a:cxn>
                <a:cxn ang="0">
                  <a:pos x="30" y="0"/>
                </a:cxn>
                <a:cxn ang="0">
                  <a:pos x="42" y="0"/>
                </a:cxn>
                <a:cxn ang="0">
                  <a:pos x="42" y="11"/>
                </a:cxn>
                <a:cxn ang="0">
                  <a:pos x="51" y="13"/>
                </a:cxn>
                <a:cxn ang="0">
                  <a:pos x="59" y="17"/>
                </a:cxn>
                <a:cxn ang="0">
                  <a:pos x="70" y="32"/>
                </a:cxn>
                <a:cxn ang="0">
                  <a:pos x="52" y="38"/>
                </a:cxn>
                <a:cxn ang="0">
                  <a:pos x="37" y="27"/>
                </a:cxn>
                <a:cxn ang="0">
                  <a:pos x="25" y="35"/>
                </a:cxn>
                <a:cxn ang="0">
                  <a:pos x="28" y="41"/>
                </a:cxn>
                <a:cxn ang="0">
                  <a:pos x="37" y="44"/>
                </a:cxn>
                <a:cxn ang="0">
                  <a:pos x="60" y="51"/>
                </a:cxn>
                <a:cxn ang="0">
                  <a:pos x="72" y="73"/>
                </a:cxn>
                <a:cxn ang="0">
                  <a:pos x="68" y="87"/>
                </a:cxn>
                <a:cxn ang="0">
                  <a:pos x="57" y="97"/>
                </a:cxn>
                <a:cxn ang="0">
                  <a:pos x="49" y="100"/>
                </a:cxn>
                <a:cxn ang="0">
                  <a:pos x="42" y="102"/>
                </a:cxn>
                <a:cxn ang="0">
                  <a:pos x="42" y="115"/>
                </a:cxn>
              </a:cxnLst>
              <a:rect l="0" t="0" r="r" b="b"/>
              <a:pathLst>
                <a:path w="72" h="115">
                  <a:moveTo>
                    <a:pt x="42" y="115"/>
                  </a:moveTo>
                  <a:cubicBezTo>
                    <a:pt x="30" y="115"/>
                    <a:pt x="30" y="115"/>
                    <a:pt x="30" y="11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2" y="101"/>
                    <a:pt x="16" y="98"/>
                    <a:pt x="10" y="94"/>
                  </a:cubicBezTo>
                  <a:cubicBezTo>
                    <a:pt x="5" y="90"/>
                    <a:pt x="2" y="85"/>
                    <a:pt x="0" y="77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81"/>
                    <a:pt x="27" y="85"/>
                    <a:pt x="37" y="85"/>
                  </a:cubicBezTo>
                  <a:cubicBezTo>
                    <a:pt x="41" y="85"/>
                    <a:pt x="44" y="85"/>
                    <a:pt x="47" y="83"/>
                  </a:cubicBezTo>
                  <a:cubicBezTo>
                    <a:pt x="50" y="82"/>
                    <a:pt x="51" y="79"/>
                    <a:pt x="51" y="76"/>
                  </a:cubicBezTo>
                  <a:cubicBezTo>
                    <a:pt x="51" y="73"/>
                    <a:pt x="50" y="71"/>
                    <a:pt x="47" y="70"/>
                  </a:cubicBezTo>
                  <a:cubicBezTo>
                    <a:pt x="44" y="68"/>
                    <a:pt x="41" y="67"/>
                    <a:pt x="36" y="66"/>
                  </a:cubicBezTo>
                  <a:cubicBezTo>
                    <a:pt x="29" y="65"/>
                    <a:pt x="24" y="63"/>
                    <a:pt x="20" y="62"/>
                  </a:cubicBezTo>
                  <a:cubicBezTo>
                    <a:pt x="15" y="60"/>
                    <a:pt x="12" y="57"/>
                    <a:pt x="9" y="53"/>
                  </a:cubicBezTo>
                  <a:cubicBezTo>
                    <a:pt x="6" y="50"/>
                    <a:pt x="4" y="45"/>
                    <a:pt x="4" y="39"/>
                  </a:cubicBezTo>
                  <a:cubicBezTo>
                    <a:pt x="4" y="32"/>
                    <a:pt x="7" y="26"/>
                    <a:pt x="12" y="21"/>
                  </a:cubicBezTo>
                  <a:cubicBezTo>
                    <a:pt x="17" y="15"/>
                    <a:pt x="23" y="12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8" y="12"/>
                    <a:pt x="51" y="13"/>
                  </a:cubicBezTo>
                  <a:cubicBezTo>
                    <a:pt x="54" y="14"/>
                    <a:pt x="56" y="15"/>
                    <a:pt x="59" y="17"/>
                  </a:cubicBezTo>
                  <a:cubicBezTo>
                    <a:pt x="64" y="20"/>
                    <a:pt x="67" y="25"/>
                    <a:pt x="70" y="3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1"/>
                    <a:pt x="45" y="27"/>
                    <a:pt x="37" y="27"/>
                  </a:cubicBezTo>
                  <a:cubicBezTo>
                    <a:pt x="29" y="27"/>
                    <a:pt x="25" y="30"/>
                    <a:pt x="25" y="35"/>
                  </a:cubicBezTo>
                  <a:cubicBezTo>
                    <a:pt x="25" y="38"/>
                    <a:pt x="26" y="40"/>
                    <a:pt x="28" y="41"/>
                  </a:cubicBezTo>
                  <a:cubicBezTo>
                    <a:pt x="30" y="42"/>
                    <a:pt x="33" y="43"/>
                    <a:pt x="37" y="44"/>
                  </a:cubicBezTo>
                  <a:cubicBezTo>
                    <a:pt x="48" y="46"/>
                    <a:pt x="56" y="49"/>
                    <a:pt x="60" y="51"/>
                  </a:cubicBezTo>
                  <a:cubicBezTo>
                    <a:pt x="68" y="56"/>
                    <a:pt x="72" y="64"/>
                    <a:pt x="72" y="73"/>
                  </a:cubicBezTo>
                  <a:cubicBezTo>
                    <a:pt x="72" y="78"/>
                    <a:pt x="71" y="83"/>
                    <a:pt x="68" y="87"/>
                  </a:cubicBezTo>
                  <a:cubicBezTo>
                    <a:pt x="65" y="91"/>
                    <a:pt x="61" y="95"/>
                    <a:pt x="57" y="97"/>
                  </a:cubicBezTo>
                  <a:cubicBezTo>
                    <a:pt x="54" y="99"/>
                    <a:pt x="52" y="100"/>
                    <a:pt x="49" y="100"/>
                  </a:cubicBezTo>
                  <a:cubicBezTo>
                    <a:pt x="47" y="101"/>
                    <a:pt x="44" y="102"/>
                    <a:pt x="42" y="102"/>
                  </a:cubicBezTo>
                  <a:lnTo>
                    <a:pt x="42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1" name="îşļidé">
              <a:extLst>
                <a:ext uri="{FF2B5EF4-FFF2-40B4-BE49-F238E27FC236}">
                  <a16:creationId xmlns:a16="http://schemas.microsoft.com/office/drawing/2014/main" xmlns="" id="{9214330C-7206-4E88-9D32-F44CBEFD71DB}"/>
                </a:ext>
              </a:extLst>
            </p:cNvPr>
            <p:cNvGrpSpPr/>
            <p:nvPr/>
          </p:nvGrpSpPr>
          <p:grpSpPr>
            <a:xfrm>
              <a:off x="3333658" y="3144105"/>
              <a:ext cx="1169263" cy="1169263"/>
              <a:chOff x="3333658" y="3144103"/>
              <a:chExt cx="1169262" cy="1169262"/>
            </a:xfrm>
          </p:grpSpPr>
          <p:sp>
            <p:nvSpPr>
              <p:cNvPr id="34" name="ïṧlîḓé">
                <a:extLst>
                  <a:ext uri="{FF2B5EF4-FFF2-40B4-BE49-F238E27FC236}">
                    <a16:creationId xmlns:a16="http://schemas.microsoft.com/office/drawing/2014/main" xmlns="" id="{7A7C1606-7FB4-4562-91BF-A29963E939C4}"/>
                  </a:ext>
                </a:extLst>
              </p:cNvPr>
              <p:cNvSpPr/>
              <p:nvPr/>
            </p:nvSpPr>
            <p:spPr>
              <a:xfrm flipH="1">
                <a:off x="3333658" y="3144103"/>
                <a:ext cx="1169262" cy="1169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ṧľiḑe">
                <a:extLst>
                  <a:ext uri="{FF2B5EF4-FFF2-40B4-BE49-F238E27FC236}">
                    <a16:creationId xmlns:a16="http://schemas.microsoft.com/office/drawing/2014/main" xmlns="" id="{B5487D21-B74E-4824-B45F-BE3E32FDBA3A}"/>
                  </a:ext>
                </a:extLst>
              </p:cNvPr>
              <p:cNvSpPr/>
              <p:nvPr/>
            </p:nvSpPr>
            <p:spPr bwMode="auto">
              <a:xfrm>
                <a:off x="3620021" y="3398423"/>
                <a:ext cx="596536" cy="660623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2" name="ïsļîḑé">
              <a:extLst>
                <a:ext uri="{FF2B5EF4-FFF2-40B4-BE49-F238E27FC236}">
                  <a16:creationId xmlns:a16="http://schemas.microsoft.com/office/drawing/2014/main" xmlns="" id="{8835BB24-51E4-4105-88FA-468A1F3D489F}"/>
                </a:ext>
              </a:extLst>
            </p:cNvPr>
            <p:cNvSpPr/>
            <p:nvPr/>
          </p:nvSpPr>
          <p:spPr bwMode="auto">
            <a:xfrm>
              <a:off x="7869157" y="3434015"/>
              <a:ext cx="598111" cy="58944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ṥlíḑe">
              <a:extLst>
                <a:ext uri="{FF2B5EF4-FFF2-40B4-BE49-F238E27FC236}">
                  <a16:creationId xmlns:a16="http://schemas.microsoft.com/office/drawing/2014/main" xmlns="" id="{A96999CC-F0C7-4069-8483-AB8D89E8E0F6}"/>
                </a:ext>
              </a:extLst>
            </p:cNvPr>
            <p:cNvSpPr/>
            <p:nvPr/>
          </p:nvSpPr>
          <p:spPr bwMode="auto">
            <a:xfrm>
              <a:off x="7222434" y="1964595"/>
              <a:ext cx="641695" cy="64169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íṥ1ïḋê">
              <a:extLst>
                <a:ext uri="{FF2B5EF4-FFF2-40B4-BE49-F238E27FC236}">
                  <a16:creationId xmlns:a16="http://schemas.microsoft.com/office/drawing/2014/main" xmlns="" id="{0C3FB1B7-AD8B-4942-BC50-1E61BCD6949A}"/>
                </a:ext>
              </a:extLst>
            </p:cNvPr>
            <p:cNvGrpSpPr/>
            <p:nvPr/>
          </p:nvGrpSpPr>
          <p:grpSpPr>
            <a:xfrm>
              <a:off x="7236053" y="4906344"/>
              <a:ext cx="614392" cy="531365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31" name="iṩ1íḑê">
                <a:extLst>
                  <a:ext uri="{FF2B5EF4-FFF2-40B4-BE49-F238E27FC236}">
                    <a16:creationId xmlns:a16="http://schemas.microsoft.com/office/drawing/2014/main" xmlns="" id="{97D65111-DA72-4D21-8F1B-3111E2465C77}"/>
                  </a:ext>
                </a:extLst>
              </p:cNvPr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şļiḍê">
                <a:extLst>
                  <a:ext uri="{FF2B5EF4-FFF2-40B4-BE49-F238E27FC236}">
                    <a16:creationId xmlns:a16="http://schemas.microsoft.com/office/drawing/2014/main" xmlns="" id="{1E41C086-B243-44D5-AF80-C67C4467325A}"/>
                  </a:ext>
                </a:extLst>
              </p:cNvPr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šļîḍé">
                <a:extLst>
                  <a:ext uri="{FF2B5EF4-FFF2-40B4-BE49-F238E27FC236}">
                    <a16:creationId xmlns:a16="http://schemas.microsoft.com/office/drawing/2014/main" xmlns="" id="{47F2E3C7-9844-4D0C-812D-9061935A14D8}"/>
                  </a:ext>
                </a:extLst>
              </p:cNvPr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ṩḻiḑe">
              <a:extLst>
                <a:ext uri="{FF2B5EF4-FFF2-40B4-BE49-F238E27FC236}">
                  <a16:creationId xmlns:a16="http://schemas.microsoft.com/office/drawing/2014/main" xmlns="" id="{4C5E1707-2C41-4C5B-8E53-B5EDE3F94ABF}"/>
                </a:ext>
              </a:extLst>
            </p:cNvPr>
            <p:cNvGrpSpPr/>
            <p:nvPr/>
          </p:nvGrpSpPr>
          <p:grpSpPr>
            <a:xfrm>
              <a:off x="8127909" y="1739138"/>
              <a:ext cx="3403738" cy="944997"/>
              <a:chOff x="8369298" y="1680562"/>
              <a:chExt cx="2327132" cy="944997"/>
            </a:xfrm>
          </p:grpSpPr>
          <p:sp>
            <p:nvSpPr>
              <p:cNvPr id="29" name="ïṡľï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ísḷî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ṣlïḓe">
              <a:extLst>
                <a:ext uri="{FF2B5EF4-FFF2-40B4-BE49-F238E27FC236}">
                  <a16:creationId xmlns:a16="http://schemas.microsoft.com/office/drawing/2014/main" xmlns="" id="{692EC7FB-BE98-47AA-AA88-293BD7317931}"/>
                </a:ext>
              </a:extLst>
            </p:cNvPr>
            <p:cNvGrpSpPr/>
            <p:nvPr/>
          </p:nvGrpSpPr>
          <p:grpSpPr>
            <a:xfrm>
              <a:off x="8753951" y="3256234"/>
              <a:ext cx="2768123" cy="944997"/>
              <a:chOff x="8369298" y="1680562"/>
              <a:chExt cx="2327132" cy="944997"/>
            </a:xfrm>
          </p:grpSpPr>
          <p:sp>
            <p:nvSpPr>
              <p:cNvPr id="27" name="iṣ1í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ṧl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šļïde">
              <a:extLst>
                <a:ext uri="{FF2B5EF4-FFF2-40B4-BE49-F238E27FC236}">
                  <a16:creationId xmlns:a16="http://schemas.microsoft.com/office/drawing/2014/main" xmlns="" id="{60D59119-AD9E-4C74-926C-62E53D35F4D6}"/>
                </a:ext>
              </a:extLst>
            </p:cNvPr>
            <p:cNvGrpSpPr/>
            <p:nvPr/>
          </p:nvGrpSpPr>
          <p:grpSpPr>
            <a:xfrm>
              <a:off x="8116748" y="4699526"/>
              <a:ext cx="3403739" cy="944997"/>
              <a:chOff x="8369298" y="1680562"/>
              <a:chExt cx="2327132" cy="944997"/>
            </a:xfrm>
          </p:grpSpPr>
          <p:sp>
            <p:nvSpPr>
              <p:cNvPr id="25" name="îŝḷï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ŝlí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šļïḋè">
              <a:extLst>
                <a:ext uri="{FF2B5EF4-FFF2-40B4-BE49-F238E27FC236}">
                  <a16:creationId xmlns:a16="http://schemas.microsoft.com/office/drawing/2014/main" xmlns="" id="{756C1772-10A7-4285-8378-876AEC66133D}"/>
                </a:ext>
              </a:extLst>
            </p:cNvPr>
            <p:cNvGrpSpPr/>
            <p:nvPr/>
          </p:nvGrpSpPr>
          <p:grpSpPr>
            <a:xfrm>
              <a:off x="669925" y="3256236"/>
              <a:ext cx="2663733" cy="1048222"/>
              <a:chOff x="8369298" y="1680562"/>
              <a:chExt cx="2327132" cy="1048222"/>
            </a:xfrm>
          </p:grpSpPr>
          <p:sp>
            <p:nvSpPr>
              <p:cNvPr id="23" name="îśḻ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66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text…..</a:t>
                </a:r>
              </a:p>
            </p:txBody>
          </p:sp>
          <p:sp>
            <p:nvSpPr>
              <p:cNvPr id="24" name="íslï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4CF4F3D-C9A9-4782-A51F-9C38F21A4993}"/>
                </a:ext>
              </a:extLst>
            </p:cNvPr>
            <p:cNvCxnSpPr>
              <a:stCxn id="34" idx="2"/>
              <a:endCxn id="6" idx="2"/>
            </p:cNvCxnSpPr>
            <p:nvPr/>
          </p:nvCxnSpPr>
          <p:spPr>
            <a:xfrm flipV="1">
              <a:off x="4502921" y="3728736"/>
              <a:ext cx="70491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A7398C1-6ED4-4521-969D-3F67BFF84B70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>
              <a:off x="6749813" y="3728736"/>
              <a:ext cx="8337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3137290-88D8-49BA-ADF0-3989EB76BF09}"/>
                </a:ext>
              </a:extLst>
            </p:cNvPr>
            <p:cNvCxnSpPr>
              <a:stCxn id="6" idx="7"/>
              <a:endCxn id="7" idx="3"/>
            </p:cNvCxnSpPr>
            <p:nvPr/>
          </p:nvCxnSpPr>
          <p:spPr>
            <a:xfrm flipV="1">
              <a:off x="6523996" y="2698837"/>
              <a:ext cx="605885" cy="4847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2960329-CBDE-40A3-B845-8622EF6EA90D}"/>
                </a:ext>
              </a:extLst>
            </p:cNvPr>
            <p:cNvCxnSpPr>
              <a:stCxn id="6" idx="5"/>
              <a:endCxn id="9" idx="1"/>
            </p:cNvCxnSpPr>
            <p:nvPr/>
          </p:nvCxnSpPr>
          <p:spPr>
            <a:xfrm>
              <a:off x="6523996" y="4273905"/>
              <a:ext cx="605885" cy="484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237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DFC401-8FB8-4D3C-A425-04B2C8629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D12FB6-EF9F-4740-9A01-4DEFACE0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6AC193-C0AC-4189-AB00-C1BDDD3A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4d5f7cc-512c-484a-a96f-27485b77b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8A4AED-B5D7-4173-B5CB-A7B5A75612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13909"/>
            <a:ext cx="10858500" cy="4816096"/>
            <a:chOff x="660400" y="1313909"/>
            <a:chExt cx="10858500" cy="4816096"/>
          </a:xfrm>
        </p:grpSpPr>
        <p:sp>
          <p:nvSpPr>
            <p:cNvPr id="6" name="išļ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482468" y="1701507"/>
              <a:ext cx="322389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7" name="iṧ1ï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482468" y="1313909"/>
              <a:ext cx="322389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íśľi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040362" y="2892706"/>
              <a:ext cx="34785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îŝl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040362" y="2505108"/>
              <a:ext cx="347853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ïṣľï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206085" y="4827070"/>
              <a:ext cx="315042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íş1î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206085" y="4439472"/>
              <a:ext cx="315042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şļí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50594" y="3375532"/>
              <a:ext cx="322389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ïṩ1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50594" y="2987934"/>
              <a:ext cx="322389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śļiḋé">
              <a:extLst>
                <a:ext uri="{FF2B5EF4-FFF2-40B4-BE49-F238E27FC236}">
                  <a16:creationId xmlns:a16="http://schemas.microsoft.com/office/drawing/2014/main" xmlns="" id="{2ACC4D9B-F974-4081-BD3A-A78481208194}"/>
                </a:ext>
              </a:extLst>
            </p:cNvPr>
            <p:cNvSpPr/>
            <p:nvPr/>
          </p:nvSpPr>
          <p:spPr>
            <a:xfrm>
              <a:off x="660400" y="5506860"/>
              <a:ext cx="10858500" cy="6231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tx1"/>
                  </a:solidFill>
                </a:rPr>
                <a:t>Supporting text here. </a:t>
              </a:r>
            </a:p>
          </p:txBody>
        </p:sp>
        <p:grpSp>
          <p:nvGrpSpPr>
            <p:cNvPr id="15" name="îSļídê">
              <a:extLst>
                <a:ext uri="{FF2B5EF4-FFF2-40B4-BE49-F238E27FC236}">
                  <a16:creationId xmlns:a16="http://schemas.microsoft.com/office/drawing/2014/main" xmlns="" id="{91DEBE80-5F07-44DA-BB23-762A84AF964D}"/>
                </a:ext>
              </a:extLst>
            </p:cNvPr>
            <p:cNvGrpSpPr/>
            <p:nvPr/>
          </p:nvGrpSpPr>
          <p:grpSpPr>
            <a:xfrm>
              <a:off x="4203700" y="1385906"/>
              <a:ext cx="3784600" cy="3794330"/>
              <a:chOff x="3989560" y="1539000"/>
              <a:chExt cx="4212880" cy="4223712"/>
            </a:xfrm>
          </p:grpSpPr>
          <p:sp>
            <p:nvSpPr>
              <p:cNvPr id="16" name="iṩ1íḑè">
                <a:extLst>
                  <a:ext uri="{FF2B5EF4-FFF2-40B4-BE49-F238E27FC236}">
                    <a16:creationId xmlns:a16="http://schemas.microsoft.com/office/drawing/2014/main" xmlns="" id="{5374AAA8-5EE7-4FA5-ABF1-8C708012D97B}"/>
                  </a:ext>
                </a:extLst>
              </p:cNvPr>
              <p:cNvSpPr/>
              <p:nvPr/>
            </p:nvSpPr>
            <p:spPr bwMode="auto">
              <a:xfrm>
                <a:off x="3989560" y="2338256"/>
                <a:ext cx="2614369" cy="2545055"/>
              </a:xfrm>
              <a:custGeom>
                <a:avLst/>
                <a:gdLst/>
                <a:ahLst/>
                <a:cxnLst>
                  <a:cxn ang="0">
                    <a:pos x="265" y="22"/>
                  </a:cxn>
                  <a:cxn ang="0">
                    <a:pos x="399" y="0"/>
                  </a:cxn>
                  <a:cxn ang="0">
                    <a:pos x="644" y="84"/>
                  </a:cxn>
                  <a:cxn ang="0">
                    <a:pos x="682" y="117"/>
                  </a:cxn>
                  <a:cxn ang="0">
                    <a:pos x="778" y="268"/>
                  </a:cxn>
                  <a:cxn ang="0">
                    <a:pos x="799" y="391"/>
                  </a:cxn>
                  <a:cxn ang="0">
                    <a:pos x="754" y="291"/>
                  </a:cxn>
                  <a:cxn ang="0">
                    <a:pos x="644" y="246"/>
                  </a:cxn>
                  <a:cxn ang="0">
                    <a:pos x="644" y="246"/>
                  </a:cxn>
                  <a:cxn ang="0">
                    <a:pos x="643" y="246"/>
                  </a:cxn>
                  <a:cxn ang="0">
                    <a:pos x="510" y="267"/>
                  </a:cxn>
                  <a:cxn ang="0">
                    <a:pos x="360" y="363"/>
                  </a:cxn>
                  <a:cxn ang="0">
                    <a:pos x="326" y="401"/>
                  </a:cxn>
                  <a:cxn ang="0">
                    <a:pos x="243" y="646"/>
                  </a:cxn>
                  <a:cxn ang="0">
                    <a:pos x="264" y="777"/>
                  </a:cxn>
                  <a:cxn ang="0">
                    <a:pos x="117" y="682"/>
                  </a:cxn>
                  <a:cxn ang="0">
                    <a:pos x="0" y="400"/>
                  </a:cxn>
                  <a:cxn ang="0">
                    <a:pos x="117" y="117"/>
                  </a:cxn>
                  <a:cxn ang="0">
                    <a:pos x="265" y="22"/>
                  </a:cxn>
                </a:cxnLst>
                <a:rect l="0" t="0" r="r" b="b"/>
                <a:pathLst>
                  <a:path w="799" h="777">
                    <a:moveTo>
                      <a:pt x="265" y="22"/>
                    </a:moveTo>
                    <a:cubicBezTo>
                      <a:pt x="307" y="8"/>
                      <a:pt x="351" y="0"/>
                      <a:pt x="399" y="0"/>
                    </a:cubicBezTo>
                    <a:cubicBezTo>
                      <a:pt x="492" y="0"/>
                      <a:pt x="574" y="28"/>
                      <a:pt x="644" y="84"/>
                    </a:cubicBezTo>
                    <a:cubicBezTo>
                      <a:pt x="657" y="94"/>
                      <a:pt x="670" y="105"/>
                      <a:pt x="682" y="117"/>
                    </a:cubicBezTo>
                    <a:cubicBezTo>
                      <a:pt x="727" y="162"/>
                      <a:pt x="759" y="212"/>
                      <a:pt x="778" y="268"/>
                    </a:cubicBezTo>
                    <a:cubicBezTo>
                      <a:pt x="791" y="306"/>
                      <a:pt x="798" y="347"/>
                      <a:pt x="799" y="391"/>
                    </a:cubicBezTo>
                    <a:cubicBezTo>
                      <a:pt x="797" y="353"/>
                      <a:pt x="781" y="319"/>
                      <a:pt x="754" y="291"/>
                    </a:cubicBezTo>
                    <a:cubicBezTo>
                      <a:pt x="723" y="261"/>
                      <a:pt x="687" y="246"/>
                      <a:pt x="644" y="246"/>
                    </a:cubicBezTo>
                    <a:cubicBezTo>
                      <a:pt x="644" y="246"/>
                      <a:pt x="644" y="246"/>
                      <a:pt x="644" y="246"/>
                    </a:cubicBezTo>
                    <a:cubicBezTo>
                      <a:pt x="644" y="246"/>
                      <a:pt x="643" y="246"/>
                      <a:pt x="643" y="246"/>
                    </a:cubicBezTo>
                    <a:cubicBezTo>
                      <a:pt x="596" y="246"/>
                      <a:pt x="552" y="253"/>
                      <a:pt x="510" y="267"/>
                    </a:cubicBezTo>
                    <a:cubicBezTo>
                      <a:pt x="455" y="286"/>
                      <a:pt x="405" y="318"/>
                      <a:pt x="360" y="363"/>
                    </a:cubicBezTo>
                    <a:cubicBezTo>
                      <a:pt x="348" y="375"/>
                      <a:pt x="337" y="388"/>
                      <a:pt x="326" y="401"/>
                    </a:cubicBezTo>
                    <a:cubicBezTo>
                      <a:pt x="271" y="471"/>
                      <a:pt x="243" y="553"/>
                      <a:pt x="243" y="646"/>
                    </a:cubicBezTo>
                    <a:cubicBezTo>
                      <a:pt x="243" y="693"/>
                      <a:pt x="250" y="736"/>
                      <a:pt x="264" y="777"/>
                    </a:cubicBezTo>
                    <a:cubicBezTo>
                      <a:pt x="210" y="758"/>
                      <a:pt x="161" y="726"/>
                      <a:pt x="117" y="682"/>
                    </a:cubicBezTo>
                    <a:cubicBezTo>
                      <a:pt x="39" y="604"/>
                      <a:pt x="0" y="510"/>
                      <a:pt x="0" y="400"/>
                    </a:cubicBezTo>
                    <a:cubicBezTo>
                      <a:pt x="0" y="290"/>
                      <a:pt x="39" y="195"/>
                      <a:pt x="117" y="117"/>
                    </a:cubicBezTo>
                    <a:cubicBezTo>
                      <a:pt x="161" y="73"/>
                      <a:pt x="210" y="42"/>
                      <a:pt x="265" y="2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7" name="íṩļîḓê">
                <a:extLst>
                  <a:ext uri="{FF2B5EF4-FFF2-40B4-BE49-F238E27FC236}">
                    <a16:creationId xmlns:a16="http://schemas.microsoft.com/office/drawing/2014/main" xmlns="" id="{E4E91DDC-71D7-4DF1-A179-4FBE6BA5D198}"/>
                  </a:ext>
                </a:extLst>
              </p:cNvPr>
              <p:cNvSpPr/>
              <p:nvPr/>
            </p:nvSpPr>
            <p:spPr bwMode="auto">
              <a:xfrm>
                <a:off x="4855964" y="1539000"/>
                <a:ext cx="2545057" cy="2620865"/>
              </a:xfrm>
              <a:custGeom>
                <a:avLst/>
                <a:gdLst/>
                <a:ahLst/>
                <a:cxnLst>
                  <a:cxn ang="0">
                    <a:pos x="390" y="800"/>
                  </a:cxn>
                  <a:cxn ang="0">
                    <a:pos x="489" y="755"/>
                  </a:cxn>
                  <a:cxn ang="0">
                    <a:pos x="534" y="657"/>
                  </a:cxn>
                  <a:cxn ang="0">
                    <a:pos x="534" y="645"/>
                  </a:cxn>
                  <a:cxn ang="0">
                    <a:pos x="534" y="635"/>
                  </a:cxn>
                  <a:cxn ang="0">
                    <a:pos x="513" y="512"/>
                  </a:cxn>
                  <a:cxn ang="0">
                    <a:pos x="417" y="361"/>
                  </a:cxn>
                  <a:cxn ang="0">
                    <a:pos x="379" y="328"/>
                  </a:cxn>
                  <a:cxn ang="0">
                    <a:pos x="134" y="244"/>
                  </a:cxn>
                  <a:cxn ang="0">
                    <a:pos x="0" y="266"/>
                  </a:cxn>
                  <a:cxn ang="0">
                    <a:pos x="95" y="117"/>
                  </a:cxn>
                  <a:cxn ang="0">
                    <a:pos x="378" y="0"/>
                  </a:cxn>
                  <a:cxn ang="0">
                    <a:pos x="661" y="117"/>
                  </a:cxn>
                  <a:cxn ang="0">
                    <a:pos x="756" y="266"/>
                  </a:cxn>
                  <a:cxn ang="0">
                    <a:pos x="778" y="400"/>
                  </a:cxn>
                  <a:cxn ang="0">
                    <a:pos x="695" y="645"/>
                  </a:cxn>
                  <a:cxn ang="0">
                    <a:pos x="661" y="683"/>
                  </a:cxn>
                  <a:cxn ang="0">
                    <a:pos x="512" y="778"/>
                  </a:cxn>
                  <a:cxn ang="0">
                    <a:pos x="390" y="800"/>
                  </a:cxn>
                </a:cxnLst>
                <a:rect l="0" t="0" r="r" b="b"/>
                <a:pathLst>
                  <a:path w="778" h="800">
                    <a:moveTo>
                      <a:pt x="390" y="800"/>
                    </a:moveTo>
                    <a:cubicBezTo>
                      <a:pt x="428" y="798"/>
                      <a:pt x="461" y="783"/>
                      <a:pt x="489" y="755"/>
                    </a:cubicBezTo>
                    <a:cubicBezTo>
                      <a:pt x="516" y="727"/>
                      <a:pt x="531" y="695"/>
                      <a:pt x="534" y="657"/>
                    </a:cubicBezTo>
                    <a:cubicBezTo>
                      <a:pt x="534" y="653"/>
                      <a:pt x="534" y="649"/>
                      <a:pt x="534" y="645"/>
                    </a:cubicBezTo>
                    <a:cubicBezTo>
                      <a:pt x="534" y="642"/>
                      <a:pt x="534" y="638"/>
                      <a:pt x="534" y="635"/>
                    </a:cubicBezTo>
                    <a:cubicBezTo>
                      <a:pt x="533" y="591"/>
                      <a:pt x="526" y="550"/>
                      <a:pt x="513" y="512"/>
                    </a:cubicBezTo>
                    <a:cubicBezTo>
                      <a:pt x="494" y="456"/>
                      <a:pt x="462" y="406"/>
                      <a:pt x="417" y="361"/>
                    </a:cubicBezTo>
                    <a:cubicBezTo>
                      <a:pt x="405" y="349"/>
                      <a:pt x="392" y="338"/>
                      <a:pt x="379" y="328"/>
                    </a:cubicBezTo>
                    <a:cubicBezTo>
                      <a:pt x="309" y="272"/>
                      <a:pt x="227" y="244"/>
                      <a:pt x="134" y="244"/>
                    </a:cubicBezTo>
                    <a:cubicBezTo>
                      <a:pt x="86" y="244"/>
                      <a:pt x="42" y="252"/>
                      <a:pt x="0" y="266"/>
                    </a:cubicBezTo>
                    <a:cubicBezTo>
                      <a:pt x="19" y="212"/>
                      <a:pt x="51" y="162"/>
                      <a:pt x="95" y="117"/>
                    </a:cubicBezTo>
                    <a:cubicBezTo>
                      <a:pt x="173" y="39"/>
                      <a:pt x="268" y="0"/>
                      <a:pt x="378" y="0"/>
                    </a:cubicBezTo>
                    <a:cubicBezTo>
                      <a:pt x="488" y="0"/>
                      <a:pt x="583" y="39"/>
                      <a:pt x="661" y="117"/>
                    </a:cubicBezTo>
                    <a:cubicBezTo>
                      <a:pt x="705" y="162"/>
                      <a:pt x="737" y="211"/>
                      <a:pt x="756" y="266"/>
                    </a:cubicBezTo>
                    <a:cubicBezTo>
                      <a:pt x="771" y="308"/>
                      <a:pt x="778" y="352"/>
                      <a:pt x="778" y="400"/>
                    </a:cubicBezTo>
                    <a:cubicBezTo>
                      <a:pt x="778" y="493"/>
                      <a:pt x="750" y="575"/>
                      <a:pt x="695" y="645"/>
                    </a:cubicBezTo>
                    <a:cubicBezTo>
                      <a:pt x="684" y="658"/>
                      <a:pt x="673" y="671"/>
                      <a:pt x="661" y="683"/>
                    </a:cubicBezTo>
                    <a:cubicBezTo>
                      <a:pt x="616" y="727"/>
                      <a:pt x="567" y="759"/>
                      <a:pt x="512" y="778"/>
                    </a:cubicBezTo>
                    <a:cubicBezTo>
                      <a:pt x="474" y="792"/>
                      <a:pt x="433" y="799"/>
                      <a:pt x="390" y="800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8" name="îşlîḓe">
                <a:extLst>
                  <a:ext uri="{FF2B5EF4-FFF2-40B4-BE49-F238E27FC236}">
                    <a16:creationId xmlns:a16="http://schemas.microsoft.com/office/drawing/2014/main" xmlns="" id="{6C5B8841-FEC6-4A41-A5B9-9456B7ED6C98}"/>
                  </a:ext>
                </a:extLst>
              </p:cNvPr>
              <p:cNvSpPr/>
              <p:nvPr/>
            </p:nvSpPr>
            <p:spPr bwMode="auto">
              <a:xfrm>
                <a:off x="5590238" y="2411902"/>
                <a:ext cx="2612202" cy="2547219"/>
              </a:xfrm>
              <a:custGeom>
                <a:avLst/>
                <a:gdLst/>
                <a:ahLst/>
                <a:cxnLst>
                  <a:cxn ang="0">
                    <a:pos x="532" y="0"/>
                  </a:cxn>
                  <a:cxn ang="0">
                    <a:pos x="682" y="95"/>
                  </a:cxn>
                  <a:cxn ang="0">
                    <a:pos x="799" y="378"/>
                  </a:cxn>
                  <a:cxn ang="0">
                    <a:pos x="682" y="660"/>
                  </a:cxn>
                  <a:cxn ang="0">
                    <a:pos x="533" y="756"/>
                  </a:cxn>
                  <a:cxn ang="0">
                    <a:pos x="399" y="778"/>
                  </a:cxn>
                  <a:cxn ang="0">
                    <a:pos x="155" y="694"/>
                  </a:cxn>
                  <a:cxn ang="0">
                    <a:pos x="117" y="660"/>
                  </a:cxn>
                  <a:cxn ang="0">
                    <a:pos x="22" y="513"/>
                  </a:cxn>
                  <a:cxn ang="0">
                    <a:pos x="0" y="391"/>
                  </a:cxn>
                  <a:cxn ang="0">
                    <a:pos x="45" y="489"/>
                  </a:cxn>
                  <a:cxn ang="0">
                    <a:pos x="145" y="534"/>
                  </a:cxn>
                  <a:cxn ang="0">
                    <a:pos x="155" y="534"/>
                  </a:cxn>
                  <a:cxn ang="0">
                    <a:pos x="166" y="534"/>
                  </a:cxn>
                  <a:cxn ang="0">
                    <a:pos x="288" y="512"/>
                  </a:cxn>
                  <a:cxn ang="0">
                    <a:pos x="437" y="417"/>
                  </a:cxn>
                  <a:cxn ang="0">
                    <a:pos x="471" y="379"/>
                  </a:cxn>
                  <a:cxn ang="0">
                    <a:pos x="554" y="134"/>
                  </a:cxn>
                  <a:cxn ang="0">
                    <a:pos x="532" y="0"/>
                  </a:cxn>
                </a:cxnLst>
                <a:rect l="0" t="0" r="r" b="b"/>
                <a:pathLst>
                  <a:path w="799" h="778">
                    <a:moveTo>
                      <a:pt x="532" y="0"/>
                    </a:moveTo>
                    <a:cubicBezTo>
                      <a:pt x="587" y="19"/>
                      <a:pt x="637" y="51"/>
                      <a:pt x="682" y="95"/>
                    </a:cubicBezTo>
                    <a:cubicBezTo>
                      <a:pt x="760" y="173"/>
                      <a:pt x="799" y="268"/>
                      <a:pt x="799" y="378"/>
                    </a:cubicBezTo>
                    <a:cubicBezTo>
                      <a:pt x="799" y="488"/>
                      <a:pt x="760" y="582"/>
                      <a:pt x="682" y="660"/>
                    </a:cubicBezTo>
                    <a:cubicBezTo>
                      <a:pt x="637" y="705"/>
                      <a:pt x="588" y="737"/>
                      <a:pt x="533" y="756"/>
                    </a:cubicBezTo>
                    <a:cubicBezTo>
                      <a:pt x="491" y="770"/>
                      <a:pt x="447" y="778"/>
                      <a:pt x="399" y="778"/>
                    </a:cubicBezTo>
                    <a:cubicBezTo>
                      <a:pt x="306" y="778"/>
                      <a:pt x="225" y="750"/>
                      <a:pt x="155" y="694"/>
                    </a:cubicBezTo>
                    <a:cubicBezTo>
                      <a:pt x="142" y="684"/>
                      <a:pt x="129" y="673"/>
                      <a:pt x="117" y="660"/>
                    </a:cubicBezTo>
                    <a:cubicBezTo>
                      <a:pt x="73" y="616"/>
                      <a:pt x="41" y="567"/>
                      <a:pt x="22" y="513"/>
                    </a:cubicBezTo>
                    <a:cubicBezTo>
                      <a:pt x="9" y="475"/>
                      <a:pt x="1" y="434"/>
                      <a:pt x="0" y="391"/>
                    </a:cubicBezTo>
                    <a:cubicBezTo>
                      <a:pt x="2" y="429"/>
                      <a:pt x="18" y="461"/>
                      <a:pt x="45" y="489"/>
                    </a:cubicBezTo>
                    <a:cubicBezTo>
                      <a:pt x="73" y="517"/>
                      <a:pt x="106" y="532"/>
                      <a:pt x="145" y="534"/>
                    </a:cubicBezTo>
                    <a:cubicBezTo>
                      <a:pt x="148" y="534"/>
                      <a:pt x="151" y="534"/>
                      <a:pt x="155" y="534"/>
                    </a:cubicBezTo>
                    <a:cubicBezTo>
                      <a:pt x="159" y="534"/>
                      <a:pt x="162" y="534"/>
                      <a:pt x="166" y="534"/>
                    </a:cubicBezTo>
                    <a:cubicBezTo>
                      <a:pt x="209" y="533"/>
                      <a:pt x="250" y="526"/>
                      <a:pt x="288" y="512"/>
                    </a:cubicBezTo>
                    <a:cubicBezTo>
                      <a:pt x="343" y="493"/>
                      <a:pt x="392" y="461"/>
                      <a:pt x="437" y="417"/>
                    </a:cubicBezTo>
                    <a:cubicBezTo>
                      <a:pt x="449" y="405"/>
                      <a:pt x="460" y="392"/>
                      <a:pt x="471" y="379"/>
                    </a:cubicBezTo>
                    <a:cubicBezTo>
                      <a:pt x="526" y="309"/>
                      <a:pt x="554" y="227"/>
                      <a:pt x="554" y="134"/>
                    </a:cubicBezTo>
                    <a:cubicBezTo>
                      <a:pt x="554" y="86"/>
                      <a:pt x="547" y="42"/>
                      <a:pt x="532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9" name="ï$1íḑè">
                <a:extLst>
                  <a:ext uri="{FF2B5EF4-FFF2-40B4-BE49-F238E27FC236}">
                    <a16:creationId xmlns:a16="http://schemas.microsoft.com/office/drawing/2014/main" xmlns="" id="{E675C4C9-B35C-4ABC-A91A-5113A717B3D4}"/>
                  </a:ext>
                </a:extLst>
              </p:cNvPr>
              <p:cNvSpPr/>
              <p:nvPr/>
            </p:nvSpPr>
            <p:spPr bwMode="auto">
              <a:xfrm>
                <a:off x="4784486" y="3144011"/>
                <a:ext cx="2547221" cy="2618701"/>
              </a:xfrm>
              <a:custGeom>
                <a:avLst/>
                <a:gdLst/>
                <a:ahLst/>
                <a:cxnLst>
                  <a:cxn ang="0">
                    <a:pos x="400" y="0"/>
                  </a:cxn>
                  <a:cxn ang="0">
                    <a:pos x="400" y="0"/>
                  </a:cxn>
                  <a:cxn ang="0">
                    <a:pos x="291" y="45"/>
                  </a:cxn>
                  <a:cxn ang="0">
                    <a:pos x="246" y="145"/>
                  </a:cxn>
                  <a:cxn ang="0">
                    <a:pos x="246" y="155"/>
                  </a:cxn>
                  <a:cxn ang="0">
                    <a:pos x="246" y="167"/>
                  </a:cxn>
                  <a:cxn ang="0">
                    <a:pos x="268" y="289"/>
                  </a:cxn>
                  <a:cxn ang="0">
                    <a:pos x="363" y="436"/>
                  </a:cxn>
                  <a:cxn ang="0">
                    <a:pos x="401" y="470"/>
                  </a:cxn>
                  <a:cxn ang="0">
                    <a:pos x="645" y="554"/>
                  </a:cxn>
                  <a:cxn ang="0">
                    <a:pos x="779" y="532"/>
                  </a:cxn>
                  <a:cxn ang="0">
                    <a:pos x="683" y="683"/>
                  </a:cxn>
                  <a:cxn ang="0">
                    <a:pos x="400" y="800"/>
                  </a:cxn>
                  <a:cxn ang="0">
                    <a:pos x="117" y="683"/>
                  </a:cxn>
                  <a:cxn ang="0">
                    <a:pos x="21" y="531"/>
                  </a:cxn>
                  <a:cxn ang="0">
                    <a:pos x="0" y="400"/>
                  </a:cxn>
                  <a:cxn ang="0">
                    <a:pos x="83" y="155"/>
                  </a:cxn>
                  <a:cxn ang="0">
                    <a:pos x="117" y="117"/>
                  </a:cxn>
                  <a:cxn ang="0">
                    <a:pos x="267" y="21"/>
                  </a:cxn>
                  <a:cxn ang="0">
                    <a:pos x="400" y="0"/>
                  </a:cxn>
                </a:cxnLst>
                <a:rect l="0" t="0" r="r" b="b"/>
                <a:pathLst>
                  <a:path w="779" h="800">
                    <a:moveTo>
                      <a:pt x="400" y="0"/>
                    </a:moveTo>
                    <a:cubicBezTo>
                      <a:pt x="400" y="0"/>
                      <a:pt x="400" y="0"/>
                      <a:pt x="400" y="0"/>
                    </a:cubicBezTo>
                    <a:cubicBezTo>
                      <a:pt x="358" y="0"/>
                      <a:pt x="321" y="15"/>
                      <a:pt x="291" y="45"/>
                    </a:cubicBezTo>
                    <a:cubicBezTo>
                      <a:pt x="263" y="73"/>
                      <a:pt x="248" y="107"/>
                      <a:pt x="246" y="145"/>
                    </a:cubicBezTo>
                    <a:cubicBezTo>
                      <a:pt x="246" y="148"/>
                      <a:pt x="246" y="152"/>
                      <a:pt x="246" y="155"/>
                    </a:cubicBezTo>
                    <a:cubicBezTo>
                      <a:pt x="246" y="159"/>
                      <a:pt x="246" y="163"/>
                      <a:pt x="246" y="167"/>
                    </a:cubicBezTo>
                    <a:cubicBezTo>
                      <a:pt x="247" y="210"/>
                      <a:pt x="255" y="251"/>
                      <a:pt x="268" y="289"/>
                    </a:cubicBezTo>
                    <a:cubicBezTo>
                      <a:pt x="287" y="343"/>
                      <a:pt x="319" y="392"/>
                      <a:pt x="363" y="436"/>
                    </a:cubicBezTo>
                    <a:cubicBezTo>
                      <a:pt x="375" y="449"/>
                      <a:pt x="388" y="460"/>
                      <a:pt x="401" y="470"/>
                    </a:cubicBezTo>
                    <a:cubicBezTo>
                      <a:pt x="471" y="526"/>
                      <a:pt x="552" y="554"/>
                      <a:pt x="645" y="554"/>
                    </a:cubicBezTo>
                    <a:cubicBezTo>
                      <a:pt x="693" y="554"/>
                      <a:pt x="737" y="546"/>
                      <a:pt x="779" y="532"/>
                    </a:cubicBezTo>
                    <a:cubicBezTo>
                      <a:pt x="760" y="587"/>
                      <a:pt x="728" y="638"/>
                      <a:pt x="683" y="683"/>
                    </a:cubicBezTo>
                    <a:cubicBezTo>
                      <a:pt x="605" y="761"/>
                      <a:pt x="510" y="800"/>
                      <a:pt x="400" y="800"/>
                    </a:cubicBezTo>
                    <a:cubicBezTo>
                      <a:pt x="290" y="800"/>
                      <a:pt x="195" y="761"/>
                      <a:pt x="117" y="683"/>
                    </a:cubicBezTo>
                    <a:cubicBezTo>
                      <a:pt x="72" y="638"/>
                      <a:pt x="40" y="587"/>
                      <a:pt x="21" y="531"/>
                    </a:cubicBezTo>
                    <a:cubicBezTo>
                      <a:pt x="7" y="490"/>
                      <a:pt x="0" y="447"/>
                      <a:pt x="0" y="400"/>
                    </a:cubicBezTo>
                    <a:cubicBezTo>
                      <a:pt x="0" y="307"/>
                      <a:pt x="28" y="225"/>
                      <a:pt x="83" y="155"/>
                    </a:cubicBezTo>
                    <a:cubicBezTo>
                      <a:pt x="94" y="142"/>
                      <a:pt x="105" y="129"/>
                      <a:pt x="117" y="117"/>
                    </a:cubicBezTo>
                    <a:cubicBezTo>
                      <a:pt x="162" y="72"/>
                      <a:pt x="212" y="40"/>
                      <a:pt x="267" y="21"/>
                    </a:cubicBezTo>
                    <a:cubicBezTo>
                      <a:pt x="309" y="7"/>
                      <a:pt x="353" y="0"/>
                      <a:pt x="4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0" name="i$lîdê">
                <a:extLst>
                  <a:ext uri="{FF2B5EF4-FFF2-40B4-BE49-F238E27FC236}">
                    <a16:creationId xmlns:a16="http://schemas.microsoft.com/office/drawing/2014/main" xmlns="" id="{E169BFBA-7703-4057-9920-42B86822FD35}"/>
                  </a:ext>
                </a:extLst>
              </p:cNvPr>
              <p:cNvSpPr/>
              <p:nvPr/>
            </p:nvSpPr>
            <p:spPr bwMode="auto">
              <a:xfrm>
                <a:off x="4418252" y="2975514"/>
                <a:ext cx="558281" cy="508724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7" y="50"/>
                  </a:cxn>
                  <a:cxn ang="0">
                    <a:pos x="40" y="56"/>
                  </a:cxn>
                  <a:cxn ang="0">
                    <a:pos x="31" y="60"/>
                  </a:cxn>
                  <a:cxn ang="0">
                    <a:pos x="21" y="60"/>
                  </a:cxn>
                  <a:cxn ang="0">
                    <a:pos x="13" y="56"/>
                  </a:cxn>
                  <a:cxn ang="0">
                    <a:pos x="5" y="50"/>
                  </a:cxn>
                  <a:cxn ang="0">
                    <a:pos x="8" y="41"/>
                  </a:cxn>
                  <a:cxn ang="0">
                    <a:pos x="0" y="32"/>
                  </a:cxn>
                  <a:cxn ang="0">
                    <a:pos x="9" y="26"/>
                  </a:cxn>
                  <a:cxn ang="0">
                    <a:pos x="5" y="20"/>
                  </a:cxn>
                  <a:cxn ang="0">
                    <a:pos x="17" y="18"/>
                  </a:cxn>
                  <a:cxn ang="0">
                    <a:pos x="22" y="10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47" y="22"/>
                  </a:cxn>
                  <a:cxn ang="0">
                    <a:pos x="51" y="30"/>
                  </a:cxn>
                  <a:cxn ang="0">
                    <a:pos x="26" y="25"/>
                  </a:cxn>
                  <a:cxn ang="0">
                    <a:pos x="36" y="35"/>
                  </a:cxn>
                  <a:cxn ang="0">
                    <a:pos x="72" y="19"/>
                  </a:cxn>
                  <a:cxn ang="0">
                    <a:pos x="72" y="27"/>
                  </a:cxn>
                  <a:cxn ang="0">
                    <a:pos x="62" y="25"/>
                  </a:cxn>
                  <a:cxn ang="0">
                    <a:pos x="52" y="27"/>
                  </a:cxn>
                  <a:cxn ang="0">
                    <a:pos x="53" y="19"/>
                  </a:cxn>
                  <a:cxn ang="0">
                    <a:pos x="53" y="11"/>
                  </a:cxn>
                  <a:cxn ang="0">
                    <a:pos x="52" y="3"/>
                  </a:cxn>
                  <a:cxn ang="0">
                    <a:pos x="62" y="4"/>
                  </a:cxn>
                  <a:cxn ang="0">
                    <a:pos x="67" y="0"/>
                  </a:cxn>
                  <a:cxn ang="0">
                    <a:pos x="70" y="9"/>
                  </a:cxn>
                  <a:cxn ang="0">
                    <a:pos x="78" y="18"/>
                  </a:cxn>
                  <a:cxn ang="0">
                    <a:pos x="70" y="62"/>
                  </a:cxn>
                  <a:cxn ang="0">
                    <a:pos x="67" y="71"/>
                  </a:cxn>
                  <a:cxn ang="0">
                    <a:pos x="61" y="66"/>
                  </a:cxn>
                  <a:cxn ang="0">
                    <a:pos x="52" y="68"/>
                  </a:cxn>
                  <a:cxn ang="0">
                    <a:pos x="47" y="59"/>
                  </a:cxn>
                  <a:cxn ang="0">
                    <a:pos x="54" y="50"/>
                  </a:cxn>
                  <a:cxn ang="0">
                    <a:pos x="57" y="41"/>
                  </a:cxn>
                  <a:cxn ang="0">
                    <a:pos x="63" y="46"/>
                  </a:cxn>
                  <a:cxn ang="0">
                    <a:pos x="72" y="44"/>
                  </a:cxn>
                  <a:cxn ang="0">
                    <a:pos x="72" y="52"/>
                  </a:cxn>
                  <a:cxn ang="0">
                    <a:pos x="62" y="10"/>
                  </a:cxn>
                  <a:cxn ang="0">
                    <a:pos x="67" y="15"/>
                  </a:cxn>
                  <a:cxn ang="0">
                    <a:pos x="57" y="56"/>
                  </a:cxn>
                  <a:cxn ang="0">
                    <a:pos x="62" y="51"/>
                  </a:cxn>
                </a:cxnLst>
                <a:rect l="0" t="0" r="r" b="b"/>
                <a:pathLst>
                  <a:path w="78" h="71">
                    <a:moveTo>
                      <a:pt x="52" y="39"/>
                    </a:moveTo>
                    <a:cubicBezTo>
                      <a:pt x="52" y="40"/>
                      <a:pt x="51" y="40"/>
                      <a:pt x="51" y="40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3"/>
                      <a:pt x="43" y="44"/>
                    </a:cubicBezTo>
                    <a:cubicBezTo>
                      <a:pt x="45" y="46"/>
                      <a:pt x="46" y="47"/>
                      <a:pt x="47" y="49"/>
                    </a:cubicBezTo>
                    <a:cubicBezTo>
                      <a:pt x="47" y="49"/>
                      <a:pt x="47" y="49"/>
                      <a:pt x="47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6" y="52"/>
                      <a:pt x="42" y="56"/>
                      <a:pt x="41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3" y="53"/>
                      <a:pt x="32" y="54"/>
                    </a:cubicBezTo>
                    <a:cubicBezTo>
                      <a:pt x="32" y="56"/>
                      <a:pt x="32" y="58"/>
                      <a:pt x="31" y="60"/>
                    </a:cubicBezTo>
                    <a:cubicBezTo>
                      <a:pt x="31" y="61"/>
                      <a:pt x="30" y="61"/>
                      <a:pt x="30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1" y="61"/>
                      <a:pt x="21" y="6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4"/>
                      <a:pt x="18" y="53"/>
                      <a:pt x="17" y="53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5"/>
                      <a:pt x="5" y="51"/>
                      <a:pt x="5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7" y="47"/>
                      <a:pt x="8" y="46"/>
                      <a:pt x="9" y="44"/>
                    </a:cubicBezTo>
                    <a:cubicBezTo>
                      <a:pt x="8" y="43"/>
                      <a:pt x="8" y="42"/>
                      <a:pt x="8" y="4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1" y="30"/>
                      <a:pt x="1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8"/>
                      <a:pt x="8" y="27"/>
                      <a:pt x="9" y="26"/>
                    </a:cubicBezTo>
                    <a:cubicBezTo>
                      <a:pt x="8" y="25"/>
                      <a:pt x="7" y="23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6" y="19"/>
                      <a:pt x="11" y="14"/>
                      <a:pt x="12" y="14"/>
                    </a:cubicBezTo>
                    <a:cubicBezTo>
                      <a:pt x="12" y="14"/>
                      <a:pt x="12" y="14"/>
                      <a:pt x="13" y="14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9" y="17"/>
                      <a:pt x="20" y="17"/>
                    </a:cubicBezTo>
                    <a:cubicBezTo>
                      <a:pt x="21" y="15"/>
                      <a:pt x="21" y="13"/>
                      <a:pt x="21" y="11"/>
                    </a:cubicBezTo>
                    <a:cubicBezTo>
                      <a:pt x="21" y="10"/>
                      <a:pt x="22" y="10"/>
                      <a:pt x="22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1" y="10"/>
                      <a:pt x="31" y="11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4" y="18"/>
                      <a:pt x="35" y="18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5"/>
                      <a:pt x="47" y="20"/>
                      <a:pt x="47" y="21"/>
                    </a:cubicBezTo>
                    <a:cubicBezTo>
                      <a:pt x="47" y="21"/>
                      <a:pt x="47" y="21"/>
                      <a:pt x="47" y="22"/>
                    </a:cubicBezTo>
                    <a:cubicBezTo>
                      <a:pt x="46" y="23"/>
                      <a:pt x="45" y="25"/>
                      <a:pt x="43" y="26"/>
                    </a:cubicBezTo>
                    <a:cubicBezTo>
                      <a:pt x="44" y="27"/>
                      <a:pt x="44" y="28"/>
                      <a:pt x="45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1"/>
                      <a:pt x="52" y="31"/>
                      <a:pt x="52" y="32"/>
                    </a:cubicBezTo>
                    <a:lnTo>
                      <a:pt x="52" y="39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16" y="30"/>
                      <a:pt x="16" y="35"/>
                    </a:cubicBezTo>
                    <a:cubicBezTo>
                      <a:pt x="16" y="41"/>
                      <a:pt x="21" y="46"/>
                      <a:pt x="26" y="46"/>
                    </a:cubicBezTo>
                    <a:cubicBezTo>
                      <a:pt x="32" y="46"/>
                      <a:pt x="36" y="41"/>
                      <a:pt x="36" y="35"/>
                    </a:cubicBezTo>
                    <a:cubicBezTo>
                      <a:pt x="36" y="30"/>
                      <a:pt x="32" y="25"/>
                      <a:pt x="26" y="25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2" y="19"/>
                      <a:pt x="72" y="19"/>
                    </a:cubicBezTo>
                    <a:cubicBezTo>
                      <a:pt x="71" y="20"/>
                      <a:pt x="71" y="20"/>
                      <a:pt x="70" y="21"/>
                    </a:cubicBezTo>
                    <a:cubicBezTo>
                      <a:pt x="71" y="22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68" y="30"/>
                      <a:pt x="67" y="30"/>
                    </a:cubicBezTo>
                    <a:cubicBezTo>
                      <a:pt x="67" y="30"/>
                      <a:pt x="64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1" y="25"/>
                      <a:pt x="61" y="25"/>
                    </a:cubicBezTo>
                    <a:cubicBezTo>
                      <a:pt x="61" y="26"/>
                      <a:pt x="58" y="30"/>
                      <a:pt x="57" y="30"/>
                    </a:cubicBezTo>
                    <a:cubicBezTo>
                      <a:pt x="57" y="30"/>
                      <a:pt x="53" y="27"/>
                      <a:pt x="52" y="27"/>
                    </a:cubicBezTo>
                    <a:cubicBezTo>
                      <a:pt x="52" y="27"/>
                      <a:pt x="52" y="27"/>
                      <a:pt x="52" y="26"/>
                    </a:cubicBezTo>
                    <a:cubicBezTo>
                      <a:pt x="52" y="26"/>
                      <a:pt x="54" y="22"/>
                      <a:pt x="54" y="21"/>
                    </a:cubicBezTo>
                    <a:cubicBezTo>
                      <a:pt x="53" y="20"/>
                      <a:pt x="53" y="20"/>
                      <a:pt x="53" y="19"/>
                    </a:cubicBezTo>
                    <a:cubicBezTo>
                      <a:pt x="52" y="19"/>
                      <a:pt x="47" y="18"/>
                      <a:pt x="47" y="18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1"/>
                      <a:pt x="52" y="11"/>
                      <a:pt x="53" y="11"/>
                    </a:cubicBezTo>
                    <a:cubicBezTo>
                      <a:pt x="53" y="10"/>
                      <a:pt x="53" y="9"/>
                      <a:pt x="54" y="9"/>
                    </a:cubicBezTo>
                    <a:cubicBezTo>
                      <a:pt x="54" y="8"/>
                      <a:pt x="52" y="4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3" y="3"/>
                      <a:pt x="57" y="0"/>
                      <a:pt x="57" y="0"/>
                    </a:cubicBezTo>
                    <a:cubicBezTo>
                      <a:pt x="58" y="0"/>
                      <a:pt x="61" y="4"/>
                      <a:pt x="61" y="5"/>
                    </a:cubicBezTo>
                    <a:cubicBezTo>
                      <a:pt x="61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5"/>
                    </a:cubicBezTo>
                    <a:cubicBezTo>
                      <a:pt x="64" y="3"/>
                      <a:pt x="66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72" y="2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4"/>
                      <a:pt x="71" y="8"/>
                      <a:pt x="70" y="9"/>
                    </a:cubicBezTo>
                    <a:cubicBezTo>
                      <a:pt x="71" y="9"/>
                      <a:pt x="71" y="10"/>
                      <a:pt x="72" y="11"/>
                    </a:cubicBezTo>
                    <a:cubicBezTo>
                      <a:pt x="72" y="11"/>
                      <a:pt x="78" y="11"/>
                      <a:pt x="78" y="12"/>
                    </a:cubicBezTo>
                    <a:lnTo>
                      <a:pt x="78" y="18"/>
                    </a:lnTo>
                    <a:close/>
                    <a:moveTo>
                      <a:pt x="78" y="59"/>
                    </a:moveTo>
                    <a:cubicBezTo>
                      <a:pt x="78" y="59"/>
                      <a:pt x="72" y="60"/>
                      <a:pt x="72" y="60"/>
                    </a:cubicBezTo>
                    <a:cubicBezTo>
                      <a:pt x="71" y="61"/>
                      <a:pt x="71" y="61"/>
                      <a:pt x="70" y="62"/>
                    </a:cubicBezTo>
                    <a:cubicBezTo>
                      <a:pt x="71" y="63"/>
                      <a:pt x="72" y="67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68" y="71"/>
                      <a:pt x="67" y="71"/>
                    </a:cubicBezTo>
                    <a:cubicBezTo>
                      <a:pt x="67" y="71"/>
                      <a:pt x="64" y="67"/>
                      <a:pt x="63" y="66"/>
                    </a:cubicBezTo>
                    <a:cubicBezTo>
                      <a:pt x="63" y="66"/>
                      <a:pt x="63" y="66"/>
                      <a:pt x="62" y="66"/>
                    </a:cubicBezTo>
                    <a:cubicBezTo>
                      <a:pt x="62" y="66"/>
                      <a:pt x="61" y="66"/>
                      <a:pt x="61" y="66"/>
                    </a:cubicBezTo>
                    <a:cubicBezTo>
                      <a:pt x="61" y="67"/>
                      <a:pt x="58" y="71"/>
                      <a:pt x="57" y="71"/>
                    </a:cubicBezTo>
                    <a:cubicBezTo>
                      <a:pt x="57" y="71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4" y="63"/>
                      <a:pt x="54" y="62"/>
                    </a:cubicBezTo>
                    <a:cubicBezTo>
                      <a:pt x="53" y="61"/>
                      <a:pt x="53" y="61"/>
                      <a:pt x="53" y="60"/>
                    </a:cubicBezTo>
                    <a:cubicBezTo>
                      <a:pt x="52" y="60"/>
                      <a:pt x="47" y="59"/>
                      <a:pt x="47" y="59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52" y="52"/>
                      <a:pt x="53" y="52"/>
                    </a:cubicBezTo>
                    <a:cubicBezTo>
                      <a:pt x="53" y="51"/>
                      <a:pt x="53" y="50"/>
                      <a:pt x="54" y="50"/>
                    </a:cubicBezTo>
                    <a:cubicBezTo>
                      <a:pt x="54" y="49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4"/>
                      <a:pt x="57" y="41"/>
                      <a:pt x="57" y="41"/>
                    </a:cubicBezTo>
                    <a:cubicBezTo>
                      <a:pt x="58" y="41"/>
                      <a:pt x="61" y="45"/>
                      <a:pt x="61" y="46"/>
                    </a:cubicBezTo>
                    <a:cubicBezTo>
                      <a:pt x="61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4"/>
                      <a:pt x="66" y="43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1"/>
                      <a:pt x="72" y="44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5"/>
                      <a:pt x="71" y="49"/>
                      <a:pt x="70" y="50"/>
                    </a:cubicBezTo>
                    <a:cubicBezTo>
                      <a:pt x="71" y="50"/>
                      <a:pt x="71" y="51"/>
                      <a:pt x="72" y="52"/>
                    </a:cubicBezTo>
                    <a:cubicBezTo>
                      <a:pt x="72" y="52"/>
                      <a:pt x="78" y="52"/>
                      <a:pt x="78" y="53"/>
                    </a:cubicBezTo>
                    <a:lnTo>
                      <a:pt x="78" y="59"/>
                    </a:lnTo>
                    <a:close/>
                    <a:moveTo>
                      <a:pt x="62" y="10"/>
                    </a:moveTo>
                    <a:cubicBezTo>
                      <a:pt x="59" y="10"/>
                      <a:pt x="57" y="12"/>
                      <a:pt x="57" y="15"/>
                    </a:cubicBezTo>
                    <a:cubicBezTo>
                      <a:pt x="57" y="18"/>
                      <a:pt x="59" y="20"/>
                      <a:pt x="62" y="20"/>
                    </a:cubicBezTo>
                    <a:cubicBezTo>
                      <a:pt x="65" y="20"/>
                      <a:pt x="67" y="18"/>
                      <a:pt x="67" y="15"/>
                    </a:cubicBezTo>
                    <a:cubicBezTo>
                      <a:pt x="67" y="12"/>
                      <a:pt x="65" y="10"/>
                      <a:pt x="62" y="10"/>
                    </a:cubicBezTo>
                    <a:close/>
                    <a:moveTo>
                      <a:pt x="62" y="51"/>
                    </a:moveTo>
                    <a:cubicBezTo>
                      <a:pt x="59" y="51"/>
                      <a:pt x="57" y="53"/>
                      <a:pt x="57" y="56"/>
                    </a:cubicBezTo>
                    <a:cubicBezTo>
                      <a:pt x="57" y="59"/>
                      <a:pt x="59" y="61"/>
                      <a:pt x="62" y="61"/>
                    </a:cubicBezTo>
                    <a:cubicBezTo>
                      <a:pt x="65" y="61"/>
                      <a:pt x="67" y="59"/>
                      <a:pt x="67" y="56"/>
                    </a:cubicBezTo>
                    <a:cubicBezTo>
                      <a:pt x="67" y="53"/>
                      <a:pt x="65" y="51"/>
                      <a:pt x="62" y="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1" name="ï$ḷîḍé">
                <a:extLst>
                  <a:ext uri="{FF2B5EF4-FFF2-40B4-BE49-F238E27FC236}">
                    <a16:creationId xmlns:a16="http://schemas.microsoft.com/office/drawing/2014/main" xmlns="" id="{0490C386-E8D6-4785-A934-6D47B13244F6}"/>
                  </a:ext>
                </a:extLst>
              </p:cNvPr>
              <p:cNvSpPr/>
              <p:nvPr/>
            </p:nvSpPr>
            <p:spPr bwMode="auto">
              <a:xfrm>
                <a:off x="6343075" y="2156666"/>
                <a:ext cx="436053" cy="442658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2" name="î$liďe">
                <a:extLst>
                  <a:ext uri="{FF2B5EF4-FFF2-40B4-BE49-F238E27FC236}">
                    <a16:creationId xmlns:a16="http://schemas.microsoft.com/office/drawing/2014/main" xmlns="" id="{A1D57273-B7FA-48E8-9FB8-32083C5E9F6A}"/>
                  </a:ext>
                </a:extLst>
              </p:cNvPr>
              <p:cNvSpPr/>
              <p:nvPr/>
            </p:nvSpPr>
            <p:spPr bwMode="auto">
              <a:xfrm>
                <a:off x="7114218" y="3883293"/>
                <a:ext cx="521943" cy="488906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3" name="íṡḷiḋè">
                <a:extLst>
                  <a:ext uri="{FF2B5EF4-FFF2-40B4-BE49-F238E27FC236}">
                    <a16:creationId xmlns:a16="http://schemas.microsoft.com/office/drawing/2014/main" xmlns="" id="{E1547D20-7C5E-4390-83A6-E1B4E8112694}"/>
                  </a:ext>
                </a:extLst>
              </p:cNvPr>
              <p:cNvSpPr/>
              <p:nvPr/>
            </p:nvSpPr>
            <p:spPr bwMode="auto">
              <a:xfrm>
                <a:off x="5442623" y="4753706"/>
                <a:ext cx="422839" cy="45917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190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53">
            <a:extLst>
              <a:ext uri="{FF2B5EF4-FFF2-40B4-BE49-F238E27FC236}">
                <a16:creationId xmlns:a16="http://schemas.microsoft.com/office/drawing/2014/main" xmlns="" id="{A4764BB7-FB35-4EB7-B20F-0FDF4AECA4BC}"/>
              </a:ext>
            </a:extLst>
          </p:cNvPr>
          <p:cNvSpPr/>
          <p:nvPr/>
        </p:nvSpPr>
        <p:spPr>
          <a:xfrm>
            <a:off x="0" y="0"/>
            <a:ext cx="8442542" cy="6858000"/>
          </a:xfrm>
          <a:custGeom>
            <a:avLst/>
            <a:gdLst>
              <a:gd name="connsiteX0" fmla="*/ 0 w 8442542"/>
              <a:gd name="connsiteY0" fmla="*/ 0 h 6858000"/>
              <a:gd name="connsiteX1" fmla="*/ 582617 w 8442542"/>
              <a:gd name="connsiteY1" fmla="*/ 0 h 6858000"/>
              <a:gd name="connsiteX2" fmla="*/ 8442542 w 8442542"/>
              <a:gd name="connsiteY2" fmla="*/ 6858000 h 6858000"/>
              <a:gd name="connsiteX3" fmla="*/ 0 w 84425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2542" h="6858000">
                <a:moveTo>
                  <a:pt x="0" y="0"/>
                </a:moveTo>
                <a:lnTo>
                  <a:pt x="582617" y="0"/>
                </a:lnTo>
                <a:lnTo>
                  <a:pt x="84425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4A0D4F-4245-4347-AE96-E5C65E36BFD7}"/>
              </a:ext>
            </a:extLst>
          </p:cNvPr>
          <p:cNvGrpSpPr/>
          <p:nvPr/>
        </p:nvGrpSpPr>
        <p:grpSpPr>
          <a:xfrm>
            <a:off x="2446682" y="1033167"/>
            <a:ext cx="2544417" cy="3278339"/>
            <a:chOff x="2744427" y="2172220"/>
            <a:chExt cx="2865144" cy="3691578"/>
          </a:xfrm>
        </p:grpSpPr>
        <p:sp>
          <p:nvSpPr>
            <p:cNvPr id="9" name="iSlîḑè">
              <a:extLst>
                <a:ext uri="{FF2B5EF4-FFF2-40B4-BE49-F238E27FC236}">
                  <a16:creationId xmlns:a16="http://schemas.microsoft.com/office/drawing/2014/main" xmlns="" id="{A379E6DF-DA8E-4DC6-8828-0FE1CCA9AD10}"/>
                </a:ext>
              </a:extLst>
            </p:cNvPr>
            <p:cNvSpPr/>
            <p:nvPr/>
          </p:nvSpPr>
          <p:spPr bwMode="auto">
            <a:xfrm>
              <a:off x="2791354" y="5593968"/>
              <a:ext cx="2766076" cy="26983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ḷiḋê">
              <a:extLst>
                <a:ext uri="{FF2B5EF4-FFF2-40B4-BE49-F238E27FC236}">
                  <a16:creationId xmlns:a16="http://schemas.microsoft.com/office/drawing/2014/main" xmlns="" id="{D43928D6-55FD-4341-99FA-FAABC9DB7789}"/>
                </a:ext>
              </a:extLst>
            </p:cNvPr>
            <p:cNvSpPr/>
            <p:nvPr/>
          </p:nvSpPr>
          <p:spPr bwMode="auto">
            <a:xfrm>
              <a:off x="2885208" y="2406854"/>
              <a:ext cx="2580976" cy="2438891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ḷïďé">
              <a:extLst>
                <a:ext uri="{FF2B5EF4-FFF2-40B4-BE49-F238E27FC236}">
                  <a16:creationId xmlns:a16="http://schemas.microsoft.com/office/drawing/2014/main" xmlns="" id="{792BC4E2-A390-4568-A04F-AD29A4925F63}"/>
                </a:ext>
              </a:extLst>
            </p:cNvPr>
            <p:cNvSpPr/>
            <p:nvPr/>
          </p:nvSpPr>
          <p:spPr bwMode="auto">
            <a:xfrm>
              <a:off x="2958204" y="2503315"/>
              <a:ext cx="2434981" cy="2256398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îḍê">
              <a:extLst>
                <a:ext uri="{FF2B5EF4-FFF2-40B4-BE49-F238E27FC236}">
                  <a16:creationId xmlns:a16="http://schemas.microsoft.com/office/drawing/2014/main" xmlns="" id="{DD4F80BA-FFE9-427B-8DE6-47F7306AEBB0}"/>
                </a:ext>
              </a:extLst>
            </p:cNvPr>
            <p:cNvSpPr/>
            <p:nvPr/>
          </p:nvSpPr>
          <p:spPr bwMode="auto">
            <a:xfrm>
              <a:off x="3306246" y="4343890"/>
              <a:ext cx="1736293" cy="84729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ľïḍe">
              <a:extLst>
                <a:ext uri="{FF2B5EF4-FFF2-40B4-BE49-F238E27FC236}">
                  <a16:creationId xmlns:a16="http://schemas.microsoft.com/office/drawing/2014/main" xmlns="" id="{77F715F7-38CC-48A4-A34C-047C1431B14B}"/>
                </a:ext>
              </a:extLst>
            </p:cNvPr>
            <p:cNvSpPr/>
            <p:nvPr/>
          </p:nvSpPr>
          <p:spPr bwMode="auto">
            <a:xfrm>
              <a:off x="4173089" y="2654524"/>
              <a:ext cx="569640" cy="346737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ḻïḑê">
              <a:extLst>
                <a:ext uri="{FF2B5EF4-FFF2-40B4-BE49-F238E27FC236}">
                  <a16:creationId xmlns:a16="http://schemas.microsoft.com/office/drawing/2014/main" xmlns="" id="{745F0921-A91D-4201-9998-2E3C616A7668}"/>
                </a:ext>
              </a:extLst>
            </p:cNvPr>
            <p:cNvSpPr/>
            <p:nvPr/>
          </p:nvSpPr>
          <p:spPr bwMode="auto">
            <a:xfrm>
              <a:off x="3606056" y="2654524"/>
              <a:ext cx="567033" cy="348041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1ídé">
              <a:extLst>
                <a:ext uri="{FF2B5EF4-FFF2-40B4-BE49-F238E27FC236}">
                  <a16:creationId xmlns:a16="http://schemas.microsoft.com/office/drawing/2014/main" xmlns="" id="{C7E32B6C-1295-4C85-874A-F4776D94B587}"/>
                </a:ext>
              </a:extLst>
            </p:cNvPr>
            <p:cNvSpPr/>
            <p:nvPr/>
          </p:nvSpPr>
          <p:spPr bwMode="auto">
            <a:xfrm>
              <a:off x="4630625" y="2886551"/>
              <a:ext cx="351951" cy="570943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ḻidê">
              <a:extLst>
                <a:ext uri="{FF2B5EF4-FFF2-40B4-BE49-F238E27FC236}">
                  <a16:creationId xmlns:a16="http://schemas.microsoft.com/office/drawing/2014/main" xmlns="" id="{1B234ED1-E200-49F9-9256-31B3DCA4A606}"/>
                </a:ext>
              </a:extLst>
            </p:cNvPr>
            <p:cNvSpPr/>
            <p:nvPr/>
          </p:nvSpPr>
          <p:spPr bwMode="auto">
            <a:xfrm>
              <a:off x="4173089" y="3917638"/>
              <a:ext cx="574854" cy="351951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ïdé">
              <a:extLst>
                <a:ext uri="{FF2B5EF4-FFF2-40B4-BE49-F238E27FC236}">
                  <a16:creationId xmlns:a16="http://schemas.microsoft.com/office/drawing/2014/main" xmlns="" id="{C5784255-6855-4511-B7E6-A86B339ECAF5}"/>
                </a:ext>
              </a:extLst>
            </p:cNvPr>
            <p:cNvSpPr/>
            <p:nvPr/>
          </p:nvSpPr>
          <p:spPr bwMode="auto">
            <a:xfrm>
              <a:off x="4634536" y="3457494"/>
              <a:ext cx="348041" cy="574854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ṥļîḋè">
              <a:extLst>
                <a:ext uri="{FF2B5EF4-FFF2-40B4-BE49-F238E27FC236}">
                  <a16:creationId xmlns:a16="http://schemas.microsoft.com/office/drawing/2014/main" xmlns="" id="{A829C717-768C-4C25-B0D9-2955A998AC33}"/>
                </a:ext>
              </a:extLst>
            </p:cNvPr>
            <p:cNvSpPr/>
            <p:nvPr/>
          </p:nvSpPr>
          <p:spPr bwMode="auto">
            <a:xfrm>
              <a:off x="3602145" y="3916334"/>
              <a:ext cx="570943" cy="353255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ľîďê">
              <a:extLst>
                <a:ext uri="{FF2B5EF4-FFF2-40B4-BE49-F238E27FC236}">
                  <a16:creationId xmlns:a16="http://schemas.microsoft.com/office/drawing/2014/main" xmlns="" id="{3B56A217-3FB9-4491-85F7-26794DA1F7E1}"/>
                </a:ext>
              </a:extLst>
            </p:cNvPr>
            <p:cNvSpPr/>
            <p:nvPr/>
          </p:nvSpPr>
          <p:spPr bwMode="auto">
            <a:xfrm>
              <a:off x="3368815" y="3457494"/>
              <a:ext cx="346737" cy="570943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ļïḍê">
              <a:extLst>
                <a:ext uri="{FF2B5EF4-FFF2-40B4-BE49-F238E27FC236}">
                  <a16:creationId xmlns:a16="http://schemas.microsoft.com/office/drawing/2014/main" xmlns="" id="{7104D10C-1E96-4344-AEE1-4FDAD6E5B230}"/>
                </a:ext>
              </a:extLst>
            </p:cNvPr>
            <p:cNvSpPr/>
            <p:nvPr/>
          </p:nvSpPr>
          <p:spPr bwMode="auto">
            <a:xfrm>
              <a:off x="3368815" y="2890462"/>
              <a:ext cx="350648" cy="56703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ļíďe">
              <a:extLst>
                <a:ext uri="{FF2B5EF4-FFF2-40B4-BE49-F238E27FC236}">
                  <a16:creationId xmlns:a16="http://schemas.microsoft.com/office/drawing/2014/main" xmlns="" id="{F359308E-5AF8-4D3B-84E7-E28B3DF8F8E0}"/>
                </a:ext>
              </a:extLst>
            </p:cNvPr>
            <p:cNvSpPr/>
            <p:nvPr/>
          </p:nvSpPr>
          <p:spPr bwMode="auto">
            <a:xfrm>
              <a:off x="337533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ídè">
              <a:extLst>
                <a:ext uri="{FF2B5EF4-FFF2-40B4-BE49-F238E27FC236}">
                  <a16:creationId xmlns:a16="http://schemas.microsoft.com/office/drawing/2014/main" xmlns="" id="{795001F7-5A47-471F-81DC-50C28BBD98B2}"/>
                </a:ext>
              </a:extLst>
            </p:cNvPr>
            <p:cNvSpPr/>
            <p:nvPr/>
          </p:nvSpPr>
          <p:spPr bwMode="auto">
            <a:xfrm>
              <a:off x="337533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íḓe">
              <a:extLst>
                <a:ext uri="{FF2B5EF4-FFF2-40B4-BE49-F238E27FC236}">
                  <a16:creationId xmlns:a16="http://schemas.microsoft.com/office/drawing/2014/main" xmlns="" id="{8E49422F-B981-460C-839D-CEA09A07040D}"/>
                </a:ext>
              </a:extLst>
            </p:cNvPr>
            <p:cNvSpPr/>
            <p:nvPr/>
          </p:nvSpPr>
          <p:spPr bwMode="auto">
            <a:xfrm>
              <a:off x="337533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ḋe">
              <a:extLst>
                <a:ext uri="{FF2B5EF4-FFF2-40B4-BE49-F238E27FC236}">
                  <a16:creationId xmlns:a16="http://schemas.microsoft.com/office/drawing/2014/main" xmlns="" id="{1F63D9BC-C4D2-43EF-BFC1-5EC346087743}"/>
                </a:ext>
              </a:extLst>
            </p:cNvPr>
            <p:cNvSpPr/>
            <p:nvPr/>
          </p:nvSpPr>
          <p:spPr bwMode="auto">
            <a:xfrm>
              <a:off x="337533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ļidê">
              <a:extLst>
                <a:ext uri="{FF2B5EF4-FFF2-40B4-BE49-F238E27FC236}">
                  <a16:creationId xmlns:a16="http://schemas.microsoft.com/office/drawing/2014/main" xmlns="" id="{2D069196-5B90-4C7D-8456-6A37F21B0A92}"/>
                </a:ext>
              </a:extLst>
            </p:cNvPr>
            <p:cNvSpPr/>
            <p:nvPr/>
          </p:nvSpPr>
          <p:spPr bwMode="auto">
            <a:xfrm>
              <a:off x="3724677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E02ABCC-A46B-451D-9DF6-12C1785D77CB}"/>
                </a:ext>
              </a:extLst>
            </p:cNvPr>
            <p:cNvSpPr/>
            <p:nvPr/>
          </p:nvSpPr>
          <p:spPr bwMode="auto">
            <a:xfrm>
              <a:off x="3724677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ṧļîḓê">
              <a:extLst>
                <a:ext uri="{FF2B5EF4-FFF2-40B4-BE49-F238E27FC236}">
                  <a16:creationId xmlns:a16="http://schemas.microsoft.com/office/drawing/2014/main" xmlns="" id="{68DAA1AE-78C3-4E0A-B112-E0E05631D128}"/>
                </a:ext>
              </a:extLst>
            </p:cNvPr>
            <p:cNvSpPr/>
            <p:nvPr/>
          </p:nvSpPr>
          <p:spPr bwMode="auto">
            <a:xfrm>
              <a:off x="3724677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ṣḷiḋè">
              <a:extLst>
                <a:ext uri="{FF2B5EF4-FFF2-40B4-BE49-F238E27FC236}">
                  <a16:creationId xmlns:a16="http://schemas.microsoft.com/office/drawing/2014/main" xmlns="" id="{6341D62D-32F9-4B36-94CD-ED6A97176DCE}"/>
                </a:ext>
              </a:extLst>
            </p:cNvPr>
            <p:cNvSpPr/>
            <p:nvPr/>
          </p:nvSpPr>
          <p:spPr bwMode="auto">
            <a:xfrm>
              <a:off x="3724677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ļîḓé">
              <a:extLst>
                <a:ext uri="{FF2B5EF4-FFF2-40B4-BE49-F238E27FC236}">
                  <a16:creationId xmlns:a16="http://schemas.microsoft.com/office/drawing/2014/main" xmlns="" id="{641CEF59-2AE9-4BE0-AB12-0FD5FD622993}"/>
                </a:ext>
              </a:extLst>
            </p:cNvPr>
            <p:cNvSpPr/>
            <p:nvPr/>
          </p:nvSpPr>
          <p:spPr bwMode="auto">
            <a:xfrm>
              <a:off x="3366207" y="2612811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ṧḷídê">
              <a:extLst>
                <a:ext uri="{FF2B5EF4-FFF2-40B4-BE49-F238E27FC236}">
                  <a16:creationId xmlns:a16="http://schemas.microsoft.com/office/drawing/2014/main" xmlns="" id="{3331DE78-7FD5-49B6-AC6E-1F08FDB63A37}"/>
                </a:ext>
              </a:extLst>
            </p:cNvPr>
            <p:cNvSpPr/>
            <p:nvPr/>
          </p:nvSpPr>
          <p:spPr bwMode="auto">
            <a:xfrm>
              <a:off x="3366207" y="2671469"/>
              <a:ext cx="202046" cy="15642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ľide">
              <a:extLst>
                <a:ext uri="{FF2B5EF4-FFF2-40B4-BE49-F238E27FC236}">
                  <a16:creationId xmlns:a16="http://schemas.microsoft.com/office/drawing/2014/main" xmlns="" id="{1CAD767D-57D0-45CA-9C38-848AD5DF6CD4}"/>
                </a:ext>
              </a:extLst>
            </p:cNvPr>
            <p:cNvSpPr/>
            <p:nvPr/>
          </p:nvSpPr>
          <p:spPr bwMode="auto">
            <a:xfrm>
              <a:off x="3366207" y="2728825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ṥḻíḋê">
              <a:extLst>
                <a:ext uri="{FF2B5EF4-FFF2-40B4-BE49-F238E27FC236}">
                  <a16:creationId xmlns:a16="http://schemas.microsoft.com/office/drawing/2014/main" xmlns="" id="{C4E2F149-9185-4F00-8D60-17C1EB4EBF43}"/>
                </a:ext>
              </a:extLst>
            </p:cNvPr>
            <p:cNvSpPr/>
            <p:nvPr/>
          </p:nvSpPr>
          <p:spPr bwMode="auto">
            <a:xfrm>
              <a:off x="3366207" y="2784876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1iḋé">
              <a:extLst>
                <a:ext uri="{FF2B5EF4-FFF2-40B4-BE49-F238E27FC236}">
                  <a16:creationId xmlns:a16="http://schemas.microsoft.com/office/drawing/2014/main" xmlns="" id="{141D54A1-D819-4B1A-B60D-27B3671289C7}"/>
                </a:ext>
              </a:extLst>
            </p:cNvPr>
            <p:cNvSpPr/>
            <p:nvPr/>
          </p:nvSpPr>
          <p:spPr bwMode="auto">
            <a:xfrm>
              <a:off x="4074021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ḻiḓè">
              <a:extLst>
                <a:ext uri="{FF2B5EF4-FFF2-40B4-BE49-F238E27FC236}">
                  <a16:creationId xmlns:a16="http://schemas.microsoft.com/office/drawing/2014/main" xmlns="" id="{2AC82DD0-2BEC-4477-B05B-D32F2041B6A3}"/>
                </a:ext>
              </a:extLst>
            </p:cNvPr>
            <p:cNvSpPr/>
            <p:nvPr/>
          </p:nvSpPr>
          <p:spPr bwMode="auto">
            <a:xfrm>
              <a:off x="4074021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lïḑé">
              <a:extLst>
                <a:ext uri="{FF2B5EF4-FFF2-40B4-BE49-F238E27FC236}">
                  <a16:creationId xmlns:a16="http://schemas.microsoft.com/office/drawing/2014/main" xmlns="" id="{E9CBBE51-E141-49B8-9F99-7E8D61182010}"/>
                </a:ext>
              </a:extLst>
            </p:cNvPr>
            <p:cNvSpPr/>
            <p:nvPr/>
          </p:nvSpPr>
          <p:spPr bwMode="auto">
            <a:xfrm>
              <a:off x="4074021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ļîde">
              <a:extLst>
                <a:ext uri="{FF2B5EF4-FFF2-40B4-BE49-F238E27FC236}">
                  <a16:creationId xmlns:a16="http://schemas.microsoft.com/office/drawing/2014/main" xmlns="" id="{D3649627-7424-49A8-8972-810EF328D064}"/>
                </a:ext>
              </a:extLst>
            </p:cNvPr>
            <p:cNvSpPr/>
            <p:nvPr/>
          </p:nvSpPr>
          <p:spPr bwMode="auto">
            <a:xfrm>
              <a:off x="4074021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ļîḍé">
              <a:extLst>
                <a:ext uri="{FF2B5EF4-FFF2-40B4-BE49-F238E27FC236}">
                  <a16:creationId xmlns:a16="http://schemas.microsoft.com/office/drawing/2014/main" xmlns="" id="{1564A4C2-9A4F-429A-8358-1D4363F6C24F}"/>
                </a:ext>
              </a:extLst>
            </p:cNvPr>
            <p:cNvSpPr/>
            <p:nvPr/>
          </p:nvSpPr>
          <p:spPr bwMode="auto">
            <a:xfrm>
              <a:off x="4423365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ľîde">
              <a:extLst>
                <a:ext uri="{FF2B5EF4-FFF2-40B4-BE49-F238E27FC236}">
                  <a16:creationId xmlns:a16="http://schemas.microsoft.com/office/drawing/2014/main" xmlns="" id="{B7D86F22-70EF-40A6-9D16-105CF7615CD2}"/>
                </a:ext>
              </a:extLst>
            </p:cNvPr>
            <p:cNvSpPr/>
            <p:nvPr/>
          </p:nvSpPr>
          <p:spPr bwMode="auto">
            <a:xfrm>
              <a:off x="4423365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de">
              <a:extLst>
                <a:ext uri="{FF2B5EF4-FFF2-40B4-BE49-F238E27FC236}">
                  <a16:creationId xmlns:a16="http://schemas.microsoft.com/office/drawing/2014/main" xmlns="" id="{B627D08B-5A3B-4B18-B5E0-BD59F16D1F17}"/>
                </a:ext>
              </a:extLst>
            </p:cNvPr>
            <p:cNvSpPr/>
            <p:nvPr/>
          </p:nvSpPr>
          <p:spPr bwMode="auto">
            <a:xfrm>
              <a:off x="4423365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ḻiďè">
              <a:extLst>
                <a:ext uri="{FF2B5EF4-FFF2-40B4-BE49-F238E27FC236}">
                  <a16:creationId xmlns:a16="http://schemas.microsoft.com/office/drawing/2014/main" xmlns="" id="{6524423A-EC79-4384-A076-2FC216D32135}"/>
                </a:ext>
              </a:extLst>
            </p:cNvPr>
            <p:cNvSpPr/>
            <p:nvPr/>
          </p:nvSpPr>
          <p:spPr bwMode="auto">
            <a:xfrm>
              <a:off x="4423365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iḋé">
              <a:extLst>
                <a:ext uri="{FF2B5EF4-FFF2-40B4-BE49-F238E27FC236}">
                  <a16:creationId xmlns:a16="http://schemas.microsoft.com/office/drawing/2014/main" xmlns="" id="{FB0959B6-BFD1-4A27-BA19-4F0E56E78326}"/>
                </a:ext>
              </a:extLst>
            </p:cNvPr>
            <p:cNvSpPr/>
            <p:nvPr/>
          </p:nvSpPr>
          <p:spPr bwMode="auto">
            <a:xfrm>
              <a:off x="4774012" y="4474242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ļiḑe">
              <a:extLst>
                <a:ext uri="{FF2B5EF4-FFF2-40B4-BE49-F238E27FC236}">
                  <a16:creationId xmlns:a16="http://schemas.microsoft.com/office/drawing/2014/main" xmlns="" id="{64F692C1-CB3C-49F6-8BB5-56EF34DEE350}"/>
                </a:ext>
              </a:extLst>
            </p:cNvPr>
            <p:cNvSpPr/>
            <p:nvPr/>
          </p:nvSpPr>
          <p:spPr bwMode="auto">
            <a:xfrm>
              <a:off x="4774012" y="4530293"/>
              <a:ext cx="202046" cy="18249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ļíďê">
              <a:extLst>
                <a:ext uri="{FF2B5EF4-FFF2-40B4-BE49-F238E27FC236}">
                  <a16:creationId xmlns:a16="http://schemas.microsoft.com/office/drawing/2014/main" xmlns="" id="{D5CEDCEF-0BAD-48E2-8161-0252ED7766EB}"/>
                </a:ext>
              </a:extLst>
            </p:cNvPr>
            <p:cNvSpPr/>
            <p:nvPr/>
          </p:nvSpPr>
          <p:spPr bwMode="auto">
            <a:xfrm>
              <a:off x="4774012" y="4587648"/>
              <a:ext cx="202046" cy="16946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ḷiḍè">
              <a:extLst>
                <a:ext uri="{FF2B5EF4-FFF2-40B4-BE49-F238E27FC236}">
                  <a16:creationId xmlns:a16="http://schemas.microsoft.com/office/drawing/2014/main" xmlns="" id="{4831212A-52FE-4D00-8921-1FE8F9434C83}"/>
                </a:ext>
              </a:extLst>
            </p:cNvPr>
            <p:cNvSpPr/>
            <p:nvPr/>
          </p:nvSpPr>
          <p:spPr bwMode="auto">
            <a:xfrm>
              <a:off x="4774012" y="4646307"/>
              <a:ext cx="202046" cy="16946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ṥľide">
              <a:extLst>
                <a:ext uri="{FF2B5EF4-FFF2-40B4-BE49-F238E27FC236}">
                  <a16:creationId xmlns:a16="http://schemas.microsoft.com/office/drawing/2014/main" xmlns="" id="{5F8A4E18-AE29-4E33-AB25-3346CB250620}"/>
                </a:ext>
              </a:extLst>
            </p:cNvPr>
            <p:cNvSpPr/>
            <p:nvPr/>
          </p:nvSpPr>
          <p:spPr bwMode="auto">
            <a:xfrm>
              <a:off x="3112021" y="2601080"/>
              <a:ext cx="199439" cy="692171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îďe">
              <a:extLst>
                <a:ext uri="{FF2B5EF4-FFF2-40B4-BE49-F238E27FC236}">
                  <a16:creationId xmlns:a16="http://schemas.microsoft.com/office/drawing/2014/main" xmlns="" id="{A64F4BB1-7828-41F0-A69D-0E038647D08C}"/>
                </a:ext>
              </a:extLst>
            </p:cNvPr>
            <p:cNvSpPr/>
            <p:nvPr/>
          </p:nvSpPr>
          <p:spPr bwMode="auto">
            <a:xfrm>
              <a:off x="3208481" y="3342784"/>
              <a:ext cx="152514" cy="325880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ḻîďe">
              <a:extLst>
                <a:ext uri="{FF2B5EF4-FFF2-40B4-BE49-F238E27FC236}">
                  <a16:creationId xmlns:a16="http://schemas.microsoft.com/office/drawing/2014/main" xmlns="" id="{52C0622C-4BDE-43D9-AB53-02D420AC0821}"/>
                </a:ext>
              </a:extLst>
            </p:cNvPr>
            <p:cNvSpPr/>
            <p:nvPr/>
          </p:nvSpPr>
          <p:spPr bwMode="auto">
            <a:xfrm>
              <a:off x="2744427" y="2326036"/>
              <a:ext cx="2865144" cy="102979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šliḓé">
              <a:extLst>
                <a:ext uri="{FF2B5EF4-FFF2-40B4-BE49-F238E27FC236}">
                  <a16:creationId xmlns:a16="http://schemas.microsoft.com/office/drawing/2014/main" xmlns="" id="{2F886F51-62D4-45A3-A78F-55600E61A652}"/>
                </a:ext>
              </a:extLst>
            </p:cNvPr>
            <p:cNvSpPr/>
            <p:nvPr/>
          </p:nvSpPr>
          <p:spPr bwMode="auto">
            <a:xfrm>
              <a:off x="4012754" y="2172220"/>
              <a:ext cx="320667" cy="204654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ľîḑê">
              <a:extLst>
                <a:ext uri="{FF2B5EF4-FFF2-40B4-BE49-F238E27FC236}">
                  <a16:creationId xmlns:a16="http://schemas.microsoft.com/office/drawing/2014/main" xmlns="" id="{1012440F-CBF1-4865-8D52-F424EB3AD800}"/>
                </a:ext>
              </a:extLst>
            </p:cNvPr>
            <p:cNvSpPr/>
            <p:nvPr/>
          </p:nvSpPr>
          <p:spPr bwMode="auto">
            <a:xfrm>
              <a:off x="4347760" y="4913529"/>
              <a:ext cx="713028" cy="82252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ídè">
              <a:extLst>
                <a:ext uri="{FF2B5EF4-FFF2-40B4-BE49-F238E27FC236}">
                  <a16:creationId xmlns:a16="http://schemas.microsoft.com/office/drawing/2014/main" xmlns="" id="{420E0063-DA47-43AD-8B68-0CE8C9088811}"/>
                </a:ext>
              </a:extLst>
            </p:cNvPr>
            <p:cNvSpPr/>
            <p:nvPr/>
          </p:nvSpPr>
          <p:spPr bwMode="auto">
            <a:xfrm>
              <a:off x="3287995" y="4913529"/>
              <a:ext cx="714331" cy="82252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liḑé">
              <a:extLst>
                <a:ext uri="{FF2B5EF4-FFF2-40B4-BE49-F238E27FC236}">
                  <a16:creationId xmlns:a16="http://schemas.microsoft.com/office/drawing/2014/main" xmlns="" id="{96C4EC16-DBEC-4828-9DC0-0C5CB0536FAE}"/>
                </a:ext>
              </a:extLst>
            </p:cNvPr>
            <p:cNvSpPr/>
            <p:nvPr/>
          </p:nvSpPr>
          <p:spPr bwMode="auto">
            <a:xfrm>
              <a:off x="2863046" y="4810550"/>
              <a:ext cx="2626599" cy="102979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4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D61DF5-2091-4943-BA5D-83763A12AAE7}"/>
              </a:ext>
            </a:extLst>
          </p:cNvPr>
          <p:cNvSpPr txBox="1"/>
          <p:nvPr/>
        </p:nvSpPr>
        <p:spPr>
          <a:xfrm>
            <a:off x="3126594" y="1752994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624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37010A-74DA-46D3-8AE7-39D6CCBA9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8DDA151-E8B4-4254-B868-E8C0D0E84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A391D4-7472-410D-86D4-6069015B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8a15d245-f7ba-4c51-afa0-c393fb7015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D1B6C3-E737-4B68-9732-977C7A4675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99026"/>
            <a:ext cx="11518900" cy="3983732"/>
            <a:chOff x="673100" y="1699026"/>
            <a:chExt cx="11518900" cy="3983732"/>
          </a:xfrm>
        </p:grpSpPr>
        <p:grpSp>
          <p:nvGrpSpPr>
            <p:cNvPr id="6" name="íS1íḍé">
              <a:extLst>
                <a:ext uri="{FF2B5EF4-FFF2-40B4-BE49-F238E27FC236}">
                  <a16:creationId xmlns:a16="http://schemas.microsoft.com/office/drawing/2014/main" xmlns="" id="{A6B81E9E-AE8F-409F-8B0B-67F39E706F25}"/>
                </a:ext>
              </a:extLst>
            </p:cNvPr>
            <p:cNvGrpSpPr/>
            <p:nvPr/>
          </p:nvGrpSpPr>
          <p:grpSpPr>
            <a:xfrm>
              <a:off x="6096000" y="1764000"/>
              <a:ext cx="6096000" cy="3918758"/>
              <a:chOff x="6096000" y="1233923"/>
              <a:chExt cx="6096000" cy="3918758"/>
            </a:xfrm>
          </p:grpSpPr>
          <p:sp>
            <p:nvSpPr>
              <p:cNvPr id="11" name="iŝlíďé">
                <a:extLst>
                  <a:ext uri="{FF2B5EF4-FFF2-40B4-BE49-F238E27FC236}">
                    <a16:creationId xmlns:a16="http://schemas.microsoft.com/office/drawing/2014/main" xmlns="" id="{0E157731-569D-43A7-9063-40D078FBFD39}"/>
                  </a:ext>
                </a:extLst>
              </p:cNvPr>
              <p:cNvSpPr/>
              <p:nvPr/>
            </p:nvSpPr>
            <p:spPr>
              <a:xfrm>
                <a:off x="6806470" y="1233923"/>
                <a:ext cx="5385530" cy="3560534"/>
              </a:xfrm>
              <a:custGeom>
                <a:avLst/>
                <a:gdLst>
                  <a:gd name="connsiteX0" fmla="*/ 312516 w 5385530"/>
                  <a:gd name="connsiteY0" fmla="*/ 0 h 3708952"/>
                  <a:gd name="connsiteX1" fmla="*/ 5385530 w 5385530"/>
                  <a:gd name="connsiteY1" fmla="*/ 0 h 3708952"/>
                  <a:gd name="connsiteX2" fmla="*/ 5385530 w 5385530"/>
                  <a:gd name="connsiteY2" fmla="*/ 3708952 h 3708952"/>
                  <a:gd name="connsiteX3" fmla="*/ 0 w 5385530"/>
                  <a:gd name="connsiteY3" fmla="*/ 3708952 h 3708952"/>
                  <a:gd name="connsiteX4" fmla="*/ 0 w 5385530"/>
                  <a:gd name="connsiteY4" fmla="*/ 312516 h 3708952"/>
                  <a:gd name="connsiteX5" fmla="*/ 312516 w 5385530"/>
                  <a:gd name="connsiteY5" fmla="*/ 0 h 370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85530" h="3708952">
                    <a:moveTo>
                      <a:pt x="312516" y="0"/>
                    </a:moveTo>
                    <a:lnTo>
                      <a:pt x="5385530" y="0"/>
                    </a:lnTo>
                    <a:lnTo>
                      <a:pt x="5385530" y="3708952"/>
                    </a:lnTo>
                    <a:lnTo>
                      <a:pt x="0" y="3708952"/>
                    </a:lnTo>
                    <a:lnTo>
                      <a:pt x="0" y="312516"/>
                    </a:lnTo>
                    <a:cubicBezTo>
                      <a:pt x="0" y="139918"/>
                      <a:pt x="139918" y="0"/>
                      <a:pt x="31251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ṩlïḑê">
                <a:extLst>
                  <a:ext uri="{FF2B5EF4-FFF2-40B4-BE49-F238E27FC236}">
                    <a16:creationId xmlns:a16="http://schemas.microsoft.com/office/drawing/2014/main" xmlns="" id="{8F986417-0972-4199-908E-E62B38D5E417}"/>
                  </a:ext>
                </a:extLst>
              </p:cNvPr>
              <p:cNvSpPr/>
              <p:nvPr/>
            </p:nvSpPr>
            <p:spPr>
              <a:xfrm>
                <a:off x="7048459" y="1416289"/>
                <a:ext cx="5143539" cy="3200400"/>
              </a:xfrm>
              <a:prstGeom prst="rect">
                <a:avLst/>
              </a:prstGeom>
              <a:blipFill>
                <a:blip r:embed="rId3"/>
                <a:stretch>
                  <a:fillRect t="-3565" b="-353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lîḓê">
                <a:extLst>
                  <a:ext uri="{FF2B5EF4-FFF2-40B4-BE49-F238E27FC236}">
                    <a16:creationId xmlns:a16="http://schemas.microsoft.com/office/drawing/2014/main" xmlns="" id="{39590F7A-B0BD-4A72-B428-C50154A9393F}"/>
                  </a:ext>
                </a:extLst>
              </p:cNvPr>
              <p:cNvSpPr/>
              <p:nvPr/>
            </p:nvSpPr>
            <p:spPr>
              <a:xfrm>
                <a:off x="6160593" y="4794461"/>
                <a:ext cx="6031406" cy="358220"/>
              </a:xfrm>
              <a:custGeom>
                <a:avLst/>
                <a:gdLst>
                  <a:gd name="connsiteX0" fmla="*/ 0 w 6031406"/>
                  <a:gd name="connsiteY0" fmla="*/ 0 h 358220"/>
                  <a:gd name="connsiteX1" fmla="*/ 6031406 w 6031406"/>
                  <a:gd name="connsiteY1" fmla="*/ 0 h 358220"/>
                  <a:gd name="connsiteX2" fmla="*/ 6031406 w 6031406"/>
                  <a:gd name="connsiteY2" fmla="*/ 358220 h 358220"/>
                  <a:gd name="connsiteX3" fmla="*/ 179110 w 6031406"/>
                  <a:gd name="connsiteY3" fmla="*/ 358220 h 358220"/>
                  <a:gd name="connsiteX4" fmla="*/ 0 w 6031406"/>
                  <a:gd name="connsiteY4" fmla="*/ 179110 h 358220"/>
                  <a:gd name="connsiteX5" fmla="*/ 0 w 6031406"/>
                  <a:gd name="connsiteY5" fmla="*/ 0 h 35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1406" h="358220">
                    <a:moveTo>
                      <a:pt x="0" y="0"/>
                    </a:moveTo>
                    <a:lnTo>
                      <a:pt x="6031406" y="0"/>
                    </a:lnTo>
                    <a:lnTo>
                      <a:pt x="6031406" y="358220"/>
                    </a:lnTo>
                    <a:lnTo>
                      <a:pt x="179110" y="358220"/>
                    </a:lnTo>
                    <a:cubicBezTo>
                      <a:pt x="80190" y="358220"/>
                      <a:pt x="0" y="278030"/>
                      <a:pt x="0" y="1791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š1iḓê">
                <a:extLst>
                  <a:ext uri="{FF2B5EF4-FFF2-40B4-BE49-F238E27FC236}">
                    <a16:creationId xmlns:a16="http://schemas.microsoft.com/office/drawing/2014/main" xmlns="" id="{E6D741AB-9717-4152-8DF0-5F061FBAD48C}"/>
                  </a:ext>
                </a:extLst>
              </p:cNvPr>
              <p:cNvSpPr/>
              <p:nvPr/>
            </p:nvSpPr>
            <p:spPr>
              <a:xfrm>
                <a:off x="9575436" y="1282949"/>
                <a:ext cx="68628" cy="6862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ḻidé">
                <a:extLst>
                  <a:ext uri="{FF2B5EF4-FFF2-40B4-BE49-F238E27FC236}">
                    <a16:creationId xmlns:a16="http://schemas.microsoft.com/office/drawing/2014/main" xmlns="" id="{B2E50F77-5DCF-49C0-BFB8-D3036ECE8D56}"/>
                  </a:ext>
                </a:extLst>
              </p:cNvPr>
              <p:cNvSpPr/>
              <p:nvPr/>
            </p:nvSpPr>
            <p:spPr>
              <a:xfrm>
                <a:off x="6096000" y="4794466"/>
                <a:ext cx="6096000" cy="247434"/>
              </a:xfrm>
              <a:custGeom>
                <a:avLst/>
                <a:gdLst>
                  <a:gd name="connsiteX0" fmla="*/ 0 w 6096000"/>
                  <a:gd name="connsiteY0" fmla="*/ 0 h 247434"/>
                  <a:gd name="connsiteX1" fmla="*/ 6096000 w 6096000"/>
                  <a:gd name="connsiteY1" fmla="*/ 0 h 247434"/>
                  <a:gd name="connsiteX2" fmla="*/ 6096000 w 6096000"/>
                  <a:gd name="connsiteY2" fmla="*/ 247434 h 247434"/>
                  <a:gd name="connsiteX3" fmla="*/ 123717 w 6096000"/>
                  <a:gd name="connsiteY3" fmla="*/ 247434 h 247434"/>
                  <a:gd name="connsiteX4" fmla="*/ 0 w 6096000"/>
                  <a:gd name="connsiteY4" fmla="*/ 123717 h 247434"/>
                  <a:gd name="connsiteX5" fmla="*/ 0 w 6096000"/>
                  <a:gd name="connsiteY5" fmla="*/ 0 h 2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0" h="247434">
                    <a:moveTo>
                      <a:pt x="0" y="0"/>
                    </a:moveTo>
                    <a:lnTo>
                      <a:pt x="6096000" y="0"/>
                    </a:lnTo>
                    <a:lnTo>
                      <a:pt x="6096000" y="247434"/>
                    </a:lnTo>
                    <a:lnTo>
                      <a:pt x="123717" y="247434"/>
                    </a:lnTo>
                    <a:cubicBezTo>
                      <a:pt x="55390" y="247434"/>
                      <a:pt x="0" y="192044"/>
                      <a:pt x="0" y="12371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ṣľíḓè">
                <a:extLst>
                  <a:ext uri="{FF2B5EF4-FFF2-40B4-BE49-F238E27FC236}">
                    <a16:creationId xmlns:a16="http://schemas.microsoft.com/office/drawing/2014/main" xmlns="" id="{E3304B28-DA51-4DCB-ADEE-CEBD3BB47F89}"/>
                  </a:ext>
                </a:extLst>
              </p:cNvPr>
              <p:cNvSpPr/>
              <p:nvPr/>
            </p:nvSpPr>
            <p:spPr>
              <a:xfrm flipV="1">
                <a:off x="8996693" y="4794457"/>
                <a:ext cx="1432978" cy="1484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ŝļíḋé">
              <a:extLst>
                <a:ext uri="{FF2B5EF4-FFF2-40B4-BE49-F238E27FC236}">
                  <a16:creationId xmlns:a16="http://schemas.microsoft.com/office/drawing/2014/main" xmlns="" id="{0F3C0478-9ECF-4974-B042-4EA5011D5583}"/>
                </a:ext>
              </a:extLst>
            </p:cNvPr>
            <p:cNvSpPr txBox="1"/>
            <p:nvPr/>
          </p:nvSpPr>
          <p:spPr>
            <a:xfrm>
              <a:off x="673103" y="1699026"/>
              <a:ext cx="48828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işļïďê">
              <a:extLst>
                <a:ext uri="{FF2B5EF4-FFF2-40B4-BE49-F238E27FC236}">
                  <a16:creationId xmlns:a16="http://schemas.microsoft.com/office/drawing/2014/main" xmlns="" id="{43C40AA1-5655-439F-AE04-71DF24A0F9D7}"/>
                </a:ext>
              </a:extLst>
            </p:cNvPr>
            <p:cNvSpPr txBox="1"/>
            <p:nvPr/>
          </p:nvSpPr>
          <p:spPr>
            <a:xfrm>
              <a:off x="673101" y="2551187"/>
              <a:ext cx="48828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F79D677-D048-42C8-B790-7038A32961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2" y="3688609"/>
              <a:ext cx="524289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ṣliḋé">
              <a:extLst>
                <a:ext uri="{FF2B5EF4-FFF2-40B4-BE49-F238E27FC236}">
                  <a16:creationId xmlns:a16="http://schemas.microsoft.com/office/drawing/2014/main" xmlns="" id="{936AFA95-86C5-4997-90DC-27AF16864719}"/>
                </a:ext>
              </a:extLst>
            </p:cNvPr>
            <p:cNvSpPr txBox="1"/>
            <p:nvPr/>
          </p:nvSpPr>
          <p:spPr>
            <a:xfrm>
              <a:off x="673100" y="3924000"/>
              <a:ext cx="5242898" cy="1647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Supporting text here. 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Supporting text here. 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.…</a:t>
              </a:r>
              <a:r>
                <a:rPr lang="de-DE" altLang="zh-CN" sz="1200" dirty="0">
                  <a:solidFill>
                    <a:srgbClr val="000000"/>
                  </a:solidFill>
                </a:rPr>
                <a:t>.</a:t>
              </a:r>
            </a:p>
            <a:p>
              <a:pPr marL="17145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rgbClr val="000000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0378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EFF033-61F4-4B2F-AAE1-69334DB4D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E82839-9045-404F-B054-8AF0378B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12E715-9A9A-4857-BAB0-32317274B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51fd5c3e-ae99-459d-b94d-252ca07229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304377-05A0-43FC-B204-4DA5EC9706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028700"/>
            <a:ext cx="10848974" cy="5829300"/>
            <a:chOff x="671513" y="1028700"/>
            <a:chExt cx="10848974" cy="5829300"/>
          </a:xfrm>
        </p:grpSpPr>
        <p:grpSp>
          <p:nvGrpSpPr>
            <p:cNvPr id="6" name="iSḷîďé">
              <a:extLst>
                <a:ext uri="{FF2B5EF4-FFF2-40B4-BE49-F238E27FC236}">
                  <a16:creationId xmlns:a16="http://schemas.microsoft.com/office/drawing/2014/main" xmlns="" id="{AF023F13-3B7E-45CC-8947-E84EF1F2C3EE}"/>
                </a:ext>
              </a:extLst>
            </p:cNvPr>
            <p:cNvGrpSpPr/>
            <p:nvPr/>
          </p:nvGrpSpPr>
          <p:grpSpPr>
            <a:xfrm>
              <a:off x="3338932" y="1028700"/>
              <a:ext cx="5514136" cy="5829300"/>
              <a:chOff x="3338932" y="1028700"/>
              <a:chExt cx="5514136" cy="5829300"/>
            </a:xfrm>
          </p:grpSpPr>
          <p:grpSp>
            <p:nvGrpSpPr>
              <p:cNvPr id="18" name="ïṩḻîḋé">
                <a:extLst>
                  <a:ext uri="{FF2B5EF4-FFF2-40B4-BE49-F238E27FC236}">
                    <a16:creationId xmlns:a16="http://schemas.microsoft.com/office/drawing/2014/main" xmlns="" id="{60F0C6EB-D0D3-4756-847F-FF4DEF6B49DC}"/>
                  </a:ext>
                </a:extLst>
              </p:cNvPr>
              <p:cNvGrpSpPr/>
              <p:nvPr/>
            </p:nvGrpSpPr>
            <p:grpSpPr>
              <a:xfrm>
                <a:off x="4089213" y="5275571"/>
                <a:ext cx="323503" cy="913348"/>
                <a:chOff x="5021074" y="5165013"/>
                <a:chExt cx="346103" cy="977150"/>
              </a:xfrm>
              <a:solidFill>
                <a:schemeClr val="tx2"/>
              </a:solidFill>
            </p:grpSpPr>
            <p:sp>
              <p:nvSpPr>
                <p:cNvPr id="39" name="ïṩlîďê">
                  <a:extLst>
                    <a:ext uri="{FF2B5EF4-FFF2-40B4-BE49-F238E27FC236}">
                      <a16:creationId xmlns:a16="http://schemas.microsoft.com/office/drawing/2014/main" xmlns="" id="{4C39997D-3EBE-48DA-BE36-FFB548175F1F}"/>
                    </a:ext>
                  </a:extLst>
                </p:cNvPr>
                <p:cNvSpPr/>
                <p:nvPr/>
              </p:nvSpPr>
              <p:spPr bwMode="auto">
                <a:xfrm>
                  <a:off x="5123938" y="5165013"/>
                  <a:ext cx="140387" cy="154287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ṧlïḑê">
                  <a:extLst>
                    <a:ext uri="{FF2B5EF4-FFF2-40B4-BE49-F238E27FC236}">
                      <a16:creationId xmlns:a16="http://schemas.microsoft.com/office/drawing/2014/main" xmlns="" id="{13ABDB5B-B19E-48E1-9B49-D501C8710B8E}"/>
                    </a:ext>
                  </a:extLst>
                </p:cNvPr>
                <p:cNvSpPr/>
                <p:nvPr/>
              </p:nvSpPr>
              <p:spPr bwMode="auto">
                <a:xfrm>
                  <a:off x="5021074" y="5359608"/>
                  <a:ext cx="346103" cy="782555"/>
                </a:xfrm>
                <a:custGeom>
                  <a:avLst/>
                  <a:gdLst>
                    <a:gd name="T0" fmla="*/ 105 w 105"/>
                    <a:gd name="T1" fmla="*/ 30 h 241"/>
                    <a:gd name="T2" fmla="*/ 52 w 105"/>
                    <a:gd name="T3" fmla="*/ 0 h 241"/>
                    <a:gd name="T4" fmla="*/ 0 w 105"/>
                    <a:gd name="T5" fmla="*/ 30 h 241"/>
                    <a:gd name="T6" fmla="*/ 0 w 105"/>
                    <a:gd name="T7" fmla="*/ 30 h 241"/>
                    <a:gd name="T8" fmla="*/ 0 w 105"/>
                    <a:gd name="T9" fmla="*/ 124 h 241"/>
                    <a:gd name="T10" fmla="*/ 9 w 105"/>
                    <a:gd name="T11" fmla="*/ 134 h 241"/>
                    <a:gd name="T12" fmla="*/ 19 w 105"/>
                    <a:gd name="T13" fmla="*/ 124 h 241"/>
                    <a:gd name="T14" fmla="*/ 19 w 105"/>
                    <a:gd name="T15" fmla="*/ 41 h 241"/>
                    <a:gd name="T16" fmla="*/ 25 w 105"/>
                    <a:gd name="T17" fmla="*/ 41 h 241"/>
                    <a:gd name="T18" fmla="*/ 25 w 105"/>
                    <a:gd name="T19" fmla="*/ 228 h 241"/>
                    <a:gd name="T20" fmla="*/ 25 w 105"/>
                    <a:gd name="T21" fmla="*/ 228 h 241"/>
                    <a:gd name="T22" fmla="*/ 25 w 105"/>
                    <a:gd name="T23" fmla="*/ 229 h 241"/>
                    <a:gd name="T24" fmla="*/ 36 w 105"/>
                    <a:gd name="T25" fmla="*/ 241 h 241"/>
                    <a:gd name="T26" fmla="*/ 47 w 105"/>
                    <a:gd name="T27" fmla="*/ 230 h 241"/>
                    <a:gd name="T28" fmla="*/ 47 w 105"/>
                    <a:gd name="T29" fmla="*/ 229 h 241"/>
                    <a:gd name="T30" fmla="*/ 47 w 105"/>
                    <a:gd name="T31" fmla="*/ 125 h 241"/>
                    <a:gd name="T32" fmla="*/ 52 w 105"/>
                    <a:gd name="T33" fmla="*/ 116 h 241"/>
                    <a:gd name="T34" fmla="*/ 58 w 105"/>
                    <a:gd name="T35" fmla="*/ 125 h 241"/>
                    <a:gd name="T36" fmla="*/ 58 w 105"/>
                    <a:gd name="T37" fmla="*/ 229 h 241"/>
                    <a:gd name="T38" fmla="*/ 58 w 105"/>
                    <a:gd name="T39" fmla="*/ 230 h 241"/>
                    <a:gd name="T40" fmla="*/ 69 w 105"/>
                    <a:gd name="T41" fmla="*/ 241 h 241"/>
                    <a:gd name="T42" fmla="*/ 80 w 105"/>
                    <a:gd name="T43" fmla="*/ 229 h 241"/>
                    <a:gd name="T44" fmla="*/ 80 w 105"/>
                    <a:gd name="T45" fmla="*/ 228 h 241"/>
                    <a:gd name="T46" fmla="*/ 80 w 105"/>
                    <a:gd name="T47" fmla="*/ 228 h 241"/>
                    <a:gd name="T48" fmla="*/ 80 w 105"/>
                    <a:gd name="T49" fmla="*/ 41 h 241"/>
                    <a:gd name="T50" fmla="*/ 86 w 105"/>
                    <a:gd name="T51" fmla="*/ 41 h 241"/>
                    <a:gd name="T52" fmla="*/ 86 w 105"/>
                    <a:gd name="T53" fmla="*/ 124 h 241"/>
                    <a:gd name="T54" fmla="*/ 96 w 105"/>
                    <a:gd name="T55" fmla="*/ 134 h 241"/>
                    <a:gd name="T56" fmla="*/ 105 w 105"/>
                    <a:gd name="T57" fmla="*/ 124 h 241"/>
                    <a:gd name="T58" fmla="*/ 105 w 105"/>
                    <a:gd name="T59" fmla="*/ 30 h 241"/>
                    <a:gd name="T60" fmla="*/ 105 w 105"/>
                    <a:gd name="T61" fmla="*/ 3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5" h="241">
                      <a:moveTo>
                        <a:pt x="105" y="30"/>
                      </a:moveTo>
                      <a:cubicBezTo>
                        <a:pt x="104" y="2"/>
                        <a:pt x="79" y="0"/>
                        <a:pt x="52" y="0"/>
                      </a:cubicBezTo>
                      <a:cubicBezTo>
                        <a:pt x="26" y="0"/>
                        <a:pt x="0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9" y="134"/>
                      </a:cubicBezTo>
                      <a:cubicBezTo>
                        <a:pt x="14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9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1" y="241"/>
                        <a:pt x="46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2" y="116"/>
                      </a:cubicBezTo>
                      <a:cubicBezTo>
                        <a:pt x="57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3" y="241"/>
                        <a:pt x="69" y="241"/>
                      </a:cubicBezTo>
                      <a:cubicBezTo>
                        <a:pt x="75" y="241"/>
                        <a:pt x="80" y="235"/>
                        <a:pt x="80" y="229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86" y="124"/>
                        <a:pt x="86" y="124"/>
                        <a:pt x="86" y="124"/>
                      </a:cubicBezTo>
                      <a:cubicBezTo>
                        <a:pt x="86" y="130"/>
                        <a:pt x="91" y="134"/>
                        <a:pt x="96" y="134"/>
                      </a:cubicBezTo>
                      <a:cubicBezTo>
                        <a:pt x="101" y="134"/>
                        <a:pt x="105" y="130"/>
                        <a:pt x="105" y="124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iṥlîdè">
                <a:extLst>
                  <a:ext uri="{FF2B5EF4-FFF2-40B4-BE49-F238E27FC236}">
                    <a16:creationId xmlns:a16="http://schemas.microsoft.com/office/drawing/2014/main" xmlns="" id="{B59F26B3-1836-437F-965B-D7A59A429867}"/>
                  </a:ext>
                </a:extLst>
              </p:cNvPr>
              <p:cNvGrpSpPr/>
              <p:nvPr/>
            </p:nvGrpSpPr>
            <p:grpSpPr>
              <a:xfrm>
                <a:off x="6471338" y="2761583"/>
                <a:ext cx="436536" cy="913347"/>
                <a:chOff x="7569592" y="2475415"/>
                <a:chExt cx="467031" cy="97715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7" name="íṣļîdé">
                  <a:extLst>
                    <a:ext uri="{FF2B5EF4-FFF2-40B4-BE49-F238E27FC236}">
                      <a16:creationId xmlns:a16="http://schemas.microsoft.com/office/drawing/2014/main" xmlns="" id="{44E8D342-4762-4EBF-ACE1-8031A7300CF4}"/>
                    </a:ext>
                  </a:extLst>
                </p:cNvPr>
                <p:cNvSpPr/>
                <p:nvPr/>
              </p:nvSpPr>
              <p:spPr bwMode="auto">
                <a:xfrm>
                  <a:off x="7665500" y="2475415"/>
                  <a:ext cx="144557" cy="15567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iSľïďé">
                  <a:extLst>
                    <a:ext uri="{FF2B5EF4-FFF2-40B4-BE49-F238E27FC236}">
                      <a16:creationId xmlns:a16="http://schemas.microsoft.com/office/drawing/2014/main" xmlns="" id="{B6B243B0-085A-4E1B-8377-CF2716DA38C0}"/>
                    </a:ext>
                  </a:extLst>
                </p:cNvPr>
                <p:cNvSpPr/>
                <p:nvPr/>
              </p:nvSpPr>
              <p:spPr bwMode="auto">
                <a:xfrm>
                  <a:off x="7569592" y="2660281"/>
                  <a:ext cx="467031" cy="792285"/>
                </a:xfrm>
                <a:custGeom>
                  <a:avLst/>
                  <a:gdLst>
                    <a:gd name="T0" fmla="*/ 139 w 142"/>
                    <a:gd name="T1" fmla="*/ 31 h 241"/>
                    <a:gd name="T2" fmla="*/ 125 w 142"/>
                    <a:gd name="T3" fmla="*/ 32 h 241"/>
                    <a:gd name="T4" fmla="*/ 106 w 142"/>
                    <a:gd name="T5" fmla="*/ 50 h 241"/>
                    <a:gd name="T6" fmla="*/ 106 w 142"/>
                    <a:gd name="T7" fmla="*/ 30 h 241"/>
                    <a:gd name="T8" fmla="*/ 106 w 142"/>
                    <a:gd name="T9" fmla="*/ 30 h 241"/>
                    <a:gd name="T10" fmla="*/ 53 w 142"/>
                    <a:gd name="T11" fmla="*/ 0 h 241"/>
                    <a:gd name="T12" fmla="*/ 0 w 142"/>
                    <a:gd name="T13" fmla="*/ 30 h 241"/>
                    <a:gd name="T14" fmla="*/ 0 w 142"/>
                    <a:gd name="T15" fmla="*/ 30 h 241"/>
                    <a:gd name="T16" fmla="*/ 0 w 142"/>
                    <a:gd name="T17" fmla="*/ 124 h 241"/>
                    <a:gd name="T18" fmla="*/ 10 w 142"/>
                    <a:gd name="T19" fmla="*/ 134 h 241"/>
                    <a:gd name="T20" fmla="*/ 19 w 142"/>
                    <a:gd name="T21" fmla="*/ 124 h 241"/>
                    <a:gd name="T22" fmla="*/ 19 w 142"/>
                    <a:gd name="T23" fmla="*/ 41 h 241"/>
                    <a:gd name="T24" fmla="*/ 25 w 142"/>
                    <a:gd name="T25" fmla="*/ 41 h 241"/>
                    <a:gd name="T26" fmla="*/ 25 w 142"/>
                    <a:gd name="T27" fmla="*/ 228 h 241"/>
                    <a:gd name="T28" fmla="*/ 25 w 142"/>
                    <a:gd name="T29" fmla="*/ 228 h 241"/>
                    <a:gd name="T30" fmla="*/ 25 w 142"/>
                    <a:gd name="T31" fmla="*/ 229 h 241"/>
                    <a:gd name="T32" fmla="*/ 36 w 142"/>
                    <a:gd name="T33" fmla="*/ 241 h 241"/>
                    <a:gd name="T34" fmla="*/ 47 w 142"/>
                    <a:gd name="T35" fmla="*/ 230 h 241"/>
                    <a:gd name="T36" fmla="*/ 47 w 142"/>
                    <a:gd name="T37" fmla="*/ 229 h 241"/>
                    <a:gd name="T38" fmla="*/ 47 w 142"/>
                    <a:gd name="T39" fmla="*/ 125 h 241"/>
                    <a:gd name="T40" fmla="*/ 53 w 142"/>
                    <a:gd name="T41" fmla="*/ 116 h 241"/>
                    <a:gd name="T42" fmla="*/ 58 w 142"/>
                    <a:gd name="T43" fmla="*/ 125 h 241"/>
                    <a:gd name="T44" fmla="*/ 58 w 142"/>
                    <a:gd name="T45" fmla="*/ 229 h 241"/>
                    <a:gd name="T46" fmla="*/ 58 w 142"/>
                    <a:gd name="T47" fmla="*/ 230 h 241"/>
                    <a:gd name="T48" fmla="*/ 69 w 142"/>
                    <a:gd name="T49" fmla="*/ 241 h 241"/>
                    <a:gd name="T50" fmla="*/ 81 w 142"/>
                    <a:gd name="T51" fmla="*/ 229 h 241"/>
                    <a:gd name="T52" fmla="*/ 81 w 142"/>
                    <a:gd name="T53" fmla="*/ 228 h 241"/>
                    <a:gd name="T54" fmla="*/ 81 w 142"/>
                    <a:gd name="T55" fmla="*/ 41 h 241"/>
                    <a:gd name="T56" fmla="*/ 87 w 142"/>
                    <a:gd name="T57" fmla="*/ 41 h 241"/>
                    <a:gd name="T58" fmla="*/ 87 w 142"/>
                    <a:gd name="T59" fmla="*/ 69 h 241"/>
                    <a:gd name="T60" fmla="*/ 87 w 142"/>
                    <a:gd name="T61" fmla="*/ 78 h 241"/>
                    <a:gd name="T62" fmla="*/ 87 w 142"/>
                    <a:gd name="T63" fmla="*/ 96 h 241"/>
                    <a:gd name="T64" fmla="*/ 138 w 142"/>
                    <a:gd name="T65" fmla="*/ 45 h 241"/>
                    <a:gd name="T66" fmla="*/ 139 w 142"/>
                    <a:gd name="T67" fmla="*/ 31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2" h="241">
                      <a:moveTo>
                        <a:pt x="139" y="31"/>
                      </a:moveTo>
                      <a:cubicBezTo>
                        <a:pt x="135" y="27"/>
                        <a:pt x="129" y="28"/>
                        <a:pt x="125" y="32"/>
                      </a:cubicBezTo>
                      <a:cubicBezTo>
                        <a:pt x="106" y="50"/>
                        <a:pt x="106" y="50"/>
                        <a:pt x="106" y="5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2"/>
                        <a:pt x="79" y="0"/>
                        <a:pt x="53" y="0"/>
                      </a:cubicBezTo>
                      <a:cubicBezTo>
                        <a:pt x="26" y="0"/>
                        <a:pt x="1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10" y="134"/>
                      </a:cubicBezTo>
                      <a:cubicBezTo>
                        <a:pt x="15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2" y="241"/>
                        <a:pt x="47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3" y="116"/>
                      </a:cubicBezTo>
                      <a:cubicBezTo>
                        <a:pt x="58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4" y="241"/>
                        <a:pt x="69" y="241"/>
                      </a:cubicBezTo>
                      <a:cubicBezTo>
                        <a:pt x="76" y="241"/>
                        <a:pt x="81" y="235"/>
                        <a:pt x="81" y="229"/>
                      </a:cubicBezTo>
                      <a:cubicBezTo>
                        <a:pt x="81" y="228"/>
                        <a:pt x="81" y="228"/>
                        <a:pt x="81" y="228"/>
                      </a:cubicBezTo>
                      <a:cubicBezTo>
                        <a:pt x="81" y="41"/>
                        <a:pt x="81" y="41"/>
                        <a:pt x="81" y="41"/>
                      </a:cubicBezTo>
                      <a:cubicBezTo>
                        <a:pt x="87" y="41"/>
                        <a:pt x="87" y="41"/>
                        <a:pt x="87" y="41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7" y="96"/>
                        <a:pt x="87" y="96"/>
                        <a:pt x="87" y="96"/>
                      </a:cubicBezTo>
                      <a:cubicBezTo>
                        <a:pt x="138" y="45"/>
                        <a:pt x="138" y="45"/>
                        <a:pt x="138" y="45"/>
                      </a:cubicBezTo>
                      <a:cubicBezTo>
                        <a:pt x="142" y="41"/>
                        <a:pt x="142" y="35"/>
                        <a:pt x="139" y="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îs1ïḓé">
                <a:extLst>
                  <a:ext uri="{FF2B5EF4-FFF2-40B4-BE49-F238E27FC236}">
                    <a16:creationId xmlns:a16="http://schemas.microsoft.com/office/drawing/2014/main" xmlns="" id="{AF0B55E0-FB84-4954-9A15-A733859449D5}"/>
                  </a:ext>
                </a:extLst>
              </p:cNvPr>
              <p:cNvGrpSpPr/>
              <p:nvPr/>
            </p:nvGrpSpPr>
            <p:grpSpPr>
              <a:xfrm>
                <a:off x="7422802" y="1248576"/>
                <a:ext cx="550867" cy="913350"/>
                <a:chOff x="8467515" y="825516"/>
                <a:chExt cx="589349" cy="977152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5" name="íşlïďé">
                  <a:extLst>
                    <a:ext uri="{FF2B5EF4-FFF2-40B4-BE49-F238E27FC236}">
                      <a16:creationId xmlns:a16="http://schemas.microsoft.com/office/drawing/2014/main" xmlns="" id="{FB1ACCCD-3AA6-4158-9351-751BE2E279AE}"/>
                    </a:ext>
                  </a:extLst>
                </p:cNvPr>
                <p:cNvSpPr/>
                <p:nvPr/>
              </p:nvSpPr>
              <p:spPr bwMode="auto">
                <a:xfrm>
                  <a:off x="8691300" y="825516"/>
                  <a:ext cx="144557" cy="15428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ṥliḑê">
                  <a:extLst>
                    <a:ext uri="{FF2B5EF4-FFF2-40B4-BE49-F238E27FC236}">
                      <a16:creationId xmlns:a16="http://schemas.microsoft.com/office/drawing/2014/main" xmlns="" id="{16A5A8C3-FE40-458C-B3C5-9EA6134A19C9}"/>
                    </a:ext>
                  </a:extLst>
                </p:cNvPr>
                <p:cNvSpPr/>
                <p:nvPr/>
              </p:nvSpPr>
              <p:spPr bwMode="auto">
                <a:xfrm>
                  <a:off x="8467515" y="1010383"/>
                  <a:ext cx="589349" cy="792285"/>
                </a:xfrm>
                <a:custGeom>
                  <a:avLst/>
                  <a:gdLst>
                    <a:gd name="T0" fmla="*/ 177 w 179"/>
                    <a:gd name="T1" fmla="*/ 45 h 241"/>
                    <a:gd name="T2" fmla="*/ 164 w 179"/>
                    <a:gd name="T3" fmla="*/ 41 h 241"/>
                    <a:gd name="T4" fmla="*/ 143 w 179"/>
                    <a:gd name="T5" fmla="*/ 51 h 241"/>
                    <a:gd name="T6" fmla="*/ 143 w 179"/>
                    <a:gd name="T7" fmla="*/ 30 h 241"/>
                    <a:gd name="T8" fmla="*/ 143 w 179"/>
                    <a:gd name="T9" fmla="*/ 30 h 241"/>
                    <a:gd name="T10" fmla="*/ 90 w 179"/>
                    <a:gd name="T11" fmla="*/ 0 h 241"/>
                    <a:gd name="T12" fmla="*/ 37 w 179"/>
                    <a:gd name="T13" fmla="*/ 30 h 241"/>
                    <a:gd name="T14" fmla="*/ 37 w 179"/>
                    <a:gd name="T15" fmla="*/ 30 h 241"/>
                    <a:gd name="T16" fmla="*/ 37 w 179"/>
                    <a:gd name="T17" fmla="*/ 51 h 241"/>
                    <a:gd name="T18" fmla="*/ 16 w 179"/>
                    <a:gd name="T19" fmla="*/ 41 h 241"/>
                    <a:gd name="T20" fmla="*/ 3 w 179"/>
                    <a:gd name="T21" fmla="*/ 45 h 241"/>
                    <a:gd name="T22" fmla="*/ 8 w 179"/>
                    <a:gd name="T23" fmla="*/ 58 h 241"/>
                    <a:gd name="T24" fmla="*/ 56 w 179"/>
                    <a:gd name="T25" fmla="*/ 82 h 241"/>
                    <a:gd name="T26" fmla="*/ 56 w 179"/>
                    <a:gd name="T27" fmla="*/ 40 h 241"/>
                    <a:gd name="T28" fmla="*/ 62 w 179"/>
                    <a:gd name="T29" fmla="*/ 40 h 241"/>
                    <a:gd name="T30" fmla="*/ 62 w 179"/>
                    <a:gd name="T31" fmla="*/ 228 h 241"/>
                    <a:gd name="T32" fmla="*/ 62 w 179"/>
                    <a:gd name="T33" fmla="*/ 228 h 241"/>
                    <a:gd name="T34" fmla="*/ 62 w 179"/>
                    <a:gd name="T35" fmla="*/ 229 h 241"/>
                    <a:gd name="T36" fmla="*/ 73 w 179"/>
                    <a:gd name="T37" fmla="*/ 241 h 241"/>
                    <a:gd name="T38" fmla="*/ 84 w 179"/>
                    <a:gd name="T39" fmla="*/ 230 h 241"/>
                    <a:gd name="T40" fmla="*/ 84 w 179"/>
                    <a:gd name="T41" fmla="*/ 229 h 241"/>
                    <a:gd name="T42" fmla="*/ 84 w 179"/>
                    <a:gd name="T43" fmla="*/ 125 h 241"/>
                    <a:gd name="T44" fmla="*/ 90 w 179"/>
                    <a:gd name="T45" fmla="*/ 116 h 241"/>
                    <a:gd name="T46" fmla="*/ 95 w 179"/>
                    <a:gd name="T47" fmla="*/ 125 h 241"/>
                    <a:gd name="T48" fmla="*/ 95 w 179"/>
                    <a:gd name="T49" fmla="*/ 229 h 241"/>
                    <a:gd name="T50" fmla="*/ 96 w 179"/>
                    <a:gd name="T51" fmla="*/ 230 h 241"/>
                    <a:gd name="T52" fmla="*/ 106 w 179"/>
                    <a:gd name="T53" fmla="*/ 241 h 241"/>
                    <a:gd name="T54" fmla="*/ 118 w 179"/>
                    <a:gd name="T55" fmla="*/ 229 h 241"/>
                    <a:gd name="T56" fmla="*/ 118 w 179"/>
                    <a:gd name="T57" fmla="*/ 228 h 241"/>
                    <a:gd name="T58" fmla="*/ 118 w 179"/>
                    <a:gd name="T59" fmla="*/ 40 h 241"/>
                    <a:gd name="T60" fmla="*/ 124 w 179"/>
                    <a:gd name="T61" fmla="*/ 40 h 241"/>
                    <a:gd name="T62" fmla="*/ 124 w 179"/>
                    <a:gd name="T63" fmla="*/ 82 h 241"/>
                    <a:gd name="T64" fmla="*/ 172 w 179"/>
                    <a:gd name="T65" fmla="*/ 58 h 241"/>
                    <a:gd name="T66" fmla="*/ 177 w 179"/>
                    <a:gd name="T67" fmla="*/ 4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9" h="241">
                      <a:moveTo>
                        <a:pt x="177" y="45"/>
                      </a:moveTo>
                      <a:cubicBezTo>
                        <a:pt x="175" y="41"/>
                        <a:pt x="169" y="39"/>
                        <a:pt x="164" y="41"/>
                      </a:cubicBezTo>
                      <a:cubicBezTo>
                        <a:pt x="143" y="51"/>
                        <a:pt x="143" y="51"/>
                        <a:pt x="143" y="51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2" y="2"/>
                        <a:pt x="116" y="0"/>
                        <a:pt x="90" y="0"/>
                      </a:cubicBezTo>
                      <a:cubicBezTo>
                        <a:pt x="63" y="0"/>
                        <a:pt x="38" y="2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1" y="39"/>
                        <a:pt x="5" y="41"/>
                        <a:pt x="3" y="45"/>
                      </a:cubicBezTo>
                      <a:cubicBezTo>
                        <a:pt x="0" y="50"/>
                        <a:pt x="3" y="56"/>
                        <a:pt x="8" y="58"/>
                      </a:cubicBezTo>
                      <a:cubicBezTo>
                        <a:pt x="56" y="82"/>
                        <a:pt x="56" y="82"/>
                        <a:pt x="56" y="82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62" y="40"/>
                        <a:pt x="62" y="40"/>
                        <a:pt x="62" y="40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9"/>
                      </a:cubicBezTo>
                      <a:cubicBezTo>
                        <a:pt x="62" y="235"/>
                        <a:pt x="67" y="241"/>
                        <a:pt x="73" y="241"/>
                      </a:cubicBezTo>
                      <a:cubicBezTo>
                        <a:pt x="79" y="241"/>
                        <a:pt x="84" y="236"/>
                        <a:pt x="84" y="230"/>
                      </a:cubicBezTo>
                      <a:cubicBezTo>
                        <a:pt x="84" y="230"/>
                        <a:pt x="84" y="230"/>
                        <a:pt x="84" y="229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0"/>
                        <a:pt x="85" y="116"/>
                        <a:pt x="90" y="116"/>
                      </a:cubicBezTo>
                      <a:cubicBezTo>
                        <a:pt x="95" y="116"/>
                        <a:pt x="95" y="120"/>
                        <a:pt x="95" y="125"/>
                      </a:cubicBezTo>
                      <a:cubicBezTo>
                        <a:pt x="95" y="229"/>
                        <a:pt x="95" y="229"/>
                        <a:pt x="95" y="229"/>
                      </a:cubicBezTo>
                      <a:cubicBezTo>
                        <a:pt x="95" y="230"/>
                        <a:pt x="95" y="230"/>
                        <a:pt x="96" y="230"/>
                      </a:cubicBezTo>
                      <a:cubicBezTo>
                        <a:pt x="96" y="236"/>
                        <a:pt x="101" y="241"/>
                        <a:pt x="106" y="241"/>
                      </a:cubicBezTo>
                      <a:cubicBezTo>
                        <a:pt x="113" y="241"/>
                        <a:pt x="118" y="235"/>
                        <a:pt x="118" y="229"/>
                      </a:cubicBezTo>
                      <a:cubicBezTo>
                        <a:pt x="118" y="228"/>
                        <a:pt x="118" y="228"/>
                        <a:pt x="118" y="228"/>
                      </a:cubicBezTo>
                      <a:cubicBezTo>
                        <a:pt x="118" y="40"/>
                        <a:pt x="118" y="40"/>
                        <a:pt x="118" y="40"/>
                      </a:cubicBezTo>
                      <a:cubicBezTo>
                        <a:pt x="124" y="40"/>
                        <a:pt x="124" y="40"/>
                        <a:pt x="124" y="40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172" y="58"/>
                        <a:pt x="172" y="58"/>
                        <a:pt x="172" y="58"/>
                      </a:cubicBezTo>
                      <a:cubicBezTo>
                        <a:pt x="177" y="56"/>
                        <a:pt x="179" y="50"/>
                        <a:pt x="177" y="45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iŝḷidè">
                <a:extLst>
                  <a:ext uri="{FF2B5EF4-FFF2-40B4-BE49-F238E27FC236}">
                    <a16:creationId xmlns:a16="http://schemas.microsoft.com/office/drawing/2014/main" xmlns="" id="{5FC409BA-CBAC-463E-B43F-21798117D4D5}"/>
                  </a:ext>
                </a:extLst>
              </p:cNvPr>
              <p:cNvGrpSpPr/>
              <p:nvPr/>
            </p:nvGrpSpPr>
            <p:grpSpPr>
              <a:xfrm>
                <a:off x="5263069" y="4692205"/>
                <a:ext cx="422244" cy="912046"/>
                <a:chOff x="6276918" y="4540915"/>
                <a:chExt cx="451741" cy="97576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1" name="iṩ1îḋe">
                  <a:extLst>
                    <a:ext uri="{FF2B5EF4-FFF2-40B4-BE49-F238E27FC236}">
                      <a16:creationId xmlns:a16="http://schemas.microsoft.com/office/drawing/2014/main" xmlns="" id="{63D73BD2-49E8-45C0-8EC6-3625847B409A}"/>
                    </a:ext>
                  </a:extLst>
                </p:cNvPr>
                <p:cNvSpPr/>
                <p:nvPr/>
              </p:nvSpPr>
              <p:spPr bwMode="auto">
                <a:xfrm>
                  <a:off x="6468734" y="4540915"/>
                  <a:ext cx="140387" cy="151507"/>
                </a:xfrm>
                <a:custGeom>
                  <a:avLst/>
                  <a:gdLst>
                    <a:gd name="T0" fmla="*/ 0 w 43"/>
                    <a:gd name="T1" fmla="*/ 23 h 46"/>
                    <a:gd name="T2" fmla="*/ 21 w 43"/>
                    <a:gd name="T3" fmla="*/ 46 h 46"/>
                    <a:gd name="T4" fmla="*/ 43 w 43"/>
                    <a:gd name="T5" fmla="*/ 23 h 46"/>
                    <a:gd name="T6" fmla="*/ 22 w 43"/>
                    <a:gd name="T7" fmla="*/ 0 h 46"/>
                    <a:gd name="T8" fmla="*/ 0 w 43"/>
                    <a:gd name="T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6">
                      <a:moveTo>
                        <a:pt x="0" y="23"/>
                      </a:moveTo>
                      <a:cubicBezTo>
                        <a:pt x="0" y="35"/>
                        <a:pt x="10" y="46"/>
                        <a:pt x="21" y="46"/>
                      </a:cubicBezTo>
                      <a:cubicBezTo>
                        <a:pt x="33" y="46"/>
                        <a:pt x="43" y="36"/>
                        <a:pt x="43" y="23"/>
                      </a:cubicBezTo>
                      <a:cubicBezTo>
                        <a:pt x="43" y="10"/>
                        <a:pt x="33" y="0"/>
                        <a:pt x="22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ś1íḓé">
                  <a:extLst>
                    <a:ext uri="{FF2B5EF4-FFF2-40B4-BE49-F238E27FC236}">
                      <a16:creationId xmlns:a16="http://schemas.microsoft.com/office/drawing/2014/main" xmlns="" id="{B08B7F27-5011-48A4-919F-19D149C4BA75}"/>
                    </a:ext>
                  </a:extLst>
                </p:cNvPr>
                <p:cNvSpPr/>
                <p:nvPr/>
              </p:nvSpPr>
              <p:spPr bwMode="auto">
                <a:xfrm>
                  <a:off x="6276918" y="4704931"/>
                  <a:ext cx="442011" cy="654678"/>
                </a:xfrm>
                <a:custGeom>
                  <a:avLst/>
                  <a:gdLst>
                    <a:gd name="T0" fmla="*/ 1 w 134"/>
                    <a:gd name="T1" fmla="*/ 84 h 199"/>
                    <a:gd name="T2" fmla="*/ 10 w 134"/>
                    <a:gd name="T3" fmla="*/ 36 h 199"/>
                    <a:gd name="T4" fmla="*/ 15 w 134"/>
                    <a:gd name="T5" fmla="*/ 29 h 199"/>
                    <a:gd name="T6" fmla="*/ 61 w 134"/>
                    <a:gd name="T7" fmla="*/ 2 h 199"/>
                    <a:gd name="T8" fmla="*/ 62 w 134"/>
                    <a:gd name="T9" fmla="*/ 2 h 199"/>
                    <a:gd name="T10" fmla="*/ 62 w 134"/>
                    <a:gd name="T11" fmla="*/ 1 h 199"/>
                    <a:gd name="T12" fmla="*/ 63 w 134"/>
                    <a:gd name="T13" fmla="*/ 1 h 199"/>
                    <a:gd name="T14" fmla="*/ 63 w 134"/>
                    <a:gd name="T15" fmla="*/ 1 h 199"/>
                    <a:gd name="T16" fmla="*/ 64 w 134"/>
                    <a:gd name="T17" fmla="*/ 1 h 199"/>
                    <a:gd name="T18" fmla="*/ 64 w 134"/>
                    <a:gd name="T19" fmla="*/ 1 h 199"/>
                    <a:gd name="T20" fmla="*/ 65 w 134"/>
                    <a:gd name="T21" fmla="*/ 1 h 199"/>
                    <a:gd name="T22" fmla="*/ 65 w 134"/>
                    <a:gd name="T23" fmla="*/ 0 h 199"/>
                    <a:gd name="T24" fmla="*/ 66 w 134"/>
                    <a:gd name="T25" fmla="*/ 0 h 199"/>
                    <a:gd name="T26" fmla="*/ 66 w 134"/>
                    <a:gd name="T27" fmla="*/ 0 h 199"/>
                    <a:gd name="T28" fmla="*/ 67 w 134"/>
                    <a:gd name="T29" fmla="*/ 0 h 199"/>
                    <a:gd name="T30" fmla="*/ 67 w 134"/>
                    <a:gd name="T31" fmla="*/ 0 h 199"/>
                    <a:gd name="T32" fmla="*/ 68 w 134"/>
                    <a:gd name="T33" fmla="*/ 0 h 199"/>
                    <a:gd name="T34" fmla="*/ 68 w 134"/>
                    <a:gd name="T35" fmla="*/ 0 h 199"/>
                    <a:gd name="T36" fmla="*/ 69 w 134"/>
                    <a:gd name="T37" fmla="*/ 0 h 199"/>
                    <a:gd name="T38" fmla="*/ 69 w 134"/>
                    <a:gd name="T39" fmla="*/ 1 h 199"/>
                    <a:gd name="T40" fmla="*/ 70 w 134"/>
                    <a:gd name="T41" fmla="*/ 1 h 199"/>
                    <a:gd name="T42" fmla="*/ 70 w 134"/>
                    <a:gd name="T43" fmla="*/ 1 h 199"/>
                    <a:gd name="T44" fmla="*/ 92 w 134"/>
                    <a:gd name="T45" fmla="*/ 9 h 199"/>
                    <a:gd name="T46" fmla="*/ 99 w 134"/>
                    <a:gd name="T47" fmla="*/ 21 h 199"/>
                    <a:gd name="T48" fmla="*/ 92 w 134"/>
                    <a:gd name="T49" fmla="*/ 89 h 199"/>
                    <a:gd name="T50" fmla="*/ 92 w 134"/>
                    <a:gd name="T51" fmla="*/ 90 h 199"/>
                    <a:gd name="T52" fmla="*/ 129 w 134"/>
                    <a:gd name="T53" fmla="*/ 113 h 199"/>
                    <a:gd name="T54" fmla="*/ 134 w 134"/>
                    <a:gd name="T55" fmla="*/ 123 h 199"/>
                    <a:gd name="T56" fmla="*/ 127 w 134"/>
                    <a:gd name="T57" fmla="*/ 188 h 199"/>
                    <a:gd name="T58" fmla="*/ 116 w 134"/>
                    <a:gd name="T59" fmla="*/ 199 h 199"/>
                    <a:gd name="T60" fmla="*/ 105 w 134"/>
                    <a:gd name="T61" fmla="*/ 187 h 199"/>
                    <a:gd name="T62" fmla="*/ 112 w 134"/>
                    <a:gd name="T63" fmla="*/ 130 h 199"/>
                    <a:gd name="T64" fmla="*/ 56 w 134"/>
                    <a:gd name="T65" fmla="*/ 96 h 199"/>
                    <a:gd name="T66" fmla="*/ 55 w 134"/>
                    <a:gd name="T67" fmla="*/ 95 h 199"/>
                    <a:gd name="T68" fmla="*/ 55 w 134"/>
                    <a:gd name="T69" fmla="*/ 95 h 199"/>
                    <a:gd name="T70" fmla="*/ 54 w 134"/>
                    <a:gd name="T71" fmla="*/ 95 h 199"/>
                    <a:gd name="T72" fmla="*/ 54 w 134"/>
                    <a:gd name="T73" fmla="*/ 95 h 199"/>
                    <a:gd name="T74" fmla="*/ 53 w 134"/>
                    <a:gd name="T75" fmla="*/ 94 h 199"/>
                    <a:gd name="T76" fmla="*/ 53 w 134"/>
                    <a:gd name="T77" fmla="*/ 94 h 199"/>
                    <a:gd name="T78" fmla="*/ 52 w 134"/>
                    <a:gd name="T79" fmla="*/ 93 h 199"/>
                    <a:gd name="T80" fmla="*/ 52 w 134"/>
                    <a:gd name="T81" fmla="*/ 93 h 199"/>
                    <a:gd name="T82" fmla="*/ 52 w 134"/>
                    <a:gd name="T83" fmla="*/ 93 h 199"/>
                    <a:gd name="T84" fmla="*/ 51 w 134"/>
                    <a:gd name="T85" fmla="*/ 90 h 199"/>
                    <a:gd name="T86" fmla="*/ 51 w 134"/>
                    <a:gd name="T87" fmla="*/ 90 h 199"/>
                    <a:gd name="T88" fmla="*/ 50 w 134"/>
                    <a:gd name="T89" fmla="*/ 89 h 199"/>
                    <a:gd name="T90" fmla="*/ 50 w 134"/>
                    <a:gd name="T91" fmla="*/ 89 h 199"/>
                    <a:gd name="T92" fmla="*/ 50 w 134"/>
                    <a:gd name="T93" fmla="*/ 88 h 199"/>
                    <a:gd name="T94" fmla="*/ 50 w 134"/>
                    <a:gd name="T95" fmla="*/ 87 h 199"/>
                    <a:gd name="T96" fmla="*/ 50 w 134"/>
                    <a:gd name="T97" fmla="*/ 87 h 199"/>
                    <a:gd name="T98" fmla="*/ 50 w 134"/>
                    <a:gd name="T99" fmla="*/ 86 h 199"/>
                    <a:gd name="T100" fmla="*/ 50 w 134"/>
                    <a:gd name="T101" fmla="*/ 85 h 199"/>
                    <a:gd name="T102" fmla="*/ 50 w 134"/>
                    <a:gd name="T103" fmla="*/ 85 h 199"/>
                    <a:gd name="T104" fmla="*/ 50 w 134"/>
                    <a:gd name="T105" fmla="*/ 84 h 199"/>
                    <a:gd name="T106" fmla="*/ 50 w 134"/>
                    <a:gd name="T107" fmla="*/ 84 h 199"/>
                    <a:gd name="T108" fmla="*/ 56 w 134"/>
                    <a:gd name="T109" fmla="*/ 33 h 199"/>
                    <a:gd name="T110" fmla="*/ 31 w 134"/>
                    <a:gd name="T111" fmla="*/ 46 h 199"/>
                    <a:gd name="T112" fmla="*/ 23 w 134"/>
                    <a:gd name="T113" fmla="*/ 89 h 199"/>
                    <a:gd name="T114" fmla="*/ 10 w 134"/>
                    <a:gd name="T115" fmla="*/ 98 h 199"/>
                    <a:gd name="T116" fmla="*/ 1 w 134"/>
                    <a:gd name="T117" fmla="*/ 8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4" h="199">
                      <a:moveTo>
                        <a:pt x="1" y="84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1" y="33"/>
                        <a:pt x="13" y="30"/>
                        <a:pt x="15" y="29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2" y="2"/>
                        <a:pt x="62" y="2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2" y="1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63" y="1"/>
                        <a:pt x="64" y="1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8" y="0"/>
                        <a:pt x="6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92" y="9"/>
                        <a:pt x="92" y="9"/>
                        <a:pt x="92" y="9"/>
                      </a:cubicBezTo>
                      <a:cubicBezTo>
                        <a:pt x="97" y="10"/>
                        <a:pt x="100" y="16"/>
                        <a:pt x="99" y="21"/>
                      </a:cubicBezTo>
                      <a:cubicBezTo>
                        <a:pt x="92" y="89"/>
                        <a:pt x="92" y="89"/>
                        <a:pt x="92" y="89"/>
                      </a:cubicBezTo>
                      <a:cubicBezTo>
                        <a:pt x="92" y="89"/>
                        <a:pt x="92" y="90"/>
                        <a:pt x="92" y="90"/>
                      </a:cubicBezTo>
                      <a:cubicBezTo>
                        <a:pt x="129" y="113"/>
                        <a:pt x="129" y="113"/>
                        <a:pt x="129" y="113"/>
                      </a:cubicBezTo>
                      <a:cubicBezTo>
                        <a:pt x="132" y="115"/>
                        <a:pt x="134" y="119"/>
                        <a:pt x="134" y="123"/>
                      </a:cubicBezTo>
                      <a:cubicBezTo>
                        <a:pt x="127" y="188"/>
                        <a:pt x="127" y="188"/>
                        <a:pt x="127" y="188"/>
                      </a:cubicBezTo>
                      <a:cubicBezTo>
                        <a:pt x="127" y="194"/>
                        <a:pt x="122" y="199"/>
                        <a:pt x="116" y="199"/>
                      </a:cubicBezTo>
                      <a:cubicBezTo>
                        <a:pt x="110" y="199"/>
                        <a:pt x="105" y="194"/>
                        <a:pt x="105" y="187"/>
                      </a:cubicBezTo>
                      <a:cubicBezTo>
                        <a:pt x="112" y="130"/>
                        <a:pt x="112" y="130"/>
                        <a:pt x="112" y="130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5" y="95"/>
                        <a:pt x="55" y="95"/>
                      </a:cubicBezTo>
                      <a:cubicBezTo>
                        <a:pt x="55" y="95"/>
                        <a:pt x="55" y="95"/>
                        <a:pt x="55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4"/>
                        <a:pt x="53" y="94"/>
                        <a:pt x="53" y="94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53" y="93"/>
                        <a:pt x="53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2"/>
                        <a:pt x="51" y="91"/>
                        <a:pt x="51" y="90"/>
                      </a:cubicBezTo>
                      <a:cubicBezTo>
                        <a:pt x="51" y="90"/>
                        <a:pt x="51" y="90"/>
                        <a:pt x="51" y="90"/>
                      </a:cubicBezTo>
                      <a:cubicBezTo>
                        <a:pt x="51" y="89"/>
                        <a:pt x="50" y="89"/>
                        <a:pt x="50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0" y="88"/>
                        <a:pt x="50" y="88"/>
                        <a:pt x="50" y="87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1" y="95"/>
                        <a:pt x="15" y="99"/>
                        <a:pt x="10" y="98"/>
                      </a:cubicBezTo>
                      <a:cubicBezTo>
                        <a:pt x="4" y="96"/>
                        <a:pt x="0" y="90"/>
                        <a:pt x="1" y="84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š1íḋè">
                  <a:extLst>
                    <a:ext uri="{FF2B5EF4-FFF2-40B4-BE49-F238E27FC236}">
                      <a16:creationId xmlns:a16="http://schemas.microsoft.com/office/drawing/2014/main" xmlns="" id="{68505867-F1F4-47D7-B795-FE64005DBC0B}"/>
                    </a:ext>
                  </a:extLst>
                </p:cNvPr>
                <p:cNvSpPr/>
                <p:nvPr/>
              </p:nvSpPr>
              <p:spPr bwMode="auto">
                <a:xfrm>
                  <a:off x="6389505" y="5039915"/>
                  <a:ext cx="132047" cy="476761"/>
                </a:xfrm>
                <a:custGeom>
                  <a:avLst/>
                  <a:gdLst>
                    <a:gd name="T0" fmla="*/ 1 w 40"/>
                    <a:gd name="T1" fmla="*/ 131 h 145"/>
                    <a:gd name="T2" fmla="*/ 19 w 40"/>
                    <a:gd name="T3" fmla="*/ 1 h 145"/>
                    <a:gd name="T4" fmla="*/ 20 w 40"/>
                    <a:gd name="T5" fmla="*/ 0 h 145"/>
                    <a:gd name="T6" fmla="*/ 40 w 40"/>
                    <a:gd name="T7" fmla="*/ 12 h 145"/>
                    <a:gd name="T8" fmla="*/ 23 w 40"/>
                    <a:gd name="T9" fmla="*/ 135 h 145"/>
                    <a:gd name="T10" fmla="*/ 10 w 40"/>
                    <a:gd name="T11" fmla="*/ 144 h 145"/>
                    <a:gd name="T12" fmla="*/ 1 w 40"/>
                    <a:gd name="T13" fmla="*/ 13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45">
                      <a:moveTo>
                        <a:pt x="1" y="131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2" y="141"/>
                        <a:pt x="16" y="145"/>
                        <a:pt x="10" y="144"/>
                      </a:cubicBezTo>
                      <a:cubicBezTo>
                        <a:pt x="4" y="143"/>
                        <a:pt x="0" y="137"/>
                        <a:pt x="1" y="1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šľïḋê">
                  <a:extLst>
                    <a:ext uri="{FF2B5EF4-FFF2-40B4-BE49-F238E27FC236}">
                      <a16:creationId xmlns:a16="http://schemas.microsoft.com/office/drawing/2014/main" xmlns="" id="{E697A523-7BC6-46CA-ABD0-1D4687D403DE}"/>
                    </a:ext>
                  </a:extLst>
                </p:cNvPr>
                <p:cNvSpPr/>
                <p:nvPr/>
              </p:nvSpPr>
              <p:spPr bwMode="auto">
                <a:xfrm>
                  <a:off x="6603561" y="4849489"/>
                  <a:ext cx="125098" cy="141777"/>
                </a:xfrm>
                <a:custGeom>
                  <a:avLst/>
                  <a:gdLst>
                    <a:gd name="T0" fmla="*/ 3 w 38"/>
                    <a:gd name="T1" fmla="*/ 0 h 43"/>
                    <a:gd name="T2" fmla="*/ 32 w 38"/>
                    <a:gd name="T3" fmla="*/ 20 h 43"/>
                    <a:gd name="T4" fmla="*/ 35 w 38"/>
                    <a:gd name="T5" fmla="*/ 36 h 43"/>
                    <a:gd name="T6" fmla="*/ 20 w 38"/>
                    <a:gd name="T7" fmla="*/ 39 h 43"/>
                    <a:gd name="T8" fmla="*/ 0 w 38"/>
                    <a:gd name="T9" fmla="*/ 25 h 43"/>
                    <a:gd name="T10" fmla="*/ 3 w 38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43">
                      <a:moveTo>
                        <a:pt x="3" y="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7" y="23"/>
                        <a:pt x="38" y="30"/>
                        <a:pt x="35" y="36"/>
                      </a:cubicBezTo>
                      <a:cubicBezTo>
                        <a:pt x="32" y="41"/>
                        <a:pt x="25" y="43"/>
                        <a:pt x="20" y="39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îŝḷîḑe">
                <a:extLst>
                  <a:ext uri="{FF2B5EF4-FFF2-40B4-BE49-F238E27FC236}">
                    <a16:creationId xmlns:a16="http://schemas.microsoft.com/office/drawing/2014/main" xmlns="" id="{1747467D-BFC6-436F-8A93-5ED0EFD79770}"/>
                  </a:ext>
                </a:extLst>
              </p:cNvPr>
              <p:cNvSpPr/>
              <p:nvPr/>
            </p:nvSpPr>
            <p:spPr bwMode="auto">
              <a:xfrm>
                <a:off x="5190313" y="2144455"/>
                <a:ext cx="1883859" cy="1996891"/>
              </a:xfrm>
              <a:custGeom>
                <a:avLst/>
                <a:gdLst>
                  <a:gd name="T0" fmla="*/ 148 w 613"/>
                  <a:gd name="T1" fmla="*/ 648 h 650"/>
                  <a:gd name="T2" fmla="*/ 108 w 613"/>
                  <a:gd name="T3" fmla="*/ 594 h 650"/>
                  <a:gd name="T4" fmla="*/ 233 w 613"/>
                  <a:gd name="T5" fmla="*/ 80 h 650"/>
                  <a:gd name="T6" fmla="*/ 366 w 613"/>
                  <a:gd name="T7" fmla="*/ 30 h 650"/>
                  <a:gd name="T8" fmla="*/ 534 w 613"/>
                  <a:gd name="T9" fmla="*/ 41 h 650"/>
                  <a:gd name="T10" fmla="*/ 550 w 613"/>
                  <a:gd name="T11" fmla="*/ 0 h 650"/>
                  <a:gd name="T12" fmla="*/ 613 w 613"/>
                  <a:gd name="T13" fmla="*/ 81 h 650"/>
                  <a:gd name="T14" fmla="*/ 512 w 613"/>
                  <a:gd name="T15" fmla="*/ 95 h 650"/>
                  <a:gd name="T16" fmla="*/ 529 w 613"/>
                  <a:gd name="T17" fmla="*/ 51 h 650"/>
                  <a:gd name="T18" fmla="*/ 368 w 613"/>
                  <a:gd name="T19" fmla="*/ 42 h 650"/>
                  <a:gd name="T20" fmla="*/ 239 w 613"/>
                  <a:gd name="T21" fmla="*/ 90 h 650"/>
                  <a:gd name="T22" fmla="*/ 75 w 613"/>
                  <a:gd name="T23" fmla="*/ 314 h 650"/>
                  <a:gd name="T24" fmla="*/ 118 w 613"/>
                  <a:gd name="T25" fmla="*/ 588 h 650"/>
                  <a:gd name="T26" fmla="*/ 156 w 613"/>
                  <a:gd name="T27" fmla="*/ 641 h 650"/>
                  <a:gd name="T28" fmla="*/ 158 w 613"/>
                  <a:gd name="T29" fmla="*/ 642 h 650"/>
                  <a:gd name="T30" fmla="*/ 149 w 613"/>
                  <a:gd name="T31" fmla="*/ 650 h 650"/>
                  <a:gd name="T32" fmla="*/ 148 w 613"/>
                  <a:gd name="T33" fmla="*/ 648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3" h="650">
                    <a:moveTo>
                      <a:pt x="148" y="648"/>
                    </a:moveTo>
                    <a:cubicBezTo>
                      <a:pt x="133" y="631"/>
                      <a:pt x="119" y="613"/>
                      <a:pt x="108" y="594"/>
                    </a:cubicBezTo>
                    <a:cubicBezTo>
                      <a:pt x="0" y="418"/>
                      <a:pt x="56" y="187"/>
                      <a:pt x="233" y="80"/>
                    </a:cubicBezTo>
                    <a:cubicBezTo>
                      <a:pt x="274" y="55"/>
                      <a:pt x="319" y="38"/>
                      <a:pt x="366" y="30"/>
                    </a:cubicBezTo>
                    <a:cubicBezTo>
                      <a:pt x="422" y="21"/>
                      <a:pt x="479" y="25"/>
                      <a:pt x="534" y="41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613" y="81"/>
                      <a:pt x="613" y="81"/>
                      <a:pt x="613" y="81"/>
                    </a:cubicBezTo>
                    <a:cubicBezTo>
                      <a:pt x="512" y="95"/>
                      <a:pt x="512" y="95"/>
                      <a:pt x="512" y="95"/>
                    </a:cubicBezTo>
                    <a:cubicBezTo>
                      <a:pt x="529" y="51"/>
                      <a:pt x="529" y="51"/>
                      <a:pt x="529" y="51"/>
                    </a:cubicBezTo>
                    <a:cubicBezTo>
                      <a:pt x="477" y="36"/>
                      <a:pt x="421" y="33"/>
                      <a:pt x="368" y="42"/>
                    </a:cubicBezTo>
                    <a:cubicBezTo>
                      <a:pt x="322" y="49"/>
                      <a:pt x="279" y="65"/>
                      <a:pt x="239" y="90"/>
                    </a:cubicBezTo>
                    <a:cubicBezTo>
                      <a:pt x="156" y="140"/>
                      <a:pt x="98" y="220"/>
                      <a:pt x="75" y="314"/>
                    </a:cubicBezTo>
                    <a:cubicBezTo>
                      <a:pt x="52" y="408"/>
                      <a:pt x="67" y="505"/>
                      <a:pt x="118" y="588"/>
                    </a:cubicBezTo>
                    <a:cubicBezTo>
                      <a:pt x="129" y="607"/>
                      <a:pt x="142" y="624"/>
                      <a:pt x="156" y="641"/>
                    </a:cubicBezTo>
                    <a:cubicBezTo>
                      <a:pt x="158" y="642"/>
                      <a:pt x="158" y="642"/>
                      <a:pt x="158" y="642"/>
                    </a:cubicBezTo>
                    <a:cubicBezTo>
                      <a:pt x="149" y="650"/>
                      <a:pt x="149" y="650"/>
                      <a:pt x="149" y="650"/>
                    </a:cubicBezTo>
                    <a:lnTo>
                      <a:pt x="148" y="64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$ḻîḍé">
                <a:extLst>
                  <a:ext uri="{FF2B5EF4-FFF2-40B4-BE49-F238E27FC236}">
                    <a16:creationId xmlns:a16="http://schemas.microsoft.com/office/drawing/2014/main" xmlns="" id="{38D1EB8F-0200-4423-8644-BB6D9257B407}"/>
                  </a:ext>
                </a:extLst>
              </p:cNvPr>
              <p:cNvSpPr/>
              <p:nvPr/>
            </p:nvSpPr>
            <p:spPr bwMode="auto">
              <a:xfrm>
                <a:off x="3338932" y="6238274"/>
                <a:ext cx="1500591" cy="619726"/>
              </a:xfrm>
              <a:custGeom>
                <a:avLst/>
                <a:gdLst>
                  <a:gd name="T0" fmla="*/ 485 w 488"/>
                  <a:gd name="T1" fmla="*/ 0 h 202"/>
                  <a:gd name="T2" fmla="*/ 249 w 488"/>
                  <a:gd name="T3" fmla="*/ 6 h 202"/>
                  <a:gd name="T4" fmla="*/ 0 w 488"/>
                  <a:gd name="T5" fmla="*/ 183 h 202"/>
                  <a:gd name="T6" fmla="*/ 9 w 488"/>
                  <a:gd name="T7" fmla="*/ 202 h 202"/>
                  <a:gd name="T8" fmla="*/ 254 w 488"/>
                  <a:gd name="T9" fmla="*/ 28 h 202"/>
                  <a:gd name="T10" fmla="*/ 488 w 488"/>
                  <a:gd name="T11" fmla="*/ 21 h 202"/>
                  <a:gd name="T12" fmla="*/ 485 w 488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202">
                    <a:moveTo>
                      <a:pt x="485" y="0"/>
                    </a:moveTo>
                    <a:cubicBezTo>
                      <a:pt x="249" y="6"/>
                      <a:pt x="249" y="6"/>
                      <a:pt x="249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87" y="14"/>
                      <a:pt x="486" y="7"/>
                      <a:pt x="48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íḋé">
                <a:extLst>
                  <a:ext uri="{FF2B5EF4-FFF2-40B4-BE49-F238E27FC236}">
                    <a16:creationId xmlns:a16="http://schemas.microsoft.com/office/drawing/2014/main" xmlns="" id="{4347F77F-2FD3-4FE7-A7C1-353EB72ECC20}"/>
                  </a:ext>
                </a:extLst>
              </p:cNvPr>
              <p:cNvSpPr/>
              <p:nvPr/>
            </p:nvSpPr>
            <p:spPr bwMode="auto">
              <a:xfrm>
                <a:off x="5190313" y="4553196"/>
                <a:ext cx="1008189" cy="1494095"/>
              </a:xfrm>
              <a:custGeom>
                <a:avLst/>
                <a:gdLst>
                  <a:gd name="T0" fmla="*/ 244 w 328"/>
                  <a:gd name="T1" fmla="*/ 6 h 486"/>
                  <a:gd name="T2" fmla="*/ 303 w 328"/>
                  <a:gd name="T3" fmla="*/ 218 h 486"/>
                  <a:gd name="T4" fmla="*/ 48 w 328"/>
                  <a:gd name="T5" fmla="*/ 373 h 486"/>
                  <a:gd name="T6" fmla="*/ 0 w 328"/>
                  <a:gd name="T7" fmla="*/ 472 h 486"/>
                  <a:gd name="T8" fmla="*/ 17 w 328"/>
                  <a:gd name="T9" fmla="*/ 486 h 486"/>
                  <a:gd name="T10" fmla="*/ 65 w 328"/>
                  <a:gd name="T11" fmla="*/ 388 h 486"/>
                  <a:gd name="T12" fmla="*/ 328 w 328"/>
                  <a:gd name="T13" fmla="*/ 228 h 486"/>
                  <a:gd name="T14" fmla="*/ 264 w 328"/>
                  <a:gd name="T15" fmla="*/ 0 h 486"/>
                  <a:gd name="T16" fmla="*/ 244 w 328"/>
                  <a:gd name="T17" fmla="*/ 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486">
                    <a:moveTo>
                      <a:pt x="244" y="6"/>
                    </a:moveTo>
                    <a:cubicBezTo>
                      <a:pt x="303" y="218"/>
                      <a:pt x="303" y="218"/>
                      <a:pt x="303" y="218"/>
                    </a:cubicBezTo>
                    <a:cubicBezTo>
                      <a:pt x="48" y="373"/>
                      <a:pt x="48" y="373"/>
                      <a:pt x="48" y="373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6" y="476"/>
                      <a:pt x="12" y="480"/>
                      <a:pt x="17" y="486"/>
                    </a:cubicBezTo>
                    <a:cubicBezTo>
                      <a:pt x="65" y="388"/>
                      <a:pt x="65" y="388"/>
                      <a:pt x="65" y="388"/>
                    </a:cubicBezTo>
                    <a:cubicBezTo>
                      <a:pt x="328" y="228"/>
                      <a:pt x="328" y="228"/>
                      <a:pt x="328" y="228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58" y="3"/>
                      <a:pt x="251" y="5"/>
                      <a:pt x="244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S1îďe">
                <a:extLst>
                  <a:ext uri="{FF2B5EF4-FFF2-40B4-BE49-F238E27FC236}">
                    <a16:creationId xmlns:a16="http://schemas.microsoft.com/office/drawing/2014/main" xmlns="" id="{7FAD3C46-7BA4-4874-88B4-2300867283ED}"/>
                  </a:ext>
                </a:extLst>
              </p:cNvPr>
              <p:cNvSpPr/>
              <p:nvPr/>
            </p:nvSpPr>
            <p:spPr bwMode="auto">
              <a:xfrm>
                <a:off x="6065982" y="2810952"/>
                <a:ext cx="1278425" cy="1392756"/>
              </a:xfrm>
              <a:custGeom>
                <a:avLst/>
                <a:gdLst>
                  <a:gd name="T0" fmla="*/ 403 w 416"/>
                  <a:gd name="T1" fmla="*/ 1 h 453"/>
                  <a:gd name="T2" fmla="*/ 395 w 416"/>
                  <a:gd name="T3" fmla="*/ 1 h 453"/>
                  <a:gd name="T4" fmla="*/ 395 w 416"/>
                  <a:gd name="T5" fmla="*/ 187 h 453"/>
                  <a:gd name="T6" fmla="*/ 0 w 416"/>
                  <a:gd name="T7" fmla="*/ 435 h 453"/>
                  <a:gd name="T8" fmla="*/ 12 w 416"/>
                  <a:gd name="T9" fmla="*/ 453 h 453"/>
                  <a:gd name="T10" fmla="*/ 416 w 416"/>
                  <a:gd name="T11" fmla="*/ 199 h 453"/>
                  <a:gd name="T12" fmla="*/ 416 w 416"/>
                  <a:gd name="T13" fmla="*/ 0 h 453"/>
                  <a:gd name="T14" fmla="*/ 403 w 416"/>
                  <a:gd name="T15" fmla="*/ 1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453">
                    <a:moveTo>
                      <a:pt x="403" y="1"/>
                    </a:moveTo>
                    <a:cubicBezTo>
                      <a:pt x="400" y="1"/>
                      <a:pt x="397" y="1"/>
                      <a:pt x="395" y="1"/>
                    </a:cubicBezTo>
                    <a:cubicBezTo>
                      <a:pt x="395" y="187"/>
                      <a:pt x="395" y="187"/>
                      <a:pt x="395" y="187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5" y="440"/>
                      <a:pt x="9" y="446"/>
                      <a:pt x="12" y="453"/>
                    </a:cubicBezTo>
                    <a:cubicBezTo>
                      <a:pt x="416" y="199"/>
                      <a:pt x="416" y="199"/>
                      <a:pt x="416" y="199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12" y="1"/>
                      <a:pt x="407" y="1"/>
                      <a:pt x="403" y="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Slïdê">
                <a:extLst>
                  <a:ext uri="{FF2B5EF4-FFF2-40B4-BE49-F238E27FC236}">
                    <a16:creationId xmlns:a16="http://schemas.microsoft.com/office/drawing/2014/main" xmlns="" id="{E82C4DCF-871D-4E08-97EE-572E97EFE399}"/>
                  </a:ext>
                </a:extLst>
              </p:cNvPr>
              <p:cNvSpPr/>
              <p:nvPr/>
            </p:nvSpPr>
            <p:spPr bwMode="auto">
              <a:xfrm rot="2540026">
                <a:off x="7688697" y="1028700"/>
                <a:ext cx="543071" cy="1559056"/>
              </a:xfrm>
              <a:custGeom>
                <a:avLst/>
                <a:gdLst>
                  <a:gd name="T0" fmla="*/ 156 w 177"/>
                  <a:gd name="T1" fmla="*/ 0 h 507"/>
                  <a:gd name="T2" fmla="*/ 156 w 177"/>
                  <a:gd name="T3" fmla="*/ 364 h 507"/>
                  <a:gd name="T4" fmla="*/ 0 w 177"/>
                  <a:gd name="T5" fmla="*/ 490 h 507"/>
                  <a:gd name="T6" fmla="*/ 13 w 177"/>
                  <a:gd name="T7" fmla="*/ 507 h 507"/>
                  <a:gd name="T8" fmla="*/ 177 w 177"/>
                  <a:gd name="T9" fmla="*/ 374 h 507"/>
                  <a:gd name="T10" fmla="*/ 177 w 177"/>
                  <a:gd name="T11" fmla="*/ 0 h 507"/>
                  <a:gd name="T12" fmla="*/ 156 w 177"/>
                  <a:gd name="T13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507">
                    <a:moveTo>
                      <a:pt x="156" y="0"/>
                    </a:moveTo>
                    <a:cubicBezTo>
                      <a:pt x="156" y="364"/>
                      <a:pt x="156" y="364"/>
                      <a:pt x="156" y="364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5" y="495"/>
                      <a:pt x="10" y="501"/>
                      <a:pt x="13" y="507"/>
                    </a:cubicBezTo>
                    <a:cubicBezTo>
                      <a:pt x="177" y="374"/>
                      <a:pt x="177" y="374"/>
                      <a:pt x="177" y="374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íṡliďé">
                <a:extLst>
                  <a:ext uri="{FF2B5EF4-FFF2-40B4-BE49-F238E27FC236}">
                    <a16:creationId xmlns:a16="http://schemas.microsoft.com/office/drawing/2014/main" xmlns="" id="{95DD332C-CD39-44F7-A2DC-94E5F930CD5C}"/>
                  </a:ext>
                </a:extLst>
              </p:cNvPr>
              <p:cNvSpPr/>
              <p:nvPr/>
            </p:nvSpPr>
            <p:spPr bwMode="auto">
              <a:xfrm>
                <a:off x="5687911" y="4129653"/>
                <a:ext cx="409252" cy="409254"/>
              </a:xfrm>
              <a:custGeom>
                <a:avLst/>
                <a:gdLst>
                  <a:gd name="T0" fmla="*/ 66 w 133"/>
                  <a:gd name="T1" fmla="*/ 0 h 133"/>
                  <a:gd name="T2" fmla="*/ 0 w 133"/>
                  <a:gd name="T3" fmla="*/ 66 h 133"/>
                  <a:gd name="T4" fmla="*/ 66 w 133"/>
                  <a:gd name="T5" fmla="*/ 133 h 133"/>
                  <a:gd name="T6" fmla="*/ 133 w 133"/>
                  <a:gd name="T7" fmla="*/ 66 h 133"/>
                  <a:gd name="T8" fmla="*/ 66 w 133"/>
                  <a:gd name="T9" fmla="*/ 0 h 133"/>
                  <a:gd name="T10" fmla="*/ 110 w 133"/>
                  <a:gd name="T11" fmla="*/ 76 h 133"/>
                  <a:gd name="T12" fmla="*/ 76 w 133"/>
                  <a:gd name="T13" fmla="*/ 76 h 133"/>
                  <a:gd name="T14" fmla="*/ 76 w 133"/>
                  <a:gd name="T15" fmla="*/ 111 h 133"/>
                  <a:gd name="T16" fmla="*/ 57 w 133"/>
                  <a:gd name="T17" fmla="*/ 111 h 133"/>
                  <a:gd name="T18" fmla="*/ 57 w 133"/>
                  <a:gd name="T19" fmla="*/ 76 h 133"/>
                  <a:gd name="T20" fmla="*/ 22 w 133"/>
                  <a:gd name="T21" fmla="*/ 76 h 133"/>
                  <a:gd name="T22" fmla="*/ 22 w 133"/>
                  <a:gd name="T23" fmla="*/ 57 h 133"/>
                  <a:gd name="T24" fmla="*/ 57 w 133"/>
                  <a:gd name="T25" fmla="*/ 57 h 133"/>
                  <a:gd name="T26" fmla="*/ 57 w 133"/>
                  <a:gd name="T27" fmla="*/ 22 h 133"/>
                  <a:gd name="T28" fmla="*/ 76 w 133"/>
                  <a:gd name="T29" fmla="*/ 22 h 133"/>
                  <a:gd name="T30" fmla="*/ 76 w 133"/>
                  <a:gd name="T31" fmla="*/ 57 h 133"/>
                  <a:gd name="T32" fmla="*/ 110 w 133"/>
                  <a:gd name="T33" fmla="*/ 57 h 133"/>
                  <a:gd name="T34" fmla="*/ 110 w 133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sḷïḑé">
                <a:extLst>
                  <a:ext uri="{FF2B5EF4-FFF2-40B4-BE49-F238E27FC236}">
                    <a16:creationId xmlns:a16="http://schemas.microsoft.com/office/drawing/2014/main" xmlns="" id="{05CAA2B9-F3EE-46A0-A91A-3EE1290AA415}"/>
                  </a:ext>
                </a:extLst>
              </p:cNvPr>
              <p:cNvSpPr/>
              <p:nvPr/>
            </p:nvSpPr>
            <p:spPr bwMode="auto">
              <a:xfrm>
                <a:off x="4866808" y="6016109"/>
                <a:ext cx="406653" cy="409254"/>
              </a:xfrm>
              <a:custGeom>
                <a:avLst/>
                <a:gdLst>
                  <a:gd name="T0" fmla="*/ 66 w 132"/>
                  <a:gd name="T1" fmla="*/ 0 h 133"/>
                  <a:gd name="T2" fmla="*/ 0 w 132"/>
                  <a:gd name="T3" fmla="*/ 66 h 133"/>
                  <a:gd name="T4" fmla="*/ 66 w 132"/>
                  <a:gd name="T5" fmla="*/ 133 h 133"/>
                  <a:gd name="T6" fmla="*/ 132 w 132"/>
                  <a:gd name="T7" fmla="*/ 66 h 133"/>
                  <a:gd name="T8" fmla="*/ 66 w 132"/>
                  <a:gd name="T9" fmla="*/ 0 h 133"/>
                  <a:gd name="T10" fmla="*/ 110 w 132"/>
                  <a:gd name="T11" fmla="*/ 76 h 133"/>
                  <a:gd name="T12" fmla="*/ 76 w 132"/>
                  <a:gd name="T13" fmla="*/ 76 h 133"/>
                  <a:gd name="T14" fmla="*/ 76 w 132"/>
                  <a:gd name="T15" fmla="*/ 111 h 133"/>
                  <a:gd name="T16" fmla="*/ 56 w 132"/>
                  <a:gd name="T17" fmla="*/ 111 h 133"/>
                  <a:gd name="T18" fmla="*/ 56 w 132"/>
                  <a:gd name="T19" fmla="*/ 76 h 133"/>
                  <a:gd name="T20" fmla="*/ 22 w 132"/>
                  <a:gd name="T21" fmla="*/ 76 h 133"/>
                  <a:gd name="T22" fmla="*/ 22 w 132"/>
                  <a:gd name="T23" fmla="*/ 57 h 133"/>
                  <a:gd name="T24" fmla="*/ 56 w 132"/>
                  <a:gd name="T25" fmla="*/ 57 h 133"/>
                  <a:gd name="T26" fmla="*/ 56 w 132"/>
                  <a:gd name="T27" fmla="*/ 22 h 133"/>
                  <a:gd name="T28" fmla="*/ 76 w 132"/>
                  <a:gd name="T29" fmla="*/ 22 h 133"/>
                  <a:gd name="T30" fmla="*/ 76 w 132"/>
                  <a:gd name="T31" fmla="*/ 57 h 133"/>
                  <a:gd name="T32" fmla="*/ 110 w 132"/>
                  <a:gd name="T33" fmla="*/ 57 h 133"/>
                  <a:gd name="T34" fmla="*/ 110 w 132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2" y="103"/>
                      <a:pt x="132" y="66"/>
                    </a:cubicBezTo>
                    <a:cubicBezTo>
                      <a:pt x="132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śľíḓé">
                <a:extLst>
                  <a:ext uri="{FF2B5EF4-FFF2-40B4-BE49-F238E27FC236}">
                    <a16:creationId xmlns:a16="http://schemas.microsoft.com/office/drawing/2014/main" xmlns="" id="{E4E3B017-F7EA-4EA9-935E-0FB4CD22D356}"/>
                  </a:ext>
                </a:extLst>
              </p:cNvPr>
              <p:cNvSpPr/>
              <p:nvPr/>
            </p:nvSpPr>
            <p:spPr bwMode="auto">
              <a:xfrm>
                <a:off x="7107952" y="2369219"/>
                <a:ext cx="409252" cy="405355"/>
              </a:xfrm>
              <a:custGeom>
                <a:avLst/>
                <a:gdLst>
                  <a:gd name="T0" fmla="*/ 66 w 133"/>
                  <a:gd name="T1" fmla="*/ 0 h 132"/>
                  <a:gd name="T2" fmla="*/ 0 w 133"/>
                  <a:gd name="T3" fmla="*/ 66 h 132"/>
                  <a:gd name="T4" fmla="*/ 66 w 133"/>
                  <a:gd name="T5" fmla="*/ 132 h 132"/>
                  <a:gd name="T6" fmla="*/ 133 w 133"/>
                  <a:gd name="T7" fmla="*/ 66 h 132"/>
                  <a:gd name="T8" fmla="*/ 66 w 133"/>
                  <a:gd name="T9" fmla="*/ 0 h 132"/>
                  <a:gd name="T10" fmla="*/ 111 w 133"/>
                  <a:gd name="T11" fmla="*/ 75 h 132"/>
                  <a:gd name="T12" fmla="*/ 76 w 133"/>
                  <a:gd name="T13" fmla="*/ 75 h 132"/>
                  <a:gd name="T14" fmla="*/ 76 w 133"/>
                  <a:gd name="T15" fmla="*/ 110 h 132"/>
                  <a:gd name="T16" fmla="*/ 57 w 133"/>
                  <a:gd name="T17" fmla="*/ 110 h 132"/>
                  <a:gd name="T18" fmla="*/ 57 w 133"/>
                  <a:gd name="T19" fmla="*/ 75 h 132"/>
                  <a:gd name="T20" fmla="*/ 22 w 133"/>
                  <a:gd name="T21" fmla="*/ 75 h 132"/>
                  <a:gd name="T22" fmla="*/ 22 w 133"/>
                  <a:gd name="T23" fmla="*/ 56 h 132"/>
                  <a:gd name="T24" fmla="*/ 57 w 133"/>
                  <a:gd name="T25" fmla="*/ 56 h 132"/>
                  <a:gd name="T26" fmla="*/ 57 w 133"/>
                  <a:gd name="T27" fmla="*/ 22 h 132"/>
                  <a:gd name="T28" fmla="*/ 76 w 133"/>
                  <a:gd name="T29" fmla="*/ 22 h 132"/>
                  <a:gd name="T30" fmla="*/ 76 w 133"/>
                  <a:gd name="T31" fmla="*/ 56 h 132"/>
                  <a:gd name="T32" fmla="*/ 111 w 133"/>
                  <a:gd name="T33" fmla="*/ 56 h 132"/>
                  <a:gd name="T34" fmla="*/ 111 w 133"/>
                  <a:gd name="T35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2">
                    <a:moveTo>
                      <a:pt x="66" y="0"/>
                    </a:move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2"/>
                      <a:pt x="66" y="132"/>
                    </a:cubicBezTo>
                    <a:cubicBezTo>
                      <a:pt x="103" y="132"/>
                      <a:pt x="133" y="103"/>
                      <a:pt x="133" y="66"/>
                    </a:cubicBezTo>
                    <a:cubicBezTo>
                      <a:pt x="133" y="29"/>
                      <a:pt x="103" y="0"/>
                      <a:pt x="66" y="0"/>
                    </a:cubicBezTo>
                    <a:close/>
                    <a:moveTo>
                      <a:pt x="111" y="75"/>
                    </a:move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111" y="56"/>
                      <a:pt x="111" y="56"/>
                      <a:pt x="111" y="56"/>
                    </a:cubicBezTo>
                    <a:lnTo>
                      <a:pt x="111" y="7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ṥļïḍe">
                <a:extLst>
                  <a:ext uri="{FF2B5EF4-FFF2-40B4-BE49-F238E27FC236}">
                    <a16:creationId xmlns:a16="http://schemas.microsoft.com/office/drawing/2014/main" xmlns="" id="{D0F35280-81F5-4512-A26A-BB9EFD5BA843}"/>
                  </a:ext>
                </a:extLst>
              </p:cNvPr>
              <p:cNvSpPr/>
              <p:nvPr/>
            </p:nvSpPr>
            <p:spPr bwMode="auto">
              <a:xfrm rot="2273136">
                <a:off x="8432123" y="1167110"/>
                <a:ext cx="420945" cy="479410"/>
              </a:xfrm>
              <a:custGeom>
                <a:avLst/>
                <a:gdLst>
                  <a:gd name="T0" fmla="*/ 0 w 324"/>
                  <a:gd name="T1" fmla="*/ 369 h 369"/>
                  <a:gd name="T2" fmla="*/ 163 w 324"/>
                  <a:gd name="T3" fmla="*/ 0 h 369"/>
                  <a:gd name="T4" fmla="*/ 324 w 324"/>
                  <a:gd name="T5" fmla="*/ 364 h 369"/>
                  <a:gd name="T6" fmla="*/ 0 w 324"/>
                  <a:gd name="T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69">
                    <a:moveTo>
                      <a:pt x="0" y="369"/>
                    </a:moveTo>
                    <a:lnTo>
                      <a:pt x="163" y="0"/>
                    </a:lnTo>
                    <a:lnTo>
                      <a:pt x="324" y="364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îşḷîdè">
              <a:extLst>
                <a:ext uri="{FF2B5EF4-FFF2-40B4-BE49-F238E27FC236}">
                  <a16:creationId xmlns:a16="http://schemas.microsoft.com/office/drawing/2014/main" xmlns="" id="{1D33D154-5ACE-476C-8BD5-26401CB50D66}"/>
                </a:ext>
              </a:extLst>
            </p:cNvPr>
            <p:cNvSpPr txBox="1"/>
            <p:nvPr/>
          </p:nvSpPr>
          <p:spPr bwMode="auto">
            <a:xfrm>
              <a:off x="8812513" y="1345163"/>
              <a:ext cx="27079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ïš1iḋê">
              <a:extLst>
                <a:ext uri="{FF2B5EF4-FFF2-40B4-BE49-F238E27FC236}">
                  <a16:creationId xmlns:a16="http://schemas.microsoft.com/office/drawing/2014/main" xmlns="" id="{3A56D421-9C0C-4EE9-B2D1-29D94E20D87C}"/>
                </a:ext>
              </a:extLst>
            </p:cNvPr>
            <p:cNvSpPr/>
            <p:nvPr/>
          </p:nvSpPr>
          <p:spPr bwMode="auto">
            <a:xfrm>
              <a:off x="8812513" y="1786969"/>
              <a:ext cx="2707974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íṡļiḋe">
              <a:extLst>
                <a:ext uri="{FF2B5EF4-FFF2-40B4-BE49-F238E27FC236}">
                  <a16:creationId xmlns:a16="http://schemas.microsoft.com/office/drawing/2014/main" xmlns="" id="{C15452B6-1F49-4A74-9169-50D7E4F72F5E}"/>
                </a:ext>
              </a:extLst>
            </p:cNvPr>
            <p:cNvSpPr txBox="1"/>
            <p:nvPr/>
          </p:nvSpPr>
          <p:spPr bwMode="auto">
            <a:xfrm>
              <a:off x="7422802" y="2959842"/>
              <a:ext cx="40976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ṩľîďé">
              <a:extLst>
                <a:ext uri="{FF2B5EF4-FFF2-40B4-BE49-F238E27FC236}">
                  <a16:creationId xmlns:a16="http://schemas.microsoft.com/office/drawing/2014/main" xmlns="" id="{3BA87EA6-4678-4E2E-AFCA-0A7DD39049AC}"/>
                </a:ext>
              </a:extLst>
            </p:cNvPr>
            <p:cNvSpPr/>
            <p:nvPr/>
          </p:nvSpPr>
          <p:spPr bwMode="auto">
            <a:xfrm>
              <a:off x="7422802" y="3401648"/>
              <a:ext cx="409768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1" name="îslîdé">
              <a:extLst>
                <a:ext uri="{FF2B5EF4-FFF2-40B4-BE49-F238E27FC236}">
                  <a16:creationId xmlns:a16="http://schemas.microsoft.com/office/drawing/2014/main" xmlns="" id="{F23B7A0C-C429-4470-8E9C-2ABA86E26AC7}"/>
                </a:ext>
              </a:extLst>
            </p:cNvPr>
            <p:cNvSpPr txBox="1"/>
            <p:nvPr/>
          </p:nvSpPr>
          <p:spPr bwMode="auto">
            <a:xfrm>
              <a:off x="6271258" y="4671354"/>
              <a:ext cx="52492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ṣ1ïḍê">
              <a:extLst>
                <a:ext uri="{FF2B5EF4-FFF2-40B4-BE49-F238E27FC236}">
                  <a16:creationId xmlns:a16="http://schemas.microsoft.com/office/drawing/2014/main" xmlns="" id="{22BC35BE-C3A4-4121-9528-D5AEA850231D}"/>
                </a:ext>
              </a:extLst>
            </p:cNvPr>
            <p:cNvSpPr/>
            <p:nvPr/>
          </p:nvSpPr>
          <p:spPr bwMode="auto">
            <a:xfrm>
              <a:off x="6271258" y="5113160"/>
              <a:ext cx="5249229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1íḋé">
              <a:extLst>
                <a:ext uri="{FF2B5EF4-FFF2-40B4-BE49-F238E27FC236}">
                  <a16:creationId xmlns:a16="http://schemas.microsoft.com/office/drawing/2014/main" xmlns="" id="{A89341E1-91B5-40F9-A1FD-81558EF124D5}"/>
                </a:ext>
              </a:extLst>
            </p:cNvPr>
            <p:cNvSpPr txBox="1"/>
            <p:nvPr/>
          </p:nvSpPr>
          <p:spPr bwMode="auto">
            <a:xfrm>
              <a:off x="671513" y="5006282"/>
              <a:ext cx="29636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ṥ1ídè">
              <a:extLst>
                <a:ext uri="{FF2B5EF4-FFF2-40B4-BE49-F238E27FC236}">
                  <a16:creationId xmlns:a16="http://schemas.microsoft.com/office/drawing/2014/main" xmlns="" id="{F772D50C-2C19-43B2-BB62-9FF2AA15D230}"/>
                </a:ext>
              </a:extLst>
            </p:cNvPr>
            <p:cNvSpPr/>
            <p:nvPr/>
          </p:nvSpPr>
          <p:spPr bwMode="auto">
            <a:xfrm>
              <a:off x="671513" y="5448088"/>
              <a:ext cx="2963637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ṥľíďê">
              <a:extLst>
                <a:ext uri="{FF2B5EF4-FFF2-40B4-BE49-F238E27FC236}">
                  <a16:creationId xmlns:a16="http://schemas.microsoft.com/office/drawing/2014/main" xmlns="" id="{0CE20075-1936-47D4-9A9E-BFE599D577C5}"/>
                </a:ext>
              </a:extLst>
            </p:cNvPr>
            <p:cNvSpPr txBox="1"/>
            <p:nvPr/>
          </p:nvSpPr>
          <p:spPr bwMode="auto">
            <a:xfrm>
              <a:off x="673100" y="1787646"/>
              <a:ext cx="33484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$1idê">
              <a:extLst>
                <a:ext uri="{FF2B5EF4-FFF2-40B4-BE49-F238E27FC236}">
                  <a16:creationId xmlns:a16="http://schemas.microsoft.com/office/drawing/2014/main" xmlns="" id="{99EDB3A3-8F33-4270-B90E-CDCF840BB886}"/>
                </a:ext>
              </a:extLst>
            </p:cNvPr>
            <p:cNvSpPr/>
            <p:nvPr/>
          </p:nvSpPr>
          <p:spPr bwMode="auto">
            <a:xfrm>
              <a:off x="673100" y="2229452"/>
              <a:ext cx="334848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4D00281-31DB-4FA5-883C-1FB78309271A}"/>
                </a:ext>
              </a:extLst>
            </p:cNvPr>
            <p:cNvCxnSpPr/>
            <p:nvPr/>
          </p:nvCxnSpPr>
          <p:spPr>
            <a:xfrm>
              <a:off x="812800" y="3276600"/>
              <a:ext cx="43775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3976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45bd28f8-5ec3-4f9c-9c87-7bad0aa286d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65179-79f5-4cb2-a693-913a47e1e5d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172dbe-d2fb-4e5a-b197-54ea251e18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8e85d3-12a4-42bc-bd8e-8108a27b6b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58602b-15d1-4f80-b2cc-ebad61232c0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4fbbff-c9f3-4006-88b5-dc2a88d12c0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2cec5c-68b9-4fc5-84cb-b9660b255b6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0682b-8cf7-486b-94e3-0897c0c683d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3f26d7-f6b0-44c6-aab9-325bab46a2c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ff8c4b-1beb-4c6b-b76c-d78bace4582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361513-b209-4d2b-92b4-85745c9f914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bccbf-b70c-44fc-b71b-78506ba29b8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3e65c2-0541-4934-98cd-1ba3aefb41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f103d5-4688-4141-abd9-b35d52b4b36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c3f26d7-f6b0-44c6-aab9-325bab46a2c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f2c3cb9-beb2-4100-81e3-b6612e58957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e716e8-99ff-47e2-9d28-3a2198457e0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d5f7cc-512c-484a-a96f-27485b77b3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a15d245-f7ba-4c51-afa0-c393fb7015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fd5c3e-ae99-459d-b94d-252ca072295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ad217d-afb7-42f3-ab94-820105d1fe7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38</TotalTime>
  <Words>3548</Words>
  <Application>Microsoft Office PowerPoint</Application>
  <PresentationFormat>宽屏</PresentationFormat>
  <Paragraphs>535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2018-03-01T16:00:00Z</cp:lastPrinted>
  <dcterms:created xsi:type="dcterms:W3CDTF">2018-03-01T16:00:00Z</dcterms:created>
  <dcterms:modified xsi:type="dcterms:W3CDTF">2018-08-27T14:03:10Z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