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7"/>
  </p:notesMasterIdLst>
  <p:sldIdLst>
    <p:sldId id="314" r:id="rId3"/>
    <p:sldId id="331" r:id="rId4"/>
    <p:sldId id="329" r:id="rId5"/>
    <p:sldId id="411" r:id="rId6"/>
    <p:sldId id="377" r:id="rId7"/>
    <p:sldId id="380" r:id="rId8"/>
    <p:sldId id="361" r:id="rId9"/>
    <p:sldId id="515" r:id="rId10"/>
    <p:sldId id="410" r:id="rId11"/>
    <p:sldId id="416" r:id="rId12"/>
    <p:sldId id="355" r:id="rId13"/>
    <p:sldId id="514" r:id="rId14"/>
    <p:sldId id="516" r:id="rId15"/>
    <p:sldId id="51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143E7-26D3-4333-A574-DB193454A080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B8818-0F27-4661-82D8-DA6872005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46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There is Two layers of the background template.</a:t>
            </a:r>
            <a:r>
              <a:rPr lang="en-GB" baseline="0" dirty="0"/>
              <a:t> 1</a:t>
            </a:r>
            <a:r>
              <a:rPr lang="en-GB" baseline="30000" dirty="0"/>
              <a:t>st</a:t>
            </a:r>
            <a:r>
              <a:rPr lang="en-GB" baseline="0" dirty="0"/>
              <a:t> one is Transparent and 2</a:t>
            </a:r>
            <a:r>
              <a:rPr lang="en-GB" baseline="30000" dirty="0"/>
              <a:t>nd</a:t>
            </a:r>
            <a:r>
              <a:rPr lang="en-GB" baseline="0" dirty="0"/>
              <a:t> one is for your background Image. Move the 1</a:t>
            </a:r>
            <a:r>
              <a:rPr lang="en-GB" baseline="30000" dirty="0"/>
              <a:t>st</a:t>
            </a:r>
            <a:r>
              <a:rPr lang="en-GB" baseline="0" dirty="0"/>
              <a:t> one first and right click to change the Image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1ED42-F6BF-497F-BE91-88F6CA10AD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766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F48AD-9D34-4583-B64D-D6FF60869B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465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There is Two layers of the background template.</a:t>
            </a:r>
            <a:r>
              <a:rPr lang="en-GB" baseline="0" dirty="0"/>
              <a:t> 1</a:t>
            </a:r>
            <a:r>
              <a:rPr lang="en-GB" baseline="30000" dirty="0"/>
              <a:t>st</a:t>
            </a:r>
            <a:r>
              <a:rPr lang="en-GB" baseline="0" dirty="0"/>
              <a:t> one is Transparent and 2</a:t>
            </a:r>
            <a:r>
              <a:rPr lang="en-GB" baseline="30000" dirty="0"/>
              <a:t>nd</a:t>
            </a:r>
            <a:r>
              <a:rPr lang="en-GB" baseline="0" dirty="0"/>
              <a:t> one is for your background Image. Move the 1</a:t>
            </a:r>
            <a:r>
              <a:rPr lang="en-GB" baseline="30000" dirty="0"/>
              <a:t>st</a:t>
            </a:r>
            <a:r>
              <a:rPr lang="en-GB" baseline="0" dirty="0"/>
              <a:t> one first and right click to change the Image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1ED42-F6BF-497F-BE91-88F6CA10AD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37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There is Two layers of the background template.</a:t>
            </a:r>
            <a:r>
              <a:rPr lang="en-GB" baseline="0" dirty="0"/>
              <a:t> 1</a:t>
            </a:r>
            <a:r>
              <a:rPr lang="en-GB" baseline="30000" dirty="0"/>
              <a:t>st</a:t>
            </a:r>
            <a:r>
              <a:rPr lang="en-GB" baseline="0" dirty="0"/>
              <a:t> one is Transparent and 2</a:t>
            </a:r>
            <a:r>
              <a:rPr lang="en-GB" baseline="30000" dirty="0"/>
              <a:t>nd</a:t>
            </a:r>
            <a:r>
              <a:rPr lang="en-GB" baseline="0" dirty="0"/>
              <a:t> one is for your background Image. Move the 1</a:t>
            </a:r>
            <a:r>
              <a:rPr lang="en-GB" baseline="30000" dirty="0"/>
              <a:t>st</a:t>
            </a:r>
            <a:r>
              <a:rPr lang="en-GB" baseline="0" dirty="0"/>
              <a:t> one first and right click to change the Image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1ED42-F6BF-497F-BE91-88F6CA10AD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847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10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742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986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91325"/>
            <a:ext cx="12192000" cy="66675"/>
          </a:xfrm>
          <a:prstGeom prst="rect">
            <a:avLst/>
          </a:prstGeom>
          <a:solidFill>
            <a:srgbClr val="384C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900"/>
          </a:p>
        </p:txBody>
      </p:sp>
    </p:spTree>
    <p:extLst>
      <p:ext uri="{BB962C8B-B14F-4D97-AF65-F5344CB8AC3E}">
        <p14:creationId xmlns:p14="http://schemas.microsoft.com/office/powerpoint/2010/main" val="3248229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213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297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959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7FB790A5-4E94-4F25-A03C-CFFE90F386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98691" y="2407323"/>
            <a:ext cx="1754400" cy="1716000"/>
          </a:xfrm>
          <a:custGeom>
            <a:avLst/>
            <a:gdLst>
              <a:gd name="connsiteX0" fmla="*/ 85937 w 1754400"/>
              <a:gd name="connsiteY0" fmla="*/ 0 h 1716000"/>
              <a:gd name="connsiteX1" fmla="*/ 1668463 w 1754400"/>
              <a:gd name="connsiteY1" fmla="*/ 0 h 1716000"/>
              <a:gd name="connsiteX2" fmla="*/ 1754400 w 1754400"/>
              <a:gd name="connsiteY2" fmla="*/ 85937 h 1716000"/>
              <a:gd name="connsiteX3" fmla="*/ 1754400 w 1754400"/>
              <a:gd name="connsiteY3" fmla="*/ 1630063 h 1716000"/>
              <a:gd name="connsiteX4" fmla="*/ 1668463 w 1754400"/>
              <a:gd name="connsiteY4" fmla="*/ 1716000 h 1716000"/>
              <a:gd name="connsiteX5" fmla="*/ 85937 w 1754400"/>
              <a:gd name="connsiteY5" fmla="*/ 1716000 h 1716000"/>
              <a:gd name="connsiteX6" fmla="*/ 0 w 1754400"/>
              <a:gd name="connsiteY6" fmla="*/ 1630063 h 1716000"/>
              <a:gd name="connsiteX7" fmla="*/ 0 w 1754400"/>
              <a:gd name="connsiteY7" fmla="*/ 85937 h 1716000"/>
              <a:gd name="connsiteX8" fmla="*/ 85937 w 1754400"/>
              <a:gd name="connsiteY8" fmla="*/ 0 h 1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400" h="1716000">
                <a:moveTo>
                  <a:pt x="85937" y="0"/>
                </a:moveTo>
                <a:lnTo>
                  <a:pt x="1668463" y="0"/>
                </a:lnTo>
                <a:cubicBezTo>
                  <a:pt x="1715925" y="0"/>
                  <a:pt x="1754400" y="38475"/>
                  <a:pt x="1754400" y="85937"/>
                </a:cubicBezTo>
                <a:lnTo>
                  <a:pt x="1754400" y="1630063"/>
                </a:lnTo>
                <a:cubicBezTo>
                  <a:pt x="1754400" y="1677525"/>
                  <a:pt x="1715925" y="1716000"/>
                  <a:pt x="1668463" y="1716000"/>
                </a:cubicBezTo>
                <a:lnTo>
                  <a:pt x="85937" y="1716000"/>
                </a:lnTo>
                <a:cubicBezTo>
                  <a:pt x="38475" y="1716000"/>
                  <a:pt x="0" y="1677525"/>
                  <a:pt x="0" y="1630063"/>
                </a:cubicBezTo>
                <a:lnTo>
                  <a:pt x="0" y="85937"/>
                </a:lnTo>
                <a:cubicBezTo>
                  <a:pt x="0" y="38475"/>
                  <a:pt x="38475" y="0"/>
                  <a:pt x="859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D8239E4A-A169-4FDE-993F-D653684AEF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64055" y="2407323"/>
            <a:ext cx="1754400" cy="1716000"/>
          </a:xfrm>
          <a:custGeom>
            <a:avLst/>
            <a:gdLst>
              <a:gd name="connsiteX0" fmla="*/ 85937 w 1754400"/>
              <a:gd name="connsiteY0" fmla="*/ 0 h 1716000"/>
              <a:gd name="connsiteX1" fmla="*/ 1668463 w 1754400"/>
              <a:gd name="connsiteY1" fmla="*/ 0 h 1716000"/>
              <a:gd name="connsiteX2" fmla="*/ 1754400 w 1754400"/>
              <a:gd name="connsiteY2" fmla="*/ 85937 h 1716000"/>
              <a:gd name="connsiteX3" fmla="*/ 1754400 w 1754400"/>
              <a:gd name="connsiteY3" fmla="*/ 1630063 h 1716000"/>
              <a:gd name="connsiteX4" fmla="*/ 1668463 w 1754400"/>
              <a:gd name="connsiteY4" fmla="*/ 1716000 h 1716000"/>
              <a:gd name="connsiteX5" fmla="*/ 85937 w 1754400"/>
              <a:gd name="connsiteY5" fmla="*/ 1716000 h 1716000"/>
              <a:gd name="connsiteX6" fmla="*/ 0 w 1754400"/>
              <a:gd name="connsiteY6" fmla="*/ 1630063 h 1716000"/>
              <a:gd name="connsiteX7" fmla="*/ 0 w 1754400"/>
              <a:gd name="connsiteY7" fmla="*/ 85937 h 1716000"/>
              <a:gd name="connsiteX8" fmla="*/ 85937 w 1754400"/>
              <a:gd name="connsiteY8" fmla="*/ 0 h 1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400" h="1716000">
                <a:moveTo>
                  <a:pt x="85937" y="0"/>
                </a:moveTo>
                <a:lnTo>
                  <a:pt x="1668463" y="0"/>
                </a:lnTo>
                <a:cubicBezTo>
                  <a:pt x="1715925" y="0"/>
                  <a:pt x="1754400" y="38475"/>
                  <a:pt x="1754400" y="85937"/>
                </a:cubicBezTo>
                <a:lnTo>
                  <a:pt x="1754400" y="1630063"/>
                </a:lnTo>
                <a:cubicBezTo>
                  <a:pt x="1754400" y="1677525"/>
                  <a:pt x="1715925" y="1716000"/>
                  <a:pt x="1668463" y="1716000"/>
                </a:cubicBezTo>
                <a:lnTo>
                  <a:pt x="85937" y="1716000"/>
                </a:lnTo>
                <a:cubicBezTo>
                  <a:pt x="38475" y="1716000"/>
                  <a:pt x="0" y="1677525"/>
                  <a:pt x="0" y="1630063"/>
                </a:cubicBezTo>
                <a:lnTo>
                  <a:pt x="0" y="85937"/>
                </a:lnTo>
                <a:cubicBezTo>
                  <a:pt x="0" y="38475"/>
                  <a:pt x="38475" y="0"/>
                  <a:pt x="859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23277FC6-0179-40F0-874C-9EA747CEFB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78620" y="2407323"/>
            <a:ext cx="1754400" cy="1716000"/>
          </a:xfrm>
          <a:custGeom>
            <a:avLst/>
            <a:gdLst>
              <a:gd name="connsiteX0" fmla="*/ 85937 w 1754400"/>
              <a:gd name="connsiteY0" fmla="*/ 0 h 1716000"/>
              <a:gd name="connsiteX1" fmla="*/ 1668463 w 1754400"/>
              <a:gd name="connsiteY1" fmla="*/ 0 h 1716000"/>
              <a:gd name="connsiteX2" fmla="*/ 1754400 w 1754400"/>
              <a:gd name="connsiteY2" fmla="*/ 85937 h 1716000"/>
              <a:gd name="connsiteX3" fmla="*/ 1754400 w 1754400"/>
              <a:gd name="connsiteY3" fmla="*/ 1630063 h 1716000"/>
              <a:gd name="connsiteX4" fmla="*/ 1668463 w 1754400"/>
              <a:gd name="connsiteY4" fmla="*/ 1716000 h 1716000"/>
              <a:gd name="connsiteX5" fmla="*/ 85937 w 1754400"/>
              <a:gd name="connsiteY5" fmla="*/ 1716000 h 1716000"/>
              <a:gd name="connsiteX6" fmla="*/ 0 w 1754400"/>
              <a:gd name="connsiteY6" fmla="*/ 1630063 h 1716000"/>
              <a:gd name="connsiteX7" fmla="*/ 0 w 1754400"/>
              <a:gd name="connsiteY7" fmla="*/ 85937 h 1716000"/>
              <a:gd name="connsiteX8" fmla="*/ 85937 w 1754400"/>
              <a:gd name="connsiteY8" fmla="*/ 0 h 1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400" h="1716000">
                <a:moveTo>
                  <a:pt x="85937" y="0"/>
                </a:moveTo>
                <a:lnTo>
                  <a:pt x="1668463" y="0"/>
                </a:lnTo>
                <a:cubicBezTo>
                  <a:pt x="1715925" y="0"/>
                  <a:pt x="1754400" y="38475"/>
                  <a:pt x="1754400" y="85937"/>
                </a:cubicBezTo>
                <a:lnTo>
                  <a:pt x="1754400" y="1630063"/>
                </a:lnTo>
                <a:cubicBezTo>
                  <a:pt x="1754400" y="1677525"/>
                  <a:pt x="1715925" y="1716000"/>
                  <a:pt x="1668463" y="1716000"/>
                </a:cubicBezTo>
                <a:lnTo>
                  <a:pt x="85937" y="1716000"/>
                </a:lnTo>
                <a:cubicBezTo>
                  <a:pt x="38475" y="1716000"/>
                  <a:pt x="0" y="1677525"/>
                  <a:pt x="0" y="1630063"/>
                </a:cubicBezTo>
                <a:lnTo>
                  <a:pt x="0" y="85937"/>
                </a:lnTo>
                <a:cubicBezTo>
                  <a:pt x="0" y="38475"/>
                  <a:pt x="38475" y="0"/>
                  <a:pt x="859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6E05EAA3-92BA-4ECA-A4AD-41DDE97A1F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1285" y="2407323"/>
            <a:ext cx="1754400" cy="1716000"/>
          </a:xfrm>
          <a:custGeom>
            <a:avLst/>
            <a:gdLst>
              <a:gd name="connsiteX0" fmla="*/ 85937 w 1754400"/>
              <a:gd name="connsiteY0" fmla="*/ 0 h 1716000"/>
              <a:gd name="connsiteX1" fmla="*/ 1668463 w 1754400"/>
              <a:gd name="connsiteY1" fmla="*/ 0 h 1716000"/>
              <a:gd name="connsiteX2" fmla="*/ 1754400 w 1754400"/>
              <a:gd name="connsiteY2" fmla="*/ 85937 h 1716000"/>
              <a:gd name="connsiteX3" fmla="*/ 1754400 w 1754400"/>
              <a:gd name="connsiteY3" fmla="*/ 1630063 h 1716000"/>
              <a:gd name="connsiteX4" fmla="*/ 1668463 w 1754400"/>
              <a:gd name="connsiteY4" fmla="*/ 1716000 h 1716000"/>
              <a:gd name="connsiteX5" fmla="*/ 85937 w 1754400"/>
              <a:gd name="connsiteY5" fmla="*/ 1716000 h 1716000"/>
              <a:gd name="connsiteX6" fmla="*/ 0 w 1754400"/>
              <a:gd name="connsiteY6" fmla="*/ 1630063 h 1716000"/>
              <a:gd name="connsiteX7" fmla="*/ 0 w 1754400"/>
              <a:gd name="connsiteY7" fmla="*/ 85937 h 1716000"/>
              <a:gd name="connsiteX8" fmla="*/ 85937 w 1754400"/>
              <a:gd name="connsiteY8" fmla="*/ 0 h 1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400" h="1716000">
                <a:moveTo>
                  <a:pt x="85937" y="0"/>
                </a:moveTo>
                <a:lnTo>
                  <a:pt x="1668463" y="0"/>
                </a:lnTo>
                <a:cubicBezTo>
                  <a:pt x="1715925" y="0"/>
                  <a:pt x="1754400" y="38475"/>
                  <a:pt x="1754400" y="85937"/>
                </a:cubicBezTo>
                <a:lnTo>
                  <a:pt x="1754400" y="1630063"/>
                </a:lnTo>
                <a:cubicBezTo>
                  <a:pt x="1754400" y="1677525"/>
                  <a:pt x="1715925" y="1716000"/>
                  <a:pt x="1668463" y="1716000"/>
                </a:cubicBezTo>
                <a:lnTo>
                  <a:pt x="85937" y="1716000"/>
                </a:lnTo>
                <a:cubicBezTo>
                  <a:pt x="38475" y="1716000"/>
                  <a:pt x="0" y="1677525"/>
                  <a:pt x="0" y="1630063"/>
                </a:cubicBezTo>
                <a:lnTo>
                  <a:pt x="0" y="85937"/>
                </a:lnTo>
                <a:cubicBezTo>
                  <a:pt x="0" y="38475"/>
                  <a:pt x="38475" y="0"/>
                  <a:pt x="859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02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DE4C52B1-E64A-4A0E-92F2-DA71B03CDB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73511" y="2156413"/>
            <a:ext cx="3523191" cy="2311399"/>
          </a:xfrm>
          <a:custGeom>
            <a:avLst/>
            <a:gdLst>
              <a:gd name="connsiteX0" fmla="*/ 42345 w 3523191"/>
              <a:gd name="connsiteY0" fmla="*/ 0 h 2311399"/>
              <a:gd name="connsiteX1" fmla="*/ 3480846 w 3523191"/>
              <a:gd name="connsiteY1" fmla="*/ 0 h 2311399"/>
              <a:gd name="connsiteX2" fmla="*/ 3523191 w 3523191"/>
              <a:gd name="connsiteY2" fmla="*/ 42345 h 2311399"/>
              <a:gd name="connsiteX3" fmla="*/ 3523191 w 3523191"/>
              <a:gd name="connsiteY3" fmla="*/ 2269054 h 2311399"/>
              <a:gd name="connsiteX4" fmla="*/ 3480846 w 3523191"/>
              <a:gd name="connsiteY4" fmla="*/ 2311399 h 2311399"/>
              <a:gd name="connsiteX5" fmla="*/ 42345 w 3523191"/>
              <a:gd name="connsiteY5" fmla="*/ 2311399 h 2311399"/>
              <a:gd name="connsiteX6" fmla="*/ 0 w 3523191"/>
              <a:gd name="connsiteY6" fmla="*/ 2269054 h 2311399"/>
              <a:gd name="connsiteX7" fmla="*/ 0 w 3523191"/>
              <a:gd name="connsiteY7" fmla="*/ 42345 h 2311399"/>
              <a:gd name="connsiteX8" fmla="*/ 42345 w 3523191"/>
              <a:gd name="connsiteY8" fmla="*/ 0 h 231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3191" h="2311399">
                <a:moveTo>
                  <a:pt x="42345" y="0"/>
                </a:moveTo>
                <a:lnTo>
                  <a:pt x="3480846" y="0"/>
                </a:lnTo>
                <a:cubicBezTo>
                  <a:pt x="3504232" y="0"/>
                  <a:pt x="3523191" y="18959"/>
                  <a:pt x="3523191" y="42345"/>
                </a:cubicBezTo>
                <a:lnTo>
                  <a:pt x="3523191" y="2269054"/>
                </a:lnTo>
                <a:cubicBezTo>
                  <a:pt x="3523191" y="2292440"/>
                  <a:pt x="3504232" y="2311399"/>
                  <a:pt x="3480846" y="2311399"/>
                </a:cubicBezTo>
                <a:lnTo>
                  <a:pt x="42345" y="2311399"/>
                </a:lnTo>
                <a:cubicBezTo>
                  <a:pt x="18959" y="2311399"/>
                  <a:pt x="0" y="2292440"/>
                  <a:pt x="0" y="2269054"/>
                </a:cubicBezTo>
                <a:lnTo>
                  <a:pt x="0" y="42345"/>
                </a:lnTo>
                <a:cubicBezTo>
                  <a:pt x="0" y="18959"/>
                  <a:pt x="18959" y="0"/>
                  <a:pt x="423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84C73138-3A6F-47D1-89FA-8C81B9E0F4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5051" y="2156413"/>
            <a:ext cx="3523191" cy="2311399"/>
          </a:xfrm>
          <a:custGeom>
            <a:avLst/>
            <a:gdLst>
              <a:gd name="connsiteX0" fmla="*/ 42346 w 3523191"/>
              <a:gd name="connsiteY0" fmla="*/ 0 h 2311399"/>
              <a:gd name="connsiteX1" fmla="*/ 3480846 w 3523191"/>
              <a:gd name="connsiteY1" fmla="*/ 0 h 2311399"/>
              <a:gd name="connsiteX2" fmla="*/ 3523191 w 3523191"/>
              <a:gd name="connsiteY2" fmla="*/ 42345 h 2311399"/>
              <a:gd name="connsiteX3" fmla="*/ 3523191 w 3523191"/>
              <a:gd name="connsiteY3" fmla="*/ 2269054 h 2311399"/>
              <a:gd name="connsiteX4" fmla="*/ 3480846 w 3523191"/>
              <a:gd name="connsiteY4" fmla="*/ 2311399 h 2311399"/>
              <a:gd name="connsiteX5" fmla="*/ 42346 w 3523191"/>
              <a:gd name="connsiteY5" fmla="*/ 2311399 h 2311399"/>
              <a:gd name="connsiteX6" fmla="*/ 0 w 3523191"/>
              <a:gd name="connsiteY6" fmla="*/ 2269054 h 2311399"/>
              <a:gd name="connsiteX7" fmla="*/ 0 w 3523191"/>
              <a:gd name="connsiteY7" fmla="*/ 42345 h 2311399"/>
              <a:gd name="connsiteX8" fmla="*/ 42346 w 3523191"/>
              <a:gd name="connsiteY8" fmla="*/ 0 h 231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3191" h="2311399">
                <a:moveTo>
                  <a:pt x="42346" y="0"/>
                </a:moveTo>
                <a:lnTo>
                  <a:pt x="3480846" y="0"/>
                </a:lnTo>
                <a:cubicBezTo>
                  <a:pt x="3504232" y="0"/>
                  <a:pt x="3523191" y="18959"/>
                  <a:pt x="3523191" y="42345"/>
                </a:cubicBezTo>
                <a:lnTo>
                  <a:pt x="3523191" y="2269054"/>
                </a:lnTo>
                <a:cubicBezTo>
                  <a:pt x="3523191" y="2292440"/>
                  <a:pt x="3504232" y="2311399"/>
                  <a:pt x="3480846" y="2311399"/>
                </a:cubicBezTo>
                <a:lnTo>
                  <a:pt x="42346" y="2311399"/>
                </a:lnTo>
                <a:cubicBezTo>
                  <a:pt x="18959" y="2311399"/>
                  <a:pt x="0" y="2292440"/>
                  <a:pt x="0" y="2269054"/>
                </a:cubicBezTo>
                <a:lnTo>
                  <a:pt x="0" y="42345"/>
                </a:lnTo>
                <a:cubicBezTo>
                  <a:pt x="0" y="18959"/>
                  <a:pt x="18959" y="0"/>
                  <a:pt x="423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AADDCE36-E39E-45E7-BCE3-F1B4BDBD79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591" y="2156413"/>
            <a:ext cx="3523191" cy="2311399"/>
          </a:xfrm>
          <a:custGeom>
            <a:avLst/>
            <a:gdLst>
              <a:gd name="connsiteX0" fmla="*/ 42345 w 3523191"/>
              <a:gd name="connsiteY0" fmla="*/ 0 h 2311399"/>
              <a:gd name="connsiteX1" fmla="*/ 3480846 w 3523191"/>
              <a:gd name="connsiteY1" fmla="*/ 0 h 2311399"/>
              <a:gd name="connsiteX2" fmla="*/ 3523191 w 3523191"/>
              <a:gd name="connsiteY2" fmla="*/ 42345 h 2311399"/>
              <a:gd name="connsiteX3" fmla="*/ 3523191 w 3523191"/>
              <a:gd name="connsiteY3" fmla="*/ 2269054 h 2311399"/>
              <a:gd name="connsiteX4" fmla="*/ 3480846 w 3523191"/>
              <a:gd name="connsiteY4" fmla="*/ 2311399 h 2311399"/>
              <a:gd name="connsiteX5" fmla="*/ 42345 w 3523191"/>
              <a:gd name="connsiteY5" fmla="*/ 2311399 h 2311399"/>
              <a:gd name="connsiteX6" fmla="*/ 0 w 3523191"/>
              <a:gd name="connsiteY6" fmla="*/ 2269054 h 2311399"/>
              <a:gd name="connsiteX7" fmla="*/ 0 w 3523191"/>
              <a:gd name="connsiteY7" fmla="*/ 42345 h 2311399"/>
              <a:gd name="connsiteX8" fmla="*/ 42345 w 3523191"/>
              <a:gd name="connsiteY8" fmla="*/ 0 h 231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3191" h="2311399">
                <a:moveTo>
                  <a:pt x="42345" y="0"/>
                </a:moveTo>
                <a:lnTo>
                  <a:pt x="3480846" y="0"/>
                </a:lnTo>
                <a:cubicBezTo>
                  <a:pt x="3504232" y="0"/>
                  <a:pt x="3523191" y="18959"/>
                  <a:pt x="3523191" y="42345"/>
                </a:cubicBezTo>
                <a:lnTo>
                  <a:pt x="3523191" y="2269054"/>
                </a:lnTo>
                <a:cubicBezTo>
                  <a:pt x="3523191" y="2292440"/>
                  <a:pt x="3504232" y="2311399"/>
                  <a:pt x="3480846" y="2311399"/>
                </a:cubicBezTo>
                <a:lnTo>
                  <a:pt x="42345" y="2311399"/>
                </a:lnTo>
                <a:cubicBezTo>
                  <a:pt x="18959" y="2311399"/>
                  <a:pt x="0" y="2292440"/>
                  <a:pt x="0" y="2269054"/>
                </a:cubicBezTo>
                <a:lnTo>
                  <a:pt x="0" y="42345"/>
                </a:lnTo>
                <a:cubicBezTo>
                  <a:pt x="0" y="18959"/>
                  <a:pt x="18959" y="0"/>
                  <a:pt x="423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83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62053187-1E64-4605-965F-E1806FFABD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56234" y="2298700"/>
            <a:ext cx="1993900" cy="1803400"/>
          </a:xfrm>
          <a:custGeom>
            <a:avLst/>
            <a:gdLst>
              <a:gd name="connsiteX0" fmla="*/ 46924 w 1993900"/>
              <a:gd name="connsiteY0" fmla="*/ 0 h 1803400"/>
              <a:gd name="connsiteX1" fmla="*/ 1946976 w 1993900"/>
              <a:gd name="connsiteY1" fmla="*/ 0 h 1803400"/>
              <a:gd name="connsiteX2" fmla="*/ 1993900 w 1993900"/>
              <a:gd name="connsiteY2" fmla="*/ 46924 h 1803400"/>
              <a:gd name="connsiteX3" fmla="*/ 1993900 w 1993900"/>
              <a:gd name="connsiteY3" fmla="*/ 1756476 h 1803400"/>
              <a:gd name="connsiteX4" fmla="*/ 1946976 w 1993900"/>
              <a:gd name="connsiteY4" fmla="*/ 1803400 h 1803400"/>
              <a:gd name="connsiteX5" fmla="*/ 46924 w 1993900"/>
              <a:gd name="connsiteY5" fmla="*/ 1803400 h 1803400"/>
              <a:gd name="connsiteX6" fmla="*/ 0 w 1993900"/>
              <a:gd name="connsiteY6" fmla="*/ 1756476 h 1803400"/>
              <a:gd name="connsiteX7" fmla="*/ 0 w 1993900"/>
              <a:gd name="connsiteY7" fmla="*/ 46924 h 1803400"/>
              <a:gd name="connsiteX8" fmla="*/ 46924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46924" y="0"/>
                </a:moveTo>
                <a:lnTo>
                  <a:pt x="1946976" y="0"/>
                </a:lnTo>
                <a:cubicBezTo>
                  <a:pt x="1972891" y="0"/>
                  <a:pt x="1993900" y="21009"/>
                  <a:pt x="1993900" y="46924"/>
                </a:cubicBezTo>
                <a:lnTo>
                  <a:pt x="1993900" y="1756476"/>
                </a:lnTo>
                <a:cubicBezTo>
                  <a:pt x="1993900" y="1782391"/>
                  <a:pt x="1972891" y="1803400"/>
                  <a:pt x="1946976" y="1803400"/>
                </a:cubicBezTo>
                <a:lnTo>
                  <a:pt x="46924" y="1803400"/>
                </a:lnTo>
                <a:cubicBezTo>
                  <a:pt x="21009" y="1803400"/>
                  <a:pt x="0" y="1782391"/>
                  <a:pt x="0" y="1756476"/>
                </a:cubicBezTo>
                <a:lnTo>
                  <a:pt x="0" y="46924"/>
                </a:lnTo>
                <a:cubicBezTo>
                  <a:pt x="0" y="21009"/>
                  <a:pt x="21009" y="0"/>
                  <a:pt x="469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09B391A2-8394-4983-A129-EC8B68D6A5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2834" y="2298700"/>
            <a:ext cx="1993900" cy="1803400"/>
          </a:xfrm>
          <a:custGeom>
            <a:avLst/>
            <a:gdLst>
              <a:gd name="connsiteX0" fmla="*/ 30225 w 1993900"/>
              <a:gd name="connsiteY0" fmla="*/ 0 h 1803400"/>
              <a:gd name="connsiteX1" fmla="*/ 1963675 w 1993900"/>
              <a:gd name="connsiteY1" fmla="*/ 0 h 1803400"/>
              <a:gd name="connsiteX2" fmla="*/ 1993900 w 1993900"/>
              <a:gd name="connsiteY2" fmla="*/ 30225 h 1803400"/>
              <a:gd name="connsiteX3" fmla="*/ 1993900 w 1993900"/>
              <a:gd name="connsiteY3" fmla="*/ 1773175 h 1803400"/>
              <a:gd name="connsiteX4" fmla="*/ 1963675 w 1993900"/>
              <a:gd name="connsiteY4" fmla="*/ 1803400 h 1803400"/>
              <a:gd name="connsiteX5" fmla="*/ 30225 w 1993900"/>
              <a:gd name="connsiteY5" fmla="*/ 1803400 h 1803400"/>
              <a:gd name="connsiteX6" fmla="*/ 0 w 1993900"/>
              <a:gd name="connsiteY6" fmla="*/ 1773175 h 1803400"/>
              <a:gd name="connsiteX7" fmla="*/ 0 w 1993900"/>
              <a:gd name="connsiteY7" fmla="*/ 30225 h 1803400"/>
              <a:gd name="connsiteX8" fmla="*/ 30225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30225" y="0"/>
                </a:moveTo>
                <a:lnTo>
                  <a:pt x="1963675" y="0"/>
                </a:lnTo>
                <a:cubicBezTo>
                  <a:pt x="1980368" y="0"/>
                  <a:pt x="1993900" y="13532"/>
                  <a:pt x="1993900" y="30225"/>
                </a:cubicBezTo>
                <a:lnTo>
                  <a:pt x="1993900" y="1773175"/>
                </a:lnTo>
                <a:cubicBezTo>
                  <a:pt x="1993900" y="1789868"/>
                  <a:pt x="1980368" y="1803400"/>
                  <a:pt x="1963675" y="1803400"/>
                </a:cubicBezTo>
                <a:lnTo>
                  <a:pt x="30225" y="1803400"/>
                </a:lnTo>
                <a:cubicBezTo>
                  <a:pt x="13532" y="1803400"/>
                  <a:pt x="0" y="1789868"/>
                  <a:pt x="0" y="1773175"/>
                </a:cubicBezTo>
                <a:lnTo>
                  <a:pt x="0" y="30225"/>
                </a:lnTo>
                <a:cubicBezTo>
                  <a:pt x="0" y="13532"/>
                  <a:pt x="13532" y="0"/>
                  <a:pt x="30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ED4F85C4-1FB9-4CC3-A672-DCAFB3F8BB2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09435" y="2298700"/>
            <a:ext cx="1993901" cy="1803400"/>
          </a:xfrm>
          <a:custGeom>
            <a:avLst/>
            <a:gdLst>
              <a:gd name="connsiteX0" fmla="*/ 30225 w 1993901"/>
              <a:gd name="connsiteY0" fmla="*/ 0 h 1803400"/>
              <a:gd name="connsiteX1" fmla="*/ 1963675 w 1993901"/>
              <a:gd name="connsiteY1" fmla="*/ 0 h 1803400"/>
              <a:gd name="connsiteX2" fmla="*/ 1993901 w 1993901"/>
              <a:gd name="connsiteY2" fmla="*/ 30225 h 1803400"/>
              <a:gd name="connsiteX3" fmla="*/ 1993901 w 1993901"/>
              <a:gd name="connsiteY3" fmla="*/ 1773175 h 1803400"/>
              <a:gd name="connsiteX4" fmla="*/ 1963675 w 1993901"/>
              <a:gd name="connsiteY4" fmla="*/ 1803400 h 1803400"/>
              <a:gd name="connsiteX5" fmla="*/ 30225 w 1993901"/>
              <a:gd name="connsiteY5" fmla="*/ 1803400 h 1803400"/>
              <a:gd name="connsiteX6" fmla="*/ 0 w 1993901"/>
              <a:gd name="connsiteY6" fmla="*/ 1773175 h 1803400"/>
              <a:gd name="connsiteX7" fmla="*/ 0 w 1993901"/>
              <a:gd name="connsiteY7" fmla="*/ 30225 h 1803400"/>
              <a:gd name="connsiteX8" fmla="*/ 30225 w 1993901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1" h="1803400">
                <a:moveTo>
                  <a:pt x="30225" y="0"/>
                </a:moveTo>
                <a:lnTo>
                  <a:pt x="1963675" y="0"/>
                </a:lnTo>
                <a:cubicBezTo>
                  <a:pt x="1980368" y="0"/>
                  <a:pt x="1993901" y="13532"/>
                  <a:pt x="1993901" y="30225"/>
                </a:cubicBezTo>
                <a:lnTo>
                  <a:pt x="1993901" y="1773175"/>
                </a:lnTo>
                <a:cubicBezTo>
                  <a:pt x="1993901" y="1789868"/>
                  <a:pt x="1980368" y="1803400"/>
                  <a:pt x="1963675" y="1803400"/>
                </a:cubicBezTo>
                <a:lnTo>
                  <a:pt x="30225" y="1803400"/>
                </a:lnTo>
                <a:cubicBezTo>
                  <a:pt x="13532" y="1803400"/>
                  <a:pt x="0" y="1789868"/>
                  <a:pt x="0" y="1773175"/>
                </a:cubicBezTo>
                <a:lnTo>
                  <a:pt x="0" y="30225"/>
                </a:lnTo>
                <a:cubicBezTo>
                  <a:pt x="0" y="13532"/>
                  <a:pt x="13532" y="0"/>
                  <a:pt x="30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F05FA5EE-899C-4F63-897D-CACA566B92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6034" y="2298700"/>
            <a:ext cx="1993900" cy="1803400"/>
          </a:xfrm>
          <a:custGeom>
            <a:avLst/>
            <a:gdLst>
              <a:gd name="connsiteX0" fmla="*/ 30225 w 1993900"/>
              <a:gd name="connsiteY0" fmla="*/ 0 h 1803400"/>
              <a:gd name="connsiteX1" fmla="*/ 1963675 w 1993900"/>
              <a:gd name="connsiteY1" fmla="*/ 0 h 1803400"/>
              <a:gd name="connsiteX2" fmla="*/ 1993900 w 1993900"/>
              <a:gd name="connsiteY2" fmla="*/ 30225 h 1803400"/>
              <a:gd name="connsiteX3" fmla="*/ 1993900 w 1993900"/>
              <a:gd name="connsiteY3" fmla="*/ 1773175 h 1803400"/>
              <a:gd name="connsiteX4" fmla="*/ 1963675 w 1993900"/>
              <a:gd name="connsiteY4" fmla="*/ 1803400 h 1803400"/>
              <a:gd name="connsiteX5" fmla="*/ 30225 w 1993900"/>
              <a:gd name="connsiteY5" fmla="*/ 1803400 h 1803400"/>
              <a:gd name="connsiteX6" fmla="*/ 0 w 1993900"/>
              <a:gd name="connsiteY6" fmla="*/ 1773175 h 1803400"/>
              <a:gd name="connsiteX7" fmla="*/ 0 w 1993900"/>
              <a:gd name="connsiteY7" fmla="*/ 30225 h 1803400"/>
              <a:gd name="connsiteX8" fmla="*/ 30225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30225" y="0"/>
                </a:moveTo>
                <a:lnTo>
                  <a:pt x="1963675" y="0"/>
                </a:lnTo>
                <a:cubicBezTo>
                  <a:pt x="1980368" y="0"/>
                  <a:pt x="1993900" y="13532"/>
                  <a:pt x="1993900" y="30225"/>
                </a:cubicBezTo>
                <a:lnTo>
                  <a:pt x="1993900" y="1773175"/>
                </a:lnTo>
                <a:cubicBezTo>
                  <a:pt x="1993900" y="1789868"/>
                  <a:pt x="1980368" y="1803400"/>
                  <a:pt x="1963675" y="1803400"/>
                </a:cubicBezTo>
                <a:lnTo>
                  <a:pt x="30225" y="1803400"/>
                </a:lnTo>
                <a:cubicBezTo>
                  <a:pt x="13532" y="1803400"/>
                  <a:pt x="0" y="1789868"/>
                  <a:pt x="0" y="1773175"/>
                </a:cubicBezTo>
                <a:lnTo>
                  <a:pt x="0" y="30225"/>
                </a:lnTo>
                <a:cubicBezTo>
                  <a:pt x="0" y="13532"/>
                  <a:pt x="13532" y="0"/>
                  <a:pt x="30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0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280E14D8-B803-4439-8D6B-D89A9B2E337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81634" y="2324100"/>
            <a:ext cx="1993900" cy="1803400"/>
          </a:xfrm>
          <a:custGeom>
            <a:avLst/>
            <a:gdLst>
              <a:gd name="connsiteX0" fmla="*/ 71974 w 1993900"/>
              <a:gd name="connsiteY0" fmla="*/ 0 h 1803400"/>
              <a:gd name="connsiteX1" fmla="*/ 1921926 w 1993900"/>
              <a:gd name="connsiteY1" fmla="*/ 0 h 1803400"/>
              <a:gd name="connsiteX2" fmla="*/ 1993900 w 1993900"/>
              <a:gd name="connsiteY2" fmla="*/ 71974 h 1803400"/>
              <a:gd name="connsiteX3" fmla="*/ 1993900 w 1993900"/>
              <a:gd name="connsiteY3" fmla="*/ 1731426 h 1803400"/>
              <a:gd name="connsiteX4" fmla="*/ 1921926 w 1993900"/>
              <a:gd name="connsiteY4" fmla="*/ 1803400 h 1803400"/>
              <a:gd name="connsiteX5" fmla="*/ 71974 w 1993900"/>
              <a:gd name="connsiteY5" fmla="*/ 1803400 h 1803400"/>
              <a:gd name="connsiteX6" fmla="*/ 0 w 1993900"/>
              <a:gd name="connsiteY6" fmla="*/ 1731426 h 1803400"/>
              <a:gd name="connsiteX7" fmla="*/ 0 w 1993900"/>
              <a:gd name="connsiteY7" fmla="*/ 71974 h 1803400"/>
              <a:gd name="connsiteX8" fmla="*/ 71974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71974" y="0"/>
                </a:moveTo>
                <a:lnTo>
                  <a:pt x="1921926" y="0"/>
                </a:lnTo>
                <a:cubicBezTo>
                  <a:pt x="1961676" y="0"/>
                  <a:pt x="1993900" y="32224"/>
                  <a:pt x="1993900" y="71974"/>
                </a:cubicBezTo>
                <a:lnTo>
                  <a:pt x="1993900" y="1731426"/>
                </a:lnTo>
                <a:cubicBezTo>
                  <a:pt x="1993900" y="1771176"/>
                  <a:pt x="1961676" y="1803400"/>
                  <a:pt x="1921926" y="1803400"/>
                </a:cubicBezTo>
                <a:lnTo>
                  <a:pt x="71974" y="1803400"/>
                </a:lnTo>
                <a:cubicBezTo>
                  <a:pt x="32224" y="1803400"/>
                  <a:pt x="0" y="1771176"/>
                  <a:pt x="0" y="1731426"/>
                </a:cubicBezTo>
                <a:lnTo>
                  <a:pt x="0" y="71974"/>
                </a:lnTo>
                <a:cubicBezTo>
                  <a:pt x="0" y="32224"/>
                  <a:pt x="32224" y="0"/>
                  <a:pt x="7197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7B34A737-5B7C-4BDC-933B-7168AA4DD3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8234" y="2324100"/>
            <a:ext cx="1993900" cy="1803400"/>
          </a:xfrm>
          <a:custGeom>
            <a:avLst/>
            <a:gdLst>
              <a:gd name="connsiteX0" fmla="*/ 71974 w 1993900"/>
              <a:gd name="connsiteY0" fmla="*/ 0 h 1803400"/>
              <a:gd name="connsiteX1" fmla="*/ 1921926 w 1993900"/>
              <a:gd name="connsiteY1" fmla="*/ 0 h 1803400"/>
              <a:gd name="connsiteX2" fmla="*/ 1993900 w 1993900"/>
              <a:gd name="connsiteY2" fmla="*/ 71974 h 1803400"/>
              <a:gd name="connsiteX3" fmla="*/ 1993900 w 1993900"/>
              <a:gd name="connsiteY3" fmla="*/ 1731426 h 1803400"/>
              <a:gd name="connsiteX4" fmla="*/ 1921926 w 1993900"/>
              <a:gd name="connsiteY4" fmla="*/ 1803400 h 1803400"/>
              <a:gd name="connsiteX5" fmla="*/ 71974 w 1993900"/>
              <a:gd name="connsiteY5" fmla="*/ 1803400 h 1803400"/>
              <a:gd name="connsiteX6" fmla="*/ 0 w 1993900"/>
              <a:gd name="connsiteY6" fmla="*/ 1731426 h 1803400"/>
              <a:gd name="connsiteX7" fmla="*/ 0 w 1993900"/>
              <a:gd name="connsiteY7" fmla="*/ 71974 h 1803400"/>
              <a:gd name="connsiteX8" fmla="*/ 71974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71974" y="0"/>
                </a:moveTo>
                <a:lnTo>
                  <a:pt x="1921926" y="0"/>
                </a:lnTo>
                <a:cubicBezTo>
                  <a:pt x="1961676" y="0"/>
                  <a:pt x="1993900" y="32224"/>
                  <a:pt x="1993900" y="71974"/>
                </a:cubicBezTo>
                <a:lnTo>
                  <a:pt x="1993900" y="1731426"/>
                </a:lnTo>
                <a:cubicBezTo>
                  <a:pt x="1993900" y="1771176"/>
                  <a:pt x="1961676" y="1803400"/>
                  <a:pt x="1921926" y="1803400"/>
                </a:cubicBezTo>
                <a:lnTo>
                  <a:pt x="71974" y="1803400"/>
                </a:lnTo>
                <a:cubicBezTo>
                  <a:pt x="32224" y="1803400"/>
                  <a:pt x="0" y="1771176"/>
                  <a:pt x="0" y="1731426"/>
                </a:cubicBezTo>
                <a:lnTo>
                  <a:pt x="0" y="71974"/>
                </a:lnTo>
                <a:cubicBezTo>
                  <a:pt x="0" y="32224"/>
                  <a:pt x="32224" y="0"/>
                  <a:pt x="7197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488E46A2-FBA9-464A-8A35-5B84107D78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34834" y="2324100"/>
            <a:ext cx="1993900" cy="1803400"/>
          </a:xfrm>
          <a:custGeom>
            <a:avLst/>
            <a:gdLst>
              <a:gd name="connsiteX0" fmla="*/ 71974 w 1993900"/>
              <a:gd name="connsiteY0" fmla="*/ 0 h 1803400"/>
              <a:gd name="connsiteX1" fmla="*/ 1921926 w 1993900"/>
              <a:gd name="connsiteY1" fmla="*/ 0 h 1803400"/>
              <a:gd name="connsiteX2" fmla="*/ 1993900 w 1993900"/>
              <a:gd name="connsiteY2" fmla="*/ 71974 h 1803400"/>
              <a:gd name="connsiteX3" fmla="*/ 1993900 w 1993900"/>
              <a:gd name="connsiteY3" fmla="*/ 1731426 h 1803400"/>
              <a:gd name="connsiteX4" fmla="*/ 1921926 w 1993900"/>
              <a:gd name="connsiteY4" fmla="*/ 1803400 h 1803400"/>
              <a:gd name="connsiteX5" fmla="*/ 71974 w 1993900"/>
              <a:gd name="connsiteY5" fmla="*/ 1803400 h 1803400"/>
              <a:gd name="connsiteX6" fmla="*/ 0 w 1993900"/>
              <a:gd name="connsiteY6" fmla="*/ 1731426 h 1803400"/>
              <a:gd name="connsiteX7" fmla="*/ 0 w 1993900"/>
              <a:gd name="connsiteY7" fmla="*/ 71974 h 1803400"/>
              <a:gd name="connsiteX8" fmla="*/ 71974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71974" y="0"/>
                </a:moveTo>
                <a:lnTo>
                  <a:pt x="1921926" y="0"/>
                </a:lnTo>
                <a:cubicBezTo>
                  <a:pt x="1961677" y="0"/>
                  <a:pt x="1993900" y="32224"/>
                  <a:pt x="1993900" y="71974"/>
                </a:cubicBezTo>
                <a:lnTo>
                  <a:pt x="1993900" y="1731426"/>
                </a:lnTo>
                <a:cubicBezTo>
                  <a:pt x="1993900" y="1771176"/>
                  <a:pt x="1961677" y="1803400"/>
                  <a:pt x="1921926" y="1803400"/>
                </a:cubicBezTo>
                <a:lnTo>
                  <a:pt x="71974" y="1803400"/>
                </a:lnTo>
                <a:cubicBezTo>
                  <a:pt x="32224" y="1803400"/>
                  <a:pt x="0" y="1771176"/>
                  <a:pt x="0" y="1731426"/>
                </a:cubicBezTo>
                <a:lnTo>
                  <a:pt x="0" y="71974"/>
                </a:lnTo>
                <a:cubicBezTo>
                  <a:pt x="0" y="32224"/>
                  <a:pt x="32224" y="0"/>
                  <a:pt x="7197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B131145D-A330-4CF1-A50A-E90A60989A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1434" y="2324100"/>
            <a:ext cx="1993900" cy="1803400"/>
          </a:xfrm>
          <a:custGeom>
            <a:avLst/>
            <a:gdLst>
              <a:gd name="connsiteX0" fmla="*/ 71974 w 1993900"/>
              <a:gd name="connsiteY0" fmla="*/ 0 h 1803400"/>
              <a:gd name="connsiteX1" fmla="*/ 1921926 w 1993900"/>
              <a:gd name="connsiteY1" fmla="*/ 0 h 1803400"/>
              <a:gd name="connsiteX2" fmla="*/ 1993900 w 1993900"/>
              <a:gd name="connsiteY2" fmla="*/ 71974 h 1803400"/>
              <a:gd name="connsiteX3" fmla="*/ 1993900 w 1993900"/>
              <a:gd name="connsiteY3" fmla="*/ 1731426 h 1803400"/>
              <a:gd name="connsiteX4" fmla="*/ 1921926 w 1993900"/>
              <a:gd name="connsiteY4" fmla="*/ 1803400 h 1803400"/>
              <a:gd name="connsiteX5" fmla="*/ 71974 w 1993900"/>
              <a:gd name="connsiteY5" fmla="*/ 1803400 h 1803400"/>
              <a:gd name="connsiteX6" fmla="*/ 0 w 1993900"/>
              <a:gd name="connsiteY6" fmla="*/ 1731426 h 1803400"/>
              <a:gd name="connsiteX7" fmla="*/ 0 w 1993900"/>
              <a:gd name="connsiteY7" fmla="*/ 71974 h 1803400"/>
              <a:gd name="connsiteX8" fmla="*/ 71974 w 1993900"/>
              <a:gd name="connsiteY8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900" h="1803400">
                <a:moveTo>
                  <a:pt x="71974" y="0"/>
                </a:moveTo>
                <a:lnTo>
                  <a:pt x="1921926" y="0"/>
                </a:lnTo>
                <a:cubicBezTo>
                  <a:pt x="1961676" y="0"/>
                  <a:pt x="1993900" y="32224"/>
                  <a:pt x="1993900" y="71974"/>
                </a:cubicBezTo>
                <a:lnTo>
                  <a:pt x="1993900" y="1731426"/>
                </a:lnTo>
                <a:cubicBezTo>
                  <a:pt x="1993900" y="1771176"/>
                  <a:pt x="1961676" y="1803400"/>
                  <a:pt x="1921926" y="1803400"/>
                </a:cubicBezTo>
                <a:lnTo>
                  <a:pt x="71974" y="1803400"/>
                </a:lnTo>
                <a:cubicBezTo>
                  <a:pt x="32224" y="1803400"/>
                  <a:pt x="0" y="1771176"/>
                  <a:pt x="0" y="1731426"/>
                </a:cubicBezTo>
                <a:lnTo>
                  <a:pt x="0" y="71974"/>
                </a:lnTo>
                <a:cubicBezTo>
                  <a:pt x="0" y="32224"/>
                  <a:pt x="32224" y="0"/>
                  <a:pt x="7197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5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34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6886D109-118E-4E3B-A542-CCDF6A55F1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55637" y="2271500"/>
            <a:ext cx="1680000" cy="1680000"/>
          </a:xfrm>
          <a:custGeom>
            <a:avLst/>
            <a:gdLst>
              <a:gd name="connsiteX0" fmla="*/ 840000 w 1680000"/>
              <a:gd name="connsiteY0" fmla="*/ 0 h 1680000"/>
              <a:gd name="connsiteX1" fmla="*/ 1680000 w 1680000"/>
              <a:gd name="connsiteY1" fmla="*/ 840000 h 1680000"/>
              <a:gd name="connsiteX2" fmla="*/ 840000 w 1680000"/>
              <a:gd name="connsiteY2" fmla="*/ 1680000 h 1680000"/>
              <a:gd name="connsiteX3" fmla="*/ 0 w 1680000"/>
              <a:gd name="connsiteY3" fmla="*/ 840000 h 1680000"/>
              <a:gd name="connsiteX4" fmla="*/ 840000 w 1680000"/>
              <a:gd name="connsiteY4" fmla="*/ 0 h 16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0000" h="1680000">
                <a:moveTo>
                  <a:pt x="840000" y="0"/>
                </a:moveTo>
                <a:cubicBezTo>
                  <a:pt x="1303919" y="0"/>
                  <a:pt x="1680000" y="376081"/>
                  <a:pt x="1680000" y="840000"/>
                </a:cubicBezTo>
                <a:cubicBezTo>
                  <a:pt x="1680000" y="1303919"/>
                  <a:pt x="1303919" y="1680000"/>
                  <a:pt x="840000" y="1680000"/>
                </a:cubicBezTo>
                <a:cubicBezTo>
                  <a:pt x="376081" y="1680000"/>
                  <a:pt x="0" y="1303919"/>
                  <a:pt x="0" y="840000"/>
                </a:cubicBezTo>
                <a:cubicBezTo>
                  <a:pt x="0" y="376081"/>
                  <a:pt x="376081" y="0"/>
                  <a:pt x="84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F7E77E07-A09C-4176-9431-8A236EDDAA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81447" y="2271500"/>
            <a:ext cx="1680000" cy="1680000"/>
          </a:xfrm>
          <a:custGeom>
            <a:avLst/>
            <a:gdLst>
              <a:gd name="connsiteX0" fmla="*/ 840000 w 1680000"/>
              <a:gd name="connsiteY0" fmla="*/ 0 h 1680000"/>
              <a:gd name="connsiteX1" fmla="*/ 1680000 w 1680000"/>
              <a:gd name="connsiteY1" fmla="*/ 840000 h 1680000"/>
              <a:gd name="connsiteX2" fmla="*/ 840000 w 1680000"/>
              <a:gd name="connsiteY2" fmla="*/ 1680000 h 1680000"/>
              <a:gd name="connsiteX3" fmla="*/ 0 w 1680000"/>
              <a:gd name="connsiteY3" fmla="*/ 840000 h 1680000"/>
              <a:gd name="connsiteX4" fmla="*/ 840000 w 1680000"/>
              <a:gd name="connsiteY4" fmla="*/ 0 h 16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0000" h="1680000">
                <a:moveTo>
                  <a:pt x="840000" y="0"/>
                </a:moveTo>
                <a:cubicBezTo>
                  <a:pt x="1303919" y="0"/>
                  <a:pt x="1680000" y="376081"/>
                  <a:pt x="1680000" y="840000"/>
                </a:cubicBezTo>
                <a:cubicBezTo>
                  <a:pt x="1680000" y="1303919"/>
                  <a:pt x="1303919" y="1680000"/>
                  <a:pt x="840000" y="1680000"/>
                </a:cubicBezTo>
                <a:cubicBezTo>
                  <a:pt x="376081" y="1680000"/>
                  <a:pt x="0" y="1303919"/>
                  <a:pt x="0" y="840000"/>
                </a:cubicBezTo>
                <a:cubicBezTo>
                  <a:pt x="0" y="376081"/>
                  <a:pt x="376081" y="0"/>
                  <a:pt x="84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23346E90-A17A-474D-A4CF-E1EF2E41A9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7257" y="2271500"/>
            <a:ext cx="1680000" cy="1680000"/>
          </a:xfrm>
          <a:custGeom>
            <a:avLst/>
            <a:gdLst>
              <a:gd name="connsiteX0" fmla="*/ 840000 w 1680000"/>
              <a:gd name="connsiteY0" fmla="*/ 0 h 1680000"/>
              <a:gd name="connsiteX1" fmla="*/ 1680000 w 1680000"/>
              <a:gd name="connsiteY1" fmla="*/ 840000 h 1680000"/>
              <a:gd name="connsiteX2" fmla="*/ 840000 w 1680000"/>
              <a:gd name="connsiteY2" fmla="*/ 1680000 h 1680000"/>
              <a:gd name="connsiteX3" fmla="*/ 0 w 1680000"/>
              <a:gd name="connsiteY3" fmla="*/ 840000 h 1680000"/>
              <a:gd name="connsiteX4" fmla="*/ 840000 w 1680000"/>
              <a:gd name="connsiteY4" fmla="*/ 0 h 16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0000" h="1680000">
                <a:moveTo>
                  <a:pt x="840000" y="0"/>
                </a:moveTo>
                <a:cubicBezTo>
                  <a:pt x="1303919" y="0"/>
                  <a:pt x="1680000" y="376081"/>
                  <a:pt x="1680000" y="840000"/>
                </a:cubicBezTo>
                <a:cubicBezTo>
                  <a:pt x="1680000" y="1303919"/>
                  <a:pt x="1303919" y="1680000"/>
                  <a:pt x="840000" y="1680000"/>
                </a:cubicBezTo>
                <a:cubicBezTo>
                  <a:pt x="376081" y="1680000"/>
                  <a:pt x="0" y="1303919"/>
                  <a:pt x="0" y="840000"/>
                </a:cubicBezTo>
                <a:cubicBezTo>
                  <a:pt x="0" y="376081"/>
                  <a:pt x="376081" y="0"/>
                  <a:pt x="84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D4AA9841-377A-4BEE-A93E-07C60AB872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067" y="2271500"/>
            <a:ext cx="1680000" cy="1680000"/>
          </a:xfrm>
          <a:custGeom>
            <a:avLst/>
            <a:gdLst>
              <a:gd name="connsiteX0" fmla="*/ 840000 w 1680000"/>
              <a:gd name="connsiteY0" fmla="*/ 0 h 1680000"/>
              <a:gd name="connsiteX1" fmla="*/ 1680000 w 1680000"/>
              <a:gd name="connsiteY1" fmla="*/ 840000 h 1680000"/>
              <a:gd name="connsiteX2" fmla="*/ 840000 w 1680000"/>
              <a:gd name="connsiteY2" fmla="*/ 1680000 h 1680000"/>
              <a:gd name="connsiteX3" fmla="*/ 0 w 1680000"/>
              <a:gd name="connsiteY3" fmla="*/ 840000 h 1680000"/>
              <a:gd name="connsiteX4" fmla="*/ 840000 w 1680000"/>
              <a:gd name="connsiteY4" fmla="*/ 0 h 16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0000" h="1680000">
                <a:moveTo>
                  <a:pt x="840000" y="0"/>
                </a:moveTo>
                <a:cubicBezTo>
                  <a:pt x="1303919" y="0"/>
                  <a:pt x="1680000" y="376081"/>
                  <a:pt x="1680000" y="840000"/>
                </a:cubicBezTo>
                <a:cubicBezTo>
                  <a:pt x="1680000" y="1303919"/>
                  <a:pt x="1303919" y="1680000"/>
                  <a:pt x="840000" y="1680000"/>
                </a:cubicBezTo>
                <a:cubicBezTo>
                  <a:pt x="376081" y="1680000"/>
                  <a:pt x="0" y="1303919"/>
                  <a:pt x="0" y="840000"/>
                </a:cubicBezTo>
                <a:cubicBezTo>
                  <a:pt x="0" y="376081"/>
                  <a:pt x="376081" y="0"/>
                  <a:pt x="84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5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47C940D8-A74F-436A-82C1-71936C81AC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28000" y="1804635"/>
            <a:ext cx="4064000" cy="2894367"/>
          </a:xfrm>
          <a:custGeom>
            <a:avLst/>
            <a:gdLst>
              <a:gd name="connsiteX0" fmla="*/ 0 w 4064000"/>
              <a:gd name="connsiteY0" fmla="*/ 0 h 2894367"/>
              <a:gd name="connsiteX1" fmla="*/ 4064000 w 4064000"/>
              <a:gd name="connsiteY1" fmla="*/ 0 h 2894367"/>
              <a:gd name="connsiteX2" fmla="*/ 4064000 w 4064000"/>
              <a:gd name="connsiteY2" fmla="*/ 2894367 h 2894367"/>
              <a:gd name="connsiteX3" fmla="*/ 0 w 4064000"/>
              <a:gd name="connsiteY3" fmla="*/ 2894367 h 289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894367">
                <a:moveTo>
                  <a:pt x="0" y="0"/>
                </a:moveTo>
                <a:lnTo>
                  <a:pt x="4064000" y="0"/>
                </a:lnTo>
                <a:lnTo>
                  <a:pt x="4064000" y="2894367"/>
                </a:lnTo>
                <a:lnTo>
                  <a:pt x="0" y="2894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B2AC2F7B-2227-4DF9-AC10-B8BC413B6B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04635"/>
            <a:ext cx="4064000" cy="2894367"/>
          </a:xfrm>
          <a:custGeom>
            <a:avLst/>
            <a:gdLst>
              <a:gd name="connsiteX0" fmla="*/ 0 w 4064000"/>
              <a:gd name="connsiteY0" fmla="*/ 0 h 2894367"/>
              <a:gd name="connsiteX1" fmla="*/ 4064000 w 4064000"/>
              <a:gd name="connsiteY1" fmla="*/ 0 h 2894367"/>
              <a:gd name="connsiteX2" fmla="*/ 4064000 w 4064000"/>
              <a:gd name="connsiteY2" fmla="*/ 2894367 h 2894367"/>
              <a:gd name="connsiteX3" fmla="*/ 0 w 4064000"/>
              <a:gd name="connsiteY3" fmla="*/ 2894367 h 289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894367">
                <a:moveTo>
                  <a:pt x="0" y="0"/>
                </a:moveTo>
                <a:lnTo>
                  <a:pt x="4064000" y="0"/>
                </a:lnTo>
                <a:lnTo>
                  <a:pt x="4064000" y="2894367"/>
                </a:lnTo>
                <a:lnTo>
                  <a:pt x="0" y="2894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98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2E1CA0CD-49AA-41D7-B1F0-387864C42C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0467" y="2311931"/>
            <a:ext cx="2239445" cy="2018771"/>
          </a:xfrm>
          <a:custGeom>
            <a:avLst/>
            <a:gdLst>
              <a:gd name="connsiteX0" fmla="*/ 0 w 2239445"/>
              <a:gd name="connsiteY0" fmla="*/ 0 h 2018771"/>
              <a:gd name="connsiteX1" fmla="*/ 2239445 w 2239445"/>
              <a:gd name="connsiteY1" fmla="*/ 0 h 2018771"/>
              <a:gd name="connsiteX2" fmla="*/ 2239445 w 2239445"/>
              <a:gd name="connsiteY2" fmla="*/ 2018771 h 2018771"/>
              <a:gd name="connsiteX3" fmla="*/ 0 w 2239445"/>
              <a:gd name="connsiteY3" fmla="*/ 2018771 h 201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445" h="2018771">
                <a:moveTo>
                  <a:pt x="0" y="0"/>
                </a:moveTo>
                <a:lnTo>
                  <a:pt x="2239445" y="0"/>
                </a:lnTo>
                <a:lnTo>
                  <a:pt x="2239445" y="2018771"/>
                </a:lnTo>
                <a:lnTo>
                  <a:pt x="0" y="2018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B50F07FD-1639-4AA3-8608-F63576FD18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07586" y="2311931"/>
            <a:ext cx="2239445" cy="2018771"/>
          </a:xfrm>
          <a:custGeom>
            <a:avLst/>
            <a:gdLst>
              <a:gd name="connsiteX0" fmla="*/ 0 w 2239445"/>
              <a:gd name="connsiteY0" fmla="*/ 0 h 2018771"/>
              <a:gd name="connsiteX1" fmla="*/ 2239445 w 2239445"/>
              <a:gd name="connsiteY1" fmla="*/ 0 h 2018771"/>
              <a:gd name="connsiteX2" fmla="*/ 2239445 w 2239445"/>
              <a:gd name="connsiteY2" fmla="*/ 2018771 h 2018771"/>
              <a:gd name="connsiteX3" fmla="*/ 0 w 2239445"/>
              <a:gd name="connsiteY3" fmla="*/ 2018771 h 201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445" h="2018771">
                <a:moveTo>
                  <a:pt x="0" y="0"/>
                </a:moveTo>
                <a:lnTo>
                  <a:pt x="2239445" y="0"/>
                </a:lnTo>
                <a:lnTo>
                  <a:pt x="2239445" y="2018771"/>
                </a:lnTo>
                <a:lnTo>
                  <a:pt x="0" y="2018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22872A19-6B15-41FA-8D5F-A61CEAD222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84704" y="2311931"/>
            <a:ext cx="2239445" cy="2018771"/>
          </a:xfrm>
          <a:custGeom>
            <a:avLst/>
            <a:gdLst>
              <a:gd name="connsiteX0" fmla="*/ 0 w 2239445"/>
              <a:gd name="connsiteY0" fmla="*/ 0 h 2018771"/>
              <a:gd name="connsiteX1" fmla="*/ 2239445 w 2239445"/>
              <a:gd name="connsiteY1" fmla="*/ 0 h 2018771"/>
              <a:gd name="connsiteX2" fmla="*/ 2239445 w 2239445"/>
              <a:gd name="connsiteY2" fmla="*/ 2018771 h 2018771"/>
              <a:gd name="connsiteX3" fmla="*/ 0 w 2239445"/>
              <a:gd name="connsiteY3" fmla="*/ 2018771 h 201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445" h="2018771">
                <a:moveTo>
                  <a:pt x="0" y="0"/>
                </a:moveTo>
                <a:lnTo>
                  <a:pt x="2239445" y="0"/>
                </a:lnTo>
                <a:lnTo>
                  <a:pt x="2239445" y="2018771"/>
                </a:lnTo>
                <a:lnTo>
                  <a:pt x="0" y="2018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7CD847CD-E0EB-4E5A-AD68-6CB8A8FAFB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1823" y="2311931"/>
            <a:ext cx="2239445" cy="2018771"/>
          </a:xfrm>
          <a:custGeom>
            <a:avLst/>
            <a:gdLst>
              <a:gd name="connsiteX0" fmla="*/ 0 w 2239445"/>
              <a:gd name="connsiteY0" fmla="*/ 0 h 2018771"/>
              <a:gd name="connsiteX1" fmla="*/ 2239445 w 2239445"/>
              <a:gd name="connsiteY1" fmla="*/ 0 h 2018771"/>
              <a:gd name="connsiteX2" fmla="*/ 2239445 w 2239445"/>
              <a:gd name="connsiteY2" fmla="*/ 2018771 h 2018771"/>
              <a:gd name="connsiteX3" fmla="*/ 0 w 2239445"/>
              <a:gd name="connsiteY3" fmla="*/ 2018771 h 201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445" h="2018771">
                <a:moveTo>
                  <a:pt x="0" y="0"/>
                </a:moveTo>
                <a:lnTo>
                  <a:pt x="2239445" y="0"/>
                </a:lnTo>
                <a:lnTo>
                  <a:pt x="2239445" y="2018771"/>
                </a:lnTo>
                <a:lnTo>
                  <a:pt x="0" y="2018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056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20A12B3-C271-48BE-B974-A2C5539F5B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20"/>
          <a:stretch/>
        </p:blipFill>
        <p:spPr>
          <a:xfrm>
            <a:off x="1556084" y="-1"/>
            <a:ext cx="9079832" cy="285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233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2DDB514-6D7B-48C9-AAEC-A199D8723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1801" y="-1705101"/>
            <a:ext cx="3780232" cy="368047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DBF42BF-BDDF-42BA-B3DA-2D0D7D62FD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17" y="5406977"/>
            <a:ext cx="3780232" cy="368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774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B47AFE3-9EEB-4B0D-99DE-3F3A7227BC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351" y="-2534652"/>
            <a:ext cx="5206701" cy="50693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4A64F9A-F3B4-4D38-BC2B-105DDB7F47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650" y="4323348"/>
            <a:ext cx="5206701" cy="506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4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815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7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253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7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63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722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2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pPr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1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897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l" defTabSz="1219262" rtl="0" eaLnBrk="1" latinLnBrk="0" hangingPunct="1">
        <a:spcBef>
          <a:spcPct val="0"/>
        </a:spcBef>
        <a:buNone/>
        <a:defRPr sz="4268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457223" indent="-457223" algn="l" defTabSz="1219262" rtl="0" eaLnBrk="1" latinLnBrk="0" hangingPunct="1">
        <a:spcBef>
          <a:spcPct val="20000"/>
        </a:spcBef>
        <a:buFont typeface="Arial" pitchFamily="34" charset="0"/>
        <a:buChar char="•"/>
        <a:defRPr sz="1867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990650" indent="-381018" algn="l" defTabSz="121926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524077" indent="-304815" algn="l" defTabSz="1219262" rtl="0" eaLnBrk="1" latinLnBrk="0" hangingPunct="1">
        <a:spcBef>
          <a:spcPct val="20000"/>
        </a:spcBef>
        <a:buFont typeface="Arial" pitchFamily="34" charset="0"/>
        <a:buChar char="•"/>
        <a:defRPr sz="1467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2133708" indent="-304815" algn="l" defTabSz="1219262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743337" indent="-304815" algn="l" defTabSz="1219262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3352968" indent="-304815" algn="l" defTabSz="1219262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598" indent="-304815" algn="l" defTabSz="1219262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230" indent="-304815" algn="l" defTabSz="1219262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858" indent="-304815" algn="l" defTabSz="1219262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31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62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92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22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152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783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415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045" algn="l" defTabSz="121926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05858"/>
            <a:ext cx="12192000" cy="224628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7886" y="2585565"/>
            <a:ext cx="593624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3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r>
              <a:rPr kumimoji="0" lang="zh-CN" altLang="en-US" sz="33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工作总结汇报</a:t>
            </a:r>
            <a:r>
              <a:rPr kumimoji="0" lang="en-US" altLang="zh-CN" sz="33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PPT</a:t>
            </a:r>
            <a:r>
              <a:rPr kumimoji="0" lang="zh-CN" altLang="en-US" sz="33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模板</a:t>
            </a:r>
            <a:endParaRPr kumimoji="0" lang="en-US" sz="33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54624C7-5DB3-4D01-A22A-79D96E037854}"/>
              </a:ext>
            </a:extLst>
          </p:cNvPr>
          <p:cNvSpPr txBox="1"/>
          <p:nvPr/>
        </p:nvSpPr>
        <p:spPr>
          <a:xfrm>
            <a:off x="2276061" y="3293177"/>
            <a:ext cx="8249478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urna.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BA8DFCF-94C8-4522-B529-07E992DF4AD3}"/>
              </a:ext>
            </a:extLst>
          </p:cNvPr>
          <p:cNvCxnSpPr>
            <a:cxnSpLocks/>
          </p:cNvCxnSpPr>
          <p:nvPr/>
        </p:nvCxnSpPr>
        <p:spPr>
          <a:xfrm>
            <a:off x="5581650" y="3295650"/>
            <a:ext cx="1028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E7BF3FB-3EAB-4C9F-8483-F75574C7AA6A}"/>
              </a:ext>
            </a:extLst>
          </p:cNvPr>
          <p:cNvGrpSpPr/>
          <p:nvPr/>
        </p:nvGrpSpPr>
        <p:grpSpPr>
          <a:xfrm>
            <a:off x="3743325" y="4025501"/>
            <a:ext cx="4705350" cy="371715"/>
            <a:chOff x="3403600" y="3804443"/>
            <a:chExt cx="4705350" cy="37171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F51E7D9E-FB9B-4451-9562-47D145904039}"/>
                </a:ext>
              </a:extLst>
            </p:cNvPr>
            <p:cNvSpPr/>
            <p:nvPr/>
          </p:nvSpPr>
          <p:spPr>
            <a:xfrm>
              <a:off x="3403600" y="3807341"/>
              <a:ext cx="2012950" cy="349250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62A7677-7979-420A-A8AF-EA0370C007CA}"/>
                </a:ext>
              </a:extLst>
            </p:cNvPr>
            <p:cNvSpPr txBox="1"/>
            <p:nvPr/>
          </p:nvSpPr>
          <p:spPr>
            <a:xfrm>
              <a:off x="3460750" y="3806826"/>
              <a:ext cx="1898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汇报人：小白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A4F31A51-46E9-4AFB-A3B5-418512BDC858}"/>
                </a:ext>
              </a:extLst>
            </p:cNvPr>
            <p:cNvSpPr/>
            <p:nvPr/>
          </p:nvSpPr>
          <p:spPr>
            <a:xfrm>
              <a:off x="6096000" y="3807341"/>
              <a:ext cx="2012950" cy="349250"/>
            </a:xfrm>
            <a:prstGeom prst="round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F514549F-FFDB-41E1-9844-A7171D803DA3}"/>
                </a:ext>
              </a:extLst>
            </p:cNvPr>
            <p:cNvSpPr txBox="1"/>
            <p:nvPr/>
          </p:nvSpPr>
          <p:spPr>
            <a:xfrm>
              <a:off x="6153150" y="3804443"/>
              <a:ext cx="1898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日期：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2018.8.28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987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DDE35769-9852-4ED5-AC1B-392425BB59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0510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2BD4F4BA-7548-4D11-B76C-8AAE3CC6DB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r="13954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4064000" y="1804634"/>
            <a:ext cx="4064000" cy="28943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sz="2133" dirty="0">
              <a:solidFill>
                <a:srgbClr val="68686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 rot="2636195">
            <a:off x="7864001" y="3037387"/>
            <a:ext cx="480000" cy="480000"/>
          </a:xfrm>
          <a:prstGeom prst="roundRect">
            <a:avLst>
              <a:gd name="adj" fmla="val 2606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sz="2133" dirty="0">
              <a:solidFill>
                <a:srgbClr val="68686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57095" y="516229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24"/>
            <a:r>
              <a:rPr lang="zh-CN" altLang="en-US" sz="2000" b="1">
                <a:solidFill>
                  <a:srgbClr val="000000"/>
                </a:solidFill>
                <a:latin typeface="Dosis" panose="02010503020202060003" pitchFamily="50" charset="0"/>
              </a:rPr>
              <a:t>请关注公众号</a:t>
            </a:r>
          </a:p>
        </p:txBody>
      </p:sp>
      <p:sp>
        <p:nvSpPr>
          <p:cNvPr id="25" name="Rounded Rectangle 24"/>
          <p:cNvSpPr/>
          <p:nvPr/>
        </p:nvSpPr>
        <p:spPr>
          <a:xfrm rot="2636195">
            <a:off x="3853525" y="3037387"/>
            <a:ext cx="480000" cy="480000"/>
          </a:xfrm>
          <a:prstGeom prst="roundRect">
            <a:avLst>
              <a:gd name="adj" fmla="val 2606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sz="2133" dirty="0">
              <a:solidFill>
                <a:srgbClr val="68686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16927" y="2478901"/>
            <a:ext cx="958147" cy="1545833"/>
            <a:chOff x="8425390" y="3601659"/>
            <a:chExt cx="1437219" cy="2318750"/>
          </a:xfrm>
          <a:solidFill>
            <a:schemeClr val="bg1"/>
          </a:solidFill>
        </p:grpSpPr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8425390" y="4486768"/>
              <a:ext cx="1437219" cy="1433641"/>
            </a:xfrm>
            <a:custGeom>
              <a:avLst/>
              <a:gdLst>
                <a:gd name="T0" fmla="*/ 992 w 3615"/>
                <a:gd name="T1" fmla="*/ 1222 h 3607"/>
                <a:gd name="T2" fmla="*/ 1122 w 3615"/>
                <a:gd name="T3" fmla="*/ 1191 h 3607"/>
                <a:gd name="T4" fmla="*/ 2483 w 3615"/>
                <a:gd name="T5" fmla="*/ 1282 h 3607"/>
                <a:gd name="T6" fmla="*/ 2356 w 3615"/>
                <a:gd name="T7" fmla="*/ 1732 h 3607"/>
                <a:gd name="T8" fmla="*/ 2797 w 3615"/>
                <a:gd name="T9" fmla="*/ 2017 h 3607"/>
                <a:gd name="T10" fmla="*/ 2985 w 3615"/>
                <a:gd name="T11" fmla="*/ 2057 h 3607"/>
                <a:gd name="T12" fmla="*/ 2976 w 3615"/>
                <a:gd name="T13" fmla="*/ 2516 h 3607"/>
                <a:gd name="T14" fmla="*/ 2806 w 3615"/>
                <a:gd name="T15" fmla="*/ 3020 h 3607"/>
                <a:gd name="T16" fmla="*/ 3379 w 3615"/>
                <a:gd name="T17" fmla="*/ 2303 h 3607"/>
                <a:gd name="T18" fmla="*/ 3234 w 3615"/>
                <a:gd name="T19" fmla="*/ 1275 h 3607"/>
                <a:gd name="T20" fmla="*/ 863 w 3615"/>
                <a:gd name="T21" fmla="*/ 1045 h 3607"/>
                <a:gd name="T22" fmla="*/ 1049 w 3615"/>
                <a:gd name="T23" fmla="*/ 1109 h 3607"/>
                <a:gd name="T24" fmla="*/ 2576 w 3615"/>
                <a:gd name="T25" fmla="*/ 546 h 3607"/>
                <a:gd name="T26" fmla="*/ 2595 w 3615"/>
                <a:gd name="T27" fmla="*/ 698 h 3607"/>
                <a:gd name="T28" fmla="*/ 2699 w 3615"/>
                <a:gd name="T29" fmla="*/ 658 h 3607"/>
                <a:gd name="T30" fmla="*/ 2626 w 3615"/>
                <a:gd name="T31" fmla="*/ 467 h 3607"/>
                <a:gd name="T32" fmla="*/ 2765 w 3615"/>
                <a:gd name="T33" fmla="*/ 634 h 3607"/>
                <a:gd name="T34" fmla="*/ 2827 w 3615"/>
                <a:gd name="T35" fmla="*/ 803 h 3607"/>
                <a:gd name="T36" fmla="*/ 2596 w 3615"/>
                <a:gd name="T37" fmla="*/ 911 h 3607"/>
                <a:gd name="T38" fmla="*/ 2858 w 3615"/>
                <a:gd name="T39" fmla="*/ 1019 h 3607"/>
                <a:gd name="T40" fmla="*/ 3019 w 3615"/>
                <a:gd name="T41" fmla="*/ 1003 h 3607"/>
                <a:gd name="T42" fmla="*/ 3119 w 3615"/>
                <a:gd name="T43" fmla="*/ 1048 h 3607"/>
                <a:gd name="T44" fmla="*/ 3197 w 3615"/>
                <a:gd name="T45" fmla="*/ 1077 h 3607"/>
                <a:gd name="T46" fmla="*/ 3197 w 3615"/>
                <a:gd name="T47" fmla="*/ 917 h 3607"/>
                <a:gd name="T48" fmla="*/ 2070 w 3615"/>
                <a:gd name="T49" fmla="*/ 415 h 3607"/>
                <a:gd name="T50" fmla="*/ 2192 w 3615"/>
                <a:gd name="T51" fmla="*/ 347 h 3607"/>
                <a:gd name="T52" fmla="*/ 1924 w 3615"/>
                <a:gd name="T53" fmla="*/ 460 h 3607"/>
                <a:gd name="T54" fmla="*/ 1692 w 3615"/>
                <a:gd name="T55" fmla="*/ 163 h 3607"/>
                <a:gd name="T56" fmla="*/ 380 w 3615"/>
                <a:gd name="T57" fmla="*/ 983 h 3607"/>
                <a:gd name="T58" fmla="*/ 561 w 3615"/>
                <a:gd name="T59" fmla="*/ 1299 h 3607"/>
                <a:gd name="T60" fmla="*/ 671 w 3615"/>
                <a:gd name="T61" fmla="*/ 1600 h 3607"/>
                <a:gd name="T62" fmla="*/ 589 w 3615"/>
                <a:gd name="T63" fmla="*/ 2015 h 3607"/>
                <a:gd name="T64" fmla="*/ 788 w 3615"/>
                <a:gd name="T65" fmla="*/ 2338 h 3607"/>
                <a:gd name="T66" fmla="*/ 750 w 3615"/>
                <a:gd name="T67" fmla="*/ 2839 h 3607"/>
                <a:gd name="T68" fmla="*/ 983 w 3615"/>
                <a:gd name="T69" fmla="*/ 3226 h 3607"/>
                <a:gd name="T70" fmla="*/ 1217 w 3615"/>
                <a:gd name="T71" fmla="*/ 2739 h 3607"/>
                <a:gd name="T72" fmla="*/ 1590 w 3615"/>
                <a:gd name="T73" fmla="*/ 2355 h 3607"/>
                <a:gd name="T74" fmla="*/ 1594 w 3615"/>
                <a:gd name="T75" fmla="*/ 1925 h 3607"/>
                <a:gd name="T76" fmla="*/ 1335 w 3615"/>
                <a:gd name="T77" fmla="*/ 1640 h 3607"/>
                <a:gd name="T78" fmla="*/ 925 w 3615"/>
                <a:gd name="T79" fmla="*/ 1396 h 3607"/>
                <a:gd name="T80" fmla="*/ 672 w 3615"/>
                <a:gd name="T81" fmla="*/ 1414 h 3607"/>
                <a:gd name="T82" fmla="*/ 622 w 3615"/>
                <a:gd name="T83" fmla="*/ 1172 h 3607"/>
                <a:gd name="T84" fmla="*/ 571 w 3615"/>
                <a:gd name="T85" fmla="*/ 1081 h 3607"/>
                <a:gd name="T86" fmla="*/ 602 w 3615"/>
                <a:gd name="T87" fmla="*/ 867 h 3607"/>
                <a:gd name="T88" fmla="*/ 923 w 3615"/>
                <a:gd name="T89" fmla="*/ 971 h 3607"/>
                <a:gd name="T90" fmla="*/ 1203 w 3615"/>
                <a:gd name="T91" fmla="*/ 696 h 3607"/>
                <a:gd name="T92" fmla="*/ 1536 w 3615"/>
                <a:gd name="T93" fmla="*/ 600 h 3607"/>
                <a:gd name="T94" fmla="*/ 1722 w 3615"/>
                <a:gd name="T95" fmla="*/ 521 h 3607"/>
                <a:gd name="T96" fmla="*/ 1708 w 3615"/>
                <a:gd name="T97" fmla="*/ 424 h 3607"/>
                <a:gd name="T98" fmla="*/ 1588 w 3615"/>
                <a:gd name="T99" fmla="*/ 330 h 3607"/>
                <a:gd name="T100" fmla="*/ 1470 w 3615"/>
                <a:gd name="T101" fmla="*/ 386 h 3607"/>
                <a:gd name="T102" fmla="*/ 1355 w 3615"/>
                <a:gd name="T103" fmla="*/ 318 h 3607"/>
                <a:gd name="T104" fmla="*/ 1526 w 3615"/>
                <a:gd name="T105" fmla="*/ 254 h 3607"/>
                <a:gd name="T106" fmla="*/ 1705 w 3615"/>
                <a:gd name="T107" fmla="*/ 293 h 3607"/>
                <a:gd name="T108" fmla="*/ 2586 w 3615"/>
                <a:gd name="T109" fmla="*/ 176 h 3607"/>
                <a:gd name="T110" fmla="*/ 3585 w 3615"/>
                <a:gd name="T111" fmla="*/ 1473 h 3607"/>
                <a:gd name="T112" fmla="*/ 3085 w 3615"/>
                <a:gd name="T113" fmla="*/ 3078 h 3607"/>
                <a:gd name="T114" fmla="*/ 1471 w 3615"/>
                <a:gd name="T115" fmla="*/ 3576 h 3607"/>
                <a:gd name="T116" fmla="*/ 165 w 3615"/>
                <a:gd name="T117" fmla="*/ 2555 h 3607"/>
                <a:gd name="T118" fmla="*/ 266 w 3615"/>
                <a:gd name="T119" fmla="*/ 863 h 3607"/>
                <a:gd name="T120" fmla="*/ 1693 w 3615"/>
                <a:gd name="T121" fmla="*/ 4 h 3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5" h="3607">
                  <a:moveTo>
                    <a:pt x="1082" y="1166"/>
                  </a:moveTo>
                  <a:lnTo>
                    <a:pt x="1077" y="1168"/>
                  </a:lnTo>
                  <a:lnTo>
                    <a:pt x="1072" y="1169"/>
                  </a:lnTo>
                  <a:lnTo>
                    <a:pt x="1043" y="1183"/>
                  </a:lnTo>
                  <a:lnTo>
                    <a:pt x="1006" y="1201"/>
                  </a:lnTo>
                  <a:lnTo>
                    <a:pt x="1001" y="1203"/>
                  </a:lnTo>
                  <a:lnTo>
                    <a:pt x="996" y="1205"/>
                  </a:lnTo>
                  <a:lnTo>
                    <a:pt x="994" y="1206"/>
                  </a:lnTo>
                  <a:lnTo>
                    <a:pt x="992" y="1208"/>
                  </a:lnTo>
                  <a:lnTo>
                    <a:pt x="990" y="1209"/>
                  </a:lnTo>
                  <a:lnTo>
                    <a:pt x="989" y="1211"/>
                  </a:lnTo>
                  <a:lnTo>
                    <a:pt x="987" y="1213"/>
                  </a:lnTo>
                  <a:lnTo>
                    <a:pt x="987" y="1216"/>
                  </a:lnTo>
                  <a:lnTo>
                    <a:pt x="987" y="1218"/>
                  </a:lnTo>
                  <a:lnTo>
                    <a:pt x="990" y="1221"/>
                  </a:lnTo>
                  <a:lnTo>
                    <a:pt x="992" y="1222"/>
                  </a:lnTo>
                  <a:lnTo>
                    <a:pt x="994" y="1222"/>
                  </a:lnTo>
                  <a:lnTo>
                    <a:pt x="996" y="1222"/>
                  </a:lnTo>
                  <a:lnTo>
                    <a:pt x="999" y="1222"/>
                  </a:lnTo>
                  <a:lnTo>
                    <a:pt x="1028" y="1223"/>
                  </a:lnTo>
                  <a:lnTo>
                    <a:pt x="1052" y="1222"/>
                  </a:lnTo>
                  <a:lnTo>
                    <a:pt x="1074" y="1223"/>
                  </a:lnTo>
                  <a:lnTo>
                    <a:pt x="1098" y="1227"/>
                  </a:lnTo>
                  <a:lnTo>
                    <a:pt x="1119" y="1236"/>
                  </a:lnTo>
                  <a:lnTo>
                    <a:pt x="1123" y="1237"/>
                  </a:lnTo>
                  <a:lnTo>
                    <a:pt x="1128" y="1239"/>
                  </a:lnTo>
                  <a:lnTo>
                    <a:pt x="1132" y="1241"/>
                  </a:lnTo>
                  <a:lnTo>
                    <a:pt x="1139" y="1228"/>
                  </a:lnTo>
                  <a:lnTo>
                    <a:pt x="1143" y="1214"/>
                  </a:lnTo>
                  <a:lnTo>
                    <a:pt x="1146" y="1199"/>
                  </a:lnTo>
                  <a:lnTo>
                    <a:pt x="1133" y="1195"/>
                  </a:lnTo>
                  <a:lnTo>
                    <a:pt x="1122" y="1191"/>
                  </a:lnTo>
                  <a:lnTo>
                    <a:pt x="1112" y="1185"/>
                  </a:lnTo>
                  <a:lnTo>
                    <a:pt x="1111" y="1185"/>
                  </a:lnTo>
                  <a:lnTo>
                    <a:pt x="1097" y="1175"/>
                  </a:lnTo>
                  <a:lnTo>
                    <a:pt x="1082" y="1166"/>
                  </a:lnTo>
                  <a:close/>
                  <a:moveTo>
                    <a:pt x="2800" y="1124"/>
                  </a:moveTo>
                  <a:lnTo>
                    <a:pt x="2762" y="1127"/>
                  </a:lnTo>
                  <a:lnTo>
                    <a:pt x="2724" y="1136"/>
                  </a:lnTo>
                  <a:lnTo>
                    <a:pt x="2641" y="1162"/>
                  </a:lnTo>
                  <a:lnTo>
                    <a:pt x="2628" y="1167"/>
                  </a:lnTo>
                  <a:lnTo>
                    <a:pt x="2618" y="1176"/>
                  </a:lnTo>
                  <a:lnTo>
                    <a:pt x="2590" y="1209"/>
                  </a:lnTo>
                  <a:lnTo>
                    <a:pt x="2562" y="1243"/>
                  </a:lnTo>
                  <a:lnTo>
                    <a:pt x="2551" y="1254"/>
                  </a:lnTo>
                  <a:lnTo>
                    <a:pt x="2536" y="1259"/>
                  </a:lnTo>
                  <a:lnTo>
                    <a:pt x="2508" y="1269"/>
                  </a:lnTo>
                  <a:lnTo>
                    <a:pt x="2483" y="1282"/>
                  </a:lnTo>
                  <a:lnTo>
                    <a:pt x="2459" y="1298"/>
                  </a:lnTo>
                  <a:lnTo>
                    <a:pt x="2439" y="1319"/>
                  </a:lnTo>
                  <a:lnTo>
                    <a:pt x="2423" y="1343"/>
                  </a:lnTo>
                  <a:lnTo>
                    <a:pt x="2412" y="1363"/>
                  </a:lnTo>
                  <a:lnTo>
                    <a:pt x="2403" y="1383"/>
                  </a:lnTo>
                  <a:lnTo>
                    <a:pt x="2399" y="1396"/>
                  </a:lnTo>
                  <a:lnTo>
                    <a:pt x="2404" y="1408"/>
                  </a:lnTo>
                  <a:lnTo>
                    <a:pt x="2408" y="1418"/>
                  </a:lnTo>
                  <a:lnTo>
                    <a:pt x="2409" y="1428"/>
                  </a:lnTo>
                  <a:lnTo>
                    <a:pt x="2410" y="1439"/>
                  </a:lnTo>
                  <a:lnTo>
                    <a:pt x="2407" y="1477"/>
                  </a:lnTo>
                  <a:lnTo>
                    <a:pt x="2399" y="1515"/>
                  </a:lnTo>
                  <a:lnTo>
                    <a:pt x="2381" y="1580"/>
                  </a:lnTo>
                  <a:lnTo>
                    <a:pt x="2366" y="1648"/>
                  </a:lnTo>
                  <a:lnTo>
                    <a:pt x="2359" y="1689"/>
                  </a:lnTo>
                  <a:lnTo>
                    <a:pt x="2356" y="1732"/>
                  </a:lnTo>
                  <a:lnTo>
                    <a:pt x="2357" y="1775"/>
                  </a:lnTo>
                  <a:lnTo>
                    <a:pt x="2361" y="1803"/>
                  </a:lnTo>
                  <a:lnTo>
                    <a:pt x="2366" y="1813"/>
                  </a:lnTo>
                  <a:lnTo>
                    <a:pt x="2373" y="1822"/>
                  </a:lnTo>
                  <a:lnTo>
                    <a:pt x="2415" y="1863"/>
                  </a:lnTo>
                  <a:lnTo>
                    <a:pt x="2458" y="1903"/>
                  </a:lnTo>
                  <a:lnTo>
                    <a:pt x="2503" y="1940"/>
                  </a:lnTo>
                  <a:lnTo>
                    <a:pt x="2533" y="1963"/>
                  </a:lnTo>
                  <a:lnTo>
                    <a:pt x="2563" y="1982"/>
                  </a:lnTo>
                  <a:lnTo>
                    <a:pt x="2595" y="1999"/>
                  </a:lnTo>
                  <a:lnTo>
                    <a:pt x="2623" y="2010"/>
                  </a:lnTo>
                  <a:lnTo>
                    <a:pt x="2652" y="2018"/>
                  </a:lnTo>
                  <a:lnTo>
                    <a:pt x="2662" y="2020"/>
                  </a:lnTo>
                  <a:lnTo>
                    <a:pt x="2673" y="2022"/>
                  </a:lnTo>
                  <a:lnTo>
                    <a:pt x="2747" y="2019"/>
                  </a:lnTo>
                  <a:lnTo>
                    <a:pt x="2797" y="2017"/>
                  </a:lnTo>
                  <a:lnTo>
                    <a:pt x="2847" y="2018"/>
                  </a:lnTo>
                  <a:lnTo>
                    <a:pt x="2861" y="2020"/>
                  </a:lnTo>
                  <a:lnTo>
                    <a:pt x="2876" y="2025"/>
                  </a:lnTo>
                  <a:lnTo>
                    <a:pt x="2887" y="2028"/>
                  </a:lnTo>
                  <a:lnTo>
                    <a:pt x="2896" y="2034"/>
                  </a:lnTo>
                  <a:lnTo>
                    <a:pt x="2904" y="2043"/>
                  </a:lnTo>
                  <a:lnTo>
                    <a:pt x="2910" y="2050"/>
                  </a:lnTo>
                  <a:lnTo>
                    <a:pt x="2919" y="2055"/>
                  </a:lnTo>
                  <a:lnTo>
                    <a:pt x="2929" y="2055"/>
                  </a:lnTo>
                  <a:lnTo>
                    <a:pt x="2942" y="2052"/>
                  </a:lnTo>
                  <a:lnTo>
                    <a:pt x="2950" y="2047"/>
                  </a:lnTo>
                  <a:lnTo>
                    <a:pt x="2958" y="2044"/>
                  </a:lnTo>
                  <a:lnTo>
                    <a:pt x="2968" y="2042"/>
                  </a:lnTo>
                  <a:lnTo>
                    <a:pt x="2976" y="2042"/>
                  </a:lnTo>
                  <a:lnTo>
                    <a:pt x="2982" y="2047"/>
                  </a:lnTo>
                  <a:lnTo>
                    <a:pt x="2985" y="2057"/>
                  </a:lnTo>
                  <a:lnTo>
                    <a:pt x="2993" y="2103"/>
                  </a:lnTo>
                  <a:lnTo>
                    <a:pt x="2993" y="2126"/>
                  </a:lnTo>
                  <a:lnTo>
                    <a:pt x="2989" y="2147"/>
                  </a:lnTo>
                  <a:lnTo>
                    <a:pt x="2983" y="2169"/>
                  </a:lnTo>
                  <a:lnTo>
                    <a:pt x="2965" y="2218"/>
                  </a:lnTo>
                  <a:lnTo>
                    <a:pt x="2956" y="2243"/>
                  </a:lnTo>
                  <a:lnTo>
                    <a:pt x="2948" y="2266"/>
                  </a:lnTo>
                  <a:lnTo>
                    <a:pt x="2944" y="2291"/>
                  </a:lnTo>
                  <a:lnTo>
                    <a:pt x="2945" y="2317"/>
                  </a:lnTo>
                  <a:lnTo>
                    <a:pt x="2950" y="2343"/>
                  </a:lnTo>
                  <a:lnTo>
                    <a:pt x="2966" y="2388"/>
                  </a:lnTo>
                  <a:lnTo>
                    <a:pt x="2975" y="2416"/>
                  </a:lnTo>
                  <a:lnTo>
                    <a:pt x="2983" y="2444"/>
                  </a:lnTo>
                  <a:lnTo>
                    <a:pt x="2985" y="2468"/>
                  </a:lnTo>
                  <a:lnTo>
                    <a:pt x="2983" y="2493"/>
                  </a:lnTo>
                  <a:lnTo>
                    <a:pt x="2976" y="2516"/>
                  </a:lnTo>
                  <a:lnTo>
                    <a:pt x="2963" y="2543"/>
                  </a:lnTo>
                  <a:lnTo>
                    <a:pt x="2946" y="2566"/>
                  </a:lnTo>
                  <a:lnTo>
                    <a:pt x="2932" y="2583"/>
                  </a:lnTo>
                  <a:lnTo>
                    <a:pt x="2916" y="2599"/>
                  </a:lnTo>
                  <a:lnTo>
                    <a:pt x="2893" y="2626"/>
                  </a:lnTo>
                  <a:lnTo>
                    <a:pt x="2873" y="2655"/>
                  </a:lnTo>
                  <a:lnTo>
                    <a:pt x="2857" y="2686"/>
                  </a:lnTo>
                  <a:lnTo>
                    <a:pt x="2844" y="2718"/>
                  </a:lnTo>
                  <a:lnTo>
                    <a:pt x="2838" y="2742"/>
                  </a:lnTo>
                  <a:lnTo>
                    <a:pt x="2837" y="2766"/>
                  </a:lnTo>
                  <a:lnTo>
                    <a:pt x="2840" y="2790"/>
                  </a:lnTo>
                  <a:lnTo>
                    <a:pt x="2856" y="2864"/>
                  </a:lnTo>
                  <a:lnTo>
                    <a:pt x="2858" y="2885"/>
                  </a:lnTo>
                  <a:lnTo>
                    <a:pt x="2857" y="2905"/>
                  </a:lnTo>
                  <a:lnTo>
                    <a:pt x="2850" y="2925"/>
                  </a:lnTo>
                  <a:lnTo>
                    <a:pt x="2806" y="3020"/>
                  </a:lnTo>
                  <a:lnTo>
                    <a:pt x="2767" y="3107"/>
                  </a:lnTo>
                  <a:lnTo>
                    <a:pt x="2760" y="3121"/>
                  </a:lnTo>
                  <a:lnTo>
                    <a:pt x="2756" y="3137"/>
                  </a:lnTo>
                  <a:lnTo>
                    <a:pt x="2753" y="3145"/>
                  </a:lnTo>
                  <a:lnTo>
                    <a:pt x="2752" y="3151"/>
                  </a:lnTo>
                  <a:lnTo>
                    <a:pt x="2830" y="3094"/>
                  </a:lnTo>
                  <a:lnTo>
                    <a:pt x="2905" y="3031"/>
                  </a:lnTo>
                  <a:lnTo>
                    <a:pt x="2975" y="2965"/>
                  </a:lnTo>
                  <a:lnTo>
                    <a:pt x="3042" y="2894"/>
                  </a:lnTo>
                  <a:lnTo>
                    <a:pt x="3104" y="2819"/>
                  </a:lnTo>
                  <a:lnTo>
                    <a:pt x="3162" y="2741"/>
                  </a:lnTo>
                  <a:lnTo>
                    <a:pt x="3215" y="2659"/>
                  </a:lnTo>
                  <a:lnTo>
                    <a:pt x="3264" y="2575"/>
                  </a:lnTo>
                  <a:lnTo>
                    <a:pt x="3308" y="2487"/>
                  </a:lnTo>
                  <a:lnTo>
                    <a:pt x="3346" y="2396"/>
                  </a:lnTo>
                  <a:lnTo>
                    <a:pt x="3379" y="2303"/>
                  </a:lnTo>
                  <a:lnTo>
                    <a:pt x="3407" y="2207"/>
                  </a:lnTo>
                  <a:lnTo>
                    <a:pt x="3428" y="2109"/>
                  </a:lnTo>
                  <a:lnTo>
                    <a:pt x="3444" y="2009"/>
                  </a:lnTo>
                  <a:lnTo>
                    <a:pt x="3454" y="1907"/>
                  </a:lnTo>
                  <a:lnTo>
                    <a:pt x="3457" y="1804"/>
                  </a:lnTo>
                  <a:lnTo>
                    <a:pt x="3454" y="1696"/>
                  </a:lnTo>
                  <a:lnTo>
                    <a:pt x="3443" y="1589"/>
                  </a:lnTo>
                  <a:lnTo>
                    <a:pt x="3426" y="1485"/>
                  </a:lnTo>
                  <a:lnTo>
                    <a:pt x="3403" y="1384"/>
                  </a:lnTo>
                  <a:lnTo>
                    <a:pt x="3372" y="1284"/>
                  </a:lnTo>
                  <a:lnTo>
                    <a:pt x="3336" y="1279"/>
                  </a:lnTo>
                  <a:lnTo>
                    <a:pt x="3299" y="1277"/>
                  </a:lnTo>
                  <a:lnTo>
                    <a:pt x="3262" y="1278"/>
                  </a:lnTo>
                  <a:lnTo>
                    <a:pt x="3250" y="1278"/>
                  </a:lnTo>
                  <a:lnTo>
                    <a:pt x="3241" y="1277"/>
                  </a:lnTo>
                  <a:lnTo>
                    <a:pt x="3234" y="1275"/>
                  </a:lnTo>
                  <a:lnTo>
                    <a:pt x="3227" y="1271"/>
                  </a:lnTo>
                  <a:lnTo>
                    <a:pt x="3217" y="1263"/>
                  </a:lnTo>
                  <a:lnTo>
                    <a:pt x="3161" y="1221"/>
                  </a:lnTo>
                  <a:lnTo>
                    <a:pt x="3106" y="1178"/>
                  </a:lnTo>
                  <a:lnTo>
                    <a:pt x="3085" y="1164"/>
                  </a:lnTo>
                  <a:lnTo>
                    <a:pt x="3062" y="1156"/>
                  </a:lnTo>
                  <a:lnTo>
                    <a:pt x="3037" y="1151"/>
                  </a:lnTo>
                  <a:lnTo>
                    <a:pt x="2998" y="1147"/>
                  </a:lnTo>
                  <a:lnTo>
                    <a:pt x="2959" y="1147"/>
                  </a:lnTo>
                  <a:lnTo>
                    <a:pt x="2948" y="1146"/>
                  </a:lnTo>
                  <a:lnTo>
                    <a:pt x="2937" y="1144"/>
                  </a:lnTo>
                  <a:lnTo>
                    <a:pt x="2904" y="1133"/>
                  </a:lnTo>
                  <a:lnTo>
                    <a:pt x="2870" y="1126"/>
                  </a:lnTo>
                  <a:lnTo>
                    <a:pt x="2836" y="1124"/>
                  </a:lnTo>
                  <a:lnTo>
                    <a:pt x="2800" y="1124"/>
                  </a:lnTo>
                  <a:close/>
                  <a:moveTo>
                    <a:pt x="863" y="1045"/>
                  </a:moveTo>
                  <a:lnTo>
                    <a:pt x="845" y="1049"/>
                  </a:lnTo>
                  <a:lnTo>
                    <a:pt x="830" y="1057"/>
                  </a:lnTo>
                  <a:lnTo>
                    <a:pt x="819" y="1071"/>
                  </a:lnTo>
                  <a:lnTo>
                    <a:pt x="810" y="1088"/>
                  </a:lnTo>
                  <a:lnTo>
                    <a:pt x="820" y="1095"/>
                  </a:lnTo>
                  <a:lnTo>
                    <a:pt x="830" y="1098"/>
                  </a:lnTo>
                  <a:lnTo>
                    <a:pt x="842" y="1101"/>
                  </a:lnTo>
                  <a:lnTo>
                    <a:pt x="953" y="1118"/>
                  </a:lnTo>
                  <a:lnTo>
                    <a:pt x="995" y="1123"/>
                  </a:lnTo>
                  <a:lnTo>
                    <a:pt x="1012" y="1123"/>
                  </a:lnTo>
                  <a:lnTo>
                    <a:pt x="1028" y="1122"/>
                  </a:lnTo>
                  <a:lnTo>
                    <a:pt x="1042" y="1119"/>
                  </a:lnTo>
                  <a:lnTo>
                    <a:pt x="1045" y="1117"/>
                  </a:lnTo>
                  <a:lnTo>
                    <a:pt x="1048" y="1115"/>
                  </a:lnTo>
                  <a:lnTo>
                    <a:pt x="1049" y="1113"/>
                  </a:lnTo>
                  <a:lnTo>
                    <a:pt x="1049" y="1109"/>
                  </a:lnTo>
                  <a:lnTo>
                    <a:pt x="1049" y="1107"/>
                  </a:lnTo>
                  <a:lnTo>
                    <a:pt x="1048" y="1105"/>
                  </a:lnTo>
                  <a:lnTo>
                    <a:pt x="1047" y="1103"/>
                  </a:lnTo>
                  <a:lnTo>
                    <a:pt x="1042" y="1098"/>
                  </a:lnTo>
                  <a:lnTo>
                    <a:pt x="1036" y="1096"/>
                  </a:lnTo>
                  <a:lnTo>
                    <a:pt x="1032" y="1094"/>
                  </a:lnTo>
                  <a:lnTo>
                    <a:pt x="1010" y="1089"/>
                  </a:lnTo>
                  <a:lnTo>
                    <a:pt x="987" y="1087"/>
                  </a:lnTo>
                  <a:lnTo>
                    <a:pt x="966" y="1086"/>
                  </a:lnTo>
                  <a:lnTo>
                    <a:pt x="947" y="1081"/>
                  </a:lnTo>
                  <a:lnTo>
                    <a:pt x="928" y="1072"/>
                  </a:lnTo>
                  <a:lnTo>
                    <a:pt x="912" y="1059"/>
                  </a:lnTo>
                  <a:lnTo>
                    <a:pt x="897" y="1049"/>
                  </a:lnTo>
                  <a:lnTo>
                    <a:pt x="881" y="1045"/>
                  </a:lnTo>
                  <a:lnTo>
                    <a:pt x="863" y="1045"/>
                  </a:lnTo>
                  <a:close/>
                  <a:moveTo>
                    <a:pt x="2576" y="546"/>
                  </a:moveTo>
                  <a:lnTo>
                    <a:pt x="2565" y="547"/>
                  </a:lnTo>
                  <a:lnTo>
                    <a:pt x="2555" y="553"/>
                  </a:lnTo>
                  <a:lnTo>
                    <a:pt x="2550" y="558"/>
                  </a:lnTo>
                  <a:lnTo>
                    <a:pt x="2547" y="565"/>
                  </a:lnTo>
                  <a:lnTo>
                    <a:pt x="2550" y="576"/>
                  </a:lnTo>
                  <a:lnTo>
                    <a:pt x="2553" y="586"/>
                  </a:lnTo>
                  <a:lnTo>
                    <a:pt x="2556" y="596"/>
                  </a:lnTo>
                  <a:lnTo>
                    <a:pt x="2556" y="607"/>
                  </a:lnTo>
                  <a:lnTo>
                    <a:pt x="2535" y="624"/>
                  </a:lnTo>
                  <a:lnTo>
                    <a:pt x="2514" y="641"/>
                  </a:lnTo>
                  <a:lnTo>
                    <a:pt x="2525" y="664"/>
                  </a:lnTo>
                  <a:lnTo>
                    <a:pt x="2540" y="685"/>
                  </a:lnTo>
                  <a:lnTo>
                    <a:pt x="2579" y="666"/>
                  </a:lnTo>
                  <a:lnTo>
                    <a:pt x="2583" y="665"/>
                  </a:lnTo>
                  <a:lnTo>
                    <a:pt x="2589" y="664"/>
                  </a:lnTo>
                  <a:lnTo>
                    <a:pt x="2595" y="698"/>
                  </a:lnTo>
                  <a:lnTo>
                    <a:pt x="2602" y="732"/>
                  </a:lnTo>
                  <a:lnTo>
                    <a:pt x="2606" y="744"/>
                  </a:lnTo>
                  <a:lnTo>
                    <a:pt x="2613" y="755"/>
                  </a:lnTo>
                  <a:lnTo>
                    <a:pt x="2623" y="764"/>
                  </a:lnTo>
                  <a:lnTo>
                    <a:pt x="2634" y="770"/>
                  </a:lnTo>
                  <a:lnTo>
                    <a:pt x="2649" y="772"/>
                  </a:lnTo>
                  <a:lnTo>
                    <a:pt x="2665" y="770"/>
                  </a:lnTo>
                  <a:lnTo>
                    <a:pt x="2674" y="766"/>
                  </a:lnTo>
                  <a:lnTo>
                    <a:pt x="2683" y="763"/>
                  </a:lnTo>
                  <a:lnTo>
                    <a:pt x="2705" y="750"/>
                  </a:lnTo>
                  <a:lnTo>
                    <a:pt x="2727" y="732"/>
                  </a:lnTo>
                  <a:lnTo>
                    <a:pt x="2726" y="728"/>
                  </a:lnTo>
                  <a:lnTo>
                    <a:pt x="2726" y="725"/>
                  </a:lnTo>
                  <a:lnTo>
                    <a:pt x="2726" y="723"/>
                  </a:lnTo>
                  <a:lnTo>
                    <a:pt x="2714" y="690"/>
                  </a:lnTo>
                  <a:lnTo>
                    <a:pt x="2699" y="658"/>
                  </a:lnTo>
                  <a:lnTo>
                    <a:pt x="2679" y="630"/>
                  </a:lnTo>
                  <a:lnTo>
                    <a:pt x="2667" y="615"/>
                  </a:lnTo>
                  <a:lnTo>
                    <a:pt x="2652" y="603"/>
                  </a:lnTo>
                  <a:lnTo>
                    <a:pt x="2636" y="593"/>
                  </a:lnTo>
                  <a:lnTo>
                    <a:pt x="2622" y="585"/>
                  </a:lnTo>
                  <a:lnTo>
                    <a:pt x="2610" y="575"/>
                  </a:lnTo>
                  <a:lnTo>
                    <a:pt x="2600" y="563"/>
                  </a:lnTo>
                  <a:lnTo>
                    <a:pt x="2593" y="555"/>
                  </a:lnTo>
                  <a:lnTo>
                    <a:pt x="2586" y="550"/>
                  </a:lnTo>
                  <a:lnTo>
                    <a:pt x="2576" y="546"/>
                  </a:lnTo>
                  <a:close/>
                  <a:moveTo>
                    <a:pt x="2648" y="388"/>
                  </a:moveTo>
                  <a:lnTo>
                    <a:pt x="2643" y="388"/>
                  </a:lnTo>
                  <a:lnTo>
                    <a:pt x="2636" y="390"/>
                  </a:lnTo>
                  <a:lnTo>
                    <a:pt x="2629" y="392"/>
                  </a:lnTo>
                  <a:lnTo>
                    <a:pt x="2625" y="430"/>
                  </a:lnTo>
                  <a:lnTo>
                    <a:pt x="2626" y="467"/>
                  </a:lnTo>
                  <a:lnTo>
                    <a:pt x="2629" y="496"/>
                  </a:lnTo>
                  <a:lnTo>
                    <a:pt x="2635" y="525"/>
                  </a:lnTo>
                  <a:lnTo>
                    <a:pt x="2643" y="544"/>
                  </a:lnTo>
                  <a:lnTo>
                    <a:pt x="2655" y="561"/>
                  </a:lnTo>
                  <a:lnTo>
                    <a:pt x="2661" y="566"/>
                  </a:lnTo>
                  <a:lnTo>
                    <a:pt x="2669" y="571"/>
                  </a:lnTo>
                  <a:lnTo>
                    <a:pt x="2678" y="572"/>
                  </a:lnTo>
                  <a:lnTo>
                    <a:pt x="2695" y="574"/>
                  </a:lnTo>
                  <a:lnTo>
                    <a:pt x="2713" y="576"/>
                  </a:lnTo>
                  <a:lnTo>
                    <a:pt x="2721" y="578"/>
                  </a:lnTo>
                  <a:lnTo>
                    <a:pt x="2728" y="582"/>
                  </a:lnTo>
                  <a:lnTo>
                    <a:pt x="2732" y="588"/>
                  </a:lnTo>
                  <a:lnTo>
                    <a:pt x="2742" y="606"/>
                  </a:lnTo>
                  <a:lnTo>
                    <a:pt x="2752" y="623"/>
                  </a:lnTo>
                  <a:lnTo>
                    <a:pt x="2758" y="630"/>
                  </a:lnTo>
                  <a:lnTo>
                    <a:pt x="2765" y="634"/>
                  </a:lnTo>
                  <a:lnTo>
                    <a:pt x="2773" y="636"/>
                  </a:lnTo>
                  <a:lnTo>
                    <a:pt x="2805" y="640"/>
                  </a:lnTo>
                  <a:lnTo>
                    <a:pt x="2836" y="644"/>
                  </a:lnTo>
                  <a:lnTo>
                    <a:pt x="2838" y="647"/>
                  </a:lnTo>
                  <a:lnTo>
                    <a:pt x="2838" y="651"/>
                  </a:lnTo>
                  <a:lnTo>
                    <a:pt x="2838" y="654"/>
                  </a:lnTo>
                  <a:lnTo>
                    <a:pt x="2838" y="656"/>
                  </a:lnTo>
                  <a:lnTo>
                    <a:pt x="2838" y="660"/>
                  </a:lnTo>
                  <a:lnTo>
                    <a:pt x="2831" y="698"/>
                  </a:lnTo>
                  <a:lnTo>
                    <a:pt x="2831" y="714"/>
                  </a:lnTo>
                  <a:lnTo>
                    <a:pt x="2836" y="730"/>
                  </a:lnTo>
                  <a:lnTo>
                    <a:pt x="2845" y="748"/>
                  </a:lnTo>
                  <a:lnTo>
                    <a:pt x="2852" y="767"/>
                  </a:lnTo>
                  <a:lnTo>
                    <a:pt x="2846" y="777"/>
                  </a:lnTo>
                  <a:lnTo>
                    <a:pt x="2839" y="787"/>
                  </a:lnTo>
                  <a:lnTo>
                    <a:pt x="2827" y="803"/>
                  </a:lnTo>
                  <a:lnTo>
                    <a:pt x="2816" y="818"/>
                  </a:lnTo>
                  <a:lnTo>
                    <a:pt x="2802" y="833"/>
                  </a:lnTo>
                  <a:lnTo>
                    <a:pt x="2788" y="844"/>
                  </a:lnTo>
                  <a:lnTo>
                    <a:pt x="2771" y="854"/>
                  </a:lnTo>
                  <a:lnTo>
                    <a:pt x="2756" y="863"/>
                  </a:lnTo>
                  <a:lnTo>
                    <a:pt x="2750" y="866"/>
                  </a:lnTo>
                  <a:lnTo>
                    <a:pt x="2746" y="870"/>
                  </a:lnTo>
                  <a:lnTo>
                    <a:pt x="2741" y="872"/>
                  </a:lnTo>
                  <a:lnTo>
                    <a:pt x="2737" y="873"/>
                  </a:lnTo>
                  <a:lnTo>
                    <a:pt x="2731" y="873"/>
                  </a:lnTo>
                  <a:lnTo>
                    <a:pt x="2700" y="873"/>
                  </a:lnTo>
                  <a:lnTo>
                    <a:pt x="2670" y="878"/>
                  </a:lnTo>
                  <a:lnTo>
                    <a:pt x="2641" y="888"/>
                  </a:lnTo>
                  <a:lnTo>
                    <a:pt x="2613" y="902"/>
                  </a:lnTo>
                  <a:lnTo>
                    <a:pt x="2605" y="906"/>
                  </a:lnTo>
                  <a:lnTo>
                    <a:pt x="2596" y="911"/>
                  </a:lnTo>
                  <a:lnTo>
                    <a:pt x="2589" y="917"/>
                  </a:lnTo>
                  <a:lnTo>
                    <a:pt x="2592" y="923"/>
                  </a:lnTo>
                  <a:lnTo>
                    <a:pt x="2594" y="927"/>
                  </a:lnTo>
                  <a:lnTo>
                    <a:pt x="2640" y="1009"/>
                  </a:lnTo>
                  <a:lnTo>
                    <a:pt x="2653" y="1029"/>
                  </a:lnTo>
                  <a:lnTo>
                    <a:pt x="2669" y="1048"/>
                  </a:lnTo>
                  <a:lnTo>
                    <a:pt x="2687" y="1065"/>
                  </a:lnTo>
                  <a:lnTo>
                    <a:pt x="2708" y="1078"/>
                  </a:lnTo>
                  <a:lnTo>
                    <a:pt x="2729" y="1086"/>
                  </a:lnTo>
                  <a:lnTo>
                    <a:pt x="2752" y="1087"/>
                  </a:lnTo>
                  <a:lnTo>
                    <a:pt x="2777" y="1083"/>
                  </a:lnTo>
                  <a:lnTo>
                    <a:pt x="2807" y="1075"/>
                  </a:lnTo>
                  <a:lnTo>
                    <a:pt x="2838" y="1067"/>
                  </a:lnTo>
                  <a:lnTo>
                    <a:pt x="2846" y="1066"/>
                  </a:lnTo>
                  <a:lnTo>
                    <a:pt x="2852" y="1063"/>
                  </a:lnTo>
                  <a:lnTo>
                    <a:pt x="2858" y="1019"/>
                  </a:lnTo>
                  <a:lnTo>
                    <a:pt x="2864" y="976"/>
                  </a:lnTo>
                  <a:lnTo>
                    <a:pt x="2873" y="933"/>
                  </a:lnTo>
                  <a:lnTo>
                    <a:pt x="2884" y="944"/>
                  </a:lnTo>
                  <a:lnTo>
                    <a:pt x="2896" y="951"/>
                  </a:lnTo>
                  <a:lnTo>
                    <a:pt x="2969" y="984"/>
                  </a:lnTo>
                  <a:lnTo>
                    <a:pt x="2978" y="987"/>
                  </a:lnTo>
                  <a:lnTo>
                    <a:pt x="2987" y="991"/>
                  </a:lnTo>
                  <a:lnTo>
                    <a:pt x="2994" y="985"/>
                  </a:lnTo>
                  <a:lnTo>
                    <a:pt x="3001" y="979"/>
                  </a:lnTo>
                  <a:lnTo>
                    <a:pt x="3004" y="978"/>
                  </a:lnTo>
                  <a:lnTo>
                    <a:pt x="3006" y="977"/>
                  </a:lnTo>
                  <a:lnTo>
                    <a:pt x="3009" y="978"/>
                  </a:lnTo>
                  <a:lnTo>
                    <a:pt x="3012" y="981"/>
                  </a:lnTo>
                  <a:lnTo>
                    <a:pt x="3014" y="983"/>
                  </a:lnTo>
                  <a:lnTo>
                    <a:pt x="3017" y="993"/>
                  </a:lnTo>
                  <a:lnTo>
                    <a:pt x="3019" y="1003"/>
                  </a:lnTo>
                  <a:lnTo>
                    <a:pt x="3021" y="1036"/>
                  </a:lnTo>
                  <a:lnTo>
                    <a:pt x="3022" y="1048"/>
                  </a:lnTo>
                  <a:lnTo>
                    <a:pt x="3030" y="1057"/>
                  </a:lnTo>
                  <a:lnTo>
                    <a:pt x="3033" y="1061"/>
                  </a:lnTo>
                  <a:lnTo>
                    <a:pt x="3036" y="1064"/>
                  </a:lnTo>
                  <a:lnTo>
                    <a:pt x="3051" y="1071"/>
                  </a:lnTo>
                  <a:lnTo>
                    <a:pt x="3064" y="1071"/>
                  </a:lnTo>
                  <a:lnTo>
                    <a:pt x="3077" y="1064"/>
                  </a:lnTo>
                  <a:lnTo>
                    <a:pt x="3083" y="1058"/>
                  </a:lnTo>
                  <a:lnTo>
                    <a:pt x="3089" y="1053"/>
                  </a:lnTo>
                  <a:lnTo>
                    <a:pt x="3091" y="1049"/>
                  </a:lnTo>
                  <a:lnTo>
                    <a:pt x="3094" y="1046"/>
                  </a:lnTo>
                  <a:lnTo>
                    <a:pt x="3101" y="1038"/>
                  </a:lnTo>
                  <a:lnTo>
                    <a:pt x="3107" y="1037"/>
                  </a:lnTo>
                  <a:lnTo>
                    <a:pt x="3113" y="1041"/>
                  </a:lnTo>
                  <a:lnTo>
                    <a:pt x="3119" y="1048"/>
                  </a:lnTo>
                  <a:lnTo>
                    <a:pt x="3123" y="1061"/>
                  </a:lnTo>
                  <a:lnTo>
                    <a:pt x="3127" y="1073"/>
                  </a:lnTo>
                  <a:lnTo>
                    <a:pt x="3131" y="1082"/>
                  </a:lnTo>
                  <a:lnTo>
                    <a:pt x="3134" y="1091"/>
                  </a:lnTo>
                  <a:lnTo>
                    <a:pt x="3136" y="1097"/>
                  </a:lnTo>
                  <a:lnTo>
                    <a:pt x="3140" y="1103"/>
                  </a:lnTo>
                  <a:lnTo>
                    <a:pt x="3146" y="1113"/>
                  </a:lnTo>
                  <a:lnTo>
                    <a:pt x="3154" y="1117"/>
                  </a:lnTo>
                  <a:lnTo>
                    <a:pt x="3163" y="1114"/>
                  </a:lnTo>
                  <a:lnTo>
                    <a:pt x="3173" y="1106"/>
                  </a:lnTo>
                  <a:lnTo>
                    <a:pt x="3176" y="1101"/>
                  </a:lnTo>
                  <a:lnTo>
                    <a:pt x="3180" y="1096"/>
                  </a:lnTo>
                  <a:lnTo>
                    <a:pt x="3184" y="1091"/>
                  </a:lnTo>
                  <a:lnTo>
                    <a:pt x="3193" y="1079"/>
                  </a:lnTo>
                  <a:lnTo>
                    <a:pt x="3195" y="1078"/>
                  </a:lnTo>
                  <a:lnTo>
                    <a:pt x="3197" y="1077"/>
                  </a:lnTo>
                  <a:lnTo>
                    <a:pt x="3199" y="1076"/>
                  </a:lnTo>
                  <a:lnTo>
                    <a:pt x="3201" y="1081"/>
                  </a:lnTo>
                  <a:lnTo>
                    <a:pt x="3203" y="1086"/>
                  </a:lnTo>
                  <a:lnTo>
                    <a:pt x="3207" y="1101"/>
                  </a:lnTo>
                  <a:lnTo>
                    <a:pt x="3211" y="1115"/>
                  </a:lnTo>
                  <a:lnTo>
                    <a:pt x="3219" y="1128"/>
                  </a:lnTo>
                  <a:lnTo>
                    <a:pt x="3229" y="1138"/>
                  </a:lnTo>
                  <a:lnTo>
                    <a:pt x="3241" y="1146"/>
                  </a:lnTo>
                  <a:lnTo>
                    <a:pt x="3256" y="1151"/>
                  </a:lnTo>
                  <a:lnTo>
                    <a:pt x="3279" y="1153"/>
                  </a:lnTo>
                  <a:lnTo>
                    <a:pt x="3298" y="1156"/>
                  </a:lnTo>
                  <a:lnTo>
                    <a:pt x="3316" y="1163"/>
                  </a:lnTo>
                  <a:lnTo>
                    <a:pt x="3331" y="1174"/>
                  </a:lnTo>
                  <a:lnTo>
                    <a:pt x="3291" y="1085"/>
                  </a:lnTo>
                  <a:lnTo>
                    <a:pt x="3247" y="999"/>
                  </a:lnTo>
                  <a:lnTo>
                    <a:pt x="3197" y="917"/>
                  </a:lnTo>
                  <a:lnTo>
                    <a:pt x="3142" y="837"/>
                  </a:lnTo>
                  <a:lnTo>
                    <a:pt x="3083" y="762"/>
                  </a:lnTo>
                  <a:lnTo>
                    <a:pt x="3021" y="690"/>
                  </a:lnTo>
                  <a:lnTo>
                    <a:pt x="2953" y="621"/>
                  </a:lnTo>
                  <a:lnTo>
                    <a:pt x="2883" y="556"/>
                  </a:lnTo>
                  <a:lnTo>
                    <a:pt x="2808" y="496"/>
                  </a:lnTo>
                  <a:lnTo>
                    <a:pt x="2730" y="440"/>
                  </a:lnTo>
                  <a:lnTo>
                    <a:pt x="2648" y="388"/>
                  </a:lnTo>
                  <a:close/>
                  <a:moveTo>
                    <a:pt x="2170" y="338"/>
                  </a:moveTo>
                  <a:lnTo>
                    <a:pt x="2165" y="340"/>
                  </a:lnTo>
                  <a:lnTo>
                    <a:pt x="2073" y="374"/>
                  </a:lnTo>
                  <a:lnTo>
                    <a:pt x="2063" y="380"/>
                  </a:lnTo>
                  <a:lnTo>
                    <a:pt x="2059" y="388"/>
                  </a:lnTo>
                  <a:lnTo>
                    <a:pt x="2059" y="400"/>
                  </a:lnTo>
                  <a:lnTo>
                    <a:pt x="2064" y="410"/>
                  </a:lnTo>
                  <a:lnTo>
                    <a:pt x="2070" y="415"/>
                  </a:lnTo>
                  <a:lnTo>
                    <a:pt x="2075" y="420"/>
                  </a:lnTo>
                  <a:lnTo>
                    <a:pt x="2090" y="428"/>
                  </a:lnTo>
                  <a:lnTo>
                    <a:pt x="2105" y="434"/>
                  </a:lnTo>
                  <a:lnTo>
                    <a:pt x="2141" y="443"/>
                  </a:lnTo>
                  <a:lnTo>
                    <a:pt x="2178" y="447"/>
                  </a:lnTo>
                  <a:lnTo>
                    <a:pt x="2180" y="442"/>
                  </a:lnTo>
                  <a:lnTo>
                    <a:pt x="2182" y="436"/>
                  </a:lnTo>
                  <a:lnTo>
                    <a:pt x="2183" y="432"/>
                  </a:lnTo>
                  <a:lnTo>
                    <a:pt x="2188" y="417"/>
                  </a:lnTo>
                  <a:lnTo>
                    <a:pt x="2194" y="405"/>
                  </a:lnTo>
                  <a:lnTo>
                    <a:pt x="2204" y="394"/>
                  </a:lnTo>
                  <a:lnTo>
                    <a:pt x="2211" y="385"/>
                  </a:lnTo>
                  <a:lnTo>
                    <a:pt x="2213" y="377"/>
                  </a:lnTo>
                  <a:lnTo>
                    <a:pt x="2211" y="368"/>
                  </a:lnTo>
                  <a:lnTo>
                    <a:pt x="2206" y="358"/>
                  </a:lnTo>
                  <a:lnTo>
                    <a:pt x="2192" y="347"/>
                  </a:lnTo>
                  <a:lnTo>
                    <a:pt x="2178" y="340"/>
                  </a:lnTo>
                  <a:lnTo>
                    <a:pt x="2173" y="338"/>
                  </a:lnTo>
                  <a:lnTo>
                    <a:pt x="2170" y="338"/>
                  </a:lnTo>
                  <a:close/>
                  <a:moveTo>
                    <a:pt x="1854" y="160"/>
                  </a:moveTo>
                  <a:lnTo>
                    <a:pt x="1820" y="243"/>
                  </a:lnTo>
                  <a:lnTo>
                    <a:pt x="1817" y="257"/>
                  </a:lnTo>
                  <a:lnTo>
                    <a:pt x="1818" y="272"/>
                  </a:lnTo>
                  <a:lnTo>
                    <a:pt x="1823" y="306"/>
                  </a:lnTo>
                  <a:lnTo>
                    <a:pt x="1831" y="340"/>
                  </a:lnTo>
                  <a:lnTo>
                    <a:pt x="1843" y="372"/>
                  </a:lnTo>
                  <a:lnTo>
                    <a:pt x="1854" y="395"/>
                  </a:lnTo>
                  <a:lnTo>
                    <a:pt x="1868" y="416"/>
                  </a:lnTo>
                  <a:lnTo>
                    <a:pt x="1885" y="435"/>
                  </a:lnTo>
                  <a:lnTo>
                    <a:pt x="1897" y="445"/>
                  </a:lnTo>
                  <a:lnTo>
                    <a:pt x="1909" y="453"/>
                  </a:lnTo>
                  <a:lnTo>
                    <a:pt x="1924" y="460"/>
                  </a:lnTo>
                  <a:lnTo>
                    <a:pt x="1928" y="455"/>
                  </a:lnTo>
                  <a:lnTo>
                    <a:pt x="1933" y="451"/>
                  </a:lnTo>
                  <a:lnTo>
                    <a:pt x="1992" y="378"/>
                  </a:lnTo>
                  <a:lnTo>
                    <a:pt x="2062" y="296"/>
                  </a:lnTo>
                  <a:lnTo>
                    <a:pt x="2071" y="290"/>
                  </a:lnTo>
                  <a:lnTo>
                    <a:pt x="2082" y="285"/>
                  </a:lnTo>
                  <a:lnTo>
                    <a:pt x="2114" y="281"/>
                  </a:lnTo>
                  <a:lnTo>
                    <a:pt x="2147" y="274"/>
                  </a:lnTo>
                  <a:lnTo>
                    <a:pt x="2169" y="240"/>
                  </a:lnTo>
                  <a:lnTo>
                    <a:pt x="2191" y="204"/>
                  </a:lnTo>
                  <a:lnTo>
                    <a:pt x="2109" y="186"/>
                  </a:lnTo>
                  <a:lnTo>
                    <a:pt x="2025" y="173"/>
                  </a:lnTo>
                  <a:lnTo>
                    <a:pt x="1941" y="164"/>
                  </a:lnTo>
                  <a:lnTo>
                    <a:pt x="1854" y="160"/>
                  </a:lnTo>
                  <a:close/>
                  <a:moveTo>
                    <a:pt x="1798" y="159"/>
                  </a:moveTo>
                  <a:lnTo>
                    <a:pt x="1692" y="163"/>
                  </a:lnTo>
                  <a:lnTo>
                    <a:pt x="1588" y="173"/>
                  </a:lnTo>
                  <a:lnTo>
                    <a:pt x="1485" y="190"/>
                  </a:lnTo>
                  <a:lnTo>
                    <a:pt x="1385" y="213"/>
                  </a:lnTo>
                  <a:lnTo>
                    <a:pt x="1288" y="242"/>
                  </a:lnTo>
                  <a:lnTo>
                    <a:pt x="1192" y="277"/>
                  </a:lnTo>
                  <a:lnTo>
                    <a:pt x="1100" y="317"/>
                  </a:lnTo>
                  <a:lnTo>
                    <a:pt x="1011" y="364"/>
                  </a:lnTo>
                  <a:lnTo>
                    <a:pt x="925" y="414"/>
                  </a:lnTo>
                  <a:lnTo>
                    <a:pt x="843" y="471"/>
                  </a:lnTo>
                  <a:lnTo>
                    <a:pt x="764" y="531"/>
                  </a:lnTo>
                  <a:lnTo>
                    <a:pt x="689" y="596"/>
                  </a:lnTo>
                  <a:lnTo>
                    <a:pt x="618" y="666"/>
                  </a:lnTo>
                  <a:lnTo>
                    <a:pt x="551" y="740"/>
                  </a:lnTo>
                  <a:lnTo>
                    <a:pt x="490" y="817"/>
                  </a:lnTo>
                  <a:lnTo>
                    <a:pt x="432" y="898"/>
                  </a:lnTo>
                  <a:lnTo>
                    <a:pt x="380" y="983"/>
                  </a:lnTo>
                  <a:lnTo>
                    <a:pt x="374" y="1027"/>
                  </a:lnTo>
                  <a:lnTo>
                    <a:pt x="373" y="1051"/>
                  </a:lnTo>
                  <a:lnTo>
                    <a:pt x="378" y="1074"/>
                  </a:lnTo>
                  <a:lnTo>
                    <a:pt x="390" y="1095"/>
                  </a:lnTo>
                  <a:lnTo>
                    <a:pt x="406" y="1117"/>
                  </a:lnTo>
                  <a:lnTo>
                    <a:pt x="427" y="1136"/>
                  </a:lnTo>
                  <a:lnTo>
                    <a:pt x="452" y="1154"/>
                  </a:lnTo>
                  <a:lnTo>
                    <a:pt x="479" y="1169"/>
                  </a:lnTo>
                  <a:lnTo>
                    <a:pt x="506" y="1183"/>
                  </a:lnTo>
                  <a:lnTo>
                    <a:pt x="515" y="1186"/>
                  </a:lnTo>
                  <a:lnTo>
                    <a:pt x="524" y="1189"/>
                  </a:lnTo>
                  <a:lnTo>
                    <a:pt x="522" y="1213"/>
                  </a:lnTo>
                  <a:lnTo>
                    <a:pt x="519" y="1236"/>
                  </a:lnTo>
                  <a:lnTo>
                    <a:pt x="517" y="1259"/>
                  </a:lnTo>
                  <a:lnTo>
                    <a:pt x="529" y="1271"/>
                  </a:lnTo>
                  <a:lnTo>
                    <a:pt x="561" y="1299"/>
                  </a:lnTo>
                  <a:lnTo>
                    <a:pt x="570" y="1309"/>
                  </a:lnTo>
                  <a:lnTo>
                    <a:pt x="574" y="1322"/>
                  </a:lnTo>
                  <a:lnTo>
                    <a:pt x="593" y="1397"/>
                  </a:lnTo>
                  <a:lnTo>
                    <a:pt x="597" y="1408"/>
                  </a:lnTo>
                  <a:lnTo>
                    <a:pt x="601" y="1416"/>
                  </a:lnTo>
                  <a:lnTo>
                    <a:pt x="610" y="1424"/>
                  </a:lnTo>
                  <a:lnTo>
                    <a:pt x="637" y="1443"/>
                  </a:lnTo>
                  <a:lnTo>
                    <a:pt x="665" y="1463"/>
                  </a:lnTo>
                  <a:lnTo>
                    <a:pt x="675" y="1473"/>
                  </a:lnTo>
                  <a:lnTo>
                    <a:pt x="682" y="1485"/>
                  </a:lnTo>
                  <a:lnTo>
                    <a:pt x="687" y="1497"/>
                  </a:lnTo>
                  <a:lnTo>
                    <a:pt x="690" y="1512"/>
                  </a:lnTo>
                  <a:lnTo>
                    <a:pt x="690" y="1530"/>
                  </a:lnTo>
                  <a:lnTo>
                    <a:pt x="687" y="1548"/>
                  </a:lnTo>
                  <a:lnTo>
                    <a:pt x="681" y="1575"/>
                  </a:lnTo>
                  <a:lnTo>
                    <a:pt x="671" y="1600"/>
                  </a:lnTo>
                  <a:lnTo>
                    <a:pt x="657" y="1624"/>
                  </a:lnTo>
                  <a:lnTo>
                    <a:pt x="606" y="1695"/>
                  </a:lnTo>
                  <a:lnTo>
                    <a:pt x="579" y="1735"/>
                  </a:lnTo>
                  <a:lnTo>
                    <a:pt x="567" y="1758"/>
                  </a:lnTo>
                  <a:lnTo>
                    <a:pt x="559" y="1782"/>
                  </a:lnTo>
                  <a:lnTo>
                    <a:pt x="555" y="1807"/>
                  </a:lnTo>
                  <a:lnTo>
                    <a:pt x="554" y="1845"/>
                  </a:lnTo>
                  <a:lnTo>
                    <a:pt x="558" y="1882"/>
                  </a:lnTo>
                  <a:lnTo>
                    <a:pt x="567" y="1918"/>
                  </a:lnTo>
                  <a:lnTo>
                    <a:pt x="568" y="1923"/>
                  </a:lnTo>
                  <a:lnTo>
                    <a:pt x="569" y="1928"/>
                  </a:lnTo>
                  <a:lnTo>
                    <a:pt x="568" y="1933"/>
                  </a:lnTo>
                  <a:lnTo>
                    <a:pt x="567" y="1955"/>
                  </a:lnTo>
                  <a:lnTo>
                    <a:pt x="570" y="1976"/>
                  </a:lnTo>
                  <a:lnTo>
                    <a:pt x="578" y="1997"/>
                  </a:lnTo>
                  <a:lnTo>
                    <a:pt x="589" y="2015"/>
                  </a:lnTo>
                  <a:lnTo>
                    <a:pt x="600" y="2032"/>
                  </a:lnTo>
                  <a:lnTo>
                    <a:pt x="665" y="2112"/>
                  </a:lnTo>
                  <a:lnTo>
                    <a:pt x="687" y="2136"/>
                  </a:lnTo>
                  <a:lnTo>
                    <a:pt x="712" y="2158"/>
                  </a:lnTo>
                  <a:lnTo>
                    <a:pt x="739" y="2178"/>
                  </a:lnTo>
                  <a:lnTo>
                    <a:pt x="747" y="2184"/>
                  </a:lnTo>
                  <a:lnTo>
                    <a:pt x="756" y="2190"/>
                  </a:lnTo>
                  <a:lnTo>
                    <a:pt x="748" y="2227"/>
                  </a:lnTo>
                  <a:lnTo>
                    <a:pt x="746" y="2251"/>
                  </a:lnTo>
                  <a:lnTo>
                    <a:pt x="749" y="2275"/>
                  </a:lnTo>
                  <a:lnTo>
                    <a:pt x="755" y="2297"/>
                  </a:lnTo>
                  <a:lnTo>
                    <a:pt x="766" y="2316"/>
                  </a:lnTo>
                  <a:lnTo>
                    <a:pt x="782" y="2333"/>
                  </a:lnTo>
                  <a:lnTo>
                    <a:pt x="784" y="2334"/>
                  </a:lnTo>
                  <a:lnTo>
                    <a:pt x="786" y="2336"/>
                  </a:lnTo>
                  <a:lnTo>
                    <a:pt x="788" y="2338"/>
                  </a:lnTo>
                  <a:lnTo>
                    <a:pt x="784" y="2378"/>
                  </a:lnTo>
                  <a:lnTo>
                    <a:pt x="770" y="2475"/>
                  </a:lnTo>
                  <a:lnTo>
                    <a:pt x="764" y="2505"/>
                  </a:lnTo>
                  <a:lnTo>
                    <a:pt x="757" y="2531"/>
                  </a:lnTo>
                  <a:lnTo>
                    <a:pt x="754" y="2558"/>
                  </a:lnTo>
                  <a:lnTo>
                    <a:pt x="754" y="2586"/>
                  </a:lnTo>
                  <a:lnTo>
                    <a:pt x="755" y="2600"/>
                  </a:lnTo>
                  <a:lnTo>
                    <a:pt x="758" y="2614"/>
                  </a:lnTo>
                  <a:lnTo>
                    <a:pt x="766" y="2627"/>
                  </a:lnTo>
                  <a:lnTo>
                    <a:pt x="768" y="2631"/>
                  </a:lnTo>
                  <a:lnTo>
                    <a:pt x="769" y="2636"/>
                  </a:lnTo>
                  <a:lnTo>
                    <a:pt x="768" y="2640"/>
                  </a:lnTo>
                  <a:lnTo>
                    <a:pt x="753" y="2748"/>
                  </a:lnTo>
                  <a:lnTo>
                    <a:pt x="748" y="2778"/>
                  </a:lnTo>
                  <a:lnTo>
                    <a:pt x="747" y="2809"/>
                  </a:lnTo>
                  <a:lnTo>
                    <a:pt x="750" y="2839"/>
                  </a:lnTo>
                  <a:lnTo>
                    <a:pt x="755" y="2859"/>
                  </a:lnTo>
                  <a:lnTo>
                    <a:pt x="764" y="2877"/>
                  </a:lnTo>
                  <a:lnTo>
                    <a:pt x="766" y="2881"/>
                  </a:lnTo>
                  <a:lnTo>
                    <a:pt x="768" y="2886"/>
                  </a:lnTo>
                  <a:lnTo>
                    <a:pt x="769" y="2891"/>
                  </a:lnTo>
                  <a:lnTo>
                    <a:pt x="788" y="3026"/>
                  </a:lnTo>
                  <a:lnTo>
                    <a:pt x="789" y="3031"/>
                  </a:lnTo>
                  <a:lnTo>
                    <a:pt x="790" y="3037"/>
                  </a:lnTo>
                  <a:lnTo>
                    <a:pt x="794" y="3041"/>
                  </a:lnTo>
                  <a:lnTo>
                    <a:pt x="815" y="3077"/>
                  </a:lnTo>
                  <a:lnTo>
                    <a:pt x="839" y="3111"/>
                  </a:lnTo>
                  <a:lnTo>
                    <a:pt x="865" y="3142"/>
                  </a:lnTo>
                  <a:lnTo>
                    <a:pt x="894" y="3172"/>
                  </a:lnTo>
                  <a:lnTo>
                    <a:pt x="936" y="3200"/>
                  </a:lnTo>
                  <a:lnTo>
                    <a:pt x="980" y="3226"/>
                  </a:lnTo>
                  <a:lnTo>
                    <a:pt x="983" y="3226"/>
                  </a:lnTo>
                  <a:lnTo>
                    <a:pt x="987" y="3226"/>
                  </a:lnTo>
                  <a:lnTo>
                    <a:pt x="992" y="3226"/>
                  </a:lnTo>
                  <a:lnTo>
                    <a:pt x="992" y="3216"/>
                  </a:lnTo>
                  <a:lnTo>
                    <a:pt x="990" y="3206"/>
                  </a:lnTo>
                  <a:lnTo>
                    <a:pt x="959" y="3036"/>
                  </a:lnTo>
                  <a:lnTo>
                    <a:pt x="957" y="3025"/>
                  </a:lnTo>
                  <a:lnTo>
                    <a:pt x="961" y="3015"/>
                  </a:lnTo>
                  <a:lnTo>
                    <a:pt x="1008" y="2912"/>
                  </a:lnTo>
                  <a:lnTo>
                    <a:pt x="1011" y="2907"/>
                  </a:lnTo>
                  <a:lnTo>
                    <a:pt x="1014" y="2901"/>
                  </a:lnTo>
                  <a:lnTo>
                    <a:pt x="1019" y="2897"/>
                  </a:lnTo>
                  <a:lnTo>
                    <a:pt x="1069" y="2848"/>
                  </a:lnTo>
                  <a:lnTo>
                    <a:pt x="1095" y="2826"/>
                  </a:lnTo>
                  <a:lnTo>
                    <a:pt x="1198" y="2758"/>
                  </a:lnTo>
                  <a:lnTo>
                    <a:pt x="1208" y="2749"/>
                  </a:lnTo>
                  <a:lnTo>
                    <a:pt x="1217" y="2739"/>
                  </a:lnTo>
                  <a:lnTo>
                    <a:pt x="1241" y="2704"/>
                  </a:lnTo>
                  <a:lnTo>
                    <a:pt x="1264" y="2668"/>
                  </a:lnTo>
                  <a:lnTo>
                    <a:pt x="1286" y="2631"/>
                  </a:lnTo>
                  <a:lnTo>
                    <a:pt x="1289" y="2626"/>
                  </a:lnTo>
                  <a:lnTo>
                    <a:pt x="1293" y="2621"/>
                  </a:lnTo>
                  <a:lnTo>
                    <a:pt x="1356" y="2540"/>
                  </a:lnTo>
                  <a:lnTo>
                    <a:pt x="1365" y="2533"/>
                  </a:lnTo>
                  <a:lnTo>
                    <a:pt x="1376" y="2528"/>
                  </a:lnTo>
                  <a:lnTo>
                    <a:pt x="1422" y="2516"/>
                  </a:lnTo>
                  <a:lnTo>
                    <a:pt x="1466" y="2498"/>
                  </a:lnTo>
                  <a:lnTo>
                    <a:pt x="1490" y="2486"/>
                  </a:lnTo>
                  <a:lnTo>
                    <a:pt x="1504" y="2477"/>
                  </a:lnTo>
                  <a:lnTo>
                    <a:pt x="1515" y="2465"/>
                  </a:lnTo>
                  <a:lnTo>
                    <a:pt x="1579" y="2376"/>
                  </a:lnTo>
                  <a:lnTo>
                    <a:pt x="1584" y="2366"/>
                  </a:lnTo>
                  <a:lnTo>
                    <a:pt x="1590" y="2355"/>
                  </a:lnTo>
                  <a:lnTo>
                    <a:pt x="1637" y="2230"/>
                  </a:lnTo>
                  <a:lnTo>
                    <a:pt x="1642" y="2218"/>
                  </a:lnTo>
                  <a:lnTo>
                    <a:pt x="1652" y="2209"/>
                  </a:lnTo>
                  <a:lnTo>
                    <a:pt x="1679" y="2188"/>
                  </a:lnTo>
                  <a:lnTo>
                    <a:pt x="1700" y="2163"/>
                  </a:lnTo>
                  <a:lnTo>
                    <a:pt x="1717" y="2136"/>
                  </a:lnTo>
                  <a:lnTo>
                    <a:pt x="1728" y="2106"/>
                  </a:lnTo>
                  <a:lnTo>
                    <a:pt x="1735" y="2074"/>
                  </a:lnTo>
                  <a:lnTo>
                    <a:pt x="1737" y="2039"/>
                  </a:lnTo>
                  <a:lnTo>
                    <a:pt x="1735" y="2028"/>
                  </a:lnTo>
                  <a:lnTo>
                    <a:pt x="1728" y="2019"/>
                  </a:lnTo>
                  <a:lnTo>
                    <a:pt x="1709" y="1998"/>
                  </a:lnTo>
                  <a:lnTo>
                    <a:pt x="1688" y="1979"/>
                  </a:lnTo>
                  <a:lnTo>
                    <a:pt x="1666" y="1963"/>
                  </a:lnTo>
                  <a:lnTo>
                    <a:pt x="1631" y="1942"/>
                  </a:lnTo>
                  <a:lnTo>
                    <a:pt x="1594" y="1925"/>
                  </a:lnTo>
                  <a:lnTo>
                    <a:pt x="1556" y="1912"/>
                  </a:lnTo>
                  <a:lnTo>
                    <a:pt x="1517" y="1902"/>
                  </a:lnTo>
                  <a:lnTo>
                    <a:pt x="1505" y="1899"/>
                  </a:lnTo>
                  <a:lnTo>
                    <a:pt x="1492" y="1896"/>
                  </a:lnTo>
                  <a:lnTo>
                    <a:pt x="1489" y="1890"/>
                  </a:lnTo>
                  <a:lnTo>
                    <a:pt x="1485" y="1885"/>
                  </a:lnTo>
                  <a:lnTo>
                    <a:pt x="1472" y="1858"/>
                  </a:lnTo>
                  <a:lnTo>
                    <a:pt x="1457" y="1834"/>
                  </a:lnTo>
                  <a:lnTo>
                    <a:pt x="1445" y="1816"/>
                  </a:lnTo>
                  <a:lnTo>
                    <a:pt x="1431" y="1799"/>
                  </a:lnTo>
                  <a:lnTo>
                    <a:pt x="1418" y="1783"/>
                  </a:lnTo>
                  <a:lnTo>
                    <a:pt x="1409" y="1763"/>
                  </a:lnTo>
                  <a:lnTo>
                    <a:pt x="1396" y="1728"/>
                  </a:lnTo>
                  <a:lnTo>
                    <a:pt x="1379" y="1696"/>
                  </a:lnTo>
                  <a:lnTo>
                    <a:pt x="1358" y="1667"/>
                  </a:lnTo>
                  <a:lnTo>
                    <a:pt x="1335" y="1640"/>
                  </a:lnTo>
                  <a:lnTo>
                    <a:pt x="1307" y="1616"/>
                  </a:lnTo>
                  <a:lnTo>
                    <a:pt x="1267" y="1587"/>
                  </a:lnTo>
                  <a:lnTo>
                    <a:pt x="1225" y="1564"/>
                  </a:lnTo>
                  <a:lnTo>
                    <a:pt x="1180" y="1545"/>
                  </a:lnTo>
                  <a:lnTo>
                    <a:pt x="1167" y="1538"/>
                  </a:lnTo>
                  <a:lnTo>
                    <a:pt x="1156" y="1528"/>
                  </a:lnTo>
                  <a:lnTo>
                    <a:pt x="1136" y="1506"/>
                  </a:lnTo>
                  <a:lnTo>
                    <a:pt x="1113" y="1487"/>
                  </a:lnTo>
                  <a:lnTo>
                    <a:pt x="1089" y="1472"/>
                  </a:lnTo>
                  <a:lnTo>
                    <a:pt x="1061" y="1461"/>
                  </a:lnTo>
                  <a:lnTo>
                    <a:pt x="1033" y="1452"/>
                  </a:lnTo>
                  <a:lnTo>
                    <a:pt x="1013" y="1445"/>
                  </a:lnTo>
                  <a:lnTo>
                    <a:pt x="961" y="1419"/>
                  </a:lnTo>
                  <a:lnTo>
                    <a:pt x="949" y="1413"/>
                  </a:lnTo>
                  <a:lnTo>
                    <a:pt x="936" y="1405"/>
                  </a:lnTo>
                  <a:lnTo>
                    <a:pt x="925" y="1396"/>
                  </a:lnTo>
                  <a:lnTo>
                    <a:pt x="911" y="1385"/>
                  </a:lnTo>
                  <a:lnTo>
                    <a:pt x="894" y="1379"/>
                  </a:lnTo>
                  <a:lnTo>
                    <a:pt x="878" y="1378"/>
                  </a:lnTo>
                  <a:lnTo>
                    <a:pt x="864" y="1382"/>
                  </a:lnTo>
                  <a:lnTo>
                    <a:pt x="852" y="1389"/>
                  </a:lnTo>
                  <a:lnTo>
                    <a:pt x="842" y="1403"/>
                  </a:lnTo>
                  <a:lnTo>
                    <a:pt x="830" y="1418"/>
                  </a:lnTo>
                  <a:lnTo>
                    <a:pt x="819" y="1433"/>
                  </a:lnTo>
                  <a:lnTo>
                    <a:pt x="803" y="1445"/>
                  </a:lnTo>
                  <a:lnTo>
                    <a:pt x="785" y="1453"/>
                  </a:lnTo>
                  <a:lnTo>
                    <a:pt x="766" y="1455"/>
                  </a:lnTo>
                  <a:lnTo>
                    <a:pt x="745" y="1452"/>
                  </a:lnTo>
                  <a:lnTo>
                    <a:pt x="730" y="1448"/>
                  </a:lnTo>
                  <a:lnTo>
                    <a:pt x="717" y="1442"/>
                  </a:lnTo>
                  <a:lnTo>
                    <a:pt x="694" y="1428"/>
                  </a:lnTo>
                  <a:lnTo>
                    <a:pt x="672" y="1414"/>
                  </a:lnTo>
                  <a:lnTo>
                    <a:pt x="658" y="1402"/>
                  </a:lnTo>
                  <a:lnTo>
                    <a:pt x="647" y="1386"/>
                  </a:lnTo>
                  <a:lnTo>
                    <a:pt x="640" y="1369"/>
                  </a:lnTo>
                  <a:lnTo>
                    <a:pt x="638" y="1351"/>
                  </a:lnTo>
                  <a:lnTo>
                    <a:pt x="637" y="1309"/>
                  </a:lnTo>
                  <a:lnTo>
                    <a:pt x="640" y="1268"/>
                  </a:lnTo>
                  <a:lnTo>
                    <a:pt x="642" y="1235"/>
                  </a:lnTo>
                  <a:lnTo>
                    <a:pt x="637" y="1232"/>
                  </a:lnTo>
                  <a:lnTo>
                    <a:pt x="631" y="1228"/>
                  </a:lnTo>
                  <a:lnTo>
                    <a:pt x="625" y="1225"/>
                  </a:lnTo>
                  <a:lnTo>
                    <a:pt x="619" y="1221"/>
                  </a:lnTo>
                  <a:lnTo>
                    <a:pt x="610" y="1209"/>
                  </a:lnTo>
                  <a:lnTo>
                    <a:pt x="607" y="1197"/>
                  </a:lnTo>
                  <a:lnTo>
                    <a:pt x="610" y="1186"/>
                  </a:lnTo>
                  <a:lnTo>
                    <a:pt x="618" y="1175"/>
                  </a:lnTo>
                  <a:lnTo>
                    <a:pt x="622" y="1172"/>
                  </a:lnTo>
                  <a:lnTo>
                    <a:pt x="627" y="1169"/>
                  </a:lnTo>
                  <a:lnTo>
                    <a:pt x="630" y="1166"/>
                  </a:lnTo>
                  <a:lnTo>
                    <a:pt x="659" y="1144"/>
                  </a:lnTo>
                  <a:lnTo>
                    <a:pt x="668" y="1134"/>
                  </a:lnTo>
                  <a:lnTo>
                    <a:pt x="675" y="1122"/>
                  </a:lnTo>
                  <a:lnTo>
                    <a:pt x="678" y="1111"/>
                  </a:lnTo>
                  <a:lnTo>
                    <a:pt x="677" y="1101"/>
                  </a:lnTo>
                  <a:lnTo>
                    <a:pt x="671" y="1091"/>
                  </a:lnTo>
                  <a:lnTo>
                    <a:pt x="661" y="1081"/>
                  </a:lnTo>
                  <a:lnTo>
                    <a:pt x="648" y="1074"/>
                  </a:lnTo>
                  <a:lnTo>
                    <a:pt x="645" y="1073"/>
                  </a:lnTo>
                  <a:lnTo>
                    <a:pt x="641" y="1073"/>
                  </a:lnTo>
                  <a:lnTo>
                    <a:pt x="638" y="1074"/>
                  </a:lnTo>
                  <a:lnTo>
                    <a:pt x="603" y="1081"/>
                  </a:lnTo>
                  <a:lnTo>
                    <a:pt x="587" y="1082"/>
                  </a:lnTo>
                  <a:lnTo>
                    <a:pt x="571" y="1081"/>
                  </a:lnTo>
                  <a:lnTo>
                    <a:pt x="558" y="1075"/>
                  </a:lnTo>
                  <a:lnTo>
                    <a:pt x="547" y="1067"/>
                  </a:lnTo>
                  <a:lnTo>
                    <a:pt x="538" y="1057"/>
                  </a:lnTo>
                  <a:lnTo>
                    <a:pt x="532" y="1044"/>
                  </a:lnTo>
                  <a:lnTo>
                    <a:pt x="528" y="1025"/>
                  </a:lnTo>
                  <a:lnTo>
                    <a:pt x="528" y="1006"/>
                  </a:lnTo>
                  <a:lnTo>
                    <a:pt x="530" y="986"/>
                  </a:lnTo>
                  <a:lnTo>
                    <a:pt x="533" y="968"/>
                  </a:lnTo>
                  <a:lnTo>
                    <a:pt x="537" y="954"/>
                  </a:lnTo>
                  <a:lnTo>
                    <a:pt x="539" y="943"/>
                  </a:lnTo>
                  <a:lnTo>
                    <a:pt x="543" y="934"/>
                  </a:lnTo>
                  <a:lnTo>
                    <a:pt x="548" y="925"/>
                  </a:lnTo>
                  <a:lnTo>
                    <a:pt x="554" y="916"/>
                  </a:lnTo>
                  <a:lnTo>
                    <a:pt x="563" y="906"/>
                  </a:lnTo>
                  <a:lnTo>
                    <a:pt x="576" y="893"/>
                  </a:lnTo>
                  <a:lnTo>
                    <a:pt x="602" y="867"/>
                  </a:lnTo>
                  <a:lnTo>
                    <a:pt x="632" y="845"/>
                  </a:lnTo>
                  <a:lnTo>
                    <a:pt x="663" y="828"/>
                  </a:lnTo>
                  <a:lnTo>
                    <a:pt x="698" y="815"/>
                  </a:lnTo>
                  <a:lnTo>
                    <a:pt x="735" y="806"/>
                  </a:lnTo>
                  <a:lnTo>
                    <a:pt x="763" y="804"/>
                  </a:lnTo>
                  <a:lnTo>
                    <a:pt x="790" y="805"/>
                  </a:lnTo>
                  <a:lnTo>
                    <a:pt x="818" y="812"/>
                  </a:lnTo>
                  <a:lnTo>
                    <a:pt x="844" y="823"/>
                  </a:lnTo>
                  <a:lnTo>
                    <a:pt x="862" y="834"/>
                  </a:lnTo>
                  <a:lnTo>
                    <a:pt x="875" y="848"/>
                  </a:lnTo>
                  <a:lnTo>
                    <a:pt x="885" y="866"/>
                  </a:lnTo>
                  <a:lnTo>
                    <a:pt x="890" y="887"/>
                  </a:lnTo>
                  <a:lnTo>
                    <a:pt x="896" y="919"/>
                  </a:lnTo>
                  <a:lnTo>
                    <a:pt x="908" y="949"/>
                  </a:lnTo>
                  <a:lnTo>
                    <a:pt x="915" y="961"/>
                  </a:lnTo>
                  <a:lnTo>
                    <a:pt x="923" y="971"/>
                  </a:lnTo>
                  <a:lnTo>
                    <a:pt x="930" y="976"/>
                  </a:lnTo>
                  <a:lnTo>
                    <a:pt x="937" y="978"/>
                  </a:lnTo>
                  <a:lnTo>
                    <a:pt x="945" y="977"/>
                  </a:lnTo>
                  <a:lnTo>
                    <a:pt x="950" y="977"/>
                  </a:lnTo>
                  <a:lnTo>
                    <a:pt x="952" y="975"/>
                  </a:lnTo>
                  <a:lnTo>
                    <a:pt x="954" y="973"/>
                  </a:lnTo>
                  <a:lnTo>
                    <a:pt x="956" y="969"/>
                  </a:lnTo>
                  <a:lnTo>
                    <a:pt x="957" y="965"/>
                  </a:lnTo>
                  <a:lnTo>
                    <a:pt x="972" y="871"/>
                  </a:lnTo>
                  <a:lnTo>
                    <a:pt x="984" y="793"/>
                  </a:lnTo>
                  <a:lnTo>
                    <a:pt x="1036" y="774"/>
                  </a:lnTo>
                  <a:lnTo>
                    <a:pt x="1085" y="750"/>
                  </a:lnTo>
                  <a:lnTo>
                    <a:pt x="1132" y="721"/>
                  </a:lnTo>
                  <a:lnTo>
                    <a:pt x="1177" y="687"/>
                  </a:lnTo>
                  <a:lnTo>
                    <a:pt x="1190" y="694"/>
                  </a:lnTo>
                  <a:lnTo>
                    <a:pt x="1203" y="696"/>
                  </a:lnTo>
                  <a:lnTo>
                    <a:pt x="1217" y="695"/>
                  </a:lnTo>
                  <a:lnTo>
                    <a:pt x="1231" y="692"/>
                  </a:lnTo>
                  <a:lnTo>
                    <a:pt x="1257" y="681"/>
                  </a:lnTo>
                  <a:lnTo>
                    <a:pt x="1283" y="667"/>
                  </a:lnTo>
                  <a:lnTo>
                    <a:pt x="1296" y="661"/>
                  </a:lnTo>
                  <a:lnTo>
                    <a:pt x="1309" y="656"/>
                  </a:lnTo>
                  <a:lnTo>
                    <a:pt x="1382" y="635"/>
                  </a:lnTo>
                  <a:lnTo>
                    <a:pt x="1391" y="633"/>
                  </a:lnTo>
                  <a:lnTo>
                    <a:pt x="1401" y="634"/>
                  </a:lnTo>
                  <a:lnTo>
                    <a:pt x="1437" y="636"/>
                  </a:lnTo>
                  <a:lnTo>
                    <a:pt x="1475" y="633"/>
                  </a:lnTo>
                  <a:lnTo>
                    <a:pt x="1512" y="625"/>
                  </a:lnTo>
                  <a:lnTo>
                    <a:pt x="1520" y="622"/>
                  </a:lnTo>
                  <a:lnTo>
                    <a:pt x="1525" y="617"/>
                  </a:lnTo>
                  <a:lnTo>
                    <a:pt x="1530" y="611"/>
                  </a:lnTo>
                  <a:lnTo>
                    <a:pt x="1536" y="600"/>
                  </a:lnTo>
                  <a:lnTo>
                    <a:pt x="1545" y="590"/>
                  </a:lnTo>
                  <a:lnTo>
                    <a:pt x="1560" y="577"/>
                  </a:lnTo>
                  <a:lnTo>
                    <a:pt x="1574" y="573"/>
                  </a:lnTo>
                  <a:lnTo>
                    <a:pt x="1589" y="575"/>
                  </a:lnTo>
                  <a:lnTo>
                    <a:pt x="1604" y="585"/>
                  </a:lnTo>
                  <a:lnTo>
                    <a:pt x="1615" y="594"/>
                  </a:lnTo>
                  <a:lnTo>
                    <a:pt x="1628" y="600"/>
                  </a:lnTo>
                  <a:lnTo>
                    <a:pt x="1641" y="603"/>
                  </a:lnTo>
                  <a:lnTo>
                    <a:pt x="1659" y="605"/>
                  </a:lnTo>
                  <a:lnTo>
                    <a:pt x="1676" y="600"/>
                  </a:lnTo>
                  <a:lnTo>
                    <a:pt x="1690" y="588"/>
                  </a:lnTo>
                  <a:lnTo>
                    <a:pt x="1696" y="584"/>
                  </a:lnTo>
                  <a:lnTo>
                    <a:pt x="1699" y="578"/>
                  </a:lnTo>
                  <a:lnTo>
                    <a:pt x="1703" y="573"/>
                  </a:lnTo>
                  <a:lnTo>
                    <a:pt x="1715" y="547"/>
                  </a:lnTo>
                  <a:lnTo>
                    <a:pt x="1722" y="521"/>
                  </a:lnTo>
                  <a:lnTo>
                    <a:pt x="1727" y="493"/>
                  </a:lnTo>
                  <a:lnTo>
                    <a:pt x="1730" y="465"/>
                  </a:lnTo>
                  <a:lnTo>
                    <a:pt x="1725" y="466"/>
                  </a:lnTo>
                  <a:lnTo>
                    <a:pt x="1720" y="467"/>
                  </a:lnTo>
                  <a:lnTo>
                    <a:pt x="1716" y="468"/>
                  </a:lnTo>
                  <a:lnTo>
                    <a:pt x="1707" y="472"/>
                  </a:lnTo>
                  <a:lnTo>
                    <a:pt x="1697" y="474"/>
                  </a:lnTo>
                  <a:lnTo>
                    <a:pt x="1693" y="474"/>
                  </a:lnTo>
                  <a:lnTo>
                    <a:pt x="1690" y="473"/>
                  </a:lnTo>
                  <a:lnTo>
                    <a:pt x="1689" y="471"/>
                  </a:lnTo>
                  <a:lnTo>
                    <a:pt x="1688" y="467"/>
                  </a:lnTo>
                  <a:lnTo>
                    <a:pt x="1688" y="464"/>
                  </a:lnTo>
                  <a:lnTo>
                    <a:pt x="1689" y="460"/>
                  </a:lnTo>
                  <a:lnTo>
                    <a:pt x="1690" y="455"/>
                  </a:lnTo>
                  <a:lnTo>
                    <a:pt x="1692" y="451"/>
                  </a:lnTo>
                  <a:lnTo>
                    <a:pt x="1708" y="424"/>
                  </a:lnTo>
                  <a:lnTo>
                    <a:pt x="1717" y="410"/>
                  </a:lnTo>
                  <a:lnTo>
                    <a:pt x="1722" y="393"/>
                  </a:lnTo>
                  <a:lnTo>
                    <a:pt x="1723" y="382"/>
                  </a:lnTo>
                  <a:lnTo>
                    <a:pt x="1721" y="373"/>
                  </a:lnTo>
                  <a:lnTo>
                    <a:pt x="1715" y="365"/>
                  </a:lnTo>
                  <a:lnTo>
                    <a:pt x="1707" y="358"/>
                  </a:lnTo>
                  <a:lnTo>
                    <a:pt x="1699" y="352"/>
                  </a:lnTo>
                  <a:lnTo>
                    <a:pt x="1680" y="337"/>
                  </a:lnTo>
                  <a:lnTo>
                    <a:pt x="1666" y="320"/>
                  </a:lnTo>
                  <a:lnTo>
                    <a:pt x="1657" y="308"/>
                  </a:lnTo>
                  <a:lnTo>
                    <a:pt x="1646" y="303"/>
                  </a:lnTo>
                  <a:lnTo>
                    <a:pt x="1634" y="302"/>
                  </a:lnTo>
                  <a:lnTo>
                    <a:pt x="1620" y="306"/>
                  </a:lnTo>
                  <a:lnTo>
                    <a:pt x="1605" y="314"/>
                  </a:lnTo>
                  <a:lnTo>
                    <a:pt x="1592" y="325"/>
                  </a:lnTo>
                  <a:lnTo>
                    <a:pt x="1588" y="330"/>
                  </a:lnTo>
                  <a:lnTo>
                    <a:pt x="1582" y="335"/>
                  </a:lnTo>
                  <a:lnTo>
                    <a:pt x="1578" y="340"/>
                  </a:lnTo>
                  <a:lnTo>
                    <a:pt x="1559" y="352"/>
                  </a:lnTo>
                  <a:lnTo>
                    <a:pt x="1546" y="356"/>
                  </a:lnTo>
                  <a:lnTo>
                    <a:pt x="1534" y="357"/>
                  </a:lnTo>
                  <a:lnTo>
                    <a:pt x="1521" y="353"/>
                  </a:lnTo>
                  <a:lnTo>
                    <a:pt x="1513" y="350"/>
                  </a:lnTo>
                  <a:lnTo>
                    <a:pt x="1506" y="345"/>
                  </a:lnTo>
                  <a:lnTo>
                    <a:pt x="1502" y="344"/>
                  </a:lnTo>
                  <a:lnTo>
                    <a:pt x="1497" y="345"/>
                  </a:lnTo>
                  <a:lnTo>
                    <a:pt x="1494" y="346"/>
                  </a:lnTo>
                  <a:lnTo>
                    <a:pt x="1492" y="350"/>
                  </a:lnTo>
                  <a:lnTo>
                    <a:pt x="1490" y="354"/>
                  </a:lnTo>
                  <a:lnTo>
                    <a:pt x="1487" y="358"/>
                  </a:lnTo>
                  <a:lnTo>
                    <a:pt x="1480" y="374"/>
                  </a:lnTo>
                  <a:lnTo>
                    <a:pt x="1470" y="386"/>
                  </a:lnTo>
                  <a:lnTo>
                    <a:pt x="1456" y="397"/>
                  </a:lnTo>
                  <a:lnTo>
                    <a:pt x="1436" y="413"/>
                  </a:lnTo>
                  <a:lnTo>
                    <a:pt x="1413" y="425"/>
                  </a:lnTo>
                  <a:lnTo>
                    <a:pt x="1389" y="435"/>
                  </a:lnTo>
                  <a:lnTo>
                    <a:pt x="1375" y="437"/>
                  </a:lnTo>
                  <a:lnTo>
                    <a:pt x="1363" y="434"/>
                  </a:lnTo>
                  <a:lnTo>
                    <a:pt x="1352" y="426"/>
                  </a:lnTo>
                  <a:lnTo>
                    <a:pt x="1345" y="413"/>
                  </a:lnTo>
                  <a:lnTo>
                    <a:pt x="1342" y="397"/>
                  </a:lnTo>
                  <a:lnTo>
                    <a:pt x="1340" y="382"/>
                  </a:lnTo>
                  <a:lnTo>
                    <a:pt x="1342" y="366"/>
                  </a:lnTo>
                  <a:lnTo>
                    <a:pt x="1345" y="348"/>
                  </a:lnTo>
                  <a:lnTo>
                    <a:pt x="1348" y="332"/>
                  </a:lnTo>
                  <a:lnTo>
                    <a:pt x="1349" y="326"/>
                  </a:lnTo>
                  <a:lnTo>
                    <a:pt x="1352" y="322"/>
                  </a:lnTo>
                  <a:lnTo>
                    <a:pt x="1355" y="318"/>
                  </a:lnTo>
                  <a:lnTo>
                    <a:pt x="1359" y="315"/>
                  </a:lnTo>
                  <a:lnTo>
                    <a:pt x="1409" y="283"/>
                  </a:lnTo>
                  <a:lnTo>
                    <a:pt x="1426" y="272"/>
                  </a:lnTo>
                  <a:lnTo>
                    <a:pt x="1441" y="259"/>
                  </a:lnTo>
                  <a:lnTo>
                    <a:pt x="1453" y="249"/>
                  </a:lnTo>
                  <a:lnTo>
                    <a:pt x="1466" y="240"/>
                  </a:lnTo>
                  <a:lnTo>
                    <a:pt x="1472" y="236"/>
                  </a:lnTo>
                  <a:lnTo>
                    <a:pt x="1477" y="234"/>
                  </a:lnTo>
                  <a:lnTo>
                    <a:pt x="1483" y="232"/>
                  </a:lnTo>
                  <a:lnTo>
                    <a:pt x="1490" y="231"/>
                  </a:lnTo>
                  <a:lnTo>
                    <a:pt x="1496" y="232"/>
                  </a:lnTo>
                  <a:lnTo>
                    <a:pt x="1502" y="237"/>
                  </a:lnTo>
                  <a:lnTo>
                    <a:pt x="1504" y="240"/>
                  </a:lnTo>
                  <a:lnTo>
                    <a:pt x="1506" y="243"/>
                  </a:lnTo>
                  <a:lnTo>
                    <a:pt x="1515" y="251"/>
                  </a:lnTo>
                  <a:lnTo>
                    <a:pt x="1526" y="254"/>
                  </a:lnTo>
                  <a:lnTo>
                    <a:pt x="1539" y="254"/>
                  </a:lnTo>
                  <a:lnTo>
                    <a:pt x="1550" y="253"/>
                  </a:lnTo>
                  <a:lnTo>
                    <a:pt x="1560" y="250"/>
                  </a:lnTo>
                  <a:lnTo>
                    <a:pt x="1580" y="244"/>
                  </a:lnTo>
                  <a:lnTo>
                    <a:pt x="1600" y="241"/>
                  </a:lnTo>
                  <a:lnTo>
                    <a:pt x="1621" y="240"/>
                  </a:lnTo>
                  <a:lnTo>
                    <a:pt x="1631" y="239"/>
                  </a:lnTo>
                  <a:lnTo>
                    <a:pt x="1639" y="239"/>
                  </a:lnTo>
                  <a:lnTo>
                    <a:pt x="1644" y="239"/>
                  </a:lnTo>
                  <a:lnTo>
                    <a:pt x="1648" y="240"/>
                  </a:lnTo>
                  <a:lnTo>
                    <a:pt x="1652" y="243"/>
                  </a:lnTo>
                  <a:lnTo>
                    <a:pt x="1659" y="246"/>
                  </a:lnTo>
                  <a:lnTo>
                    <a:pt x="1667" y="253"/>
                  </a:lnTo>
                  <a:lnTo>
                    <a:pt x="1681" y="264"/>
                  </a:lnTo>
                  <a:lnTo>
                    <a:pt x="1695" y="277"/>
                  </a:lnTo>
                  <a:lnTo>
                    <a:pt x="1705" y="293"/>
                  </a:lnTo>
                  <a:lnTo>
                    <a:pt x="1732" y="269"/>
                  </a:lnTo>
                  <a:lnTo>
                    <a:pt x="1758" y="245"/>
                  </a:lnTo>
                  <a:lnTo>
                    <a:pt x="1787" y="223"/>
                  </a:lnTo>
                  <a:lnTo>
                    <a:pt x="1816" y="201"/>
                  </a:lnTo>
                  <a:lnTo>
                    <a:pt x="1815" y="195"/>
                  </a:lnTo>
                  <a:lnTo>
                    <a:pt x="1813" y="191"/>
                  </a:lnTo>
                  <a:lnTo>
                    <a:pt x="1798" y="159"/>
                  </a:lnTo>
                  <a:close/>
                  <a:moveTo>
                    <a:pt x="1808" y="0"/>
                  </a:moveTo>
                  <a:lnTo>
                    <a:pt x="1915" y="3"/>
                  </a:lnTo>
                  <a:lnTo>
                    <a:pt x="2020" y="13"/>
                  </a:lnTo>
                  <a:lnTo>
                    <a:pt x="2123" y="27"/>
                  </a:lnTo>
                  <a:lnTo>
                    <a:pt x="2226" y="49"/>
                  </a:lnTo>
                  <a:lnTo>
                    <a:pt x="2325" y="75"/>
                  </a:lnTo>
                  <a:lnTo>
                    <a:pt x="2407" y="103"/>
                  </a:lnTo>
                  <a:lnTo>
                    <a:pt x="2488" y="133"/>
                  </a:lnTo>
                  <a:lnTo>
                    <a:pt x="2586" y="176"/>
                  </a:lnTo>
                  <a:lnTo>
                    <a:pt x="2681" y="225"/>
                  </a:lnTo>
                  <a:lnTo>
                    <a:pt x="2771" y="279"/>
                  </a:lnTo>
                  <a:lnTo>
                    <a:pt x="2859" y="337"/>
                  </a:lnTo>
                  <a:lnTo>
                    <a:pt x="2943" y="402"/>
                  </a:lnTo>
                  <a:lnTo>
                    <a:pt x="3023" y="470"/>
                  </a:lnTo>
                  <a:lnTo>
                    <a:pt x="3099" y="543"/>
                  </a:lnTo>
                  <a:lnTo>
                    <a:pt x="3171" y="620"/>
                  </a:lnTo>
                  <a:lnTo>
                    <a:pt x="3238" y="702"/>
                  </a:lnTo>
                  <a:lnTo>
                    <a:pt x="3300" y="786"/>
                  </a:lnTo>
                  <a:lnTo>
                    <a:pt x="3357" y="875"/>
                  </a:lnTo>
                  <a:lnTo>
                    <a:pt x="3409" y="967"/>
                  </a:lnTo>
                  <a:lnTo>
                    <a:pt x="3456" y="1063"/>
                  </a:lnTo>
                  <a:lnTo>
                    <a:pt x="3497" y="1161"/>
                  </a:lnTo>
                  <a:lnTo>
                    <a:pt x="3533" y="1262"/>
                  </a:lnTo>
                  <a:lnTo>
                    <a:pt x="3562" y="1366"/>
                  </a:lnTo>
                  <a:lnTo>
                    <a:pt x="3585" y="1473"/>
                  </a:lnTo>
                  <a:lnTo>
                    <a:pt x="3602" y="1580"/>
                  </a:lnTo>
                  <a:lnTo>
                    <a:pt x="3612" y="1692"/>
                  </a:lnTo>
                  <a:lnTo>
                    <a:pt x="3615" y="1804"/>
                  </a:lnTo>
                  <a:lnTo>
                    <a:pt x="3612" y="1917"/>
                  </a:lnTo>
                  <a:lnTo>
                    <a:pt x="3602" y="2029"/>
                  </a:lnTo>
                  <a:lnTo>
                    <a:pt x="3584" y="2139"/>
                  </a:lnTo>
                  <a:lnTo>
                    <a:pt x="3561" y="2247"/>
                  </a:lnTo>
                  <a:lnTo>
                    <a:pt x="3531" y="2353"/>
                  </a:lnTo>
                  <a:lnTo>
                    <a:pt x="3494" y="2455"/>
                  </a:lnTo>
                  <a:lnTo>
                    <a:pt x="3451" y="2555"/>
                  </a:lnTo>
                  <a:lnTo>
                    <a:pt x="3404" y="2650"/>
                  </a:lnTo>
                  <a:lnTo>
                    <a:pt x="3350" y="2744"/>
                  </a:lnTo>
                  <a:lnTo>
                    <a:pt x="3291" y="2834"/>
                  </a:lnTo>
                  <a:lnTo>
                    <a:pt x="3228" y="2919"/>
                  </a:lnTo>
                  <a:lnTo>
                    <a:pt x="3159" y="3000"/>
                  </a:lnTo>
                  <a:lnTo>
                    <a:pt x="3085" y="3078"/>
                  </a:lnTo>
                  <a:lnTo>
                    <a:pt x="3007" y="3151"/>
                  </a:lnTo>
                  <a:lnTo>
                    <a:pt x="2926" y="3220"/>
                  </a:lnTo>
                  <a:lnTo>
                    <a:pt x="2840" y="3284"/>
                  </a:lnTo>
                  <a:lnTo>
                    <a:pt x="2750" y="3342"/>
                  </a:lnTo>
                  <a:lnTo>
                    <a:pt x="2657" y="3396"/>
                  </a:lnTo>
                  <a:lnTo>
                    <a:pt x="2561" y="3443"/>
                  </a:lnTo>
                  <a:lnTo>
                    <a:pt x="2461" y="3486"/>
                  </a:lnTo>
                  <a:lnTo>
                    <a:pt x="2358" y="3521"/>
                  </a:lnTo>
                  <a:lnTo>
                    <a:pt x="2252" y="3552"/>
                  </a:lnTo>
                  <a:lnTo>
                    <a:pt x="2144" y="3576"/>
                  </a:lnTo>
                  <a:lnTo>
                    <a:pt x="2034" y="3593"/>
                  </a:lnTo>
                  <a:lnTo>
                    <a:pt x="1922" y="3603"/>
                  </a:lnTo>
                  <a:lnTo>
                    <a:pt x="1808" y="3607"/>
                  </a:lnTo>
                  <a:lnTo>
                    <a:pt x="1693" y="3603"/>
                  </a:lnTo>
                  <a:lnTo>
                    <a:pt x="1581" y="3593"/>
                  </a:lnTo>
                  <a:lnTo>
                    <a:pt x="1471" y="3576"/>
                  </a:lnTo>
                  <a:lnTo>
                    <a:pt x="1364" y="3552"/>
                  </a:lnTo>
                  <a:lnTo>
                    <a:pt x="1258" y="3521"/>
                  </a:lnTo>
                  <a:lnTo>
                    <a:pt x="1156" y="3486"/>
                  </a:lnTo>
                  <a:lnTo>
                    <a:pt x="1055" y="3443"/>
                  </a:lnTo>
                  <a:lnTo>
                    <a:pt x="959" y="3396"/>
                  </a:lnTo>
                  <a:lnTo>
                    <a:pt x="865" y="3342"/>
                  </a:lnTo>
                  <a:lnTo>
                    <a:pt x="776" y="3284"/>
                  </a:lnTo>
                  <a:lnTo>
                    <a:pt x="690" y="3220"/>
                  </a:lnTo>
                  <a:lnTo>
                    <a:pt x="608" y="3151"/>
                  </a:lnTo>
                  <a:lnTo>
                    <a:pt x="530" y="3078"/>
                  </a:lnTo>
                  <a:lnTo>
                    <a:pt x="458" y="3000"/>
                  </a:lnTo>
                  <a:lnTo>
                    <a:pt x="388" y="2919"/>
                  </a:lnTo>
                  <a:lnTo>
                    <a:pt x="325" y="2834"/>
                  </a:lnTo>
                  <a:lnTo>
                    <a:pt x="266" y="2744"/>
                  </a:lnTo>
                  <a:lnTo>
                    <a:pt x="213" y="2650"/>
                  </a:lnTo>
                  <a:lnTo>
                    <a:pt x="165" y="2555"/>
                  </a:lnTo>
                  <a:lnTo>
                    <a:pt x="122" y="2455"/>
                  </a:lnTo>
                  <a:lnTo>
                    <a:pt x="86" y="2353"/>
                  </a:lnTo>
                  <a:lnTo>
                    <a:pt x="56" y="2247"/>
                  </a:lnTo>
                  <a:lnTo>
                    <a:pt x="32" y="2139"/>
                  </a:lnTo>
                  <a:lnTo>
                    <a:pt x="14" y="2029"/>
                  </a:lnTo>
                  <a:lnTo>
                    <a:pt x="4" y="1917"/>
                  </a:lnTo>
                  <a:lnTo>
                    <a:pt x="0" y="1804"/>
                  </a:lnTo>
                  <a:lnTo>
                    <a:pt x="4" y="1689"/>
                  </a:lnTo>
                  <a:lnTo>
                    <a:pt x="14" y="1577"/>
                  </a:lnTo>
                  <a:lnTo>
                    <a:pt x="32" y="1467"/>
                  </a:lnTo>
                  <a:lnTo>
                    <a:pt x="56" y="1361"/>
                  </a:lnTo>
                  <a:lnTo>
                    <a:pt x="86" y="1255"/>
                  </a:lnTo>
                  <a:lnTo>
                    <a:pt x="122" y="1153"/>
                  </a:lnTo>
                  <a:lnTo>
                    <a:pt x="165" y="1053"/>
                  </a:lnTo>
                  <a:lnTo>
                    <a:pt x="213" y="956"/>
                  </a:lnTo>
                  <a:lnTo>
                    <a:pt x="266" y="863"/>
                  </a:lnTo>
                  <a:lnTo>
                    <a:pt x="325" y="774"/>
                  </a:lnTo>
                  <a:lnTo>
                    <a:pt x="388" y="688"/>
                  </a:lnTo>
                  <a:lnTo>
                    <a:pt x="458" y="606"/>
                  </a:lnTo>
                  <a:lnTo>
                    <a:pt x="530" y="528"/>
                  </a:lnTo>
                  <a:lnTo>
                    <a:pt x="608" y="456"/>
                  </a:lnTo>
                  <a:lnTo>
                    <a:pt x="690" y="387"/>
                  </a:lnTo>
                  <a:lnTo>
                    <a:pt x="776" y="324"/>
                  </a:lnTo>
                  <a:lnTo>
                    <a:pt x="865" y="265"/>
                  </a:lnTo>
                  <a:lnTo>
                    <a:pt x="959" y="212"/>
                  </a:lnTo>
                  <a:lnTo>
                    <a:pt x="1055" y="164"/>
                  </a:lnTo>
                  <a:lnTo>
                    <a:pt x="1156" y="122"/>
                  </a:lnTo>
                  <a:lnTo>
                    <a:pt x="1258" y="85"/>
                  </a:lnTo>
                  <a:lnTo>
                    <a:pt x="1364" y="55"/>
                  </a:lnTo>
                  <a:lnTo>
                    <a:pt x="1471" y="32"/>
                  </a:lnTo>
                  <a:lnTo>
                    <a:pt x="1581" y="14"/>
                  </a:lnTo>
                  <a:lnTo>
                    <a:pt x="1693" y="4"/>
                  </a:lnTo>
                  <a:lnTo>
                    <a:pt x="18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 dirty="0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35999" y="4008386"/>
              <a:ext cx="216000" cy="495821"/>
            </a:xfrm>
            <a:custGeom>
              <a:avLst/>
              <a:gdLst>
                <a:gd name="connsiteX0" fmla="*/ 108000 w 216000"/>
                <a:gd name="connsiteY0" fmla="*/ 0 h 495821"/>
                <a:gd name="connsiteX1" fmla="*/ 216000 w 216000"/>
                <a:gd name="connsiteY1" fmla="*/ 108000 h 495821"/>
                <a:gd name="connsiteX2" fmla="*/ 150039 w 216000"/>
                <a:gd name="connsiteY2" fmla="*/ 207513 h 495821"/>
                <a:gd name="connsiteX3" fmla="*/ 120832 w 216000"/>
                <a:gd name="connsiteY3" fmla="*/ 213409 h 495821"/>
                <a:gd name="connsiteX4" fmla="*/ 208015 w 216000"/>
                <a:gd name="connsiteY4" fmla="*/ 495821 h 495821"/>
                <a:gd name="connsiteX5" fmla="*/ 7990 w 216000"/>
                <a:gd name="connsiteY5" fmla="*/ 495821 h 495821"/>
                <a:gd name="connsiteX6" fmla="*/ 95173 w 216000"/>
                <a:gd name="connsiteY6" fmla="*/ 213410 h 495821"/>
                <a:gd name="connsiteX7" fmla="*/ 65961 w 216000"/>
                <a:gd name="connsiteY7" fmla="*/ 207513 h 495821"/>
                <a:gd name="connsiteX8" fmla="*/ 0 w 216000"/>
                <a:gd name="connsiteY8" fmla="*/ 108000 h 495821"/>
                <a:gd name="connsiteX9" fmla="*/ 108000 w 216000"/>
                <a:gd name="connsiteY9" fmla="*/ 0 h 49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000" h="495821">
                  <a:moveTo>
                    <a:pt x="108000" y="0"/>
                  </a:moveTo>
                  <a:cubicBezTo>
                    <a:pt x="167647" y="0"/>
                    <a:pt x="216000" y="48353"/>
                    <a:pt x="216000" y="108000"/>
                  </a:cubicBezTo>
                  <a:cubicBezTo>
                    <a:pt x="216000" y="152735"/>
                    <a:pt x="188801" y="191118"/>
                    <a:pt x="150039" y="207513"/>
                  </a:cubicBezTo>
                  <a:lnTo>
                    <a:pt x="120832" y="213409"/>
                  </a:lnTo>
                  <a:lnTo>
                    <a:pt x="208015" y="495821"/>
                  </a:lnTo>
                  <a:lnTo>
                    <a:pt x="7990" y="495821"/>
                  </a:lnTo>
                  <a:lnTo>
                    <a:pt x="95173" y="213410"/>
                  </a:lnTo>
                  <a:lnTo>
                    <a:pt x="65961" y="207513"/>
                  </a:lnTo>
                  <a:cubicBezTo>
                    <a:pt x="27199" y="191118"/>
                    <a:pt x="0" y="152735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24"/>
              <a:endParaRPr lang="en-GB" dirty="0">
                <a:solidFill>
                  <a:prstClr val="white"/>
                </a:solidFill>
                <a:latin typeface="Open Sans"/>
                <a:ea typeface="微软雅黑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572290" y="3601659"/>
              <a:ext cx="1129930" cy="992979"/>
              <a:chOff x="8572290" y="3601659"/>
              <a:chExt cx="1129930" cy="992979"/>
            </a:xfrm>
            <a:grpFill/>
          </p:grpSpPr>
          <p:grpSp>
            <p:nvGrpSpPr>
              <p:cNvPr id="3" name="Group 2"/>
              <p:cNvGrpSpPr/>
              <p:nvPr/>
            </p:nvGrpSpPr>
            <p:grpSpPr>
              <a:xfrm>
                <a:off x="8735003" y="3601659"/>
                <a:ext cx="967217" cy="988218"/>
                <a:chOff x="8738178" y="3598484"/>
                <a:chExt cx="967217" cy="988218"/>
              </a:xfrm>
              <a:grpFill/>
            </p:grpSpPr>
            <p:sp>
              <p:nvSpPr>
                <p:cNvPr id="28" name="Rignt 3 - Back"/>
                <p:cNvSpPr/>
                <p:nvPr/>
              </p:nvSpPr>
              <p:spPr>
                <a:xfrm>
                  <a:off x="8738178" y="3598484"/>
                  <a:ext cx="967217" cy="988218"/>
                </a:xfrm>
                <a:prstGeom prst="arc">
                  <a:avLst>
                    <a:gd name="adj1" fmla="val 19101056"/>
                    <a:gd name="adj2" fmla="val 2541145"/>
                  </a:avLst>
                </a:prstGeom>
                <a:grpFill/>
                <a:ln w="66675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4424"/>
                  <a:endParaRPr lang="en-GB" dirty="0">
                    <a:solidFill>
                      <a:srgbClr val="686868"/>
                    </a:solidFill>
                    <a:latin typeface="Open Sans"/>
                    <a:ea typeface="微软雅黑"/>
                  </a:endParaRPr>
                </a:p>
              </p:txBody>
            </p:sp>
            <p:sp>
              <p:nvSpPr>
                <p:cNvPr id="29" name="Right 2 - Back"/>
                <p:cNvSpPr/>
                <p:nvPr/>
              </p:nvSpPr>
              <p:spPr>
                <a:xfrm>
                  <a:off x="8908994" y="3742549"/>
                  <a:ext cx="669399" cy="700088"/>
                </a:xfrm>
                <a:prstGeom prst="arc">
                  <a:avLst>
                    <a:gd name="adj1" fmla="val 19050594"/>
                    <a:gd name="adj2" fmla="val 2591224"/>
                  </a:avLst>
                </a:prstGeom>
                <a:grpFill/>
                <a:ln w="66675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4424"/>
                  <a:endParaRPr lang="en-GB" dirty="0">
                    <a:solidFill>
                      <a:srgbClr val="686868"/>
                    </a:solidFill>
                    <a:latin typeface="Open Sans"/>
                    <a:ea typeface="微软雅黑"/>
                  </a:endParaRPr>
                </a:p>
              </p:txBody>
            </p:sp>
            <p:sp>
              <p:nvSpPr>
                <p:cNvPr id="30" name="Right 1 - Back"/>
                <p:cNvSpPr/>
                <p:nvPr/>
              </p:nvSpPr>
              <p:spPr>
                <a:xfrm>
                  <a:off x="8960058" y="3860421"/>
                  <a:ext cx="478635" cy="464344"/>
                </a:xfrm>
                <a:prstGeom prst="arc">
                  <a:avLst>
                    <a:gd name="adj1" fmla="val 19580948"/>
                    <a:gd name="adj2" fmla="val 2173749"/>
                  </a:avLst>
                </a:prstGeom>
                <a:grpFill/>
                <a:ln w="66675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4424"/>
                  <a:endParaRPr lang="en-GB" dirty="0">
                    <a:solidFill>
                      <a:srgbClr val="686868"/>
                    </a:solidFill>
                    <a:latin typeface="Open Sans"/>
                    <a:ea typeface="微软雅黑"/>
                  </a:endParaRP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8572290" y="3606420"/>
                <a:ext cx="967217" cy="988218"/>
                <a:chOff x="8565940" y="3612770"/>
                <a:chExt cx="967217" cy="988218"/>
              </a:xfrm>
              <a:grpFill/>
            </p:grpSpPr>
            <p:sp>
              <p:nvSpPr>
                <p:cNvPr id="31" name="Rignt 3 - Back"/>
                <p:cNvSpPr/>
                <p:nvPr/>
              </p:nvSpPr>
              <p:spPr>
                <a:xfrm rot="10800000">
                  <a:off x="8565940" y="3612770"/>
                  <a:ext cx="967217" cy="988218"/>
                </a:xfrm>
                <a:prstGeom prst="arc">
                  <a:avLst>
                    <a:gd name="adj1" fmla="val 19101056"/>
                    <a:gd name="adj2" fmla="val 2541145"/>
                  </a:avLst>
                </a:prstGeom>
                <a:grpFill/>
                <a:ln w="66675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4424"/>
                  <a:endParaRPr lang="en-GB" dirty="0">
                    <a:solidFill>
                      <a:srgbClr val="686868"/>
                    </a:solidFill>
                    <a:latin typeface="Open Sans"/>
                    <a:ea typeface="微软雅黑"/>
                  </a:endParaRPr>
                </a:p>
              </p:txBody>
            </p:sp>
            <p:sp>
              <p:nvSpPr>
                <p:cNvPr id="32" name="Right 2 - Back"/>
                <p:cNvSpPr/>
                <p:nvPr/>
              </p:nvSpPr>
              <p:spPr>
                <a:xfrm rot="10800000">
                  <a:off x="8697702" y="3759216"/>
                  <a:ext cx="669399" cy="700088"/>
                </a:xfrm>
                <a:prstGeom prst="arc">
                  <a:avLst>
                    <a:gd name="adj1" fmla="val 19050594"/>
                    <a:gd name="adj2" fmla="val 2591224"/>
                  </a:avLst>
                </a:prstGeom>
                <a:grpFill/>
                <a:ln w="66675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4424"/>
                  <a:endParaRPr lang="en-GB" dirty="0">
                    <a:solidFill>
                      <a:srgbClr val="686868"/>
                    </a:solidFill>
                    <a:latin typeface="Open Sans"/>
                    <a:ea typeface="微软雅黑"/>
                  </a:endParaRPr>
                </a:p>
              </p:txBody>
            </p:sp>
            <p:sp>
              <p:nvSpPr>
                <p:cNvPr id="33" name="Right 1 - Back"/>
                <p:cNvSpPr/>
                <p:nvPr/>
              </p:nvSpPr>
              <p:spPr>
                <a:xfrm rot="10800000">
                  <a:off x="8839783" y="3877088"/>
                  <a:ext cx="478635" cy="464344"/>
                </a:xfrm>
                <a:prstGeom prst="arc">
                  <a:avLst>
                    <a:gd name="adj1" fmla="val 19580948"/>
                    <a:gd name="adj2" fmla="val 2173749"/>
                  </a:avLst>
                </a:prstGeom>
                <a:grpFill/>
                <a:ln w="66675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914424"/>
                  <a:endParaRPr lang="en-GB" dirty="0">
                    <a:solidFill>
                      <a:srgbClr val="686868"/>
                    </a:solidFill>
                    <a:latin typeface="Open Sans"/>
                    <a:ea typeface="微软雅黑"/>
                  </a:endParaRPr>
                </a:p>
              </p:txBody>
            </p:sp>
          </p:grpSp>
        </p:grpSp>
      </p:grpSp>
      <p:sp>
        <p:nvSpPr>
          <p:cNvPr id="51" name="Rectangle 50"/>
          <p:cNvSpPr/>
          <p:nvPr/>
        </p:nvSpPr>
        <p:spPr>
          <a:xfrm>
            <a:off x="1732690" y="5580869"/>
            <a:ext cx="8726621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ctr">
              <a:lnSpc>
                <a:spcPct val="150000"/>
              </a:lnSpc>
            </a:pPr>
            <a:endParaRPr lang="zh-CN" altLang="en-US" sz="1200" spc="3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1C92AB2-EBE7-4A9A-B5BF-718C409EBCF6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A67B4A02-35EE-4196-9162-D21C2AFC30D8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F61BA2A-7000-4E97-9C3B-8EBC683943A4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63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723913" y="2356535"/>
            <a:ext cx="1306732" cy="1306732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3822585" y="2356535"/>
            <a:ext cx="1306732" cy="1306732"/>
          </a:xfrm>
          <a:prstGeom prst="ellipse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4921257" y="2356535"/>
            <a:ext cx="1306732" cy="1306732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6019929" y="2356535"/>
            <a:ext cx="1306732" cy="1306732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7118601" y="2356535"/>
            <a:ext cx="1306732" cy="1306732"/>
          </a:xfrm>
          <a:prstGeom prst="ellipse">
            <a:avLst/>
          </a:prstGeom>
          <a:noFill/>
          <a:ln w="317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8217273" y="2356535"/>
            <a:ext cx="1306732" cy="1306732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5347360" y="2762874"/>
            <a:ext cx="468941" cy="468655"/>
            <a:chOff x="6616701" y="2343151"/>
            <a:chExt cx="5205412" cy="5202237"/>
          </a:xfrm>
          <a:solidFill>
            <a:schemeClr val="tx1"/>
          </a:solidFill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9796463" y="5519738"/>
              <a:ext cx="2025650" cy="2025650"/>
            </a:xfrm>
            <a:custGeom>
              <a:avLst/>
              <a:gdLst>
                <a:gd name="connsiteX0" fmla="*/ 690292 w 2025650"/>
                <a:gd name="connsiteY0" fmla="*/ 0 h 2025650"/>
                <a:gd name="connsiteX1" fmla="*/ 1883624 w 2025650"/>
                <a:gd name="connsiteY1" fmla="*/ 1195062 h 2025650"/>
                <a:gd name="connsiteX2" fmla="*/ 1924090 w 2025650"/>
                <a:gd name="connsiteY2" fmla="*/ 1240324 h 2025650"/>
                <a:gd name="connsiteX3" fmla="*/ 1957414 w 2025650"/>
                <a:gd name="connsiteY3" fmla="*/ 1289555 h 2025650"/>
                <a:gd name="connsiteX4" fmla="*/ 1985978 w 2025650"/>
                <a:gd name="connsiteY4" fmla="*/ 1341964 h 2025650"/>
                <a:gd name="connsiteX5" fmla="*/ 2005021 w 2025650"/>
                <a:gd name="connsiteY5" fmla="*/ 1397548 h 2025650"/>
                <a:gd name="connsiteX6" fmla="*/ 2019303 w 2025650"/>
                <a:gd name="connsiteY6" fmla="*/ 1452338 h 2025650"/>
                <a:gd name="connsiteX7" fmla="*/ 2025650 w 2025650"/>
                <a:gd name="connsiteY7" fmla="*/ 1511099 h 2025650"/>
                <a:gd name="connsiteX8" fmla="*/ 2025650 w 2025650"/>
                <a:gd name="connsiteY8" fmla="*/ 1568271 h 2025650"/>
                <a:gd name="connsiteX9" fmla="*/ 2019303 w 2025650"/>
                <a:gd name="connsiteY9" fmla="*/ 1625443 h 2025650"/>
                <a:gd name="connsiteX10" fmla="*/ 2005021 w 2025650"/>
                <a:gd name="connsiteY10" fmla="*/ 1682616 h 2025650"/>
                <a:gd name="connsiteX11" fmla="*/ 1985978 w 2025650"/>
                <a:gd name="connsiteY11" fmla="*/ 1735818 h 2025650"/>
                <a:gd name="connsiteX12" fmla="*/ 1957414 w 2025650"/>
                <a:gd name="connsiteY12" fmla="*/ 1788226 h 2025650"/>
                <a:gd name="connsiteX13" fmla="*/ 1924090 w 2025650"/>
                <a:gd name="connsiteY13" fmla="*/ 1839046 h 2025650"/>
                <a:gd name="connsiteX14" fmla="*/ 1883624 w 2025650"/>
                <a:gd name="connsiteY14" fmla="*/ 1885101 h 2025650"/>
                <a:gd name="connsiteX15" fmla="*/ 1837605 w 2025650"/>
                <a:gd name="connsiteY15" fmla="*/ 1924010 h 2025650"/>
                <a:gd name="connsiteX16" fmla="*/ 1788412 w 2025650"/>
                <a:gd name="connsiteY16" fmla="*/ 1958949 h 2025650"/>
                <a:gd name="connsiteX17" fmla="*/ 1736045 w 2025650"/>
                <a:gd name="connsiteY17" fmla="*/ 1985947 h 2025650"/>
                <a:gd name="connsiteX18" fmla="*/ 1682091 w 2025650"/>
                <a:gd name="connsiteY18" fmla="*/ 2006593 h 2025650"/>
                <a:gd name="connsiteX19" fmla="*/ 1624963 w 2025650"/>
                <a:gd name="connsiteY19" fmla="*/ 2019298 h 2025650"/>
                <a:gd name="connsiteX20" fmla="*/ 1568629 w 2025650"/>
                <a:gd name="connsiteY20" fmla="*/ 2025650 h 2025650"/>
                <a:gd name="connsiteX21" fmla="*/ 1509915 w 2025650"/>
                <a:gd name="connsiteY21" fmla="*/ 2025650 h 2025650"/>
                <a:gd name="connsiteX22" fmla="*/ 1452787 w 2025650"/>
                <a:gd name="connsiteY22" fmla="*/ 2019298 h 2025650"/>
                <a:gd name="connsiteX23" fmla="*/ 1397246 w 2025650"/>
                <a:gd name="connsiteY23" fmla="*/ 2006593 h 2025650"/>
                <a:gd name="connsiteX24" fmla="*/ 1341705 w 2025650"/>
                <a:gd name="connsiteY24" fmla="*/ 1985947 h 2025650"/>
                <a:gd name="connsiteX25" fmla="*/ 1290132 w 2025650"/>
                <a:gd name="connsiteY25" fmla="*/ 1958949 h 2025650"/>
                <a:gd name="connsiteX26" fmla="*/ 1240939 w 2025650"/>
                <a:gd name="connsiteY26" fmla="*/ 1924010 h 2025650"/>
                <a:gd name="connsiteX27" fmla="*/ 1193332 w 2025650"/>
                <a:gd name="connsiteY27" fmla="*/ 1885101 h 2025650"/>
                <a:gd name="connsiteX28" fmla="*/ 0 w 2025650"/>
                <a:gd name="connsiteY28" fmla="*/ 690039 h 2025650"/>
                <a:gd name="connsiteX29" fmla="*/ 115842 w 2025650"/>
                <a:gd name="connsiteY29" fmla="*/ 610633 h 2025650"/>
                <a:gd name="connsiteX30" fmla="*/ 226130 w 2025650"/>
                <a:gd name="connsiteY30" fmla="*/ 523287 h 2025650"/>
                <a:gd name="connsiteX31" fmla="*/ 332451 w 2025650"/>
                <a:gd name="connsiteY31" fmla="*/ 430381 h 2025650"/>
                <a:gd name="connsiteX32" fmla="*/ 430837 w 2025650"/>
                <a:gd name="connsiteY32" fmla="*/ 331918 h 2025650"/>
                <a:gd name="connsiteX33" fmla="*/ 523670 w 2025650"/>
                <a:gd name="connsiteY33" fmla="*/ 226308 h 2025650"/>
                <a:gd name="connsiteX34" fmla="*/ 610948 w 2025650"/>
                <a:gd name="connsiteY34" fmla="*/ 115139 h 202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25650" h="2025650">
                  <a:moveTo>
                    <a:pt x="690292" y="0"/>
                  </a:moveTo>
                  <a:lnTo>
                    <a:pt x="1883624" y="1195062"/>
                  </a:lnTo>
                  <a:lnTo>
                    <a:pt x="1924090" y="1240324"/>
                  </a:lnTo>
                  <a:lnTo>
                    <a:pt x="1957414" y="1289555"/>
                  </a:lnTo>
                  <a:lnTo>
                    <a:pt x="1985978" y="1341964"/>
                  </a:lnTo>
                  <a:lnTo>
                    <a:pt x="2005021" y="1397548"/>
                  </a:lnTo>
                  <a:lnTo>
                    <a:pt x="2019303" y="1452338"/>
                  </a:lnTo>
                  <a:lnTo>
                    <a:pt x="2025650" y="1511099"/>
                  </a:lnTo>
                  <a:lnTo>
                    <a:pt x="2025650" y="1568271"/>
                  </a:lnTo>
                  <a:lnTo>
                    <a:pt x="2019303" y="1625443"/>
                  </a:lnTo>
                  <a:lnTo>
                    <a:pt x="2005021" y="1682616"/>
                  </a:lnTo>
                  <a:lnTo>
                    <a:pt x="1985978" y="1735818"/>
                  </a:lnTo>
                  <a:lnTo>
                    <a:pt x="1957414" y="1788226"/>
                  </a:lnTo>
                  <a:lnTo>
                    <a:pt x="1924090" y="1839046"/>
                  </a:lnTo>
                  <a:lnTo>
                    <a:pt x="1883624" y="1885101"/>
                  </a:lnTo>
                  <a:lnTo>
                    <a:pt x="1837605" y="1924010"/>
                  </a:lnTo>
                  <a:lnTo>
                    <a:pt x="1788412" y="1958949"/>
                  </a:lnTo>
                  <a:lnTo>
                    <a:pt x="1736045" y="1985947"/>
                  </a:lnTo>
                  <a:lnTo>
                    <a:pt x="1682091" y="2006593"/>
                  </a:lnTo>
                  <a:lnTo>
                    <a:pt x="1624963" y="2019298"/>
                  </a:lnTo>
                  <a:lnTo>
                    <a:pt x="1568629" y="2025650"/>
                  </a:lnTo>
                  <a:lnTo>
                    <a:pt x="1509915" y="2025650"/>
                  </a:lnTo>
                  <a:lnTo>
                    <a:pt x="1452787" y="2019298"/>
                  </a:lnTo>
                  <a:lnTo>
                    <a:pt x="1397246" y="2006593"/>
                  </a:lnTo>
                  <a:lnTo>
                    <a:pt x="1341705" y="1985947"/>
                  </a:lnTo>
                  <a:lnTo>
                    <a:pt x="1290132" y="1958949"/>
                  </a:lnTo>
                  <a:lnTo>
                    <a:pt x="1240939" y="1924010"/>
                  </a:lnTo>
                  <a:lnTo>
                    <a:pt x="1193332" y="1885101"/>
                  </a:lnTo>
                  <a:lnTo>
                    <a:pt x="0" y="690039"/>
                  </a:lnTo>
                  <a:lnTo>
                    <a:pt x="115842" y="610633"/>
                  </a:lnTo>
                  <a:lnTo>
                    <a:pt x="226130" y="523287"/>
                  </a:lnTo>
                  <a:lnTo>
                    <a:pt x="332451" y="430381"/>
                  </a:lnTo>
                  <a:lnTo>
                    <a:pt x="430837" y="331918"/>
                  </a:lnTo>
                  <a:lnTo>
                    <a:pt x="523670" y="226308"/>
                  </a:lnTo>
                  <a:lnTo>
                    <a:pt x="610948" y="1151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6616701" y="2343151"/>
              <a:ext cx="3905250" cy="3903663"/>
            </a:xfrm>
            <a:custGeom>
              <a:avLst/>
              <a:gdLst>
                <a:gd name="T0" fmla="*/ 2160 w 4921"/>
                <a:gd name="T1" fmla="*/ 640 h 4918"/>
                <a:gd name="T2" fmla="*/ 1743 w 4921"/>
                <a:gd name="T3" fmla="*/ 759 h 4918"/>
                <a:gd name="T4" fmla="*/ 1370 w 4921"/>
                <a:gd name="T5" fmla="*/ 971 h 4918"/>
                <a:gd name="T6" fmla="*/ 1059 w 4921"/>
                <a:gd name="T7" fmla="*/ 1260 h 4918"/>
                <a:gd name="T8" fmla="*/ 822 w 4921"/>
                <a:gd name="T9" fmla="*/ 1613 h 4918"/>
                <a:gd name="T10" fmla="*/ 668 w 4921"/>
                <a:gd name="T11" fmla="*/ 2015 h 4918"/>
                <a:gd name="T12" fmla="*/ 614 w 4921"/>
                <a:gd name="T13" fmla="*/ 2460 h 4918"/>
                <a:gd name="T14" fmla="*/ 668 w 4921"/>
                <a:gd name="T15" fmla="*/ 2902 h 4918"/>
                <a:gd name="T16" fmla="*/ 822 w 4921"/>
                <a:gd name="T17" fmla="*/ 3305 h 4918"/>
                <a:gd name="T18" fmla="*/ 1059 w 4921"/>
                <a:gd name="T19" fmla="*/ 3658 h 4918"/>
                <a:gd name="T20" fmla="*/ 1370 w 4921"/>
                <a:gd name="T21" fmla="*/ 3947 h 4918"/>
                <a:gd name="T22" fmla="*/ 1743 w 4921"/>
                <a:gd name="T23" fmla="*/ 4158 h 4918"/>
                <a:gd name="T24" fmla="*/ 2160 w 4921"/>
                <a:gd name="T25" fmla="*/ 4278 h 4918"/>
                <a:gd name="T26" fmla="*/ 2611 w 4921"/>
                <a:gd name="T27" fmla="*/ 4296 h 4918"/>
                <a:gd name="T28" fmla="*/ 3042 w 4921"/>
                <a:gd name="T29" fmla="*/ 4208 h 4918"/>
                <a:gd name="T30" fmla="*/ 3431 w 4921"/>
                <a:gd name="T31" fmla="*/ 4027 h 4918"/>
                <a:gd name="T32" fmla="*/ 3764 w 4921"/>
                <a:gd name="T33" fmla="*/ 3761 h 4918"/>
                <a:gd name="T34" fmla="*/ 4029 w 4921"/>
                <a:gd name="T35" fmla="*/ 3429 h 4918"/>
                <a:gd name="T36" fmla="*/ 4210 w 4921"/>
                <a:gd name="T37" fmla="*/ 3042 h 4918"/>
                <a:gd name="T38" fmla="*/ 4298 w 4921"/>
                <a:gd name="T39" fmla="*/ 2609 h 4918"/>
                <a:gd name="T40" fmla="*/ 4280 w 4921"/>
                <a:gd name="T41" fmla="*/ 2161 h 4918"/>
                <a:gd name="T42" fmla="*/ 4159 w 4921"/>
                <a:gd name="T43" fmla="*/ 1742 h 4918"/>
                <a:gd name="T44" fmla="*/ 3949 w 4921"/>
                <a:gd name="T45" fmla="*/ 1371 h 4918"/>
                <a:gd name="T46" fmla="*/ 3660 w 4921"/>
                <a:gd name="T47" fmla="*/ 1058 h 4918"/>
                <a:gd name="T48" fmla="*/ 3307 w 4921"/>
                <a:gd name="T49" fmla="*/ 821 h 4918"/>
                <a:gd name="T50" fmla="*/ 2902 w 4921"/>
                <a:gd name="T51" fmla="*/ 668 h 4918"/>
                <a:gd name="T52" fmla="*/ 2459 w 4921"/>
                <a:gd name="T53" fmla="*/ 616 h 4918"/>
                <a:gd name="T54" fmla="*/ 2808 w 4921"/>
                <a:gd name="T55" fmla="*/ 24 h 4918"/>
                <a:gd name="T56" fmla="*/ 3301 w 4921"/>
                <a:gd name="T57" fmla="*/ 147 h 4918"/>
                <a:gd name="T58" fmla="*/ 3748 w 4921"/>
                <a:gd name="T59" fmla="*/ 365 h 4918"/>
                <a:gd name="T60" fmla="*/ 4141 w 4921"/>
                <a:gd name="T61" fmla="*/ 664 h 4918"/>
                <a:gd name="T62" fmla="*/ 4464 w 4921"/>
                <a:gd name="T63" fmla="*/ 1035 h 4918"/>
                <a:gd name="T64" fmla="*/ 4709 w 4921"/>
                <a:gd name="T65" fmla="*/ 1463 h 4918"/>
                <a:gd name="T66" fmla="*/ 4865 w 4921"/>
                <a:gd name="T67" fmla="*/ 1943 h 4918"/>
                <a:gd name="T68" fmla="*/ 4921 w 4921"/>
                <a:gd name="T69" fmla="*/ 2460 h 4918"/>
                <a:gd name="T70" fmla="*/ 4865 w 4921"/>
                <a:gd name="T71" fmla="*/ 2974 h 4918"/>
                <a:gd name="T72" fmla="*/ 4709 w 4921"/>
                <a:gd name="T73" fmla="*/ 3454 h 4918"/>
                <a:gd name="T74" fmla="*/ 4464 w 4921"/>
                <a:gd name="T75" fmla="*/ 3883 h 4918"/>
                <a:gd name="T76" fmla="*/ 4141 w 4921"/>
                <a:gd name="T77" fmla="*/ 4254 h 4918"/>
                <a:gd name="T78" fmla="*/ 3748 w 4921"/>
                <a:gd name="T79" fmla="*/ 4553 h 4918"/>
                <a:gd name="T80" fmla="*/ 3301 w 4921"/>
                <a:gd name="T81" fmla="*/ 4770 h 4918"/>
                <a:gd name="T82" fmla="*/ 2808 w 4921"/>
                <a:gd name="T83" fmla="*/ 4894 h 4918"/>
                <a:gd name="T84" fmla="*/ 2284 w 4921"/>
                <a:gd name="T85" fmla="*/ 4912 h 4918"/>
                <a:gd name="T86" fmla="*/ 1779 w 4921"/>
                <a:gd name="T87" fmla="*/ 4822 h 4918"/>
                <a:gd name="T88" fmla="*/ 1314 w 4921"/>
                <a:gd name="T89" fmla="*/ 4634 h 4918"/>
                <a:gd name="T90" fmla="*/ 904 w 4921"/>
                <a:gd name="T91" fmla="*/ 4361 h 4918"/>
                <a:gd name="T92" fmla="*/ 554 w 4921"/>
                <a:gd name="T93" fmla="*/ 4015 h 4918"/>
                <a:gd name="T94" fmla="*/ 283 w 4921"/>
                <a:gd name="T95" fmla="*/ 3604 h 4918"/>
                <a:gd name="T96" fmla="*/ 96 w 4921"/>
                <a:gd name="T97" fmla="*/ 3139 h 4918"/>
                <a:gd name="T98" fmla="*/ 6 w 4921"/>
                <a:gd name="T99" fmla="*/ 2635 h 4918"/>
                <a:gd name="T100" fmla="*/ 24 w 4921"/>
                <a:gd name="T101" fmla="*/ 2111 h 4918"/>
                <a:gd name="T102" fmla="*/ 148 w 4921"/>
                <a:gd name="T103" fmla="*/ 1619 h 4918"/>
                <a:gd name="T104" fmla="*/ 365 w 4921"/>
                <a:gd name="T105" fmla="*/ 1170 h 4918"/>
                <a:gd name="T106" fmla="*/ 664 w 4921"/>
                <a:gd name="T107" fmla="*/ 779 h 4918"/>
                <a:gd name="T108" fmla="*/ 1033 w 4921"/>
                <a:gd name="T109" fmla="*/ 456 h 4918"/>
                <a:gd name="T110" fmla="*/ 1464 w 4921"/>
                <a:gd name="T111" fmla="*/ 209 h 4918"/>
                <a:gd name="T112" fmla="*/ 1943 w 4921"/>
                <a:gd name="T113" fmla="*/ 54 h 4918"/>
                <a:gd name="T114" fmla="*/ 2459 w 4921"/>
                <a:gd name="T115" fmla="*/ 0 h 4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21" h="4918">
                  <a:moveTo>
                    <a:pt x="2459" y="616"/>
                  </a:moveTo>
                  <a:lnTo>
                    <a:pt x="2310" y="622"/>
                  </a:lnTo>
                  <a:lnTo>
                    <a:pt x="2160" y="640"/>
                  </a:lnTo>
                  <a:lnTo>
                    <a:pt x="2016" y="668"/>
                  </a:lnTo>
                  <a:lnTo>
                    <a:pt x="1877" y="710"/>
                  </a:lnTo>
                  <a:lnTo>
                    <a:pt x="1743" y="759"/>
                  </a:lnTo>
                  <a:lnTo>
                    <a:pt x="1614" y="821"/>
                  </a:lnTo>
                  <a:lnTo>
                    <a:pt x="1488" y="891"/>
                  </a:lnTo>
                  <a:lnTo>
                    <a:pt x="1370" y="971"/>
                  </a:lnTo>
                  <a:lnTo>
                    <a:pt x="1261" y="1058"/>
                  </a:lnTo>
                  <a:lnTo>
                    <a:pt x="1157" y="1156"/>
                  </a:lnTo>
                  <a:lnTo>
                    <a:pt x="1059" y="1260"/>
                  </a:lnTo>
                  <a:lnTo>
                    <a:pt x="971" y="1371"/>
                  </a:lnTo>
                  <a:lnTo>
                    <a:pt x="892" y="1489"/>
                  </a:lnTo>
                  <a:lnTo>
                    <a:pt x="822" y="1613"/>
                  </a:lnTo>
                  <a:lnTo>
                    <a:pt x="760" y="1742"/>
                  </a:lnTo>
                  <a:lnTo>
                    <a:pt x="710" y="1876"/>
                  </a:lnTo>
                  <a:lnTo>
                    <a:pt x="668" y="2015"/>
                  </a:lnTo>
                  <a:lnTo>
                    <a:pt x="638" y="2161"/>
                  </a:lnTo>
                  <a:lnTo>
                    <a:pt x="620" y="2308"/>
                  </a:lnTo>
                  <a:lnTo>
                    <a:pt x="614" y="2460"/>
                  </a:lnTo>
                  <a:lnTo>
                    <a:pt x="620" y="2609"/>
                  </a:lnTo>
                  <a:lnTo>
                    <a:pt x="638" y="2757"/>
                  </a:lnTo>
                  <a:lnTo>
                    <a:pt x="668" y="2902"/>
                  </a:lnTo>
                  <a:lnTo>
                    <a:pt x="710" y="3042"/>
                  </a:lnTo>
                  <a:lnTo>
                    <a:pt x="760" y="3175"/>
                  </a:lnTo>
                  <a:lnTo>
                    <a:pt x="822" y="3305"/>
                  </a:lnTo>
                  <a:lnTo>
                    <a:pt x="892" y="3429"/>
                  </a:lnTo>
                  <a:lnTo>
                    <a:pt x="971" y="3546"/>
                  </a:lnTo>
                  <a:lnTo>
                    <a:pt x="1059" y="3658"/>
                  </a:lnTo>
                  <a:lnTo>
                    <a:pt x="1157" y="3761"/>
                  </a:lnTo>
                  <a:lnTo>
                    <a:pt x="1261" y="3859"/>
                  </a:lnTo>
                  <a:lnTo>
                    <a:pt x="1370" y="3947"/>
                  </a:lnTo>
                  <a:lnTo>
                    <a:pt x="1488" y="4027"/>
                  </a:lnTo>
                  <a:lnTo>
                    <a:pt x="1614" y="4096"/>
                  </a:lnTo>
                  <a:lnTo>
                    <a:pt x="1743" y="4158"/>
                  </a:lnTo>
                  <a:lnTo>
                    <a:pt x="1877" y="4208"/>
                  </a:lnTo>
                  <a:lnTo>
                    <a:pt x="2016" y="4250"/>
                  </a:lnTo>
                  <a:lnTo>
                    <a:pt x="2160" y="4278"/>
                  </a:lnTo>
                  <a:lnTo>
                    <a:pt x="2310" y="4296"/>
                  </a:lnTo>
                  <a:lnTo>
                    <a:pt x="2459" y="4302"/>
                  </a:lnTo>
                  <a:lnTo>
                    <a:pt x="2611" y="4296"/>
                  </a:lnTo>
                  <a:lnTo>
                    <a:pt x="2758" y="4278"/>
                  </a:lnTo>
                  <a:lnTo>
                    <a:pt x="2902" y="4250"/>
                  </a:lnTo>
                  <a:lnTo>
                    <a:pt x="3042" y="4208"/>
                  </a:lnTo>
                  <a:lnTo>
                    <a:pt x="3177" y="4158"/>
                  </a:lnTo>
                  <a:lnTo>
                    <a:pt x="3307" y="4096"/>
                  </a:lnTo>
                  <a:lnTo>
                    <a:pt x="3431" y="4027"/>
                  </a:lnTo>
                  <a:lnTo>
                    <a:pt x="3548" y="3947"/>
                  </a:lnTo>
                  <a:lnTo>
                    <a:pt x="3660" y="3859"/>
                  </a:lnTo>
                  <a:lnTo>
                    <a:pt x="3764" y="3761"/>
                  </a:lnTo>
                  <a:lnTo>
                    <a:pt x="3859" y="3658"/>
                  </a:lnTo>
                  <a:lnTo>
                    <a:pt x="3949" y="3546"/>
                  </a:lnTo>
                  <a:lnTo>
                    <a:pt x="4029" y="3429"/>
                  </a:lnTo>
                  <a:lnTo>
                    <a:pt x="4099" y="3305"/>
                  </a:lnTo>
                  <a:lnTo>
                    <a:pt x="4159" y="3175"/>
                  </a:lnTo>
                  <a:lnTo>
                    <a:pt x="4210" y="3042"/>
                  </a:lnTo>
                  <a:lnTo>
                    <a:pt x="4250" y="2902"/>
                  </a:lnTo>
                  <a:lnTo>
                    <a:pt x="4280" y="2757"/>
                  </a:lnTo>
                  <a:lnTo>
                    <a:pt x="4298" y="2609"/>
                  </a:lnTo>
                  <a:lnTo>
                    <a:pt x="4304" y="2460"/>
                  </a:lnTo>
                  <a:lnTo>
                    <a:pt x="4298" y="2308"/>
                  </a:lnTo>
                  <a:lnTo>
                    <a:pt x="4280" y="2161"/>
                  </a:lnTo>
                  <a:lnTo>
                    <a:pt x="4250" y="2015"/>
                  </a:lnTo>
                  <a:lnTo>
                    <a:pt x="4210" y="1876"/>
                  </a:lnTo>
                  <a:lnTo>
                    <a:pt x="4159" y="1742"/>
                  </a:lnTo>
                  <a:lnTo>
                    <a:pt x="4099" y="1613"/>
                  </a:lnTo>
                  <a:lnTo>
                    <a:pt x="4029" y="1489"/>
                  </a:lnTo>
                  <a:lnTo>
                    <a:pt x="3949" y="1371"/>
                  </a:lnTo>
                  <a:lnTo>
                    <a:pt x="3859" y="1260"/>
                  </a:lnTo>
                  <a:lnTo>
                    <a:pt x="3764" y="1156"/>
                  </a:lnTo>
                  <a:lnTo>
                    <a:pt x="3660" y="1058"/>
                  </a:lnTo>
                  <a:lnTo>
                    <a:pt x="3548" y="971"/>
                  </a:lnTo>
                  <a:lnTo>
                    <a:pt x="3431" y="891"/>
                  </a:lnTo>
                  <a:lnTo>
                    <a:pt x="3307" y="821"/>
                  </a:lnTo>
                  <a:lnTo>
                    <a:pt x="3177" y="759"/>
                  </a:lnTo>
                  <a:lnTo>
                    <a:pt x="3042" y="710"/>
                  </a:lnTo>
                  <a:lnTo>
                    <a:pt x="2902" y="668"/>
                  </a:lnTo>
                  <a:lnTo>
                    <a:pt x="2758" y="640"/>
                  </a:lnTo>
                  <a:lnTo>
                    <a:pt x="2611" y="622"/>
                  </a:lnTo>
                  <a:lnTo>
                    <a:pt x="2459" y="616"/>
                  </a:lnTo>
                  <a:close/>
                  <a:moveTo>
                    <a:pt x="2459" y="0"/>
                  </a:moveTo>
                  <a:lnTo>
                    <a:pt x="2635" y="6"/>
                  </a:lnTo>
                  <a:lnTo>
                    <a:pt x="2808" y="24"/>
                  </a:lnTo>
                  <a:lnTo>
                    <a:pt x="2976" y="54"/>
                  </a:lnTo>
                  <a:lnTo>
                    <a:pt x="3141" y="96"/>
                  </a:lnTo>
                  <a:lnTo>
                    <a:pt x="3301" y="147"/>
                  </a:lnTo>
                  <a:lnTo>
                    <a:pt x="3455" y="209"/>
                  </a:lnTo>
                  <a:lnTo>
                    <a:pt x="3604" y="283"/>
                  </a:lnTo>
                  <a:lnTo>
                    <a:pt x="3748" y="365"/>
                  </a:lnTo>
                  <a:lnTo>
                    <a:pt x="3885" y="456"/>
                  </a:lnTo>
                  <a:lnTo>
                    <a:pt x="4017" y="556"/>
                  </a:lnTo>
                  <a:lnTo>
                    <a:pt x="4141" y="664"/>
                  </a:lnTo>
                  <a:lnTo>
                    <a:pt x="4256" y="779"/>
                  </a:lnTo>
                  <a:lnTo>
                    <a:pt x="4364" y="903"/>
                  </a:lnTo>
                  <a:lnTo>
                    <a:pt x="4464" y="1035"/>
                  </a:lnTo>
                  <a:lnTo>
                    <a:pt x="4556" y="1170"/>
                  </a:lnTo>
                  <a:lnTo>
                    <a:pt x="4637" y="1314"/>
                  </a:lnTo>
                  <a:lnTo>
                    <a:pt x="4709" y="1463"/>
                  </a:lnTo>
                  <a:lnTo>
                    <a:pt x="4773" y="1619"/>
                  </a:lnTo>
                  <a:lnTo>
                    <a:pt x="4825" y="1778"/>
                  </a:lnTo>
                  <a:lnTo>
                    <a:pt x="4865" y="1943"/>
                  </a:lnTo>
                  <a:lnTo>
                    <a:pt x="4895" y="2111"/>
                  </a:lnTo>
                  <a:lnTo>
                    <a:pt x="4913" y="2282"/>
                  </a:lnTo>
                  <a:lnTo>
                    <a:pt x="4921" y="2460"/>
                  </a:lnTo>
                  <a:lnTo>
                    <a:pt x="4913" y="2635"/>
                  </a:lnTo>
                  <a:lnTo>
                    <a:pt x="4895" y="2807"/>
                  </a:lnTo>
                  <a:lnTo>
                    <a:pt x="4865" y="2974"/>
                  </a:lnTo>
                  <a:lnTo>
                    <a:pt x="4825" y="3139"/>
                  </a:lnTo>
                  <a:lnTo>
                    <a:pt x="4773" y="3299"/>
                  </a:lnTo>
                  <a:lnTo>
                    <a:pt x="4709" y="3454"/>
                  </a:lnTo>
                  <a:lnTo>
                    <a:pt x="4637" y="3604"/>
                  </a:lnTo>
                  <a:lnTo>
                    <a:pt x="4556" y="3747"/>
                  </a:lnTo>
                  <a:lnTo>
                    <a:pt x="4464" y="3883"/>
                  </a:lnTo>
                  <a:lnTo>
                    <a:pt x="4364" y="4015"/>
                  </a:lnTo>
                  <a:lnTo>
                    <a:pt x="4256" y="4138"/>
                  </a:lnTo>
                  <a:lnTo>
                    <a:pt x="4141" y="4254"/>
                  </a:lnTo>
                  <a:lnTo>
                    <a:pt x="4017" y="4361"/>
                  </a:lnTo>
                  <a:lnTo>
                    <a:pt x="3885" y="4461"/>
                  </a:lnTo>
                  <a:lnTo>
                    <a:pt x="3748" y="4553"/>
                  </a:lnTo>
                  <a:lnTo>
                    <a:pt x="3604" y="4634"/>
                  </a:lnTo>
                  <a:lnTo>
                    <a:pt x="3455" y="4708"/>
                  </a:lnTo>
                  <a:lnTo>
                    <a:pt x="3301" y="4770"/>
                  </a:lnTo>
                  <a:lnTo>
                    <a:pt x="3141" y="4822"/>
                  </a:lnTo>
                  <a:lnTo>
                    <a:pt x="2976" y="4864"/>
                  </a:lnTo>
                  <a:lnTo>
                    <a:pt x="2808" y="4894"/>
                  </a:lnTo>
                  <a:lnTo>
                    <a:pt x="2635" y="4912"/>
                  </a:lnTo>
                  <a:lnTo>
                    <a:pt x="2459" y="4918"/>
                  </a:lnTo>
                  <a:lnTo>
                    <a:pt x="2284" y="4912"/>
                  </a:lnTo>
                  <a:lnTo>
                    <a:pt x="2112" y="4894"/>
                  </a:lnTo>
                  <a:lnTo>
                    <a:pt x="1943" y="4864"/>
                  </a:lnTo>
                  <a:lnTo>
                    <a:pt x="1779" y="4822"/>
                  </a:lnTo>
                  <a:lnTo>
                    <a:pt x="1620" y="4770"/>
                  </a:lnTo>
                  <a:lnTo>
                    <a:pt x="1464" y="4708"/>
                  </a:lnTo>
                  <a:lnTo>
                    <a:pt x="1314" y="4634"/>
                  </a:lnTo>
                  <a:lnTo>
                    <a:pt x="1171" y="4553"/>
                  </a:lnTo>
                  <a:lnTo>
                    <a:pt x="1033" y="4461"/>
                  </a:lnTo>
                  <a:lnTo>
                    <a:pt x="904" y="4361"/>
                  </a:lnTo>
                  <a:lnTo>
                    <a:pt x="780" y="4254"/>
                  </a:lnTo>
                  <a:lnTo>
                    <a:pt x="664" y="4138"/>
                  </a:lnTo>
                  <a:lnTo>
                    <a:pt x="554" y="4015"/>
                  </a:lnTo>
                  <a:lnTo>
                    <a:pt x="455" y="3883"/>
                  </a:lnTo>
                  <a:lnTo>
                    <a:pt x="365" y="3747"/>
                  </a:lnTo>
                  <a:lnTo>
                    <a:pt x="283" y="3604"/>
                  </a:lnTo>
                  <a:lnTo>
                    <a:pt x="209" y="3454"/>
                  </a:lnTo>
                  <a:lnTo>
                    <a:pt x="148" y="3299"/>
                  </a:lnTo>
                  <a:lnTo>
                    <a:pt x="96" y="3139"/>
                  </a:lnTo>
                  <a:lnTo>
                    <a:pt x="54" y="2974"/>
                  </a:lnTo>
                  <a:lnTo>
                    <a:pt x="24" y="2807"/>
                  </a:lnTo>
                  <a:lnTo>
                    <a:pt x="6" y="2635"/>
                  </a:lnTo>
                  <a:lnTo>
                    <a:pt x="0" y="2460"/>
                  </a:lnTo>
                  <a:lnTo>
                    <a:pt x="6" y="2282"/>
                  </a:lnTo>
                  <a:lnTo>
                    <a:pt x="24" y="2111"/>
                  </a:lnTo>
                  <a:lnTo>
                    <a:pt x="54" y="1943"/>
                  </a:lnTo>
                  <a:lnTo>
                    <a:pt x="96" y="1778"/>
                  </a:lnTo>
                  <a:lnTo>
                    <a:pt x="148" y="1619"/>
                  </a:lnTo>
                  <a:lnTo>
                    <a:pt x="209" y="1463"/>
                  </a:lnTo>
                  <a:lnTo>
                    <a:pt x="283" y="1314"/>
                  </a:lnTo>
                  <a:lnTo>
                    <a:pt x="365" y="1170"/>
                  </a:lnTo>
                  <a:lnTo>
                    <a:pt x="455" y="1035"/>
                  </a:lnTo>
                  <a:lnTo>
                    <a:pt x="554" y="903"/>
                  </a:lnTo>
                  <a:lnTo>
                    <a:pt x="664" y="779"/>
                  </a:lnTo>
                  <a:lnTo>
                    <a:pt x="780" y="664"/>
                  </a:lnTo>
                  <a:lnTo>
                    <a:pt x="904" y="556"/>
                  </a:lnTo>
                  <a:lnTo>
                    <a:pt x="1033" y="456"/>
                  </a:lnTo>
                  <a:lnTo>
                    <a:pt x="1171" y="365"/>
                  </a:lnTo>
                  <a:lnTo>
                    <a:pt x="1314" y="283"/>
                  </a:lnTo>
                  <a:lnTo>
                    <a:pt x="1464" y="209"/>
                  </a:lnTo>
                  <a:lnTo>
                    <a:pt x="1620" y="147"/>
                  </a:lnTo>
                  <a:lnTo>
                    <a:pt x="1779" y="96"/>
                  </a:lnTo>
                  <a:lnTo>
                    <a:pt x="1943" y="54"/>
                  </a:lnTo>
                  <a:lnTo>
                    <a:pt x="2112" y="24"/>
                  </a:lnTo>
                  <a:lnTo>
                    <a:pt x="2284" y="6"/>
                  </a:lnTo>
                  <a:lnTo>
                    <a:pt x="2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7431088" y="3155951"/>
              <a:ext cx="1138238" cy="1139825"/>
            </a:xfrm>
            <a:custGeom>
              <a:avLst/>
              <a:gdLst>
                <a:gd name="T0" fmla="*/ 1434 w 1434"/>
                <a:gd name="T1" fmla="*/ 0 h 1435"/>
                <a:gd name="T2" fmla="*/ 1434 w 1434"/>
                <a:gd name="T3" fmla="*/ 410 h 1435"/>
                <a:gd name="T4" fmla="*/ 1323 w 1434"/>
                <a:gd name="T5" fmla="*/ 416 h 1435"/>
                <a:gd name="T6" fmla="*/ 1215 w 1434"/>
                <a:gd name="T7" fmla="*/ 434 h 1435"/>
                <a:gd name="T8" fmla="*/ 1111 w 1434"/>
                <a:gd name="T9" fmla="*/ 462 h 1435"/>
                <a:gd name="T10" fmla="*/ 1011 w 1434"/>
                <a:gd name="T11" fmla="*/ 500 h 1435"/>
                <a:gd name="T12" fmla="*/ 918 w 1434"/>
                <a:gd name="T13" fmla="*/ 550 h 1435"/>
                <a:gd name="T14" fmla="*/ 830 w 1434"/>
                <a:gd name="T15" fmla="*/ 608 h 1435"/>
                <a:gd name="T16" fmla="*/ 748 w 1434"/>
                <a:gd name="T17" fmla="*/ 673 h 1435"/>
                <a:gd name="T18" fmla="*/ 674 w 1434"/>
                <a:gd name="T19" fmla="*/ 747 h 1435"/>
                <a:gd name="T20" fmla="*/ 609 w 1434"/>
                <a:gd name="T21" fmla="*/ 829 h 1435"/>
                <a:gd name="T22" fmla="*/ 551 w 1434"/>
                <a:gd name="T23" fmla="*/ 916 h 1435"/>
                <a:gd name="T24" fmla="*/ 501 w 1434"/>
                <a:gd name="T25" fmla="*/ 1010 h 1435"/>
                <a:gd name="T26" fmla="*/ 463 w 1434"/>
                <a:gd name="T27" fmla="*/ 1110 h 1435"/>
                <a:gd name="T28" fmla="*/ 433 w 1434"/>
                <a:gd name="T29" fmla="*/ 1213 h 1435"/>
                <a:gd name="T30" fmla="*/ 415 w 1434"/>
                <a:gd name="T31" fmla="*/ 1323 h 1435"/>
                <a:gd name="T32" fmla="*/ 409 w 1434"/>
                <a:gd name="T33" fmla="*/ 1435 h 1435"/>
                <a:gd name="T34" fmla="*/ 0 w 1434"/>
                <a:gd name="T35" fmla="*/ 1435 h 1435"/>
                <a:gd name="T36" fmla="*/ 6 w 1434"/>
                <a:gd name="T37" fmla="*/ 1303 h 1435"/>
                <a:gd name="T38" fmla="*/ 22 w 1434"/>
                <a:gd name="T39" fmla="*/ 1176 h 1435"/>
                <a:gd name="T40" fmla="*/ 52 w 1434"/>
                <a:gd name="T41" fmla="*/ 1052 h 1435"/>
                <a:gd name="T42" fmla="*/ 90 w 1434"/>
                <a:gd name="T43" fmla="*/ 934 h 1435"/>
                <a:gd name="T44" fmla="*/ 138 w 1434"/>
                <a:gd name="T45" fmla="*/ 819 h 1435"/>
                <a:gd name="T46" fmla="*/ 196 w 1434"/>
                <a:gd name="T47" fmla="*/ 711 h 1435"/>
                <a:gd name="T48" fmla="*/ 263 w 1434"/>
                <a:gd name="T49" fmla="*/ 608 h 1435"/>
                <a:gd name="T50" fmla="*/ 337 w 1434"/>
                <a:gd name="T51" fmla="*/ 510 h 1435"/>
                <a:gd name="T52" fmla="*/ 421 w 1434"/>
                <a:gd name="T53" fmla="*/ 420 h 1435"/>
                <a:gd name="T54" fmla="*/ 511 w 1434"/>
                <a:gd name="T55" fmla="*/ 336 h 1435"/>
                <a:gd name="T56" fmla="*/ 609 w 1434"/>
                <a:gd name="T57" fmla="*/ 263 h 1435"/>
                <a:gd name="T58" fmla="*/ 710 w 1434"/>
                <a:gd name="T59" fmla="*/ 195 h 1435"/>
                <a:gd name="T60" fmla="*/ 820 w 1434"/>
                <a:gd name="T61" fmla="*/ 137 h 1435"/>
                <a:gd name="T62" fmla="*/ 936 w 1434"/>
                <a:gd name="T63" fmla="*/ 89 h 1435"/>
                <a:gd name="T64" fmla="*/ 1053 w 1434"/>
                <a:gd name="T65" fmla="*/ 51 h 1435"/>
                <a:gd name="T66" fmla="*/ 1177 w 1434"/>
                <a:gd name="T67" fmla="*/ 23 h 1435"/>
                <a:gd name="T68" fmla="*/ 1305 w 1434"/>
                <a:gd name="T69" fmla="*/ 6 h 1435"/>
                <a:gd name="T70" fmla="*/ 1434 w 1434"/>
                <a:gd name="T71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4" h="1435">
                  <a:moveTo>
                    <a:pt x="1434" y="0"/>
                  </a:moveTo>
                  <a:lnTo>
                    <a:pt x="1434" y="410"/>
                  </a:lnTo>
                  <a:lnTo>
                    <a:pt x="1323" y="416"/>
                  </a:lnTo>
                  <a:lnTo>
                    <a:pt x="1215" y="434"/>
                  </a:lnTo>
                  <a:lnTo>
                    <a:pt x="1111" y="462"/>
                  </a:lnTo>
                  <a:lnTo>
                    <a:pt x="1011" y="500"/>
                  </a:lnTo>
                  <a:lnTo>
                    <a:pt x="918" y="550"/>
                  </a:lnTo>
                  <a:lnTo>
                    <a:pt x="830" y="608"/>
                  </a:lnTo>
                  <a:lnTo>
                    <a:pt x="748" y="673"/>
                  </a:lnTo>
                  <a:lnTo>
                    <a:pt x="674" y="747"/>
                  </a:lnTo>
                  <a:lnTo>
                    <a:pt x="609" y="829"/>
                  </a:lnTo>
                  <a:lnTo>
                    <a:pt x="551" y="916"/>
                  </a:lnTo>
                  <a:lnTo>
                    <a:pt x="501" y="1010"/>
                  </a:lnTo>
                  <a:lnTo>
                    <a:pt x="463" y="1110"/>
                  </a:lnTo>
                  <a:lnTo>
                    <a:pt x="433" y="1213"/>
                  </a:lnTo>
                  <a:lnTo>
                    <a:pt x="415" y="1323"/>
                  </a:lnTo>
                  <a:lnTo>
                    <a:pt x="409" y="1435"/>
                  </a:lnTo>
                  <a:lnTo>
                    <a:pt x="0" y="1435"/>
                  </a:lnTo>
                  <a:lnTo>
                    <a:pt x="6" y="1303"/>
                  </a:lnTo>
                  <a:lnTo>
                    <a:pt x="22" y="1176"/>
                  </a:lnTo>
                  <a:lnTo>
                    <a:pt x="52" y="1052"/>
                  </a:lnTo>
                  <a:lnTo>
                    <a:pt x="90" y="934"/>
                  </a:lnTo>
                  <a:lnTo>
                    <a:pt x="138" y="819"/>
                  </a:lnTo>
                  <a:lnTo>
                    <a:pt x="196" y="711"/>
                  </a:lnTo>
                  <a:lnTo>
                    <a:pt x="263" y="608"/>
                  </a:lnTo>
                  <a:lnTo>
                    <a:pt x="337" y="510"/>
                  </a:lnTo>
                  <a:lnTo>
                    <a:pt x="421" y="420"/>
                  </a:lnTo>
                  <a:lnTo>
                    <a:pt x="511" y="336"/>
                  </a:lnTo>
                  <a:lnTo>
                    <a:pt x="609" y="263"/>
                  </a:lnTo>
                  <a:lnTo>
                    <a:pt x="710" y="195"/>
                  </a:lnTo>
                  <a:lnTo>
                    <a:pt x="820" y="137"/>
                  </a:lnTo>
                  <a:lnTo>
                    <a:pt x="936" y="89"/>
                  </a:lnTo>
                  <a:lnTo>
                    <a:pt x="1053" y="51"/>
                  </a:lnTo>
                  <a:lnTo>
                    <a:pt x="1177" y="23"/>
                  </a:lnTo>
                  <a:lnTo>
                    <a:pt x="1305" y="6"/>
                  </a:lnTo>
                  <a:lnTo>
                    <a:pt x="1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</p:grpSp>
      <p:sp>
        <p:nvSpPr>
          <p:cNvPr id="56" name="Freeform 32"/>
          <p:cNvSpPr>
            <a:spLocks noEditPoints="1"/>
          </p:cNvSpPr>
          <p:nvPr/>
        </p:nvSpPr>
        <p:spPr bwMode="auto">
          <a:xfrm>
            <a:off x="4241409" y="2775503"/>
            <a:ext cx="469083" cy="468797"/>
          </a:xfrm>
          <a:custGeom>
            <a:avLst/>
            <a:gdLst>
              <a:gd name="T0" fmla="*/ 511 w 6560"/>
              <a:gd name="T1" fmla="*/ 4571 h 6556"/>
              <a:gd name="T2" fmla="*/ 582 w 6560"/>
              <a:gd name="T3" fmla="*/ 4638 h 6556"/>
              <a:gd name="T4" fmla="*/ 794 w 6560"/>
              <a:gd name="T5" fmla="*/ 4742 h 6556"/>
              <a:gd name="T6" fmla="*/ 862 w 6560"/>
              <a:gd name="T7" fmla="*/ 4876 h 6556"/>
              <a:gd name="T8" fmla="*/ 908 w 6560"/>
              <a:gd name="T9" fmla="*/ 5147 h 6556"/>
              <a:gd name="T10" fmla="*/ 1039 w 6560"/>
              <a:gd name="T11" fmla="*/ 5386 h 6556"/>
              <a:gd name="T12" fmla="*/ 1245 w 6560"/>
              <a:gd name="T13" fmla="*/ 5571 h 6556"/>
              <a:gd name="T14" fmla="*/ 1498 w 6560"/>
              <a:gd name="T15" fmla="*/ 5675 h 6556"/>
              <a:gd name="T16" fmla="*/ 1745 w 6560"/>
              <a:gd name="T17" fmla="*/ 5691 h 6556"/>
              <a:gd name="T18" fmla="*/ 1835 w 6560"/>
              <a:gd name="T19" fmla="*/ 5809 h 6556"/>
              <a:gd name="T20" fmla="*/ 1925 w 6560"/>
              <a:gd name="T21" fmla="*/ 5982 h 6556"/>
              <a:gd name="T22" fmla="*/ 1989 w 6560"/>
              <a:gd name="T23" fmla="*/ 6048 h 6556"/>
              <a:gd name="T24" fmla="*/ 501 w 6560"/>
              <a:gd name="T25" fmla="*/ 4555 h 6556"/>
              <a:gd name="T26" fmla="*/ 2551 w 6560"/>
              <a:gd name="T27" fmla="*/ 5745 h 6556"/>
              <a:gd name="T28" fmla="*/ 2427 w 6560"/>
              <a:gd name="T29" fmla="*/ 5805 h 6556"/>
              <a:gd name="T30" fmla="*/ 2298 w 6560"/>
              <a:gd name="T31" fmla="*/ 5775 h 6556"/>
              <a:gd name="T32" fmla="*/ 2212 w 6560"/>
              <a:gd name="T33" fmla="*/ 5667 h 6556"/>
              <a:gd name="T34" fmla="*/ 2212 w 6560"/>
              <a:gd name="T35" fmla="*/ 5533 h 6556"/>
              <a:gd name="T36" fmla="*/ 5449 w 6560"/>
              <a:gd name="T37" fmla="*/ 2268 h 6556"/>
              <a:gd name="T38" fmla="*/ 1971 w 6560"/>
              <a:gd name="T39" fmla="*/ 5165 h 6556"/>
              <a:gd name="T40" fmla="*/ 1805 w 6560"/>
              <a:gd name="T41" fmla="*/ 5266 h 6556"/>
              <a:gd name="T42" fmla="*/ 1618 w 6560"/>
              <a:gd name="T43" fmla="*/ 5280 h 6556"/>
              <a:gd name="T44" fmla="*/ 1442 w 6560"/>
              <a:gd name="T45" fmla="*/ 5209 h 6556"/>
              <a:gd name="T46" fmla="*/ 1314 w 6560"/>
              <a:gd name="T47" fmla="*/ 5059 h 6556"/>
              <a:gd name="T48" fmla="*/ 1271 w 6560"/>
              <a:gd name="T49" fmla="*/ 4876 h 6556"/>
              <a:gd name="T50" fmla="*/ 1314 w 6560"/>
              <a:gd name="T51" fmla="*/ 4692 h 6556"/>
              <a:gd name="T52" fmla="*/ 4579 w 6560"/>
              <a:gd name="T53" fmla="*/ 1399 h 6556"/>
              <a:gd name="T54" fmla="*/ 1101 w 6560"/>
              <a:gd name="T55" fmla="*/ 4296 h 6556"/>
              <a:gd name="T56" fmla="*/ 979 w 6560"/>
              <a:gd name="T57" fmla="*/ 4355 h 6556"/>
              <a:gd name="T58" fmla="*/ 848 w 6560"/>
              <a:gd name="T59" fmla="*/ 4326 h 6556"/>
              <a:gd name="T60" fmla="*/ 762 w 6560"/>
              <a:gd name="T61" fmla="*/ 4218 h 6556"/>
              <a:gd name="T62" fmla="*/ 762 w 6560"/>
              <a:gd name="T63" fmla="*/ 4084 h 6556"/>
              <a:gd name="T64" fmla="*/ 4001 w 6560"/>
              <a:gd name="T65" fmla="*/ 819 h 6556"/>
              <a:gd name="T66" fmla="*/ 5339 w 6560"/>
              <a:gd name="T67" fmla="*/ 20 h 6556"/>
              <a:gd name="T68" fmla="*/ 5593 w 6560"/>
              <a:gd name="T69" fmla="*/ 124 h 6556"/>
              <a:gd name="T70" fmla="*/ 6321 w 6560"/>
              <a:gd name="T71" fmla="*/ 819 h 6556"/>
              <a:gd name="T72" fmla="*/ 6482 w 6560"/>
              <a:gd name="T73" fmla="*/ 1048 h 6556"/>
              <a:gd name="T74" fmla="*/ 6554 w 6560"/>
              <a:gd name="T75" fmla="*/ 1310 h 6556"/>
              <a:gd name="T76" fmla="*/ 6540 w 6560"/>
              <a:gd name="T77" fmla="*/ 1579 h 6556"/>
              <a:gd name="T78" fmla="*/ 6436 w 6560"/>
              <a:gd name="T79" fmla="*/ 1830 h 6556"/>
              <a:gd name="T80" fmla="*/ 6029 w 6560"/>
              <a:gd name="T81" fmla="*/ 2268 h 6556"/>
              <a:gd name="T82" fmla="*/ 4651 w 6560"/>
              <a:gd name="T83" fmla="*/ 177 h 6556"/>
              <a:gd name="T84" fmla="*/ 4895 w 6560"/>
              <a:gd name="T85" fmla="*/ 44 h 6556"/>
              <a:gd name="T86" fmla="*/ 5160 w 6560"/>
              <a:gd name="T87" fmla="*/ 0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60" h="6556">
                <a:moveTo>
                  <a:pt x="501" y="4555"/>
                </a:moveTo>
                <a:lnTo>
                  <a:pt x="507" y="4563"/>
                </a:lnTo>
                <a:lnTo>
                  <a:pt x="511" y="4571"/>
                </a:lnTo>
                <a:lnTo>
                  <a:pt x="515" y="4579"/>
                </a:lnTo>
                <a:lnTo>
                  <a:pt x="521" y="4587"/>
                </a:lnTo>
                <a:lnTo>
                  <a:pt x="582" y="4638"/>
                </a:lnTo>
                <a:lnTo>
                  <a:pt x="648" y="4682"/>
                </a:lnTo>
                <a:lnTo>
                  <a:pt x="720" y="4718"/>
                </a:lnTo>
                <a:lnTo>
                  <a:pt x="794" y="4742"/>
                </a:lnTo>
                <a:lnTo>
                  <a:pt x="872" y="4758"/>
                </a:lnTo>
                <a:lnTo>
                  <a:pt x="864" y="4816"/>
                </a:lnTo>
                <a:lnTo>
                  <a:pt x="862" y="4876"/>
                </a:lnTo>
                <a:lnTo>
                  <a:pt x="866" y="4969"/>
                </a:lnTo>
                <a:lnTo>
                  <a:pt x="882" y="5059"/>
                </a:lnTo>
                <a:lnTo>
                  <a:pt x="908" y="5147"/>
                </a:lnTo>
                <a:lnTo>
                  <a:pt x="941" y="5230"/>
                </a:lnTo>
                <a:lnTo>
                  <a:pt x="985" y="5310"/>
                </a:lnTo>
                <a:lnTo>
                  <a:pt x="1039" y="5386"/>
                </a:lnTo>
                <a:lnTo>
                  <a:pt x="1101" y="5456"/>
                </a:lnTo>
                <a:lnTo>
                  <a:pt x="1171" y="5518"/>
                </a:lnTo>
                <a:lnTo>
                  <a:pt x="1245" y="5571"/>
                </a:lnTo>
                <a:lnTo>
                  <a:pt x="1324" y="5615"/>
                </a:lnTo>
                <a:lnTo>
                  <a:pt x="1410" y="5649"/>
                </a:lnTo>
                <a:lnTo>
                  <a:pt x="1498" y="5675"/>
                </a:lnTo>
                <a:lnTo>
                  <a:pt x="1588" y="5691"/>
                </a:lnTo>
                <a:lnTo>
                  <a:pt x="1681" y="5695"/>
                </a:lnTo>
                <a:lnTo>
                  <a:pt x="1745" y="5691"/>
                </a:lnTo>
                <a:lnTo>
                  <a:pt x="1807" y="5683"/>
                </a:lnTo>
                <a:lnTo>
                  <a:pt x="1819" y="5747"/>
                </a:lnTo>
                <a:lnTo>
                  <a:pt x="1835" y="5809"/>
                </a:lnTo>
                <a:lnTo>
                  <a:pt x="1859" y="5870"/>
                </a:lnTo>
                <a:lnTo>
                  <a:pt x="1889" y="5928"/>
                </a:lnTo>
                <a:lnTo>
                  <a:pt x="1925" y="5982"/>
                </a:lnTo>
                <a:lnTo>
                  <a:pt x="1971" y="6034"/>
                </a:lnTo>
                <a:lnTo>
                  <a:pt x="1979" y="6042"/>
                </a:lnTo>
                <a:lnTo>
                  <a:pt x="1989" y="6048"/>
                </a:lnTo>
                <a:lnTo>
                  <a:pt x="1997" y="6056"/>
                </a:lnTo>
                <a:lnTo>
                  <a:pt x="0" y="6556"/>
                </a:lnTo>
                <a:lnTo>
                  <a:pt x="501" y="4555"/>
                </a:lnTo>
                <a:close/>
                <a:moveTo>
                  <a:pt x="5449" y="2268"/>
                </a:moveTo>
                <a:lnTo>
                  <a:pt x="5740" y="2557"/>
                </a:lnTo>
                <a:lnTo>
                  <a:pt x="2551" y="5745"/>
                </a:lnTo>
                <a:lnTo>
                  <a:pt x="2513" y="5775"/>
                </a:lnTo>
                <a:lnTo>
                  <a:pt x="2473" y="5795"/>
                </a:lnTo>
                <a:lnTo>
                  <a:pt x="2427" y="5805"/>
                </a:lnTo>
                <a:lnTo>
                  <a:pt x="2383" y="5805"/>
                </a:lnTo>
                <a:lnTo>
                  <a:pt x="2340" y="5795"/>
                </a:lnTo>
                <a:lnTo>
                  <a:pt x="2298" y="5775"/>
                </a:lnTo>
                <a:lnTo>
                  <a:pt x="2262" y="5745"/>
                </a:lnTo>
                <a:lnTo>
                  <a:pt x="2232" y="5709"/>
                </a:lnTo>
                <a:lnTo>
                  <a:pt x="2212" y="5667"/>
                </a:lnTo>
                <a:lnTo>
                  <a:pt x="2202" y="5623"/>
                </a:lnTo>
                <a:lnTo>
                  <a:pt x="2202" y="5577"/>
                </a:lnTo>
                <a:lnTo>
                  <a:pt x="2212" y="5533"/>
                </a:lnTo>
                <a:lnTo>
                  <a:pt x="2232" y="5492"/>
                </a:lnTo>
                <a:lnTo>
                  <a:pt x="2262" y="5456"/>
                </a:lnTo>
                <a:lnTo>
                  <a:pt x="5449" y="2268"/>
                </a:lnTo>
                <a:close/>
                <a:moveTo>
                  <a:pt x="4579" y="1399"/>
                </a:moveTo>
                <a:lnTo>
                  <a:pt x="5160" y="1979"/>
                </a:lnTo>
                <a:lnTo>
                  <a:pt x="1971" y="5165"/>
                </a:lnTo>
                <a:lnTo>
                  <a:pt x="1921" y="5209"/>
                </a:lnTo>
                <a:lnTo>
                  <a:pt x="1865" y="5242"/>
                </a:lnTo>
                <a:lnTo>
                  <a:pt x="1805" y="5266"/>
                </a:lnTo>
                <a:lnTo>
                  <a:pt x="1743" y="5280"/>
                </a:lnTo>
                <a:lnTo>
                  <a:pt x="1681" y="5286"/>
                </a:lnTo>
                <a:lnTo>
                  <a:pt x="1618" y="5280"/>
                </a:lnTo>
                <a:lnTo>
                  <a:pt x="1556" y="5266"/>
                </a:lnTo>
                <a:lnTo>
                  <a:pt x="1498" y="5242"/>
                </a:lnTo>
                <a:lnTo>
                  <a:pt x="1442" y="5209"/>
                </a:lnTo>
                <a:lnTo>
                  <a:pt x="1390" y="5165"/>
                </a:lnTo>
                <a:lnTo>
                  <a:pt x="1348" y="5115"/>
                </a:lnTo>
                <a:lnTo>
                  <a:pt x="1314" y="5059"/>
                </a:lnTo>
                <a:lnTo>
                  <a:pt x="1290" y="4999"/>
                </a:lnTo>
                <a:lnTo>
                  <a:pt x="1277" y="4939"/>
                </a:lnTo>
                <a:lnTo>
                  <a:pt x="1271" y="4876"/>
                </a:lnTo>
                <a:lnTo>
                  <a:pt x="1277" y="4814"/>
                </a:lnTo>
                <a:lnTo>
                  <a:pt x="1290" y="4752"/>
                </a:lnTo>
                <a:lnTo>
                  <a:pt x="1314" y="4692"/>
                </a:lnTo>
                <a:lnTo>
                  <a:pt x="1348" y="4636"/>
                </a:lnTo>
                <a:lnTo>
                  <a:pt x="1390" y="4587"/>
                </a:lnTo>
                <a:lnTo>
                  <a:pt x="4579" y="1399"/>
                </a:lnTo>
                <a:close/>
                <a:moveTo>
                  <a:pt x="4001" y="819"/>
                </a:moveTo>
                <a:lnTo>
                  <a:pt x="4290" y="1110"/>
                </a:lnTo>
                <a:lnTo>
                  <a:pt x="1101" y="4296"/>
                </a:lnTo>
                <a:lnTo>
                  <a:pt x="1063" y="4326"/>
                </a:lnTo>
                <a:lnTo>
                  <a:pt x="1023" y="4345"/>
                </a:lnTo>
                <a:lnTo>
                  <a:pt x="979" y="4355"/>
                </a:lnTo>
                <a:lnTo>
                  <a:pt x="933" y="4355"/>
                </a:lnTo>
                <a:lnTo>
                  <a:pt x="890" y="4345"/>
                </a:lnTo>
                <a:lnTo>
                  <a:pt x="848" y="4326"/>
                </a:lnTo>
                <a:lnTo>
                  <a:pt x="812" y="4296"/>
                </a:lnTo>
                <a:lnTo>
                  <a:pt x="782" y="4260"/>
                </a:lnTo>
                <a:lnTo>
                  <a:pt x="762" y="4218"/>
                </a:lnTo>
                <a:lnTo>
                  <a:pt x="752" y="4174"/>
                </a:lnTo>
                <a:lnTo>
                  <a:pt x="752" y="4130"/>
                </a:lnTo>
                <a:lnTo>
                  <a:pt x="762" y="4084"/>
                </a:lnTo>
                <a:lnTo>
                  <a:pt x="782" y="4044"/>
                </a:lnTo>
                <a:lnTo>
                  <a:pt x="812" y="4007"/>
                </a:lnTo>
                <a:lnTo>
                  <a:pt x="4001" y="819"/>
                </a:lnTo>
                <a:close/>
                <a:moveTo>
                  <a:pt x="5160" y="0"/>
                </a:moveTo>
                <a:lnTo>
                  <a:pt x="5250" y="6"/>
                </a:lnTo>
                <a:lnTo>
                  <a:pt x="5339" y="20"/>
                </a:lnTo>
                <a:lnTo>
                  <a:pt x="5425" y="44"/>
                </a:lnTo>
                <a:lnTo>
                  <a:pt x="5511" y="80"/>
                </a:lnTo>
                <a:lnTo>
                  <a:pt x="5593" y="124"/>
                </a:lnTo>
                <a:lnTo>
                  <a:pt x="5668" y="177"/>
                </a:lnTo>
                <a:lnTo>
                  <a:pt x="5740" y="241"/>
                </a:lnTo>
                <a:lnTo>
                  <a:pt x="6321" y="819"/>
                </a:lnTo>
                <a:lnTo>
                  <a:pt x="6383" y="891"/>
                </a:lnTo>
                <a:lnTo>
                  <a:pt x="6436" y="969"/>
                </a:lnTo>
                <a:lnTo>
                  <a:pt x="6482" y="1048"/>
                </a:lnTo>
                <a:lnTo>
                  <a:pt x="6516" y="1134"/>
                </a:lnTo>
                <a:lnTo>
                  <a:pt x="6540" y="1220"/>
                </a:lnTo>
                <a:lnTo>
                  <a:pt x="6554" y="1310"/>
                </a:lnTo>
                <a:lnTo>
                  <a:pt x="6560" y="1399"/>
                </a:lnTo>
                <a:lnTo>
                  <a:pt x="6554" y="1489"/>
                </a:lnTo>
                <a:lnTo>
                  <a:pt x="6540" y="1579"/>
                </a:lnTo>
                <a:lnTo>
                  <a:pt x="6516" y="1664"/>
                </a:lnTo>
                <a:lnTo>
                  <a:pt x="6482" y="1750"/>
                </a:lnTo>
                <a:lnTo>
                  <a:pt x="6436" y="1830"/>
                </a:lnTo>
                <a:lnTo>
                  <a:pt x="6383" y="1908"/>
                </a:lnTo>
                <a:lnTo>
                  <a:pt x="6321" y="1979"/>
                </a:lnTo>
                <a:lnTo>
                  <a:pt x="6029" y="2268"/>
                </a:lnTo>
                <a:lnTo>
                  <a:pt x="4290" y="530"/>
                </a:lnTo>
                <a:lnTo>
                  <a:pt x="4579" y="241"/>
                </a:lnTo>
                <a:lnTo>
                  <a:pt x="4651" y="177"/>
                </a:lnTo>
                <a:lnTo>
                  <a:pt x="4729" y="124"/>
                </a:lnTo>
                <a:lnTo>
                  <a:pt x="4809" y="80"/>
                </a:lnTo>
                <a:lnTo>
                  <a:pt x="4895" y="44"/>
                </a:lnTo>
                <a:lnTo>
                  <a:pt x="4982" y="20"/>
                </a:lnTo>
                <a:lnTo>
                  <a:pt x="5070" y="6"/>
                </a:lnTo>
                <a:lnTo>
                  <a:pt x="5160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 dirty="0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sp>
        <p:nvSpPr>
          <p:cNvPr id="58" name="Freeform 119"/>
          <p:cNvSpPr>
            <a:spLocks noEditPoints="1"/>
          </p:cNvSpPr>
          <p:nvPr/>
        </p:nvSpPr>
        <p:spPr bwMode="auto">
          <a:xfrm>
            <a:off x="6464207" y="2729159"/>
            <a:ext cx="448163" cy="549664"/>
          </a:xfrm>
          <a:custGeom>
            <a:avLst/>
            <a:gdLst>
              <a:gd name="T0" fmla="*/ 2718 w 3987"/>
              <a:gd name="T1" fmla="*/ 3925 h 4890"/>
              <a:gd name="T2" fmla="*/ 2522 w 3987"/>
              <a:gd name="T3" fmla="*/ 4022 h 4890"/>
              <a:gd name="T4" fmla="*/ 2978 w 3987"/>
              <a:gd name="T5" fmla="*/ 4468 h 4890"/>
              <a:gd name="T6" fmla="*/ 3702 w 3987"/>
              <a:gd name="T7" fmla="*/ 3740 h 4890"/>
              <a:gd name="T8" fmla="*/ 3574 w 3987"/>
              <a:gd name="T9" fmla="*/ 3562 h 4890"/>
              <a:gd name="T10" fmla="*/ 2028 w 3987"/>
              <a:gd name="T11" fmla="*/ 3562 h 4890"/>
              <a:gd name="T12" fmla="*/ 1287 w 3987"/>
              <a:gd name="T13" fmla="*/ 3619 h 4890"/>
              <a:gd name="T14" fmla="*/ 1307 w 3987"/>
              <a:gd name="T15" fmla="*/ 3426 h 4890"/>
              <a:gd name="T16" fmla="*/ 1136 w 3987"/>
              <a:gd name="T17" fmla="*/ 3355 h 4890"/>
              <a:gd name="T18" fmla="*/ 618 w 3987"/>
              <a:gd name="T19" fmla="*/ 3540 h 4890"/>
              <a:gd name="T20" fmla="*/ 661 w 3987"/>
              <a:gd name="T21" fmla="*/ 3426 h 4890"/>
              <a:gd name="T22" fmla="*/ 3078 w 3987"/>
              <a:gd name="T23" fmla="*/ 3073 h 4890"/>
              <a:gd name="T24" fmla="*/ 3721 w 3987"/>
              <a:gd name="T25" fmla="*/ 3340 h 4890"/>
              <a:gd name="T26" fmla="*/ 3987 w 3987"/>
              <a:gd name="T27" fmla="*/ 3982 h 4890"/>
              <a:gd name="T28" fmla="*/ 3721 w 3987"/>
              <a:gd name="T29" fmla="*/ 4623 h 4890"/>
              <a:gd name="T30" fmla="*/ 3078 w 3987"/>
              <a:gd name="T31" fmla="*/ 4890 h 4890"/>
              <a:gd name="T32" fmla="*/ 2434 w 3987"/>
              <a:gd name="T33" fmla="*/ 4623 h 4890"/>
              <a:gd name="T34" fmla="*/ 2169 w 3987"/>
              <a:gd name="T35" fmla="*/ 3982 h 4890"/>
              <a:gd name="T36" fmla="*/ 2434 w 3987"/>
              <a:gd name="T37" fmla="*/ 3340 h 4890"/>
              <a:gd name="T38" fmla="*/ 3078 w 3987"/>
              <a:gd name="T39" fmla="*/ 3073 h 4890"/>
              <a:gd name="T40" fmla="*/ 2169 w 3987"/>
              <a:gd name="T41" fmla="*/ 2934 h 4890"/>
              <a:gd name="T42" fmla="*/ 1287 w 3987"/>
              <a:gd name="T43" fmla="*/ 2990 h 4890"/>
              <a:gd name="T44" fmla="*/ 1307 w 3987"/>
              <a:gd name="T45" fmla="*/ 2798 h 4890"/>
              <a:gd name="T46" fmla="*/ 1136 w 3987"/>
              <a:gd name="T47" fmla="*/ 2756 h 4890"/>
              <a:gd name="T48" fmla="*/ 618 w 3987"/>
              <a:gd name="T49" fmla="*/ 2941 h 4890"/>
              <a:gd name="T50" fmla="*/ 661 w 3987"/>
              <a:gd name="T51" fmla="*/ 2827 h 4890"/>
              <a:gd name="T52" fmla="*/ 1329 w 3987"/>
              <a:gd name="T53" fmla="*/ 2236 h 4890"/>
              <a:gd name="T54" fmla="*/ 2515 w 3987"/>
              <a:gd name="T55" fmla="*/ 2398 h 4890"/>
              <a:gd name="T56" fmla="*/ 1273 w 3987"/>
              <a:gd name="T57" fmla="*/ 2417 h 4890"/>
              <a:gd name="T58" fmla="*/ 1329 w 3987"/>
              <a:gd name="T59" fmla="*/ 2236 h 4890"/>
              <a:gd name="T60" fmla="*/ 1126 w 3987"/>
              <a:gd name="T61" fmla="*/ 2180 h 4890"/>
              <a:gd name="T62" fmla="*/ 605 w 3987"/>
              <a:gd name="T63" fmla="*/ 2332 h 4890"/>
              <a:gd name="T64" fmla="*/ 681 w 3987"/>
              <a:gd name="T65" fmla="*/ 2238 h 4890"/>
              <a:gd name="T66" fmla="*/ 2448 w 3987"/>
              <a:gd name="T67" fmla="*/ 1606 h 4890"/>
              <a:gd name="T68" fmla="*/ 2504 w 3987"/>
              <a:gd name="T69" fmla="*/ 1787 h 4890"/>
              <a:gd name="T70" fmla="*/ 1262 w 3987"/>
              <a:gd name="T71" fmla="*/ 1768 h 4890"/>
              <a:gd name="T72" fmla="*/ 1083 w 3987"/>
              <a:gd name="T73" fmla="*/ 1451 h 4890"/>
              <a:gd name="T74" fmla="*/ 868 w 3987"/>
              <a:gd name="T75" fmla="*/ 1848 h 4890"/>
              <a:gd name="T76" fmla="*/ 596 w 3987"/>
              <a:gd name="T77" fmla="*/ 1692 h 4890"/>
              <a:gd name="T78" fmla="*/ 698 w 3987"/>
              <a:gd name="T79" fmla="*/ 1626 h 4890"/>
              <a:gd name="T80" fmla="*/ 771 w 3987"/>
              <a:gd name="T81" fmla="*/ 525 h 4890"/>
              <a:gd name="T82" fmla="*/ 958 w 3987"/>
              <a:gd name="T83" fmla="*/ 870 h 4890"/>
              <a:gd name="T84" fmla="*/ 2236 w 3987"/>
              <a:gd name="T85" fmla="*/ 840 h 4890"/>
              <a:gd name="T86" fmla="*/ 2371 w 3987"/>
              <a:gd name="T87" fmla="*/ 489 h 4890"/>
              <a:gd name="T88" fmla="*/ 3099 w 3987"/>
              <a:gd name="T89" fmla="*/ 616 h 4890"/>
              <a:gd name="T90" fmla="*/ 2982 w 3987"/>
              <a:gd name="T91" fmla="*/ 2869 h 4890"/>
              <a:gd name="T92" fmla="*/ 1988 w 3987"/>
              <a:gd name="T93" fmla="*/ 4232 h 4890"/>
              <a:gd name="T94" fmla="*/ 66 w 3987"/>
              <a:gd name="T95" fmla="*/ 4302 h 4890"/>
              <a:gd name="T96" fmla="*/ 29 w 3987"/>
              <a:gd name="T97" fmla="*/ 640 h 4890"/>
              <a:gd name="T98" fmla="*/ 1574 w 3987"/>
              <a:gd name="T99" fmla="*/ 139 h 4890"/>
              <a:gd name="T100" fmla="*/ 1483 w 3987"/>
              <a:gd name="T101" fmla="*/ 298 h 4890"/>
              <a:gd name="T102" fmla="*/ 1664 w 3987"/>
              <a:gd name="T103" fmla="*/ 298 h 4890"/>
              <a:gd name="T104" fmla="*/ 1574 w 3987"/>
              <a:gd name="T105" fmla="*/ 139 h 4890"/>
              <a:gd name="T106" fmla="*/ 1786 w 3987"/>
              <a:gd name="T107" fmla="*/ 120 h 4890"/>
              <a:gd name="T108" fmla="*/ 1871 w 3987"/>
              <a:gd name="T109" fmla="*/ 335 h 4890"/>
              <a:gd name="T110" fmla="*/ 2203 w 3987"/>
              <a:gd name="T111" fmla="*/ 440 h 4890"/>
              <a:gd name="T112" fmla="*/ 2178 w 3987"/>
              <a:gd name="T113" fmla="*/ 708 h 4890"/>
              <a:gd name="T114" fmla="*/ 1001 w 3987"/>
              <a:gd name="T115" fmla="*/ 734 h 4890"/>
              <a:gd name="T116" fmla="*/ 925 w 3987"/>
              <a:gd name="T117" fmla="*/ 476 h 4890"/>
              <a:gd name="T118" fmla="*/ 1252 w 3987"/>
              <a:gd name="T119" fmla="*/ 345 h 4890"/>
              <a:gd name="T120" fmla="*/ 1344 w 3987"/>
              <a:gd name="T121" fmla="*/ 157 h 4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87" h="4890">
                <a:moveTo>
                  <a:pt x="3574" y="3562"/>
                </a:moveTo>
                <a:lnTo>
                  <a:pt x="3544" y="3565"/>
                </a:lnTo>
                <a:lnTo>
                  <a:pt x="3515" y="3573"/>
                </a:lnTo>
                <a:lnTo>
                  <a:pt x="3487" y="3587"/>
                </a:lnTo>
                <a:lnTo>
                  <a:pt x="3463" y="3610"/>
                </a:lnTo>
                <a:lnTo>
                  <a:pt x="2991" y="4139"/>
                </a:lnTo>
                <a:lnTo>
                  <a:pt x="2746" y="3943"/>
                </a:lnTo>
                <a:lnTo>
                  <a:pt x="2718" y="3925"/>
                </a:lnTo>
                <a:lnTo>
                  <a:pt x="2688" y="3915"/>
                </a:lnTo>
                <a:lnTo>
                  <a:pt x="2659" y="3912"/>
                </a:lnTo>
                <a:lnTo>
                  <a:pt x="2627" y="3915"/>
                </a:lnTo>
                <a:lnTo>
                  <a:pt x="2598" y="3925"/>
                </a:lnTo>
                <a:lnTo>
                  <a:pt x="2571" y="3942"/>
                </a:lnTo>
                <a:lnTo>
                  <a:pt x="2549" y="3964"/>
                </a:lnTo>
                <a:lnTo>
                  <a:pt x="2531" y="3992"/>
                </a:lnTo>
                <a:lnTo>
                  <a:pt x="2522" y="4022"/>
                </a:lnTo>
                <a:lnTo>
                  <a:pt x="2518" y="4051"/>
                </a:lnTo>
                <a:lnTo>
                  <a:pt x="2522" y="4082"/>
                </a:lnTo>
                <a:lnTo>
                  <a:pt x="2531" y="4112"/>
                </a:lnTo>
                <a:lnTo>
                  <a:pt x="2547" y="4137"/>
                </a:lnTo>
                <a:lnTo>
                  <a:pt x="2571" y="4161"/>
                </a:lnTo>
                <a:lnTo>
                  <a:pt x="2920" y="4440"/>
                </a:lnTo>
                <a:lnTo>
                  <a:pt x="2948" y="4457"/>
                </a:lnTo>
                <a:lnTo>
                  <a:pt x="2978" y="4468"/>
                </a:lnTo>
                <a:lnTo>
                  <a:pt x="3007" y="4471"/>
                </a:lnTo>
                <a:lnTo>
                  <a:pt x="3037" y="4468"/>
                </a:lnTo>
                <a:lnTo>
                  <a:pt x="3064" y="4459"/>
                </a:lnTo>
                <a:lnTo>
                  <a:pt x="3090" y="4444"/>
                </a:lnTo>
                <a:lnTo>
                  <a:pt x="3113" y="4425"/>
                </a:lnTo>
                <a:lnTo>
                  <a:pt x="3672" y="3795"/>
                </a:lnTo>
                <a:lnTo>
                  <a:pt x="3690" y="3768"/>
                </a:lnTo>
                <a:lnTo>
                  <a:pt x="3702" y="3740"/>
                </a:lnTo>
                <a:lnTo>
                  <a:pt x="3708" y="3709"/>
                </a:lnTo>
                <a:lnTo>
                  <a:pt x="3705" y="3679"/>
                </a:lnTo>
                <a:lnTo>
                  <a:pt x="3697" y="3650"/>
                </a:lnTo>
                <a:lnTo>
                  <a:pt x="3682" y="3622"/>
                </a:lnTo>
                <a:lnTo>
                  <a:pt x="3660" y="3598"/>
                </a:lnTo>
                <a:lnTo>
                  <a:pt x="3633" y="3580"/>
                </a:lnTo>
                <a:lnTo>
                  <a:pt x="3605" y="3568"/>
                </a:lnTo>
                <a:lnTo>
                  <a:pt x="3574" y="3562"/>
                </a:lnTo>
                <a:close/>
                <a:moveTo>
                  <a:pt x="1329" y="3423"/>
                </a:moveTo>
                <a:lnTo>
                  <a:pt x="1958" y="3423"/>
                </a:lnTo>
                <a:lnTo>
                  <a:pt x="1980" y="3426"/>
                </a:lnTo>
                <a:lnTo>
                  <a:pt x="2000" y="3436"/>
                </a:lnTo>
                <a:lnTo>
                  <a:pt x="2015" y="3451"/>
                </a:lnTo>
                <a:lnTo>
                  <a:pt x="2025" y="3470"/>
                </a:lnTo>
                <a:lnTo>
                  <a:pt x="2028" y="3493"/>
                </a:lnTo>
                <a:lnTo>
                  <a:pt x="2028" y="3562"/>
                </a:lnTo>
                <a:lnTo>
                  <a:pt x="2025" y="3585"/>
                </a:lnTo>
                <a:lnTo>
                  <a:pt x="2015" y="3604"/>
                </a:lnTo>
                <a:lnTo>
                  <a:pt x="2000" y="3619"/>
                </a:lnTo>
                <a:lnTo>
                  <a:pt x="1980" y="3629"/>
                </a:lnTo>
                <a:lnTo>
                  <a:pt x="1958" y="3632"/>
                </a:lnTo>
                <a:lnTo>
                  <a:pt x="1329" y="3632"/>
                </a:lnTo>
                <a:lnTo>
                  <a:pt x="1307" y="3629"/>
                </a:lnTo>
                <a:lnTo>
                  <a:pt x="1287" y="3619"/>
                </a:lnTo>
                <a:lnTo>
                  <a:pt x="1273" y="3604"/>
                </a:lnTo>
                <a:lnTo>
                  <a:pt x="1262" y="3585"/>
                </a:lnTo>
                <a:lnTo>
                  <a:pt x="1259" y="3562"/>
                </a:lnTo>
                <a:lnTo>
                  <a:pt x="1259" y="3493"/>
                </a:lnTo>
                <a:lnTo>
                  <a:pt x="1262" y="3470"/>
                </a:lnTo>
                <a:lnTo>
                  <a:pt x="1273" y="3451"/>
                </a:lnTo>
                <a:lnTo>
                  <a:pt x="1287" y="3436"/>
                </a:lnTo>
                <a:lnTo>
                  <a:pt x="1307" y="3426"/>
                </a:lnTo>
                <a:lnTo>
                  <a:pt x="1329" y="3423"/>
                </a:lnTo>
                <a:close/>
                <a:moveTo>
                  <a:pt x="1083" y="3266"/>
                </a:moveTo>
                <a:lnTo>
                  <a:pt x="1102" y="3270"/>
                </a:lnTo>
                <a:lnTo>
                  <a:pt x="1120" y="3282"/>
                </a:lnTo>
                <a:lnTo>
                  <a:pt x="1133" y="3297"/>
                </a:lnTo>
                <a:lnTo>
                  <a:pt x="1141" y="3316"/>
                </a:lnTo>
                <a:lnTo>
                  <a:pt x="1141" y="3336"/>
                </a:lnTo>
                <a:lnTo>
                  <a:pt x="1136" y="3355"/>
                </a:lnTo>
                <a:lnTo>
                  <a:pt x="1126" y="3373"/>
                </a:lnTo>
                <a:lnTo>
                  <a:pt x="868" y="3662"/>
                </a:lnTo>
                <a:lnTo>
                  <a:pt x="853" y="3673"/>
                </a:lnTo>
                <a:lnTo>
                  <a:pt x="836" y="3681"/>
                </a:lnTo>
                <a:lnTo>
                  <a:pt x="819" y="3684"/>
                </a:lnTo>
                <a:lnTo>
                  <a:pt x="798" y="3679"/>
                </a:lnTo>
                <a:lnTo>
                  <a:pt x="779" y="3669"/>
                </a:lnTo>
                <a:lnTo>
                  <a:pt x="618" y="3540"/>
                </a:lnTo>
                <a:lnTo>
                  <a:pt x="605" y="3525"/>
                </a:lnTo>
                <a:lnTo>
                  <a:pt x="596" y="3507"/>
                </a:lnTo>
                <a:lnTo>
                  <a:pt x="595" y="3488"/>
                </a:lnTo>
                <a:lnTo>
                  <a:pt x="598" y="3469"/>
                </a:lnTo>
                <a:lnTo>
                  <a:pt x="608" y="3450"/>
                </a:lnTo>
                <a:lnTo>
                  <a:pt x="623" y="3436"/>
                </a:lnTo>
                <a:lnTo>
                  <a:pt x="642" y="3429"/>
                </a:lnTo>
                <a:lnTo>
                  <a:pt x="661" y="3426"/>
                </a:lnTo>
                <a:lnTo>
                  <a:pt x="681" y="3430"/>
                </a:lnTo>
                <a:lnTo>
                  <a:pt x="698" y="3441"/>
                </a:lnTo>
                <a:lnTo>
                  <a:pt x="811" y="3531"/>
                </a:lnTo>
                <a:lnTo>
                  <a:pt x="1029" y="3287"/>
                </a:lnTo>
                <a:lnTo>
                  <a:pt x="1044" y="3273"/>
                </a:lnTo>
                <a:lnTo>
                  <a:pt x="1063" y="3267"/>
                </a:lnTo>
                <a:lnTo>
                  <a:pt x="1083" y="3266"/>
                </a:lnTo>
                <a:close/>
                <a:moveTo>
                  <a:pt x="3078" y="3073"/>
                </a:moveTo>
                <a:lnTo>
                  <a:pt x="3170" y="3078"/>
                </a:lnTo>
                <a:lnTo>
                  <a:pt x="3261" y="3093"/>
                </a:lnTo>
                <a:lnTo>
                  <a:pt x="3349" y="3115"/>
                </a:lnTo>
                <a:lnTo>
                  <a:pt x="3432" y="3144"/>
                </a:lnTo>
                <a:lnTo>
                  <a:pt x="3512" y="3183"/>
                </a:lnTo>
                <a:lnTo>
                  <a:pt x="3586" y="3229"/>
                </a:lnTo>
                <a:lnTo>
                  <a:pt x="3656" y="3281"/>
                </a:lnTo>
                <a:lnTo>
                  <a:pt x="3721" y="3340"/>
                </a:lnTo>
                <a:lnTo>
                  <a:pt x="3779" y="3404"/>
                </a:lnTo>
                <a:lnTo>
                  <a:pt x="3832" y="3473"/>
                </a:lnTo>
                <a:lnTo>
                  <a:pt x="3877" y="3549"/>
                </a:lnTo>
                <a:lnTo>
                  <a:pt x="3915" y="3629"/>
                </a:lnTo>
                <a:lnTo>
                  <a:pt x="3947" y="3712"/>
                </a:lnTo>
                <a:lnTo>
                  <a:pt x="3969" y="3799"/>
                </a:lnTo>
                <a:lnTo>
                  <a:pt x="3982" y="3888"/>
                </a:lnTo>
                <a:lnTo>
                  <a:pt x="3987" y="3982"/>
                </a:lnTo>
                <a:lnTo>
                  <a:pt x="3982" y="4075"/>
                </a:lnTo>
                <a:lnTo>
                  <a:pt x="3969" y="4165"/>
                </a:lnTo>
                <a:lnTo>
                  <a:pt x="3947" y="4251"/>
                </a:lnTo>
                <a:lnTo>
                  <a:pt x="3915" y="4336"/>
                </a:lnTo>
                <a:lnTo>
                  <a:pt x="3877" y="4414"/>
                </a:lnTo>
                <a:lnTo>
                  <a:pt x="3832" y="4490"/>
                </a:lnTo>
                <a:lnTo>
                  <a:pt x="3779" y="4560"/>
                </a:lnTo>
                <a:lnTo>
                  <a:pt x="3721" y="4623"/>
                </a:lnTo>
                <a:lnTo>
                  <a:pt x="3656" y="4683"/>
                </a:lnTo>
                <a:lnTo>
                  <a:pt x="3586" y="4734"/>
                </a:lnTo>
                <a:lnTo>
                  <a:pt x="3512" y="4780"/>
                </a:lnTo>
                <a:lnTo>
                  <a:pt x="3432" y="4819"/>
                </a:lnTo>
                <a:lnTo>
                  <a:pt x="3349" y="4849"/>
                </a:lnTo>
                <a:lnTo>
                  <a:pt x="3261" y="4872"/>
                </a:lnTo>
                <a:lnTo>
                  <a:pt x="3170" y="4886"/>
                </a:lnTo>
                <a:lnTo>
                  <a:pt x="3078" y="4890"/>
                </a:lnTo>
                <a:lnTo>
                  <a:pt x="2985" y="4886"/>
                </a:lnTo>
                <a:lnTo>
                  <a:pt x="2894" y="4872"/>
                </a:lnTo>
                <a:lnTo>
                  <a:pt x="2807" y="4849"/>
                </a:lnTo>
                <a:lnTo>
                  <a:pt x="2724" y="4819"/>
                </a:lnTo>
                <a:lnTo>
                  <a:pt x="2644" y="4780"/>
                </a:lnTo>
                <a:lnTo>
                  <a:pt x="2570" y="4734"/>
                </a:lnTo>
                <a:lnTo>
                  <a:pt x="2500" y="4683"/>
                </a:lnTo>
                <a:lnTo>
                  <a:pt x="2434" y="4623"/>
                </a:lnTo>
                <a:lnTo>
                  <a:pt x="2377" y="4560"/>
                </a:lnTo>
                <a:lnTo>
                  <a:pt x="2323" y="4490"/>
                </a:lnTo>
                <a:lnTo>
                  <a:pt x="2279" y="4414"/>
                </a:lnTo>
                <a:lnTo>
                  <a:pt x="2240" y="4336"/>
                </a:lnTo>
                <a:lnTo>
                  <a:pt x="2209" y="4251"/>
                </a:lnTo>
                <a:lnTo>
                  <a:pt x="2187" y="4165"/>
                </a:lnTo>
                <a:lnTo>
                  <a:pt x="2173" y="4075"/>
                </a:lnTo>
                <a:lnTo>
                  <a:pt x="2169" y="3982"/>
                </a:lnTo>
                <a:lnTo>
                  <a:pt x="2173" y="3888"/>
                </a:lnTo>
                <a:lnTo>
                  <a:pt x="2187" y="3799"/>
                </a:lnTo>
                <a:lnTo>
                  <a:pt x="2209" y="3712"/>
                </a:lnTo>
                <a:lnTo>
                  <a:pt x="2240" y="3629"/>
                </a:lnTo>
                <a:lnTo>
                  <a:pt x="2279" y="3549"/>
                </a:lnTo>
                <a:lnTo>
                  <a:pt x="2323" y="3473"/>
                </a:lnTo>
                <a:lnTo>
                  <a:pt x="2377" y="3404"/>
                </a:lnTo>
                <a:lnTo>
                  <a:pt x="2434" y="3340"/>
                </a:lnTo>
                <a:lnTo>
                  <a:pt x="2500" y="3281"/>
                </a:lnTo>
                <a:lnTo>
                  <a:pt x="2570" y="3229"/>
                </a:lnTo>
                <a:lnTo>
                  <a:pt x="2644" y="3183"/>
                </a:lnTo>
                <a:lnTo>
                  <a:pt x="2724" y="3144"/>
                </a:lnTo>
                <a:lnTo>
                  <a:pt x="2807" y="3115"/>
                </a:lnTo>
                <a:lnTo>
                  <a:pt x="2894" y="3093"/>
                </a:lnTo>
                <a:lnTo>
                  <a:pt x="2985" y="3078"/>
                </a:lnTo>
                <a:lnTo>
                  <a:pt x="3078" y="3073"/>
                </a:lnTo>
                <a:close/>
                <a:moveTo>
                  <a:pt x="1329" y="2795"/>
                </a:moveTo>
                <a:lnTo>
                  <a:pt x="2099" y="2795"/>
                </a:lnTo>
                <a:lnTo>
                  <a:pt x="2120" y="2798"/>
                </a:lnTo>
                <a:lnTo>
                  <a:pt x="2139" y="2808"/>
                </a:lnTo>
                <a:lnTo>
                  <a:pt x="2156" y="2823"/>
                </a:lnTo>
                <a:lnTo>
                  <a:pt x="2164" y="2842"/>
                </a:lnTo>
                <a:lnTo>
                  <a:pt x="2169" y="2864"/>
                </a:lnTo>
                <a:lnTo>
                  <a:pt x="2169" y="2934"/>
                </a:lnTo>
                <a:lnTo>
                  <a:pt x="2164" y="2956"/>
                </a:lnTo>
                <a:lnTo>
                  <a:pt x="2156" y="2975"/>
                </a:lnTo>
                <a:lnTo>
                  <a:pt x="2139" y="2990"/>
                </a:lnTo>
                <a:lnTo>
                  <a:pt x="2120" y="3001"/>
                </a:lnTo>
                <a:lnTo>
                  <a:pt x="2099" y="3004"/>
                </a:lnTo>
                <a:lnTo>
                  <a:pt x="1329" y="3004"/>
                </a:lnTo>
                <a:lnTo>
                  <a:pt x="1307" y="3001"/>
                </a:lnTo>
                <a:lnTo>
                  <a:pt x="1287" y="2990"/>
                </a:lnTo>
                <a:lnTo>
                  <a:pt x="1273" y="2975"/>
                </a:lnTo>
                <a:lnTo>
                  <a:pt x="1262" y="2956"/>
                </a:lnTo>
                <a:lnTo>
                  <a:pt x="1259" y="2934"/>
                </a:lnTo>
                <a:lnTo>
                  <a:pt x="1259" y="2864"/>
                </a:lnTo>
                <a:lnTo>
                  <a:pt x="1262" y="2842"/>
                </a:lnTo>
                <a:lnTo>
                  <a:pt x="1273" y="2823"/>
                </a:lnTo>
                <a:lnTo>
                  <a:pt x="1287" y="2808"/>
                </a:lnTo>
                <a:lnTo>
                  <a:pt x="1307" y="2798"/>
                </a:lnTo>
                <a:lnTo>
                  <a:pt x="1329" y="2795"/>
                </a:lnTo>
                <a:close/>
                <a:moveTo>
                  <a:pt x="1083" y="2667"/>
                </a:moveTo>
                <a:lnTo>
                  <a:pt x="1102" y="2672"/>
                </a:lnTo>
                <a:lnTo>
                  <a:pt x="1120" y="2684"/>
                </a:lnTo>
                <a:lnTo>
                  <a:pt x="1133" y="2698"/>
                </a:lnTo>
                <a:lnTo>
                  <a:pt x="1141" y="2718"/>
                </a:lnTo>
                <a:lnTo>
                  <a:pt x="1141" y="2737"/>
                </a:lnTo>
                <a:lnTo>
                  <a:pt x="1136" y="2756"/>
                </a:lnTo>
                <a:lnTo>
                  <a:pt x="1126" y="2774"/>
                </a:lnTo>
                <a:lnTo>
                  <a:pt x="868" y="3063"/>
                </a:lnTo>
                <a:lnTo>
                  <a:pt x="853" y="3075"/>
                </a:lnTo>
                <a:lnTo>
                  <a:pt x="836" y="3082"/>
                </a:lnTo>
                <a:lnTo>
                  <a:pt x="819" y="3085"/>
                </a:lnTo>
                <a:lnTo>
                  <a:pt x="798" y="3081"/>
                </a:lnTo>
                <a:lnTo>
                  <a:pt x="779" y="3070"/>
                </a:lnTo>
                <a:lnTo>
                  <a:pt x="618" y="2941"/>
                </a:lnTo>
                <a:lnTo>
                  <a:pt x="605" y="2927"/>
                </a:lnTo>
                <a:lnTo>
                  <a:pt x="596" y="2909"/>
                </a:lnTo>
                <a:lnTo>
                  <a:pt x="595" y="2890"/>
                </a:lnTo>
                <a:lnTo>
                  <a:pt x="598" y="2870"/>
                </a:lnTo>
                <a:lnTo>
                  <a:pt x="608" y="2851"/>
                </a:lnTo>
                <a:lnTo>
                  <a:pt x="623" y="2838"/>
                </a:lnTo>
                <a:lnTo>
                  <a:pt x="642" y="2830"/>
                </a:lnTo>
                <a:lnTo>
                  <a:pt x="661" y="2827"/>
                </a:lnTo>
                <a:lnTo>
                  <a:pt x="681" y="2832"/>
                </a:lnTo>
                <a:lnTo>
                  <a:pt x="698" y="2842"/>
                </a:lnTo>
                <a:lnTo>
                  <a:pt x="811" y="2933"/>
                </a:lnTo>
                <a:lnTo>
                  <a:pt x="1029" y="2688"/>
                </a:lnTo>
                <a:lnTo>
                  <a:pt x="1044" y="2675"/>
                </a:lnTo>
                <a:lnTo>
                  <a:pt x="1063" y="2669"/>
                </a:lnTo>
                <a:lnTo>
                  <a:pt x="1083" y="2667"/>
                </a:lnTo>
                <a:close/>
                <a:moveTo>
                  <a:pt x="1329" y="2236"/>
                </a:moveTo>
                <a:lnTo>
                  <a:pt x="2448" y="2236"/>
                </a:lnTo>
                <a:lnTo>
                  <a:pt x="2470" y="2239"/>
                </a:lnTo>
                <a:lnTo>
                  <a:pt x="2489" y="2249"/>
                </a:lnTo>
                <a:lnTo>
                  <a:pt x="2504" y="2264"/>
                </a:lnTo>
                <a:lnTo>
                  <a:pt x="2515" y="2283"/>
                </a:lnTo>
                <a:lnTo>
                  <a:pt x="2518" y="2306"/>
                </a:lnTo>
                <a:lnTo>
                  <a:pt x="2518" y="2375"/>
                </a:lnTo>
                <a:lnTo>
                  <a:pt x="2515" y="2398"/>
                </a:lnTo>
                <a:lnTo>
                  <a:pt x="2504" y="2417"/>
                </a:lnTo>
                <a:lnTo>
                  <a:pt x="2489" y="2432"/>
                </a:lnTo>
                <a:lnTo>
                  <a:pt x="2470" y="2442"/>
                </a:lnTo>
                <a:lnTo>
                  <a:pt x="2448" y="2445"/>
                </a:lnTo>
                <a:lnTo>
                  <a:pt x="1329" y="2445"/>
                </a:lnTo>
                <a:lnTo>
                  <a:pt x="1307" y="2442"/>
                </a:lnTo>
                <a:lnTo>
                  <a:pt x="1287" y="2432"/>
                </a:lnTo>
                <a:lnTo>
                  <a:pt x="1273" y="2417"/>
                </a:lnTo>
                <a:lnTo>
                  <a:pt x="1262" y="2398"/>
                </a:lnTo>
                <a:lnTo>
                  <a:pt x="1259" y="2375"/>
                </a:lnTo>
                <a:lnTo>
                  <a:pt x="1259" y="2306"/>
                </a:lnTo>
                <a:lnTo>
                  <a:pt x="1262" y="2283"/>
                </a:lnTo>
                <a:lnTo>
                  <a:pt x="1273" y="2264"/>
                </a:lnTo>
                <a:lnTo>
                  <a:pt x="1287" y="2249"/>
                </a:lnTo>
                <a:lnTo>
                  <a:pt x="1307" y="2239"/>
                </a:lnTo>
                <a:lnTo>
                  <a:pt x="1329" y="2236"/>
                </a:lnTo>
                <a:close/>
                <a:moveTo>
                  <a:pt x="1083" y="2073"/>
                </a:moveTo>
                <a:lnTo>
                  <a:pt x="1102" y="2078"/>
                </a:lnTo>
                <a:lnTo>
                  <a:pt x="1120" y="2089"/>
                </a:lnTo>
                <a:lnTo>
                  <a:pt x="1133" y="2104"/>
                </a:lnTo>
                <a:lnTo>
                  <a:pt x="1141" y="2123"/>
                </a:lnTo>
                <a:lnTo>
                  <a:pt x="1141" y="2143"/>
                </a:lnTo>
                <a:lnTo>
                  <a:pt x="1136" y="2162"/>
                </a:lnTo>
                <a:lnTo>
                  <a:pt x="1126" y="2180"/>
                </a:lnTo>
                <a:lnTo>
                  <a:pt x="868" y="2469"/>
                </a:lnTo>
                <a:lnTo>
                  <a:pt x="853" y="2481"/>
                </a:lnTo>
                <a:lnTo>
                  <a:pt x="836" y="2488"/>
                </a:lnTo>
                <a:lnTo>
                  <a:pt x="819" y="2491"/>
                </a:lnTo>
                <a:lnTo>
                  <a:pt x="798" y="2486"/>
                </a:lnTo>
                <a:lnTo>
                  <a:pt x="779" y="2476"/>
                </a:lnTo>
                <a:lnTo>
                  <a:pt x="618" y="2347"/>
                </a:lnTo>
                <a:lnTo>
                  <a:pt x="605" y="2332"/>
                </a:lnTo>
                <a:lnTo>
                  <a:pt x="596" y="2315"/>
                </a:lnTo>
                <a:lnTo>
                  <a:pt x="595" y="2295"/>
                </a:lnTo>
                <a:lnTo>
                  <a:pt x="598" y="2275"/>
                </a:lnTo>
                <a:lnTo>
                  <a:pt x="608" y="2257"/>
                </a:lnTo>
                <a:lnTo>
                  <a:pt x="623" y="2243"/>
                </a:lnTo>
                <a:lnTo>
                  <a:pt x="642" y="2236"/>
                </a:lnTo>
                <a:lnTo>
                  <a:pt x="661" y="2233"/>
                </a:lnTo>
                <a:lnTo>
                  <a:pt x="681" y="2238"/>
                </a:lnTo>
                <a:lnTo>
                  <a:pt x="698" y="2248"/>
                </a:lnTo>
                <a:lnTo>
                  <a:pt x="811" y="2338"/>
                </a:lnTo>
                <a:lnTo>
                  <a:pt x="1029" y="2094"/>
                </a:lnTo>
                <a:lnTo>
                  <a:pt x="1044" y="2080"/>
                </a:lnTo>
                <a:lnTo>
                  <a:pt x="1063" y="2075"/>
                </a:lnTo>
                <a:lnTo>
                  <a:pt x="1083" y="2073"/>
                </a:lnTo>
                <a:close/>
                <a:moveTo>
                  <a:pt x="1329" y="1606"/>
                </a:moveTo>
                <a:lnTo>
                  <a:pt x="2448" y="1606"/>
                </a:lnTo>
                <a:lnTo>
                  <a:pt x="2470" y="1611"/>
                </a:lnTo>
                <a:lnTo>
                  <a:pt x="2489" y="1620"/>
                </a:lnTo>
                <a:lnTo>
                  <a:pt x="2504" y="1636"/>
                </a:lnTo>
                <a:lnTo>
                  <a:pt x="2515" y="1655"/>
                </a:lnTo>
                <a:lnTo>
                  <a:pt x="2518" y="1676"/>
                </a:lnTo>
                <a:lnTo>
                  <a:pt x="2518" y="1747"/>
                </a:lnTo>
                <a:lnTo>
                  <a:pt x="2515" y="1768"/>
                </a:lnTo>
                <a:lnTo>
                  <a:pt x="2504" y="1787"/>
                </a:lnTo>
                <a:lnTo>
                  <a:pt x="2489" y="1803"/>
                </a:lnTo>
                <a:lnTo>
                  <a:pt x="2470" y="1812"/>
                </a:lnTo>
                <a:lnTo>
                  <a:pt x="2448" y="1817"/>
                </a:lnTo>
                <a:lnTo>
                  <a:pt x="1329" y="1817"/>
                </a:lnTo>
                <a:lnTo>
                  <a:pt x="1307" y="1812"/>
                </a:lnTo>
                <a:lnTo>
                  <a:pt x="1287" y="1803"/>
                </a:lnTo>
                <a:lnTo>
                  <a:pt x="1273" y="1787"/>
                </a:lnTo>
                <a:lnTo>
                  <a:pt x="1262" y="1768"/>
                </a:lnTo>
                <a:lnTo>
                  <a:pt x="1259" y="1747"/>
                </a:lnTo>
                <a:lnTo>
                  <a:pt x="1259" y="1676"/>
                </a:lnTo>
                <a:lnTo>
                  <a:pt x="1262" y="1655"/>
                </a:lnTo>
                <a:lnTo>
                  <a:pt x="1273" y="1636"/>
                </a:lnTo>
                <a:lnTo>
                  <a:pt x="1287" y="1620"/>
                </a:lnTo>
                <a:lnTo>
                  <a:pt x="1307" y="1611"/>
                </a:lnTo>
                <a:lnTo>
                  <a:pt x="1329" y="1606"/>
                </a:lnTo>
                <a:close/>
                <a:moveTo>
                  <a:pt x="1083" y="1451"/>
                </a:moveTo>
                <a:lnTo>
                  <a:pt x="1102" y="1457"/>
                </a:lnTo>
                <a:lnTo>
                  <a:pt x="1120" y="1467"/>
                </a:lnTo>
                <a:lnTo>
                  <a:pt x="1133" y="1483"/>
                </a:lnTo>
                <a:lnTo>
                  <a:pt x="1141" y="1501"/>
                </a:lnTo>
                <a:lnTo>
                  <a:pt x="1141" y="1522"/>
                </a:lnTo>
                <a:lnTo>
                  <a:pt x="1136" y="1541"/>
                </a:lnTo>
                <a:lnTo>
                  <a:pt x="1126" y="1557"/>
                </a:lnTo>
                <a:lnTo>
                  <a:pt x="868" y="1848"/>
                </a:lnTo>
                <a:lnTo>
                  <a:pt x="853" y="1860"/>
                </a:lnTo>
                <a:lnTo>
                  <a:pt x="836" y="1867"/>
                </a:lnTo>
                <a:lnTo>
                  <a:pt x="819" y="1869"/>
                </a:lnTo>
                <a:lnTo>
                  <a:pt x="798" y="1866"/>
                </a:lnTo>
                <a:lnTo>
                  <a:pt x="779" y="1855"/>
                </a:lnTo>
                <a:lnTo>
                  <a:pt x="618" y="1726"/>
                </a:lnTo>
                <a:lnTo>
                  <a:pt x="605" y="1712"/>
                </a:lnTo>
                <a:lnTo>
                  <a:pt x="596" y="1692"/>
                </a:lnTo>
                <a:lnTo>
                  <a:pt x="595" y="1673"/>
                </a:lnTo>
                <a:lnTo>
                  <a:pt x="598" y="1654"/>
                </a:lnTo>
                <a:lnTo>
                  <a:pt x="608" y="1636"/>
                </a:lnTo>
                <a:lnTo>
                  <a:pt x="623" y="1623"/>
                </a:lnTo>
                <a:lnTo>
                  <a:pt x="642" y="1614"/>
                </a:lnTo>
                <a:lnTo>
                  <a:pt x="661" y="1612"/>
                </a:lnTo>
                <a:lnTo>
                  <a:pt x="681" y="1615"/>
                </a:lnTo>
                <a:lnTo>
                  <a:pt x="698" y="1626"/>
                </a:lnTo>
                <a:lnTo>
                  <a:pt x="811" y="1716"/>
                </a:lnTo>
                <a:lnTo>
                  <a:pt x="1029" y="1473"/>
                </a:lnTo>
                <a:lnTo>
                  <a:pt x="1044" y="1460"/>
                </a:lnTo>
                <a:lnTo>
                  <a:pt x="1063" y="1452"/>
                </a:lnTo>
                <a:lnTo>
                  <a:pt x="1083" y="1451"/>
                </a:lnTo>
                <a:close/>
                <a:moveTo>
                  <a:pt x="210" y="489"/>
                </a:moveTo>
                <a:lnTo>
                  <a:pt x="777" y="489"/>
                </a:lnTo>
                <a:lnTo>
                  <a:pt x="771" y="525"/>
                </a:lnTo>
                <a:lnTo>
                  <a:pt x="770" y="562"/>
                </a:lnTo>
                <a:lnTo>
                  <a:pt x="774" y="618"/>
                </a:lnTo>
                <a:lnTo>
                  <a:pt x="787" y="671"/>
                </a:lnTo>
                <a:lnTo>
                  <a:pt x="808" y="720"/>
                </a:lnTo>
                <a:lnTo>
                  <a:pt x="836" y="766"/>
                </a:lnTo>
                <a:lnTo>
                  <a:pt x="871" y="806"/>
                </a:lnTo>
                <a:lnTo>
                  <a:pt x="912" y="842"/>
                </a:lnTo>
                <a:lnTo>
                  <a:pt x="958" y="870"/>
                </a:lnTo>
                <a:lnTo>
                  <a:pt x="1007" y="891"/>
                </a:lnTo>
                <a:lnTo>
                  <a:pt x="1060" y="904"/>
                </a:lnTo>
                <a:lnTo>
                  <a:pt x="1117" y="908"/>
                </a:lnTo>
                <a:lnTo>
                  <a:pt x="2031" y="908"/>
                </a:lnTo>
                <a:lnTo>
                  <a:pt x="2087" y="904"/>
                </a:lnTo>
                <a:lnTo>
                  <a:pt x="2141" y="891"/>
                </a:lnTo>
                <a:lnTo>
                  <a:pt x="2190" y="870"/>
                </a:lnTo>
                <a:lnTo>
                  <a:pt x="2236" y="840"/>
                </a:lnTo>
                <a:lnTo>
                  <a:pt x="2276" y="806"/>
                </a:lnTo>
                <a:lnTo>
                  <a:pt x="2311" y="765"/>
                </a:lnTo>
                <a:lnTo>
                  <a:pt x="2340" y="719"/>
                </a:lnTo>
                <a:lnTo>
                  <a:pt x="2360" y="668"/>
                </a:lnTo>
                <a:lnTo>
                  <a:pt x="2374" y="613"/>
                </a:lnTo>
                <a:lnTo>
                  <a:pt x="2378" y="557"/>
                </a:lnTo>
                <a:lnTo>
                  <a:pt x="2377" y="523"/>
                </a:lnTo>
                <a:lnTo>
                  <a:pt x="2371" y="489"/>
                </a:lnTo>
                <a:lnTo>
                  <a:pt x="2798" y="489"/>
                </a:lnTo>
                <a:lnTo>
                  <a:pt x="2857" y="492"/>
                </a:lnTo>
                <a:lnTo>
                  <a:pt x="2911" y="501"/>
                </a:lnTo>
                <a:lnTo>
                  <a:pt x="2958" y="516"/>
                </a:lnTo>
                <a:lnTo>
                  <a:pt x="3003" y="533"/>
                </a:lnTo>
                <a:lnTo>
                  <a:pt x="3040" y="557"/>
                </a:lnTo>
                <a:lnTo>
                  <a:pt x="3073" y="585"/>
                </a:lnTo>
                <a:lnTo>
                  <a:pt x="3099" y="616"/>
                </a:lnTo>
                <a:lnTo>
                  <a:pt x="3120" y="651"/>
                </a:lnTo>
                <a:lnTo>
                  <a:pt x="3135" y="688"/>
                </a:lnTo>
                <a:lnTo>
                  <a:pt x="3145" y="728"/>
                </a:lnTo>
                <a:lnTo>
                  <a:pt x="3148" y="769"/>
                </a:lnTo>
                <a:lnTo>
                  <a:pt x="3148" y="2867"/>
                </a:lnTo>
                <a:lnTo>
                  <a:pt x="3113" y="2866"/>
                </a:lnTo>
                <a:lnTo>
                  <a:pt x="3078" y="2864"/>
                </a:lnTo>
                <a:lnTo>
                  <a:pt x="2982" y="2869"/>
                </a:lnTo>
                <a:lnTo>
                  <a:pt x="2889" y="2881"/>
                </a:lnTo>
                <a:lnTo>
                  <a:pt x="2798" y="2901"/>
                </a:lnTo>
                <a:lnTo>
                  <a:pt x="2798" y="1258"/>
                </a:lnTo>
                <a:lnTo>
                  <a:pt x="350" y="1258"/>
                </a:lnTo>
                <a:lnTo>
                  <a:pt x="350" y="4051"/>
                </a:lnTo>
                <a:lnTo>
                  <a:pt x="1963" y="4051"/>
                </a:lnTo>
                <a:lnTo>
                  <a:pt x="1972" y="4143"/>
                </a:lnTo>
                <a:lnTo>
                  <a:pt x="1988" y="4232"/>
                </a:lnTo>
                <a:lnTo>
                  <a:pt x="2012" y="4318"/>
                </a:lnTo>
                <a:lnTo>
                  <a:pt x="2041" y="4401"/>
                </a:lnTo>
                <a:lnTo>
                  <a:pt x="280" y="4401"/>
                </a:lnTo>
                <a:lnTo>
                  <a:pt x="230" y="4397"/>
                </a:lnTo>
                <a:lnTo>
                  <a:pt x="182" y="4383"/>
                </a:lnTo>
                <a:lnTo>
                  <a:pt x="139" y="4362"/>
                </a:lnTo>
                <a:lnTo>
                  <a:pt x="99" y="4336"/>
                </a:lnTo>
                <a:lnTo>
                  <a:pt x="66" y="4302"/>
                </a:lnTo>
                <a:lnTo>
                  <a:pt x="38" y="4263"/>
                </a:lnTo>
                <a:lnTo>
                  <a:pt x="17" y="4219"/>
                </a:lnTo>
                <a:lnTo>
                  <a:pt x="4" y="4171"/>
                </a:lnTo>
                <a:lnTo>
                  <a:pt x="0" y="4121"/>
                </a:lnTo>
                <a:lnTo>
                  <a:pt x="0" y="769"/>
                </a:lnTo>
                <a:lnTo>
                  <a:pt x="4" y="723"/>
                </a:lnTo>
                <a:lnTo>
                  <a:pt x="13" y="680"/>
                </a:lnTo>
                <a:lnTo>
                  <a:pt x="29" y="640"/>
                </a:lnTo>
                <a:lnTo>
                  <a:pt x="50" y="603"/>
                </a:lnTo>
                <a:lnTo>
                  <a:pt x="74" y="571"/>
                </a:lnTo>
                <a:lnTo>
                  <a:pt x="99" y="542"/>
                </a:lnTo>
                <a:lnTo>
                  <a:pt x="127" y="520"/>
                </a:lnTo>
                <a:lnTo>
                  <a:pt x="155" y="504"/>
                </a:lnTo>
                <a:lnTo>
                  <a:pt x="184" y="492"/>
                </a:lnTo>
                <a:lnTo>
                  <a:pt x="210" y="489"/>
                </a:lnTo>
                <a:close/>
                <a:moveTo>
                  <a:pt x="1574" y="139"/>
                </a:moveTo>
                <a:lnTo>
                  <a:pt x="1546" y="144"/>
                </a:lnTo>
                <a:lnTo>
                  <a:pt x="1520" y="154"/>
                </a:lnTo>
                <a:lnTo>
                  <a:pt x="1500" y="170"/>
                </a:lnTo>
                <a:lnTo>
                  <a:pt x="1483" y="191"/>
                </a:lnTo>
                <a:lnTo>
                  <a:pt x="1473" y="216"/>
                </a:lnTo>
                <a:lnTo>
                  <a:pt x="1469" y="245"/>
                </a:lnTo>
                <a:lnTo>
                  <a:pt x="1473" y="273"/>
                </a:lnTo>
                <a:lnTo>
                  <a:pt x="1483" y="298"/>
                </a:lnTo>
                <a:lnTo>
                  <a:pt x="1500" y="319"/>
                </a:lnTo>
                <a:lnTo>
                  <a:pt x="1520" y="335"/>
                </a:lnTo>
                <a:lnTo>
                  <a:pt x="1546" y="345"/>
                </a:lnTo>
                <a:lnTo>
                  <a:pt x="1574" y="350"/>
                </a:lnTo>
                <a:lnTo>
                  <a:pt x="1602" y="345"/>
                </a:lnTo>
                <a:lnTo>
                  <a:pt x="1627" y="335"/>
                </a:lnTo>
                <a:lnTo>
                  <a:pt x="1648" y="319"/>
                </a:lnTo>
                <a:lnTo>
                  <a:pt x="1664" y="298"/>
                </a:lnTo>
                <a:lnTo>
                  <a:pt x="1675" y="273"/>
                </a:lnTo>
                <a:lnTo>
                  <a:pt x="1679" y="245"/>
                </a:lnTo>
                <a:lnTo>
                  <a:pt x="1675" y="216"/>
                </a:lnTo>
                <a:lnTo>
                  <a:pt x="1664" y="191"/>
                </a:lnTo>
                <a:lnTo>
                  <a:pt x="1648" y="170"/>
                </a:lnTo>
                <a:lnTo>
                  <a:pt x="1627" y="154"/>
                </a:lnTo>
                <a:lnTo>
                  <a:pt x="1602" y="144"/>
                </a:lnTo>
                <a:lnTo>
                  <a:pt x="1574" y="139"/>
                </a:lnTo>
                <a:close/>
                <a:moveTo>
                  <a:pt x="1571" y="0"/>
                </a:moveTo>
                <a:lnTo>
                  <a:pt x="1577" y="0"/>
                </a:lnTo>
                <a:lnTo>
                  <a:pt x="1620" y="4"/>
                </a:lnTo>
                <a:lnTo>
                  <a:pt x="1661" y="15"/>
                </a:lnTo>
                <a:lnTo>
                  <a:pt x="1699" y="33"/>
                </a:lnTo>
                <a:lnTo>
                  <a:pt x="1733" y="56"/>
                </a:lnTo>
                <a:lnTo>
                  <a:pt x="1762" y="86"/>
                </a:lnTo>
                <a:lnTo>
                  <a:pt x="1786" y="120"/>
                </a:lnTo>
                <a:lnTo>
                  <a:pt x="1804" y="157"/>
                </a:lnTo>
                <a:lnTo>
                  <a:pt x="1814" y="199"/>
                </a:lnTo>
                <a:lnTo>
                  <a:pt x="1819" y="242"/>
                </a:lnTo>
                <a:lnTo>
                  <a:pt x="1819" y="245"/>
                </a:lnTo>
                <a:lnTo>
                  <a:pt x="1822" y="273"/>
                </a:lnTo>
                <a:lnTo>
                  <a:pt x="1834" y="298"/>
                </a:lnTo>
                <a:lnTo>
                  <a:pt x="1850" y="319"/>
                </a:lnTo>
                <a:lnTo>
                  <a:pt x="1871" y="335"/>
                </a:lnTo>
                <a:lnTo>
                  <a:pt x="1894" y="345"/>
                </a:lnTo>
                <a:lnTo>
                  <a:pt x="1923" y="350"/>
                </a:lnTo>
                <a:lnTo>
                  <a:pt x="2031" y="350"/>
                </a:lnTo>
                <a:lnTo>
                  <a:pt x="2072" y="354"/>
                </a:lnTo>
                <a:lnTo>
                  <a:pt x="2111" y="366"/>
                </a:lnTo>
                <a:lnTo>
                  <a:pt x="2147" y="385"/>
                </a:lnTo>
                <a:lnTo>
                  <a:pt x="2178" y="410"/>
                </a:lnTo>
                <a:lnTo>
                  <a:pt x="2203" y="440"/>
                </a:lnTo>
                <a:lnTo>
                  <a:pt x="2222" y="476"/>
                </a:lnTo>
                <a:lnTo>
                  <a:pt x="2234" y="516"/>
                </a:lnTo>
                <a:lnTo>
                  <a:pt x="2239" y="557"/>
                </a:lnTo>
                <a:lnTo>
                  <a:pt x="2239" y="562"/>
                </a:lnTo>
                <a:lnTo>
                  <a:pt x="2234" y="603"/>
                </a:lnTo>
                <a:lnTo>
                  <a:pt x="2222" y="642"/>
                </a:lnTo>
                <a:lnTo>
                  <a:pt x="2203" y="677"/>
                </a:lnTo>
                <a:lnTo>
                  <a:pt x="2178" y="708"/>
                </a:lnTo>
                <a:lnTo>
                  <a:pt x="2147" y="734"/>
                </a:lnTo>
                <a:lnTo>
                  <a:pt x="2111" y="753"/>
                </a:lnTo>
                <a:lnTo>
                  <a:pt x="2072" y="765"/>
                </a:lnTo>
                <a:lnTo>
                  <a:pt x="2031" y="769"/>
                </a:lnTo>
                <a:lnTo>
                  <a:pt x="1117" y="769"/>
                </a:lnTo>
                <a:lnTo>
                  <a:pt x="1075" y="765"/>
                </a:lnTo>
                <a:lnTo>
                  <a:pt x="1037" y="753"/>
                </a:lnTo>
                <a:lnTo>
                  <a:pt x="1001" y="734"/>
                </a:lnTo>
                <a:lnTo>
                  <a:pt x="970" y="708"/>
                </a:lnTo>
                <a:lnTo>
                  <a:pt x="945" y="677"/>
                </a:lnTo>
                <a:lnTo>
                  <a:pt x="925" y="642"/>
                </a:lnTo>
                <a:lnTo>
                  <a:pt x="914" y="603"/>
                </a:lnTo>
                <a:lnTo>
                  <a:pt x="909" y="562"/>
                </a:lnTo>
                <a:lnTo>
                  <a:pt x="909" y="557"/>
                </a:lnTo>
                <a:lnTo>
                  <a:pt x="914" y="516"/>
                </a:lnTo>
                <a:lnTo>
                  <a:pt x="925" y="476"/>
                </a:lnTo>
                <a:lnTo>
                  <a:pt x="945" y="440"/>
                </a:lnTo>
                <a:lnTo>
                  <a:pt x="970" y="410"/>
                </a:lnTo>
                <a:lnTo>
                  <a:pt x="1001" y="385"/>
                </a:lnTo>
                <a:lnTo>
                  <a:pt x="1037" y="366"/>
                </a:lnTo>
                <a:lnTo>
                  <a:pt x="1075" y="354"/>
                </a:lnTo>
                <a:lnTo>
                  <a:pt x="1117" y="350"/>
                </a:lnTo>
                <a:lnTo>
                  <a:pt x="1225" y="350"/>
                </a:lnTo>
                <a:lnTo>
                  <a:pt x="1252" y="345"/>
                </a:lnTo>
                <a:lnTo>
                  <a:pt x="1277" y="335"/>
                </a:lnTo>
                <a:lnTo>
                  <a:pt x="1298" y="319"/>
                </a:lnTo>
                <a:lnTo>
                  <a:pt x="1314" y="298"/>
                </a:lnTo>
                <a:lnTo>
                  <a:pt x="1325" y="273"/>
                </a:lnTo>
                <a:lnTo>
                  <a:pt x="1329" y="245"/>
                </a:lnTo>
                <a:lnTo>
                  <a:pt x="1329" y="242"/>
                </a:lnTo>
                <a:lnTo>
                  <a:pt x="1333" y="199"/>
                </a:lnTo>
                <a:lnTo>
                  <a:pt x="1344" y="157"/>
                </a:lnTo>
                <a:lnTo>
                  <a:pt x="1362" y="120"/>
                </a:lnTo>
                <a:lnTo>
                  <a:pt x="1385" y="86"/>
                </a:lnTo>
                <a:lnTo>
                  <a:pt x="1415" y="56"/>
                </a:lnTo>
                <a:lnTo>
                  <a:pt x="1449" y="33"/>
                </a:lnTo>
                <a:lnTo>
                  <a:pt x="1486" y="15"/>
                </a:lnTo>
                <a:lnTo>
                  <a:pt x="1528" y="4"/>
                </a:lnTo>
                <a:lnTo>
                  <a:pt x="1571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sp>
        <p:nvSpPr>
          <p:cNvPr id="59" name="Freeform 6"/>
          <p:cNvSpPr>
            <a:spLocks noEditPoints="1"/>
          </p:cNvSpPr>
          <p:nvPr/>
        </p:nvSpPr>
        <p:spPr bwMode="auto">
          <a:xfrm>
            <a:off x="3102447" y="2794757"/>
            <a:ext cx="549664" cy="430289"/>
          </a:xfrm>
          <a:custGeom>
            <a:avLst/>
            <a:gdLst>
              <a:gd name="T0" fmla="*/ 1514 w 4890"/>
              <a:gd name="T1" fmla="*/ 2128 h 3826"/>
              <a:gd name="T2" fmla="*/ 1674 w 4890"/>
              <a:gd name="T3" fmla="*/ 2297 h 3826"/>
              <a:gd name="T4" fmla="*/ 993 w 4890"/>
              <a:gd name="T5" fmla="*/ 2451 h 3826"/>
              <a:gd name="T6" fmla="*/ 4425 w 4890"/>
              <a:gd name="T7" fmla="*/ 3507 h 3826"/>
              <a:gd name="T8" fmla="*/ 3876 w 4890"/>
              <a:gd name="T9" fmla="*/ 2442 h 3826"/>
              <a:gd name="T10" fmla="*/ 3281 w 4890"/>
              <a:gd name="T11" fmla="*/ 2223 h 3826"/>
              <a:gd name="T12" fmla="*/ 3390 w 4890"/>
              <a:gd name="T13" fmla="*/ 2122 h 3826"/>
              <a:gd name="T14" fmla="*/ 4096 w 4890"/>
              <a:gd name="T15" fmla="*/ 2134 h 3826"/>
              <a:gd name="T16" fmla="*/ 4887 w 4890"/>
              <a:gd name="T17" fmla="*/ 3738 h 3826"/>
              <a:gd name="T18" fmla="*/ 4857 w 4890"/>
              <a:gd name="T19" fmla="*/ 3814 h 3826"/>
              <a:gd name="T20" fmla="*/ 55 w 4890"/>
              <a:gd name="T21" fmla="*/ 3823 h 3826"/>
              <a:gd name="T22" fmla="*/ 0 w 4890"/>
              <a:gd name="T23" fmla="*/ 3762 h 3826"/>
              <a:gd name="T24" fmla="*/ 776 w 4890"/>
              <a:gd name="T25" fmla="*/ 2147 h 3826"/>
              <a:gd name="T26" fmla="*/ 2444 w 4890"/>
              <a:gd name="T27" fmla="*/ 523 h 3826"/>
              <a:gd name="T28" fmla="*/ 2169 w 4890"/>
              <a:gd name="T29" fmla="*/ 592 h 3826"/>
              <a:gd name="T30" fmla="*/ 1963 w 4890"/>
              <a:gd name="T31" fmla="*/ 774 h 3826"/>
              <a:gd name="T32" fmla="*/ 1864 w 4890"/>
              <a:gd name="T33" fmla="*/ 1035 h 3826"/>
              <a:gd name="T34" fmla="*/ 1898 w 4890"/>
              <a:gd name="T35" fmla="*/ 1319 h 3826"/>
              <a:gd name="T36" fmla="*/ 2055 w 4890"/>
              <a:gd name="T37" fmla="*/ 1546 h 3826"/>
              <a:gd name="T38" fmla="*/ 2300 w 4890"/>
              <a:gd name="T39" fmla="*/ 1675 h 3826"/>
              <a:gd name="T40" fmla="*/ 2589 w 4890"/>
              <a:gd name="T41" fmla="*/ 1675 h 3826"/>
              <a:gd name="T42" fmla="*/ 2833 w 4890"/>
              <a:gd name="T43" fmla="*/ 1546 h 3826"/>
              <a:gd name="T44" fmla="*/ 2990 w 4890"/>
              <a:gd name="T45" fmla="*/ 1319 h 3826"/>
              <a:gd name="T46" fmla="*/ 3024 w 4890"/>
              <a:gd name="T47" fmla="*/ 1035 h 3826"/>
              <a:gd name="T48" fmla="*/ 2925 w 4890"/>
              <a:gd name="T49" fmla="*/ 774 h 3826"/>
              <a:gd name="T50" fmla="*/ 2719 w 4890"/>
              <a:gd name="T51" fmla="*/ 592 h 3826"/>
              <a:gd name="T52" fmla="*/ 2444 w 4890"/>
              <a:gd name="T53" fmla="*/ 523 h 3826"/>
              <a:gd name="T54" fmla="*/ 2735 w 4890"/>
              <a:gd name="T55" fmla="*/ 39 h 3826"/>
              <a:gd name="T56" fmla="*/ 3081 w 4890"/>
              <a:gd name="T57" fmla="*/ 202 h 3826"/>
              <a:gd name="T58" fmla="*/ 3349 w 4890"/>
              <a:gd name="T59" fmla="*/ 469 h 3826"/>
              <a:gd name="T60" fmla="*/ 3512 w 4890"/>
              <a:gd name="T61" fmla="*/ 814 h 3826"/>
              <a:gd name="T62" fmla="*/ 3549 w 4890"/>
              <a:gd name="T63" fmla="*/ 1199 h 3826"/>
              <a:gd name="T64" fmla="*/ 3487 w 4890"/>
              <a:gd name="T65" fmla="*/ 1516 h 3826"/>
              <a:gd name="T66" fmla="*/ 3358 w 4890"/>
              <a:gd name="T67" fmla="*/ 1774 h 3826"/>
              <a:gd name="T68" fmla="*/ 3183 w 4890"/>
              <a:gd name="T69" fmla="*/ 2000 h 3826"/>
              <a:gd name="T70" fmla="*/ 2984 w 4890"/>
              <a:gd name="T71" fmla="*/ 2223 h 3826"/>
              <a:gd name="T72" fmla="*/ 2781 w 4890"/>
              <a:gd name="T73" fmla="*/ 2464 h 3826"/>
              <a:gd name="T74" fmla="*/ 2596 w 4890"/>
              <a:gd name="T75" fmla="*/ 2753 h 3826"/>
              <a:gd name="T76" fmla="*/ 2491 w 4890"/>
              <a:gd name="T77" fmla="*/ 2957 h 3826"/>
              <a:gd name="T78" fmla="*/ 2415 w 4890"/>
              <a:gd name="T79" fmla="*/ 2968 h 3826"/>
              <a:gd name="T80" fmla="*/ 2328 w 4890"/>
              <a:gd name="T81" fmla="*/ 2827 h 3826"/>
              <a:gd name="T82" fmla="*/ 2129 w 4890"/>
              <a:gd name="T83" fmla="*/ 2495 h 3826"/>
              <a:gd name="T84" fmla="*/ 1906 w 4890"/>
              <a:gd name="T85" fmla="*/ 2224 h 3826"/>
              <a:gd name="T86" fmla="*/ 1688 w 4890"/>
              <a:gd name="T87" fmla="*/ 1980 h 3826"/>
              <a:gd name="T88" fmla="*/ 1500 w 4890"/>
              <a:gd name="T89" fmla="*/ 1725 h 3826"/>
              <a:gd name="T90" fmla="*/ 1374 w 4890"/>
              <a:gd name="T91" fmla="*/ 1424 h 3826"/>
              <a:gd name="T92" fmla="*/ 1341 w 4890"/>
              <a:gd name="T93" fmla="*/ 1052 h 3826"/>
              <a:gd name="T94" fmla="*/ 1427 w 4890"/>
              <a:gd name="T95" fmla="*/ 692 h 3826"/>
              <a:gd name="T96" fmla="*/ 1617 w 4890"/>
              <a:gd name="T97" fmla="*/ 383 h 3826"/>
              <a:gd name="T98" fmla="*/ 1894 w 4890"/>
              <a:gd name="T99" fmla="*/ 150 h 3826"/>
              <a:gd name="T100" fmla="*/ 2241 w 4890"/>
              <a:gd name="T101" fmla="*/ 20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90" h="3826">
                <a:moveTo>
                  <a:pt x="836" y="2120"/>
                </a:moveTo>
                <a:lnTo>
                  <a:pt x="1482" y="2120"/>
                </a:lnTo>
                <a:lnTo>
                  <a:pt x="1498" y="2122"/>
                </a:lnTo>
                <a:lnTo>
                  <a:pt x="1514" y="2128"/>
                </a:lnTo>
                <a:lnTo>
                  <a:pt x="1529" y="2137"/>
                </a:lnTo>
                <a:lnTo>
                  <a:pt x="1541" y="2147"/>
                </a:lnTo>
                <a:lnTo>
                  <a:pt x="1608" y="2223"/>
                </a:lnTo>
                <a:lnTo>
                  <a:pt x="1674" y="2297"/>
                </a:lnTo>
                <a:lnTo>
                  <a:pt x="1802" y="2439"/>
                </a:lnTo>
                <a:lnTo>
                  <a:pt x="1036" y="2439"/>
                </a:lnTo>
                <a:lnTo>
                  <a:pt x="1014" y="2442"/>
                </a:lnTo>
                <a:lnTo>
                  <a:pt x="993" y="2451"/>
                </a:lnTo>
                <a:lnTo>
                  <a:pt x="977" y="2466"/>
                </a:lnTo>
                <a:lnTo>
                  <a:pt x="963" y="2483"/>
                </a:lnTo>
                <a:lnTo>
                  <a:pt x="465" y="3507"/>
                </a:lnTo>
                <a:lnTo>
                  <a:pt x="4425" y="3507"/>
                </a:lnTo>
                <a:lnTo>
                  <a:pt x="3927" y="2483"/>
                </a:lnTo>
                <a:lnTo>
                  <a:pt x="3913" y="2466"/>
                </a:lnTo>
                <a:lnTo>
                  <a:pt x="3897" y="2451"/>
                </a:lnTo>
                <a:lnTo>
                  <a:pt x="3876" y="2442"/>
                </a:lnTo>
                <a:lnTo>
                  <a:pt x="3854" y="2439"/>
                </a:lnTo>
                <a:lnTo>
                  <a:pt x="3087" y="2439"/>
                </a:lnTo>
                <a:lnTo>
                  <a:pt x="3214" y="2297"/>
                </a:lnTo>
                <a:lnTo>
                  <a:pt x="3281" y="2223"/>
                </a:lnTo>
                <a:lnTo>
                  <a:pt x="3347" y="2147"/>
                </a:lnTo>
                <a:lnTo>
                  <a:pt x="3359" y="2137"/>
                </a:lnTo>
                <a:lnTo>
                  <a:pt x="3374" y="2128"/>
                </a:lnTo>
                <a:lnTo>
                  <a:pt x="3390" y="2122"/>
                </a:lnTo>
                <a:lnTo>
                  <a:pt x="3407" y="2120"/>
                </a:lnTo>
                <a:lnTo>
                  <a:pt x="4054" y="2120"/>
                </a:lnTo>
                <a:lnTo>
                  <a:pt x="4075" y="2123"/>
                </a:lnTo>
                <a:lnTo>
                  <a:pt x="4096" y="2134"/>
                </a:lnTo>
                <a:lnTo>
                  <a:pt x="4114" y="2147"/>
                </a:lnTo>
                <a:lnTo>
                  <a:pt x="4125" y="2165"/>
                </a:lnTo>
                <a:lnTo>
                  <a:pt x="4878" y="3712"/>
                </a:lnTo>
                <a:lnTo>
                  <a:pt x="4887" y="3738"/>
                </a:lnTo>
                <a:lnTo>
                  <a:pt x="4890" y="3762"/>
                </a:lnTo>
                <a:lnTo>
                  <a:pt x="4886" y="3783"/>
                </a:lnTo>
                <a:lnTo>
                  <a:pt x="4874" y="3800"/>
                </a:lnTo>
                <a:lnTo>
                  <a:pt x="4857" y="3814"/>
                </a:lnTo>
                <a:lnTo>
                  <a:pt x="4835" y="3823"/>
                </a:lnTo>
                <a:lnTo>
                  <a:pt x="4807" y="3826"/>
                </a:lnTo>
                <a:lnTo>
                  <a:pt x="83" y="3826"/>
                </a:lnTo>
                <a:lnTo>
                  <a:pt x="55" y="3823"/>
                </a:lnTo>
                <a:lnTo>
                  <a:pt x="33" y="3814"/>
                </a:lnTo>
                <a:lnTo>
                  <a:pt x="16" y="3800"/>
                </a:lnTo>
                <a:lnTo>
                  <a:pt x="4" y="3783"/>
                </a:lnTo>
                <a:lnTo>
                  <a:pt x="0" y="3762"/>
                </a:lnTo>
                <a:lnTo>
                  <a:pt x="3" y="3738"/>
                </a:lnTo>
                <a:lnTo>
                  <a:pt x="12" y="3712"/>
                </a:lnTo>
                <a:lnTo>
                  <a:pt x="765" y="2165"/>
                </a:lnTo>
                <a:lnTo>
                  <a:pt x="776" y="2147"/>
                </a:lnTo>
                <a:lnTo>
                  <a:pt x="794" y="2134"/>
                </a:lnTo>
                <a:lnTo>
                  <a:pt x="815" y="2123"/>
                </a:lnTo>
                <a:lnTo>
                  <a:pt x="836" y="2120"/>
                </a:lnTo>
                <a:close/>
                <a:moveTo>
                  <a:pt x="2444" y="523"/>
                </a:moveTo>
                <a:lnTo>
                  <a:pt x="2371" y="528"/>
                </a:lnTo>
                <a:lnTo>
                  <a:pt x="2300" y="541"/>
                </a:lnTo>
                <a:lnTo>
                  <a:pt x="2233" y="563"/>
                </a:lnTo>
                <a:lnTo>
                  <a:pt x="2169" y="592"/>
                </a:lnTo>
                <a:lnTo>
                  <a:pt x="2110" y="629"/>
                </a:lnTo>
                <a:lnTo>
                  <a:pt x="2055" y="672"/>
                </a:lnTo>
                <a:lnTo>
                  <a:pt x="2006" y="720"/>
                </a:lnTo>
                <a:lnTo>
                  <a:pt x="1963" y="774"/>
                </a:lnTo>
                <a:lnTo>
                  <a:pt x="1928" y="833"/>
                </a:lnTo>
                <a:lnTo>
                  <a:pt x="1898" y="897"/>
                </a:lnTo>
                <a:lnTo>
                  <a:pt x="1877" y="965"/>
                </a:lnTo>
                <a:lnTo>
                  <a:pt x="1864" y="1035"/>
                </a:lnTo>
                <a:lnTo>
                  <a:pt x="1860" y="1109"/>
                </a:lnTo>
                <a:lnTo>
                  <a:pt x="1864" y="1181"/>
                </a:lnTo>
                <a:lnTo>
                  <a:pt x="1877" y="1252"/>
                </a:lnTo>
                <a:lnTo>
                  <a:pt x="1898" y="1319"/>
                </a:lnTo>
                <a:lnTo>
                  <a:pt x="1928" y="1383"/>
                </a:lnTo>
                <a:lnTo>
                  <a:pt x="1963" y="1442"/>
                </a:lnTo>
                <a:lnTo>
                  <a:pt x="2006" y="1497"/>
                </a:lnTo>
                <a:lnTo>
                  <a:pt x="2055" y="1546"/>
                </a:lnTo>
                <a:lnTo>
                  <a:pt x="2110" y="1589"/>
                </a:lnTo>
                <a:lnTo>
                  <a:pt x="2169" y="1624"/>
                </a:lnTo>
                <a:lnTo>
                  <a:pt x="2233" y="1654"/>
                </a:lnTo>
                <a:lnTo>
                  <a:pt x="2300" y="1675"/>
                </a:lnTo>
                <a:lnTo>
                  <a:pt x="2371" y="1688"/>
                </a:lnTo>
                <a:lnTo>
                  <a:pt x="2444" y="1694"/>
                </a:lnTo>
                <a:lnTo>
                  <a:pt x="2518" y="1688"/>
                </a:lnTo>
                <a:lnTo>
                  <a:pt x="2589" y="1675"/>
                </a:lnTo>
                <a:lnTo>
                  <a:pt x="2655" y="1654"/>
                </a:lnTo>
                <a:lnTo>
                  <a:pt x="2719" y="1624"/>
                </a:lnTo>
                <a:lnTo>
                  <a:pt x="2778" y="1589"/>
                </a:lnTo>
                <a:lnTo>
                  <a:pt x="2833" y="1546"/>
                </a:lnTo>
                <a:lnTo>
                  <a:pt x="2882" y="1497"/>
                </a:lnTo>
                <a:lnTo>
                  <a:pt x="2925" y="1442"/>
                </a:lnTo>
                <a:lnTo>
                  <a:pt x="2961" y="1383"/>
                </a:lnTo>
                <a:lnTo>
                  <a:pt x="2990" y="1319"/>
                </a:lnTo>
                <a:lnTo>
                  <a:pt x="3011" y="1252"/>
                </a:lnTo>
                <a:lnTo>
                  <a:pt x="3024" y="1181"/>
                </a:lnTo>
                <a:lnTo>
                  <a:pt x="3029" y="1109"/>
                </a:lnTo>
                <a:lnTo>
                  <a:pt x="3024" y="1035"/>
                </a:lnTo>
                <a:lnTo>
                  <a:pt x="3011" y="965"/>
                </a:lnTo>
                <a:lnTo>
                  <a:pt x="2990" y="897"/>
                </a:lnTo>
                <a:lnTo>
                  <a:pt x="2961" y="833"/>
                </a:lnTo>
                <a:lnTo>
                  <a:pt x="2925" y="774"/>
                </a:lnTo>
                <a:lnTo>
                  <a:pt x="2882" y="720"/>
                </a:lnTo>
                <a:lnTo>
                  <a:pt x="2833" y="672"/>
                </a:lnTo>
                <a:lnTo>
                  <a:pt x="2778" y="629"/>
                </a:lnTo>
                <a:lnTo>
                  <a:pt x="2719" y="592"/>
                </a:lnTo>
                <a:lnTo>
                  <a:pt x="2655" y="563"/>
                </a:lnTo>
                <a:lnTo>
                  <a:pt x="2589" y="541"/>
                </a:lnTo>
                <a:lnTo>
                  <a:pt x="2518" y="528"/>
                </a:lnTo>
                <a:lnTo>
                  <a:pt x="2444" y="523"/>
                </a:lnTo>
                <a:close/>
                <a:moveTo>
                  <a:pt x="2439" y="0"/>
                </a:moveTo>
                <a:lnTo>
                  <a:pt x="2541" y="5"/>
                </a:lnTo>
                <a:lnTo>
                  <a:pt x="2639" y="18"/>
                </a:lnTo>
                <a:lnTo>
                  <a:pt x="2735" y="39"/>
                </a:lnTo>
                <a:lnTo>
                  <a:pt x="2827" y="69"/>
                </a:lnTo>
                <a:lnTo>
                  <a:pt x="2916" y="106"/>
                </a:lnTo>
                <a:lnTo>
                  <a:pt x="3001" y="150"/>
                </a:lnTo>
                <a:lnTo>
                  <a:pt x="3081" y="202"/>
                </a:lnTo>
                <a:lnTo>
                  <a:pt x="3156" y="260"/>
                </a:lnTo>
                <a:lnTo>
                  <a:pt x="3226" y="323"/>
                </a:lnTo>
                <a:lnTo>
                  <a:pt x="3290" y="393"/>
                </a:lnTo>
                <a:lnTo>
                  <a:pt x="3349" y="469"/>
                </a:lnTo>
                <a:lnTo>
                  <a:pt x="3399" y="549"/>
                </a:lnTo>
                <a:lnTo>
                  <a:pt x="3445" y="633"/>
                </a:lnTo>
                <a:lnTo>
                  <a:pt x="3482" y="720"/>
                </a:lnTo>
                <a:lnTo>
                  <a:pt x="3512" y="814"/>
                </a:lnTo>
                <a:lnTo>
                  <a:pt x="3534" y="909"/>
                </a:lnTo>
                <a:lnTo>
                  <a:pt x="3547" y="1006"/>
                </a:lnTo>
                <a:lnTo>
                  <a:pt x="3552" y="1109"/>
                </a:lnTo>
                <a:lnTo>
                  <a:pt x="3549" y="1199"/>
                </a:lnTo>
                <a:lnTo>
                  <a:pt x="3542" y="1285"/>
                </a:lnTo>
                <a:lnTo>
                  <a:pt x="3527" y="1366"/>
                </a:lnTo>
                <a:lnTo>
                  <a:pt x="3509" y="1443"/>
                </a:lnTo>
                <a:lnTo>
                  <a:pt x="3487" y="1516"/>
                </a:lnTo>
                <a:lnTo>
                  <a:pt x="3460" y="1584"/>
                </a:lnTo>
                <a:lnTo>
                  <a:pt x="3429" y="1651"/>
                </a:lnTo>
                <a:lnTo>
                  <a:pt x="3395" y="1713"/>
                </a:lnTo>
                <a:lnTo>
                  <a:pt x="3358" y="1774"/>
                </a:lnTo>
                <a:lnTo>
                  <a:pt x="3318" y="1833"/>
                </a:lnTo>
                <a:lnTo>
                  <a:pt x="3275" y="1889"/>
                </a:lnTo>
                <a:lnTo>
                  <a:pt x="3229" y="1946"/>
                </a:lnTo>
                <a:lnTo>
                  <a:pt x="3183" y="2000"/>
                </a:lnTo>
                <a:lnTo>
                  <a:pt x="3134" y="2055"/>
                </a:lnTo>
                <a:lnTo>
                  <a:pt x="3085" y="2110"/>
                </a:lnTo>
                <a:lnTo>
                  <a:pt x="3035" y="2166"/>
                </a:lnTo>
                <a:lnTo>
                  <a:pt x="2984" y="2223"/>
                </a:lnTo>
                <a:lnTo>
                  <a:pt x="2933" y="2280"/>
                </a:lnTo>
                <a:lnTo>
                  <a:pt x="2882" y="2340"/>
                </a:lnTo>
                <a:lnTo>
                  <a:pt x="2832" y="2400"/>
                </a:lnTo>
                <a:lnTo>
                  <a:pt x="2781" y="2464"/>
                </a:lnTo>
                <a:lnTo>
                  <a:pt x="2732" y="2531"/>
                </a:lnTo>
                <a:lnTo>
                  <a:pt x="2685" y="2602"/>
                </a:lnTo>
                <a:lnTo>
                  <a:pt x="2641" y="2676"/>
                </a:lnTo>
                <a:lnTo>
                  <a:pt x="2596" y="2753"/>
                </a:lnTo>
                <a:lnTo>
                  <a:pt x="2556" y="2836"/>
                </a:lnTo>
                <a:lnTo>
                  <a:pt x="2518" y="2923"/>
                </a:lnTo>
                <a:lnTo>
                  <a:pt x="2506" y="2943"/>
                </a:lnTo>
                <a:lnTo>
                  <a:pt x="2491" y="2957"/>
                </a:lnTo>
                <a:lnTo>
                  <a:pt x="2473" y="2968"/>
                </a:lnTo>
                <a:lnTo>
                  <a:pt x="2454" y="2972"/>
                </a:lnTo>
                <a:lnTo>
                  <a:pt x="2435" y="2972"/>
                </a:lnTo>
                <a:lnTo>
                  <a:pt x="2415" y="2968"/>
                </a:lnTo>
                <a:lnTo>
                  <a:pt x="2398" y="2957"/>
                </a:lnTo>
                <a:lnTo>
                  <a:pt x="2381" y="2943"/>
                </a:lnTo>
                <a:lnTo>
                  <a:pt x="2371" y="2923"/>
                </a:lnTo>
                <a:lnTo>
                  <a:pt x="2328" y="2827"/>
                </a:lnTo>
                <a:lnTo>
                  <a:pt x="2282" y="2737"/>
                </a:lnTo>
                <a:lnTo>
                  <a:pt x="2233" y="2651"/>
                </a:lnTo>
                <a:lnTo>
                  <a:pt x="2183" y="2571"/>
                </a:lnTo>
                <a:lnTo>
                  <a:pt x="2129" y="2495"/>
                </a:lnTo>
                <a:lnTo>
                  <a:pt x="2075" y="2423"/>
                </a:lnTo>
                <a:lnTo>
                  <a:pt x="2020" y="2355"/>
                </a:lnTo>
                <a:lnTo>
                  <a:pt x="1963" y="2288"/>
                </a:lnTo>
                <a:lnTo>
                  <a:pt x="1906" y="2224"/>
                </a:lnTo>
                <a:lnTo>
                  <a:pt x="1849" y="2162"/>
                </a:lnTo>
                <a:lnTo>
                  <a:pt x="1794" y="2101"/>
                </a:lnTo>
                <a:lnTo>
                  <a:pt x="1740" y="2040"/>
                </a:lnTo>
                <a:lnTo>
                  <a:pt x="1688" y="1980"/>
                </a:lnTo>
                <a:lnTo>
                  <a:pt x="1636" y="1917"/>
                </a:lnTo>
                <a:lnTo>
                  <a:pt x="1589" y="1855"/>
                </a:lnTo>
                <a:lnTo>
                  <a:pt x="1543" y="1792"/>
                </a:lnTo>
                <a:lnTo>
                  <a:pt x="1500" y="1725"/>
                </a:lnTo>
                <a:lnTo>
                  <a:pt x="1463" y="1655"/>
                </a:lnTo>
                <a:lnTo>
                  <a:pt x="1428" y="1583"/>
                </a:lnTo>
                <a:lnTo>
                  <a:pt x="1399" y="1506"/>
                </a:lnTo>
                <a:lnTo>
                  <a:pt x="1374" y="1424"/>
                </a:lnTo>
                <a:lnTo>
                  <a:pt x="1356" y="1338"/>
                </a:lnTo>
                <a:lnTo>
                  <a:pt x="1343" y="1242"/>
                </a:lnTo>
                <a:lnTo>
                  <a:pt x="1338" y="1147"/>
                </a:lnTo>
                <a:lnTo>
                  <a:pt x="1341" y="1052"/>
                </a:lnTo>
                <a:lnTo>
                  <a:pt x="1351" y="959"/>
                </a:lnTo>
                <a:lnTo>
                  <a:pt x="1369" y="867"/>
                </a:lnTo>
                <a:lnTo>
                  <a:pt x="1394" y="778"/>
                </a:lnTo>
                <a:lnTo>
                  <a:pt x="1427" y="692"/>
                </a:lnTo>
                <a:lnTo>
                  <a:pt x="1466" y="609"/>
                </a:lnTo>
                <a:lnTo>
                  <a:pt x="1510" y="529"/>
                </a:lnTo>
                <a:lnTo>
                  <a:pt x="1560" y="454"/>
                </a:lnTo>
                <a:lnTo>
                  <a:pt x="1617" y="383"/>
                </a:lnTo>
                <a:lnTo>
                  <a:pt x="1677" y="316"/>
                </a:lnTo>
                <a:lnTo>
                  <a:pt x="1746" y="255"/>
                </a:lnTo>
                <a:lnTo>
                  <a:pt x="1817" y="199"/>
                </a:lnTo>
                <a:lnTo>
                  <a:pt x="1894" y="150"/>
                </a:lnTo>
                <a:lnTo>
                  <a:pt x="1974" y="106"/>
                </a:lnTo>
                <a:lnTo>
                  <a:pt x="2060" y="70"/>
                </a:lnTo>
                <a:lnTo>
                  <a:pt x="2149" y="40"/>
                </a:lnTo>
                <a:lnTo>
                  <a:pt x="2241" y="20"/>
                </a:lnTo>
                <a:lnTo>
                  <a:pt x="2337" y="6"/>
                </a:lnTo>
                <a:lnTo>
                  <a:pt x="2439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7523088" y="2815585"/>
            <a:ext cx="497761" cy="380164"/>
            <a:chOff x="5127625" y="4429125"/>
            <a:chExt cx="1760538" cy="1344613"/>
          </a:xfrm>
          <a:solidFill>
            <a:schemeClr val="tx1"/>
          </a:solidFill>
        </p:grpSpPr>
        <p:sp>
          <p:nvSpPr>
            <p:cNvPr id="61" name="Freeform 37"/>
            <p:cNvSpPr>
              <a:spLocks/>
            </p:cNvSpPr>
            <p:nvPr/>
          </p:nvSpPr>
          <p:spPr bwMode="auto">
            <a:xfrm>
              <a:off x="5840413" y="5438775"/>
              <a:ext cx="334963" cy="334963"/>
            </a:xfrm>
            <a:custGeom>
              <a:avLst/>
              <a:gdLst>
                <a:gd name="T0" fmla="*/ 298 w 634"/>
                <a:gd name="T1" fmla="*/ 0 h 635"/>
                <a:gd name="T2" fmla="*/ 336 w 634"/>
                <a:gd name="T3" fmla="*/ 0 h 635"/>
                <a:gd name="T4" fmla="*/ 373 w 634"/>
                <a:gd name="T5" fmla="*/ 4 h 635"/>
                <a:gd name="T6" fmla="*/ 410 w 634"/>
                <a:gd name="T7" fmla="*/ 13 h 635"/>
                <a:gd name="T8" fmla="*/ 445 w 634"/>
                <a:gd name="T9" fmla="*/ 27 h 635"/>
                <a:gd name="T10" fmla="*/ 479 w 634"/>
                <a:gd name="T11" fmla="*/ 44 h 635"/>
                <a:gd name="T12" fmla="*/ 512 w 634"/>
                <a:gd name="T13" fmla="*/ 67 h 635"/>
                <a:gd name="T14" fmla="*/ 541 w 634"/>
                <a:gd name="T15" fmla="*/ 92 h 635"/>
                <a:gd name="T16" fmla="*/ 568 w 634"/>
                <a:gd name="T17" fmla="*/ 123 h 635"/>
                <a:gd name="T18" fmla="*/ 590 w 634"/>
                <a:gd name="T19" fmla="*/ 155 h 635"/>
                <a:gd name="T20" fmla="*/ 608 w 634"/>
                <a:gd name="T21" fmla="*/ 189 h 635"/>
                <a:gd name="T22" fmla="*/ 621 w 634"/>
                <a:gd name="T23" fmla="*/ 224 h 635"/>
                <a:gd name="T24" fmla="*/ 630 w 634"/>
                <a:gd name="T25" fmla="*/ 261 h 635"/>
                <a:gd name="T26" fmla="*/ 634 w 634"/>
                <a:gd name="T27" fmla="*/ 299 h 635"/>
                <a:gd name="T28" fmla="*/ 634 w 634"/>
                <a:gd name="T29" fmla="*/ 336 h 635"/>
                <a:gd name="T30" fmla="*/ 630 w 634"/>
                <a:gd name="T31" fmla="*/ 374 h 635"/>
                <a:gd name="T32" fmla="*/ 621 w 634"/>
                <a:gd name="T33" fmla="*/ 411 h 635"/>
                <a:gd name="T34" fmla="*/ 608 w 634"/>
                <a:gd name="T35" fmla="*/ 446 h 635"/>
                <a:gd name="T36" fmla="*/ 590 w 634"/>
                <a:gd name="T37" fmla="*/ 480 h 635"/>
                <a:gd name="T38" fmla="*/ 568 w 634"/>
                <a:gd name="T39" fmla="*/ 512 h 635"/>
                <a:gd name="T40" fmla="*/ 541 w 634"/>
                <a:gd name="T41" fmla="*/ 542 h 635"/>
                <a:gd name="T42" fmla="*/ 512 w 634"/>
                <a:gd name="T43" fmla="*/ 569 h 635"/>
                <a:gd name="T44" fmla="*/ 479 w 634"/>
                <a:gd name="T45" fmla="*/ 591 h 635"/>
                <a:gd name="T46" fmla="*/ 445 w 634"/>
                <a:gd name="T47" fmla="*/ 609 h 635"/>
                <a:gd name="T48" fmla="*/ 410 w 634"/>
                <a:gd name="T49" fmla="*/ 622 h 635"/>
                <a:gd name="T50" fmla="*/ 373 w 634"/>
                <a:gd name="T51" fmla="*/ 631 h 635"/>
                <a:gd name="T52" fmla="*/ 336 w 634"/>
                <a:gd name="T53" fmla="*/ 635 h 635"/>
                <a:gd name="T54" fmla="*/ 298 w 634"/>
                <a:gd name="T55" fmla="*/ 635 h 635"/>
                <a:gd name="T56" fmla="*/ 261 w 634"/>
                <a:gd name="T57" fmla="*/ 631 h 635"/>
                <a:gd name="T58" fmla="*/ 225 w 634"/>
                <a:gd name="T59" fmla="*/ 622 h 635"/>
                <a:gd name="T60" fmla="*/ 189 w 634"/>
                <a:gd name="T61" fmla="*/ 609 h 635"/>
                <a:gd name="T62" fmla="*/ 155 w 634"/>
                <a:gd name="T63" fmla="*/ 591 h 635"/>
                <a:gd name="T64" fmla="*/ 122 w 634"/>
                <a:gd name="T65" fmla="*/ 570 h 635"/>
                <a:gd name="T66" fmla="*/ 93 w 634"/>
                <a:gd name="T67" fmla="*/ 543 h 635"/>
                <a:gd name="T68" fmla="*/ 66 w 634"/>
                <a:gd name="T69" fmla="*/ 513 h 635"/>
                <a:gd name="T70" fmla="*/ 45 w 634"/>
                <a:gd name="T71" fmla="*/ 480 h 635"/>
                <a:gd name="T72" fmla="*/ 26 w 634"/>
                <a:gd name="T73" fmla="*/ 447 h 635"/>
                <a:gd name="T74" fmla="*/ 13 w 634"/>
                <a:gd name="T75" fmla="*/ 411 h 635"/>
                <a:gd name="T76" fmla="*/ 5 w 634"/>
                <a:gd name="T77" fmla="*/ 374 h 635"/>
                <a:gd name="T78" fmla="*/ 0 w 634"/>
                <a:gd name="T79" fmla="*/ 337 h 635"/>
                <a:gd name="T80" fmla="*/ 0 w 634"/>
                <a:gd name="T81" fmla="*/ 299 h 635"/>
                <a:gd name="T82" fmla="*/ 5 w 634"/>
                <a:gd name="T83" fmla="*/ 261 h 635"/>
                <a:gd name="T84" fmla="*/ 13 w 634"/>
                <a:gd name="T85" fmla="*/ 224 h 635"/>
                <a:gd name="T86" fmla="*/ 26 w 634"/>
                <a:gd name="T87" fmla="*/ 189 h 635"/>
                <a:gd name="T88" fmla="*/ 45 w 634"/>
                <a:gd name="T89" fmla="*/ 155 h 635"/>
                <a:gd name="T90" fmla="*/ 66 w 634"/>
                <a:gd name="T91" fmla="*/ 123 h 635"/>
                <a:gd name="T92" fmla="*/ 93 w 634"/>
                <a:gd name="T93" fmla="*/ 92 h 635"/>
                <a:gd name="T94" fmla="*/ 122 w 634"/>
                <a:gd name="T95" fmla="*/ 67 h 635"/>
                <a:gd name="T96" fmla="*/ 155 w 634"/>
                <a:gd name="T97" fmla="*/ 44 h 635"/>
                <a:gd name="T98" fmla="*/ 189 w 634"/>
                <a:gd name="T99" fmla="*/ 27 h 635"/>
                <a:gd name="T100" fmla="*/ 225 w 634"/>
                <a:gd name="T101" fmla="*/ 13 h 635"/>
                <a:gd name="T102" fmla="*/ 261 w 634"/>
                <a:gd name="T103" fmla="*/ 4 h 635"/>
                <a:gd name="T104" fmla="*/ 298 w 634"/>
                <a:gd name="T105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4" h="635">
                  <a:moveTo>
                    <a:pt x="298" y="0"/>
                  </a:moveTo>
                  <a:lnTo>
                    <a:pt x="336" y="0"/>
                  </a:lnTo>
                  <a:lnTo>
                    <a:pt x="373" y="4"/>
                  </a:lnTo>
                  <a:lnTo>
                    <a:pt x="410" y="13"/>
                  </a:lnTo>
                  <a:lnTo>
                    <a:pt x="445" y="27"/>
                  </a:lnTo>
                  <a:lnTo>
                    <a:pt x="479" y="44"/>
                  </a:lnTo>
                  <a:lnTo>
                    <a:pt x="512" y="67"/>
                  </a:lnTo>
                  <a:lnTo>
                    <a:pt x="541" y="92"/>
                  </a:lnTo>
                  <a:lnTo>
                    <a:pt x="568" y="123"/>
                  </a:lnTo>
                  <a:lnTo>
                    <a:pt x="590" y="155"/>
                  </a:lnTo>
                  <a:lnTo>
                    <a:pt x="608" y="189"/>
                  </a:lnTo>
                  <a:lnTo>
                    <a:pt x="621" y="224"/>
                  </a:lnTo>
                  <a:lnTo>
                    <a:pt x="630" y="261"/>
                  </a:lnTo>
                  <a:lnTo>
                    <a:pt x="634" y="299"/>
                  </a:lnTo>
                  <a:lnTo>
                    <a:pt x="634" y="336"/>
                  </a:lnTo>
                  <a:lnTo>
                    <a:pt x="630" y="374"/>
                  </a:lnTo>
                  <a:lnTo>
                    <a:pt x="621" y="411"/>
                  </a:lnTo>
                  <a:lnTo>
                    <a:pt x="608" y="446"/>
                  </a:lnTo>
                  <a:lnTo>
                    <a:pt x="590" y="480"/>
                  </a:lnTo>
                  <a:lnTo>
                    <a:pt x="568" y="512"/>
                  </a:lnTo>
                  <a:lnTo>
                    <a:pt x="541" y="542"/>
                  </a:lnTo>
                  <a:lnTo>
                    <a:pt x="512" y="569"/>
                  </a:lnTo>
                  <a:lnTo>
                    <a:pt x="479" y="591"/>
                  </a:lnTo>
                  <a:lnTo>
                    <a:pt x="445" y="609"/>
                  </a:lnTo>
                  <a:lnTo>
                    <a:pt x="410" y="622"/>
                  </a:lnTo>
                  <a:lnTo>
                    <a:pt x="373" y="631"/>
                  </a:lnTo>
                  <a:lnTo>
                    <a:pt x="336" y="635"/>
                  </a:lnTo>
                  <a:lnTo>
                    <a:pt x="298" y="635"/>
                  </a:lnTo>
                  <a:lnTo>
                    <a:pt x="261" y="631"/>
                  </a:lnTo>
                  <a:lnTo>
                    <a:pt x="225" y="622"/>
                  </a:lnTo>
                  <a:lnTo>
                    <a:pt x="189" y="609"/>
                  </a:lnTo>
                  <a:lnTo>
                    <a:pt x="155" y="591"/>
                  </a:lnTo>
                  <a:lnTo>
                    <a:pt x="122" y="570"/>
                  </a:lnTo>
                  <a:lnTo>
                    <a:pt x="93" y="543"/>
                  </a:lnTo>
                  <a:lnTo>
                    <a:pt x="66" y="513"/>
                  </a:lnTo>
                  <a:lnTo>
                    <a:pt x="45" y="480"/>
                  </a:lnTo>
                  <a:lnTo>
                    <a:pt x="26" y="447"/>
                  </a:lnTo>
                  <a:lnTo>
                    <a:pt x="13" y="411"/>
                  </a:lnTo>
                  <a:lnTo>
                    <a:pt x="5" y="374"/>
                  </a:lnTo>
                  <a:lnTo>
                    <a:pt x="0" y="337"/>
                  </a:lnTo>
                  <a:lnTo>
                    <a:pt x="0" y="299"/>
                  </a:lnTo>
                  <a:lnTo>
                    <a:pt x="5" y="261"/>
                  </a:lnTo>
                  <a:lnTo>
                    <a:pt x="13" y="224"/>
                  </a:lnTo>
                  <a:lnTo>
                    <a:pt x="26" y="189"/>
                  </a:lnTo>
                  <a:lnTo>
                    <a:pt x="45" y="155"/>
                  </a:lnTo>
                  <a:lnTo>
                    <a:pt x="66" y="123"/>
                  </a:lnTo>
                  <a:lnTo>
                    <a:pt x="93" y="92"/>
                  </a:lnTo>
                  <a:lnTo>
                    <a:pt x="122" y="67"/>
                  </a:lnTo>
                  <a:lnTo>
                    <a:pt x="155" y="44"/>
                  </a:lnTo>
                  <a:lnTo>
                    <a:pt x="189" y="27"/>
                  </a:lnTo>
                  <a:lnTo>
                    <a:pt x="225" y="13"/>
                  </a:lnTo>
                  <a:lnTo>
                    <a:pt x="261" y="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5127625" y="4429125"/>
              <a:ext cx="1760538" cy="631825"/>
            </a:xfrm>
            <a:custGeom>
              <a:avLst/>
              <a:gdLst>
                <a:gd name="T0" fmla="*/ 1715 w 3326"/>
                <a:gd name="T1" fmla="*/ 0 h 1194"/>
                <a:gd name="T2" fmla="*/ 1921 w 3326"/>
                <a:gd name="T3" fmla="*/ 14 h 1194"/>
                <a:gd name="T4" fmla="*/ 2125 w 3326"/>
                <a:gd name="T5" fmla="*/ 47 h 1194"/>
                <a:gd name="T6" fmla="*/ 2327 w 3326"/>
                <a:gd name="T7" fmla="*/ 100 h 1194"/>
                <a:gd name="T8" fmla="*/ 2524 w 3326"/>
                <a:gd name="T9" fmla="*/ 172 h 1194"/>
                <a:gd name="T10" fmla="*/ 2714 w 3326"/>
                <a:gd name="T11" fmla="*/ 262 h 1194"/>
                <a:gd name="T12" fmla="*/ 2897 w 3326"/>
                <a:gd name="T13" fmla="*/ 373 h 1194"/>
                <a:gd name="T14" fmla="*/ 3071 w 3326"/>
                <a:gd name="T15" fmla="*/ 502 h 1194"/>
                <a:gd name="T16" fmla="*/ 3234 w 3326"/>
                <a:gd name="T17" fmla="*/ 651 h 1194"/>
                <a:gd name="T18" fmla="*/ 3282 w 3326"/>
                <a:gd name="T19" fmla="*/ 712 h 1194"/>
                <a:gd name="T20" fmla="*/ 3313 w 3326"/>
                <a:gd name="T21" fmla="*/ 783 h 1194"/>
                <a:gd name="T22" fmla="*/ 3326 w 3326"/>
                <a:gd name="T23" fmla="*/ 857 h 1194"/>
                <a:gd name="T24" fmla="*/ 3322 w 3326"/>
                <a:gd name="T25" fmla="*/ 931 h 1194"/>
                <a:gd name="T26" fmla="*/ 3299 w 3326"/>
                <a:gd name="T27" fmla="*/ 1004 h 1194"/>
                <a:gd name="T28" fmla="*/ 3261 w 3326"/>
                <a:gd name="T29" fmla="*/ 1071 h 1194"/>
                <a:gd name="T30" fmla="*/ 3206 w 3326"/>
                <a:gd name="T31" fmla="*/ 1125 h 1194"/>
                <a:gd name="T32" fmla="*/ 3145 w 3326"/>
                <a:gd name="T33" fmla="*/ 1164 h 1194"/>
                <a:gd name="T34" fmla="*/ 3079 w 3326"/>
                <a:gd name="T35" fmla="*/ 1187 h 1194"/>
                <a:gd name="T36" fmla="*/ 3009 w 3326"/>
                <a:gd name="T37" fmla="*/ 1194 h 1194"/>
                <a:gd name="T38" fmla="*/ 2941 w 3326"/>
                <a:gd name="T39" fmla="*/ 1187 h 1194"/>
                <a:gd name="T40" fmla="*/ 2874 w 3326"/>
                <a:gd name="T41" fmla="*/ 1164 h 1194"/>
                <a:gd name="T42" fmla="*/ 2813 w 3326"/>
                <a:gd name="T43" fmla="*/ 1125 h 1194"/>
                <a:gd name="T44" fmla="*/ 2717 w 3326"/>
                <a:gd name="T45" fmla="*/ 1037 h 1194"/>
                <a:gd name="T46" fmla="*/ 2574 w 3326"/>
                <a:gd name="T47" fmla="*/ 922 h 1194"/>
                <a:gd name="T48" fmla="*/ 2421 w 3326"/>
                <a:gd name="T49" fmla="*/ 828 h 1194"/>
                <a:gd name="T50" fmla="*/ 2260 w 3326"/>
                <a:gd name="T51" fmla="*/ 751 h 1194"/>
                <a:gd name="T52" fmla="*/ 2094 w 3326"/>
                <a:gd name="T53" fmla="*/ 695 h 1194"/>
                <a:gd name="T54" fmla="*/ 1923 w 3326"/>
                <a:gd name="T55" fmla="*/ 657 h 1194"/>
                <a:gd name="T56" fmla="*/ 1750 w 3326"/>
                <a:gd name="T57" fmla="*/ 637 h 1194"/>
                <a:gd name="T58" fmla="*/ 1576 w 3326"/>
                <a:gd name="T59" fmla="*/ 637 h 1194"/>
                <a:gd name="T60" fmla="*/ 1403 w 3326"/>
                <a:gd name="T61" fmla="*/ 657 h 1194"/>
                <a:gd name="T62" fmla="*/ 1232 w 3326"/>
                <a:gd name="T63" fmla="*/ 695 h 1194"/>
                <a:gd name="T64" fmla="*/ 1066 w 3326"/>
                <a:gd name="T65" fmla="*/ 751 h 1194"/>
                <a:gd name="T66" fmla="*/ 905 w 3326"/>
                <a:gd name="T67" fmla="*/ 828 h 1194"/>
                <a:gd name="T68" fmla="*/ 752 w 3326"/>
                <a:gd name="T69" fmla="*/ 922 h 1194"/>
                <a:gd name="T70" fmla="*/ 608 w 3326"/>
                <a:gd name="T71" fmla="*/ 1037 h 1194"/>
                <a:gd name="T72" fmla="*/ 511 w 3326"/>
                <a:gd name="T73" fmla="*/ 1127 h 1194"/>
                <a:gd name="T74" fmla="*/ 445 w 3326"/>
                <a:gd name="T75" fmla="*/ 1167 h 1194"/>
                <a:gd name="T76" fmla="*/ 372 w 3326"/>
                <a:gd name="T77" fmla="*/ 1189 h 1194"/>
                <a:gd name="T78" fmla="*/ 297 w 3326"/>
                <a:gd name="T79" fmla="*/ 1193 h 1194"/>
                <a:gd name="T80" fmla="*/ 224 w 3326"/>
                <a:gd name="T81" fmla="*/ 1179 h 1194"/>
                <a:gd name="T82" fmla="*/ 154 w 3326"/>
                <a:gd name="T83" fmla="*/ 1149 h 1194"/>
                <a:gd name="T84" fmla="*/ 92 w 3326"/>
                <a:gd name="T85" fmla="*/ 1100 h 1194"/>
                <a:gd name="T86" fmla="*/ 44 w 3326"/>
                <a:gd name="T87" fmla="*/ 1038 h 1194"/>
                <a:gd name="T88" fmla="*/ 13 w 3326"/>
                <a:gd name="T89" fmla="*/ 968 h 1194"/>
                <a:gd name="T90" fmla="*/ 0 w 3326"/>
                <a:gd name="T91" fmla="*/ 895 h 1194"/>
                <a:gd name="T92" fmla="*/ 4 w 3326"/>
                <a:gd name="T93" fmla="*/ 820 h 1194"/>
                <a:gd name="T94" fmla="*/ 26 w 3326"/>
                <a:gd name="T95" fmla="*/ 747 h 1194"/>
                <a:gd name="T96" fmla="*/ 65 w 3326"/>
                <a:gd name="T97" fmla="*/ 680 h 1194"/>
                <a:gd name="T98" fmla="*/ 173 w 3326"/>
                <a:gd name="T99" fmla="*/ 574 h 1194"/>
                <a:gd name="T100" fmla="*/ 341 w 3326"/>
                <a:gd name="T101" fmla="*/ 434 h 1194"/>
                <a:gd name="T102" fmla="*/ 519 w 3326"/>
                <a:gd name="T103" fmla="*/ 316 h 1194"/>
                <a:gd name="T104" fmla="*/ 706 w 3326"/>
                <a:gd name="T105" fmla="*/ 215 h 1194"/>
                <a:gd name="T106" fmla="*/ 900 w 3326"/>
                <a:gd name="T107" fmla="*/ 133 h 1194"/>
                <a:gd name="T108" fmla="*/ 1099 w 3326"/>
                <a:gd name="T109" fmla="*/ 72 h 1194"/>
                <a:gd name="T110" fmla="*/ 1302 w 3326"/>
                <a:gd name="T111" fmla="*/ 29 h 1194"/>
                <a:gd name="T112" fmla="*/ 1508 w 3326"/>
                <a:gd name="T113" fmla="*/ 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6" h="1194">
                  <a:moveTo>
                    <a:pt x="1611" y="0"/>
                  </a:moveTo>
                  <a:lnTo>
                    <a:pt x="1715" y="0"/>
                  </a:lnTo>
                  <a:lnTo>
                    <a:pt x="1818" y="4"/>
                  </a:lnTo>
                  <a:lnTo>
                    <a:pt x="1921" y="14"/>
                  </a:lnTo>
                  <a:lnTo>
                    <a:pt x="2023" y="29"/>
                  </a:lnTo>
                  <a:lnTo>
                    <a:pt x="2125" y="47"/>
                  </a:lnTo>
                  <a:lnTo>
                    <a:pt x="2227" y="72"/>
                  </a:lnTo>
                  <a:lnTo>
                    <a:pt x="2327" y="100"/>
                  </a:lnTo>
                  <a:lnTo>
                    <a:pt x="2426" y="133"/>
                  </a:lnTo>
                  <a:lnTo>
                    <a:pt x="2524" y="172"/>
                  </a:lnTo>
                  <a:lnTo>
                    <a:pt x="2620" y="215"/>
                  </a:lnTo>
                  <a:lnTo>
                    <a:pt x="2714" y="262"/>
                  </a:lnTo>
                  <a:lnTo>
                    <a:pt x="2807" y="316"/>
                  </a:lnTo>
                  <a:lnTo>
                    <a:pt x="2897" y="373"/>
                  </a:lnTo>
                  <a:lnTo>
                    <a:pt x="2985" y="434"/>
                  </a:lnTo>
                  <a:lnTo>
                    <a:pt x="3071" y="502"/>
                  </a:lnTo>
                  <a:lnTo>
                    <a:pt x="3153" y="574"/>
                  </a:lnTo>
                  <a:lnTo>
                    <a:pt x="3234" y="651"/>
                  </a:lnTo>
                  <a:lnTo>
                    <a:pt x="3261" y="680"/>
                  </a:lnTo>
                  <a:lnTo>
                    <a:pt x="3282" y="712"/>
                  </a:lnTo>
                  <a:lnTo>
                    <a:pt x="3299" y="747"/>
                  </a:lnTo>
                  <a:lnTo>
                    <a:pt x="3313" y="783"/>
                  </a:lnTo>
                  <a:lnTo>
                    <a:pt x="3322" y="819"/>
                  </a:lnTo>
                  <a:lnTo>
                    <a:pt x="3326" y="857"/>
                  </a:lnTo>
                  <a:lnTo>
                    <a:pt x="3326" y="895"/>
                  </a:lnTo>
                  <a:lnTo>
                    <a:pt x="3322" y="931"/>
                  </a:lnTo>
                  <a:lnTo>
                    <a:pt x="3313" y="968"/>
                  </a:lnTo>
                  <a:lnTo>
                    <a:pt x="3299" y="1004"/>
                  </a:lnTo>
                  <a:lnTo>
                    <a:pt x="3282" y="1038"/>
                  </a:lnTo>
                  <a:lnTo>
                    <a:pt x="3261" y="1071"/>
                  </a:lnTo>
                  <a:lnTo>
                    <a:pt x="3234" y="1100"/>
                  </a:lnTo>
                  <a:lnTo>
                    <a:pt x="3206" y="1125"/>
                  </a:lnTo>
                  <a:lnTo>
                    <a:pt x="3177" y="1147"/>
                  </a:lnTo>
                  <a:lnTo>
                    <a:pt x="3145" y="1164"/>
                  </a:lnTo>
                  <a:lnTo>
                    <a:pt x="3112" y="1177"/>
                  </a:lnTo>
                  <a:lnTo>
                    <a:pt x="3079" y="1187"/>
                  </a:lnTo>
                  <a:lnTo>
                    <a:pt x="3044" y="1192"/>
                  </a:lnTo>
                  <a:lnTo>
                    <a:pt x="3009" y="1194"/>
                  </a:lnTo>
                  <a:lnTo>
                    <a:pt x="2975" y="1192"/>
                  </a:lnTo>
                  <a:lnTo>
                    <a:pt x="2941" y="1187"/>
                  </a:lnTo>
                  <a:lnTo>
                    <a:pt x="2907" y="1177"/>
                  </a:lnTo>
                  <a:lnTo>
                    <a:pt x="2874" y="1164"/>
                  </a:lnTo>
                  <a:lnTo>
                    <a:pt x="2843" y="1147"/>
                  </a:lnTo>
                  <a:lnTo>
                    <a:pt x="2813" y="1125"/>
                  </a:lnTo>
                  <a:lnTo>
                    <a:pt x="2785" y="1100"/>
                  </a:lnTo>
                  <a:lnTo>
                    <a:pt x="2717" y="1037"/>
                  </a:lnTo>
                  <a:lnTo>
                    <a:pt x="2647" y="978"/>
                  </a:lnTo>
                  <a:lnTo>
                    <a:pt x="2574" y="922"/>
                  </a:lnTo>
                  <a:lnTo>
                    <a:pt x="2498" y="873"/>
                  </a:lnTo>
                  <a:lnTo>
                    <a:pt x="2421" y="828"/>
                  </a:lnTo>
                  <a:lnTo>
                    <a:pt x="2342" y="787"/>
                  </a:lnTo>
                  <a:lnTo>
                    <a:pt x="2260" y="751"/>
                  </a:lnTo>
                  <a:lnTo>
                    <a:pt x="2178" y="720"/>
                  </a:lnTo>
                  <a:lnTo>
                    <a:pt x="2094" y="695"/>
                  </a:lnTo>
                  <a:lnTo>
                    <a:pt x="2009" y="673"/>
                  </a:lnTo>
                  <a:lnTo>
                    <a:pt x="1923" y="657"/>
                  </a:lnTo>
                  <a:lnTo>
                    <a:pt x="1837" y="644"/>
                  </a:lnTo>
                  <a:lnTo>
                    <a:pt x="1750" y="637"/>
                  </a:lnTo>
                  <a:lnTo>
                    <a:pt x="1663" y="635"/>
                  </a:lnTo>
                  <a:lnTo>
                    <a:pt x="1576" y="637"/>
                  </a:lnTo>
                  <a:lnTo>
                    <a:pt x="1489" y="644"/>
                  </a:lnTo>
                  <a:lnTo>
                    <a:pt x="1403" y="657"/>
                  </a:lnTo>
                  <a:lnTo>
                    <a:pt x="1317" y="673"/>
                  </a:lnTo>
                  <a:lnTo>
                    <a:pt x="1232" y="695"/>
                  </a:lnTo>
                  <a:lnTo>
                    <a:pt x="1149" y="720"/>
                  </a:lnTo>
                  <a:lnTo>
                    <a:pt x="1066" y="751"/>
                  </a:lnTo>
                  <a:lnTo>
                    <a:pt x="984" y="787"/>
                  </a:lnTo>
                  <a:lnTo>
                    <a:pt x="905" y="828"/>
                  </a:lnTo>
                  <a:lnTo>
                    <a:pt x="828" y="873"/>
                  </a:lnTo>
                  <a:lnTo>
                    <a:pt x="752" y="922"/>
                  </a:lnTo>
                  <a:lnTo>
                    <a:pt x="679" y="978"/>
                  </a:lnTo>
                  <a:lnTo>
                    <a:pt x="608" y="1037"/>
                  </a:lnTo>
                  <a:lnTo>
                    <a:pt x="541" y="1100"/>
                  </a:lnTo>
                  <a:lnTo>
                    <a:pt x="511" y="1127"/>
                  </a:lnTo>
                  <a:lnTo>
                    <a:pt x="478" y="1150"/>
                  </a:lnTo>
                  <a:lnTo>
                    <a:pt x="445" y="1167"/>
                  </a:lnTo>
                  <a:lnTo>
                    <a:pt x="409" y="1180"/>
                  </a:lnTo>
                  <a:lnTo>
                    <a:pt x="372" y="1189"/>
                  </a:lnTo>
                  <a:lnTo>
                    <a:pt x="335" y="1193"/>
                  </a:lnTo>
                  <a:lnTo>
                    <a:pt x="297" y="1193"/>
                  </a:lnTo>
                  <a:lnTo>
                    <a:pt x="261" y="1189"/>
                  </a:lnTo>
                  <a:lnTo>
                    <a:pt x="224" y="1179"/>
                  </a:lnTo>
                  <a:lnTo>
                    <a:pt x="188" y="1166"/>
                  </a:lnTo>
                  <a:lnTo>
                    <a:pt x="154" y="1149"/>
                  </a:lnTo>
                  <a:lnTo>
                    <a:pt x="122" y="1127"/>
                  </a:lnTo>
                  <a:lnTo>
                    <a:pt x="92" y="1100"/>
                  </a:lnTo>
                  <a:lnTo>
                    <a:pt x="65" y="1071"/>
                  </a:lnTo>
                  <a:lnTo>
                    <a:pt x="44" y="1038"/>
                  </a:lnTo>
                  <a:lnTo>
                    <a:pt x="26" y="1004"/>
                  </a:lnTo>
                  <a:lnTo>
                    <a:pt x="13" y="968"/>
                  </a:lnTo>
                  <a:lnTo>
                    <a:pt x="4" y="931"/>
                  </a:lnTo>
                  <a:lnTo>
                    <a:pt x="0" y="895"/>
                  </a:lnTo>
                  <a:lnTo>
                    <a:pt x="0" y="857"/>
                  </a:lnTo>
                  <a:lnTo>
                    <a:pt x="4" y="820"/>
                  </a:lnTo>
                  <a:lnTo>
                    <a:pt x="13" y="783"/>
                  </a:lnTo>
                  <a:lnTo>
                    <a:pt x="26" y="747"/>
                  </a:lnTo>
                  <a:lnTo>
                    <a:pt x="44" y="713"/>
                  </a:lnTo>
                  <a:lnTo>
                    <a:pt x="65" y="680"/>
                  </a:lnTo>
                  <a:lnTo>
                    <a:pt x="92" y="651"/>
                  </a:lnTo>
                  <a:lnTo>
                    <a:pt x="173" y="574"/>
                  </a:lnTo>
                  <a:lnTo>
                    <a:pt x="255" y="502"/>
                  </a:lnTo>
                  <a:lnTo>
                    <a:pt x="341" y="434"/>
                  </a:lnTo>
                  <a:lnTo>
                    <a:pt x="429" y="373"/>
                  </a:lnTo>
                  <a:lnTo>
                    <a:pt x="519" y="316"/>
                  </a:lnTo>
                  <a:lnTo>
                    <a:pt x="612" y="262"/>
                  </a:lnTo>
                  <a:lnTo>
                    <a:pt x="706" y="215"/>
                  </a:lnTo>
                  <a:lnTo>
                    <a:pt x="802" y="172"/>
                  </a:lnTo>
                  <a:lnTo>
                    <a:pt x="900" y="133"/>
                  </a:lnTo>
                  <a:lnTo>
                    <a:pt x="999" y="100"/>
                  </a:lnTo>
                  <a:lnTo>
                    <a:pt x="1099" y="72"/>
                  </a:lnTo>
                  <a:lnTo>
                    <a:pt x="1201" y="47"/>
                  </a:lnTo>
                  <a:lnTo>
                    <a:pt x="1302" y="29"/>
                  </a:lnTo>
                  <a:lnTo>
                    <a:pt x="1405" y="14"/>
                  </a:lnTo>
                  <a:lnTo>
                    <a:pt x="1508" y="4"/>
                  </a:lnTo>
                  <a:lnTo>
                    <a:pt x="1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5483225" y="4933950"/>
              <a:ext cx="1049338" cy="484188"/>
            </a:xfrm>
            <a:custGeom>
              <a:avLst/>
              <a:gdLst>
                <a:gd name="T0" fmla="*/ 1108 w 1981"/>
                <a:gd name="T1" fmla="*/ 5 h 915"/>
                <a:gd name="T2" fmla="*/ 1262 w 1981"/>
                <a:gd name="T3" fmla="*/ 29 h 915"/>
                <a:gd name="T4" fmla="*/ 1414 w 1981"/>
                <a:gd name="T5" fmla="*/ 72 h 915"/>
                <a:gd name="T6" fmla="*/ 1560 w 1981"/>
                <a:gd name="T7" fmla="*/ 133 h 915"/>
                <a:gd name="T8" fmla="*/ 1698 w 1981"/>
                <a:gd name="T9" fmla="*/ 214 h 915"/>
                <a:gd name="T10" fmla="*/ 1827 w 1981"/>
                <a:gd name="T11" fmla="*/ 315 h 915"/>
                <a:gd name="T12" fmla="*/ 1915 w 1981"/>
                <a:gd name="T13" fmla="*/ 402 h 915"/>
                <a:gd name="T14" fmla="*/ 1954 w 1981"/>
                <a:gd name="T15" fmla="*/ 468 h 915"/>
                <a:gd name="T16" fmla="*/ 1977 w 1981"/>
                <a:gd name="T17" fmla="*/ 540 h 915"/>
                <a:gd name="T18" fmla="*/ 1981 w 1981"/>
                <a:gd name="T19" fmla="*/ 616 h 915"/>
                <a:gd name="T20" fmla="*/ 1967 w 1981"/>
                <a:gd name="T21" fmla="*/ 690 h 915"/>
                <a:gd name="T22" fmla="*/ 1937 w 1981"/>
                <a:gd name="T23" fmla="*/ 759 h 915"/>
                <a:gd name="T24" fmla="*/ 1889 w 1981"/>
                <a:gd name="T25" fmla="*/ 822 h 915"/>
                <a:gd name="T26" fmla="*/ 1826 w 1981"/>
                <a:gd name="T27" fmla="*/ 871 h 915"/>
                <a:gd name="T28" fmla="*/ 1757 w 1981"/>
                <a:gd name="T29" fmla="*/ 902 h 915"/>
                <a:gd name="T30" fmla="*/ 1683 w 1981"/>
                <a:gd name="T31" fmla="*/ 915 h 915"/>
                <a:gd name="T32" fmla="*/ 1609 w 1981"/>
                <a:gd name="T33" fmla="*/ 910 h 915"/>
                <a:gd name="T34" fmla="*/ 1536 w 1981"/>
                <a:gd name="T35" fmla="*/ 888 h 915"/>
                <a:gd name="T36" fmla="*/ 1470 w 1981"/>
                <a:gd name="T37" fmla="*/ 848 h 915"/>
                <a:gd name="T38" fmla="*/ 1397 w 1981"/>
                <a:gd name="T39" fmla="*/ 783 h 915"/>
                <a:gd name="T40" fmla="*/ 1304 w 1981"/>
                <a:gd name="T41" fmla="*/ 718 h 915"/>
                <a:gd name="T42" fmla="*/ 1204 w 1981"/>
                <a:gd name="T43" fmla="*/ 672 h 915"/>
                <a:gd name="T44" fmla="*/ 1099 w 1981"/>
                <a:gd name="T45" fmla="*/ 644 h 915"/>
                <a:gd name="T46" fmla="*/ 991 w 1981"/>
                <a:gd name="T47" fmla="*/ 635 h 915"/>
                <a:gd name="T48" fmla="*/ 883 w 1981"/>
                <a:gd name="T49" fmla="*/ 644 h 915"/>
                <a:gd name="T50" fmla="*/ 778 w 1981"/>
                <a:gd name="T51" fmla="*/ 672 h 915"/>
                <a:gd name="T52" fmla="*/ 677 w 1981"/>
                <a:gd name="T53" fmla="*/ 718 h 915"/>
                <a:gd name="T54" fmla="*/ 585 w 1981"/>
                <a:gd name="T55" fmla="*/ 783 h 915"/>
                <a:gd name="T56" fmla="*/ 514 w 1981"/>
                <a:gd name="T57" fmla="*/ 846 h 915"/>
                <a:gd name="T58" fmla="*/ 453 w 1981"/>
                <a:gd name="T59" fmla="*/ 884 h 915"/>
                <a:gd name="T60" fmla="*/ 387 w 1981"/>
                <a:gd name="T61" fmla="*/ 908 h 915"/>
                <a:gd name="T62" fmla="*/ 318 w 1981"/>
                <a:gd name="T63" fmla="*/ 915 h 915"/>
                <a:gd name="T64" fmla="*/ 249 w 1981"/>
                <a:gd name="T65" fmla="*/ 908 h 915"/>
                <a:gd name="T66" fmla="*/ 182 w 1981"/>
                <a:gd name="T67" fmla="*/ 884 h 915"/>
                <a:gd name="T68" fmla="*/ 121 w 1981"/>
                <a:gd name="T69" fmla="*/ 846 h 915"/>
                <a:gd name="T70" fmla="*/ 67 w 1981"/>
                <a:gd name="T71" fmla="*/ 791 h 915"/>
                <a:gd name="T72" fmla="*/ 27 w 1981"/>
                <a:gd name="T73" fmla="*/ 725 h 915"/>
                <a:gd name="T74" fmla="*/ 5 w 1981"/>
                <a:gd name="T75" fmla="*/ 653 h 915"/>
                <a:gd name="T76" fmla="*/ 0 w 1981"/>
                <a:gd name="T77" fmla="*/ 578 h 915"/>
                <a:gd name="T78" fmla="*/ 14 w 1981"/>
                <a:gd name="T79" fmla="*/ 503 h 915"/>
                <a:gd name="T80" fmla="*/ 44 w 1981"/>
                <a:gd name="T81" fmla="*/ 433 h 915"/>
                <a:gd name="T82" fmla="*/ 93 w 1981"/>
                <a:gd name="T83" fmla="*/ 371 h 915"/>
                <a:gd name="T84" fmla="*/ 218 w 1981"/>
                <a:gd name="T85" fmla="*/ 262 h 915"/>
                <a:gd name="T86" fmla="*/ 352 w 1981"/>
                <a:gd name="T87" fmla="*/ 171 h 915"/>
                <a:gd name="T88" fmla="*/ 495 w 1981"/>
                <a:gd name="T89" fmla="*/ 100 h 915"/>
                <a:gd name="T90" fmla="*/ 643 w 1981"/>
                <a:gd name="T91" fmla="*/ 48 h 915"/>
                <a:gd name="T92" fmla="*/ 796 w 1981"/>
                <a:gd name="T93" fmla="*/ 14 h 915"/>
                <a:gd name="T94" fmla="*/ 952 w 1981"/>
                <a:gd name="T95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1" h="915">
                  <a:moveTo>
                    <a:pt x="1030" y="0"/>
                  </a:moveTo>
                  <a:lnTo>
                    <a:pt x="1108" y="5"/>
                  </a:lnTo>
                  <a:lnTo>
                    <a:pt x="1186" y="14"/>
                  </a:lnTo>
                  <a:lnTo>
                    <a:pt x="1262" y="29"/>
                  </a:lnTo>
                  <a:lnTo>
                    <a:pt x="1338" y="48"/>
                  </a:lnTo>
                  <a:lnTo>
                    <a:pt x="1414" y="72"/>
                  </a:lnTo>
                  <a:lnTo>
                    <a:pt x="1487" y="100"/>
                  </a:lnTo>
                  <a:lnTo>
                    <a:pt x="1560" y="133"/>
                  </a:lnTo>
                  <a:lnTo>
                    <a:pt x="1629" y="171"/>
                  </a:lnTo>
                  <a:lnTo>
                    <a:pt x="1698" y="214"/>
                  </a:lnTo>
                  <a:lnTo>
                    <a:pt x="1764" y="262"/>
                  </a:lnTo>
                  <a:lnTo>
                    <a:pt x="1827" y="315"/>
                  </a:lnTo>
                  <a:lnTo>
                    <a:pt x="1889" y="371"/>
                  </a:lnTo>
                  <a:lnTo>
                    <a:pt x="1915" y="402"/>
                  </a:lnTo>
                  <a:lnTo>
                    <a:pt x="1937" y="433"/>
                  </a:lnTo>
                  <a:lnTo>
                    <a:pt x="1954" y="468"/>
                  </a:lnTo>
                  <a:lnTo>
                    <a:pt x="1967" y="503"/>
                  </a:lnTo>
                  <a:lnTo>
                    <a:pt x="1977" y="540"/>
                  </a:lnTo>
                  <a:lnTo>
                    <a:pt x="1981" y="578"/>
                  </a:lnTo>
                  <a:lnTo>
                    <a:pt x="1981" y="616"/>
                  </a:lnTo>
                  <a:lnTo>
                    <a:pt x="1977" y="653"/>
                  </a:lnTo>
                  <a:lnTo>
                    <a:pt x="1967" y="690"/>
                  </a:lnTo>
                  <a:lnTo>
                    <a:pt x="1954" y="725"/>
                  </a:lnTo>
                  <a:lnTo>
                    <a:pt x="1937" y="759"/>
                  </a:lnTo>
                  <a:lnTo>
                    <a:pt x="1915" y="792"/>
                  </a:lnTo>
                  <a:lnTo>
                    <a:pt x="1889" y="822"/>
                  </a:lnTo>
                  <a:lnTo>
                    <a:pt x="1859" y="848"/>
                  </a:lnTo>
                  <a:lnTo>
                    <a:pt x="1826" y="871"/>
                  </a:lnTo>
                  <a:lnTo>
                    <a:pt x="1793" y="888"/>
                  </a:lnTo>
                  <a:lnTo>
                    <a:pt x="1757" y="902"/>
                  </a:lnTo>
                  <a:lnTo>
                    <a:pt x="1720" y="910"/>
                  </a:lnTo>
                  <a:lnTo>
                    <a:pt x="1683" y="915"/>
                  </a:lnTo>
                  <a:lnTo>
                    <a:pt x="1646" y="915"/>
                  </a:lnTo>
                  <a:lnTo>
                    <a:pt x="1609" y="910"/>
                  </a:lnTo>
                  <a:lnTo>
                    <a:pt x="1572" y="902"/>
                  </a:lnTo>
                  <a:lnTo>
                    <a:pt x="1536" y="888"/>
                  </a:lnTo>
                  <a:lnTo>
                    <a:pt x="1502" y="871"/>
                  </a:lnTo>
                  <a:lnTo>
                    <a:pt x="1470" y="848"/>
                  </a:lnTo>
                  <a:lnTo>
                    <a:pt x="1440" y="822"/>
                  </a:lnTo>
                  <a:lnTo>
                    <a:pt x="1397" y="783"/>
                  </a:lnTo>
                  <a:lnTo>
                    <a:pt x="1352" y="748"/>
                  </a:lnTo>
                  <a:lnTo>
                    <a:pt x="1304" y="718"/>
                  </a:lnTo>
                  <a:lnTo>
                    <a:pt x="1255" y="693"/>
                  </a:lnTo>
                  <a:lnTo>
                    <a:pt x="1204" y="672"/>
                  </a:lnTo>
                  <a:lnTo>
                    <a:pt x="1152" y="656"/>
                  </a:lnTo>
                  <a:lnTo>
                    <a:pt x="1099" y="644"/>
                  </a:lnTo>
                  <a:lnTo>
                    <a:pt x="1045" y="637"/>
                  </a:lnTo>
                  <a:lnTo>
                    <a:pt x="991" y="635"/>
                  </a:lnTo>
                  <a:lnTo>
                    <a:pt x="936" y="637"/>
                  </a:lnTo>
                  <a:lnTo>
                    <a:pt x="883" y="644"/>
                  </a:lnTo>
                  <a:lnTo>
                    <a:pt x="830" y="656"/>
                  </a:lnTo>
                  <a:lnTo>
                    <a:pt x="778" y="672"/>
                  </a:lnTo>
                  <a:lnTo>
                    <a:pt x="727" y="693"/>
                  </a:lnTo>
                  <a:lnTo>
                    <a:pt x="677" y="718"/>
                  </a:lnTo>
                  <a:lnTo>
                    <a:pt x="630" y="748"/>
                  </a:lnTo>
                  <a:lnTo>
                    <a:pt x="585" y="783"/>
                  </a:lnTo>
                  <a:lnTo>
                    <a:pt x="542" y="822"/>
                  </a:lnTo>
                  <a:lnTo>
                    <a:pt x="514" y="846"/>
                  </a:lnTo>
                  <a:lnTo>
                    <a:pt x="485" y="868"/>
                  </a:lnTo>
                  <a:lnTo>
                    <a:pt x="453" y="884"/>
                  </a:lnTo>
                  <a:lnTo>
                    <a:pt x="420" y="898"/>
                  </a:lnTo>
                  <a:lnTo>
                    <a:pt x="387" y="908"/>
                  </a:lnTo>
                  <a:lnTo>
                    <a:pt x="353" y="913"/>
                  </a:lnTo>
                  <a:lnTo>
                    <a:pt x="318" y="915"/>
                  </a:lnTo>
                  <a:lnTo>
                    <a:pt x="283" y="913"/>
                  </a:lnTo>
                  <a:lnTo>
                    <a:pt x="249" y="908"/>
                  </a:lnTo>
                  <a:lnTo>
                    <a:pt x="215" y="898"/>
                  </a:lnTo>
                  <a:lnTo>
                    <a:pt x="182" y="884"/>
                  </a:lnTo>
                  <a:lnTo>
                    <a:pt x="151" y="867"/>
                  </a:lnTo>
                  <a:lnTo>
                    <a:pt x="121" y="846"/>
                  </a:lnTo>
                  <a:lnTo>
                    <a:pt x="93" y="821"/>
                  </a:lnTo>
                  <a:lnTo>
                    <a:pt x="67" y="791"/>
                  </a:lnTo>
                  <a:lnTo>
                    <a:pt x="44" y="759"/>
                  </a:lnTo>
                  <a:lnTo>
                    <a:pt x="27" y="725"/>
                  </a:lnTo>
                  <a:lnTo>
                    <a:pt x="14" y="690"/>
                  </a:lnTo>
                  <a:lnTo>
                    <a:pt x="5" y="653"/>
                  </a:lnTo>
                  <a:lnTo>
                    <a:pt x="0" y="616"/>
                  </a:lnTo>
                  <a:lnTo>
                    <a:pt x="0" y="578"/>
                  </a:lnTo>
                  <a:lnTo>
                    <a:pt x="5" y="540"/>
                  </a:lnTo>
                  <a:lnTo>
                    <a:pt x="14" y="503"/>
                  </a:lnTo>
                  <a:lnTo>
                    <a:pt x="27" y="468"/>
                  </a:lnTo>
                  <a:lnTo>
                    <a:pt x="44" y="433"/>
                  </a:lnTo>
                  <a:lnTo>
                    <a:pt x="67" y="402"/>
                  </a:lnTo>
                  <a:lnTo>
                    <a:pt x="93" y="371"/>
                  </a:lnTo>
                  <a:lnTo>
                    <a:pt x="154" y="315"/>
                  </a:lnTo>
                  <a:lnTo>
                    <a:pt x="218" y="262"/>
                  </a:lnTo>
                  <a:lnTo>
                    <a:pt x="283" y="214"/>
                  </a:lnTo>
                  <a:lnTo>
                    <a:pt x="352" y="171"/>
                  </a:lnTo>
                  <a:lnTo>
                    <a:pt x="422" y="133"/>
                  </a:lnTo>
                  <a:lnTo>
                    <a:pt x="495" y="100"/>
                  </a:lnTo>
                  <a:lnTo>
                    <a:pt x="569" y="72"/>
                  </a:lnTo>
                  <a:lnTo>
                    <a:pt x="643" y="48"/>
                  </a:lnTo>
                  <a:lnTo>
                    <a:pt x="720" y="29"/>
                  </a:lnTo>
                  <a:lnTo>
                    <a:pt x="796" y="14"/>
                  </a:lnTo>
                  <a:lnTo>
                    <a:pt x="874" y="5"/>
                  </a:lnTo>
                  <a:lnTo>
                    <a:pt x="952" y="0"/>
                  </a:lnTo>
                  <a:lnTo>
                    <a:pt x="10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</p:grpSp>
      <p:sp>
        <p:nvSpPr>
          <p:cNvPr id="82" name="Freeform 81"/>
          <p:cNvSpPr>
            <a:spLocks/>
          </p:cNvSpPr>
          <p:nvPr/>
        </p:nvSpPr>
        <p:spPr bwMode="auto">
          <a:xfrm>
            <a:off x="8642343" y="2799244"/>
            <a:ext cx="456592" cy="421523"/>
          </a:xfrm>
          <a:custGeom>
            <a:avLst/>
            <a:gdLst>
              <a:gd name="T0" fmla="*/ 3334 w 4061"/>
              <a:gd name="T1" fmla="*/ 166 h 3750"/>
              <a:gd name="T2" fmla="*/ 4033 w 4061"/>
              <a:gd name="T3" fmla="*/ 940 h 3750"/>
              <a:gd name="T4" fmla="*/ 4033 w 4061"/>
              <a:gd name="T5" fmla="*/ 1325 h 3750"/>
              <a:gd name="T6" fmla="*/ 3937 w 4061"/>
              <a:gd name="T7" fmla="*/ 1562 h 3750"/>
              <a:gd name="T8" fmla="*/ 3839 w 4061"/>
              <a:gd name="T9" fmla="*/ 1715 h 3750"/>
              <a:gd name="T10" fmla="*/ 3564 w 4061"/>
              <a:gd name="T11" fmla="*/ 2101 h 3750"/>
              <a:gd name="T12" fmla="*/ 3157 w 4061"/>
              <a:gd name="T13" fmla="*/ 2584 h 3750"/>
              <a:gd name="T14" fmla="*/ 2735 w 4061"/>
              <a:gd name="T15" fmla="*/ 3012 h 3750"/>
              <a:gd name="T16" fmla="*/ 2371 w 4061"/>
              <a:gd name="T17" fmla="*/ 3360 h 3750"/>
              <a:gd name="T18" fmla="*/ 2183 w 4061"/>
              <a:gd name="T19" fmla="*/ 3533 h 3750"/>
              <a:gd name="T20" fmla="*/ 1956 w 4061"/>
              <a:gd name="T21" fmla="*/ 3581 h 3750"/>
              <a:gd name="T22" fmla="*/ 1813 w 4061"/>
              <a:gd name="T23" fmla="*/ 3368 h 3750"/>
              <a:gd name="T24" fmla="*/ 1908 w 4061"/>
              <a:gd name="T25" fmla="*/ 3196 h 3750"/>
              <a:gd name="T26" fmla="*/ 2141 w 4061"/>
              <a:gd name="T27" fmla="*/ 2976 h 3750"/>
              <a:gd name="T28" fmla="*/ 2526 w 4061"/>
              <a:gd name="T29" fmla="*/ 2604 h 3750"/>
              <a:gd name="T30" fmla="*/ 2949 w 4061"/>
              <a:gd name="T31" fmla="*/ 2164 h 3750"/>
              <a:gd name="T32" fmla="*/ 3322 w 4061"/>
              <a:gd name="T33" fmla="*/ 1695 h 3750"/>
              <a:gd name="T34" fmla="*/ 3533 w 4061"/>
              <a:gd name="T35" fmla="*/ 1385 h 3750"/>
              <a:gd name="T36" fmla="*/ 3623 w 4061"/>
              <a:gd name="T37" fmla="*/ 1148 h 3750"/>
              <a:gd name="T38" fmla="*/ 3588 w 4061"/>
              <a:gd name="T39" fmla="*/ 1033 h 3750"/>
              <a:gd name="T40" fmla="*/ 2991 w 4061"/>
              <a:gd name="T41" fmla="*/ 454 h 3750"/>
              <a:gd name="T42" fmla="*/ 2797 w 4061"/>
              <a:gd name="T43" fmla="*/ 462 h 3750"/>
              <a:gd name="T44" fmla="*/ 2616 w 4061"/>
              <a:gd name="T45" fmla="*/ 581 h 3750"/>
              <a:gd name="T46" fmla="*/ 2280 w 4061"/>
              <a:gd name="T47" fmla="*/ 851 h 3750"/>
              <a:gd name="T48" fmla="*/ 1770 w 4061"/>
              <a:gd name="T49" fmla="*/ 1300 h 3750"/>
              <a:gd name="T50" fmla="*/ 1214 w 4061"/>
              <a:gd name="T51" fmla="*/ 1855 h 3750"/>
              <a:gd name="T52" fmla="*/ 784 w 4061"/>
              <a:gd name="T53" fmla="*/ 2358 h 3750"/>
              <a:gd name="T54" fmla="*/ 536 w 4061"/>
              <a:gd name="T55" fmla="*/ 2687 h 3750"/>
              <a:gd name="T56" fmla="*/ 451 w 4061"/>
              <a:gd name="T57" fmla="*/ 2800 h 3750"/>
              <a:gd name="T58" fmla="*/ 478 w 4061"/>
              <a:gd name="T59" fmla="*/ 3044 h 3750"/>
              <a:gd name="T60" fmla="*/ 684 w 4061"/>
              <a:gd name="T61" fmla="*/ 3259 h 3750"/>
              <a:gd name="T62" fmla="*/ 942 w 4061"/>
              <a:gd name="T63" fmla="*/ 3303 h 3750"/>
              <a:gd name="T64" fmla="*/ 1080 w 4061"/>
              <a:gd name="T65" fmla="*/ 3188 h 3750"/>
              <a:gd name="T66" fmla="*/ 1398 w 4061"/>
              <a:gd name="T67" fmla="*/ 2907 h 3750"/>
              <a:gd name="T68" fmla="*/ 1775 w 4061"/>
              <a:gd name="T69" fmla="*/ 2526 h 3750"/>
              <a:gd name="T70" fmla="*/ 2171 w 4061"/>
              <a:gd name="T71" fmla="*/ 2062 h 3750"/>
              <a:gd name="T72" fmla="*/ 2449 w 4061"/>
              <a:gd name="T73" fmla="*/ 1736 h 3750"/>
              <a:gd name="T74" fmla="*/ 2579 w 4061"/>
              <a:gd name="T75" fmla="*/ 1543 h 3750"/>
              <a:gd name="T76" fmla="*/ 2433 w 4061"/>
              <a:gd name="T77" fmla="*/ 1561 h 3750"/>
              <a:gd name="T78" fmla="*/ 1410 w 4061"/>
              <a:gd name="T79" fmla="*/ 2470 h 3750"/>
              <a:gd name="T80" fmla="*/ 1227 w 4061"/>
              <a:gd name="T81" fmla="*/ 2290 h 3750"/>
              <a:gd name="T82" fmla="*/ 2131 w 4061"/>
              <a:gd name="T83" fmla="*/ 1244 h 3750"/>
              <a:gd name="T84" fmla="*/ 2558 w 4061"/>
              <a:gd name="T85" fmla="*/ 1051 h 3750"/>
              <a:gd name="T86" fmla="*/ 2915 w 4061"/>
              <a:gd name="T87" fmla="*/ 1171 h 3750"/>
              <a:gd name="T88" fmla="*/ 3024 w 4061"/>
              <a:gd name="T89" fmla="*/ 1552 h 3750"/>
              <a:gd name="T90" fmla="*/ 2843 w 4061"/>
              <a:gd name="T91" fmla="*/ 1946 h 3750"/>
              <a:gd name="T92" fmla="*/ 2718 w 4061"/>
              <a:gd name="T93" fmla="*/ 2095 h 3750"/>
              <a:gd name="T94" fmla="*/ 2402 w 4061"/>
              <a:gd name="T95" fmla="*/ 2464 h 3750"/>
              <a:gd name="T96" fmla="*/ 1997 w 4061"/>
              <a:gd name="T97" fmla="*/ 2930 h 3750"/>
              <a:gd name="T98" fmla="*/ 1573 w 4061"/>
              <a:gd name="T99" fmla="*/ 3338 h 3750"/>
              <a:gd name="T100" fmla="*/ 1279 w 4061"/>
              <a:gd name="T101" fmla="*/ 3589 h 3750"/>
              <a:gd name="T102" fmla="*/ 947 w 4061"/>
              <a:gd name="T103" fmla="*/ 3747 h 3750"/>
              <a:gd name="T104" fmla="*/ 470 w 4061"/>
              <a:gd name="T105" fmla="*/ 3638 h 3750"/>
              <a:gd name="T106" fmla="*/ 118 w 4061"/>
              <a:gd name="T107" fmla="*/ 3300 h 3750"/>
              <a:gd name="T108" fmla="*/ 0 w 4061"/>
              <a:gd name="T109" fmla="*/ 2863 h 3750"/>
              <a:gd name="T110" fmla="*/ 145 w 4061"/>
              <a:gd name="T111" fmla="*/ 2480 h 3750"/>
              <a:gd name="T112" fmla="*/ 372 w 4061"/>
              <a:gd name="T113" fmla="*/ 2176 h 3750"/>
              <a:gd name="T114" fmla="*/ 810 w 4061"/>
              <a:gd name="T115" fmla="*/ 1651 h 3750"/>
              <a:gd name="T116" fmla="*/ 1398 w 4061"/>
              <a:gd name="T117" fmla="*/ 1050 h 3750"/>
              <a:gd name="T118" fmla="*/ 1937 w 4061"/>
              <a:gd name="T119" fmla="*/ 569 h 3750"/>
              <a:gd name="T120" fmla="*/ 2314 w 4061"/>
              <a:gd name="T121" fmla="*/ 263 h 3750"/>
              <a:gd name="T122" fmla="*/ 2561 w 4061"/>
              <a:gd name="T123" fmla="*/ 92 h 3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1" h="3750">
                <a:moveTo>
                  <a:pt x="2902" y="0"/>
                </a:moveTo>
                <a:lnTo>
                  <a:pt x="2968" y="2"/>
                </a:lnTo>
                <a:lnTo>
                  <a:pt x="3032" y="12"/>
                </a:lnTo>
                <a:lnTo>
                  <a:pt x="3097" y="29"/>
                </a:lnTo>
                <a:lnTo>
                  <a:pt x="3159" y="53"/>
                </a:lnTo>
                <a:lnTo>
                  <a:pt x="3219" y="84"/>
                </a:lnTo>
                <a:lnTo>
                  <a:pt x="3277" y="121"/>
                </a:lnTo>
                <a:lnTo>
                  <a:pt x="3334" y="166"/>
                </a:lnTo>
                <a:lnTo>
                  <a:pt x="3339" y="171"/>
                </a:lnTo>
                <a:lnTo>
                  <a:pt x="3345" y="176"/>
                </a:lnTo>
                <a:lnTo>
                  <a:pt x="3866" y="697"/>
                </a:lnTo>
                <a:lnTo>
                  <a:pt x="3915" y="744"/>
                </a:lnTo>
                <a:lnTo>
                  <a:pt x="3954" y="792"/>
                </a:lnTo>
                <a:lnTo>
                  <a:pt x="3987" y="840"/>
                </a:lnTo>
                <a:lnTo>
                  <a:pt x="4013" y="891"/>
                </a:lnTo>
                <a:lnTo>
                  <a:pt x="4033" y="940"/>
                </a:lnTo>
                <a:lnTo>
                  <a:pt x="4046" y="991"/>
                </a:lnTo>
                <a:lnTo>
                  <a:pt x="4056" y="1042"/>
                </a:lnTo>
                <a:lnTo>
                  <a:pt x="4061" y="1091"/>
                </a:lnTo>
                <a:lnTo>
                  <a:pt x="4061" y="1140"/>
                </a:lnTo>
                <a:lnTo>
                  <a:pt x="4058" y="1189"/>
                </a:lnTo>
                <a:lnTo>
                  <a:pt x="4051" y="1236"/>
                </a:lnTo>
                <a:lnTo>
                  <a:pt x="4043" y="1281"/>
                </a:lnTo>
                <a:lnTo>
                  <a:pt x="4033" y="1325"/>
                </a:lnTo>
                <a:lnTo>
                  <a:pt x="4020" y="1367"/>
                </a:lnTo>
                <a:lnTo>
                  <a:pt x="4007" y="1405"/>
                </a:lnTo>
                <a:lnTo>
                  <a:pt x="3993" y="1442"/>
                </a:lnTo>
                <a:lnTo>
                  <a:pt x="3979" y="1474"/>
                </a:lnTo>
                <a:lnTo>
                  <a:pt x="3966" y="1505"/>
                </a:lnTo>
                <a:lnTo>
                  <a:pt x="3953" y="1531"/>
                </a:lnTo>
                <a:lnTo>
                  <a:pt x="3942" y="1553"/>
                </a:lnTo>
                <a:lnTo>
                  <a:pt x="3937" y="1562"/>
                </a:lnTo>
                <a:lnTo>
                  <a:pt x="3932" y="1572"/>
                </a:lnTo>
                <a:lnTo>
                  <a:pt x="3928" y="1577"/>
                </a:lnTo>
                <a:lnTo>
                  <a:pt x="3922" y="1588"/>
                </a:lnTo>
                <a:lnTo>
                  <a:pt x="3911" y="1605"/>
                </a:lnTo>
                <a:lnTo>
                  <a:pt x="3898" y="1626"/>
                </a:lnTo>
                <a:lnTo>
                  <a:pt x="3881" y="1651"/>
                </a:lnTo>
                <a:lnTo>
                  <a:pt x="3861" y="1682"/>
                </a:lnTo>
                <a:lnTo>
                  <a:pt x="3839" y="1715"/>
                </a:lnTo>
                <a:lnTo>
                  <a:pt x="3814" y="1753"/>
                </a:lnTo>
                <a:lnTo>
                  <a:pt x="3785" y="1794"/>
                </a:lnTo>
                <a:lnTo>
                  <a:pt x="3754" y="1840"/>
                </a:lnTo>
                <a:lnTo>
                  <a:pt x="3722" y="1887"/>
                </a:lnTo>
                <a:lnTo>
                  <a:pt x="3686" y="1938"/>
                </a:lnTo>
                <a:lnTo>
                  <a:pt x="3647" y="1990"/>
                </a:lnTo>
                <a:lnTo>
                  <a:pt x="3608" y="2044"/>
                </a:lnTo>
                <a:lnTo>
                  <a:pt x="3564" y="2101"/>
                </a:lnTo>
                <a:lnTo>
                  <a:pt x="3519" y="2159"/>
                </a:lnTo>
                <a:lnTo>
                  <a:pt x="3473" y="2218"/>
                </a:lnTo>
                <a:lnTo>
                  <a:pt x="3425" y="2278"/>
                </a:lnTo>
                <a:lnTo>
                  <a:pt x="3374" y="2339"/>
                </a:lnTo>
                <a:lnTo>
                  <a:pt x="3322" y="2400"/>
                </a:lnTo>
                <a:lnTo>
                  <a:pt x="3268" y="2462"/>
                </a:lnTo>
                <a:lnTo>
                  <a:pt x="3214" y="2522"/>
                </a:lnTo>
                <a:lnTo>
                  <a:pt x="3157" y="2584"/>
                </a:lnTo>
                <a:lnTo>
                  <a:pt x="3106" y="2638"/>
                </a:lnTo>
                <a:lnTo>
                  <a:pt x="3052" y="2693"/>
                </a:lnTo>
                <a:lnTo>
                  <a:pt x="3000" y="2747"/>
                </a:lnTo>
                <a:lnTo>
                  <a:pt x="2947" y="2802"/>
                </a:lnTo>
                <a:lnTo>
                  <a:pt x="2893" y="2856"/>
                </a:lnTo>
                <a:lnTo>
                  <a:pt x="2840" y="2908"/>
                </a:lnTo>
                <a:lnTo>
                  <a:pt x="2786" y="2961"/>
                </a:lnTo>
                <a:lnTo>
                  <a:pt x="2735" y="3012"/>
                </a:lnTo>
                <a:lnTo>
                  <a:pt x="2684" y="3061"/>
                </a:lnTo>
                <a:lnTo>
                  <a:pt x="2633" y="3109"/>
                </a:lnTo>
                <a:lnTo>
                  <a:pt x="2585" y="3156"/>
                </a:lnTo>
                <a:lnTo>
                  <a:pt x="2538" y="3202"/>
                </a:lnTo>
                <a:lnTo>
                  <a:pt x="2493" y="3245"/>
                </a:lnTo>
                <a:lnTo>
                  <a:pt x="2449" y="3286"/>
                </a:lnTo>
                <a:lnTo>
                  <a:pt x="2410" y="3324"/>
                </a:lnTo>
                <a:lnTo>
                  <a:pt x="2371" y="3360"/>
                </a:lnTo>
                <a:lnTo>
                  <a:pt x="2335" y="3394"/>
                </a:lnTo>
                <a:lnTo>
                  <a:pt x="2303" y="3423"/>
                </a:lnTo>
                <a:lnTo>
                  <a:pt x="2274" y="3450"/>
                </a:lnTo>
                <a:lnTo>
                  <a:pt x="2248" y="3474"/>
                </a:lnTo>
                <a:lnTo>
                  <a:pt x="2226" y="3495"/>
                </a:lnTo>
                <a:lnTo>
                  <a:pt x="2207" y="3511"/>
                </a:lnTo>
                <a:lnTo>
                  <a:pt x="2193" y="3525"/>
                </a:lnTo>
                <a:lnTo>
                  <a:pt x="2183" y="3533"/>
                </a:lnTo>
                <a:lnTo>
                  <a:pt x="2179" y="3538"/>
                </a:lnTo>
                <a:lnTo>
                  <a:pt x="2151" y="3559"/>
                </a:lnTo>
                <a:lnTo>
                  <a:pt x="2120" y="3577"/>
                </a:lnTo>
                <a:lnTo>
                  <a:pt x="2088" y="3588"/>
                </a:lnTo>
                <a:lnTo>
                  <a:pt x="2055" y="3594"/>
                </a:lnTo>
                <a:lnTo>
                  <a:pt x="2022" y="3595"/>
                </a:lnTo>
                <a:lnTo>
                  <a:pt x="1988" y="3590"/>
                </a:lnTo>
                <a:lnTo>
                  <a:pt x="1956" y="3581"/>
                </a:lnTo>
                <a:lnTo>
                  <a:pt x="1925" y="3568"/>
                </a:lnTo>
                <a:lnTo>
                  <a:pt x="1895" y="3548"/>
                </a:lnTo>
                <a:lnTo>
                  <a:pt x="1870" y="3525"/>
                </a:lnTo>
                <a:lnTo>
                  <a:pt x="1848" y="3496"/>
                </a:lnTo>
                <a:lnTo>
                  <a:pt x="1832" y="3467"/>
                </a:lnTo>
                <a:lnTo>
                  <a:pt x="1819" y="3434"/>
                </a:lnTo>
                <a:lnTo>
                  <a:pt x="1813" y="3401"/>
                </a:lnTo>
                <a:lnTo>
                  <a:pt x="1813" y="3368"/>
                </a:lnTo>
                <a:lnTo>
                  <a:pt x="1817" y="3334"/>
                </a:lnTo>
                <a:lnTo>
                  <a:pt x="1826" y="3302"/>
                </a:lnTo>
                <a:lnTo>
                  <a:pt x="1840" y="3271"/>
                </a:lnTo>
                <a:lnTo>
                  <a:pt x="1859" y="3243"/>
                </a:lnTo>
                <a:lnTo>
                  <a:pt x="1884" y="3217"/>
                </a:lnTo>
                <a:lnTo>
                  <a:pt x="1886" y="3214"/>
                </a:lnTo>
                <a:lnTo>
                  <a:pt x="1895" y="3207"/>
                </a:lnTo>
                <a:lnTo>
                  <a:pt x="1908" y="3196"/>
                </a:lnTo>
                <a:lnTo>
                  <a:pt x="1924" y="3180"/>
                </a:lnTo>
                <a:lnTo>
                  <a:pt x="1945" y="3161"/>
                </a:lnTo>
                <a:lnTo>
                  <a:pt x="1970" y="3138"/>
                </a:lnTo>
                <a:lnTo>
                  <a:pt x="1998" y="3112"/>
                </a:lnTo>
                <a:lnTo>
                  <a:pt x="2029" y="3082"/>
                </a:lnTo>
                <a:lnTo>
                  <a:pt x="2064" y="3050"/>
                </a:lnTo>
                <a:lnTo>
                  <a:pt x="2101" y="3014"/>
                </a:lnTo>
                <a:lnTo>
                  <a:pt x="2141" y="2976"/>
                </a:lnTo>
                <a:lnTo>
                  <a:pt x="2185" y="2936"/>
                </a:lnTo>
                <a:lnTo>
                  <a:pt x="2229" y="2894"/>
                </a:lnTo>
                <a:lnTo>
                  <a:pt x="2275" y="2850"/>
                </a:lnTo>
                <a:lnTo>
                  <a:pt x="2324" y="2803"/>
                </a:lnTo>
                <a:lnTo>
                  <a:pt x="2372" y="2755"/>
                </a:lnTo>
                <a:lnTo>
                  <a:pt x="2423" y="2706"/>
                </a:lnTo>
                <a:lnTo>
                  <a:pt x="2474" y="2656"/>
                </a:lnTo>
                <a:lnTo>
                  <a:pt x="2526" y="2604"/>
                </a:lnTo>
                <a:lnTo>
                  <a:pt x="2579" y="2552"/>
                </a:lnTo>
                <a:lnTo>
                  <a:pt x="2632" y="2499"/>
                </a:lnTo>
                <a:lnTo>
                  <a:pt x="2684" y="2446"/>
                </a:lnTo>
                <a:lnTo>
                  <a:pt x="2736" y="2392"/>
                </a:lnTo>
                <a:lnTo>
                  <a:pt x="2787" y="2339"/>
                </a:lnTo>
                <a:lnTo>
                  <a:pt x="2838" y="2286"/>
                </a:lnTo>
                <a:lnTo>
                  <a:pt x="2894" y="2226"/>
                </a:lnTo>
                <a:lnTo>
                  <a:pt x="2949" y="2164"/>
                </a:lnTo>
                <a:lnTo>
                  <a:pt x="3002" y="2103"/>
                </a:lnTo>
                <a:lnTo>
                  <a:pt x="3053" y="2041"/>
                </a:lnTo>
                <a:lnTo>
                  <a:pt x="3103" y="1981"/>
                </a:lnTo>
                <a:lnTo>
                  <a:pt x="3152" y="1922"/>
                </a:lnTo>
                <a:lnTo>
                  <a:pt x="3198" y="1862"/>
                </a:lnTo>
                <a:lnTo>
                  <a:pt x="3241" y="1804"/>
                </a:lnTo>
                <a:lnTo>
                  <a:pt x="3282" y="1749"/>
                </a:lnTo>
                <a:lnTo>
                  <a:pt x="3322" y="1695"/>
                </a:lnTo>
                <a:lnTo>
                  <a:pt x="3358" y="1645"/>
                </a:lnTo>
                <a:lnTo>
                  <a:pt x="3391" y="1596"/>
                </a:lnTo>
                <a:lnTo>
                  <a:pt x="3424" y="1551"/>
                </a:lnTo>
                <a:lnTo>
                  <a:pt x="3451" y="1510"/>
                </a:lnTo>
                <a:lnTo>
                  <a:pt x="3477" y="1472"/>
                </a:lnTo>
                <a:lnTo>
                  <a:pt x="3498" y="1438"/>
                </a:lnTo>
                <a:lnTo>
                  <a:pt x="3518" y="1410"/>
                </a:lnTo>
                <a:lnTo>
                  <a:pt x="3533" y="1385"/>
                </a:lnTo>
                <a:lnTo>
                  <a:pt x="3544" y="1367"/>
                </a:lnTo>
                <a:lnTo>
                  <a:pt x="3553" y="1354"/>
                </a:lnTo>
                <a:lnTo>
                  <a:pt x="3573" y="1310"/>
                </a:lnTo>
                <a:lnTo>
                  <a:pt x="3590" y="1270"/>
                </a:lnTo>
                <a:lnTo>
                  <a:pt x="3603" y="1234"/>
                </a:lnTo>
                <a:lnTo>
                  <a:pt x="3613" y="1202"/>
                </a:lnTo>
                <a:lnTo>
                  <a:pt x="3619" y="1174"/>
                </a:lnTo>
                <a:lnTo>
                  <a:pt x="3623" y="1148"/>
                </a:lnTo>
                <a:lnTo>
                  <a:pt x="3624" y="1126"/>
                </a:lnTo>
                <a:lnTo>
                  <a:pt x="3623" y="1107"/>
                </a:lnTo>
                <a:lnTo>
                  <a:pt x="3620" y="1090"/>
                </a:lnTo>
                <a:lnTo>
                  <a:pt x="3616" y="1075"/>
                </a:lnTo>
                <a:lnTo>
                  <a:pt x="3610" y="1063"/>
                </a:lnTo>
                <a:lnTo>
                  <a:pt x="3604" y="1051"/>
                </a:lnTo>
                <a:lnTo>
                  <a:pt x="3596" y="1042"/>
                </a:lnTo>
                <a:lnTo>
                  <a:pt x="3588" y="1033"/>
                </a:lnTo>
                <a:lnTo>
                  <a:pt x="3580" y="1025"/>
                </a:lnTo>
                <a:lnTo>
                  <a:pt x="3572" y="1018"/>
                </a:lnTo>
                <a:lnTo>
                  <a:pt x="3562" y="1008"/>
                </a:lnTo>
                <a:lnTo>
                  <a:pt x="3041" y="489"/>
                </a:lnTo>
                <a:lnTo>
                  <a:pt x="3031" y="480"/>
                </a:lnTo>
                <a:lnTo>
                  <a:pt x="3019" y="472"/>
                </a:lnTo>
                <a:lnTo>
                  <a:pt x="3006" y="463"/>
                </a:lnTo>
                <a:lnTo>
                  <a:pt x="2991" y="454"/>
                </a:lnTo>
                <a:lnTo>
                  <a:pt x="2975" y="447"/>
                </a:lnTo>
                <a:lnTo>
                  <a:pt x="2956" y="441"/>
                </a:lnTo>
                <a:lnTo>
                  <a:pt x="2935" y="437"/>
                </a:lnTo>
                <a:lnTo>
                  <a:pt x="2913" y="436"/>
                </a:lnTo>
                <a:lnTo>
                  <a:pt x="2887" y="437"/>
                </a:lnTo>
                <a:lnTo>
                  <a:pt x="2860" y="441"/>
                </a:lnTo>
                <a:lnTo>
                  <a:pt x="2830" y="450"/>
                </a:lnTo>
                <a:lnTo>
                  <a:pt x="2797" y="462"/>
                </a:lnTo>
                <a:lnTo>
                  <a:pt x="2763" y="478"/>
                </a:lnTo>
                <a:lnTo>
                  <a:pt x="2725" y="500"/>
                </a:lnTo>
                <a:lnTo>
                  <a:pt x="2684" y="529"/>
                </a:lnTo>
                <a:lnTo>
                  <a:pt x="2682" y="531"/>
                </a:lnTo>
                <a:lnTo>
                  <a:pt x="2673" y="537"/>
                </a:lnTo>
                <a:lnTo>
                  <a:pt x="2658" y="548"/>
                </a:lnTo>
                <a:lnTo>
                  <a:pt x="2640" y="563"/>
                </a:lnTo>
                <a:lnTo>
                  <a:pt x="2616" y="581"/>
                </a:lnTo>
                <a:lnTo>
                  <a:pt x="2587" y="603"/>
                </a:lnTo>
                <a:lnTo>
                  <a:pt x="2555" y="629"/>
                </a:lnTo>
                <a:lnTo>
                  <a:pt x="2518" y="658"/>
                </a:lnTo>
                <a:lnTo>
                  <a:pt x="2477" y="691"/>
                </a:lnTo>
                <a:lnTo>
                  <a:pt x="2433" y="726"/>
                </a:lnTo>
                <a:lnTo>
                  <a:pt x="2385" y="765"/>
                </a:lnTo>
                <a:lnTo>
                  <a:pt x="2334" y="807"/>
                </a:lnTo>
                <a:lnTo>
                  <a:pt x="2280" y="851"/>
                </a:lnTo>
                <a:lnTo>
                  <a:pt x="2224" y="898"/>
                </a:lnTo>
                <a:lnTo>
                  <a:pt x="2165" y="949"/>
                </a:lnTo>
                <a:lnTo>
                  <a:pt x="2104" y="1001"/>
                </a:lnTo>
                <a:lnTo>
                  <a:pt x="2041" y="1056"/>
                </a:lnTo>
                <a:lnTo>
                  <a:pt x="1975" y="1114"/>
                </a:lnTo>
                <a:lnTo>
                  <a:pt x="1908" y="1174"/>
                </a:lnTo>
                <a:lnTo>
                  <a:pt x="1839" y="1236"/>
                </a:lnTo>
                <a:lnTo>
                  <a:pt x="1770" y="1300"/>
                </a:lnTo>
                <a:lnTo>
                  <a:pt x="1699" y="1365"/>
                </a:lnTo>
                <a:lnTo>
                  <a:pt x="1628" y="1433"/>
                </a:lnTo>
                <a:lnTo>
                  <a:pt x="1556" y="1503"/>
                </a:lnTo>
                <a:lnTo>
                  <a:pt x="1485" y="1573"/>
                </a:lnTo>
                <a:lnTo>
                  <a:pt x="1414" y="1645"/>
                </a:lnTo>
                <a:lnTo>
                  <a:pt x="1345" y="1715"/>
                </a:lnTo>
                <a:lnTo>
                  <a:pt x="1279" y="1786"/>
                </a:lnTo>
                <a:lnTo>
                  <a:pt x="1214" y="1855"/>
                </a:lnTo>
                <a:lnTo>
                  <a:pt x="1152" y="1924"/>
                </a:lnTo>
                <a:lnTo>
                  <a:pt x="1091" y="1991"/>
                </a:lnTo>
                <a:lnTo>
                  <a:pt x="1034" y="2058"/>
                </a:lnTo>
                <a:lnTo>
                  <a:pt x="979" y="2122"/>
                </a:lnTo>
                <a:lnTo>
                  <a:pt x="926" y="2184"/>
                </a:lnTo>
                <a:lnTo>
                  <a:pt x="876" y="2244"/>
                </a:lnTo>
                <a:lnTo>
                  <a:pt x="829" y="2302"/>
                </a:lnTo>
                <a:lnTo>
                  <a:pt x="784" y="2358"/>
                </a:lnTo>
                <a:lnTo>
                  <a:pt x="743" y="2411"/>
                </a:lnTo>
                <a:lnTo>
                  <a:pt x="703" y="2460"/>
                </a:lnTo>
                <a:lnTo>
                  <a:pt x="667" y="2507"/>
                </a:lnTo>
                <a:lnTo>
                  <a:pt x="635" y="2551"/>
                </a:lnTo>
                <a:lnTo>
                  <a:pt x="605" y="2590"/>
                </a:lnTo>
                <a:lnTo>
                  <a:pt x="579" y="2626"/>
                </a:lnTo>
                <a:lnTo>
                  <a:pt x="555" y="2658"/>
                </a:lnTo>
                <a:lnTo>
                  <a:pt x="536" y="2687"/>
                </a:lnTo>
                <a:lnTo>
                  <a:pt x="518" y="2710"/>
                </a:lnTo>
                <a:lnTo>
                  <a:pt x="506" y="2729"/>
                </a:lnTo>
                <a:lnTo>
                  <a:pt x="496" y="2742"/>
                </a:lnTo>
                <a:lnTo>
                  <a:pt x="490" y="2751"/>
                </a:lnTo>
                <a:lnTo>
                  <a:pt x="487" y="2755"/>
                </a:lnTo>
                <a:lnTo>
                  <a:pt x="476" y="2771"/>
                </a:lnTo>
                <a:lnTo>
                  <a:pt x="462" y="2785"/>
                </a:lnTo>
                <a:lnTo>
                  <a:pt x="451" y="2800"/>
                </a:lnTo>
                <a:lnTo>
                  <a:pt x="444" y="2821"/>
                </a:lnTo>
                <a:lnTo>
                  <a:pt x="440" y="2846"/>
                </a:lnTo>
                <a:lnTo>
                  <a:pt x="439" y="2873"/>
                </a:lnTo>
                <a:lnTo>
                  <a:pt x="441" y="2905"/>
                </a:lnTo>
                <a:lnTo>
                  <a:pt x="446" y="2938"/>
                </a:lnTo>
                <a:lnTo>
                  <a:pt x="454" y="2972"/>
                </a:lnTo>
                <a:lnTo>
                  <a:pt x="465" y="3008"/>
                </a:lnTo>
                <a:lnTo>
                  <a:pt x="478" y="3044"/>
                </a:lnTo>
                <a:lnTo>
                  <a:pt x="495" y="3078"/>
                </a:lnTo>
                <a:lnTo>
                  <a:pt x="513" y="3111"/>
                </a:lnTo>
                <a:lnTo>
                  <a:pt x="534" y="3141"/>
                </a:lnTo>
                <a:lnTo>
                  <a:pt x="558" y="3170"/>
                </a:lnTo>
                <a:lnTo>
                  <a:pt x="583" y="3193"/>
                </a:lnTo>
                <a:lnTo>
                  <a:pt x="613" y="3216"/>
                </a:lnTo>
                <a:lnTo>
                  <a:pt x="646" y="3238"/>
                </a:lnTo>
                <a:lnTo>
                  <a:pt x="684" y="3259"/>
                </a:lnTo>
                <a:lnTo>
                  <a:pt x="723" y="3276"/>
                </a:lnTo>
                <a:lnTo>
                  <a:pt x="766" y="3292"/>
                </a:lnTo>
                <a:lnTo>
                  <a:pt x="807" y="3305"/>
                </a:lnTo>
                <a:lnTo>
                  <a:pt x="848" y="3312"/>
                </a:lnTo>
                <a:lnTo>
                  <a:pt x="886" y="3314"/>
                </a:lnTo>
                <a:lnTo>
                  <a:pt x="912" y="3313"/>
                </a:lnTo>
                <a:lnTo>
                  <a:pt x="932" y="3308"/>
                </a:lnTo>
                <a:lnTo>
                  <a:pt x="942" y="3303"/>
                </a:lnTo>
                <a:lnTo>
                  <a:pt x="964" y="3282"/>
                </a:lnTo>
                <a:lnTo>
                  <a:pt x="968" y="3280"/>
                </a:lnTo>
                <a:lnTo>
                  <a:pt x="976" y="3274"/>
                </a:lnTo>
                <a:lnTo>
                  <a:pt x="988" y="3264"/>
                </a:lnTo>
                <a:lnTo>
                  <a:pt x="1005" y="3249"/>
                </a:lnTo>
                <a:lnTo>
                  <a:pt x="1026" y="3232"/>
                </a:lnTo>
                <a:lnTo>
                  <a:pt x="1051" y="3212"/>
                </a:lnTo>
                <a:lnTo>
                  <a:pt x="1080" y="3188"/>
                </a:lnTo>
                <a:lnTo>
                  <a:pt x="1111" y="3161"/>
                </a:lnTo>
                <a:lnTo>
                  <a:pt x="1146" y="3132"/>
                </a:lnTo>
                <a:lnTo>
                  <a:pt x="1183" y="3099"/>
                </a:lnTo>
                <a:lnTo>
                  <a:pt x="1223" y="3066"/>
                </a:lnTo>
                <a:lnTo>
                  <a:pt x="1264" y="3029"/>
                </a:lnTo>
                <a:lnTo>
                  <a:pt x="1307" y="2991"/>
                </a:lnTo>
                <a:lnTo>
                  <a:pt x="1352" y="2950"/>
                </a:lnTo>
                <a:lnTo>
                  <a:pt x="1398" y="2907"/>
                </a:lnTo>
                <a:lnTo>
                  <a:pt x="1445" y="2863"/>
                </a:lnTo>
                <a:lnTo>
                  <a:pt x="1493" y="2818"/>
                </a:lnTo>
                <a:lnTo>
                  <a:pt x="1541" y="2771"/>
                </a:lnTo>
                <a:lnTo>
                  <a:pt x="1588" y="2724"/>
                </a:lnTo>
                <a:lnTo>
                  <a:pt x="1637" y="2675"/>
                </a:lnTo>
                <a:lnTo>
                  <a:pt x="1684" y="2626"/>
                </a:lnTo>
                <a:lnTo>
                  <a:pt x="1730" y="2575"/>
                </a:lnTo>
                <a:lnTo>
                  <a:pt x="1775" y="2526"/>
                </a:lnTo>
                <a:lnTo>
                  <a:pt x="1819" y="2475"/>
                </a:lnTo>
                <a:lnTo>
                  <a:pt x="1873" y="2412"/>
                </a:lnTo>
                <a:lnTo>
                  <a:pt x="1926" y="2350"/>
                </a:lnTo>
                <a:lnTo>
                  <a:pt x="1977" y="2290"/>
                </a:lnTo>
                <a:lnTo>
                  <a:pt x="2028" y="2231"/>
                </a:lnTo>
                <a:lnTo>
                  <a:pt x="2078" y="2172"/>
                </a:lnTo>
                <a:lnTo>
                  <a:pt x="2125" y="2117"/>
                </a:lnTo>
                <a:lnTo>
                  <a:pt x="2171" y="2062"/>
                </a:lnTo>
                <a:lnTo>
                  <a:pt x="2216" y="2011"/>
                </a:lnTo>
                <a:lnTo>
                  <a:pt x="2257" y="1962"/>
                </a:lnTo>
                <a:lnTo>
                  <a:pt x="2297" y="1915"/>
                </a:lnTo>
                <a:lnTo>
                  <a:pt x="2333" y="1873"/>
                </a:lnTo>
                <a:lnTo>
                  <a:pt x="2367" y="1833"/>
                </a:lnTo>
                <a:lnTo>
                  <a:pt x="2397" y="1797"/>
                </a:lnTo>
                <a:lnTo>
                  <a:pt x="2426" y="1765"/>
                </a:lnTo>
                <a:lnTo>
                  <a:pt x="2449" y="1736"/>
                </a:lnTo>
                <a:lnTo>
                  <a:pt x="2469" y="1713"/>
                </a:lnTo>
                <a:lnTo>
                  <a:pt x="2485" y="1693"/>
                </a:lnTo>
                <a:lnTo>
                  <a:pt x="2498" y="1679"/>
                </a:lnTo>
                <a:lnTo>
                  <a:pt x="2507" y="1669"/>
                </a:lnTo>
                <a:lnTo>
                  <a:pt x="2531" y="1634"/>
                </a:lnTo>
                <a:lnTo>
                  <a:pt x="2553" y="1600"/>
                </a:lnTo>
                <a:lnTo>
                  <a:pt x="2567" y="1571"/>
                </a:lnTo>
                <a:lnTo>
                  <a:pt x="2579" y="1543"/>
                </a:lnTo>
                <a:lnTo>
                  <a:pt x="2586" y="1520"/>
                </a:lnTo>
                <a:lnTo>
                  <a:pt x="2590" y="1500"/>
                </a:lnTo>
                <a:lnTo>
                  <a:pt x="2591" y="1484"/>
                </a:lnTo>
                <a:lnTo>
                  <a:pt x="2566" y="1490"/>
                </a:lnTo>
                <a:lnTo>
                  <a:pt x="2536" y="1500"/>
                </a:lnTo>
                <a:lnTo>
                  <a:pt x="2503" y="1515"/>
                </a:lnTo>
                <a:lnTo>
                  <a:pt x="2468" y="1535"/>
                </a:lnTo>
                <a:lnTo>
                  <a:pt x="2433" y="1561"/>
                </a:lnTo>
                <a:lnTo>
                  <a:pt x="2398" y="1593"/>
                </a:lnTo>
                <a:lnTo>
                  <a:pt x="1598" y="2407"/>
                </a:lnTo>
                <a:lnTo>
                  <a:pt x="1572" y="2430"/>
                </a:lnTo>
                <a:lnTo>
                  <a:pt x="1542" y="2448"/>
                </a:lnTo>
                <a:lnTo>
                  <a:pt x="1511" y="2462"/>
                </a:lnTo>
                <a:lnTo>
                  <a:pt x="1478" y="2469"/>
                </a:lnTo>
                <a:lnTo>
                  <a:pt x="1444" y="2473"/>
                </a:lnTo>
                <a:lnTo>
                  <a:pt x="1410" y="2470"/>
                </a:lnTo>
                <a:lnTo>
                  <a:pt x="1378" y="2463"/>
                </a:lnTo>
                <a:lnTo>
                  <a:pt x="1346" y="2451"/>
                </a:lnTo>
                <a:lnTo>
                  <a:pt x="1316" y="2433"/>
                </a:lnTo>
                <a:lnTo>
                  <a:pt x="1289" y="2410"/>
                </a:lnTo>
                <a:lnTo>
                  <a:pt x="1265" y="2384"/>
                </a:lnTo>
                <a:lnTo>
                  <a:pt x="1248" y="2354"/>
                </a:lnTo>
                <a:lnTo>
                  <a:pt x="1234" y="2323"/>
                </a:lnTo>
                <a:lnTo>
                  <a:pt x="1227" y="2290"/>
                </a:lnTo>
                <a:lnTo>
                  <a:pt x="1223" y="2258"/>
                </a:lnTo>
                <a:lnTo>
                  <a:pt x="1225" y="2224"/>
                </a:lnTo>
                <a:lnTo>
                  <a:pt x="1233" y="2191"/>
                </a:lnTo>
                <a:lnTo>
                  <a:pt x="1245" y="2160"/>
                </a:lnTo>
                <a:lnTo>
                  <a:pt x="1263" y="2130"/>
                </a:lnTo>
                <a:lnTo>
                  <a:pt x="1285" y="2103"/>
                </a:lnTo>
                <a:lnTo>
                  <a:pt x="2085" y="1289"/>
                </a:lnTo>
                <a:lnTo>
                  <a:pt x="2131" y="1244"/>
                </a:lnTo>
                <a:lnTo>
                  <a:pt x="2181" y="1205"/>
                </a:lnTo>
                <a:lnTo>
                  <a:pt x="2232" y="1169"/>
                </a:lnTo>
                <a:lnTo>
                  <a:pt x="2285" y="1138"/>
                </a:lnTo>
                <a:lnTo>
                  <a:pt x="2339" y="1111"/>
                </a:lnTo>
                <a:lnTo>
                  <a:pt x="2393" y="1089"/>
                </a:lnTo>
                <a:lnTo>
                  <a:pt x="2449" y="1071"/>
                </a:lnTo>
                <a:lnTo>
                  <a:pt x="2504" y="1059"/>
                </a:lnTo>
                <a:lnTo>
                  <a:pt x="2558" y="1051"/>
                </a:lnTo>
                <a:lnTo>
                  <a:pt x="2611" y="1048"/>
                </a:lnTo>
                <a:lnTo>
                  <a:pt x="2663" y="1050"/>
                </a:lnTo>
                <a:lnTo>
                  <a:pt x="2713" y="1058"/>
                </a:lnTo>
                <a:lnTo>
                  <a:pt x="2760" y="1070"/>
                </a:lnTo>
                <a:lnTo>
                  <a:pt x="2805" y="1087"/>
                </a:lnTo>
                <a:lnTo>
                  <a:pt x="2846" y="1111"/>
                </a:lnTo>
                <a:lnTo>
                  <a:pt x="2884" y="1139"/>
                </a:lnTo>
                <a:lnTo>
                  <a:pt x="2915" y="1171"/>
                </a:lnTo>
                <a:lnTo>
                  <a:pt x="2945" y="1206"/>
                </a:lnTo>
                <a:lnTo>
                  <a:pt x="2970" y="1245"/>
                </a:lnTo>
                <a:lnTo>
                  <a:pt x="2991" y="1289"/>
                </a:lnTo>
                <a:lnTo>
                  <a:pt x="3009" y="1336"/>
                </a:lnTo>
                <a:lnTo>
                  <a:pt x="3020" y="1386"/>
                </a:lnTo>
                <a:lnTo>
                  <a:pt x="3027" y="1438"/>
                </a:lnTo>
                <a:lnTo>
                  <a:pt x="3029" y="1494"/>
                </a:lnTo>
                <a:lnTo>
                  <a:pt x="3024" y="1552"/>
                </a:lnTo>
                <a:lnTo>
                  <a:pt x="3014" y="1613"/>
                </a:lnTo>
                <a:lnTo>
                  <a:pt x="2995" y="1676"/>
                </a:lnTo>
                <a:lnTo>
                  <a:pt x="2971" y="1739"/>
                </a:lnTo>
                <a:lnTo>
                  <a:pt x="2939" y="1804"/>
                </a:lnTo>
                <a:lnTo>
                  <a:pt x="2898" y="1871"/>
                </a:lnTo>
                <a:lnTo>
                  <a:pt x="2851" y="1939"/>
                </a:lnTo>
                <a:lnTo>
                  <a:pt x="2847" y="1943"/>
                </a:lnTo>
                <a:lnTo>
                  <a:pt x="2843" y="1946"/>
                </a:lnTo>
                <a:lnTo>
                  <a:pt x="2841" y="1950"/>
                </a:lnTo>
                <a:lnTo>
                  <a:pt x="2835" y="1957"/>
                </a:lnTo>
                <a:lnTo>
                  <a:pt x="2825" y="1970"/>
                </a:lnTo>
                <a:lnTo>
                  <a:pt x="2810" y="1986"/>
                </a:lnTo>
                <a:lnTo>
                  <a:pt x="2792" y="2008"/>
                </a:lnTo>
                <a:lnTo>
                  <a:pt x="2770" y="2033"/>
                </a:lnTo>
                <a:lnTo>
                  <a:pt x="2745" y="2062"/>
                </a:lnTo>
                <a:lnTo>
                  <a:pt x="2718" y="2095"/>
                </a:lnTo>
                <a:lnTo>
                  <a:pt x="2687" y="2132"/>
                </a:lnTo>
                <a:lnTo>
                  <a:pt x="2652" y="2171"/>
                </a:lnTo>
                <a:lnTo>
                  <a:pt x="2616" y="2213"/>
                </a:lnTo>
                <a:lnTo>
                  <a:pt x="2577" y="2259"/>
                </a:lnTo>
                <a:lnTo>
                  <a:pt x="2536" y="2307"/>
                </a:lnTo>
                <a:lnTo>
                  <a:pt x="2494" y="2358"/>
                </a:lnTo>
                <a:lnTo>
                  <a:pt x="2449" y="2410"/>
                </a:lnTo>
                <a:lnTo>
                  <a:pt x="2402" y="2464"/>
                </a:lnTo>
                <a:lnTo>
                  <a:pt x="2355" y="2521"/>
                </a:lnTo>
                <a:lnTo>
                  <a:pt x="2305" y="2578"/>
                </a:lnTo>
                <a:lnTo>
                  <a:pt x="2256" y="2637"/>
                </a:lnTo>
                <a:lnTo>
                  <a:pt x="2205" y="2696"/>
                </a:lnTo>
                <a:lnTo>
                  <a:pt x="2152" y="2757"/>
                </a:lnTo>
                <a:lnTo>
                  <a:pt x="2101" y="2815"/>
                </a:lnTo>
                <a:lnTo>
                  <a:pt x="2049" y="2873"/>
                </a:lnTo>
                <a:lnTo>
                  <a:pt x="1997" y="2930"/>
                </a:lnTo>
                <a:lnTo>
                  <a:pt x="1942" y="2986"/>
                </a:lnTo>
                <a:lnTo>
                  <a:pt x="1888" y="3041"/>
                </a:lnTo>
                <a:lnTo>
                  <a:pt x="1834" y="3094"/>
                </a:lnTo>
                <a:lnTo>
                  <a:pt x="1780" y="3148"/>
                </a:lnTo>
                <a:lnTo>
                  <a:pt x="1726" y="3198"/>
                </a:lnTo>
                <a:lnTo>
                  <a:pt x="1674" y="3247"/>
                </a:lnTo>
                <a:lnTo>
                  <a:pt x="1623" y="3293"/>
                </a:lnTo>
                <a:lnTo>
                  <a:pt x="1573" y="3338"/>
                </a:lnTo>
                <a:lnTo>
                  <a:pt x="1526" y="3380"/>
                </a:lnTo>
                <a:lnTo>
                  <a:pt x="1481" y="3420"/>
                </a:lnTo>
                <a:lnTo>
                  <a:pt x="1439" y="3455"/>
                </a:lnTo>
                <a:lnTo>
                  <a:pt x="1399" y="3490"/>
                </a:lnTo>
                <a:lnTo>
                  <a:pt x="1363" y="3520"/>
                </a:lnTo>
                <a:lnTo>
                  <a:pt x="1331" y="3547"/>
                </a:lnTo>
                <a:lnTo>
                  <a:pt x="1302" y="3569"/>
                </a:lnTo>
                <a:lnTo>
                  <a:pt x="1279" y="3589"/>
                </a:lnTo>
                <a:lnTo>
                  <a:pt x="1260" y="3605"/>
                </a:lnTo>
                <a:lnTo>
                  <a:pt x="1246" y="3616"/>
                </a:lnTo>
                <a:lnTo>
                  <a:pt x="1205" y="3651"/>
                </a:lnTo>
                <a:lnTo>
                  <a:pt x="1161" y="3680"/>
                </a:lnTo>
                <a:lnTo>
                  <a:pt x="1112" y="3705"/>
                </a:lnTo>
                <a:lnTo>
                  <a:pt x="1060" y="3725"/>
                </a:lnTo>
                <a:lnTo>
                  <a:pt x="1005" y="3738"/>
                </a:lnTo>
                <a:lnTo>
                  <a:pt x="947" y="3747"/>
                </a:lnTo>
                <a:lnTo>
                  <a:pt x="887" y="3750"/>
                </a:lnTo>
                <a:lnTo>
                  <a:pt x="885" y="3750"/>
                </a:lnTo>
                <a:lnTo>
                  <a:pt x="816" y="3746"/>
                </a:lnTo>
                <a:lnTo>
                  <a:pt x="747" y="3736"/>
                </a:lnTo>
                <a:lnTo>
                  <a:pt x="676" y="3720"/>
                </a:lnTo>
                <a:lnTo>
                  <a:pt x="605" y="3698"/>
                </a:lnTo>
                <a:lnTo>
                  <a:pt x="537" y="3670"/>
                </a:lnTo>
                <a:lnTo>
                  <a:pt x="470" y="3638"/>
                </a:lnTo>
                <a:lnTo>
                  <a:pt x="405" y="3601"/>
                </a:lnTo>
                <a:lnTo>
                  <a:pt x="344" y="3560"/>
                </a:lnTo>
                <a:lnTo>
                  <a:pt x="290" y="3516"/>
                </a:lnTo>
                <a:lnTo>
                  <a:pt x="240" y="3468"/>
                </a:lnTo>
                <a:lnTo>
                  <a:pt x="206" y="3431"/>
                </a:lnTo>
                <a:lnTo>
                  <a:pt x="175" y="3390"/>
                </a:lnTo>
                <a:lnTo>
                  <a:pt x="145" y="3347"/>
                </a:lnTo>
                <a:lnTo>
                  <a:pt x="118" y="3300"/>
                </a:lnTo>
                <a:lnTo>
                  <a:pt x="93" y="3250"/>
                </a:lnTo>
                <a:lnTo>
                  <a:pt x="70" y="3198"/>
                </a:lnTo>
                <a:lnTo>
                  <a:pt x="50" y="3145"/>
                </a:lnTo>
                <a:lnTo>
                  <a:pt x="32" y="3090"/>
                </a:lnTo>
                <a:lnTo>
                  <a:pt x="19" y="3034"/>
                </a:lnTo>
                <a:lnTo>
                  <a:pt x="7" y="2977"/>
                </a:lnTo>
                <a:lnTo>
                  <a:pt x="1" y="2920"/>
                </a:lnTo>
                <a:lnTo>
                  <a:pt x="0" y="2863"/>
                </a:lnTo>
                <a:lnTo>
                  <a:pt x="2" y="2806"/>
                </a:lnTo>
                <a:lnTo>
                  <a:pt x="11" y="2751"/>
                </a:lnTo>
                <a:lnTo>
                  <a:pt x="24" y="2695"/>
                </a:lnTo>
                <a:lnTo>
                  <a:pt x="42" y="2642"/>
                </a:lnTo>
                <a:lnTo>
                  <a:pt x="67" y="2591"/>
                </a:lnTo>
                <a:lnTo>
                  <a:pt x="97" y="2542"/>
                </a:lnTo>
                <a:lnTo>
                  <a:pt x="134" y="2496"/>
                </a:lnTo>
                <a:lnTo>
                  <a:pt x="145" y="2480"/>
                </a:lnTo>
                <a:lnTo>
                  <a:pt x="162" y="2458"/>
                </a:lnTo>
                <a:lnTo>
                  <a:pt x="180" y="2432"/>
                </a:lnTo>
                <a:lnTo>
                  <a:pt x="204" y="2400"/>
                </a:lnTo>
                <a:lnTo>
                  <a:pt x="230" y="2363"/>
                </a:lnTo>
                <a:lnTo>
                  <a:pt x="260" y="2322"/>
                </a:lnTo>
                <a:lnTo>
                  <a:pt x="293" y="2278"/>
                </a:lnTo>
                <a:lnTo>
                  <a:pt x="331" y="2228"/>
                </a:lnTo>
                <a:lnTo>
                  <a:pt x="372" y="2176"/>
                </a:lnTo>
                <a:lnTo>
                  <a:pt x="415" y="2119"/>
                </a:lnTo>
                <a:lnTo>
                  <a:pt x="462" y="2060"/>
                </a:lnTo>
                <a:lnTo>
                  <a:pt x="513" y="1998"/>
                </a:lnTo>
                <a:lnTo>
                  <a:pt x="567" y="1933"/>
                </a:lnTo>
                <a:lnTo>
                  <a:pt x="623" y="1866"/>
                </a:lnTo>
                <a:lnTo>
                  <a:pt x="682" y="1795"/>
                </a:lnTo>
                <a:lnTo>
                  <a:pt x="744" y="1724"/>
                </a:lnTo>
                <a:lnTo>
                  <a:pt x="810" y="1651"/>
                </a:lnTo>
                <a:lnTo>
                  <a:pt x="877" y="1575"/>
                </a:lnTo>
                <a:lnTo>
                  <a:pt x="948" y="1500"/>
                </a:lnTo>
                <a:lnTo>
                  <a:pt x="1022" y="1422"/>
                </a:lnTo>
                <a:lnTo>
                  <a:pt x="1097" y="1344"/>
                </a:lnTo>
                <a:lnTo>
                  <a:pt x="1176" y="1266"/>
                </a:lnTo>
                <a:lnTo>
                  <a:pt x="1250" y="1192"/>
                </a:lnTo>
                <a:lnTo>
                  <a:pt x="1324" y="1121"/>
                </a:lnTo>
                <a:lnTo>
                  <a:pt x="1398" y="1050"/>
                </a:lnTo>
                <a:lnTo>
                  <a:pt x="1470" y="982"/>
                </a:lnTo>
                <a:lnTo>
                  <a:pt x="1542" y="917"/>
                </a:lnTo>
                <a:lnTo>
                  <a:pt x="1613" y="852"/>
                </a:lnTo>
                <a:lnTo>
                  <a:pt x="1681" y="791"/>
                </a:lnTo>
                <a:lnTo>
                  <a:pt x="1749" y="731"/>
                </a:lnTo>
                <a:lnTo>
                  <a:pt x="1813" y="674"/>
                </a:lnTo>
                <a:lnTo>
                  <a:pt x="1877" y="621"/>
                </a:lnTo>
                <a:lnTo>
                  <a:pt x="1937" y="569"/>
                </a:lnTo>
                <a:lnTo>
                  <a:pt x="1996" y="520"/>
                </a:lnTo>
                <a:lnTo>
                  <a:pt x="2052" y="474"/>
                </a:lnTo>
                <a:lnTo>
                  <a:pt x="2104" y="431"/>
                </a:lnTo>
                <a:lnTo>
                  <a:pt x="2154" y="391"/>
                </a:lnTo>
                <a:lnTo>
                  <a:pt x="2198" y="354"/>
                </a:lnTo>
                <a:lnTo>
                  <a:pt x="2241" y="321"/>
                </a:lnTo>
                <a:lnTo>
                  <a:pt x="2279" y="290"/>
                </a:lnTo>
                <a:lnTo>
                  <a:pt x="2314" y="263"/>
                </a:lnTo>
                <a:lnTo>
                  <a:pt x="2344" y="239"/>
                </a:lnTo>
                <a:lnTo>
                  <a:pt x="2370" y="220"/>
                </a:lnTo>
                <a:lnTo>
                  <a:pt x="2391" y="204"/>
                </a:lnTo>
                <a:lnTo>
                  <a:pt x="2407" y="191"/>
                </a:lnTo>
                <a:lnTo>
                  <a:pt x="2418" y="184"/>
                </a:lnTo>
                <a:lnTo>
                  <a:pt x="2425" y="179"/>
                </a:lnTo>
                <a:lnTo>
                  <a:pt x="2493" y="132"/>
                </a:lnTo>
                <a:lnTo>
                  <a:pt x="2561" y="92"/>
                </a:lnTo>
                <a:lnTo>
                  <a:pt x="2630" y="60"/>
                </a:lnTo>
                <a:lnTo>
                  <a:pt x="2699" y="34"/>
                </a:lnTo>
                <a:lnTo>
                  <a:pt x="2768" y="16"/>
                </a:lnTo>
                <a:lnTo>
                  <a:pt x="2835" y="5"/>
                </a:lnTo>
                <a:lnTo>
                  <a:pt x="2902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40305" y="4908638"/>
            <a:ext cx="8161595" cy="1243167"/>
            <a:chOff x="2603255" y="6938941"/>
            <a:chExt cx="12242393" cy="1864749"/>
          </a:xfrm>
        </p:grpSpPr>
        <p:sp>
          <p:nvSpPr>
            <p:cNvPr id="45" name="Rectangle 44"/>
            <p:cNvSpPr/>
            <p:nvPr/>
          </p:nvSpPr>
          <p:spPr>
            <a:xfrm>
              <a:off x="2603255" y="7567391"/>
              <a:ext cx="12242393" cy="12362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  <a:p>
              <a:pPr lvl="0" algn="ctr">
                <a:lnSpc>
                  <a:spcPct val="150000"/>
                </a:lnSpc>
              </a:pPr>
              <a:endPara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172924" y="6938941"/>
              <a:ext cx="3046988" cy="6924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24"/>
              <a:r>
                <a:rPr lang="zh-CN" altLang="en-US" sz="2400" b="1">
                  <a:solidFill>
                    <a:srgbClr val="000000"/>
                  </a:solidFill>
                  <a:latin typeface="Dosis" panose="02010503020202060003" pitchFamily="50" charset="0"/>
                </a:rPr>
                <a:t>请关注公众号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7118352-132B-48C9-B7FA-53DDB897E918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82AD0045-7F1B-45AB-8D21-F74B99B4937D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28E1994-7E30-4EF9-93DE-53AA714301E9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32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05858"/>
            <a:ext cx="12192000" cy="224628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5698" y="2585565"/>
            <a:ext cx="62206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3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感谢大家的下载与支持</a:t>
            </a:r>
            <a:endParaRPr kumimoji="0" lang="en-US" sz="33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54624C7-5DB3-4D01-A22A-79D96E037854}"/>
              </a:ext>
            </a:extLst>
          </p:cNvPr>
          <p:cNvSpPr txBox="1"/>
          <p:nvPr/>
        </p:nvSpPr>
        <p:spPr>
          <a:xfrm>
            <a:off x="2276061" y="3293177"/>
            <a:ext cx="8249478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urna.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BA8DFCF-94C8-4522-B529-07E992DF4AD3}"/>
              </a:ext>
            </a:extLst>
          </p:cNvPr>
          <p:cNvCxnSpPr>
            <a:cxnSpLocks/>
          </p:cNvCxnSpPr>
          <p:nvPr/>
        </p:nvCxnSpPr>
        <p:spPr>
          <a:xfrm>
            <a:off x="5581650" y="3295650"/>
            <a:ext cx="1028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4E5C7DA-691D-4F4A-91CA-E48A1EBD05FA}"/>
              </a:ext>
            </a:extLst>
          </p:cNvPr>
          <p:cNvGrpSpPr/>
          <p:nvPr/>
        </p:nvGrpSpPr>
        <p:grpSpPr>
          <a:xfrm>
            <a:off x="3743325" y="4025501"/>
            <a:ext cx="4705350" cy="371715"/>
            <a:chOff x="3403600" y="3804443"/>
            <a:chExt cx="4705350" cy="371715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88E7E110-F8D2-41E3-B5C2-87483646BFD3}"/>
                </a:ext>
              </a:extLst>
            </p:cNvPr>
            <p:cNvSpPr/>
            <p:nvPr/>
          </p:nvSpPr>
          <p:spPr>
            <a:xfrm>
              <a:off x="3403600" y="3807341"/>
              <a:ext cx="2012950" cy="349250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50E0CC65-2E2C-41D6-AB3C-7FFB7256A9D0}"/>
                </a:ext>
              </a:extLst>
            </p:cNvPr>
            <p:cNvSpPr txBox="1"/>
            <p:nvPr/>
          </p:nvSpPr>
          <p:spPr>
            <a:xfrm>
              <a:off x="3460750" y="3806826"/>
              <a:ext cx="1898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汇报人：小白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1B2868E4-272C-4411-85AE-8398A0485591}"/>
                </a:ext>
              </a:extLst>
            </p:cNvPr>
            <p:cNvSpPr/>
            <p:nvPr/>
          </p:nvSpPr>
          <p:spPr>
            <a:xfrm>
              <a:off x="6096000" y="3807341"/>
              <a:ext cx="2012950" cy="349250"/>
            </a:xfrm>
            <a:prstGeom prst="round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81026ED-EF16-4192-B07C-50D69BE178F4}"/>
                </a:ext>
              </a:extLst>
            </p:cNvPr>
            <p:cNvSpPr txBox="1"/>
            <p:nvPr/>
          </p:nvSpPr>
          <p:spPr>
            <a:xfrm>
              <a:off x="6153150" y="3804443"/>
              <a:ext cx="1898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日期：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2018.8.28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726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4757A9-0D2C-44E8-A1C1-9F5496A05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620AF2-47C7-4D98-B44C-B2C994087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658380-DE54-4DC1-8684-50694B393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" y="5190"/>
            <a:ext cx="12180952" cy="6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0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白原创作品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42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7350"/>
            <a:ext cx="12192000" cy="45464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6658" y="460072"/>
            <a:ext cx="2546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10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</a:t>
            </a:r>
            <a:endParaRPr kumimoji="0" lang="en-US" sz="2400" b="1" i="0" u="none" strike="noStrike" kern="1200" cap="none" spc="10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5709" y="814015"/>
            <a:ext cx="3024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i="0" u="none" strike="noStrike" kern="1200" cap="none" spc="100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SLIDE SUBTITLE</a:t>
            </a:r>
            <a:endParaRPr kumimoji="0" lang="en-US" sz="1200" i="0" u="none" strike="noStrike" kern="1200" cap="none" spc="100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542925"/>
            <a:ext cx="123825" cy="4548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A522E57-7987-4832-A5E9-F0FA6B72CB1A}"/>
              </a:ext>
            </a:extLst>
          </p:cNvPr>
          <p:cNvGrpSpPr/>
          <p:nvPr/>
        </p:nvGrpSpPr>
        <p:grpSpPr>
          <a:xfrm>
            <a:off x="5403204" y="2194045"/>
            <a:ext cx="4069894" cy="584775"/>
            <a:chOff x="5241279" y="2194045"/>
            <a:chExt cx="4069894" cy="58477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C648189-64CA-415D-A2CC-61A42FF0B756}"/>
                </a:ext>
              </a:extLst>
            </p:cNvPr>
            <p:cNvSpPr txBox="1"/>
            <p:nvPr/>
          </p:nvSpPr>
          <p:spPr>
            <a:xfrm>
              <a:off x="5241279" y="2194045"/>
              <a:ext cx="79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01.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FDF44FB-100A-4423-BD53-2A7BF6BB5E84}"/>
                </a:ext>
              </a:extLst>
            </p:cNvPr>
            <p:cNvSpPr txBox="1"/>
            <p:nvPr/>
          </p:nvSpPr>
          <p:spPr>
            <a:xfrm>
              <a:off x="6153711" y="2237592"/>
              <a:ext cx="2304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ysClr val="windowText" lastClr="00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请关注公众号</a:t>
              </a:r>
              <a:endParaRPr lang="zh-CN" altLang="en-US" dirty="0">
                <a:solidFill>
                  <a:sysClr val="windowText" lastClr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2AE6D6C6-91A8-44B0-B27A-791D02A7F55E}"/>
                </a:ext>
              </a:extLst>
            </p:cNvPr>
            <p:cNvSpPr/>
            <p:nvPr/>
          </p:nvSpPr>
          <p:spPr>
            <a:xfrm>
              <a:off x="6153710" y="2486432"/>
              <a:ext cx="31574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Please Put Your Text Here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AECBB44-5EA4-415D-8DDE-BDDFB3F70CA4}"/>
              </a:ext>
            </a:extLst>
          </p:cNvPr>
          <p:cNvGrpSpPr/>
          <p:nvPr/>
        </p:nvGrpSpPr>
        <p:grpSpPr>
          <a:xfrm>
            <a:off x="5403204" y="2879845"/>
            <a:ext cx="4069894" cy="584775"/>
            <a:chOff x="5241279" y="2194045"/>
            <a:chExt cx="4069894" cy="58477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9F396C78-4987-4127-98DB-CFD415FD3CA8}"/>
                </a:ext>
              </a:extLst>
            </p:cNvPr>
            <p:cNvSpPr txBox="1"/>
            <p:nvPr/>
          </p:nvSpPr>
          <p:spPr>
            <a:xfrm>
              <a:off x="5241279" y="2194045"/>
              <a:ext cx="79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02.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73906FC-16C8-426E-AE3F-59C659FA475B}"/>
                </a:ext>
              </a:extLst>
            </p:cNvPr>
            <p:cNvSpPr txBox="1"/>
            <p:nvPr/>
          </p:nvSpPr>
          <p:spPr>
            <a:xfrm>
              <a:off x="6153711" y="2237592"/>
              <a:ext cx="2304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ysClr val="windowText" lastClr="00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请关注公众号</a:t>
              </a:r>
              <a:endParaRPr lang="zh-CN" altLang="en-US" dirty="0">
                <a:solidFill>
                  <a:sysClr val="windowText" lastClr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45D267EA-0D66-491C-8799-50DD9E9B4146}"/>
                </a:ext>
              </a:extLst>
            </p:cNvPr>
            <p:cNvSpPr/>
            <p:nvPr/>
          </p:nvSpPr>
          <p:spPr>
            <a:xfrm>
              <a:off x="6153710" y="2486432"/>
              <a:ext cx="31574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Please Put Your Text Here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684558FF-D289-4604-9A73-4770D13A02E2}"/>
              </a:ext>
            </a:extLst>
          </p:cNvPr>
          <p:cNvGrpSpPr/>
          <p:nvPr/>
        </p:nvGrpSpPr>
        <p:grpSpPr>
          <a:xfrm>
            <a:off x="5403204" y="3565645"/>
            <a:ext cx="4069894" cy="584775"/>
            <a:chOff x="5241279" y="2194045"/>
            <a:chExt cx="4069894" cy="58477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6FF0042-6892-4DC1-AEE9-F9BF00ECC881}"/>
                </a:ext>
              </a:extLst>
            </p:cNvPr>
            <p:cNvSpPr txBox="1"/>
            <p:nvPr/>
          </p:nvSpPr>
          <p:spPr>
            <a:xfrm>
              <a:off x="5241279" y="2194045"/>
              <a:ext cx="79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03.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3C3756D-95B9-462D-8A79-6AA6521BC8C2}"/>
                </a:ext>
              </a:extLst>
            </p:cNvPr>
            <p:cNvSpPr txBox="1"/>
            <p:nvPr/>
          </p:nvSpPr>
          <p:spPr>
            <a:xfrm>
              <a:off x="6153711" y="2237592"/>
              <a:ext cx="2304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ysClr val="windowText" lastClr="00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请关注公众号</a:t>
              </a:r>
              <a:endParaRPr lang="zh-CN" altLang="en-US" dirty="0">
                <a:solidFill>
                  <a:sysClr val="windowText" lastClr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96E217FA-A269-41AC-9495-C9DC47A4F345}"/>
                </a:ext>
              </a:extLst>
            </p:cNvPr>
            <p:cNvSpPr/>
            <p:nvPr/>
          </p:nvSpPr>
          <p:spPr>
            <a:xfrm>
              <a:off x="6153710" y="2486432"/>
              <a:ext cx="31574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Please Put Your Text Here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B96266D-8E8E-4A97-849F-6C1762822A98}"/>
              </a:ext>
            </a:extLst>
          </p:cNvPr>
          <p:cNvGrpSpPr/>
          <p:nvPr/>
        </p:nvGrpSpPr>
        <p:grpSpPr>
          <a:xfrm>
            <a:off x="5403204" y="4251445"/>
            <a:ext cx="4069894" cy="584775"/>
            <a:chOff x="5241279" y="2194045"/>
            <a:chExt cx="4069894" cy="584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2714091B-01A8-4CA0-97E2-BDF98AEA676B}"/>
                </a:ext>
              </a:extLst>
            </p:cNvPr>
            <p:cNvSpPr txBox="1"/>
            <p:nvPr/>
          </p:nvSpPr>
          <p:spPr>
            <a:xfrm>
              <a:off x="5241279" y="2194045"/>
              <a:ext cx="791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04.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1D3D1097-AA32-4D33-B7B5-746089A81560}"/>
                </a:ext>
              </a:extLst>
            </p:cNvPr>
            <p:cNvSpPr txBox="1"/>
            <p:nvPr/>
          </p:nvSpPr>
          <p:spPr>
            <a:xfrm>
              <a:off x="6153711" y="2237592"/>
              <a:ext cx="2304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solidFill>
                    <a:sysClr val="windowText" lastClr="00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请关注公众号</a:t>
              </a:r>
              <a:endParaRPr lang="zh-CN" altLang="en-US" dirty="0">
                <a:solidFill>
                  <a:sysClr val="windowText" lastClr="00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2CA6BE81-82F2-4910-9566-56B338F2FF19}"/>
                </a:ext>
              </a:extLst>
            </p:cNvPr>
            <p:cNvSpPr/>
            <p:nvPr/>
          </p:nvSpPr>
          <p:spPr>
            <a:xfrm>
              <a:off x="6153710" y="2486432"/>
              <a:ext cx="31574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Please Put Your Text Here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794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6E54D73-8873-4D34-A6CF-EBCE7FDF4C2B}"/>
              </a:ext>
            </a:extLst>
          </p:cNvPr>
          <p:cNvSpPr txBox="1"/>
          <p:nvPr/>
        </p:nvSpPr>
        <p:spPr>
          <a:xfrm>
            <a:off x="4913086" y="547367"/>
            <a:ext cx="23658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16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2290763"/>
            <a:ext cx="12192000" cy="2276475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61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8020" y="4769481"/>
            <a:ext cx="9615960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algn="ctr"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ctr">
              <a:lnSpc>
                <a:spcPct val="150000"/>
              </a:lnSpc>
            </a:pPr>
            <a:endParaRPr lang="zh-CN" altLang="en-US" sz="1200" spc="3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F3DB55F-D0B7-42A1-B74D-952D8FD17991}"/>
              </a:ext>
            </a:extLst>
          </p:cNvPr>
          <p:cNvSpPr txBox="1"/>
          <p:nvPr/>
        </p:nvSpPr>
        <p:spPr>
          <a:xfrm>
            <a:off x="3929063" y="3167390"/>
            <a:ext cx="4333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请关注公众号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AC2DE917-A6AD-49CE-A6CF-F53B34692930}"/>
              </a:ext>
            </a:extLst>
          </p:cNvPr>
          <p:cNvCxnSpPr/>
          <p:nvPr/>
        </p:nvCxnSpPr>
        <p:spPr>
          <a:xfrm>
            <a:off x="5667375" y="3952875"/>
            <a:ext cx="8572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31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/>
          <p:cNvGrpSpPr/>
          <p:nvPr/>
        </p:nvGrpSpPr>
        <p:grpSpPr>
          <a:xfrm>
            <a:off x="433417" y="4405530"/>
            <a:ext cx="2060016" cy="1206613"/>
            <a:chOff x="612026" y="7651522"/>
            <a:chExt cx="3090024" cy="1809921"/>
          </a:xfrm>
        </p:grpSpPr>
        <p:sp>
          <p:nvSpPr>
            <p:cNvPr id="109" name="Rectangle 108"/>
            <p:cNvSpPr/>
            <p:nvPr/>
          </p:nvSpPr>
          <p:spPr>
            <a:xfrm>
              <a:off x="1085864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612026" y="8113188"/>
              <a:ext cx="3090024" cy="1348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501775" y="4405528"/>
            <a:ext cx="2060016" cy="1206615"/>
            <a:chOff x="612026" y="7651522"/>
            <a:chExt cx="3090024" cy="1809925"/>
          </a:xfrm>
        </p:grpSpPr>
        <p:sp>
          <p:nvSpPr>
            <p:cNvPr id="112" name="Rectangle 111"/>
            <p:cNvSpPr/>
            <p:nvPr/>
          </p:nvSpPr>
          <p:spPr>
            <a:xfrm>
              <a:off x="1085862" y="7651522"/>
              <a:ext cx="2123658" cy="507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12026" y="8113191"/>
              <a:ext cx="3090024" cy="1348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620933" y="4405531"/>
            <a:ext cx="2060016" cy="1206613"/>
            <a:chOff x="612026" y="7651522"/>
            <a:chExt cx="3090024" cy="1809921"/>
          </a:xfrm>
        </p:grpSpPr>
        <p:sp>
          <p:nvSpPr>
            <p:cNvPr id="115" name="Rectangle 114"/>
            <p:cNvSpPr/>
            <p:nvPr/>
          </p:nvSpPr>
          <p:spPr>
            <a:xfrm>
              <a:off x="1085863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612026" y="8113188"/>
              <a:ext cx="3090024" cy="1348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9676591" y="4405531"/>
            <a:ext cx="2060016" cy="1206613"/>
            <a:chOff x="612026" y="7651522"/>
            <a:chExt cx="3090024" cy="1809921"/>
          </a:xfrm>
        </p:grpSpPr>
        <p:sp>
          <p:nvSpPr>
            <p:cNvPr id="118" name="Rectangle 117"/>
            <p:cNvSpPr/>
            <p:nvPr/>
          </p:nvSpPr>
          <p:spPr>
            <a:xfrm>
              <a:off x="1085863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612026" y="8113188"/>
              <a:ext cx="3090024" cy="1348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34443" y="3819188"/>
            <a:ext cx="850869" cy="210101"/>
            <a:chOff x="1379552" y="5657590"/>
            <a:chExt cx="1544327" cy="381333"/>
          </a:xfrm>
        </p:grpSpPr>
        <p:grpSp>
          <p:nvGrpSpPr>
            <p:cNvPr id="120" name="Group 119"/>
            <p:cNvGrpSpPr/>
            <p:nvPr/>
          </p:nvGrpSpPr>
          <p:grpSpPr>
            <a:xfrm>
              <a:off x="1379552" y="5657590"/>
              <a:ext cx="361763" cy="318076"/>
              <a:chOff x="3792538" y="4095751"/>
              <a:chExt cx="2011363" cy="1768475"/>
            </a:xfrm>
            <a:solidFill>
              <a:schemeClr val="bg1">
                <a:alpha val="25000"/>
              </a:schemeClr>
            </a:solidFill>
          </p:grpSpPr>
          <p:sp>
            <p:nvSpPr>
              <p:cNvPr id="121" name="Freeform 58"/>
              <p:cNvSpPr>
                <a:spLocks/>
              </p:cNvSpPr>
              <p:nvPr/>
            </p:nvSpPr>
            <p:spPr bwMode="auto">
              <a:xfrm>
                <a:off x="3949701" y="4908551"/>
                <a:ext cx="460375" cy="955675"/>
              </a:xfrm>
              <a:custGeom>
                <a:avLst/>
                <a:gdLst>
                  <a:gd name="T0" fmla="*/ 624 w 869"/>
                  <a:gd name="T1" fmla="*/ 0 h 1804"/>
                  <a:gd name="T2" fmla="*/ 695 w 869"/>
                  <a:gd name="T3" fmla="*/ 0 h 1804"/>
                  <a:gd name="T4" fmla="*/ 869 w 869"/>
                  <a:gd name="T5" fmla="*/ 65 h 1804"/>
                  <a:gd name="T6" fmla="*/ 869 w 869"/>
                  <a:gd name="T7" fmla="*/ 1747 h 1804"/>
                  <a:gd name="T8" fmla="*/ 866 w 869"/>
                  <a:gd name="T9" fmla="*/ 1765 h 1804"/>
                  <a:gd name="T10" fmla="*/ 858 w 869"/>
                  <a:gd name="T11" fmla="*/ 1781 h 1804"/>
                  <a:gd name="T12" fmla="*/ 846 w 869"/>
                  <a:gd name="T13" fmla="*/ 1792 h 1804"/>
                  <a:gd name="T14" fmla="*/ 831 w 869"/>
                  <a:gd name="T15" fmla="*/ 1800 h 1804"/>
                  <a:gd name="T16" fmla="*/ 813 w 869"/>
                  <a:gd name="T17" fmla="*/ 1804 h 1804"/>
                  <a:gd name="T18" fmla="*/ 55 w 869"/>
                  <a:gd name="T19" fmla="*/ 1804 h 1804"/>
                  <a:gd name="T20" fmla="*/ 38 w 869"/>
                  <a:gd name="T21" fmla="*/ 1800 h 1804"/>
                  <a:gd name="T22" fmla="*/ 22 w 869"/>
                  <a:gd name="T23" fmla="*/ 1792 h 1804"/>
                  <a:gd name="T24" fmla="*/ 10 w 869"/>
                  <a:gd name="T25" fmla="*/ 1781 h 1804"/>
                  <a:gd name="T26" fmla="*/ 2 w 869"/>
                  <a:gd name="T27" fmla="*/ 1765 h 1804"/>
                  <a:gd name="T28" fmla="*/ 0 w 869"/>
                  <a:gd name="T29" fmla="*/ 1747 h 1804"/>
                  <a:gd name="T30" fmla="*/ 0 w 869"/>
                  <a:gd name="T31" fmla="*/ 651 h 1804"/>
                  <a:gd name="T32" fmla="*/ 624 w 869"/>
                  <a:gd name="T3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9" h="1804">
                    <a:moveTo>
                      <a:pt x="624" y="0"/>
                    </a:moveTo>
                    <a:lnTo>
                      <a:pt x="695" y="0"/>
                    </a:lnTo>
                    <a:lnTo>
                      <a:pt x="869" y="65"/>
                    </a:lnTo>
                    <a:lnTo>
                      <a:pt x="869" y="1747"/>
                    </a:lnTo>
                    <a:lnTo>
                      <a:pt x="866" y="1765"/>
                    </a:lnTo>
                    <a:lnTo>
                      <a:pt x="858" y="1781"/>
                    </a:lnTo>
                    <a:lnTo>
                      <a:pt x="846" y="1792"/>
                    </a:lnTo>
                    <a:lnTo>
                      <a:pt x="831" y="1800"/>
                    </a:lnTo>
                    <a:lnTo>
                      <a:pt x="813" y="1804"/>
                    </a:lnTo>
                    <a:lnTo>
                      <a:pt x="55" y="1804"/>
                    </a:lnTo>
                    <a:lnTo>
                      <a:pt x="38" y="1800"/>
                    </a:lnTo>
                    <a:lnTo>
                      <a:pt x="22" y="1792"/>
                    </a:lnTo>
                    <a:lnTo>
                      <a:pt x="10" y="1781"/>
                    </a:lnTo>
                    <a:lnTo>
                      <a:pt x="2" y="1765"/>
                    </a:lnTo>
                    <a:lnTo>
                      <a:pt x="0" y="1747"/>
                    </a:lnTo>
                    <a:lnTo>
                      <a:pt x="0" y="651"/>
                    </a:lnTo>
                    <a:lnTo>
                      <a:pt x="6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4667251" y="5178426"/>
                <a:ext cx="460375" cy="685800"/>
              </a:xfrm>
              <a:custGeom>
                <a:avLst/>
                <a:gdLst>
                  <a:gd name="T0" fmla="*/ 56 w 871"/>
                  <a:gd name="T1" fmla="*/ 0 h 1294"/>
                  <a:gd name="T2" fmla="*/ 814 w 871"/>
                  <a:gd name="T3" fmla="*/ 0 h 1294"/>
                  <a:gd name="T4" fmla="*/ 831 w 871"/>
                  <a:gd name="T5" fmla="*/ 3 h 1294"/>
                  <a:gd name="T6" fmla="*/ 847 w 871"/>
                  <a:gd name="T7" fmla="*/ 11 h 1294"/>
                  <a:gd name="T8" fmla="*/ 859 w 871"/>
                  <a:gd name="T9" fmla="*/ 23 h 1294"/>
                  <a:gd name="T10" fmla="*/ 867 w 871"/>
                  <a:gd name="T11" fmla="*/ 39 h 1294"/>
                  <a:gd name="T12" fmla="*/ 871 w 871"/>
                  <a:gd name="T13" fmla="*/ 57 h 1294"/>
                  <a:gd name="T14" fmla="*/ 871 w 871"/>
                  <a:gd name="T15" fmla="*/ 1237 h 1294"/>
                  <a:gd name="T16" fmla="*/ 867 w 871"/>
                  <a:gd name="T17" fmla="*/ 1255 h 1294"/>
                  <a:gd name="T18" fmla="*/ 859 w 871"/>
                  <a:gd name="T19" fmla="*/ 1271 h 1294"/>
                  <a:gd name="T20" fmla="*/ 847 w 871"/>
                  <a:gd name="T21" fmla="*/ 1282 h 1294"/>
                  <a:gd name="T22" fmla="*/ 831 w 871"/>
                  <a:gd name="T23" fmla="*/ 1290 h 1294"/>
                  <a:gd name="T24" fmla="*/ 814 w 871"/>
                  <a:gd name="T25" fmla="*/ 1294 h 1294"/>
                  <a:gd name="T26" fmla="*/ 56 w 871"/>
                  <a:gd name="T27" fmla="*/ 1294 h 1294"/>
                  <a:gd name="T28" fmla="*/ 38 w 871"/>
                  <a:gd name="T29" fmla="*/ 1290 h 1294"/>
                  <a:gd name="T30" fmla="*/ 23 w 871"/>
                  <a:gd name="T31" fmla="*/ 1282 h 1294"/>
                  <a:gd name="T32" fmla="*/ 11 w 871"/>
                  <a:gd name="T33" fmla="*/ 1271 h 1294"/>
                  <a:gd name="T34" fmla="*/ 3 w 871"/>
                  <a:gd name="T35" fmla="*/ 1255 h 1294"/>
                  <a:gd name="T36" fmla="*/ 0 w 871"/>
                  <a:gd name="T37" fmla="*/ 1237 h 1294"/>
                  <a:gd name="T38" fmla="*/ 0 w 871"/>
                  <a:gd name="T39" fmla="*/ 57 h 1294"/>
                  <a:gd name="T40" fmla="*/ 3 w 871"/>
                  <a:gd name="T41" fmla="*/ 39 h 1294"/>
                  <a:gd name="T42" fmla="*/ 11 w 871"/>
                  <a:gd name="T43" fmla="*/ 23 h 1294"/>
                  <a:gd name="T44" fmla="*/ 23 w 871"/>
                  <a:gd name="T45" fmla="*/ 11 h 1294"/>
                  <a:gd name="T46" fmla="*/ 38 w 871"/>
                  <a:gd name="T47" fmla="*/ 3 h 1294"/>
                  <a:gd name="T48" fmla="*/ 56 w 871"/>
                  <a:gd name="T49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1" h="1294">
                    <a:moveTo>
                      <a:pt x="56" y="0"/>
                    </a:moveTo>
                    <a:lnTo>
                      <a:pt x="814" y="0"/>
                    </a:lnTo>
                    <a:lnTo>
                      <a:pt x="831" y="3"/>
                    </a:lnTo>
                    <a:lnTo>
                      <a:pt x="847" y="11"/>
                    </a:lnTo>
                    <a:lnTo>
                      <a:pt x="859" y="23"/>
                    </a:lnTo>
                    <a:lnTo>
                      <a:pt x="867" y="39"/>
                    </a:lnTo>
                    <a:lnTo>
                      <a:pt x="871" y="57"/>
                    </a:lnTo>
                    <a:lnTo>
                      <a:pt x="871" y="1237"/>
                    </a:lnTo>
                    <a:lnTo>
                      <a:pt x="867" y="1255"/>
                    </a:lnTo>
                    <a:lnTo>
                      <a:pt x="859" y="1271"/>
                    </a:lnTo>
                    <a:lnTo>
                      <a:pt x="847" y="1282"/>
                    </a:lnTo>
                    <a:lnTo>
                      <a:pt x="831" y="1290"/>
                    </a:lnTo>
                    <a:lnTo>
                      <a:pt x="814" y="1294"/>
                    </a:lnTo>
                    <a:lnTo>
                      <a:pt x="56" y="1294"/>
                    </a:lnTo>
                    <a:lnTo>
                      <a:pt x="38" y="1290"/>
                    </a:lnTo>
                    <a:lnTo>
                      <a:pt x="23" y="1282"/>
                    </a:lnTo>
                    <a:lnTo>
                      <a:pt x="11" y="1271"/>
                    </a:lnTo>
                    <a:lnTo>
                      <a:pt x="3" y="1255"/>
                    </a:lnTo>
                    <a:lnTo>
                      <a:pt x="0" y="1237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8" y="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5345113" y="4481513"/>
                <a:ext cx="458788" cy="1382713"/>
              </a:xfrm>
              <a:custGeom>
                <a:avLst/>
                <a:gdLst>
                  <a:gd name="T0" fmla="*/ 498 w 869"/>
                  <a:gd name="T1" fmla="*/ 0 h 2612"/>
                  <a:gd name="T2" fmla="*/ 635 w 869"/>
                  <a:gd name="T3" fmla="*/ 115 h 2612"/>
                  <a:gd name="T4" fmla="*/ 664 w 869"/>
                  <a:gd name="T5" fmla="*/ 136 h 2612"/>
                  <a:gd name="T6" fmla="*/ 697 w 869"/>
                  <a:gd name="T7" fmla="*/ 150 h 2612"/>
                  <a:gd name="T8" fmla="*/ 730 w 869"/>
                  <a:gd name="T9" fmla="*/ 159 h 2612"/>
                  <a:gd name="T10" fmla="*/ 766 w 869"/>
                  <a:gd name="T11" fmla="*/ 163 h 2612"/>
                  <a:gd name="T12" fmla="*/ 799 w 869"/>
                  <a:gd name="T13" fmla="*/ 161 h 2612"/>
                  <a:gd name="T14" fmla="*/ 830 w 869"/>
                  <a:gd name="T15" fmla="*/ 153 h 2612"/>
                  <a:gd name="T16" fmla="*/ 860 w 869"/>
                  <a:gd name="T17" fmla="*/ 140 h 2612"/>
                  <a:gd name="T18" fmla="*/ 865 w 869"/>
                  <a:gd name="T19" fmla="*/ 136 h 2612"/>
                  <a:gd name="T20" fmla="*/ 869 w 869"/>
                  <a:gd name="T21" fmla="*/ 134 h 2612"/>
                  <a:gd name="T22" fmla="*/ 869 w 869"/>
                  <a:gd name="T23" fmla="*/ 2555 h 2612"/>
                  <a:gd name="T24" fmla="*/ 866 w 869"/>
                  <a:gd name="T25" fmla="*/ 2573 h 2612"/>
                  <a:gd name="T26" fmla="*/ 859 w 869"/>
                  <a:gd name="T27" fmla="*/ 2589 h 2612"/>
                  <a:gd name="T28" fmla="*/ 846 w 869"/>
                  <a:gd name="T29" fmla="*/ 2600 h 2612"/>
                  <a:gd name="T30" fmla="*/ 831 w 869"/>
                  <a:gd name="T31" fmla="*/ 2608 h 2612"/>
                  <a:gd name="T32" fmla="*/ 814 w 869"/>
                  <a:gd name="T33" fmla="*/ 2612 h 2612"/>
                  <a:gd name="T34" fmla="*/ 55 w 869"/>
                  <a:gd name="T35" fmla="*/ 2612 h 2612"/>
                  <a:gd name="T36" fmla="*/ 38 w 869"/>
                  <a:gd name="T37" fmla="*/ 2608 h 2612"/>
                  <a:gd name="T38" fmla="*/ 22 w 869"/>
                  <a:gd name="T39" fmla="*/ 2600 h 2612"/>
                  <a:gd name="T40" fmla="*/ 10 w 869"/>
                  <a:gd name="T41" fmla="*/ 2589 h 2612"/>
                  <a:gd name="T42" fmla="*/ 2 w 869"/>
                  <a:gd name="T43" fmla="*/ 2573 h 2612"/>
                  <a:gd name="T44" fmla="*/ 0 w 869"/>
                  <a:gd name="T45" fmla="*/ 2555 h 2612"/>
                  <a:gd name="T46" fmla="*/ 0 w 869"/>
                  <a:gd name="T47" fmla="*/ 544 h 2612"/>
                  <a:gd name="T48" fmla="*/ 498 w 869"/>
                  <a:gd name="T49" fmla="*/ 0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9" h="2612">
                    <a:moveTo>
                      <a:pt x="498" y="0"/>
                    </a:moveTo>
                    <a:lnTo>
                      <a:pt x="635" y="115"/>
                    </a:lnTo>
                    <a:lnTo>
                      <a:pt x="664" y="136"/>
                    </a:lnTo>
                    <a:lnTo>
                      <a:pt x="697" y="150"/>
                    </a:lnTo>
                    <a:lnTo>
                      <a:pt x="730" y="159"/>
                    </a:lnTo>
                    <a:lnTo>
                      <a:pt x="766" y="163"/>
                    </a:lnTo>
                    <a:lnTo>
                      <a:pt x="799" y="161"/>
                    </a:lnTo>
                    <a:lnTo>
                      <a:pt x="830" y="153"/>
                    </a:lnTo>
                    <a:lnTo>
                      <a:pt x="860" y="140"/>
                    </a:lnTo>
                    <a:lnTo>
                      <a:pt x="865" y="136"/>
                    </a:lnTo>
                    <a:lnTo>
                      <a:pt x="869" y="134"/>
                    </a:lnTo>
                    <a:lnTo>
                      <a:pt x="869" y="2555"/>
                    </a:lnTo>
                    <a:lnTo>
                      <a:pt x="866" y="2573"/>
                    </a:lnTo>
                    <a:lnTo>
                      <a:pt x="859" y="2589"/>
                    </a:lnTo>
                    <a:lnTo>
                      <a:pt x="846" y="2600"/>
                    </a:lnTo>
                    <a:lnTo>
                      <a:pt x="831" y="2608"/>
                    </a:lnTo>
                    <a:lnTo>
                      <a:pt x="814" y="2612"/>
                    </a:lnTo>
                    <a:lnTo>
                      <a:pt x="55" y="2612"/>
                    </a:lnTo>
                    <a:lnTo>
                      <a:pt x="38" y="2608"/>
                    </a:lnTo>
                    <a:lnTo>
                      <a:pt x="22" y="2600"/>
                    </a:lnTo>
                    <a:lnTo>
                      <a:pt x="10" y="2589"/>
                    </a:lnTo>
                    <a:lnTo>
                      <a:pt x="2" y="2573"/>
                    </a:lnTo>
                    <a:lnTo>
                      <a:pt x="0" y="2555"/>
                    </a:lnTo>
                    <a:lnTo>
                      <a:pt x="0" y="544"/>
                    </a:lnTo>
                    <a:lnTo>
                      <a:pt x="4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24" name="Freeform 61"/>
              <p:cNvSpPr>
                <a:spLocks/>
              </p:cNvSpPr>
              <p:nvPr/>
            </p:nvSpPr>
            <p:spPr bwMode="auto">
              <a:xfrm>
                <a:off x="3792538" y="4095751"/>
                <a:ext cx="1992313" cy="1112838"/>
              </a:xfrm>
              <a:custGeom>
                <a:avLst/>
                <a:gdLst>
                  <a:gd name="T0" fmla="*/ 3660 w 3764"/>
                  <a:gd name="T1" fmla="*/ 0 h 2104"/>
                  <a:gd name="T2" fmla="*/ 3677 w 3764"/>
                  <a:gd name="T3" fmla="*/ 2 h 2104"/>
                  <a:gd name="T4" fmla="*/ 3691 w 3764"/>
                  <a:gd name="T5" fmla="*/ 10 h 2104"/>
                  <a:gd name="T6" fmla="*/ 3702 w 3764"/>
                  <a:gd name="T7" fmla="*/ 22 h 2104"/>
                  <a:gd name="T8" fmla="*/ 3706 w 3764"/>
                  <a:gd name="T9" fmla="*/ 38 h 2104"/>
                  <a:gd name="T10" fmla="*/ 3764 w 3764"/>
                  <a:gd name="T11" fmla="*/ 690 h 2104"/>
                  <a:gd name="T12" fmla="*/ 3764 w 3764"/>
                  <a:gd name="T13" fmla="*/ 703 h 2104"/>
                  <a:gd name="T14" fmla="*/ 3759 w 3764"/>
                  <a:gd name="T15" fmla="*/ 715 h 2104"/>
                  <a:gd name="T16" fmla="*/ 3753 w 3764"/>
                  <a:gd name="T17" fmla="*/ 725 h 2104"/>
                  <a:gd name="T18" fmla="*/ 3742 w 3764"/>
                  <a:gd name="T19" fmla="*/ 732 h 2104"/>
                  <a:gd name="T20" fmla="*/ 3731 w 3764"/>
                  <a:gd name="T21" fmla="*/ 737 h 2104"/>
                  <a:gd name="T22" fmla="*/ 3718 w 3764"/>
                  <a:gd name="T23" fmla="*/ 737 h 2104"/>
                  <a:gd name="T24" fmla="*/ 3706 w 3764"/>
                  <a:gd name="T25" fmla="*/ 733 h 2104"/>
                  <a:gd name="T26" fmla="*/ 3696 w 3764"/>
                  <a:gd name="T27" fmla="*/ 727 h 2104"/>
                  <a:gd name="T28" fmla="*/ 3426 w 3764"/>
                  <a:gd name="T29" fmla="*/ 502 h 2104"/>
                  <a:gd name="T30" fmla="*/ 2276 w 3764"/>
                  <a:gd name="T31" fmla="*/ 1757 h 2104"/>
                  <a:gd name="T32" fmla="*/ 2260 w 3764"/>
                  <a:gd name="T33" fmla="*/ 1771 h 2104"/>
                  <a:gd name="T34" fmla="*/ 2241 w 3764"/>
                  <a:gd name="T35" fmla="*/ 1783 h 2104"/>
                  <a:gd name="T36" fmla="*/ 2220 w 3764"/>
                  <a:gd name="T37" fmla="*/ 1790 h 2104"/>
                  <a:gd name="T38" fmla="*/ 2198 w 3764"/>
                  <a:gd name="T39" fmla="*/ 1793 h 2104"/>
                  <a:gd name="T40" fmla="*/ 2176 w 3764"/>
                  <a:gd name="T41" fmla="*/ 1792 h 2104"/>
                  <a:gd name="T42" fmla="*/ 2155 w 3764"/>
                  <a:gd name="T43" fmla="*/ 1786 h 2104"/>
                  <a:gd name="T44" fmla="*/ 906 w 3764"/>
                  <a:gd name="T45" fmla="*/ 1326 h 2104"/>
                  <a:gd name="T46" fmla="*/ 192 w 3764"/>
                  <a:gd name="T47" fmla="*/ 2069 h 2104"/>
                  <a:gd name="T48" fmla="*/ 175 w 3764"/>
                  <a:gd name="T49" fmla="*/ 2085 h 2104"/>
                  <a:gd name="T50" fmla="*/ 155 w 3764"/>
                  <a:gd name="T51" fmla="*/ 2095 h 2104"/>
                  <a:gd name="T52" fmla="*/ 133 w 3764"/>
                  <a:gd name="T53" fmla="*/ 2101 h 2104"/>
                  <a:gd name="T54" fmla="*/ 112 w 3764"/>
                  <a:gd name="T55" fmla="*/ 2104 h 2104"/>
                  <a:gd name="T56" fmla="*/ 91 w 3764"/>
                  <a:gd name="T57" fmla="*/ 2102 h 2104"/>
                  <a:gd name="T58" fmla="*/ 71 w 3764"/>
                  <a:gd name="T59" fmla="*/ 2095 h 2104"/>
                  <a:gd name="T60" fmla="*/ 52 w 3764"/>
                  <a:gd name="T61" fmla="*/ 2086 h 2104"/>
                  <a:gd name="T62" fmla="*/ 35 w 3764"/>
                  <a:gd name="T63" fmla="*/ 2072 h 2104"/>
                  <a:gd name="T64" fmla="*/ 17 w 3764"/>
                  <a:gd name="T65" fmla="*/ 2053 h 2104"/>
                  <a:gd name="T66" fmla="*/ 7 w 3764"/>
                  <a:gd name="T67" fmla="*/ 2031 h 2104"/>
                  <a:gd name="T68" fmla="*/ 1 w 3764"/>
                  <a:gd name="T69" fmla="*/ 2006 h 2104"/>
                  <a:gd name="T70" fmla="*/ 0 w 3764"/>
                  <a:gd name="T71" fmla="*/ 1982 h 2104"/>
                  <a:gd name="T72" fmla="*/ 6 w 3764"/>
                  <a:gd name="T73" fmla="*/ 1958 h 2104"/>
                  <a:gd name="T74" fmla="*/ 15 w 3764"/>
                  <a:gd name="T75" fmla="*/ 1934 h 2104"/>
                  <a:gd name="T76" fmla="*/ 31 w 3764"/>
                  <a:gd name="T77" fmla="*/ 1915 h 2104"/>
                  <a:gd name="T78" fmla="*/ 796 w 3764"/>
                  <a:gd name="T79" fmla="*/ 1119 h 2104"/>
                  <a:gd name="T80" fmla="*/ 815 w 3764"/>
                  <a:gd name="T81" fmla="*/ 1103 h 2104"/>
                  <a:gd name="T82" fmla="*/ 839 w 3764"/>
                  <a:gd name="T83" fmla="*/ 1091 h 2104"/>
                  <a:gd name="T84" fmla="*/ 864 w 3764"/>
                  <a:gd name="T85" fmla="*/ 1085 h 2104"/>
                  <a:gd name="T86" fmla="*/ 889 w 3764"/>
                  <a:gd name="T87" fmla="*/ 1085 h 2104"/>
                  <a:gd name="T88" fmla="*/ 915 w 3764"/>
                  <a:gd name="T89" fmla="*/ 1091 h 2104"/>
                  <a:gd name="T90" fmla="*/ 2162 w 3764"/>
                  <a:gd name="T91" fmla="*/ 1550 h 2104"/>
                  <a:gd name="T92" fmla="*/ 3254 w 3764"/>
                  <a:gd name="T93" fmla="*/ 358 h 2104"/>
                  <a:gd name="T94" fmla="*/ 2985 w 3764"/>
                  <a:gd name="T95" fmla="*/ 133 h 2104"/>
                  <a:gd name="T96" fmla="*/ 2978 w 3764"/>
                  <a:gd name="T97" fmla="*/ 125 h 2104"/>
                  <a:gd name="T98" fmla="*/ 2972 w 3764"/>
                  <a:gd name="T99" fmla="*/ 115 h 2104"/>
                  <a:gd name="T100" fmla="*/ 2970 w 3764"/>
                  <a:gd name="T101" fmla="*/ 104 h 2104"/>
                  <a:gd name="T102" fmla="*/ 2970 w 3764"/>
                  <a:gd name="T103" fmla="*/ 96 h 2104"/>
                  <a:gd name="T104" fmla="*/ 2972 w 3764"/>
                  <a:gd name="T105" fmla="*/ 88 h 2104"/>
                  <a:gd name="T106" fmla="*/ 2980 w 3764"/>
                  <a:gd name="T107" fmla="*/ 73 h 2104"/>
                  <a:gd name="T108" fmla="*/ 2993 w 3764"/>
                  <a:gd name="T109" fmla="*/ 64 h 2104"/>
                  <a:gd name="T110" fmla="*/ 3008 w 3764"/>
                  <a:gd name="T111" fmla="*/ 59 h 2104"/>
                  <a:gd name="T112" fmla="*/ 3660 w 3764"/>
                  <a:gd name="T113" fmla="*/ 0 h 2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4" h="2104">
                    <a:moveTo>
                      <a:pt x="3660" y="0"/>
                    </a:moveTo>
                    <a:lnTo>
                      <a:pt x="3677" y="2"/>
                    </a:lnTo>
                    <a:lnTo>
                      <a:pt x="3691" y="10"/>
                    </a:lnTo>
                    <a:lnTo>
                      <a:pt x="3702" y="22"/>
                    </a:lnTo>
                    <a:lnTo>
                      <a:pt x="3706" y="38"/>
                    </a:lnTo>
                    <a:lnTo>
                      <a:pt x="3764" y="690"/>
                    </a:lnTo>
                    <a:lnTo>
                      <a:pt x="3764" y="703"/>
                    </a:lnTo>
                    <a:lnTo>
                      <a:pt x="3759" y="715"/>
                    </a:lnTo>
                    <a:lnTo>
                      <a:pt x="3753" y="725"/>
                    </a:lnTo>
                    <a:lnTo>
                      <a:pt x="3742" y="732"/>
                    </a:lnTo>
                    <a:lnTo>
                      <a:pt x="3731" y="737"/>
                    </a:lnTo>
                    <a:lnTo>
                      <a:pt x="3718" y="737"/>
                    </a:lnTo>
                    <a:lnTo>
                      <a:pt x="3706" y="733"/>
                    </a:lnTo>
                    <a:lnTo>
                      <a:pt x="3696" y="727"/>
                    </a:lnTo>
                    <a:lnTo>
                      <a:pt x="3426" y="502"/>
                    </a:lnTo>
                    <a:lnTo>
                      <a:pt x="2276" y="1757"/>
                    </a:lnTo>
                    <a:lnTo>
                      <a:pt x="2260" y="1771"/>
                    </a:lnTo>
                    <a:lnTo>
                      <a:pt x="2241" y="1783"/>
                    </a:lnTo>
                    <a:lnTo>
                      <a:pt x="2220" y="1790"/>
                    </a:lnTo>
                    <a:lnTo>
                      <a:pt x="2198" y="1793"/>
                    </a:lnTo>
                    <a:lnTo>
                      <a:pt x="2176" y="1792"/>
                    </a:lnTo>
                    <a:lnTo>
                      <a:pt x="2155" y="1786"/>
                    </a:lnTo>
                    <a:lnTo>
                      <a:pt x="906" y="1326"/>
                    </a:lnTo>
                    <a:lnTo>
                      <a:pt x="192" y="2069"/>
                    </a:lnTo>
                    <a:lnTo>
                      <a:pt x="175" y="2085"/>
                    </a:lnTo>
                    <a:lnTo>
                      <a:pt x="155" y="2095"/>
                    </a:lnTo>
                    <a:lnTo>
                      <a:pt x="133" y="2101"/>
                    </a:lnTo>
                    <a:lnTo>
                      <a:pt x="112" y="2104"/>
                    </a:lnTo>
                    <a:lnTo>
                      <a:pt x="91" y="2102"/>
                    </a:lnTo>
                    <a:lnTo>
                      <a:pt x="71" y="2095"/>
                    </a:lnTo>
                    <a:lnTo>
                      <a:pt x="52" y="2086"/>
                    </a:lnTo>
                    <a:lnTo>
                      <a:pt x="35" y="2072"/>
                    </a:lnTo>
                    <a:lnTo>
                      <a:pt x="17" y="2053"/>
                    </a:lnTo>
                    <a:lnTo>
                      <a:pt x="7" y="2031"/>
                    </a:lnTo>
                    <a:lnTo>
                      <a:pt x="1" y="2006"/>
                    </a:lnTo>
                    <a:lnTo>
                      <a:pt x="0" y="1982"/>
                    </a:lnTo>
                    <a:lnTo>
                      <a:pt x="6" y="1958"/>
                    </a:lnTo>
                    <a:lnTo>
                      <a:pt x="15" y="1934"/>
                    </a:lnTo>
                    <a:lnTo>
                      <a:pt x="31" y="1915"/>
                    </a:lnTo>
                    <a:lnTo>
                      <a:pt x="796" y="1119"/>
                    </a:lnTo>
                    <a:lnTo>
                      <a:pt x="815" y="1103"/>
                    </a:lnTo>
                    <a:lnTo>
                      <a:pt x="839" y="1091"/>
                    </a:lnTo>
                    <a:lnTo>
                      <a:pt x="864" y="1085"/>
                    </a:lnTo>
                    <a:lnTo>
                      <a:pt x="889" y="1085"/>
                    </a:lnTo>
                    <a:lnTo>
                      <a:pt x="915" y="1091"/>
                    </a:lnTo>
                    <a:lnTo>
                      <a:pt x="2162" y="1550"/>
                    </a:lnTo>
                    <a:lnTo>
                      <a:pt x="3254" y="358"/>
                    </a:lnTo>
                    <a:lnTo>
                      <a:pt x="2985" y="133"/>
                    </a:lnTo>
                    <a:lnTo>
                      <a:pt x="2978" y="125"/>
                    </a:lnTo>
                    <a:lnTo>
                      <a:pt x="2972" y="115"/>
                    </a:lnTo>
                    <a:lnTo>
                      <a:pt x="2970" y="104"/>
                    </a:lnTo>
                    <a:lnTo>
                      <a:pt x="2970" y="96"/>
                    </a:lnTo>
                    <a:lnTo>
                      <a:pt x="2972" y="88"/>
                    </a:lnTo>
                    <a:lnTo>
                      <a:pt x="2980" y="73"/>
                    </a:lnTo>
                    <a:lnTo>
                      <a:pt x="2993" y="64"/>
                    </a:lnTo>
                    <a:lnTo>
                      <a:pt x="3008" y="59"/>
                    </a:lnTo>
                    <a:lnTo>
                      <a:pt x="3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2619664" y="5676564"/>
              <a:ext cx="304215" cy="362359"/>
              <a:chOff x="8916988" y="7250113"/>
              <a:chExt cx="1860550" cy="2216150"/>
            </a:xfrm>
            <a:solidFill>
              <a:schemeClr val="bg1">
                <a:alpha val="25000"/>
              </a:schemeClr>
            </a:solidFill>
          </p:grpSpPr>
          <p:sp>
            <p:nvSpPr>
              <p:cNvPr id="126" name="Freeform 92"/>
              <p:cNvSpPr>
                <a:spLocks noEditPoints="1"/>
              </p:cNvSpPr>
              <p:nvPr/>
            </p:nvSpPr>
            <p:spPr bwMode="auto">
              <a:xfrm>
                <a:off x="8916988" y="7250113"/>
                <a:ext cx="1860550" cy="2101850"/>
              </a:xfrm>
              <a:custGeom>
                <a:avLst/>
                <a:gdLst>
                  <a:gd name="T0" fmla="*/ 2122 w 3517"/>
                  <a:gd name="T1" fmla="*/ 1234 h 3971"/>
                  <a:gd name="T2" fmla="*/ 1990 w 3517"/>
                  <a:gd name="T3" fmla="*/ 1389 h 3971"/>
                  <a:gd name="T4" fmla="*/ 1978 w 3517"/>
                  <a:gd name="T5" fmla="*/ 1605 h 3971"/>
                  <a:gd name="T6" fmla="*/ 2101 w 3517"/>
                  <a:gd name="T7" fmla="*/ 1788 h 3971"/>
                  <a:gd name="T8" fmla="*/ 2326 w 3517"/>
                  <a:gd name="T9" fmla="*/ 1861 h 3971"/>
                  <a:gd name="T10" fmla="*/ 2542 w 3517"/>
                  <a:gd name="T11" fmla="*/ 1782 h 3971"/>
                  <a:gd name="T12" fmla="*/ 2651 w 3517"/>
                  <a:gd name="T13" fmla="*/ 1610 h 3971"/>
                  <a:gd name="T14" fmla="*/ 2634 w 3517"/>
                  <a:gd name="T15" fmla="*/ 1396 h 3971"/>
                  <a:gd name="T16" fmla="*/ 2485 w 3517"/>
                  <a:gd name="T17" fmla="*/ 1229 h 3971"/>
                  <a:gd name="T18" fmla="*/ 3485 w 3517"/>
                  <a:gd name="T19" fmla="*/ 0 h 3971"/>
                  <a:gd name="T20" fmla="*/ 3513 w 3517"/>
                  <a:gd name="T21" fmla="*/ 38 h 3971"/>
                  <a:gd name="T22" fmla="*/ 3508 w 3517"/>
                  <a:gd name="T23" fmla="*/ 94 h 3971"/>
                  <a:gd name="T24" fmla="*/ 3517 w 3517"/>
                  <a:gd name="T25" fmla="*/ 106 h 3971"/>
                  <a:gd name="T26" fmla="*/ 3487 w 3517"/>
                  <a:gd name="T27" fmla="*/ 171 h 3971"/>
                  <a:gd name="T28" fmla="*/ 3481 w 3517"/>
                  <a:gd name="T29" fmla="*/ 236 h 3971"/>
                  <a:gd name="T30" fmla="*/ 3491 w 3517"/>
                  <a:gd name="T31" fmla="*/ 426 h 3971"/>
                  <a:gd name="T32" fmla="*/ 3460 w 3517"/>
                  <a:gd name="T33" fmla="*/ 815 h 3971"/>
                  <a:gd name="T34" fmla="*/ 3422 w 3517"/>
                  <a:gd name="T35" fmla="*/ 1011 h 3971"/>
                  <a:gd name="T36" fmla="*/ 3351 w 3517"/>
                  <a:gd name="T37" fmla="*/ 1240 h 3971"/>
                  <a:gd name="T38" fmla="*/ 3207 w 3517"/>
                  <a:gd name="T39" fmla="*/ 1581 h 3971"/>
                  <a:gd name="T40" fmla="*/ 2862 w 3517"/>
                  <a:gd name="T41" fmla="*/ 2119 h 3971"/>
                  <a:gd name="T42" fmla="*/ 2702 w 3517"/>
                  <a:gd name="T43" fmla="*/ 2375 h 3971"/>
                  <a:gd name="T44" fmla="*/ 2701 w 3517"/>
                  <a:gd name="T45" fmla="*/ 2577 h 3971"/>
                  <a:gd name="T46" fmla="*/ 2723 w 3517"/>
                  <a:gd name="T47" fmla="*/ 2827 h 3971"/>
                  <a:gd name="T48" fmla="*/ 2705 w 3517"/>
                  <a:gd name="T49" fmla="*/ 3129 h 3971"/>
                  <a:gd name="T50" fmla="*/ 2614 w 3517"/>
                  <a:gd name="T51" fmla="*/ 3449 h 3971"/>
                  <a:gd name="T52" fmla="*/ 2417 w 3517"/>
                  <a:gd name="T53" fmla="*/ 3748 h 3971"/>
                  <a:gd name="T54" fmla="*/ 2136 w 3517"/>
                  <a:gd name="T55" fmla="*/ 3965 h 3971"/>
                  <a:gd name="T56" fmla="*/ 2037 w 3517"/>
                  <a:gd name="T57" fmla="*/ 3936 h 3971"/>
                  <a:gd name="T58" fmla="*/ 2017 w 3517"/>
                  <a:gd name="T59" fmla="*/ 3789 h 3971"/>
                  <a:gd name="T60" fmla="*/ 1999 w 3517"/>
                  <a:gd name="T61" fmla="*/ 3583 h 3971"/>
                  <a:gd name="T62" fmla="*/ 1941 w 3517"/>
                  <a:gd name="T63" fmla="*/ 3346 h 3971"/>
                  <a:gd name="T64" fmla="*/ 1829 w 3517"/>
                  <a:gd name="T65" fmla="*/ 3097 h 3971"/>
                  <a:gd name="T66" fmla="*/ 1644 w 3517"/>
                  <a:gd name="T67" fmla="*/ 2858 h 3971"/>
                  <a:gd name="T68" fmla="*/ 1372 w 3517"/>
                  <a:gd name="T69" fmla="*/ 2650 h 3971"/>
                  <a:gd name="T70" fmla="*/ 995 w 3517"/>
                  <a:gd name="T71" fmla="*/ 2491 h 3971"/>
                  <a:gd name="T72" fmla="*/ 495 w 3517"/>
                  <a:gd name="T73" fmla="*/ 2403 h 3971"/>
                  <a:gd name="T74" fmla="*/ 72 w 3517"/>
                  <a:gd name="T75" fmla="*/ 2383 h 3971"/>
                  <a:gd name="T76" fmla="*/ 0 w 3517"/>
                  <a:gd name="T77" fmla="*/ 2289 h 3971"/>
                  <a:gd name="T78" fmla="*/ 65 w 3517"/>
                  <a:gd name="T79" fmla="*/ 2120 h 3971"/>
                  <a:gd name="T80" fmla="*/ 202 w 3517"/>
                  <a:gd name="T81" fmla="*/ 1906 h 3971"/>
                  <a:gd name="T82" fmla="*/ 410 w 3517"/>
                  <a:gd name="T83" fmla="*/ 1693 h 3971"/>
                  <a:gd name="T84" fmla="*/ 699 w 3517"/>
                  <a:gd name="T85" fmla="*/ 1521 h 3971"/>
                  <a:gd name="T86" fmla="*/ 1079 w 3517"/>
                  <a:gd name="T87" fmla="*/ 1429 h 3971"/>
                  <a:gd name="T88" fmla="*/ 1373 w 3517"/>
                  <a:gd name="T89" fmla="*/ 1406 h 3971"/>
                  <a:gd name="T90" fmla="*/ 1526 w 3517"/>
                  <a:gd name="T91" fmla="*/ 1287 h 3971"/>
                  <a:gd name="T92" fmla="*/ 1716 w 3517"/>
                  <a:gd name="T93" fmla="*/ 1020 h 3971"/>
                  <a:gd name="T94" fmla="*/ 2016 w 3517"/>
                  <a:gd name="T95" fmla="*/ 697 h 3971"/>
                  <a:gd name="T96" fmla="*/ 2427 w 3517"/>
                  <a:gd name="T97" fmla="*/ 383 h 3971"/>
                  <a:gd name="T98" fmla="*/ 2833 w 3517"/>
                  <a:gd name="T99" fmla="*/ 181 h 3971"/>
                  <a:gd name="T100" fmla="*/ 3149 w 3517"/>
                  <a:gd name="T101" fmla="*/ 90 h 3971"/>
                  <a:gd name="T102" fmla="*/ 3309 w 3517"/>
                  <a:gd name="T103" fmla="*/ 63 h 3971"/>
                  <a:gd name="T104" fmla="*/ 3364 w 3517"/>
                  <a:gd name="T105" fmla="*/ 21 h 3971"/>
                  <a:gd name="T106" fmla="*/ 3409 w 3517"/>
                  <a:gd name="T107" fmla="*/ 17 h 3971"/>
                  <a:gd name="T108" fmla="*/ 3485 w 3517"/>
                  <a:gd name="T109" fmla="*/ 0 h 3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17" h="3971">
                    <a:moveTo>
                      <a:pt x="2300" y="1182"/>
                    </a:moveTo>
                    <a:lnTo>
                      <a:pt x="2253" y="1186"/>
                    </a:lnTo>
                    <a:lnTo>
                      <a:pt x="2208" y="1196"/>
                    </a:lnTo>
                    <a:lnTo>
                      <a:pt x="2164" y="1212"/>
                    </a:lnTo>
                    <a:lnTo>
                      <a:pt x="2122" y="1234"/>
                    </a:lnTo>
                    <a:lnTo>
                      <a:pt x="2086" y="1260"/>
                    </a:lnTo>
                    <a:lnTo>
                      <a:pt x="2051" y="1293"/>
                    </a:lnTo>
                    <a:lnTo>
                      <a:pt x="2029" y="1319"/>
                    </a:lnTo>
                    <a:lnTo>
                      <a:pt x="2011" y="1347"/>
                    </a:lnTo>
                    <a:lnTo>
                      <a:pt x="1990" y="1389"/>
                    </a:lnTo>
                    <a:lnTo>
                      <a:pt x="1975" y="1432"/>
                    </a:lnTo>
                    <a:lnTo>
                      <a:pt x="1967" y="1475"/>
                    </a:lnTo>
                    <a:lnTo>
                      <a:pt x="1965" y="1519"/>
                    </a:lnTo>
                    <a:lnTo>
                      <a:pt x="1969" y="1562"/>
                    </a:lnTo>
                    <a:lnTo>
                      <a:pt x="1978" y="1605"/>
                    </a:lnTo>
                    <a:lnTo>
                      <a:pt x="1992" y="1647"/>
                    </a:lnTo>
                    <a:lnTo>
                      <a:pt x="2012" y="1686"/>
                    </a:lnTo>
                    <a:lnTo>
                      <a:pt x="2037" y="1724"/>
                    </a:lnTo>
                    <a:lnTo>
                      <a:pt x="2067" y="1758"/>
                    </a:lnTo>
                    <a:lnTo>
                      <a:pt x="2101" y="1788"/>
                    </a:lnTo>
                    <a:lnTo>
                      <a:pt x="2141" y="1814"/>
                    </a:lnTo>
                    <a:lnTo>
                      <a:pt x="2185" y="1836"/>
                    </a:lnTo>
                    <a:lnTo>
                      <a:pt x="2233" y="1850"/>
                    </a:lnTo>
                    <a:lnTo>
                      <a:pt x="2279" y="1859"/>
                    </a:lnTo>
                    <a:lnTo>
                      <a:pt x="2326" y="1861"/>
                    </a:lnTo>
                    <a:lnTo>
                      <a:pt x="2373" y="1857"/>
                    </a:lnTo>
                    <a:lnTo>
                      <a:pt x="2418" y="1846"/>
                    </a:lnTo>
                    <a:lnTo>
                      <a:pt x="2462" y="1831"/>
                    </a:lnTo>
                    <a:lnTo>
                      <a:pt x="2504" y="1808"/>
                    </a:lnTo>
                    <a:lnTo>
                      <a:pt x="2542" y="1782"/>
                    </a:lnTo>
                    <a:lnTo>
                      <a:pt x="2576" y="1750"/>
                    </a:lnTo>
                    <a:lnTo>
                      <a:pt x="2597" y="1724"/>
                    </a:lnTo>
                    <a:lnTo>
                      <a:pt x="2615" y="1695"/>
                    </a:lnTo>
                    <a:lnTo>
                      <a:pt x="2636" y="1653"/>
                    </a:lnTo>
                    <a:lnTo>
                      <a:pt x="2651" y="1610"/>
                    </a:lnTo>
                    <a:lnTo>
                      <a:pt x="2659" y="1567"/>
                    </a:lnTo>
                    <a:lnTo>
                      <a:pt x="2661" y="1523"/>
                    </a:lnTo>
                    <a:lnTo>
                      <a:pt x="2657" y="1480"/>
                    </a:lnTo>
                    <a:lnTo>
                      <a:pt x="2649" y="1437"/>
                    </a:lnTo>
                    <a:lnTo>
                      <a:pt x="2634" y="1396"/>
                    </a:lnTo>
                    <a:lnTo>
                      <a:pt x="2614" y="1356"/>
                    </a:lnTo>
                    <a:lnTo>
                      <a:pt x="2589" y="1319"/>
                    </a:lnTo>
                    <a:lnTo>
                      <a:pt x="2559" y="1285"/>
                    </a:lnTo>
                    <a:lnTo>
                      <a:pt x="2525" y="1255"/>
                    </a:lnTo>
                    <a:lnTo>
                      <a:pt x="2485" y="1229"/>
                    </a:lnTo>
                    <a:lnTo>
                      <a:pt x="2440" y="1208"/>
                    </a:lnTo>
                    <a:lnTo>
                      <a:pt x="2393" y="1192"/>
                    </a:lnTo>
                    <a:lnTo>
                      <a:pt x="2347" y="1184"/>
                    </a:lnTo>
                    <a:lnTo>
                      <a:pt x="2300" y="1182"/>
                    </a:lnTo>
                    <a:close/>
                    <a:moveTo>
                      <a:pt x="3485" y="0"/>
                    </a:moveTo>
                    <a:lnTo>
                      <a:pt x="3485" y="0"/>
                    </a:lnTo>
                    <a:lnTo>
                      <a:pt x="3500" y="3"/>
                    </a:lnTo>
                    <a:lnTo>
                      <a:pt x="3509" y="11"/>
                    </a:lnTo>
                    <a:lnTo>
                      <a:pt x="3514" y="22"/>
                    </a:lnTo>
                    <a:lnTo>
                      <a:pt x="3513" y="38"/>
                    </a:lnTo>
                    <a:lnTo>
                      <a:pt x="3510" y="55"/>
                    </a:lnTo>
                    <a:lnTo>
                      <a:pt x="3508" y="69"/>
                    </a:lnTo>
                    <a:lnTo>
                      <a:pt x="3506" y="82"/>
                    </a:lnTo>
                    <a:lnTo>
                      <a:pt x="3506" y="90"/>
                    </a:lnTo>
                    <a:lnTo>
                      <a:pt x="3508" y="94"/>
                    </a:lnTo>
                    <a:lnTo>
                      <a:pt x="3510" y="97"/>
                    </a:lnTo>
                    <a:lnTo>
                      <a:pt x="3512" y="98"/>
                    </a:lnTo>
                    <a:lnTo>
                      <a:pt x="3513" y="99"/>
                    </a:lnTo>
                    <a:lnTo>
                      <a:pt x="3513" y="99"/>
                    </a:lnTo>
                    <a:lnTo>
                      <a:pt x="3517" y="106"/>
                    </a:lnTo>
                    <a:lnTo>
                      <a:pt x="3517" y="118"/>
                    </a:lnTo>
                    <a:lnTo>
                      <a:pt x="3512" y="132"/>
                    </a:lnTo>
                    <a:lnTo>
                      <a:pt x="3504" y="149"/>
                    </a:lnTo>
                    <a:lnTo>
                      <a:pt x="3491" y="166"/>
                    </a:lnTo>
                    <a:lnTo>
                      <a:pt x="3487" y="171"/>
                    </a:lnTo>
                    <a:lnTo>
                      <a:pt x="3481" y="177"/>
                    </a:lnTo>
                    <a:lnTo>
                      <a:pt x="3480" y="183"/>
                    </a:lnTo>
                    <a:lnTo>
                      <a:pt x="3480" y="194"/>
                    </a:lnTo>
                    <a:lnTo>
                      <a:pt x="3480" y="213"/>
                    </a:lnTo>
                    <a:lnTo>
                      <a:pt x="3481" y="236"/>
                    </a:lnTo>
                    <a:lnTo>
                      <a:pt x="3483" y="262"/>
                    </a:lnTo>
                    <a:lnTo>
                      <a:pt x="3485" y="293"/>
                    </a:lnTo>
                    <a:lnTo>
                      <a:pt x="3487" y="327"/>
                    </a:lnTo>
                    <a:lnTo>
                      <a:pt x="3488" y="362"/>
                    </a:lnTo>
                    <a:lnTo>
                      <a:pt x="3491" y="426"/>
                    </a:lnTo>
                    <a:lnTo>
                      <a:pt x="3491" y="494"/>
                    </a:lnTo>
                    <a:lnTo>
                      <a:pt x="3488" y="568"/>
                    </a:lnTo>
                    <a:lnTo>
                      <a:pt x="3483" y="646"/>
                    </a:lnTo>
                    <a:lnTo>
                      <a:pt x="3474" y="729"/>
                    </a:lnTo>
                    <a:lnTo>
                      <a:pt x="3460" y="815"/>
                    </a:lnTo>
                    <a:lnTo>
                      <a:pt x="3453" y="864"/>
                    </a:lnTo>
                    <a:lnTo>
                      <a:pt x="3450" y="882"/>
                    </a:lnTo>
                    <a:lnTo>
                      <a:pt x="3446" y="902"/>
                    </a:lnTo>
                    <a:lnTo>
                      <a:pt x="3434" y="959"/>
                    </a:lnTo>
                    <a:lnTo>
                      <a:pt x="3422" y="1011"/>
                    </a:lnTo>
                    <a:lnTo>
                      <a:pt x="3410" y="1058"/>
                    </a:lnTo>
                    <a:lnTo>
                      <a:pt x="3399" y="1099"/>
                    </a:lnTo>
                    <a:lnTo>
                      <a:pt x="3386" y="1144"/>
                    </a:lnTo>
                    <a:lnTo>
                      <a:pt x="3370" y="1191"/>
                    </a:lnTo>
                    <a:lnTo>
                      <a:pt x="3351" y="1240"/>
                    </a:lnTo>
                    <a:lnTo>
                      <a:pt x="3334" y="1290"/>
                    </a:lnTo>
                    <a:lnTo>
                      <a:pt x="3317" y="1336"/>
                    </a:lnTo>
                    <a:lnTo>
                      <a:pt x="3300" y="1377"/>
                    </a:lnTo>
                    <a:lnTo>
                      <a:pt x="3257" y="1478"/>
                    </a:lnTo>
                    <a:lnTo>
                      <a:pt x="3207" y="1581"/>
                    </a:lnTo>
                    <a:lnTo>
                      <a:pt x="3152" y="1685"/>
                    </a:lnTo>
                    <a:lnTo>
                      <a:pt x="3090" y="1790"/>
                    </a:lnTo>
                    <a:lnTo>
                      <a:pt x="3021" y="1898"/>
                    </a:lnTo>
                    <a:lnTo>
                      <a:pt x="2945" y="2008"/>
                    </a:lnTo>
                    <a:lnTo>
                      <a:pt x="2862" y="2119"/>
                    </a:lnTo>
                    <a:lnTo>
                      <a:pt x="2772" y="2231"/>
                    </a:lnTo>
                    <a:lnTo>
                      <a:pt x="2749" y="2262"/>
                    </a:lnTo>
                    <a:lnTo>
                      <a:pt x="2730" y="2297"/>
                    </a:lnTo>
                    <a:lnTo>
                      <a:pt x="2714" y="2335"/>
                    </a:lnTo>
                    <a:lnTo>
                      <a:pt x="2702" y="2375"/>
                    </a:lnTo>
                    <a:lnTo>
                      <a:pt x="2694" y="2417"/>
                    </a:lnTo>
                    <a:lnTo>
                      <a:pt x="2689" y="2459"/>
                    </a:lnTo>
                    <a:lnTo>
                      <a:pt x="2689" y="2498"/>
                    </a:lnTo>
                    <a:lnTo>
                      <a:pt x="2693" y="2535"/>
                    </a:lnTo>
                    <a:lnTo>
                      <a:pt x="2701" y="2577"/>
                    </a:lnTo>
                    <a:lnTo>
                      <a:pt x="2707" y="2621"/>
                    </a:lnTo>
                    <a:lnTo>
                      <a:pt x="2713" y="2668"/>
                    </a:lnTo>
                    <a:lnTo>
                      <a:pt x="2718" y="2719"/>
                    </a:lnTo>
                    <a:lnTo>
                      <a:pt x="2722" y="2773"/>
                    </a:lnTo>
                    <a:lnTo>
                      <a:pt x="2723" y="2827"/>
                    </a:lnTo>
                    <a:lnTo>
                      <a:pt x="2724" y="2885"/>
                    </a:lnTo>
                    <a:lnTo>
                      <a:pt x="2723" y="2944"/>
                    </a:lnTo>
                    <a:lnTo>
                      <a:pt x="2719" y="3004"/>
                    </a:lnTo>
                    <a:lnTo>
                      <a:pt x="2714" y="3067"/>
                    </a:lnTo>
                    <a:lnTo>
                      <a:pt x="2705" y="3129"/>
                    </a:lnTo>
                    <a:lnTo>
                      <a:pt x="2694" y="3193"/>
                    </a:lnTo>
                    <a:lnTo>
                      <a:pt x="2678" y="3257"/>
                    </a:lnTo>
                    <a:lnTo>
                      <a:pt x="2661" y="3321"/>
                    </a:lnTo>
                    <a:lnTo>
                      <a:pt x="2639" y="3385"/>
                    </a:lnTo>
                    <a:lnTo>
                      <a:pt x="2614" y="3449"/>
                    </a:lnTo>
                    <a:lnTo>
                      <a:pt x="2584" y="3511"/>
                    </a:lnTo>
                    <a:lnTo>
                      <a:pt x="2550" y="3572"/>
                    </a:lnTo>
                    <a:lnTo>
                      <a:pt x="2510" y="3632"/>
                    </a:lnTo>
                    <a:lnTo>
                      <a:pt x="2465" y="3691"/>
                    </a:lnTo>
                    <a:lnTo>
                      <a:pt x="2417" y="3748"/>
                    </a:lnTo>
                    <a:lnTo>
                      <a:pt x="2362" y="3803"/>
                    </a:lnTo>
                    <a:lnTo>
                      <a:pt x="2301" y="3855"/>
                    </a:lnTo>
                    <a:lnTo>
                      <a:pt x="2235" y="3905"/>
                    </a:lnTo>
                    <a:lnTo>
                      <a:pt x="2163" y="3951"/>
                    </a:lnTo>
                    <a:lnTo>
                      <a:pt x="2136" y="3965"/>
                    </a:lnTo>
                    <a:lnTo>
                      <a:pt x="2111" y="3971"/>
                    </a:lnTo>
                    <a:lnTo>
                      <a:pt x="2088" y="3971"/>
                    </a:lnTo>
                    <a:lnTo>
                      <a:pt x="2067" y="3966"/>
                    </a:lnTo>
                    <a:lnTo>
                      <a:pt x="2050" y="3953"/>
                    </a:lnTo>
                    <a:lnTo>
                      <a:pt x="2037" y="3936"/>
                    </a:lnTo>
                    <a:lnTo>
                      <a:pt x="2026" y="3914"/>
                    </a:lnTo>
                    <a:lnTo>
                      <a:pt x="2020" y="3888"/>
                    </a:lnTo>
                    <a:lnTo>
                      <a:pt x="2019" y="3858"/>
                    </a:lnTo>
                    <a:lnTo>
                      <a:pt x="2019" y="3824"/>
                    </a:lnTo>
                    <a:lnTo>
                      <a:pt x="2017" y="3789"/>
                    </a:lnTo>
                    <a:lnTo>
                      <a:pt x="2016" y="3751"/>
                    </a:lnTo>
                    <a:lnTo>
                      <a:pt x="2013" y="3710"/>
                    </a:lnTo>
                    <a:lnTo>
                      <a:pt x="2011" y="3670"/>
                    </a:lnTo>
                    <a:lnTo>
                      <a:pt x="2005" y="3627"/>
                    </a:lnTo>
                    <a:lnTo>
                      <a:pt x="1999" y="3583"/>
                    </a:lnTo>
                    <a:lnTo>
                      <a:pt x="1991" y="3537"/>
                    </a:lnTo>
                    <a:lnTo>
                      <a:pt x="1982" y="3490"/>
                    </a:lnTo>
                    <a:lnTo>
                      <a:pt x="1970" y="3442"/>
                    </a:lnTo>
                    <a:lnTo>
                      <a:pt x="1957" y="3394"/>
                    </a:lnTo>
                    <a:lnTo>
                      <a:pt x="1941" y="3346"/>
                    </a:lnTo>
                    <a:lnTo>
                      <a:pt x="1924" y="3296"/>
                    </a:lnTo>
                    <a:lnTo>
                      <a:pt x="1904" y="3247"/>
                    </a:lnTo>
                    <a:lnTo>
                      <a:pt x="1882" y="3196"/>
                    </a:lnTo>
                    <a:lnTo>
                      <a:pt x="1857" y="3146"/>
                    </a:lnTo>
                    <a:lnTo>
                      <a:pt x="1829" y="3097"/>
                    </a:lnTo>
                    <a:lnTo>
                      <a:pt x="1798" y="3047"/>
                    </a:lnTo>
                    <a:lnTo>
                      <a:pt x="1765" y="2999"/>
                    </a:lnTo>
                    <a:lnTo>
                      <a:pt x="1728" y="2951"/>
                    </a:lnTo>
                    <a:lnTo>
                      <a:pt x="1687" y="2904"/>
                    </a:lnTo>
                    <a:lnTo>
                      <a:pt x="1644" y="2858"/>
                    </a:lnTo>
                    <a:lnTo>
                      <a:pt x="1598" y="2814"/>
                    </a:lnTo>
                    <a:lnTo>
                      <a:pt x="1547" y="2770"/>
                    </a:lnTo>
                    <a:lnTo>
                      <a:pt x="1493" y="2728"/>
                    </a:lnTo>
                    <a:lnTo>
                      <a:pt x="1434" y="2688"/>
                    </a:lnTo>
                    <a:lnTo>
                      <a:pt x="1372" y="2650"/>
                    </a:lnTo>
                    <a:lnTo>
                      <a:pt x="1305" y="2614"/>
                    </a:lnTo>
                    <a:lnTo>
                      <a:pt x="1234" y="2580"/>
                    </a:lnTo>
                    <a:lnTo>
                      <a:pt x="1159" y="2547"/>
                    </a:lnTo>
                    <a:lnTo>
                      <a:pt x="1079" y="2517"/>
                    </a:lnTo>
                    <a:lnTo>
                      <a:pt x="995" y="2491"/>
                    </a:lnTo>
                    <a:lnTo>
                      <a:pt x="905" y="2468"/>
                    </a:lnTo>
                    <a:lnTo>
                      <a:pt x="811" y="2446"/>
                    </a:lnTo>
                    <a:lnTo>
                      <a:pt x="711" y="2429"/>
                    </a:lnTo>
                    <a:lnTo>
                      <a:pt x="606" y="2414"/>
                    </a:lnTo>
                    <a:lnTo>
                      <a:pt x="495" y="2403"/>
                    </a:lnTo>
                    <a:lnTo>
                      <a:pt x="380" y="2396"/>
                    </a:lnTo>
                    <a:lnTo>
                      <a:pt x="259" y="2392"/>
                    </a:lnTo>
                    <a:lnTo>
                      <a:pt x="131" y="2392"/>
                    </a:lnTo>
                    <a:lnTo>
                      <a:pt x="100" y="2391"/>
                    </a:lnTo>
                    <a:lnTo>
                      <a:pt x="72" y="2383"/>
                    </a:lnTo>
                    <a:lnTo>
                      <a:pt x="48" y="2371"/>
                    </a:lnTo>
                    <a:lnTo>
                      <a:pt x="29" y="2356"/>
                    </a:lnTo>
                    <a:lnTo>
                      <a:pt x="13" y="2337"/>
                    </a:lnTo>
                    <a:lnTo>
                      <a:pt x="4" y="2314"/>
                    </a:lnTo>
                    <a:lnTo>
                      <a:pt x="0" y="2289"/>
                    </a:lnTo>
                    <a:lnTo>
                      <a:pt x="2" y="2262"/>
                    </a:lnTo>
                    <a:lnTo>
                      <a:pt x="12" y="2233"/>
                    </a:lnTo>
                    <a:lnTo>
                      <a:pt x="27" y="2197"/>
                    </a:lnTo>
                    <a:lnTo>
                      <a:pt x="46" y="2160"/>
                    </a:lnTo>
                    <a:lnTo>
                      <a:pt x="65" y="2120"/>
                    </a:lnTo>
                    <a:lnTo>
                      <a:pt x="88" y="2079"/>
                    </a:lnTo>
                    <a:lnTo>
                      <a:pt x="113" y="2036"/>
                    </a:lnTo>
                    <a:lnTo>
                      <a:pt x="140" y="1993"/>
                    </a:lnTo>
                    <a:lnTo>
                      <a:pt x="171" y="1950"/>
                    </a:lnTo>
                    <a:lnTo>
                      <a:pt x="202" y="1906"/>
                    </a:lnTo>
                    <a:lnTo>
                      <a:pt x="238" y="1862"/>
                    </a:lnTo>
                    <a:lnTo>
                      <a:pt x="277" y="1818"/>
                    </a:lnTo>
                    <a:lnTo>
                      <a:pt x="318" y="1775"/>
                    </a:lnTo>
                    <a:lnTo>
                      <a:pt x="362" y="1733"/>
                    </a:lnTo>
                    <a:lnTo>
                      <a:pt x="410" y="1693"/>
                    </a:lnTo>
                    <a:lnTo>
                      <a:pt x="461" y="1653"/>
                    </a:lnTo>
                    <a:lnTo>
                      <a:pt x="515" y="1617"/>
                    </a:lnTo>
                    <a:lnTo>
                      <a:pt x="573" y="1582"/>
                    </a:lnTo>
                    <a:lnTo>
                      <a:pt x="633" y="1549"/>
                    </a:lnTo>
                    <a:lnTo>
                      <a:pt x="699" y="1521"/>
                    </a:lnTo>
                    <a:lnTo>
                      <a:pt x="767" y="1495"/>
                    </a:lnTo>
                    <a:lnTo>
                      <a:pt x="838" y="1472"/>
                    </a:lnTo>
                    <a:lnTo>
                      <a:pt x="914" y="1454"/>
                    </a:lnTo>
                    <a:lnTo>
                      <a:pt x="995" y="1440"/>
                    </a:lnTo>
                    <a:lnTo>
                      <a:pt x="1079" y="1429"/>
                    </a:lnTo>
                    <a:lnTo>
                      <a:pt x="1167" y="1425"/>
                    </a:lnTo>
                    <a:lnTo>
                      <a:pt x="1260" y="1425"/>
                    </a:lnTo>
                    <a:lnTo>
                      <a:pt x="1297" y="1424"/>
                    </a:lnTo>
                    <a:lnTo>
                      <a:pt x="1335" y="1418"/>
                    </a:lnTo>
                    <a:lnTo>
                      <a:pt x="1373" y="1406"/>
                    </a:lnTo>
                    <a:lnTo>
                      <a:pt x="1410" y="1389"/>
                    </a:lnTo>
                    <a:lnTo>
                      <a:pt x="1444" y="1368"/>
                    </a:lnTo>
                    <a:lnTo>
                      <a:pt x="1476" y="1345"/>
                    </a:lnTo>
                    <a:lnTo>
                      <a:pt x="1503" y="1317"/>
                    </a:lnTo>
                    <a:lnTo>
                      <a:pt x="1526" y="1287"/>
                    </a:lnTo>
                    <a:lnTo>
                      <a:pt x="1555" y="1242"/>
                    </a:lnTo>
                    <a:lnTo>
                      <a:pt x="1589" y="1192"/>
                    </a:lnTo>
                    <a:lnTo>
                      <a:pt x="1627" y="1138"/>
                    </a:lnTo>
                    <a:lnTo>
                      <a:pt x="1669" y="1080"/>
                    </a:lnTo>
                    <a:lnTo>
                      <a:pt x="1716" y="1020"/>
                    </a:lnTo>
                    <a:lnTo>
                      <a:pt x="1766" y="958"/>
                    </a:lnTo>
                    <a:lnTo>
                      <a:pt x="1823" y="894"/>
                    </a:lnTo>
                    <a:lnTo>
                      <a:pt x="1882" y="829"/>
                    </a:lnTo>
                    <a:lnTo>
                      <a:pt x="1946" y="762"/>
                    </a:lnTo>
                    <a:lnTo>
                      <a:pt x="2016" y="697"/>
                    </a:lnTo>
                    <a:lnTo>
                      <a:pt x="2088" y="631"/>
                    </a:lnTo>
                    <a:lnTo>
                      <a:pt x="2166" y="566"/>
                    </a:lnTo>
                    <a:lnTo>
                      <a:pt x="2249" y="503"/>
                    </a:lnTo>
                    <a:lnTo>
                      <a:pt x="2335" y="442"/>
                    </a:lnTo>
                    <a:lnTo>
                      <a:pt x="2427" y="383"/>
                    </a:lnTo>
                    <a:lnTo>
                      <a:pt x="2513" y="331"/>
                    </a:lnTo>
                    <a:lnTo>
                      <a:pt x="2597" y="286"/>
                    </a:lnTo>
                    <a:lnTo>
                      <a:pt x="2680" y="245"/>
                    </a:lnTo>
                    <a:lnTo>
                      <a:pt x="2759" y="211"/>
                    </a:lnTo>
                    <a:lnTo>
                      <a:pt x="2833" y="181"/>
                    </a:lnTo>
                    <a:lnTo>
                      <a:pt x="2906" y="155"/>
                    </a:lnTo>
                    <a:lnTo>
                      <a:pt x="2974" y="134"/>
                    </a:lnTo>
                    <a:lnTo>
                      <a:pt x="3037" y="116"/>
                    </a:lnTo>
                    <a:lnTo>
                      <a:pt x="3095" y="102"/>
                    </a:lnTo>
                    <a:lnTo>
                      <a:pt x="3149" y="90"/>
                    </a:lnTo>
                    <a:lnTo>
                      <a:pt x="3188" y="84"/>
                    </a:lnTo>
                    <a:lnTo>
                      <a:pt x="3226" y="77"/>
                    </a:lnTo>
                    <a:lnTo>
                      <a:pt x="3259" y="72"/>
                    </a:lnTo>
                    <a:lnTo>
                      <a:pt x="3287" y="67"/>
                    </a:lnTo>
                    <a:lnTo>
                      <a:pt x="3309" y="63"/>
                    </a:lnTo>
                    <a:lnTo>
                      <a:pt x="3324" y="60"/>
                    </a:lnTo>
                    <a:lnTo>
                      <a:pt x="3330" y="58"/>
                    </a:lnTo>
                    <a:lnTo>
                      <a:pt x="3337" y="49"/>
                    </a:lnTo>
                    <a:lnTo>
                      <a:pt x="3351" y="33"/>
                    </a:lnTo>
                    <a:lnTo>
                      <a:pt x="3364" y="21"/>
                    </a:lnTo>
                    <a:lnTo>
                      <a:pt x="3378" y="12"/>
                    </a:lnTo>
                    <a:lnTo>
                      <a:pt x="3388" y="9"/>
                    </a:lnTo>
                    <a:lnTo>
                      <a:pt x="3397" y="11"/>
                    </a:lnTo>
                    <a:lnTo>
                      <a:pt x="3404" y="16"/>
                    </a:lnTo>
                    <a:lnTo>
                      <a:pt x="3409" y="17"/>
                    </a:lnTo>
                    <a:lnTo>
                      <a:pt x="3420" y="16"/>
                    </a:lnTo>
                    <a:lnTo>
                      <a:pt x="3434" y="13"/>
                    </a:lnTo>
                    <a:lnTo>
                      <a:pt x="3450" y="9"/>
                    </a:lnTo>
                    <a:lnTo>
                      <a:pt x="3468" y="4"/>
                    </a:lnTo>
                    <a:lnTo>
                      <a:pt x="3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27" name="Freeform 93"/>
              <p:cNvSpPr>
                <a:spLocks/>
              </p:cNvSpPr>
              <p:nvPr/>
            </p:nvSpPr>
            <p:spPr bwMode="auto">
              <a:xfrm>
                <a:off x="9412288" y="8978900"/>
                <a:ext cx="369888" cy="452437"/>
              </a:xfrm>
              <a:custGeom>
                <a:avLst/>
                <a:gdLst>
                  <a:gd name="T0" fmla="*/ 662 w 701"/>
                  <a:gd name="T1" fmla="*/ 0 h 855"/>
                  <a:gd name="T2" fmla="*/ 679 w 701"/>
                  <a:gd name="T3" fmla="*/ 5 h 855"/>
                  <a:gd name="T4" fmla="*/ 691 w 701"/>
                  <a:gd name="T5" fmla="*/ 16 h 855"/>
                  <a:gd name="T6" fmla="*/ 699 w 701"/>
                  <a:gd name="T7" fmla="*/ 32 h 855"/>
                  <a:gd name="T8" fmla="*/ 701 w 701"/>
                  <a:gd name="T9" fmla="*/ 51 h 855"/>
                  <a:gd name="T10" fmla="*/ 699 w 701"/>
                  <a:gd name="T11" fmla="*/ 76 h 855"/>
                  <a:gd name="T12" fmla="*/ 690 w 701"/>
                  <a:gd name="T13" fmla="*/ 104 h 855"/>
                  <a:gd name="T14" fmla="*/ 667 w 701"/>
                  <a:gd name="T15" fmla="*/ 154 h 855"/>
                  <a:gd name="T16" fmla="*/ 644 w 701"/>
                  <a:gd name="T17" fmla="*/ 207 h 855"/>
                  <a:gd name="T18" fmla="*/ 615 w 701"/>
                  <a:gd name="T19" fmla="*/ 263 h 855"/>
                  <a:gd name="T20" fmla="*/ 583 w 701"/>
                  <a:gd name="T21" fmla="*/ 323 h 855"/>
                  <a:gd name="T22" fmla="*/ 548 w 701"/>
                  <a:gd name="T23" fmla="*/ 385 h 855"/>
                  <a:gd name="T24" fmla="*/ 507 w 701"/>
                  <a:gd name="T25" fmla="*/ 446 h 855"/>
                  <a:gd name="T26" fmla="*/ 463 w 701"/>
                  <a:gd name="T27" fmla="*/ 508 h 855"/>
                  <a:gd name="T28" fmla="*/ 416 w 701"/>
                  <a:gd name="T29" fmla="*/ 570 h 855"/>
                  <a:gd name="T30" fmla="*/ 364 w 701"/>
                  <a:gd name="T31" fmla="*/ 629 h 855"/>
                  <a:gd name="T32" fmla="*/ 308 w 701"/>
                  <a:gd name="T33" fmla="*/ 687 h 855"/>
                  <a:gd name="T34" fmla="*/ 248 w 701"/>
                  <a:gd name="T35" fmla="*/ 740 h 855"/>
                  <a:gd name="T36" fmla="*/ 182 w 701"/>
                  <a:gd name="T37" fmla="*/ 791 h 855"/>
                  <a:gd name="T38" fmla="*/ 113 w 701"/>
                  <a:gd name="T39" fmla="*/ 837 h 855"/>
                  <a:gd name="T40" fmla="*/ 86 w 701"/>
                  <a:gd name="T41" fmla="*/ 850 h 855"/>
                  <a:gd name="T42" fmla="*/ 61 w 701"/>
                  <a:gd name="T43" fmla="*/ 855 h 855"/>
                  <a:gd name="T44" fmla="*/ 40 w 701"/>
                  <a:gd name="T45" fmla="*/ 855 h 855"/>
                  <a:gd name="T46" fmla="*/ 23 w 701"/>
                  <a:gd name="T47" fmla="*/ 848 h 855"/>
                  <a:gd name="T48" fmla="*/ 10 w 701"/>
                  <a:gd name="T49" fmla="*/ 837 h 855"/>
                  <a:gd name="T50" fmla="*/ 2 w 701"/>
                  <a:gd name="T51" fmla="*/ 820 h 855"/>
                  <a:gd name="T52" fmla="*/ 0 w 701"/>
                  <a:gd name="T53" fmla="*/ 799 h 855"/>
                  <a:gd name="T54" fmla="*/ 2 w 701"/>
                  <a:gd name="T55" fmla="*/ 774 h 855"/>
                  <a:gd name="T56" fmla="*/ 11 w 701"/>
                  <a:gd name="T57" fmla="*/ 745 h 855"/>
                  <a:gd name="T58" fmla="*/ 31 w 701"/>
                  <a:gd name="T59" fmla="*/ 699 h 855"/>
                  <a:gd name="T60" fmla="*/ 55 w 701"/>
                  <a:gd name="T61" fmla="*/ 648 h 855"/>
                  <a:gd name="T62" fmla="*/ 82 w 701"/>
                  <a:gd name="T63" fmla="*/ 593 h 855"/>
                  <a:gd name="T64" fmla="*/ 114 w 701"/>
                  <a:gd name="T65" fmla="*/ 536 h 855"/>
                  <a:gd name="T66" fmla="*/ 149 w 701"/>
                  <a:gd name="T67" fmla="*/ 477 h 855"/>
                  <a:gd name="T68" fmla="*/ 189 w 701"/>
                  <a:gd name="T69" fmla="*/ 417 h 855"/>
                  <a:gd name="T70" fmla="*/ 232 w 701"/>
                  <a:gd name="T71" fmla="*/ 357 h 855"/>
                  <a:gd name="T72" fmla="*/ 279 w 701"/>
                  <a:gd name="T73" fmla="*/ 297 h 855"/>
                  <a:gd name="T74" fmla="*/ 332 w 701"/>
                  <a:gd name="T75" fmla="*/ 237 h 855"/>
                  <a:gd name="T76" fmla="*/ 390 w 701"/>
                  <a:gd name="T77" fmla="*/ 180 h 855"/>
                  <a:gd name="T78" fmla="*/ 452 w 701"/>
                  <a:gd name="T79" fmla="*/ 124 h 855"/>
                  <a:gd name="T80" fmla="*/ 520 w 701"/>
                  <a:gd name="T81" fmla="*/ 71 h 855"/>
                  <a:gd name="T82" fmla="*/ 592 w 701"/>
                  <a:gd name="T83" fmla="*/ 21 h 855"/>
                  <a:gd name="T84" fmla="*/ 619 w 701"/>
                  <a:gd name="T85" fmla="*/ 8 h 855"/>
                  <a:gd name="T86" fmla="*/ 642 w 701"/>
                  <a:gd name="T87" fmla="*/ 0 h 855"/>
                  <a:gd name="T88" fmla="*/ 662 w 701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1" h="855">
                    <a:moveTo>
                      <a:pt x="662" y="0"/>
                    </a:moveTo>
                    <a:lnTo>
                      <a:pt x="679" y="5"/>
                    </a:lnTo>
                    <a:lnTo>
                      <a:pt x="691" y="16"/>
                    </a:lnTo>
                    <a:lnTo>
                      <a:pt x="699" y="32"/>
                    </a:lnTo>
                    <a:lnTo>
                      <a:pt x="701" y="51"/>
                    </a:lnTo>
                    <a:lnTo>
                      <a:pt x="699" y="76"/>
                    </a:lnTo>
                    <a:lnTo>
                      <a:pt x="690" y="104"/>
                    </a:lnTo>
                    <a:lnTo>
                      <a:pt x="667" y="154"/>
                    </a:lnTo>
                    <a:lnTo>
                      <a:pt x="644" y="207"/>
                    </a:lnTo>
                    <a:lnTo>
                      <a:pt x="615" y="263"/>
                    </a:lnTo>
                    <a:lnTo>
                      <a:pt x="583" y="323"/>
                    </a:lnTo>
                    <a:lnTo>
                      <a:pt x="548" y="385"/>
                    </a:lnTo>
                    <a:lnTo>
                      <a:pt x="507" y="446"/>
                    </a:lnTo>
                    <a:lnTo>
                      <a:pt x="463" y="508"/>
                    </a:lnTo>
                    <a:lnTo>
                      <a:pt x="416" y="570"/>
                    </a:lnTo>
                    <a:lnTo>
                      <a:pt x="364" y="629"/>
                    </a:lnTo>
                    <a:lnTo>
                      <a:pt x="308" y="687"/>
                    </a:lnTo>
                    <a:lnTo>
                      <a:pt x="248" y="740"/>
                    </a:lnTo>
                    <a:lnTo>
                      <a:pt x="182" y="791"/>
                    </a:lnTo>
                    <a:lnTo>
                      <a:pt x="113" y="837"/>
                    </a:lnTo>
                    <a:lnTo>
                      <a:pt x="86" y="850"/>
                    </a:lnTo>
                    <a:lnTo>
                      <a:pt x="61" y="855"/>
                    </a:lnTo>
                    <a:lnTo>
                      <a:pt x="40" y="855"/>
                    </a:lnTo>
                    <a:lnTo>
                      <a:pt x="23" y="848"/>
                    </a:lnTo>
                    <a:lnTo>
                      <a:pt x="10" y="837"/>
                    </a:lnTo>
                    <a:lnTo>
                      <a:pt x="2" y="820"/>
                    </a:lnTo>
                    <a:lnTo>
                      <a:pt x="0" y="799"/>
                    </a:lnTo>
                    <a:lnTo>
                      <a:pt x="2" y="774"/>
                    </a:lnTo>
                    <a:lnTo>
                      <a:pt x="11" y="745"/>
                    </a:lnTo>
                    <a:lnTo>
                      <a:pt x="31" y="699"/>
                    </a:lnTo>
                    <a:lnTo>
                      <a:pt x="55" y="648"/>
                    </a:lnTo>
                    <a:lnTo>
                      <a:pt x="82" y="593"/>
                    </a:lnTo>
                    <a:lnTo>
                      <a:pt x="114" y="536"/>
                    </a:lnTo>
                    <a:lnTo>
                      <a:pt x="149" y="477"/>
                    </a:lnTo>
                    <a:lnTo>
                      <a:pt x="189" y="417"/>
                    </a:lnTo>
                    <a:lnTo>
                      <a:pt x="232" y="357"/>
                    </a:lnTo>
                    <a:lnTo>
                      <a:pt x="279" y="297"/>
                    </a:lnTo>
                    <a:lnTo>
                      <a:pt x="332" y="237"/>
                    </a:lnTo>
                    <a:lnTo>
                      <a:pt x="390" y="180"/>
                    </a:lnTo>
                    <a:lnTo>
                      <a:pt x="452" y="124"/>
                    </a:lnTo>
                    <a:lnTo>
                      <a:pt x="520" y="71"/>
                    </a:lnTo>
                    <a:lnTo>
                      <a:pt x="592" y="21"/>
                    </a:lnTo>
                    <a:lnTo>
                      <a:pt x="619" y="8"/>
                    </a:lnTo>
                    <a:lnTo>
                      <a:pt x="642" y="0"/>
                    </a:lnTo>
                    <a:lnTo>
                      <a:pt x="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28" name="Freeform 94"/>
              <p:cNvSpPr>
                <a:spLocks/>
              </p:cNvSpPr>
              <p:nvPr/>
            </p:nvSpPr>
            <p:spPr bwMode="auto">
              <a:xfrm>
                <a:off x="9080501" y="8828088"/>
                <a:ext cx="511175" cy="638175"/>
              </a:xfrm>
              <a:custGeom>
                <a:avLst/>
                <a:gdLst>
                  <a:gd name="T0" fmla="*/ 923 w 964"/>
                  <a:gd name="T1" fmla="*/ 0 h 1205"/>
                  <a:gd name="T2" fmla="*/ 940 w 964"/>
                  <a:gd name="T3" fmla="*/ 5 h 1205"/>
                  <a:gd name="T4" fmla="*/ 952 w 964"/>
                  <a:gd name="T5" fmla="*/ 16 h 1205"/>
                  <a:gd name="T6" fmla="*/ 960 w 964"/>
                  <a:gd name="T7" fmla="*/ 32 h 1205"/>
                  <a:gd name="T8" fmla="*/ 964 w 964"/>
                  <a:gd name="T9" fmla="*/ 52 h 1205"/>
                  <a:gd name="T10" fmla="*/ 961 w 964"/>
                  <a:gd name="T11" fmla="*/ 77 h 1205"/>
                  <a:gd name="T12" fmla="*/ 953 w 964"/>
                  <a:gd name="T13" fmla="*/ 106 h 1205"/>
                  <a:gd name="T14" fmla="*/ 933 w 964"/>
                  <a:gd name="T15" fmla="*/ 154 h 1205"/>
                  <a:gd name="T16" fmla="*/ 912 w 964"/>
                  <a:gd name="T17" fmla="*/ 207 h 1205"/>
                  <a:gd name="T18" fmla="*/ 887 w 964"/>
                  <a:gd name="T19" fmla="*/ 263 h 1205"/>
                  <a:gd name="T20" fmla="*/ 861 w 964"/>
                  <a:gd name="T21" fmla="*/ 323 h 1205"/>
                  <a:gd name="T22" fmla="*/ 830 w 964"/>
                  <a:gd name="T23" fmla="*/ 386 h 1205"/>
                  <a:gd name="T24" fmla="*/ 797 w 964"/>
                  <a:gd name="T25" fmla="*/ 451 h 1205"/>
                  <a:gd name="T26" fmla="*/ 759 w 964"/>
                  <a:gd name="T27" fmla="*/ 517 h 1205"/>
                  <a:gd name="T28" fmla="*/ 719 w 964"/>
                  <a:gd name="T29" fmla="*/ 585 h 1205"/>
                  <a:gd name="T30" fmla="*/ 674 w 964"/>
                  <a:gd name="T31" fmla="*/ 653 h 1205"/>
                  <a:gd name="T32" fmla="*/ 628 w 964"/>
                  <a:gd name="T33" fmla="*/ 721 h 1205"/>
                  <a:gd name="T34" fmla="*/ 577 w 964"/>
                  <a:gd name="T35" fmla="*/ 787 h 1205"/>
                  <a:gd name="T36" fmla="*/ 523 w 964"/>
                  <a:gd name="T37" fmla="*/ 854 h 1205"/>
                  <a:gd name="T38" fmla="*/ 465 w 964"/>
                  <a:gd name="T39" fmla="*/ 917 h 1205"/>
                  <a:gd name="T40" fmla="*/ 404 w 964"/>
                  <a:gd name="T41" fmla="*/ 979 h 1205"/>
                  <a:gd name="T42" fmla="*/ 338 w 964"/>
                  <a:gd name="T43" fmla="*/ 1037 h 1205"/>
                  <a:gd name="T44" fmla="*/ 268 w 964"/>
                  <a:gd name="T45" fmla="*/ 1092 h 1205"/>
                  <a:gd name="T46" fmla="*/ 195 w 964"/>
                  <a:gd name="T47" fmla="*/ 1141 h 1205"/>
                  <a:gd name="T48" fmla="*/ 118 w 964"/>
                  <a:gd name="T49" fmla="*/ 1188 h 1205"/>
                  <a:gd name="T50" fmla="*/ 91 w 964"/>
                  <a:gd name="T51" fmla="*/ 1200 h 1205"/>
                  <a:gd name="T52" fmla="*/ 66 w 964"/>
                  <a:gd name="T53" fmla="*/ 1205 h 1205"/>
                  <a:gd name="T54" fmla="*/ 45 w 964"/>
                  <a:gd name="T55" fmla="*/ 1204 h 1205"/>
                  <a:gd name="T56" fmla="*/ 26 w 964"/>
                  <a:gd name="T57" fmla="*/ 1197 h 1205"/>
                  <a:gd name="T58" fmla="*/ 13 w 964"/>
                  <a:gd name="T59" fmla="*/ 1186 h 1205"/>
                  <a:gd name="T60" fmla="*/ 4 w 964"/>
                  <a:gd name="T61" fmla="*/ 1169 h 1205"/>
                  <a:gd name="T62" fmla="*/ 0 w 964"/>
                  <a:gd name="T63" fmla="*/ 1148 h 1205"/>
                  <a:gd name="T64" fmla="*/ 3 w 964"/>
                  <a:gd name="T65" fmla="*/ 1122 h 1205"/>
                  <a:gd name="T66" fmla="*/ 11 w 964"/>
                  <a:gd name="T67" fmla="*/ 1093 h 1205"/>
                  <a:gd name="T68" fmla="*/ 29 w 964"/>
                  <a:gd name="T69" fmla="*/ 1044 h 1205"/>
                  <a:gd name="T70" fmla="*/ 51 w 964"/>
                  <a:gd name="T71" fmla="*/ 990 h 1205"/>
                  <a:gd name="T72" fmla="*/ 76 w 964"/>
                  <a:gd name="T73" fmla="*/ 933 h 1205"/>
                  <a:gd name="T74" fmla="*/ 105 w 964"/>
                  <a:gd name="T75" fmla="*/ 872 h 1205"/>
                  <a:gd name="T76" fmla="*/ 137 w 964"/>
                  <a:gd name="T77" fmla="*/ 808 h 1205"/>
                  <a:gd name="T78" fmla="*/ 174 w 964"/>
                  <a:gd name="T79" fmla="*/ 741 h 1205"/>
                  <a:gd name="T80" fmla="*/ 213 w 964"/>
                  <a:gd name="T81" fmla="*/ 674 h 1205"/>
                  <a:gd name="T82" fmla="*/ 256 w 964"/>
                  <a:gd name="T83" fmla="*/ 603 h 1205"/>
                  <a:gd name="T84" fmla="*/ 305 w 964"/>
                  <a:gd name="T85" fmla="*/ 534 h 1205"/>
                  <a:gd name="T86" fmla="*/ 356 w 964"/>
                  <a:gd name="T87" fmla="*/ 464 h 1205"/>
                  <a:gd name="T88" fmla="*/ 413 w 964"/>
                  <a:gd name="T89" fmla="*/ 395 h 1205"/>
                  <a:gd name="T90" fmla="*/ 475 w 964"/>
                  <a:gd name="T91" fmla="*/ 326 h 1205"/>
                  <a:gd name="T92" fmla="*/ 539 w 964"/>
                  <a:gd name="T93" fmla="*/ 259 h 1205"/>
                  <a:gd name="T94" fmla="*/ 610 w 964"/>
                  <a:gd name="T95" fmla="*/ 196 h 1205"/>
                  <a:gd name="T96" fmla="*/ 685 w 964"/>
                  <a:gd name="T97" fmla="*/ 133 h 1205"/>
                  <a:gd name="T98" fmla="*/ 765 w 964"/>
                  <a:gd name="T99" fmla="*/ 75 h 1205"/>
                  <a:gd name="T100" fmla="*/ 851 w 964"/>
                  <a:gd name="T101" fmla="*/ 21 h 1205"/>
                  <a:gd name="T102" fmla="*/ 878 w 964"/>
                  <a:gd name="T103" fmla="*/ 7 h 1205"/>
                  <a:gd name="T104" fmla="*/ 902 w 964"/>
                  <a:gd name="T105" fmla="*/ 0 h 1205"/>
                  <a:gd name="T106" fmla="*/ 923 w 964"/>
                  <a:gd name="T107" fmla="*/ 0 h 1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4" h="1205">
                    <a:moveTo>
                      <a:pt x="923" y="0"/>
                    </a:moveTo>
                    <a:lnTo>
                      <a:pt x="940" y="5"/>
                    </a:lnTo>
                    <a:lnTo>
                      <a:pt x="952" y="16"/>
                    </a:lnTo>
                    <a:lnTo>
                      <a:pt x="960" y="32"/>
                    </a:lnTo>
                    <a:lnTo>
                      <a:pt x="964" y="52"/>
                    </a:lnTo>
                    <a:lnTo>
                      <a:pt x="961" y="77"/>
                    </a:lnTo>
                    <a:lnTo>
                      <a:pt x="953" y="106"/>
                    </a:lnTo>
                    <a:lnTo>
                      <a:pt x="933" y="154"/>
                    </a:lnTo>
                    <a:lnTo>
                      <a:pt x="912" y="207"/>
                    </a:lnTo>
                    <a:lnTo>
                      <a:pt x="887" y="263"/>
                    </a:lnTo>
                    <a:lnTo>
                      <a:pt x="861" y="323"/>
                    </a:lnTo>
                    <a:lnTo>
                      <a:pt x="830" y="386"/>
                    </a:lnTo>
                    <a:lnTo>
                      <a:pt x="797" y="451"/>
                    </a:lnTo>
                    <a:lnTo>
                      <a:pt x="759" y="517"/>
                    </a:lnTo>
                    <a:lnTo>
                      <a:pt x="719" y="585"/>
                    </a:lnTo>
                    <a:lnTo>
                      <a:pt x="674" y="653"/>
                    </a:lnTo>
                    <a:lnTo>
                      <a:pt x="628" y="721"/>
                    </a:lnTo>
                    <a:lnTo>
                      <a:pt x="577" y="787"/>
                    </a:lnTo>
                    <a:lnTo>
                      <a:pt x="523" y="854"/>
                    </a:lnTo>
                    <a:lnTo>
                      <a:pt x="465" y="917"/>
                    </a:lnTo>
                    <a:lnTo>
                      <a:pt x="404" y="979"/>
                    </a:lnTo>
                    <a:lnTo>
                      <a:pt x="338" y="1037"/>
                    </a:lnTo>
                    <a:lnTo>
                      <a:pt x="268" y="1092"/>
                    </a:lnTo>
                    <a:lnTo>
                      <a:pt x="195" y="1141"/>
                    </a:lnTo>
                    <a:lnTo>
                      <a:pt x="118" y="1188"/>
                    </a:lnTo>
                    <a:lnTo>
                      <a:pt x="91" y="1200"/>
                    </a:lnTo>
                    <a:lnTo>
                      <a:pt x="66" y="1205"/>
                    </a:lnTo>
                    <a:lnTo>
                      <a:pt x="45" y="1204"/>
                    </a:lnTo>
                    <a:lnTo>
                      <a:pt x="26" y="1197"/>
                    </a:lnTo>
                    <a:lnTo>
                      <a:pt x="13" y="1186"/>
                    </a:lnTo>
                    <a:lnTo>
                      <a:pt x="4" y="1169"/>
                    </a:lnTo>
                    <a:lnTo>
                      <a:pt x="0" y="1148"/>
                    </a:lnTo>
                    <a:lnTo>
                      <a:pt x="3" y="1122"/>
                    </a:lnTo>
                    <a:lnTo>
                      <a:pt x="11" y="1093"/>
                    </a:lnTo>
                    <a:lnTo>
                      <a:pt x="29" y="1044"/>
                    </a:lnTo>
                    <a:lnTo>
                      <a:pt x="51" y="990"/>
                    </a:lnTo>
                    <a:lnTo>
                      <a:pt x="76" y="933"/>
                    </a:lnTo>
                    <a:lnTo>
                      <a:pt x="105" y="872"/>
                    </a:lnTo>
                    <a:lnTo>
                      <a:pt x="137" y="808"/>
                    </a:lnTo>
                    <a:lnTo>
                      <a:pt x="174" y="741"/>
                    </a:lnTo>
                    <a:lnTo>
                      <a:pt x="213" y="674"/>
                    </a:lnTo>
                    <a:lnTo>
                      <a:pt x="256" y="603"/>
                    </a:lnTo>
                    <a:lnTo>
                      <a:pt x="305" y="534"/>
                    </a:lnTo>
                    <a:lnTo>
                      <a:pt x="356" y="464"/>
                    </a:lnTo>
                    <a:lnTo>
                      <a:pt x="413" y="395"/>
                    </a:lnTo>
                    <a:lnTo>
                      <a:pt x="475" y="326"/>
                    </a:lnTo>
                    <a:lnTo>
                      <a:pt x="539" y="259"/>
                    </a:lnTo>
                    <a:lnTo>
                      <a:pt x="610" y="196"/>
                    </a:lnTo>
                    <a:lnTo>
                      <a:pt x="685" y="133"/>
                    </a:lnTo>
                    <a:lnTo>
                      <a:pt x="765" y="75"/>
                    </a:lnTo>
                    <a:lnTo>
                      <a:pt x="851" y="21"/>
                    </a:lnTo>
                    <a:lnTo>
                      <a:pt x="878" y="7"/>
                    </a:lnTo>
                    <a:lnTo>
                      <a:pt x="902" y="0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29" name="Freeform 95"/>
              <p:cNvSpPr>
                <a:spLocks/>
              </p:cNvSpPr>
              <p:nvPr/>
            </p:nvSpPr>
            <p:spPr bwMode="auto">
              <a:xfrm>
                <a:off x="9023351" y="8678863"/>
                <a:ext cx="373063" cy="452437"/>
              </a:xfrm>
              <a:custGeom>
                <a:avLst/>
                <a:gdLst>
                  <a:gd name="T0" fmla="*/ 664 w 704"/>
                  <a:gd name="T1" fmla="*/ 0 h 855"/>
                  <a:gd name="T2" fmla="*/ 681 w 704"/>
                  <a:gd name="T3" fmla="*/ 5 h 855"/>
                  <a:gd name="T4" fmla="*/ 693 w 704"/>
                  <a:gd name="T5" fmla="*/ 16 h 855"/>
                  <a:gd name="T6" fmla="*/ 701 w 704"/>
                  <a:gd name="T7" fmla="*/ 32 h 855"/>
                  <a:gd name="T8" fmla="*/ 704 w 704"/>
                  <a:gd name="T9" fmla="*/ 52 h 855"/>
                  <a:gd name="T10" fmla="*/ 700 w 704"/>
                  <a:gd name="T11" fmla="*/ 76 h 855"/>
                  <a:gd name="T12" fmla="*/ 690 w 704"/>
                  <a:gd name="T13" fmla="*/ 104 h 855"/>
                  <a:gd name="T14" fmla="*/ 669 w 704"/>
                  <a:gd name="T15" fmla="*/ 154 h 855"/>
                  <a:gd name="T16" fmla="*/ 644 w 704"/>
                  <a:gd name="T17" fmla="*/ 207 h 855"/>
                  <a:gd name="T18" fmla="*/ 617 w 704"/>
                  <a:gd name="T19" fmla="*/ 265 h 855"/>
                  <a:gd name="T20" fmla="*/ 584 w 704"/>
                  <a:gd name="T21" fmla="*/ 323 h 855"/>
                  <a:gd name="T22" fmla="*/ 549 w 704"/>
                  <a:gd name="T23" fmla="*/ 385 h 855"/>
                  <a:gd name="T24" fmla="*/ 509 w 704"/>
                  <a:gd name="T25" fmla="*/ 446 h 855"/>
                  <a:gd name="T26" fmla="*/ 466 w 704"/>
                  <a:gd name="T27" fmla="*/ 508 h 855"/>
                  <a:gd name="T28" fmla="*/ 417 w 704"/>
                  <a:gd name="T29" fmla="*/ 570 h 855"/>
                  <a:gd name="T30" fmla="*/ 366 w 704"/>
                  <a:gd name="T31" fmla="*/ 629 h 855"/>
                  <a:gd name="T32" fmla="*/ 309 w 704"/>
                  <a:gd name="T33" fmla="*/ 687 h 855"/>
                  <a:gd name="T34" fmla="*/ 249 w 704"/>
                  <a:gd name="T35" fmla="*/ 740 h 855"/>
                  <a:gd name="T36" fmla="*/ 184 w 704"/>
                  <a:gd name="T37" fmla="*/ 791 h 855"/>
                  <a:gd name="T38" fmla="*/ 115 w 704"/>
                  <a:gd name="T39" fmla="*/ 837 h 855"/>
                  <a:gd name="T40" fmla="*/ 87 w 704"/>
                  <a:gd name="T41" fmla="*/ 850 h 855"/>
                  <a:gd name="T42" fmla="*/ 64 w 704"/>
                  <a:gd name="T43" fmla="*/ 855 h 855"/>
                  <a:gd name="T44" fmla="*/ 42 w 704"/>
                  <a:gd name="T45" fmla="*/ 855 h 855"/>
                  <a:gd name="T46" fmla="*/ 25 w 704"/>
                  <a:gd name="T47" fmla="*/ 848 h 855"/>
                  <a:gd name="T48" fmla="*/ 12 w 704"/>
                  <a:gd name="T49" fmla="*/ 837 h 855"/>
                  <a:gd name="T50" fmla="*/ 3 w 704"/>
                  <a:gd name="T51" fmla="*/ 820 h 855"/>
                  <a:gd name="T52" fmla="*/ 0 w 704"/>
                  <a:gd name="T53" fmla="*/ 799 h 855"/>
                  <a:gd name="T54" fmla="*/ 3 w 704"/>
                  <a:gd name="T55" fmla="*/ 774 h 855"/>
                  <a:gd name="T56" fmla="*/ 12 w 704"/>
                  <a:gd name="T57" fmla="*/ 745 h 855"/>
                  <a:gd name="T58" fmla="*/ 33 w 704"/>
                  <a:gd name="T59" fmla="*/ 699 h 855"/>
                  <a:gd name="T60" fmla="*/ 57 w 704"/>
                  <a:gd name="T61" fmla="*/ 648 h 855"/>
                  <a:gd name="T62" fmla="*/ 85 w 704"/>
                  <a:gd name="T63" fmla="*/ 593 h 855"/>
                  <a:gd name="T64" fmla="*/ 115 w 704"/>
                  <a:gd name="T65" fmla="*/ 536 h 855"/>
                  <a:gd name="T66" fmla="*/ 150 w 704"/>
                  <a:gd name="T67" fmla="*/ 477 h 855"/>
                  <a:gd name="T68" fmla="*/ 190 w 704"/>
                  <a:gd name="T69" fmla="*/ 418 h 855"/>
                  <a:gd name="T70" fmla="*/ 233 w 704"/>
                  <a:gd name="T71" fmla="*/ 357 h 855"/>
                  <a:gd name="T72" fmla="*/ 282 w 704"/>
                  <a:gd name="T73" fmla="*/ 297 h 855"/>
                  <a:gd name="T74" fmla="*/ 334 w 704"/>
                  <a:gd name="T75" fmla="*/ 239 h 855"/>
                  <a:gd name="T76" fmla="*/ 392 w 704"/>
                  <a:gd name="T77" fmla="*/ 180 h 855"/>
                  <a:gd name="T78" fmla="*/ 454 w 704"/>
                  <a:gd name="T79" fmla="*/ 124 h 855"/>
                  <a:gd name="T80" fmla="*/ 521 w 704"/>
                  <a:gd name="T81" fmla="*/ 72 h 855"/>
                  <a:gd name="T82" fmla="*/ 595 w 704"/>
                  <a:gd name="T83" fmla="*/ 22 h 855"/>
                  <a:gd name="T84" fmla="*/ 621 w 704"/>
                  <a:gd name="T85" fmla="*/ 8 h 855"/>
                  <a:gd name="T86" fmla="*/ 644 w 704"/>
                  <a:gd name="T87" fmla="*/ 2 h 855"/>
                  <a:gd name="T88" fmla="*/ 664 w 704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4" h="855">
                    <a:moveTo>
                      <a:pt x="664" y="0"/>
                    </a:moveTo>
                    <a:lnTo>
                      <a:pt x="681" y="5"/>
                    </a:lnTo>
                    <a:lnTo>
                      <a:pt x="693" y="16"/>
                    </a:lnTo>
                    <a:lnTo>
                      <a:pt x="701" y="32"/>
                    </a:lnTo>
                    <a:lnTo>
                      <a:pt x="704" y="52"/>
                    </a:lnTo>
                    <a:lnTo>
                      <a:pt x="700" y="76"/>
                    </a:lnTo>
                    <a:lnTo>
                      <a:pt x="690" y="104"/>
                    </a:lnTo>
                    <a:lnTo>
                      <a:pt x="669" y="154"/>
                    </a:lnTo>
                    <a:lnTo>
                      <a:pt x="644" y="207"/>
                    </a:lnTo>
                    <a:lnTo>
                      <a:pt x="617" y="265"/>
                    </a:lnTo>
                    <a:lnTo>
                      <a:pt x="584" y="323"/>
                    </a:lnTo>
                    <a:lnTo>
                      <a:pt x="549" y="385"/>
                    </a:lnTo>
                    <a:lnTo>
                      <a:pt x="509" y="446"/>
                    </a:lnTo>
                    <a:lnTo>
                      <a:pt x="466" y="508"/>
                    </a:lnTo>
                    <a:lnTo>
                      <a:pt x="417" y="570"/>
                    </a:lnTo>
                    <a:lnTo>
                      <a:pt x="366" y="629"/>
                    </a:lnTo>
                    <a:lnTo>
                      <a:pt x="309" y="687"/>
                    </a:lnTo>
                    <a:lnTo>
                      <a:pt x="249" y="740"/>
                    </a:lnTo>
                    <a:lnTo>
                      <a:pt x="184" y="791"/>
                    </a:lnTo>
                    <a:lnTo>
                      <a:pt x="115" y="837"/>
                    </a:lnTo>
                    <a:lnTo>
                      <a:pt x="87" y="850"/>
                    </a:lnTo>
                    <a:lnTo>
                      <a:pt x="64" y="855"/>
                    </a:lnTo>
                    <a:lnTo>
                      <a:pt x="42" y="855"/>
                    </a:lnTo>
                    <a:lnTo>
                      <a:pt x="25" y="848"/>
                    </a:lnTo>
                    <a:lnTo>
                      <a:pt x="12" y="837"/>
                    </a:lnTo>
                    <a:lnTo>
                      <a:pt x="3" y="820"/>
                    </a:lnTo>
                    <a:lnTo>
                      <a:pt x="0" y="799"/>
                    </a:lnTo>
                    <a:lnTo>
                      <a:pt x="3" y="774"/>
                    </a:lnTo>
                    <a:lnTo>
                      <a:pt x="12" y="745"/>
                    </a:lnTo>
                    <a:lnTo>
                      <a:pt x="33" y="699"/>
                    </a:lnTo>
                    <a:lnTo>
                      <a:pt x="57" y="648"/>
                    </a:lnTo>
                    <a:lnTo>
                      <a:pt x="85" y="593"/>
                    </a:lnTo>
                    <a:lnTo>
                      <a:pt x="115" y="536"/>
                    </a:lnTo>
                    <a:lnTo>
                      <a:pt x="150" y="477"/>
                    </a:lnTo>
                    <a:lnTo>
                      <a:pt x="190" y="418"/>
                    </a:lnTo>
                    <a:lnTo>
                      <a:pt x="233" y="357"/>
                    </a:lnTo>
                    <a:lnTo>
                      <a:pt x="282" y="297"/>
                    </a:lnTo>
                    <a:lnTo>
                      <a:pt x="334" y="239"/>
                    </a:lnTo>
                    <a:lnTo>
                      <a:pt x="392" y="180"/>
                    </a:lnTo>
                    <a:lnTo>
                      <a:pt x="454" y="124"/>
                    </a:lnTo>
                    <a:lnTo>
                      <a:pt x="521" y="72"/>
                    </a:lnTo>
                    <a:lnTo>
                      <a:pt x="595" y="22"/>
                    </a:lnTo>
                    <a:lnTo>
                      <a:pt x="621" y="8"/>
                    </a:lnTo>
                    <a:lnTo>
                      <a:pt x="644" y="2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2025305" y="5695798"/>
              <a:ext cx="347822" cy="295909"/>
            </a:xfrm>
            <a:custGeom>
              <a:avLst/>
              <a:gdLst>
                <a:gd name="T0" fmla="*/ 3099 w 4021"/>
                <a:gd name="T1" fmla="*/ 41 h 3419"/>
                <a:gd name="T2" fmla="*/ 3349 w 4021"/>
                <a:gd name="T3" fmla="*/ 166 h 3419"/>
                <a:gd name="T4" fmla="*/ 3555 w 4021"/>
                <a:gd name="T5" fmla="*/ 225 h 3419"/>
                <a:gd name="T6" fmla="*/ 3797 w 4021"/>
                <a:gd name="T7" fmla="*/ 166 h 3419"/>
                <a:gd name="T8" fmla="*/ 3912 w 4021"/>
                <a:gd name="T9" fmla="*/ 155 h 3419"/>
                <a:gd name="T10" fmla="*/ 3918 w 4021"/>
                <a:gd name="T11" fmla="*/ 242 h 3419"/>
                <a:gd name="T12" fmla="*/ 3778 w 4021"/>
                <a:gd name="T13" fmla="*/ 423 h 3419"/>
                <a:gd name="T14" fmla="*/ 3746 w 4021"/>
                <a:gd name="T15" fmla="*/ 498 h 3419"/>
                <a:gd name="T16" fmla="*/ 3843 w 4021"/>
                <a:gd name="T17" fmla="*/ 498 h 3419"/>
                <a:gd name="T18" fmla="*/ 3999 w 4021"/>
                <a:gd name="T19" fmla="*/ 475 h 3419"/>
                <a:gd name="T20" fmla="*/ 4010 w 4021"/>
                <a:gd name="T21" fmla="*/ 539 h 3419"/>
                <a:gd name="T22" fmla="*/ 3832 w 4021"/>
                <a:gd name="T23" fmla="*/ 733 h 3419"/>
                <a:gd name="T24" fmla="*/ 3721 w 4021"/>
                <a:gd name="T25" fmla="*/ 849 h 3419"/>
                <a:gd name="T26" fmla="*/ 3688 w 4021"/>
                <a:gd name="T27" fmla="*/ 935 h 3419"/>
                <a:gd name="T28" fmla="*/ 3622 w 4021"/>
                <a:gd name="T29" fmla="*/ 1519 h 3419"/>
                <a:gd name="T30" fmla="*/ 3405 w 4021"/>
                <a:gd name="T31" fmla="*/ 2106 h 3419"/>
                <a:gd name="T32" fmla="*/ 3053 w 4021"/>
                <a:gd name="T33" fmla="*/ 2621 h 3419"/>
                <a:gd name="T34" fmla="*/ 2616 w 4021"/>
                <a:gd name="T35" fmla="*/ 3015 h 3419"/>
                <a:gd name="T36" fmla="*/ 2101 w 4021"/>
                <a:gd name="T37" fmla="*/ 3274 h 3419"/>
                <a:gd name="T38" fmla="*/ 1499 w 4021"/>
                <a:gd name="T39" fmla="*/ 3407 h 3419"/>
                <a:gd name="T40" fmla="*/ 848 w 4021"/>
                <a:gd name="T41" fmla="*/ 3388 h 3419"/>
                <a:gd name="T42" fmla="*/ 235 w 4021"/>
                <a:gd name="T43" fmla="*/ 3203 h 3419"/>
                <a:gd name="T44" fmla="*/ 21 w 4021"/>
                <a:gd name="T45" fmla="*/ 3083 h 3419"/>
                <a:gd name="T46" fmla="*/ 12 w 4021"/>
                <a:gd name="T47" fmla="*/ 3041 h 3419"/>
                <a:gd name="T48" fmla="*/ 341 w 4021"/>
                <a:gd name="T49" fmla="*/ 3031 h 3419"/>
                <a:gd name="T50" fmla="*/ 830 w 4021"/>
                <a:gd name="T51" fmla="*/ 2897 h 3419"/>
                <a:gd name="T52" fmla="*/ 1075 w 4021"/>
                <a:gd name="T53" fmla="*/ 2740 h 3419"/>
                <a:gd name="T54" fmla="*/ 1010 w 4021"/>
                <a:gd name="T55" fmla="*/ 2653 h 3419"/>
                <a:gd name="T56" fmla="*/ 696 w 4021"/>
                <a:gd name="T57" fmla="*/ 2502 h 3419"/>
                <a:gd name="T58" fmla="*/ 472 w 4021"/>
                <a:gd name="T59" fmla="*/ 2249 h 3419"/>
                <a:gd name="T60" fmla="*/ 441 w 4021"/>
                <a:gd name="T61" fmla="*/ 2122 h 3419"/>
                <a:gd name="T62" fmla="*/ 516 w 4021"/>
                <a:gd name="T63" fmla="*/ 2088 h 3419"/>
                <a:gd name="T64" fmla="*/ 694 w 4021"/>
                <a:gd name="T65" fmla="*/ 2074 h 3419"/>
                <a:gd name="T66" fmla="*/ 652 w 4021"/>
                <a:gd name="T67" fmla="*/ 2029 h 3419"/>
                <a:gd name="T68" fmla="*/ 447 w 4021"/>
                <a:gd name="T69" fmla="*/ 1913 h 3419"/>
                <a:gd name="T70" fmla="*/ 204 w 4021"/>
                <a:gd name="T71" fmla="*/ 1639 h 3419"/>
                <a:gd name="T72" fmla="*/ 96 w 4021"/>
                <a:gd name="T73" fmla="*/ 1289 h 3419"/>
                <a:gd name="T74" fmla="*/ 117 w 4021"/>
                <a:gd name="T75" fmla="*/ 1217 h 3419"/>
                <a:gd name="T76" fmla="*/ 246 w 4021"/>
                <a:gd name="T77" fmla="*/ 1269 h 3419"/>
                <a:gd name="T78" fmla="*/ 360 w 4021"/>
                <a:gd name="T79" fmla="*/ 1283 h 3419"/>
                <a:gd name="T80" fmla="*/ 357 w 4021"/>
                <a:gd name="T81" fmla="*/ 1217 h 3419"/>
                <a:gd name="T82" fmla="*/ 202 w 4021"/>
                <a:gd name="T83" fmla="*/ 1004 h 3419"/>
                <a:gd name="T84" fmla="*/ 101 w 4021"/>
                <a:gd name="T85" fmla="*/ 666 h 3419"/>
                <a:gd name="T86" fmla="*/ 138 w 4021"/>
                <a:gd name="T87" fmla="*/ 336 h 3419"/>
                <a:gd name="T88" fmla="*/ 238 w 4021"/>
                <a:gd name="T89" fmla="*/ 266 h 3419"/>
                <a:gd name="T90" fmla="*/ 365 w 4021"/>
                <a:gd name="T91" fmla="*/ 327 h 3419"/>
                <a:gd name="T92" fmla="*/ 801 w 4021"/>
                <a:gd name="T93" fmla="*/ 680 h 3419"/>
                <a:gd name="T94" fmla="*/ 1370 w 4021"/>
                <a:gd name="T95" fmla="*/ 949 h 3419"/>
                <a:gd name="T96" fmla="*/ 1839 w 4021"/>
                <a:gd name="T97" fmla="*/ 1042 h 3419"/>
                <a:gd name="T98" fmla="*/ 1962 w 4021"/>
                <a:gd name="T99" fmla="*/ 995 h 3419"/>
                <a:gd name="T100" fmla="*/ 1969 w 4021"/>
                <a:gd name="T101" fmla="*/ 785 h 3419"/>
                <a:gd name="T102" fmla="*/ 2078 w 4021"/>
                <a:gd name="T103" fmla="*/ 433 h 3419"/>
                <a:gd name="T104" fmla="*/ 2335 w 4021"/>
                <a:gd name="T105" fmla="*/ 152 h 3419"/>
                <a:gd name="T106" fmla="*/ 2672 w 4021"/>
                <a:gd name="T107" fmla="*/ 12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21" h="3419">
                  <a:moveTo>
                    <a:pt x="2826" y="0"/>
                  </a:moveTo>
                  <a:lnTo>
                    <a:pt x="2897" y="2"/>
                  </a:lnTo>
                  <a:lnTo>
                    <a:pt x="2967" y="10"/>
                  </a:lnTo>
                  <a:lnTo>
                    <a:pt x="3033" y="23"/>
                  </a:lnTo>
                  <a:lnTo>
                    <a:pt x="3099" y="41"/>
                  </a:lnTo>
                  <a:lnTo>
                    <a:pt x="3162" y="64"/>
                  </a:lnTo>
                  <a:lnTo>
                    <a:pt x="3222" y="93"/>
                  </a:lnTo>
                  <a:lnTo>
                    <a:pt x="3280" y="126"/>
                  </a:lnTo>
                  <a:lnTo>
                    <a:pt x="3314" y="146"/>
                  </a:lnTo>
                  <a:lnTo>
                    <a:pt x="3349" y="166"/>
                  </a:lnTo>
                  <a:lnTo>
                    <a:pt x="3389" y="183"/>
                  </a:lnTo>
                  <a:lnTo>
                    <a:pt x="3430" y="198"/>
                  </a:lnTo>
                  <a:lnTo>
                    <a:pt x="3472" y="211"/>
                  </a:lnTo>
                  <a:lnTo>
                    <a:pt x="3514" y="221"/>
                  </a:lnTo>
                  <a:lnTo>
                    <a:pt x="3555" y="225"/>
                  </a:lnTo>
                  <a:lnTo>
                    <a:pt x="3596" y="227"/>
                  </a:lnTo>
                  <a:lnTo>
                    <a:pt x="3635" y="223"/>
                  </a:lnTo>
                  <a:lnTo>
                    <a:pt x="3672" y="214"/>
                  </a:lnTo>
                  <a:lnTo>
                    <a:pt x="3735" y="192"/>
                  </a:lnTo>
                  <a:lnTo>
                    <a:pt x="3797" y="166"/>
                  </a:lnTo>
                  <a:lnTo>
                    <a:pt x="3827" y="156"/>
                  </a:lnTo>
                  <a:lnTo>
                    <a:pt x="3853" y="149"/>
                  </a:lnTo>
                  <a:lnTo>
                    <a:pt x="3876" y="146"/>
                  </a:lnTo>
                  <a:lnTo>
                    <a:pt x="3896" y="149"/>
                  </a:lnTo>
                  <a:lnTo>
                    <a:pt x="3912" y="155"/>
                  </a:lnTo>
                  <a:lnTo>
                    <a:pt x="3923" y="165"/>
                  </a:lnTo>
                  <a:lnTo>
                    <a:pt x="3930" y="178"/>
                  </a:lnTo>
                  <a:lnTo>
                    <a:pt x="3932" y="197"/>
                  </a:lnTo>
                  <a:lnTo>
                    <a:pt x="3928" y="217"/>
                  </a:lnTo>
                  <a:lnTo>
                    <a:pt x="3918" y="242"/>
                  </a:lnTo>
                  <a:lnTo>
                    <a:pt x="3902" y="269"/>
                  </a:lnTo>
                  <a:lnTo>
                    <a:pt x="3872" y="315"/>
                  </a:lnTo>
                  <a:lnTo>
                    <a:pt x="3837" y="358"/>
                  </a:lnTo>
                  <a:lnTo>
                    <a:pt x="3799" y="399"/>
                  </a:lnTo>
                  <a:lnTo>
                    <a:pt x="3778" y="423"/>
                  </a:lnTo>
                  <a:lnTo>
                    <a:pt x="3760" y="444"/>
                  </a:lnTo>
                  <a:lnTo>
                    <a:pt x="3749" y="461"/>
                  </a:lnTo>
                  <a:lnTo>
                    <a:pt x="3743" y="477"/>
                  </a:lnTo>
                  <a:lnTo>
                    <a:pt x="3742" y="490"/>
                  </a:lnTo>
                  <a:lnTo>
                    <a:pt x="3746" y="498"/>
                  </a:lnTo>
                  <a:lnTo>
                    <a:pt x="3754" y="506"/>
                  </a:lnTo>
                  <a:lnTo>
                    <a:pt x="3769" y="508"/>
                  </a:lnTo>
                  <a:lnTo>
                    <a:pt x="3788" y="508"/>
                  </a:lnTo>
                  <a:lnTo>
                    <a:pt x="3814" y="506"/>
                  </a:lnTo>
                  <a:lnTo>
                    <a:pt x="3843" y="498"/>
                  </a:lnTo>
                  <a:lnTo>
                    <a:pt x="3902" y="482"/>
                  </a:lnTo>
                  <a:lnTo>
                    <a:pt x="3933" y="475"/>
                  </a:lnTo>
                  <a:lnTo>
                    <a:pt x="3960" y="471"/>
                  </a:lnTo>
                  <a:lnTo>
                    <a:pt x="3981" y="471"/>
                  </a:lnTo>
                  <a:lnTo>
                    <a:pt x="3999" y="475"/>
                  </a:lnTo>
                  <a:lnTo>
                    <a:pt x="4011" y="481"/>
                  </a:lnTo>
                  <a:lnTo>
                    <a:pt x="4018" y="491"/>
                  </a:lnTo>
                  <a:lnTo>
                    <a:pt x="4021" y="503"/>
                  </a:lnTo>
                  <a:lnTo>
                    <a:pt x="4018" y="519"/>
                  </a:lnTo>
                  <a:lnTo>
                    <a:pt x="4010" y="539"/>
                  </a:lnTo>
                  <a:lnTo>
                    <a:pt x="3996" y="560"/>
                  </a:lnTo>
                  <a:lnTo>
                    <a:pt x="3976" y="585"/>
                  </a:lnTo>
                  <a:lnTo>
                    <a:pt x="3920" y="647"/>
                  </a:lnTo>
                  <a:lnTo>
                    <a:pt x="3859" y="707"/>
                  </a:lnTo>
                  <a:lnTo>
                    <a:pt x="3832" y="733"/>
                  </a:lnTo>
                  <a:lnTo>
                    <a:pt x="3806" y="759"/>
                  </a:lnTo>
                  <a:lnTo>
                    <a:pt x="3781" y="782"/>
                  </a:lnTo>
                  <a:lnTo>
                    <a:pt x="3759" y="806"/>
                  </a:lnTo>
                  <a:lnTo>
                    <a:pt x="3738" y="828"/>
                  </a:lnTo>
                  <a:lnTo>
                    <a:pt x="3721" y="849"/>
                  </a:lnTo>
                  <a:lnTo>
                    <a:pt x="3706" y="868"/>
                  </a:lnTo>
                  <a:lnTo>
                    <a:pt x="3696" y="884"/>
                  </a:lnTo>
                  <a:lnTo>
                    <a:pt x="3689" y="897"/>
                  </a:lnTo>
                  <a:lnTo>
                    <a:pt x="3686" y="907"/>
                  </a:lnTo>
                  <a:lnTo>
                    <a:pt x="3688" y="935"/>
                  </a:lnTo>
                  <a:lnTo>
                    <a:pt x="3688" y="964"/>
                  </a:lnTo>
                  <a:lnTo>
                    <a:pt x="3683" y="1103"/>
                  </a:lnTo>
                  <a:lnTo>
                    <a:pt x="3672" y="1242"/>
                  </a:lnTo>
                  <a:lnTo>
                    <a:pt x="3651" y="1380"/>
                  </a:lnTo>
                  <a:lnTo>
                    <a:pt x="3622" y="1519"/>
                  </a:lnTo>
                  <a:lnTo>
                    <a:pt x="3586" y="1657"/>
                  </a:lnTo>
                  <a:lnTo>
                    <a:pt x="3549" y="1771"/>
                  </a:lnTo>
                  <a:lnTo>
                    <a:pt x="3507" y="1884"/>
                  </a:lnTo>
                  <a:lnTo>
                    <a:pt x="3459" y="1996"/>
                  </a:lnTo>
                  <a:lnTo>
                    <a:pt x="3405" y="2106"/>
                  </a:lnTo>
                  <a:lnTo>
                    <a:pt x="3344" y="2214"/>
                  </a:lnTo>
                  <a:lnTo>
                    <a:pt x="3279" y="2321"/>
                  </a:lnTo>
                  <a:lnTo>
                    <a:pt x="3207" y="2425"/>
                  </a:lnTo>
                  <a:lnTo>
                    <a:pt x="3132" y="2525"/>
                  </a:lnTo>
                  <a:lnTo>
                    <a:pt x="3053" y="2621"/>
                  </a:lnTo>
                  <a:lnTo>
                    <a:pt x="2969" y="2712"/>
                  </a:lnTo>
                  <a:lnTo>
                    <a:pt x="2880" y="2800"/>
                  </a:lnTo>
                  <a:lnTo>
                    <a:pt x="2788" y="2883"/>
                  </a:lnTo>
                  <a:lnTo>
                    <a:pt x="2705" y="2952"/>
                  </a:lnTo>
                  <a:lnTo>
                    <a:pt x="2616" y="3015"/>
                  </a:lnTo>
                  <a:lnTo>
                    <a:pt x="2522" y="3074"/>
                  </a:lnTo>
                  <a:lnTo>
                    <a:pt x="2425" y="3130"/>
                  </a:lnTo>
                  <a:lnTo>
                    <a:pt x="2322" y="3182"/>
                  </a:lnTo>
                  <a:lnTo>
                    <a:pt x="2214" y="3229"/>
                  </a:lnTo>
                  <a:lnTo>
                    <a:pt x="2101" y="3274"/>
                  </a:lnTo>
                  <a:lnTo>
                    <a:pt x="1985" y="3312"/>
                  </a:lnTo>
                  <a:lnTo>
                    <a:pt x="1868" y="3345"/>
                  </a:lnTo>
                  <a:lnTo>
                    <a:pt x="1747" y="3372"/>
                  </a:lnTo>
                  <a:lnTo>
                    <a:pt x="1625" y="3392"/>
                  </a:lnTo>
                  <a:lnTo>
                    <a:pt x="1499" y="3407"/>
                  </a:lnTo>
                  <a:lnTo>
                    <a:pt x="1372" y="3416"/>
                  </a:lnTo>
                  <a:lnTo>
                    <a:pt x="1242" y="3419"/>
                  </a:lnTo>
                  <a:lnTo>
                    <a:pt x="1109" y="3415"/>
                  </a:lnTo>
                  <a:lnTo>
                    <a:pt x="978" y="3405"/>
                  </a:lnTo>
                  <a:lnTo>
                    <a:pt x="848" y="3388"/>
                  </a:lnTo>
                  <a:lnTo>
                    <a:pt x="721" y="3364"/>
                  </a:lnTo>
                  <a:lnTo>
                    <a:pt x="596" y="3335"/>
                  </a:lnTo>
                  <a:lnTo>
                    <a:pt x="474" y="3297"/>
                  </a:lnTo>
                  <a:lnTo>
                    <a:pt x="353" y="3254"/>
                  </a:lnTo>
                  <a:lnTo>
                    <a:pt x="235" y="3203"/>
                  </a:lnTo>
                  <a:lnTo>
                    <a:pt x="119" y="3146"/>
                  </a:lnTo>
                  <a:lnTo>
                    <a:pt x="88" y="3129"/>
                  </a:lnTo>
                  <a:lnTo>
                    <a:pt x="60" y="3113"/>
                  </a:lnTo>
                  <a:lnTo>
                    <a:pt x="38" y="3097"/>
                  </a:lnTo>
                  <a:lnTo>
                    <a:pt x="21" y="3083"/>
                  </a:lnTo>
                  <a:lnTo>
                    <a:pt x="10" y="3071"/>
                  </a:lnTo>
                  <a:lnTo>
                    <a:pt x="2" y="3059"/>
                  </a:lnTo>
                  <a:lnTo>
                    <a:pt x="0" y="3051"/>
                  </a:lnTo>
                  <a:lnTo>
                    <a:pt x="4" y="3045"/>
                  </a:lnTo>
                  <a:lnTo>
                    <a:pt x="12" y="3041"/>
                  </a:lnTo>
                  <a:lnTo>
                    <a:pt x="26" y="3040"/>
                  </a:lnTo>
                  <a:lnTo>
                    <a:pt x="77" y="3042"/>
                  </a:lnTo>
                  <a:lnTo>
                    <a:pt x="131" y="3042"/>
                  </a:lnTo>
                  <a:lnTo>
                    <a:pt x="237" y="3040"/>
                  </a:lnTo>
                  <a:lnTo>
                    <a:pt x="341" y="3031"/>
                  </a:lnTo>
                  <a:lnTo>
                    <a:pt x="443" y="3016"/>
                  </a:lnTo>
                  <a:lnTo>
                    <a:pt x="543" y="2995"/>
                  </a:lnTo>
                  <a:lnTo>
                    <a:pt x="641" y="2968"/>
                  </a:lnTo>
                  <a:lnTo>
                    <a:pt x="736" y="2935"/>
                  </a:lnTo>
                  <a:lnTo>
                    <a:pt x="830" y="2897"/>
                  </a:lnTo>
                  <a:lnTo>
                    <a:pt x="921" y="2852"/>
                  </a:lnTo>
                  <a:lnTo>
                    <a:pt x="1011" y="2803"/>
                  </a:lnTo>
                  <a:lnTo>
                    <a:pt x="1042" y="2781"/>
                  </a:lnTo>
                  <a:lnTo>
                    <a:pt x="1063" y="2761"/>
                  </a:lnTo>
                  <a:lnTo>
                    <a:pt x="1075" y="2740"/>
                  </a:lnTo>
                  <a:lnTo>
                    <a:pt x="1079" y="2720"/>
                  </a:lnTo>
                  <a:lnTo>
                    <a:pt x="1074" y="2701"/>
                  </a:lnTo>
                  <a:lnTo>
                    <a:pt x="1060" y="2684"/>
                  </a:lnTo>
                  <a:lnTo>
                    <a:pt x="1039" y="2668"/>
                  </a:lnTo>
                  <a:lnTo>
                    <a:pt x="1010" y="2653"/>
                  </a:lnTo>
                  <a:lnTo>
                    <a:pt x="974" y="2640"/>
                  </a:lnTo>
                  <a:lnTo>
                    <a:pt x="901" y="2617"/>
                  </a:lnTo>
                  <a:lnTo>
                    <a:pt x="831" y="2585"/>
                  </a:lnTo>
                  <a:lnTo>
                    <a:pt x="763" y="2546"/>
                  </a:lnTo>
                  <a:lnTo>
                    <a:pt x="696" y="2502"/>
                  </a:lnTo>
                  <a:lnTo>
                    <a:pt x="637" y="2452"/>
                  </a:lnTo>
                  <a:lnTo>
                    <a:pt x="581" y="2399"/>
                  </a:lnTo>
                  <a:lnTo>
                    <a:pt x="533" y="2342"/>
                  </a:lnTo>
                  <a:lnTo>
                    <a:pt x="490" y="2280"/>
                  </a:lnTo>
                  <a:lnTo>
                    <a:pt x="472" y="2249"/>
                  </a:lnTo>
                  <a:lnTo>
                    <a:pt x="458" y="2219"/>
                  </a:lnTo>
                  <a:lnTo>
                    <a:pt x="448" y="2190"/>
                  </a:lnTo>
                  <a:lnTo>
                    <a:pt x="442" y="2164"/>
                  </a:lnTo>
                  <a:lnTo>
                    <a:pt x="439" y="2142"/>
                  </a:lnTo>
                  <a:lnTo>
                    <a:pt x="441" y="2122"/>
                  </a:lnTo>
                  <a:lnTo>
                    <a:pt x="446" y="2106"/>
                  </a:lnTo>
                  <a:lnTo>
                    <a:pt x="452" y="2094"/>
                  </a:lnTo>
                  <a:lnTo>
                    <a:pt x="462" y="2086"/>
                  </a:lnTo>
                  <a:lnTo>
                    <a:pt x="474" y="2085"/>
                  </a:lnTo>
                  <a:lnTo>
                    <a:pt x="516" y="2088"/>
                  </a:lnTo>
                  <a:lnTo>
                    <a:pt x="556" y="2089"/>
                  </a:lnTo>
                  <a:lnTo>
                    <a:pt x="614" y="2086"/>
                  </a:lnTo>
                  <a:lnTo>
                    <a:pt x="670" y="2081"/>
                  </a:lnTo>
                  <a:lnTo>
                    <a:pt x="685" y="2078"/>
                  </a:lnTo>
                  <a:lnTo>
                    <a:pt x="694" y="2074"/>
                  </a:lnTo>
                  <a:lnTo>
                    <a:pt x="698" y="2068"/>
                  </a:lnTo>
                  <a:lnTo>
                    <a:pt x="694" y="2060"/>
                  </a:lnTo>
                  <a:lnTo>
                    <a:pt x="685" y="2052"/>
                  </a:lnTo>
                  <a:lnTo>
                    <a:pt x="670" y="2042"/>
                  </a:lnTo>
                  <a:lnTo>
                    <a:pt x="652" y="2029"/>
                  </a:lnTo>
                  <a:lnTo>
                    <a:pt x="628" y="2017"/>
                  </a:lnTo>
                  <a:lnTo>
                    <a:pt x="600" y="2002"/>
                  </a:lnTo>
                  <a:lnTo>
                    <a:pt x="568" y="1986"/>
                  </a:lnTo>
                  <a:lnTo>
                    <a:pt x="506" y="1952"/>
                  </a:lnTo>
                  <a:lnTo>
                    <a:pt x="447" y="1913"/>
                  </a:lnTo>
                  <a:lnTo>
                    <a:pt x="391" y="1867"/>
                  </a:lnTo>
                  <a:lnTo>
                    <a:pt x="338" y="1817"/>
                  </a:lnTo>
                  <a:lnTo>
                    <a:pt x="289" y="1761"/>
                  </a:lnTo>
                  <a:lnTo>
                    <a:pt x="243" y="1701"/>
                  </a:lnTo>
                  <a:lnTo>
                    <a:pt x="204" y="1639"/>
                  </a:lnTo>
                  <a:lnTo>
                    <a:pt x="169" y="1573"/>
                  </a:lnTo>
                  <a:lnTo>
                    <a:pt x="142" y="1506"/>
                  </a:lnTo>
                  <a:lnTo>
                    <a:pt x="121" y="1435"/>
                  </a:lnTo>
                  <a:lnTo>
                    <a:pt x="105" y="1364"/>
                  </a:lnTo>
                  <a:lnTo>
                    <a:pt x="96" y="1289"/>
                  </a:lnTo>
                  <a:lnTo>
                    <a:pt x="93" y="1212"/>
                  </a:lnTo>
                  <a:lnTo>
                    <a:pt x="93" y="1207"/>
                  </a:lnTo>
                  <a:lnTo>
                    <a:pt x="96" y="1207"/>
                  </a:lnTo>
                  <a:lnTo>
                    <a:pt x="104" y="1211"/>
                  </a:lnTo>
                  <a:lnTo>
                    <a:pt x="117" y="1217"/>
                  </a:lnTo>
                  <a:lnTo>
                    <a:pt x="136" y="1226"/>
                  </a:lnTo>
                  <a:lnTo>
                    <a:pt x="158" y="1236"/>
                  </a:lnTo>
                  <a:lnTo>
                    <a:pt x="184" y="1247"/>
                  </a:lnTo>
                  <a:lnTo>
                    <a:pt x="214" y="1258"/>
                  </a:lnTo>
                  <a:lnTo>
                    <a:pt x="246" y="1269"/>
                  </a:lnTo>
                  <a:lnTo>
                    <a:pt x="280" y="1280"/>
                  </a:lnTo>
                  <a:lnTo>
                    <a:pt x="307" y="1287"/>
                  </a:lnTo>
                  <a:lnTo>
                    <a:pt x="331" y="1289"/>
                  </a:lnTo>
                  <a:lnTo>
                    <a:pt x="348" y="1288"/>
                  </a:lnTo>
                  <a:lnTo>
                    <a:pt x="360" y="1283"/>
                  </a:lnTo>
                  <a:lnTo>
                    <a:pt x="369" y="1276"/>
                  </a:lnTo>
                  <a:lnTo>
                    <a:pt x="373" y="1266"/>
                  </a:lnTo>
                  <a:lnTo>
                    <a:pt x="372" y="1252"/>
                  </a:lnTo>
                  <a:lnTo>
                    <a:pt x="367" y="1236"/>
                  </a:lnTo>
                  <a:lnTo>
                    <a:pt x="357" y="1217"/>
                  </a:lnTo>
                  <a:lnTo>
                    <a:pt x="342" y="1197"/>
                  </a:lnTo>
                  <a:lnTo>
                    <a:pt x="323" y="1175"/>
                  </a:lnTo>
                  <a:lnTo>
                    <a:pt x="279" y="1122"/>
                  </a:lnTo>
                  <a:lnTo>
                    <a:pt x="238" y="1065"/>
                  </a:lnTo>
                  <a:lnTo>
                    <a:pt x="202" y="1004"/>
                  </a:lnTo>
                  <a:lnTo>
                    <a:pt x="170" y="940"/>
                  </a:lnTo>
                  <a:lnTo>
                    <a:pt x="144" y="874"/>
                  </a:lnTo>
                  <a:lnTo>
                    <a:pt x="125" y="806"/>
                  </a:lnTo>
                  <a:lnTo>
                    <a:pt x="110" y="736"/>
                  </a:lnTo>
                  <a:lnTo>
                    <a:pt x="101" y="666"/>
                  </a:lnTo>
                  <a:lnTo>
                    <a:pt x="99" y="592"/>
                  </a:lnTo>
                  <a:lnTo>
                    <a:pt x="101" y="516"/>
                  </a:lnTo>
                  <a:lnTo>
                    <a:pt x="111" y="440"/>
                  </a:lnTo>
                  <a:lnTo>
                    <a:pt x="127" y="366"/>
                  </a:lnTo>
                  <a:lnTo>
                    <a:pt x="138" y="336"/>
                  </a:lnTo>
                  <a:lnTo>
                    <a:pt x="153" y="311"/>
                  </a:lnTo>
                  <a:lnTo>
                    <a:pt x="172" y="291"/>
                  </a:lnTo>
                  <a:lnTo>
                    <a:pt x="191" y="278"/>
                  </a:lnTo>
                  <a:lnTo>
                    <a:pt x="215" y="269"/>
                  </a:lnTo>
                  <a:lnTo>
                    <a:pt x="238" y="266"/>
                  </a:lnTo>
                  <a:lnTo>
                    <a:pt x="264" y="269"/>
                  </a:lnTo>
                  <a:lnTo>
                    <a:pt x="290" y="275"/>
                  </a:lnTo>
                  <a:lnTo>
                    <a:pt x="316" y="287"/>
                  </a:lnTo>
                  <a:lnTo>
                    <a:pt x="342" y="305"/>
                  </a:lnTo>
                  <a:lnTo>
                    <a:pt x="365" y="327"/>
                  </a:lnTo>
                  <a:lnTo>
                    <a:pt x="446" y="405"/>
                  </a:lnTo>
                  <a:lnTo>
                    <a:pt x="530" y="480"/>
                  </a:lnTo>
                  <a:lnTo>
                    <a:pt x="617" y="550"/>
                  </a:lnTo>
                  <a:lnTo>
                    <a:pt x="707" y="617"/>
                  </a:lnTo>
                  <a:lnTo>
                    <a:pt x="801" y="680"/>
                  </a:lnTo>
                  <a:lnTo>
                    <a:pt x="899" y="739"/>
                  </a:lnTo>
                  <a:lnTo>
                    <a:pt x="999" y="795"/>
                  </a:lnTo>
                  <a:lnTo>
                    <a:pt x="1121" y="853"/>
                  </a:lnTo>
                  <a:lnTo>
                    <a:pt x="1244" y="905"/>
                  </a:lnTo>
                  <a:lnTo>
                    <a:pt x="1370" y="949"/>
                  </a:lnTo>
                  <a:lnTo>
                    <a:pt x="1499" y="985"/>
                  </a:lnTo>
                  <a:lnTo>
                    <a:pt x="1630" y="1016"/>
                  </a:lnTo>
                  <a:lnTo>
                    <a:pt x="1762" y="1039"/>
                  </a:lnTo>
                  <a:lnTo>
                    <a:pt x="1802" y="1042"/>
                  </a:lnTo>
                  <a:lnTo>
                    <a:pt x="1839" y="1042"/>
                  </a:lnTo>
                  <a:lnTo>
                    <a:pt x="1873" y="1039"/>
                  </a:lnTo>
                  <a:lnTo>
                    <a:pt x="1902" y="1031"/>
                  </a:lnTo>
                  <a:lnTo>
                    <a:pt x="1927" y="1021"/>
                  </a:lnTo>
                  <a:lnTo>
                    <a:pt x="1947" y="1010"/>
                  </a:lnTo>
                  <a:lnTo>
                    <a:pt x="1962" y="995"/>
                  </a:lnTo>
                  <a:lnTo>
                    <a:pt x="1970" y="979"/>
                  </a:lnTo>
                  <a:lnTo>
                    <a:pt x="1972" y="962"/>
                  </a:lnTo>
                  <a:lnTo>
                    <a:pt x="1968" y="912"/>
                  </a:lnTo>
                  <a:lnTo>
                    <a:pt x="1967" y="863"/>
                  </a:lnTo>
                  <a:lnTo>
                    <a:pt x="1969" y="785"/>
                  </a:lnTo>
                  <a:lnTo>
                    <a:pt x="1979" y="709"/>
                  </a:lnTo>
                  <a:lnTo>
                    <a:pt x="1994" y="636"/>
                  </a:lnTo>
                  <a:lnTo>
                    <a:pt x="2016" y="565"/>
                  </a:lnTo>
                  <a:lnTo>
                    <a:pt x="2043" y="497"/>
                  </a:lnTo>
                  <a:lnTo>
                    <a:pt x="2078" y="433"/>
                  </a:lnTo>
                  <a:lnTo>
                    <a:pt x="2118" y="369"/>
                  </a:lnTo>
                  <a:lnTo>
                    <a:pt x="2164" y="310"/>
                  </a:lnTo>
                  <a:lnTo>
                    <a:pt x="2217" y="252"/>
                  </a:lnTo>
                  <a:lnTo>
                    <a:pt x="2274" y="199"/>
                  </a:lnTo>
                  <a:lnTo>
                    <a:pt x="2335" y="152"/>
                  </a:lnTo>
                  <a:lnTo>
                    <a:pt x="2396" y="111"/>
                  </a:lnTo>
                  <a:lnTo>
                    <a:pt x="2462" y="78"/>
                  </a:lnTo>
                  <a:lnTo>
                    <a:pt x="2530" y="49"/>
                  </a:lnTo>
                  <a:lnTo>
                    <a:pt x="2600" y="27"/>
                  </a:lnTo>
                  <a:lnTo>
                    <a:pt x="2672" y="12"/>
                  </a:lnTo>
                  <a:lnTo>
                    <a:pt x="2747" y="2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>
                    <a:lumMod val="50000"/>
                  </a:srgbClr>
                </a:solidFill>
                <a:latin typeface="Open Sans"/>
                <a:ea typeface="微软雅黑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100115" y="3819188"/>
            <a:ext cx="850869" cy="210101"/>
            <a:chOff x="1379552" y="5657590"/>
            <a:chExt cx="1544327" cy="381333"/>
          </a:xfrm>
        </p:grpSpPr>
        <p:grpSp>
          <p:nvGrpSpPr>
            <p:cNvPr id="132" name="Group 131"/>
            <p:cNvGrpSpPr/>
            <p:nvPr/>
          </p:nvGrpSpPr>
          <p:grpSpPr>
            <a:xfrm>
              <a:off x="1379552" y="5657590"/>
              <a:ext cx="361763" cy="318076"/>
              <a:chOff x="3792538" y="4095751"/>
              <a:chExt cx="2011363" cy="1768475"/>
            </a:xfrm>
            <a:solidFill>
              <a:schemeClr val="bg1">
                <a:alpha val="25000"/>
              </a:schemeClr>
            </a:solidFill>
          </p:grpSpPr>
          <p:sp>
            <p:nvSpPr>
              <p:cNvPr id="139" name="Freeform 58"/>
              <p:cNvSpPr>
                <a:spLocks/>
              </p:cNvSpPr>
              <p:nvPr/>
            </p:nvSpPr>
            <p:spPr bwMode="auto">
              <a:xfrm>
                <a:off x="3949701" y="4908551"/>
                <a:ext cx="460375" cy="955675"/>
              </a:xfrm>
              <a:custGeom>
                <a:avLst/>
                <a:gdLst>
                  <a:gd name="T0" fmla="*/ 624 w 869"/>
                  <a:gd name="T1" fmla="*/ 0 h 1804"/>
                  <a:gd name="T2" fmla="*/ 695 w 869"/>
                  <a:gd name="T3" fmla="*/ 0 h 1804"/>
                  <a:gd name="T4" fmla="*/ 869 w 869"/>
                  <a:gd name="T5" fmla="*/ 65 h 1804"/>
                  <a:gd name="T6" fmla="*/ 869 w 869"/>
                  <a:gd name="T7" fmla="*/ 1747 h 1804"/>
                  <a:gd name="T8" fmla="*/ 866 w 869"/>
                  <a:gd name="T9" fmla="*/ 1765 h 1804"/>
                  <a:gd name="T10" fmla="*/ 858 w 869"/>
                  <a:gd name="T11" fmla="*/ 1781 h 1804"/>
                  <a:gd name="T12" fmla="*/ 846 w 869"/>
                  <a:gd name="T13" fmla="*/ 1792 h 1804"/>
                  <a:gd name="T14" fmla="*/ 831 w 869"/>
                  <a:gd name="T15" fmla="*/ 1800 h 1804"/>
                  <a:gd name="T16" fmla="*/ 813 w 869"/>
                  <a:gd name="T17" fmla="*/ 1804 h 1804"/>
                  <a:gd name="T18" fmla="*/ 55 w 869"/>
                  <a:gd name="T19" fmla="*/ 1804 h 1804"/>
                  <a:gd name="T20" fmla="*/ 38 w 869"/>
                  <a:gd name="T21" fmla="*/ 1800 h 1804"/>
                  <a:gd name="T22" fmla="*/ 22 w 869"/>
                  <a:gd name="T23" fmla="*/ 1792 h 1804"/>
                  <a:gd name="T24" fmla="*/ 10 w 869"/>
                  <a:gd name="T25" fmla="*/ 1781 h 1804"/>
                  <a:gd name="T26" fmla="*/ 2 w 869"/>
                  <a:gd name="T27" fmla="*/ 1765 h 1804"/>
                  <a:gd name="T28" fmla="*/ 0 w 869"/>
                  <a:gd name="T29" fmla="*/ 1747 h 1804"/>
                  <a:gd name="T30" fmla="*/ 0 w 869"/>
                  <a:gd name="T31" fmla="*/ 651 h 1804"/>
                  <a:gd name="T32" fmla="*/ 624 w 869"/>
                  <a:gd name="T3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9" h="1804">
                    <a:moveTo>
                      <a:pt x="624" y="0"/>
                    </a:moveTo>
                    <a:lnTo>
                      <a:pt x="695" y="0"/>
                    </a:lnTo>
                    <a:lnTo>
                      <a:pt x="869" y="65"/>
                    </a:lnTo>
                    <a:lnTo>
                      <a:pt x="869" y="1747"/>
                    </a:lnTo>
                    <a:lnTo>
                      <a:pt x="866" y="1765"/>
                    </a:lnTo>
                    <a:lnTo>
                      <a:pt x="858" y="1781"/>
                    </a:lnTo>
                    <a:lnTo>
                      <a:pt x="846" y="1792"/>
                    </a:lnTo>
                    <a:lnTo>
                      <a:pt x="831" y="1800"/>
                    </a:lnTo>
                    <a:lnTo>
                      <a:pt x="813" y="1804"/>
                    </a:lnTo>
                    <a:lnTo>
                      <a:pt x="55" y="1804"/>
                    </a:lnTo>
                    <a:lnTo>
                      <a:pt x="38" y="1800"/>
                    </a:lnTo>
                    <a:lnTo>
                      <a:pt x="22" y="1792"/>
                    </a:lnTo>
                    <a:lnTo>
                      <a:pt x="10" y="1781"/>
                    </a:lnTo>
                    <a:lnTo>
                      <a:pt x="2" y="1765"/>
                    </a:lnTo>
                    <a:lnTo>
                      <a:pt x="0" y="1747"/>
                    </a:lnTo>
                    <a:lnTo>
                      <a:pt x="0" y="651"/>
                    </a:lnTo>
                    <a:lnTo>
                      <a:pt x="6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40" name="Freeform 59"/>
              <p:cNvSpPr>
                <a:spLocks/>
              </p:cNvSpPr>
              <p:nvPr/>
            </p:nvSpPr>
            <p:spPr bwMode="auto">
              <a:xfrm>
                <a:off x="4667251" y="5178426"/>
                <a:ext cx="460375" cy="685800"/>
              </a:xfrm>
              <a:custGeom>
                <a:avLst/>
                <a:gdLst>
                  <a:gd name="T0" fmla="*/ 56 w 871"/>
                  <a:gd name="T1" fmla="*/ 0 h 1294"/>
                  <a:gd name="T2" fmla="*/ 814 w 871"/>
                  <a:gd name="T3" fmla="*/ 0 h 1294"/>
                  <a:gd name="T4" fmla="*/ 831 w 871"/>
                  <a:gd name="T5" fmla="*/ 3 h 1294"/>
                  <a:gd name="T6" fmla="*/ 847 w 871"/>
                  <a:gd name="T7" fmla="*/ 11 h 1294"/>
                  <a:gd name="T8" fmla="*/ 859 w 871"/>
                  <a:gd name="T9" fmla="*/ 23 h 1294"/>
                  <a:gd name="T10" fmla="*/ 867 w 871"/>
                  <a:gd name="T11" fmla="*/ 39 h 1294"/>
                  <a:gd name="T12" fmla="*/ 871 w 871"/>
                  <a:gd name="T13" fmla="*/ 57 h 1294"/>
                  <a:gd name="T14" fmla="*/ 871 w 871"/>
                  <a:gd name="T15" fmla="*/ 1237 h 1294"/>
                  <a:gd name="T16" fmla="*/ 867 w 871"/>
                  <a:gd name="T17" fmla="*/ 1255 h 1294"/>
                  <a:gd name="T18" fmla="*/ 859 w 871"/>
                  <a:gd name="T19" fmla="*/ 1271 h 1294"/>
                  <a:gd name="T20" fmla="*/ 847 w 871"/>
                  <a:gd name="T21" fmla="*/ 1282 h 1294"/>
                  <a:gd name="T22" fmla="*/ 831 w 871"/>
                  <a:gd name="T23" fmla="*/ 1290 h 1294"/>
                  <a:gd name="T24" fmla="*/ 814 w 871"/>
                  <a:gd name="T25" fmla="*/ 1294 h 1294"/>
                  <a:gd name="T26" fmla="*/ 56 w 871"/>
                  <a:gd name="T27" fmla="*/ 1294 h 1294"/>
                  <a:gd name="T28" fmla="*/ 38 w 871"/>
                  <a:gd name="T29" fmla="*/ 1290 h 1294"/>
                  <a:gd name="T30" fmla="*/ 23 w 871"/>
                  <a:gd name="T31" fmla="*/ 1282 h 1294"/>
                  <a:gd name="T32" fmla="*/ 11 w 871"/>
                  <a:gd name="T33" fmla="*/ 1271 h 1294"/>
                  <a:gd name="T34" fmla="*/ 3 w 871"/>
                  <a:gd name="T35" fmla="*/ 1255 h 1294"/>
                  <a:gd name="T36" fmla="*/ 0 w 871"/>
                  <a:gd name="T37" fmla="*/ 1237 h 1294"/>
                  <a:gd name="T38" fmla="*/ 0 w 871"/>
                  <a:gd name="T39" fmla="*/ 57 h 1294"/>
                  <a:gd name="T40" fmla="*/ 3 w 871"/>
                  <a:gd name="T41" fmla="*/ 39 h 1294"/>
                  <a:gd name="T42" fmla="*/ 11 w 871"/>
                  <a:gd name="T43" fmla="*/ 23 h 1294"/>
                  <a:gd name="T44" fmla="*/ 23 w 871"/>
                  <a:gd name="T45" fmla="*/ 11 h 1294"/>
                  <a:gd name="T46" fmla="*/ 38 w 871"/>
                  <a:gd name="T47" fmla="*/ 3 h 1294"/>
                  <a:gd name="T48" fmla="*/ 56 w 871"/>
                  <a:gd name="T49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1" h="1294">
                    <a:moveTo>
                      <a:pt x="56" y="0"/>
                    </a:moveTo>
                    <a:lnTo>
                      <a:pt x="814" y="0"/>
                    </a:lnTo>
                    <a:lnTo>
                      <a:pt x="831" y="3"/>
                    </a:lnTo>
                    <a:lnTo>
                      <a:pt x="847" y="11"/>
                    </a:lnTo>
                    <a:lnTo>
                      <a:pt x="859" y="23"/>
                    </a:lnTo>
                    <a:lnTo>
                      <a:pt x="867" y="39"/>
                    </a:lnTo>
                    <a:lnTo>
                      <a:pt x="871" y="57"/>
                    </a:lnTo>
                    <a:lnTo>
                      <a:pt x="871" y="1237"/>
                    </a:lnTo>
                    <a:lnTo>
                      <a:pt x="867" y="1255"/>
                    </a:lnTo>
                    <a:lnTo>
                      <a:pt x="859" y="1271"/>
                    </a:lnTo>
                    <a:lnTo>
                      <a:pt x="847" y="1282"/>
                    </a:lnTo>
                    <a:lnTo>
                      <a:pt x="831" y="1290"/>
                    </a:lnTo>
                    <a:lnTo>
                      <a:pt x="814" y="1294"/>
                    </a:lnTo>
                    <a:lnTo>
                      <a:pt x="56" y="1294"/>
                    </a:lnTo>
                    <a:lnTo>
                      <a:pt x="38" y="1290"/>
                    </a:lnTo>
                    <a:lnTo>
                      <a:pt x="23" y="1282"/>
                    </a:lnTo>
                    <a:lnTo>
                      <a:pt x="11" y="1271"/>
                    </a:lnTo>
                    <a:lnTo>
                      <a:pt x="3" y="1255"/>
                    </a:lnTo>
                    <a:lnTo>
                      <a:pt x="0" y="1237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8" y="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41" name="Freeform 60"/>
              <p:cNvSpPr>
                <a:spLocks/>
              </p:cNvSpPr>
              <p:nvPr/>
            </p:nvSpPr>
            <p:spPr bwMode="auto">
              <a:xfrm>
                <a:off x="5345113" y="4481513"/>
                <a:ext cx="458788" cy="1382713"/>
              </a:xfrm>
              <a:custGeom>
                <a:avLst/>
                <a:gdLst>
                  <a:gd name="T0" fmla="*/ 498 w 869"/>
                  <a:gd name="T1" fmla="*/ 0 h 2612"/>
                  <a:gd name="T2" fmla="*/ 635 w 869"/>
                  <a:gd name="T3" fmla="*/ 115 h 2612"/>
                  <a:gd name="T4" fmla="*/ 664 w 869"/>
                  <a:gd name="T5" fmla="*/ 136 h 2612"/>
                  <a:gd name="T6" fmla="*/ 697 w 869"/>
                  <a:gd name="T7" fmla="*/ 150 h 2612"/>
                  <a:gd name="T8" fmla="*/ 730 w 869"/>
                  <a:gd name="T9" fmla="*/ 159 h 2612"/>
                  <a:gd name="T10" fmla="*/ 766 w 869"/>
                  <a:gd name="T11" fmla="*/ 163 h 2612"/>
                  <a:gd name="T12" fmla="*/ 799 w 869"/>
                  <a:gd name="T13" fmla="*/ 161 h 2612"/>
                  <a:gd name="T14" fmla="*/ 830 w 869"/>
                  <a:gd name="T15" fmla="*/ 153 h 2612"/>
                  <a:gd name="T16" fmla="*/ 860 w 869"/>
                  <a:gd name="T17" fmla="*/ 140 h 2612"/>
                  <a:gd name="T18" fmla="*/ 865 w 869"/>
                  <a:gd name="T19" fmla="*/ 136 h 2612"/>
                  <a:gd name="T20" fmla="*/ 869 w 869"/>
                  <a:gd name="T21" fmla="*/ 134 h 2612"/>
                  <a:gd name="T22" fmla="*/ 869 w 869"/>
                  <a:gd name="T23" fmla="*/ 2555 h 2612"/>
                  <a:gd name="T24" fmla="*/ 866 w 869"/>
                  <a:gd name="T25" fmla="*/ 2573 h 2612"/>
                  <a:gd name="T26" fmla="*/ 859 w 869"/>
                  <a:gd name="T27" fmla="*/ 2589 h 2612"/>
                  <a:gd name="T28" fmla="*/ 846 w 869"/>
                  <a:gd name="T29" fmla="*/ 2600 h 2612"/>
                  <a:gd name="T30" fmla="*/ 831 w 869"/>
                  <a:gd name="T31" fmla="*/ 2608 h 2612"/>
                  <a:gd name="T32" fmla="*/ 814 w 869"/>
                  <a:gd name="T33" fmla="*/ 2612 h 2612"/>
                  <a:gd name="T34" fmla="*/ 55 w 869"/>
                  <a:gd name="T35" fmla="*/ 2612 h 2612"/>
                  <a:gd name="T36" fmla="*/ 38 w 869"/>
                  <a:gd name="T37" fmla="*/ 2608 h 2612"/>
                  <a:gd name="T38" fmla="*/ 22 w 869"/>
                  <a:gd name="T39" fmla="*/ 2600 h 2612"/>
                  <a:gd name="T40" fmla="*/ 10 w 869"/>
                  <a:gd name="T41" fmla="*/ 2589 h 2612"/>
                  <a:gd name="T42" fmla="*/ 2 w 869"/>
                  <a:gd name="T43" fmla="*/ 2573 h 2612"/>
                  <a:gd name="T44" fmla="*/ 0 w 869"/>
                  <a:gd name="T45" fmla="*/ 2555 h 2612"/>
                  <a:gd name="T46" fmla="*/ 0 w 869"/>
                  <a:gd name="T47" fmla="*/ 544 h 2612"/>
                  <a:gd name="T48" fmla="*/ 498 w 869"/>
                  <a:gd name="T49" fmla="*/ 0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9" h="2612">
                    <a:moveTo>
                      <a:pt x="498" y="0"/>
                    </a:moveTo>
                    <a:lnTo>
                      <a:pt x="635" y="115"/>
                    </a:lnTo>
                    <a:lnTo>
                      <a:pt x="664" y="136"/>
                    </a:lnTo>
                    <a:lnTo>
                      <a:pt x="697" y="150"/>
                    </a:lnTo>
                    <a:lnTo>
                      <a:pt x="730" y="159"/>
                    </a:lnTo>
                    <a:lnTo>
                      <a:pt x="766" y="163"/>
                    </a:lnTo>
                    <a:lnTo>
                      <a:pt x="799" y="161"/>
                    </a:lnTo>
                    <a:lnTo>
                      <a:pt x="830" y="153"/>
                    </a:lnTo>
                    <a:lnTo>
                      <a:pt x="860" y="140"/>
                    </a:lnTo>
                    <a:lnTo>
                      <a:pt x="865" y="136"/>
                    </a:lnTo>
                    <a:lnTo>
                      <a:pt x="869" y="134"/>
                    </a:lnTo>
                    <a:lnTo>
                      <a:pt x="869" y="2555"/>
                    </a:lnTo>
                    <a:lnTo>
                      <a:pt x="866" y="2573"/>
                    </a:lnTo>
                    <a:lnTo>
                      <a:pt x="859" y="2589"/>
                    </a:lnTo>
                    <a:lnTo>
                      <a:pt x="846" y="2600"/>
                    </a:lnTo>
                    <a:lnTo>
                      <a:pt x="831" y="2608"/>
                    </a:lnTo>
                    <a:lnTo>
                      <a:pt x="814" y="2612"/>
                    </a:lnTo>
                    <a:lnTo>
                      <a:pt x="55" y="2612"/>
                    </a:lnTo>
                    <a:lnTo>
                      <a:pt x="38" y="2608"/>
                    </a:lnTo>
                    <a:lnTo>
                      <a:pt x="22" y="2600"/>
                    </a:lnTo>
                    <a:lnTo>
                      <a:pt x="10" y="2589"/>
                    </a:lnTo>
                    <a:lnTo>
                      <a:pt x="2" y="2573"/>
                    </a:lnTo>
                    <a:lnTo>
                      <a:pt x="0" y="2555"/>
                    </a:lnTo>
                    <a:lnTo>
                      <a:pt x="0" y="544"/>
                    </a:lnTo>
                    <a:lnTo>
                      <a:pt x="4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42" name="Freeform 61"/>
              <p:cNvSpPr>
                <a:spLocks/>
              </p:cNvSpPr>
              <p:nvPr/>
            </p:nvSpPr>
            <p:spPr bwMode="auto">
              <a:xfrm>
                <a:off x="3792538" y="4095751"/>
                <a:ext cx="1992313" cy="1112838"/>
              </a:xfrm>
              <a:custGeom>
                <a:avLst/>
                <a:gdLst>
                  <a:gd name="T0" fmla="*/ 3660 w 3764"/>
                  <a:gd name="T1" fmla="*/ 0 h 2104"/>
                  <a:gd name="T2" fmla="*/ 3677 w 3764"/>
                  <a:gd name="T3" fmla="*/ 2 h 2104"/>
                  <a:gd name="T4" fmla="*/ 3691 w 3764"/>
                  <a:gd name="T5" fmla="*/ 10 h 2104"/>
                  <a:gd name="T6" fmla="*/ 3702 w 3764"/>
                  <a:gd name="T7" fmla="*/ 22 h 2104"/>
                  <a:gd name="T8" fmla="*/ 3706 w 3764"/>
                  <a:gd name="T9" fmla="*/ 38 h 2104"/>
                  <a:gd name="T10" fmla="*/ 3764 w 3764"/>
                  <a:gd name="T11" fmla="*/ 690 h 2104"/>
                  <a:gd name="T12" fmla="*/ 3764 w 3764"/>
                  <a:gd name="T13" fmla="*/ 703 h 2104"/>
                  <a:gd name="T14" fmla="*/ 3759 w 3764"/>
                  <a:gd name="T15" fmla="*/ 715 h 2104"/>
                  <a:gd name="T16" fmla="*/ 3753 w 3764"/>
                  <a:gd name="T17" fmla="*/ 725 h 2104"/>
                  <a:gd name="T18" fmla="*/ 3742 w 3764"/>
                  <a:gd name="T19" fmla="*/ 732 h 2104"/>
                  <a:gd name="T20" fmla="*/ 3731 w 3764"/>
                  <a:gd name="T21" fmla="*/ 737 h 2104"/>
                  <a:gd name="T22" fmla="*/ 3718 w 3764"/>
                  <a:gd name="T23" fmla="*/ 737 h 2104"/>
                  <a:gd name="T24" fmla="*/ 3706 w 3764"/>
                  <a:gd name="T25" fmla="*/ 733 h 2104"/>
                  <a:gd name="T26" fmla="*/ 3696 w 3764"/>
                  <a:gd name="T27" fmla="*/ 727 h 2104"/>
                  <a:gd name="T28" fmla="*/ 3426 w 3764"/>
                  <a:gd name="T29" fmla="*/ 502 h 2104"/>
                  <a:gd name="T30" fmla="*/ 2276 w 3764"/>
                  <a:gd name="T31" fmla="*/ 1757 h 2104"/>
                  <a:gd name="T32" fmla="*/ 2260 w 3764"/>
                  <a:gd name="T33" fmla="*/ 1771 h 2104"/>
                  <a:gd name="T34" fmla="*/ 2241 w 3764"/>
                  <a:gd name="T35" fmla="*/ 1783 h 2104"/>
                  <a:gd name="T36" fmla="*/ 2220 w 3764"/>
                  <a:gd name="T37" fmla="*/ 1790 h 2104"/>
                  <a:gd name="T38" fmla="*/ 2198 w 3764"/>
                  <a:gd name="T39" fmla="*/ 1793 h 2104"/>
                  <a:gd name="T40" fmla="*/ 2176 w 3764"/>
                  <a:gd name="T41" fmla="*/ 1792 h 2104"/>
                  <a:gd name="T42" fmla="*/ 2155 w 3764"/>
                  <a:gd name="T43" fmla="*/ 1786 h 2104"/>
                  <a:gd name="T44" fmla="*/ 906 w 3764"/>
                  <a:gd name="T45" fmla="*/ 1326 h 2104"/>
                  <a:gd name="T46" fmla="*/ 192 w 3764"/>
                  <a:gd name="T47" fmla="*/ 2069 h 2104"/>
                  <a:gd name="T48" fmla="*/ 175 w 3764"/>
                  <a:gd name="T49" fmla="*/ 2085 h 2104"/>
                  <a:gd name="T50" fmla="*/ 155 w 3764"/>
                  <a:gd name="T51" fmla="*/ 2095 h 2104"/>
                  <a:gd name="T52" fmla="*/ 133 w 3764"/>
                  <a:gd name="T53" fmla="*/ 2101 h 2104"/>
                  <a:gd name="T54" fmla="*/ 112 w 3764"/>
                  <a:gd name="T55" fmla="*/ 2104 h 2104"/>
                  <a:gd name="T56" fmla="*/ 91 w 3764"/>
                  <a:gd name="T57" fmla="*/ 2102 h 2104"/>
                  <a:gd name="T58" fmla="*/ 71 w 3764"/>
                  <a:gd name="T59" fmla="*/ 2095 h 2104"/>
                  <a:gd name="T60" fmla="*/ 52 w 3764"/>
                  <a:gd name="T61" fmla="*/ 2086 h 2104"/>
                  <a:gd name="T62" fmla="*/ 35 w 3764"/>
                  <a:gd name="T63" fmla="*/ 2072 h 2104"/>
                  <a:gd name="T64" fmla="*/ 17 w 3764"/>
                  <a:gd name="T65" fmla="*/ 2053 h 2104"/>
                  <a:gd name="T66" fmla="*/ 7 w 3764"/>
                  <a:gd name="T67" fmla="*/ 2031 h 2104"/>
                  <a:gd name="T68" fmla="*/ 1 w 3764"/>
                  <a:gd name="T69" fmla="*/ 2006 h 2104"/>
                  <a:gd name="T70" fmla="*/ 0 w 3764"/>
                  <a:gd name="T71" fmla="*/ 1982 h 2104"/>
                  <a:gd name="T72" fmla="*/ 6 w 3764"/>
                  <a:gd name="T73" fmla="*/ 1958 h 2104"/>
                  <a:gd name="T74" fmla="*/ 15 w 3764"/>
                  <a:gd name="T75" fmla="*/ 1934 h 2104"/>
                  <a:gd name="T76" fmla="*/ 31 w 3764"/>
                  <a:gd name="T77" fmla="*/ 1915 h 2104"/>
                  <a:gd name="T78" fmla="*/ 796 w 3764"/>
                  <a:gd name="T79" fmla="*/ 1119 h 2104"/>
                  <a:gd name="T80" fmla="*/ 815 w 3764"/>
                  <a:gd name="T81" fmla="*/ 1103 h 2104"/>
                  <a:gd name="T82" fmla="*/ 839 w 3764"/>
                  <a:gd name="T83" fmla="*/ 1091 h 2104"/>
                  <a:gd name="T84" fmla="*/ 864 w 3764"/>
                  <a:gd name="T85" fmla="*/ 1085 h 2104"/>
                  <a:gd name="T86" fmla="*/ 889 w 3764"/>
                  <a:gd name="T87" fmla="*/ 1085 h 2104"/>
                  <a:gd name="T88" fmla="*/ 915 w 3764"/>
                  <a:gd name="T89" fmla="*/ 1091 h 2104"/>
                  <a:gd name="T90" fmla="*/ 2162 w 3764"/>
                  <a:gd name="T91" fmla="*/ 1550 h 2104"/>
                  <a:gd name="T92" fmla="*/ 3254 w 3764"/>
                  <a:gd name="T93" fmla="*/ 358 h 2104"/>
                  <a:gd name="T94" fmla="*/ 2985 w 3764"/>
                  <a:gd name="T95" fmla="*/ 133 h 2104"/>
                  <a:gd name="T96" fmla="*/ 2978 w 3764"/>
                  <a:gd name="T97" fmla="*/ 125 h 2104"/>
                  <a:gd name="T98" fmla="*/ 2972 w 3764"/>
                  <a:gd name="T99" fmla="*/ 115 h 2104"/>
                  <a:gd name="T100" fmla="*/ 2970 w 3764"/>
                  <a:gd name="T101" fmla="*/ 104 h 2104"/>
                  <a:gd name="T102" fmla="*/ 2970 w 3764"/>
                  <a:gd name="T103" fmla="*/ 96 h 2104"/>
                  <a:gd name="T104" fmla="*/ 2972 w 3764"/>
                  <a:gd name="T105" fmla="*/ 88 h 2104"/>
                  <a:gd name="T106" fmla="*/ 2980 w 3764"/>
                  <a:gd name="T107" fmla="*/ 73 h 2104"/>
                  <a:gd name="T108" fmla="*/ 2993 w 3764"/>
                  <a:gd name="T109" fmla="*/ 64 h 2104"/>
                  <a:gd name="T110" fmla="*/ 3008 w 3764"/>
                  <a:gd name="T111" fmla="*/ 59 h 2104"/>
                  <a:gd name="T112" fmla="*/ 3660 w 3764"/>
                  <a:gd name="T113" fmla="*/ 0 h 2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4" h="2104">
                    <a:moveTo>
                      <a:pt x="3660" y="0"/>
                    </a:moveTo>
                    <a:lnTo>
                      <a:pt x="3677" y="2"/>
                    </a:lnTo>
                    <a:lnTo>
                      <a:pt x="3691" y="10"/>
                    </a:lnTo>
                    <a:lnTo>
                      <a:pt x="3702" y="22"/>
                    </a:lnTo>
                    <a:lnTo>
                      <a:pt x="3706" y="38"/>
                    </a:lnTo>
                    <a:lnTo>
                      <a:pt x="3764" y="690"/>
                    </a:lnTo>
                    <a:lnTo>
                      <a:pt x="3764" y="703"/>
                    </a:lnTo>
                    <a:lnTo>
                      <a:pt x="3759" y="715"/>
                    </a:lnTo>
                    <a:lnTo>
                      <a:pt x="3753" y="725"/>
                    </a:lnTo>
                    <a:lnTo>
                      <a:pt x="3742" y="732"/>
                    </a:lnTo>
                    <a:lnTo>
                      <a:pt x="3731" y="737"/>
                    </a:lnTo>
                    <a:lnTo>
                      <a:pt x="3718" y="737"/>
                    </a:lnTo>
                    <a:lnTo>
                      <a:pt x="3706" y="733"/>
                    </a:lnTo>
                    <a:lnTo>
                      <a:pt x="3696" y="727"/>
                    </a:lnTo>
                    <a:lnTo>
                      <a:pt x="3426" y="502"/>
                    </a:lnTo>
                    <a:lnTo>
                      <a:pt x="2276" y="1757"/>
                    </a:lnTo>
                    <a:lnTo>
                      <a:pt x="2260" y="1771"/>
                    </a:lnTo>
                    <a:lnTo>
                      <a:pt x="2241" y="1783"/>
                    </a:lnTo>
                    <a:lnTo>
                      <a:pt x="2220" y="1790"/>
                    </a:lnTo>
                    <a:lnTo>
                      <a:pt x="2198" y="1793"/>
                    </a:lnTo>
                    <a:lnTo>
                      <a:pt x="2176" y="1792"/>
                    </a:lnTo>
                    <a:lnTo>
                      <a:pt x="2155" y="1786"/>
                    </a:lnTo>
                    <a:lnTo>
                      <a:pt x="906" y="1326"/>
                    </a:lnTo>
                    <a:lnTo>
                      <a:pt x="192" y="2069"/>
                    </a:lnTo>
                    <a:lnTo>
                      <a:pt x="175" y="2085"/>
                    </a:lnTo>
                    <a:lnTo>
                      <a:pt x="155" y="2095"/>
                    </a:lnTo>
                    <a:lnTo>
                      <a:pt x="133" y="2101"/>
                    </a:lnTo>
                    <a:lnTo>
                      <a:pt x="112" y="2104"/>
                    </a:lnTo>
                    <a:lnTo>
                      <a:pt x="91" y="2102"/>
                    </a:lnTo>
                    <a:lnTo>
                      <a:pt x="71" y="2095"/>
                    </a:lnTo>
                    <a:lnTo>
                      <a:pt x="52" y="2086"/>
                    </a:lnTo>
                    <a:lnTo>
                      <a:pt x="35" y="2072"/>
                    </a:lnTo>
                    <a:lnTo>
                      <a:pt x="17" y="2053"/>
                    </a:lnTo>
                    <a:lnTo>
                      <a:pt x="7" y="2031"/>
                    </a:lnTo>
                    <a:lnTo>
                      <a:pt x="1" y="2006"/>
                    </a:lnTo>
                    <a:lnTo>
                      <a:pt x="0" y="1982"/>
                    </a:lnTo>
                    <a:lnTo>
                      <a:pt x="6" y="1958"/>
                    </a:lnTo>
                    <a:lnTo>
                      <a:pt x="15" y="1934"/>
                    </a:lnTo>
                    <a:lnTo>
                      <a:pt x="31" y="1915"/>
                    </a:lnTo>
                    <a:lnTo>
                      <a:pt x="796" y="1119"/>
                    </a:lnTo>
                    <a:lnTo>
                      <a:pt x="815" y="1103"/>
                    </a:lnTo>
                    <a:lnTo>
                      <a:pt x="839" y="1091"/>
                    </a:lnTo>
                    <a:lnTo>
                      <a:pt x="864" y="1085"/>
                    </a:lnTo>
                    <a:lnTo>
                      <a:pt x="889" y="1085"/>
                    </a:lnTo>
                    <a:lnTo>
                      <a:pt x="915" y="1091"/>
                    </a:lnTo>
                    <a:lnTo>
                      <a:pt x="2162" y="1550"/>
                    </a:lnTo>
                    <a:lnTo>
                      <a:pt x="3254" y="358"/>
                    </a:lnTo>
                    <a:lnTo>
                      <a:pt x="2985" y="133"/>
                    </a:lnTo>
                    <a:lnTo>
                      <a:pt x="2978" y="125"/>
                    </a:lnTo>
                    <a:lnTo>
                      <a:pt x="2972" y="115"/>
                    </a:lnTo>
                    <a:lnTo>
                      <a:pt x="2970" y="104"/>
                    </a:lnTo>
                    <a:lnTo>
                      <a:pt x="2970" y="96"/>
                    </a:lnTo>
                    <a:lnTo>
                      <a:pt x="2972" y="88"/>
                    </a:lnTo>
                    <a:lnTo>
                      <a:pt x="2980" y="73"/>
                    </a:lnTo>
                    <a:lnTo>
                      <a:pt x="2993" y="64"/>
                    </a:lnTo>
                    <a:lnTo>
                      <a:pt x="3008" y="59"/>
                    </a:lnTo>
                    <a:lnTo>
                      <a:pt x="3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2619664" y="5676564"/>
              <a:ext cx="304215" cy="362359"/>
              <a:chOff x="8916988" y="7250113"/>
              <a:chExt cx="1860550" cy="2216150"/>
            </a:xfrm>
            <a:solidFill>
              <a:schemeClr val="bg1">
                <a:alpha val="25000"/>
              </a:schemeClr>
            </a:solidFill>
          </p:grpSpPr>
          <p:sp>
            <p:nvSpPr>
              <p:cNvPr id="135" name="Freeform 92"/>
              <p:cNvSpPr>
                <a:spLocks noEditPoints="1"/>
              </p:cNvSpPr>
              <p:nvPr/>
            </p:nvSpPr>
            <p:spPr bwMode="auto">
              <a:xfrm>
                <a:off x="8916988" y="7250113"/>
                <a:ext cx="1860550" cy="2101850"/>
              </a:xfrm>
              <a:custGeom>
                <a:avLst/>
                <a:gdLst>
                  <a:gd name="T0" fmla="*/ 2122 w 3517"/>
                  <a:gd name="T1" fmla="*/ 1234 h 3971"/>
                  <a:gd name="T2" fmla="*/ 1990 w 3517"/>
                  <a:gd name="T3" fmla="*/ 1389 h 3971"/>
                  <a:gd name="T4" fmla="*/ 1978 w 3517"/>
                  <a:gd name="T5" fmla="*/ 1605 h 3971"/>
                  <a:gd name="T6" fmla="*/ 2101 w 3517"/>
                  <a:gd name="T7" fmla="*/ 1788 h 3971"/>
                  <a:gd name="T8" fmla="*/ 2326 w 3517"/>
                  <a:gd name="T9" fmla="*/ 1861 h 3971"/>
                  <a:gd name="T10" fmla="*/ 2542 w 3517"/>
                  <a:gd name="T11" fmla="*/ 1782 h 3971"/>
                  <a:gd name="T12" fmla="*/ 2651 w 3517"/>
                  <a:gd name="T13" fmla="*/ 1610 h 3971"/>
                  <a:gd name="T14" fmla="*/ 2634 w 3517"/>
                  <a:gd name="T15" fmla="*/ 1396 h 3971"/>
                  <a:gd name="T16" fmla="*/ 2485 w 3517"/>
                  <a:gd name="T17" fmla="*/ 1229 h 3971"/>
                  <a:gd name="T18" fmla="*/ 3485 w 3517"/>
                  <a:gd name="T19" fmla="*/ 0 h 3971"/>
                  <a:gd name="T20" fmla="*/ 3513 w 3517"/>
                  <a:gd name="T21" fmla="*/ 38 h 3971"/>
                  <a:gd name="T22" fmla="*/ 3508 w 3517"/>
                  <a:gd name="T23" fmla="*/ 94 h 3971"/>
                  <a:gd name="T24" fmla="*/ 3517 w 3517"/>
                  <a:gd name="T25" fmla="*/ 106 h 3971"/>
                  <a:gd name="T26" fmla="*/ 3487 w 3517"/>
                  <a:gd name="T27" fmla="*/ 171 h 3971"/>
                  <a:gd name="T28" fmla="*/ 3481 w 3517"/>
                  <a:gd name="T29" fmla="*/ 236 h 3971"/>
                  <a:gd name="T30" fmla="*/ 3491 w 3517"/>
                  <a:gd name="T31" fmla="*/ 426 h 3971"/>
                  <a:gd name="T32" fmla="*/ 3460 w 3517"/>
                  <a:gd name="T33" fmla="*/ 815 h 3971"/>
                  <a:gd name="T34" fmla="*/ 3422 w 3517"/>
                  <a:gd name="T35" fmla="*/ 1011 h 3971"/>
                  <a:gd name="T36" fmla="*/ 3351 w 3517"/>
                  <a:gd name="T37" fmla="*/ 1240 h 3971"/>
                  <a:gd name="T38" fmla="*/ 3207 w 3517"/>
                  <a:gd name="T39" fmla="*/ 1581 h 3971"/>
                  <a:gd name="T40" fmla="*/ 2862 w 3517"/>
                  <a:gd name="T41" fmla="*/ 2119 h 3971"/>
                  <a:gd name="T42" fmla="*/ 2702 w 3517"/>
                  <a:gd name="T43" fmla="*/ 2375 h 3971"/>
                  <a:gd name="T44" fmla="*/ 2701 w 3517"/>
                  <a:gd name="T45" fmla="*/ 2577 h 3971"/>
                  <a:gd name="T46" fmla="*/ 2723 w 3517"/>
                  <a:gd name="T47" fmla="*/ 2827 h 3971"/>
                  <a:gd name="T48" fmla="*/ 2705 w 3517"/>
                  <a:gd name="T49" fmla="*/ 3129 h 3971"/>
                  <a:gd name="T50" fmla="*/ 2614 w 3517"/>
                  <a:gd name="T51" fmla="*/ 3449 h 3971"/>
                  <a:gd name="T52" fmla="*/ 2417 w 3517"/>
                  <a:gd name="T53" fmla="*/ 3748 h 3971"/>
                  <a:gd name="T54" fmla="*/ 2136 w 3517"/>
                  <a:gd name="T55" fmla="*/ 3965 h 3971"/>
                  <a:gd name="T56" fmla="*/ 2037 w 3517"/>
                  <a:gd name="T57" fmla="*/ 3936 h 3971"/>
                  <a:gd name="T58" fmla="*/ 2017 w 3517"/>
                  <a:gd name="T59" fmla="*/ 3789 h 3971"/>
                  <a:gd name="T60" fmla="*/ 1999 w 3517"/>
                  <a:gd name="T61" fmla="*/ 3583 h 3971"/>
                  <a:gd name="T62" fmla="*/ 1941 w 3517"/>
                  <a:gd name="T63" fmla="*/ 3346 h 3971"/>
                  <a:gd name="T64" fmla="*/ 1829 w 3517"/>
                  <a:gd name="T65" fmla="*/ 3097 h 3971"/>
                  <a:gd name="T66" fmla="*/ 1644 w 3517"/>
                  <a:gd name="T67" fmla="*/ 2858 h 3971"/>
                  <a:gd name="T68" fmla="*/ 1372 w 3517"/>
                  <a:gd name="T69" fmla="*/ 2650 h 3971"/>
                  <a:gd name="T70" fmla="*/ 995 w 3517"/>
                  <a:gd name="T71" fmla="*/ 2491 h 3971"/>
                  <a:gd name="T72" fmla="*/ 495 w 3517"/>
                  <a:gd name="T73" fmla="*/ 2403 h 3971"/>
                  <a:gd name="T74" fmla="*/ 72 w 3517"/>
                  <a:gd name="T75" fmla="*/ 2383 h 3971"/>
                  <a:gd name="T76" fmla="*/ 0 w 3517"/>
                  <a:gd name="T77" fmla="*/ 2289 h 3971"/>
                  <a:gd name="T78" fmla="*/ 65 w 3517"/>
                  <a:gd name="T79" fmla="*/ 2120 h 3971"/>
                  <a:gd name="T80" fmla="*/ 202 w 3517"/>
                  <a:gd name="T81" fmla="*/ 1906 h 3971"/>
                  <a:gd name="T82" fmla="*/ 410 w 3517"/>
                  <a:gd name="T83" fmla="*/ 1693 h 3971"/>
                  <a:gd name="T84" fmla="*/ 699 w 3517"/>
                  <a:gd name="T85" fmla="*/ 1521 h 3971"/>
                  <a:gd name="T86" fmla="*/ 1079 w 3517"/>
                  <a:gd name="T87" fmla="*/ 1429 h 3971"/>
                  <a:gd name="T88" fmla="*/ 1373 w 3517"/>
                  <a:gd name="T89" fmla="*/ 1406 h 3971"/>
                  <a:gd name="T90" fmla="*/ 1526 w 3517"/>
                  <a:gd name="T91" fmla="*/ 1287 h 3971"/>
                  <a:gd name="T92" fmla="*/ 1716 w 3517"/>
                  <a:gd name="T93" fmla="*/ 1020 h 3971"/>
                  <a:gd name="T94" fmla="*/ 2016 w 3517"/>
                  <a:gd name="T95" fmla="*/ 697 h 3971"/>
                  <a:gd name="T96" fmla="*/ 2427 w 3517"/>
                  <a:gd name="T97" fmla="*/ 383 h 3971"/>
                  <a:gd name="T98" fmla="*/ 2833 w 3517"/>
                  <a:gd name="T99" fmla="*/ 181 h 3971"/>
                  <a:gd name="T100" fmla="*/ 3149 w 3517"/>
                  <a:gd name="T101" fmla="*/ 90 h 3971"/>
                  <a:gd name="T102" fmla="*/ 3309 w 3517"/>
                  <a:gd name="T103" fmla="*/ 63 h 3971"/>
                  <a:gd name="T104" fmla="*/ 3364 w 3517"/>
                  <a:gd name="T105" fmla="*/ 21 h 3971"/>
                  <a:gd name="T106" fmla="*/ 3409 w 3517"/>
                  <a:gd name="T107" fmla="*/ 17 h 3971"/>
                  <a:gd name="T108" fmla="*/ 3485 w 3517"/>
                  <a:gd name="T109" fmla="*/ 0 h 3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17" h="3971">
                    <a:moveTo>
                      <a:pt x="2300" y="1182"/>
                    </a:moveTo>
                    <a:lnTo>
                      <a:pt x="2253" y="1186"/>
                    </a:lnTo>
                    <a:lnTo>
                      <a:pt x="2208" y="1196"/>
                    </a:lnTo>
                    <a:lnTo>
                      <a:pt x="2164" y="1212"/>
                    </a:lnTo>
                    <a:lnTo>
                      <a:pt x="2122" y="1234"/>
                    </a:lnTo>
                    <a:lnTo>
                      <a:pt x="2086" y="1260"/>
                    </a:lnTo>
                    <a:lnTo>
                      <a:pt x="2051" y="1293"/>
                    </a:lnTo>
                    <a:lnTo>
                      <a:pt x="2029" y="1319"/>
                    </a:lnTo>
                    <a:lnTo>
                      <a:pt x="2011" y="1347"/>
                    </a:lnTo>
                    <a:lnTo>
                      <a:pt x="1990" y="1389"/>
                    </a:lnTo>
                    <a:lnTo>
                      <a:pt x="1975" y="1432"/>
                    </a:lnTo>
                    <a:lnTo>
                      <a:pt x="1967" y="1475"/>
                    </a:lnTo>
                    <a:lnTo>
                      <a:pt x="1965" y="1519"/>
                    </a:lnTo>
                    <a:lnTo>
                      <a:pt x="1969" y="1562"/>
                    </a:lnTo>
                    <a:lnTo>
                      <a:pt x="1978" y="1605"/>
                    </a:lnTo>
                    <a:lnTo>
                      <a:pt x="1992" y="1647"/>
                    </a:lnTo>
                    <a:lnTo>
                      <a:pt x="2012" y="1686"/>
                    </a:lnTo>
                    <a:lnTo>
                      <a:pt x="2037" y="1724"/>
                    </a:lnTo>
                    <a:lnTo>
                      <a:pt x="2067" y="1758"/>
                    </a:lnTo>
                    <a:lnTo>
                      <a:pt x="2101" y="1788"/>
                    </a:lnTo>
                    <a:lnTo>
                      <a:pt x="2141" y="1814"/>
                    </a:lnTo>
                    <a:lnTo>
                      <a:pt x="2185" y="1836"/>
                    </a:lnTo>
                    <a:lnTo>
                      <a:pt x="2233" y="1850"/>
                    </a:lnTo>
                    <a:lnTo>
                      <a:pt x="2279" y="1859"/>
                    </a:lnTo>
                    <a:lnTo>
                      <a:pt x="2326" y="1861"/>
                    </a:lnTo>
                    <a:lnTo>
                      <a:pt x="2373" y="1857"/>
                    </a:lnTo>
                    <a:lnTo>
                      <a:pt x="2418" y="1846"/>
                    </a:lnTo>
                    <a:lnTo>
                      <a:pt x="2462" y="1831"/>
                    </a:lnTo>
                    <a:lnTo>
                      <a:pt x="2504" y="1808"/>
                    </a:lnTo>
                    <a:lnTo>
                      <a:pt x="2542" y="1782"/>
                    </a:lnTo>
                    <a:lnTo>
                      <a:pt x="2576" y="1750"/>
                    </a:lnTo>
                    <a:lnTo>
                      <a:pt x="2597" y="1724"/>
                    </a:lnTo>
                    <a:lnTo>
                      <a:pt x="2615" y="1695"/>
                    </a:lnTo>
                    <a:lnTo>
                      <a:pt x="2636" y="1653"/>
                    </a:lnTo>
                    <a:lnTo>
                      <a:pt x="2651" y="1610"/>
                    </a:lnTo>
                    <a:lnTo>
                      <a:pt x="2659" y="1567"/>
                    </a:lnTo>
                    <a:lnTo>
                      <a:pt x="2661" y="1523"/>
                    </a:lnTo>
                    <a:lnTo>
                      <a:pt x="2657" y="1480"/>
                    </a:lnTo>
                    <a:lnTo>
                      <a:pt x="2649" y="1437"/>
                    </a:lnTo>
                    <a:lnTo>
                      <a:pt x="2634" y="1396"/>
                    </a:lnTo>
                    <a:lnTo>
                      <a:pt x="2614" y="1356"/>
                    </a:lnTo>
                    <a:lnTo>
                      <a:pt x="2589" y="1319"/>
                    </a:lnTo>
                    <a:lnTo>
                      <a:pt x="2559" y="1285"/>
                    </a:lnTo>
                    <a:lnTo>
                      <a:pt x="2525" y="1255"/>
                    </a:lnTo>
                    <a:lnTo>
                      <a:pt x="2485" y="1229"/>
                    </a:lnTo>
                    <a:lnTo>
                      <a:pt x="2440" y="1208"/>
                    </a:lnTo>
                    <a:lnTo>
                      <a:pt x="2393" y="1192"/>
                    </a:lnTo>
                    <a:lnTo>
                      <a:pt x="2347" y="1184"/>
                    </a:lnTo>
                    <a:lnTo>
                      <a:pt x="2300" y="1182"/>
                    </a:lnTo>
                    <a:close/>
                    <a:moveTo>
                      <a:pt x="3485" y="0"/>
                    </a:moveTo>
                    <a:lnTo>
                      <a:pt x="3485" y="0"/>
                    </a:lnTo>
                    <a:lnTo>
                      <a:pt x="3500" y="3"/>
                    </a:lnTo>
                    <a:lnTo>
                      <a:pt x="3509" y="11"/>
                    </a:lnTo>
                    <a:lnTo>
                      <a:pt x="3514" y="22"/>
                    </a:lnTo>
                    <a:lnTo>
                      <a:pt x="3513" y="38"/>
                    </a:lnTo>
                    <a:lnTo>
                      <a:pt x="3510" y="55"/>
                    </a:lnTo>
                    <a:lnTo>
                      <a:pt x="3508" y="69"/>
                    </a:lnTo>
                    <a:lnTo>
                      <a:pt x="3506" y="82"/>
                    </a:lnTo>
                    <a:lnTo>
                      <a:pt x="3506" y="90"/>
                    </a:lnTo>
                    <a:lnTo>
                      <a:pt x="3508" y="94"/>
                    </a:lnTo>
                    <a:lnTo>
                      <a:pt x="3510" y="97"/>
                    </a:lnTo>
                    <a:lnTo>
                      <a:pt x="3512" y="98"/>
                    </a:lnTo>
                    <a:lnTo>
                      <a:pt x="3513" y="99"/>
                    </a:lnTo>
                    <a:lnTo>
                      <a:pt x="3513" y="99"/>
                    </a:lnTo>
                    <a:lnTo>
                      <a:pt x="3517" y="106"/>
                    </a:lnTo>
                    <a:lnTo>
                      <a:pt x="3517" y="118"/>
                    </a:lnTo>
                    <a:lnTo>
                      <a:pt x="3512" y="132"/>
                    </a:lnTo>
                    <a:lnTo>
                      <a:pt x="3504" y="149"/>
                    </a:lnTo>
                    <a:lnTo>
                      <a:pt x="3491" y="166"/>
                    </a:lnTo>
                    <a:lnTo>
                      <a:pt x="3487" y="171"/>
                    </a:lnTo>
                    <a:lnTo>
                      <a:pt x="3481" y="177"/>
                    </a:lnTo>
                    <a:lnTo>
                      <a:pt x="3480" y="183"/>
                    </a:lnTo>
                    <a:lnTo>
                      <a:pt x="3480" y="194"/>
                    </a:lnTo>
                    <a:lnTo>
                      <a:pt x="3480" y="213"/>
                    </a:lnTo>
                    <a:lnTo>
                      <a:pt x="3481" y="236"/>
                    </a:lnTo>
                    <a:lnTo>
                      <a:pt x="3483" y="262"/>
                    </a:lnTo>
                    <a:lnTo>
                      <a:pt x="3485" y="293"/>
                    </a:lnTo>
                    <a:lnTo>
                      <a:pt x="3487" y="327"/>
                    </a:lnTo>
                    <a:lnTo>
                      <a:pt x="3488" y="362"/>
                    </a:lnTo>
                    <a:lnTo>
                      <a:pt x="3491" y="426"/>
                    </a:lnTo>
                    <a:lnTo>
                      <a:pt x="3491" y="494"/>
                    </a:lnTo>
                    <a:lnTo>
                      <a:pt x="3488" y="568"/>
                    </a:lnTo>
                    <a:lnTo>
                      <a:pt x="3483" y="646"/>
                    </a:lnTo>
                    <a:lnTo>
                      <a:pt x="3474" y="729"/>
                    </a:lnTo>
                    <a:lnTo>
                      <a:pt x="3460" y="815"/>
                    </a:lnTo>
                    <a:lnTo>
                      <a:pt x="3453" y="864"/>
                    </a:lnTo>
                    <a:lnTo>
                      <a:pt x="3450" y="882"/>
                    </a:lnTo>
                    <a:lnTo>
                      <a:pt x="3446" y="902"/>
                    </a:lnTo>
                    <a:lnTo>
                      <a:pt x="3434" y="959"/>
                    </a:lnTo>
                    <a:lnTo>
                      <a:pt x="3422" y="1011"/>
                    </a:lnTo>
                    <a:lnTo>
                      <a:pt x="3410" y="1058"/>
                    </a:lnTo>
                    <a:lnTo>
                      <a:pt x="3399" y="1099"/>
                    </a:lnTo>
                    <a:lnTo>
                      <a:pt x="3386" y="1144"/>
                    </a:lnTo>
                    <a:lnTo>
                      <a:pt x="3370" y="1191"/>
                    </a:lnTo>
                    <a:lnTo>
                      <a:pt x="3351" y="1240"/>
                    </a:lnTo>
                    <a:lnTo>
                      <a:pt x="3334" y="1290"/>
                    </a:lnTo>
                    <a:lnTo>
                      <a:pt x="3317" y="1336"/>
                    </a:lnTo>
                    <a:lnTo>
                      <a:pt x="3300" y="1377"/>
                    </a:lnTo>
                    <a:lnTo>
                      <a:pt x="3257" y="1478"/>
                    </a:lnTo>
                    <a:lnTo>
                      <a:pt x="3207" y="1581"/>
                    </a:lnTo>
                    <a:lnTo>
                      <a:pt x="3152" y="1685"/>
                    </a:lnTo>
                    <a:lnTo>
                      <a:pt x="3090" y="1790"/>
                    </a:lnTo>
                    <a:lnTo>
                      <a:pt x="3021" y="1898"/>
                    </a:lnTo>
                    <a:lnTo>
                      <a:pt x="2945" y="2008"/>
                    </a:lnTo>
                    <a:lnTo>
                      <a:pt x="2862" y="2119"/>
                    </a:lnTo>
                    <a:lnTo>
                      <a:pt x="2772" y="2231"/>
                    </a:lnTo>
                    <a:lnTo>
                      <a:pt x="2749" y="2262"/>
                    </a:lnTo>
                    <a:lnTo>
                      <a:pt x="2730" y="2297"/>
                    </a:lnTo>
                    <a:lnTo>
                      <a:pt x="2714" y="2335"/>
                    </a:lnTo>
                    <a:lnTo>
                      <a:pt x="2702" y="2375"/>
                    </a:lnTo>
                    <a:lnTo>
                      <a:pt x="2694" y="2417"/>
                    </a:lnTo>
                    <a:lnTo>
                      <a:pt x="2689" y="2459"/>
                    </a:lnTo>
                    <a:lnTo>
                      <a:pt x="2689" y="2498"/>
                    </a:lnTo>
                    <a:lnTo>
                      <a:pt x="2693" y="2535"/>
                    </a:lnTo>
                    <a:lnTo>
                      <a:pt x="2701" y="2577"/>
                    </a:lnTo>
                    <a:lnTo>
                      <a:pt x="2707" y="2621"/>
                    </a:lnTo>
                    <a:lnTo>
                      <a:pt x="2713" y="2668"/>
                    </a:lnTo>
                    <a:lnTo>
                      <a:pt x="2718" y="2719"/>
                    </a:lnTo>
                    <a:lnTo>
                      <a:pt x="2722" y="2773"/>
                    </a:lnTo>
                    <a:lnTo>
                      <a:pt x="2723" y="2827"/>
                    </a:lnTo>
                    <a:lnTo>
                      <a:pt x="2724" y="2885"/>
                    </a:lnTo>
                    <a:lnTo>
                      <a:pt x="2723" y="2944"/>
                    </a:lnTo>
                    <a:lnTo>
                      <a:pt x="2719" y="3004"/>
                    </a:lnTo>
                    <a:lnTo>
                      <a:pt x="2714" y="3067"/>
                    </a:lnTo>
                    <a:lnTo>
                      <a:pt x="2705" y="3129"/>
                    </a:lnTo>
                    <a:lnTo>
                      <a:pt x="2694" y="3193"/>
                    </a:lnTo>
                    <a:lnTo>
                      <a:pt x="2678" y="3257"/>
                    </a:lnTo>
                    <a:lnTo>
                      <a:pt x="2661" y="3321"/>
                    </a:lnTo>
                    <a:lnTo>
                      <a:pt x="2639" y="3385"/>
                    </a:lnTo>
                    <a:lnTo>
                      <a:pt x="2614" y="3449"/>
                    </a:lnTo>
                    <a:lnTo>
                      <a:pt x="2584" y="3511"/>
                    </a:lnTo>
                    <a:lnTo>
                      <a:pt x="2550" y="3572"/>
                    </a:lnTo>
                    <a:lnTo>
                      <a:pt x="2510" y="3632"/>
                    </a:lnTo>
                    <a:lnTo>
                      <a:pt x="2465" y="3691"/>
                    </a:lnTo>
                    <a:lnTo>
                      <a:pt x="2417" y="3748"/>
                    </a:lnTo>
                    <a:lnTo>
                      <a:pt x="2362" y="3803"/>
                    </a:lnTo>
                    <a:lnTo>
                      <a:pt x="2301" y="3855"/>
                    </a:lnTo>
                    <a:lnTo>
                      <a:pt x="2235" y="3905"/>
                    </a:lnTo>
                    <a:lnTo>
                      <a:pt x="2163" y="3951"/>
                    </a:lnTo>
                    <a:lnTo>
                      <a:pt x="2136" y="3965"/>
                    </a:lnTo>
                    <a:lnTo>
                      <a:pt x="2111" y="3971"/>
                    </a:lnTo>
                    <a:lnTo>
                      <a:pt x="2088" y="3971"/>
                    </a:lnTo>
                    <a:lnTo>
                      <a:pt x="2067" y="3966"/>
                    </a:lnTo>
                    <a:lnTo>
                      <a:pt x="2050" y="3953"/>
                    </a:lnTo>
                    <a:lnTo>
                      <a:pt x="2037" y="3936"/>
                    </a:lnTo>
                    <a:lnTo>
                      <a:pt x="2026" y="3914"/>
                    </a:lnTo>
                    <a:lnTo>
                      <a:pt x="2020" y="3888"/>
                    </a:lnTo>
                    <a:lnTo>
                      <a:pt x="2019" y="3858"/>
                    </a:lnTo>
                    <a:lnTo>
                      <a:pt x="2019" y="3824"/>
                    </a:lnTo>
                    <a:lnTo>
                      <a:pt x="2017" y="3789"/>
                    </a:lnTo>
                    <a:lnTo>
                      <a:pt x="2016" y="3751"/>
                    </a:lnTo>
                    <a:lnTo>
                      <a:pt x="2013" y="3710"/>
                    </a:lnTo>
                    <a:lnTo>
                      <a:pt x="2011" y="3670"/>
                    </a:lnTo>
                    <a:lnTo>
                      <a:pt x="2005" y="3627"/>
                    </a:lnTo>
                    <a:lnTo>
                      <a:pt x="1999" y="3583"/>
                    </a:lnTo>
                    <a:lnTo>
                      <a:pt x="1991" y="3537"/>
                    </a:lnTo>
                    <a:lnTo>
                      <a:pt x="1982" y="3490"/>
                    </a:lnTo>
                    <a:lnTo>
                      <a:pt x="1970" y="3442"/>
                    </a:lnTo>
                    <a:lnTo>
                      <a:pt x="1957" y="3394"/>
                    </a:lnTo>
                    <a:lnTo>
                      <a:pt x="1941" y="3346"/>
                    </a:lnTo>
                    <a:lnTo>
                      <a:pt x="1924" y="3296"/>
                    </a:lnTo>
                    <a:lnTo>
                      <a:pt x="1904" y="3247"/>
                    </a:lnTo>
                    <a:lnTo>
                      <a:pt x="1882" y="3196"/>
                    </a:lnTo>
                    <a:lnTo>
                      <a:pt x="1857" y="3146"/>
                    </a:lnTo>
                    <a:lnTo>
                      <a:pt x="1829" y="3097"/>
                    </a:lnTo>
                    <a:lnTo>
                      <a:pt x="1798" y="3047"/>
                    </a:lnTo>
                    <a:lnTo>
                      <a:pt x="1765" y="2999"/>
                    </a:lnTo>
                    <a:lnTo>
                      <a:pt x="1728" y="2951"/>
                    </a:lnTo>
                    <a:lnTo>
                      <a:pt x="1687" y="2904"/>
                    </a:lnTo>
                    <a:lnTo>
                      <a:pt x="1644" y="2858"/>
                    </a:lnTo>
                    <a:lnTo>
                      <a:pt x="1598" y="2814"/>
                    </a:lnTo>
                    <a:lnTo>
                      <a:pt x="1547" y="2770"/>
                    </a:lnTo>
                    <a:lnTo>
                      <a:pt x="1493" y="2728"/>
                    </a:lnTo>
                    <a:lnTo>
                      <a:pt x="1434" y="2688"/>
                    </a:lnTo>
                    <a:lnTo>
                      <a:pt x="1372" y="2650"/>
                    </a:lnTo>
                    <a:lnTo>
                      <a:pt x="1305" y="2614"/>
                    </a:lnTo>
                    <a:lnTo>
                      <a:pt x="1234" y="2580"/>
                    </a:lnTo>
                    <a:lnTo>
                      <a:pt x="1159" y="2547"/>
                    </a:lnTo>
                    <a:lnTo>
                      <a:pt x="1079" y="2517"/>
                    </a:lnTo>
                    <a:lnTo>
                      <a:pt x="995" y="2491"/>
                    </a:lnTo>
                    <a:lnTo>
                      <a:pt x="905" y="2468"/>
                    </a:lnTo>
                    <a:lnTo>
                      <a:pt x="811" y="2446"/>
                    </a:lnTo>
                    <a:lnTo>
                      <a:pt x="711" y="2429"/>
                    </a:lnTo>
                    <a:lnTo>
                      <a:pt x="606" y="2414"/>
                    </a:lnTo>
                    <a:lnTo>
                      <a:pt x="495" y="2403"/>
                    </a:lnTo>
                    <a:lnTo>
                      <a:pt x="380" y="2396"/>
                    </a:lnTo>
                    <a:lnTo>
                      <a:pt x="259" y="2392"/>
                    </a:lnTo>
                    <a:lnTo>
                      <a:pt x="131" y="2392"/>
                    </a:lnTo>
                    <a:lnTo>
                      <a:pt x="100" y="2391"/>
                    </a:lnTo>
                    <a:lnTo>
                      <a:pt x="72" y="2383"/>
                    </a:lnTo>
                    <a:lnTo>
                      <a:pt x="48" y="2371"/>
                    </a:lnTo>
                    <a:lnTo>
                      <a:pt x="29" y="2356"/>
                    </a:lnTo>
                    <a:lnTo>
                      <a:pt x="13" y="2337"/>
                    </a:lnTo>
                    <a:lnTo>
                      <a:pt x="4" y="2314"/>
                    </a:lnTo>
                    <a:lnTo>
                      <a:pt x="0" y="2289"/>
                    </a:lnTo>
                    <a:lnTo>
                      <a:pt x="2" y="2262"/>
                    </a:lnTo>
                    <a:lnTo>
                      <a:pt x="12" y="2233"/>
                    </a:lnTo>
                    <a:lnTo>
                      <a:pt x="27" y="2197"/>
                    </a:lnTo>
                    <a:lnTo>
                      <a:pt x="46" y="2160"/>
                    </a:lnTo>
                    <a:lnTo>
                      <a:pt x="65" y="2120"/>
                    </a:lnTo>
                    <a:lnTo>
                      <a:pt x="88" y="2079"/>
                    </a:lnTo>
                    <a:lnTo>
                      <a:pt x="113" y="2036"/>
                    </a:lnTo>
                    <a:lnTo>
                      <a:pt x="140" y="1993"/>
                    </a:lnTo>
                    <a:lnTo>
                      <a:pt x="171" y="1950"/>
                    </a:lnTo>
                    <a:lnTo>
                      <a:pt x="202" y="1906"/>
                    </a:lnTo>
                    <a:lnTo>
                      <a:pt x="238" y="1862"/>
                    </a:lnTo>
                    <a:lnTo>
                      <a:pt x="277" y="1818"/>
                    </a:lnTo>
                    <a:lnTo>
                      <a:pt x="318" y="1775"/>
                    </a:lnTo>
                    <a:lnTo>
                      <a:pt x="362" y="1733"/>
                    </a:lnTo>
                    <a:lnTo>
                      <a:pt x="410" y="1693"/>
                    </a:lnTo>
                    <a:lnTo>
                      <a:pt x="461" y="1653"/>
                    </a:lnTo>
                    <a:lnTo>
                      <a:pt x="515" y="1617"/>
                    </a:lnTo>
                    <a:lnTo>
                      <a:pt x="573" y="1582"/>
                    </a:lnTo>
                    <a:lnTo>
                      <a:pt x="633" y="1549"/>
                    </a:lnTo>
                    <a:lnTo>
                      <a:pt x="699" y="1521"/>
                    </a:lnTo>
                    <a:lnTo>
                      <a:pt x="767" y="1495"/>
                    </a:lnTo>
                    <a:lnTo>
                      <a:pt x="838" y="1472"/>
                    </a:lnTo>
                    <a:lnTo>
                      <a:pt x="914" y="1454"/>
                    </a:lnTo>
                    <a:lnTo>
                      <a:pt x="995" y="1440"/>
                    </a:lnTo>
                    <a:lnTo>
                      <a:pt x="1079" y="1429"/>
                    </a:lnTo>
                    <a:lnTo>
                      <a:pt x="1167" y="1425"/>
                    </a:lnTo>
                    <a:lnTo>
                      <a:pt x="1260" y="1425"/>
                    </a:lnTo>
                    <a:lnTo>
                      <a:pt x="1297" y="1424"/>
                    </a:lnTo>
                    <a:lnTo>
                      <a:pt x="1335" y="1418"/>
                    </a:lnTo>
                    <a:lnTo>
                      <a:pt x="1373" y="1406"/>
                    </a:lnTo>
                    <a:lnTo>
                      <a:pt x="1410" y="1389"/>
                    </a:lnTo>
                    <a:lnTo>
                      <a:pt x="1444" y="1368"/>
                    </a:lnTo>
                    <a:lnTo>
                      <a:pt x="1476" y="1345"/>
                    </a:lnTo>
                    <a:lnTo>
                      <a:pt x="1503" y="1317"/>
                    </a:lnTo>
                    <a:lnTo>
                      <a:pt x="1526" y="1287"/>
                    </a:lnTo>
                    <a:lnTo>
                      <a:pt x="1555" y="1242"/>
                    </a:lnTo>
                    <a:lnTo>
                      <a:pt x="1589" y="1192"/>
                    </a:lnTo>
                    <a:lnTo>
                      <a:pt x="1627" y="1138"/>
                    </a:lnTo>
                    <a:lnTo>
                      <a:pt x="1669" y="1080"/>
                    </a:lnTo>
                    <a:lnTo>
                      <a:pt x="1716" y="1020"/>
                    </a:lnTo>
                    <a:lnTo>
                      <a:pt x="1766" y="958"/>
                    </a:lnTo>
                    <a:lnTo>
                      <a:pt x="1823" y="894"/>
                    </a:lnTo>
                    <a:lnTo>
                      <a:pt x="1882" y="829"/>
                    </a:lnTo>
                    <a:lnTo>
                      <a:pt x="1946" y="762"/>
                    </a:lnTo>
                    <a:lnTo>
                      <a:pt x="2016" y="697"/>
                    </a:lnTo>
                    <a:lnTo>
                      <a:pt x="2088" y="631"/>
                    </a:lnTo>
                    <a:lnTo>
                      <a:pt x="2166" y="566"/>
                    </a:lnTo>
                    <a:lnTo>
                      <a:pt x="2249" y="503"/>
                    </a:lnTo>
                    <a:lnTo>
                      <a:pt x="2335" y="442"/>
                    </a:lnTo>
                    <a:lnTo>
                      <a:pt x="2427" y="383"/>
                    </a:lnTo>
                    <a:lnTo>
                      <a:pt x="2513" y="331"/>
                    </a:lnTo>
                    <a:lnTo>
                      <a:pt x="2597" y="286"/>
                    </a:lnTo>
                    <a:lnTo>
                      <a:pt x="2680" y="245"/>
                    </a:lnTo>
                    <a:lnTo>
                      <a:pt x="2759" y="211"/>
                    </a:lnTo>
                    <a:lnTo>
                      <a:pt x="2833" y="181"/>
                    </a:lnTo>
                    <a:lnTo>
                      <a:pt x="2906" y="155"/>
                    </a:lnTo>
                    <a:lnTo>
                      <a:pt x="2974" y="134"/>
                    </a:lnTo>
                    <a:lnTo>
                      <a:pt x="3037" y="116"/>
                    </a:lnTo>
                    <a:lnTo>
                      <a:pt x="3095" y="102"/>
                    </a:lnTo>
                    <a:lnTo>
                      <a:pt x="3149" y="90"/>
                    </a:lnTo>
                    <a:lnTo>
                      <a:pt x="3188" y="84"/>
                    </a:lnTo>
                    <a:lnTo>
                      <a:pt x="3226" y="77"/>
                    </a:lnTo>
                    <a:lnTo>
                      <a:pt x="3259" y="72"/>
                    </a:lnTo>
                    <a:lnTo>
                      <a:pt x="3287" y="67"/>
                    </a:lnTo>
                    <a:lnTo>
                      <a:pt x="3309" y="63"/>
                    </a:lnTo>
                    <a:lnTo>
                      <a:pt x="3324" y="60"/>
                    </a:lnTo>
                    <a:lnTo>
                      <a:pt x="3330" y="58"/>
                    </a:lnTo>
                    <a:lnTo>
                      <a:pt x="3337" y="49"/>
                    </a:lnTo>
                    <a:lnTo>
                      <a:pt x="3351" y="33"/>
                    </a:lnTo>
                    <a:lnTo>
                      <a:pt x="3364" y="21"/>
                    </a:lnTo>
                    <a:lnTo>
                      <a:pt x="3378" y="12"/>
                    </a:lnTo>
                    <a:lnTo>
                      <a:pt x="3388" y="9"/>
                    </a:lnTo>
                    <a:lnTo>
                      <a:pt x="3397" y="11"/>
                    </a:lnTo>
                    <a:lnTo>
                      <a:pt x="3404" y="16"/>
                    </a:lnTo>
                    <a:lnTo>
                      <a:pt x="3409" y="17"/>
                    </a:lnTo>
                    <a:lnTo>
                      <a:pt x="3420" y="16"/>
                    </a:lnTo>
                    <a:lnTo>
                      <a:pt x="3434" y="13"/>
                    </a:lnTo>
                    <a:lnTo>
                      <a:pt x="3450" y="9"/>
                    </a:lnTo>
                    <a:lnTo>
                      <a:pt x="3468" y="4"/>
                    </a:lnTo>
                    <a:lnTo>
                      <a:pt x="3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36" name="Freeform 93"/>
              <p:cNvSpPr>
                <a:spLocks/>
              </p:cNvSpPr>
              <p:nvPr/>
            </p:nvSpPr>
            <p:spPr bwMode="auto">
              <a:xfrm>
                <a:off x="9412288" y="8978900"/>
                <a:ext cx="369888" cy="452437"/>
              </a:xfrm>
              <a:custGeom>
                <a:avLst/>
                <a:gdLst>
                  <a:gd name="T0" fmla="*/ 662 w 701"/>
                  <a:gd name="T1" fmla="*/ 0 h 855"/>
                  <a:gd name="T2" fmla="*/ 679 w 701"/>
                  <a:gd name="T3" fmla="*/ 5 h 855"/>
                  <a:gd name="T4" fmla="*/ 691 w 701"/>
                  <a:gd name="T5" fmla="*/ 16 h 855"/>
                  <a:gd name="T6" fmla="*/ 699 w 701"/>
                  <a:gd name="T7" fmla="*/ 32 h 855"/>
                  <a:gd name="T8" fmla="*/ 701 w 701"/>
                  <a:gd name="T9" fmla="*/ 51 h 855"/>
                  <a:gd name="T10" fmla="*/ 699 w 701"/>
                  <a:gd name="T11" fmla="*/ 76 h 855"/>
                  <a:gd name="T12" fmla="*/ 690 w 701"/>
                  <a:gd name="T13" fmla="*/ 104 h 855"/>
                  <a:gd name="T14" fmla="*/ 667 w 701"/>
                  <a:gd name="T15" fmla="*/ 154 h 855"/>
                  <a:gd name="T16" fmla="*/ 644 w 701"/>
                  <a:gd name="T17" fmla="*/ 207 h 855"/>
                  <a:gd name="T18" fmla="*/ 615 w 701"/>
                  <a:gd name="T19" fmla="*/ 263 h 855"/>
                  <a:gd name="T20" fmla="*/ 583 w 701"/>
                  <a:gd name="T21" fmla="*/ 323 h 855"/>
                  <a:gd name="T22" fmla="*/ 548 w 701"/>
                  <a:gd name="T23" fmla="*/ 385 h 855"/>
                  <a:gd name="T24" fmla="*/ 507 w 701"/>
                  <a:gd name="T25" fmla="*/ 446 h 855"/>
                  <a:gd name="T26" fmla="*/ 463 w 701"/>
                  <a:gd name="T27" fmla="*/ 508 h 855"/>
                  <a:gd name="T28" fmla="*/ 416 w 701"/>
                  <a:gd name="T29" fmla="*/ 570 h 855"/>
                  <a:gd name="T30" fmla="*/ 364 w 701"/>
                  <a:gd name="T31" fmla="*/ 629 h 855"/>
                  <a:gd name="T32" fmla="*/ 308 w 701"/>
                  <a:gd name="T33" fmla="*/ 687 h 855"/>
                  <a:gd name="T34" fmla="*/ 248 w 701"/>
                  <a:gd name="T35" fmla="*/ 740 h 855"/>
                  <a:gd name="T36" fmla="*/ 182 w 701"/>
                  <a:gd name="T37" fmla="*/ 791 h 855"/>
                  <a:gd name="T38" fmla="*/ 113 w 701"/>
                  <a:gd name="T39" fmla="*/ 837 h 855"/>
                  <a:gd name="T40" fmla="*/ 86 w 701"/>
                  <a:gd name="T41" fmla="*/ 850 h 855"/>
                  <a:gd name="T42" fmla="*/ 61 w 701"/>
                  <a:gd name="T43" fmla="*/ 855 h 855"/>
                  <a:gd name="T44" fmla="*/ 40 w 701"/>
                  <a:gd name="T45" fmla="*/ 855 h 855"/>
                  <a:gd name="T46" fmla="*/ 23 w 701"/>
                  <a:gd name="T47" fmla="*/ 848 h 855"/>
                  <a:gd name="T48" fmla="*/ 10 w 701"/>
                  <a:gd name="T49" fmla="*/ 837 h 855"/>
                  <a:gd name="T50" fmla="*/ 2 w 701"/>
                  <a:gd name="T51" fmla="*/ 820 h 855"/>
                  <a:gd name="T52" fmla="*/ 0 w 701"/>
                  <a:gd name="T53" fmla="*/ 799 h 855"/>
                  <a:gd name="T54" fmla="*/ 2 w 701"/>
                  <a:gd name="T55" fmla="*/ 774 h 855"/>
                  <a:gd name="T56" fmla="*/ 11 w 701"/>
                  <a:gd name="T57" fmla="*/ 745 h 855"/>
                  <a:gd name="T58" fmla="*/ 31 w 701"/>
                  <a:gd name="T59" fmla="*/ 699 h 855"/>
                  <a:gd name="T60" fmla="*/ 55 w 701"/>
                  <a:gd name="T61" fmla="*/ 648 h 855"/>
                  <a:gd name="T62" fmla="*/ 82 w 701"/>
                  <a:gd name="T63" fmla="*/ 593 h 855"/>
                  <a:gd name="T64" fmla="*/ 114 w 701"/>
                  <a:gd name="T65" fmla="*/ 536 h 855"/>
                  <a:gd name="T66" fmla="*/ 149 w 701"/>
                  <a:gd name="T67" fmla="*/ 477 h 855"/>
                  <a:gd name="T68" fmla="*/ 189 w 701"/>
                  <a:gd name="T69" fmla="*/ 417 h 855"/>
                  <a:gd name="T70" fmla="*/ 232 w 701"/>
                  <a:gd name="T71" fmla="*/ 357 h 855"/>
                  <a:gd name="T72" fmla="*/ 279 w 701"/>
                  <a:gd name="T73" fmla="*/ 297 h 855"/>
                  <a:gd name="T74" fmla="*/ 332 w 701"/>
                  <a:gd name="T75" fmla="*/ 237 h 855"/>
                  <a:gd name="T76" fmla="*/ 390 w 701"/>
                  <a:gd name="T77" fmla="*/ 180 h 855"/>
                  <a:gd name="T78" fmla="*/ 452 w 701"/>
                  <a:gd name="T79" fmla="*/ 124 h 855"/>
                  <a:gd name="T80" fmla="*/ 520 w 701"/>
                  <a:gd name="T81" fmla="*/ 71 h 855"/>
                  <a:gd name="T82" fmla="*/ 592 w 701"/>
                  <a:gd name="T83" fmla="*/ 21 h 855"/>
                  <a:gd name="T84" fmla="*/ 619 w 701"/>
                  <a:gd name="T85" fmla="*/ 8 h 855"/>
                  <a:gd name="T86" fmla="*/ 642 w 701"/>
                  <a:gd name="T87" fmla="*/ 0 h 855"/>
                  <a:gd name="T88" fmla="*/ 662 w 701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1" h="855">
                    <a:moveTo>
                      <a:pt x="662" y="0"/>
                    </a:moveTo>
                    <a:lnTo>
                      <a:pt x="679" y="5"/>
                    </a:lnTo>
                    <a:lnTo>
                      <a:pt x="691" y="16"/>
                    </a:lnTo>
                    <a:lnTo>
                      <a:pt x="699" y="32"/>
                    </a:lnTo>
                    <a:lnTo>
                      <a:pt x="701" y="51"/>
                    </a:lnTo>
                    <a:lnTo>
                      <a:pt x="699" y="76"/>
                    </a:lnTo>
                    <a:lnTo>
                      <a:pt x="690" y="104"/>
                    </a:lnTo>
                    <a:lnTo>
                      <a:pt x="667" y="154"/>
                    </a:lnTo>
                    <a:lnTo>
                      <a:pt x="644" y="207"/>
                    </a:lnTo>
                    <a:lnTo>
                      <a:pt x="615" y="263"/>
                    </a:lnTo>
                    <a:lnTo>
                      <a:pt x="583" y="323"/>
                    </a:lnTo>
                    <a:lnTo>
                      <a:pt x="548" y="385"/>
                    </a:lnTo>
                    <a:lnTo>
                      <a:pt x="507" y="446"/>
                    </a:lnTo>
                    <a:lnTo>
                      <a:pt x="463" y="508"/>
                    </a:lnTo>
                    <a:lnTo>
                      <a:pt x="416" y="570"/>
                    </a:lnTo>
                    <a:lnTo>
                      <a:pt x="364" y="629"/>
                    </a:lnTo>
                    <a:lnTo>
                      <a:pt x="308" y="687"/>
                    </a:lnTo>
                    <a:lnTo>
                      <a:pt x="248" y="740"/>
                    </a:lnTo>
                    <a:lnTo>
                      <a:pt x="182" y="791"/>
                    </a:lnTo>
                    <a:lnTo>
                      <a:pt x="113" y="837"/>
                    </a:lnTo>
                    <a:lnTo>
                      <a:pt x="86" y="850"/>
                    </a:lnTo>
                    <a:lnTo>
                      <a:pt x="61" y="855"/>
                    </a:lnTo>
                    <a:lnTo>
                      <a:pt x="40" y="855"/>
                    </a:lnTo>
                    <a:lnTo>
                      <a:pt x="23" y="848"/>
                    </a:lnTo>
                    <a:lnTo>
                      <a:pt x="10" y="837"/>
                    </a:lnTo>
                    <a:lnTo>
                      <a:pt x="2" y="820"/>
                    </a:lnTo>
                    <a:lnTo>
                      <a:pt x="0" y="799"/>
                    </a:lnTo>
                    <a:lnTo>
                      <a:pt x="2" y="774"/>
                    </a:lnTo>
                    <a:lnTo>
                      <a:pt x="11" y="745"/>
                    </a:lnTo>
                    <a:lnTo>
                      <a:pt x="31" y="699"/>
                    </a:lnTo>
                    <a:lnTo>
                      <a:pt x="55" y="648"/>
                    </a:lnTo>
                    <a:lnTo>
                      <a:pt x="82" y="593"/>
                    </a:lnTo>
                    <a:lnTo>
                      <a:pt x="114" y="536"/>
                    </a:lnTo>
                    <a:lnTo>
                      <a:pt x="149" y="477"/>
                    </a:lnTo>
                    <a:lnTo>
                      <a:pt x="189" y="417"/>
                    </a:lnTo>
                    <a:lnTo>
                      <a:pt x="232" y="357"/>
                    </a:lnTo>
                    <a:lnTo>
                      <a:pt x="279" y="297"/>
                    </a:lnTo>
                    <a:lnTo>
                      <a:pt x="332" y="237"/>
                    </a:lnTo>
                    <a:lnTo>
                      <a:pt x="390" y="180"/>
                    </a:lnTo>
                    <a:lnTo>
                      <a:pt x="452" y="124"/>
                    </a:lnTo>
                    <a:lnTo>
                      <a:pt x="520" y="71"/>
                    </a:lnTo>
                    <a:lnTo>
                      <a:pt x="592" y="21"/>
                    </a:lnTo>
                    <a:lnTo>
                      <a:pt x="619" y="8"/>
                    </a:lnTo>
                    <a:lnTo>
                      <a:pt x="642" y="0"/>
                    </a:lnTo>
                    <a:lnTo>
                      <a:pt x="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37" name="Freeform 94"/>
              <p:cNvSpPr>
                <a:spLocks/>
              </p:cNvSpPr>
              <p:nvPr/>
            </p:nvSpPr>
            <p:spPr bwMode="auto">
              <a:xfrm>
                <a:off x="9080501" y="8828088"/>
                <a:ext cx="511175" cy="638175"/>
              </a:xfrm>
              <a:custGeom>
                <a:avLst/>
                <a:gdLst>
                  <a:gd name="T0" fmla="*/ 923 w 964"/>
                  <a:gd name="T1" fmla="*/ 0 h 1205"/>
                  <a:gd name="T2" fmla="*/ 940 w 964"/>
                  <a:gd name="T3" fmla="*/ 5 h 1205"/>
                  <a:gd name="T4" fmla="*/ 952 w 964"/>
                  <a:gd name="T5" fmla="*/ 16 h 1205"/>
                  <a:gd name="T6" fmla="*/ 960 w 964"/>
                  <a:gd name="T7" fmla="*/ 32 h 1205"/>
                  <a:gd name="T8" fmla="*/ 964 w 964"/>
                  <a:gd name="T9" fmla="*/ 52 h 1205"/>
                  <a:gd name="T10" fmla="*/ 961 w 964"/>
                  <a:gd name="T11" fmla="*/ 77 h 1205"/>
                  <a:gd name="T12" fmla="*/ 953 w 964"/>
                  <a:gd name="T13" fmla="*/ 106 h 1205"/>
                  <a:gd name="T14" fmla="*/ 933 w 964"/>
                  <a:gd name="T15" fmla="*/ 154 h 1205"/>
                  <a:gd name="T16" fmla="*/ 912 w 964"/>
                  <a:gd name="T17" fmla="*/ 207 h 1205"/>
                  <a:gd name="T18" fmla="*/ 887 w 964"/>
                  <a:gd name="T19" fmla="*/ 263 h 1205"/>
                  <a:gd name="T20" fmla="*/ 861 w 964"/>
                  <a:gd name="T21" fmla="*/ 323 h 1205"/>
                  <a:gd name="T22" fmla="*/ 830 w 964"/>
                  <a:gd name="T23" fmla="*/ 386 h 1205"/>
                  <a:gd name="T24" fmla="*/ 797 w 964"/>
                  <a:gd name="T25" fmla="*/ 451 h 1205"/>
                  <a:gd name="T26" fmla="*/ 759 w 964"/>
                  <a:gd name="T27" fmla="*/ 517 h 1205"/>
                  <a:gd name="T28" fmla="*/ 719 w 964"/>
                  <a:gd name="T29" fmla="*/ 585 h 1205"/>
                  <a:gd name="T30" fmla="*/ 674 w 964"/>
                  <a:gd name="T31" fmla="*/ 653 h 1205"/>
                  <a:gd name="T32" fmla="*/ 628 w 964"/>
                  <a:gd name="T33" fmla="*/ 721 h 1205"/>
                  <a:gd name="T34" fmla="*/ 577 w 964"/>
                  <a:gd name="T35" fmla="*/ 787 h 1205"/>
                  <a:gd name="T36" fmla="*/ 523 w 964"/>
                  <a:gd name="T37" fmla="*/ 854 h 1205"/>
                  <a:gd name="T38" fmla="*/ 465 w 964"/>
                  <a:gd name="T39" fmla="*/ 917 h 1205"/>
                  <a:gd name="T40" fmla="*/ 404 w 964"/>
                  <a:gd name="T41" fmla="*/ 979 h 1205"/>
                  <a:gd name="T42" fmla="*/ 338 w 964"/>
                  <a:gd name="T43" fmla="*/ 1037 h 1205"/>
                  <a:gd name="T44" fmla="*/ 268 w 964"/>
                  <a:gd name="T45" fmla="*/ 1092 h 1205"/>
                  <a:gd name="T46" fmla="*/ 195 w 964"/>
                  <a:gd name="T47" fmla="*/ 1141 h 1205"/>
                  <a:gd name="T48" fmla="*/ 118 w 964"/>
                  <a:gd name="T49" fmla="*/ 1188 h 1205"/>
                  <a:gd name="T50" fmla="*/ 91 w 964"/>
                  <a:gd name="T51" fmla="*/ 1200 h 1205"/>
                  <a:gd name="T52" fmla="*/ 66 w 964"/>
                  <a:gd name="T53" fmla="*/ 1205 h 1205"/>
                  <a:gd name="T54" fmla="*/ 45 w 964"/>
                  <a:gd name="T55" fmla="*/ 1204 h 1205"/>
                  <a:gd name="T56" fmla="*/ 26 w 964"/>
                  <a:gd name="T57" fmla="*/ 1197 h 1205"/>
                  <a:gd name="T58" fmla="*/ 13 w 964"/>
                  <a:gd name="T59" fmla="*/ 1186 h 1205"/>
                  <a:gd name="T60" fmla="*/ 4 w 964"/>
                  <a:gd name="T61" fmla="*/ 1169 h 1205"/>
                  <a:gd name="T62" fmla="*/ 0 w 964"/>
                  <a:gd name="T63" fmla="*/ 1148 h 1205"/>
                  <a:gd name="T64" fmla="*/ 3 w 964"/>
                  <a:gd name="T65" fmla="*/ 1122 h 1205"/>
                  <a:gd name="T66" fmla="*/ 11 w 964"/>
                  <a:gd name="T67" fmla="*/ 1093 h 1205"/>
                  <a:gd name="T68" fmla="*/ 29 w 964"/>
                  <a:gd name="T69" fmla="*/ 1044 h 1205"/>
                  <a:gd name="T70" fmla="*/ 51 w 964"/>
                  <a:gd name="T71" fmla="*/ 990 h 1205"/>
                  <a:gd name="T72" fmla="*/ 76 w 964"/>
                  <a:gd name="T73" fmla="*/ 933 h 1205"/>
                  <a:gd name="T74" fmla="*/ 105 w 964"/>
                  <a:gd name="T75" fmla="*/ 872 h 1205"/>
                  <a:gd name="T76" fmla="*/ 137 w 964"/>
                  <a:gd name="T77" fmla="*/ 808 h 1205"/>
                  <a:gd name="T78" fmla="*/ 174 w 964"/>
                  <a:gd name="T79" fmla="*/ 741 h 1205"/>
                  <a:gd name="T80" fmla="*/ 213 w 964"/>
                  <a:gd name="T81" fmla="*/ 674 h 1205"/>
                  <a:gd name="T82" fmla="*/ 256 w 964"/>
                  <a:gd name="T83" fmla="*/ 603 h 1205"/>
                  <a:gd name="T84" fmla="*/ 305 w 964"/>
                  <a:gd name="T85" fmla="*/ 534 h 1205"/>
                  <a:gd name="T86" fmla="*/ 356 w 964"/>
                  <a:gd name="T87" fmla="*/ 464 h 1205"/>
                  <a:gd name="T88" fmla="*/ 413 w 964"/>
                  <a:gd name="T89" fmla="*/ 395 h 1205"/>
                  <a:gd name="T90" fmla="*/ 475 w 964"/>
                  <a:gd name="T91" fmla="*/ 326 h 1205"/>
                  <a:gd name="T92" fmla="*/ 539 w 964"/>
                  <a:gd name="T93" fmla="*/ 259 h 1205"/>
                  <a:gd name="T94" fmla="*/ 610 w 964"/>
                  <a:gd name="T95" fmla="*/ 196 h 1205"/>
                  <a:gd name="T96" fmla="*/ 685 w 964"/>
                  <a:gd name="T97" fmla="*/ 133 h 1205"/>
                  <a:gd name="T98" fmla="*/ 765 w 964"/>
                  <a:gd name="T99" fmla="*/ 75 h 1205"/>
                  <a:gd name="T100" fmla="*/ 851 w 964"/>
                  <a:gd name="T101" fmla="*/ 21 h 1205"/>
                  <a:gd name="T102" fmla="*/ 878 w 964"/>
                  <a:gd name="T103" fmla="*/ 7 h 1205"/>
                  <a:gd name="T104" fmla="*/ 902 w 964"/>
                  <a:gd name="T105" fmla="*/ 0 h 1205"/>
                  <a:gd name="T106" fmla="*/ 923 w 964"/>
                  <a:gd name="T107" fmla="*/ 0 h 1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4" h="1205">
                    <a:moveTo>
                      <a:pt x="923" y="0"/>
                    </a:moveTo>
                    <a:lnTo>
                      <a:pt x="940" y="5"/>
                    </a:lnTo>
                    <a:lnTo>
                      <a:pt x="952" y="16"/>
                    </a:lnTo>
                    <a:lnTo>
                      <a:pt x="960" y="32"/>
                    </a:lnTo>
                    <a:lnTo>
                      <a:pt x="964" y="52"/>
                    </a:lnTo>
                    <a:lnTo>
                      <a:pt x="961" y="77"/>
                    </a:lnTo>
                    <a:lnTo>
                      <a:pt x="953" y="106"/>
                    </a:lnTo>
                    <a:lnTo>
                      <a:pt x="933" y="154"/>
                    </a:lnTo>
                    <a:lnTo>
                      <a:pt x="912" y="207"/>
                    </a:lnTo>
                    <a:lnTo>
                      <a:pt x="887" y="263"/>
                    </a:lnTo>
                    <a:lnTo>
                      <a:pt x="861" y="323"/>
                    </a:lnTo>
                    <a:lnTo>
                      <a:pt x="830" y="386"/>
                    </a:lnTo>
                    <a:lnTo>
                      <a:pt x="797" y="451"/>
                    </a:lnTo>
                    <a:lnTo>
                      <a:pt x="759" y="517"/>
                    </a:lnTo>
                    <a:lnTo>
                      <a:pt x="719" y="585"/>
                    </a:lnTo>
                    <a:lnTo>
                      <a:pt x="674" y="653"/>
                    </a:lnTo>
                    <a:lnTo>
                      <a:pt x="628" y="721"/>
                    </a:lnTo>
                    <a:lnTo>
                      <a:pt x="577" y="787"/>
                    </a:lnTo>
                    <a:lnTo>
                      <a:pt x="523" y="854"/>
                    </a:lnTo>
                    <a:lnTo>
                      <a:pt x="465" y="917"/>
                    </a:lnTo>
                    <a:lnTo>
                      <a:pt x="404" y="979"/>
                    </a:lnTo>
                    <a:lnTo>
                      <a:pt x="338" y="1037"/>
                    </a:lnTo>
                    <a:lnTo>
                      <a:pt x="268" y="1092"/>
                    </a:lnTo>
                    <a:lnTo>
                      <a:pt x="195" y="1141"/>
                    </a:lnTo>
                    <a:lnTo>
                      <a:pt x="118" y="1188"/>
                    </a:lnTo>
                    <a:lnTo>
                      <a:pt x="91" y="1200"/>
                    </a:lnTo>
                    <a:lnTo>
                      <a:pt x="66" y="1205"/>
                    </a:lnTo>
                    <a:lnTo>
                      <a:pt x="45" y="1204"/>
                    </a:lnTo>
                    <a:lnTo>
                      <a:pt x="26" y="1197"/>
                    </a:lnTo>
                    <a:lnTo>
                      <a:pt x="13" y="1186"/>
                    </a:lnTo>
                    <a:lnTo>
                      <a:pt x="4" y="1169"/>
                    </a:lnTo>
                    <a:lnTo>
                      <a:pt x="0" y="1148"/>
                    </a:lnTo>
                    <a:lnTo>
                      <a:pt x="3" y="1122"/>
                    </a:lnTo>
                    <a:lnTo>
                      <a:pt x="11" y="1093"/>
                    </a:lnTo>
                    <a:lnTo>
                      <a:pt x="29" y="1044"/>
                    </a:lnTo>
                    <a:lnTo>
                      <a:pt x="51" y="990"/>
                    </a:lnTo>
                    <a:lnTo>
                      <a:pt x="76" y="933"/>
                    </a:lnTo>
                    <a:lnTo>
                      <a:pt x="105" y="872"/>
                    </a:lnTo>
                    <a:lnTo>
                      <a:pt x="137" y="808"/>
                    </a:lnTo>
                    <a:lnTo>
                      <a:pt x="174" y="741"/>
                    </a:lnTo>
                    <a:lnTo>
                      <a:pt x="213" y="674"/>
                    </a:lnTo>
                    <a:lnTo>
                      <a:pt x="256" y="603"/>
                    </a:lnTo>
                    <a:lnTo>
                      <a:pt x="305" y="534"/>
                    </a:lnTo>
                    <a:lnTo>
                      <a:pt x="356" y="464"/>
                    </a:lnTo>
                    <a:lnTo>
                      <a:pt x="413" y="395"/>
                    </a:lnTo>
                    <a:lnTo>
                      <a:pt x="475" y="326"/>
                    </a:lnTo>
                    <a:lnTo>
                      <a:pt x="539" y="259"/>
                    </a:lnTo>
                    <a:lnTo>
                      <a:pt x="610" y="196"/>
                    </a:lnTo>
                    <a:lnTo>
                      <a:pt x="685" y="133"/>
                    </a:lnTo>
                    <a:lnTo>
                      <a:pt x="765" y="75"/>
                    </a:lnTo>
                    <a:lnTo>
                      <a:pt x="851" y="21"/>
                    </a:lnTo>
                    <a:lnTo>
                      <a:pt x="878" y="7"/>
                    </a:lnTo>
                    <a:lnTo>
                      <a:pt x="902" y="0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38" name="Freeform 95"/>
              <p:cNvSpPr>
                <a:spLocks/>
              </p:cNvSpPr>
              <p:nvPr/>
            </p:nvSpPr>
            <p:spPr bwMode="auto">
              <a:xfrm>
                <a:off x="9023351" y="8678863"/>
                <a:ext cx="373063" cy="452437"/>
              </a:xfrm>
              <a:custGeom>
                <a:avLst/>
                <a:gdLst>
                  <a:gd name="T0" fmla="*/ 664 w 704"/>
                  <a:gd name="T1" fmla="*/ 0 h 855"/>
                  <a:gd name="T2" fmla="*/ 681 w 704"/>
                  <a:gd name="T3" fmla="*/ 5 h 855"/>
                  <a:gd name="T4" fmla="*/ 693 w 704"/>
                  <a:gd name="T5" fmla="*/ 16 h 855"/>
                  <a:gd name="T6" fmla="*/ 701 w 704"/>
                  <a:gd name="T7" fmla="*/ 32 h 855"/>
                  <a:gd name="T8" fmla="*/ 704 w 704"/>
                  <a:gd name="T9" fmla="*/ 52 h 855"/>
                  <a:gd name="T10" fmla="*/ 700 w 704"/>
                  <a:gd name="T11" fmla="*/ 76 h 855"/>
                  <a:gd name="T12" fmla="*/ 690 w 704"/>
                  <a:gd name="T13" fmla="*/ 104 h 855"/>
                  <a:gd name="T14" fmla="*/ 669 w 704"/>
                  <a:gd name="T15" fmla="*/ 154 h 855"/>
                  <a:gd name="T16" fmla="*/ 644 w 704"/>
                  <a:gd name="T17" fmla="*/ 207 h 855"/>
                  <a:gd name="T18" fmla="*/ 617 w 704"/>
                  <a:gd name="T19" fmla="*/ 265 h 855"/>
                  <a:gd name="T20" fmla="*/ 584 w 704"/>
                  <a:gd name="T21" fmla="*/ 323 h 855"/>
                  <a:gd name="T22" fmla="*/ 549 w 704"/>
                  <a:gd name="T23" fmla="*/ 385 h 855"/>
                  <a:gd name="T24" fmla="*/ 509 w 704"/>
                  <a:gd name="T25" fmla="*/ 446 h 855"/>
                  <a:gd name="T26" fmla="*/ 466 w 704"/>
                  <a:gd name="T27" fmla="*/ 508 h 855"/>
                  <a:gd name="T28" fmla="*/ 417 w 704"/>
                  <a:gd name="T29" fmla="*/ 570 h 855"/>
                  <a:gd name="T30" fmla="*/ 366 w 704"/>
                  <a:gd name="T31" fmla="*/ 629 h 855"/>
                  <a:gd name="T32" fmla="*/ 309 w 704"/>
                  <a:gd name="T33" fmla="*/ 687 h 855"/>
                  <a:gd name="T34" fmla="*/ 249 w 704"/>
                  <a:gd name="T35" fmla="*/ 740 h 855"/>
                  <a:gd name="T36" fmla="*/ 184 w 704"/>
                  <a:gd name="T37" fmla="*/ 791 h 855"/>
                  <a:gd name="T38" fmla="*/ 115 w 704"/>
                  <a:gd name="T39" fmla="*/ 837 h 855"/>
                  <a:gd name="T40" fmla="*/ 87 w 704"/>
                  <a:gd name="T41" fmla="*/ 850 h 855"/>
                  <a:gd name="T42" fmla="*/ 64 w 704"/>
                  <a:gd name="T43" fmla="*/ 855 h 855"/>
                  <a:gd name="T44" fmla="*/ 42 w 704"/>
                  <a:gd name="T45" fmla="*/ 855 h 855"/>
                  <a:gd name="T46" fmla="*/ 25 w 704"/>
                  <a:gd name="T47" fmla="*/ 848 h 855"/>
                  <a:gd name="T48" fmla="*/ 12 w 704"/>
                  <a:gd name="T49" fmla="*/ 837 h 855"/>
                  <a:gd name="T50" fmla="*/ 3 w 704"/>
                  <a:gd name="T51" fmla="*/ 820 h 855"/>
                  <a:gd name="T52" fmla="*/ 0 w 704"/>
                  <a:gd name="T53" fmla="*/ 799 h 855"/>
                  <a:gd name="T54" fmla="*/ 3 w 704"/>
                  <a:gd name="T55" fmla="*/ 774 h 855"/>
                  <a:gd name="T56" fmla="*/ 12 w 704"/>
                  <a:gd name="T57" fmla="*/ 745 h 855"/>
                  <a:gd name="T58" fmla="*/ 33 w 704"/>
                  <a:gd name="T59" fmla="*/ 699 h 855"/>
                  <a:gd name="T60" fmla="*/ 57 w 704"/>
                  <a:gd name="T61" fmla="*/ 648 h 855"/>
                  <a:gd name="T62" fmla="*/ 85 w 704"/>
                  <a:gd name="T63" fmla="*/ 593 h 855"/>
                  <a:gd name="T64" fmla="*/ 115 w 704"/>
                  <a:gd name="T65" fmla="*/ 536 h 855"/>
                  <a:gd name="T66" fmla="*/ 150 w 704"/>
                  <a:gd name="T67" fmla="*/ 477 h 855"/>
                  <a:gd name="T68" fmla="*/ 190 w 704"/>
                  <a:gd name="T69" fmla="*/ 418 h 855"/>
                  <a:gd name="T70" fmla="*/ 233 w 704"/>
                  <a:gd name="T71" fmla="*/ 357 h 855"/>
                  <a:gd name="T72" fmla="*/ 282 w 704"/>
                  <a:gd name="T73" fmla="*/ 297 h 855"/>
                  <a:gd name="T74" fmla="*/ 334 w 704"/>
                  <a:gd name="T75" fmla="*/ 239 h 855"/>
                  <a:gd name="T76" fmla="*/ 392 w 704"/>
                  <a:gd name="T77" fmla="*/ 180 h 855"/>
                  <a:gd name="T78" fmla="*/ 454 w 704"/>
                  <a:gd name="T79" fmla="*/ 124 h 855"/>
                  <a:gd name="T80" fmla="*/ 521 w 704"/>
                  <a:gd name="T81" fmla="*/ 72 h 855"/>
                  <a:gd name="T82" fmla="*/ 595 w 704"/>
                  <a:gd name="T83" fmla="*/ 22 h 855"/>
                  <a:gd name="T84" fmla="*/ 621 w 704"/>
                  <a:gd name="T85" fmla="*/ 8 h 855"/>
                  <a:gd name="T86" fmla="*/ 644 w 704"/>
                  <a:gd name="T87" fmla="*/ 2 h 855"/>
                  <a:gd name="T88" fmla="*/ 664 w 704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4" h="855">
                    <a:moveTo>
                      <a:pt x="664" y="0"/>
                    </a:moveTo>
                    <a:lnTo>
                      <a:pt x="681" y="5"/>
                    </a:lnTo>
                    <a:lnTo>
                      <a:pt x="693" y="16"/>
                    </a:lnTo>
                    <a:lnTo>
                      <a:pt x="701" y="32"/>
                    </a:lnTo>
                    <a:lnTo>
                      <a:pt x="704" y="52"/>
                    </a:lnTo>
                    <a:lnTo>
                      <a:pt x="700" y="76"/>
                    </a:lnTo>
                    <a:lnTo>
                      <a:pt x="690" y="104"/>
                    </a:lnTo>
                    <a:lnTo>
                      <a:pt x="669" y="154"/>
                    </a:lnTo>
                    <a:lnTo>
                      <a:pt x="644" y="207"/>
                    </a:lnTo>
                    <a:lnTo>
                      <a:pt x="617" y="265"/>
                    </a:lnTo>
                    <a:lnTo>
                      <a:pt x="584" y="323"/>
                    </a:lnTo>
                    <a:lnTo>
                      <a:pt x="549" y="385"/>
                    </a:lnTo>
                    <a:lnTo>
                      <a:pt x="509" y="446"/>
                    </a:lnTo>
                    <a:lnTo>
                      <a:pt x="466" y="508"/>
                    </a:lnTo>
                    <a:lnTo>
                      <a:pt x="417" y="570"/>
                    </a:lnTo>
                    <a:lnTo>
                      <a:pt x="366" y="629"/>
                    </a:lnTo>
                    <a:lnTo>
                      <a:pt x="309" y="687"/>
                    </a:lnTo>
                    <a:lnTo>
                      <a:pt x="249" y="740"/>
                    </a:lnTo>
                    <a:lnTo>
                      <a:pt x="184" y="791"/>
                    </a:lnTo>
                    <a:lnTo>
                      <a:pt x="115" y="837"/>
                    </a:lnTo>
                    <a:lnTo>
                      <a:pt x="87" y="850"/>
                    </a:lnTo>
                    <a:lnTo>
                      <a:pt x="64" y="855"/>
                    </a:lnTo>
                    <a:lnTo>
                      <a:pt x="42" y="855"/>
                    </a:lnTo>
                    <a:lnTo>
                      <a:pt x="25" y="848"/>
                    </a:lnTo>
                    <a:lnTo>
                      <a:pt x="12" y="837"/>
                    </a:lnTo>
                    <a:lnTo>
                      <a:pt x="3" y="820"/>
                    </a:lnTo>
                    <a:lnTo>
                      <a:pt x="0" y="799"/>
                    </a:lnTo>
                    <a:lnTo>
                      <a:pt x="3" y="774"/>
                    </a:lnTo>
                    <a:lnTo>
                      <a:pt x="12" y="745"/>
                    </a:lnTo>
                    <a:lnTo>
                      <a:pt x="33" y="699"/>
                    </a:lnTo>
                    <a:lnTo>
                      <a:pt x="57" y="648"/>
                    </a:lnTo>
                    <a:lnTo>
                      <a:pt x="85" y="593"/>
                    </a:lnTo>
                    <a:lnTo>
                      <a:pt x="115" y="536"/>
                    </a:lnTo>
                    <a:lnTo>
                      <a:pt x="150" y="477"/>
                    </a:lnTo>
                    <a:lnTo>
                      <a:pt x="190" y="418"/>
                    </a:lnTo>
                    <a:lnTo>
                      <a:pt x="233" y="357"/>
                    </a:lnTo>
                    <a:lnTo>
                      <a:pt x="282" y="297"/>
                    </a:lnTo>
                    <a:lnTo>
                      <a:pt x="334" y="239"/>
                    </a:lnTo>
                    <a:lnTo>
                      <a:pt x="392" y="180"/>
                    </a:lnTo>
                    <a:lnTo>
                      <a:pt x="454" y="124"/>
                    </a:lnTo>
                    <a:lnTo>
                      <a:pt x="521" y="72"/>
                    </a:lnTo>
                    <a:lnTo>
                      <a:pt x="595" y="22"/>
                    </a:lnTo>
                    <a:lnTo>
                      <a:pt x="621" y="8"/>
                    </a:lnTo>
                    <a:lnTo>
                      <a:pt x="644" y="2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sp>
          <p:nvSpPr>
            <p:cNvPr id="134" name="Freeform 60"/>
            <p:cNvSpPr>
              <a:spLocks/>
            </p:cNvSpPr>
            <p:nvPr/>
          </p:nvSpPr>
          <p:spPr bwMode="auto">
            <a:xfrm>
              <a:off x="2025305" y="5695798"/>
              <a:ext cx="347822" cy="295909"/>
            </a:xfrm>
            <a:custGeom>
              <a:avLst/>
              <a:gdLst>
                <a:gd name="T0" fmla="*/ 3099 w 4021"/>
                <a:gd name="T1" fmla="*/ 41 h 3419"/>
                <a:gd name="T2" fmla="*/ 3349 w 4021"/>
                <a:gd name="T3" fmla="*/ 166 h 3419"/>
                <a:gd name="T4" fmla="*/ 3555 w 4021"/>
                <a:gd name="T5" fmla="*/ 225 h 3419"/>
                <a:gd name="T6" fmla="*/ 3797 w 4021"/>
                <a:gd name="T7" fmla="*/ 166 h 3419"/>
                <a:gd name="T8" fmla="*/ 3912 w 4021"/>
                <a:gd name="T9" fmla="*/ 155 h 3419"/>
                <a:gd name="T10" fmla="*/ 3918 w 4021"/>
                <a:gd name="T11" fmla="*/ 242 h 3419"/>
                <a:gd name="T12" fmla="*/ 3778 w 4021"/>
                <a:gd name="T13" fmla="*/ 423 h 3419"/>
                <a:gd name="T14" fmla="*/ 3746 w 4021"/>
                <a:gd name="T15" fmla="*/ 498 h 3419"/>
                <a:gd name="T16" fmla="*/ 3843 w 4021"/>
                <a:gd name="T17" fmla="*/ 498 h 3419"/>
                <a:gd name="T18" fmla="*/ 3999 w 4021"/>
                <a:gd name="T19" fmla="*/ 475 h 3419"/>
                <a:gd name="T20" fmla="*/ 4010 w 4021"/>
                <a:gd name="T21" fmla="*/ 539 h 3419"/>
                <a:gd name="T22" fmla="*/ 3832 w 4021"/>
                <a:gd name="T23" fmla="*/ 733 h 3419"/>
                <a:gd name="T24" fmla="*/ 3721 w 4021"/>
                <a:gd name="T25" fmla="*/ 849 h 3419"/>
                <a:gd name="T26" fmla="*/ 3688 w 4021"/>
                <a:gd name="T27" fmla="*/ 935 h 3419"/>
                <a:gd name="T28" fmla="*/ 3622 w 4021"/>
                <a:gd name="T29" fmla="*/ 1519 h 3419"/>
                <a:gd name="T30" fmla="*/ 3405 w 4021"/>
                <a:gd name="T31" fmla="*/ 2106 h 3419"/>
                <a:gd name="T32" fmla="*/ 3053 w 4021"/>
                <a:gd name="T33" fmla="*/ 2621 h 3419"/>
                <a:gd name="T34" fmla="*/ 2616 w 4021"/>
                <a:gd name="T35" fmla="*/ 3015 h 3419"/>
                <a:gd name="T36" fmla="*/ 2101 w 4021"/>
                <a:gd name="T37" fmla="*/ 3274 h 3419"/>
                <a:gd name="T38" fmla="*/ 1499 w 4021"/>
                <a:gd name="T39" fmla="*/ 3407 h 3419"/>
                <a:gd name="T40" fmla="*/ 848 w 4021"/>
                <a:gd name="T41" fmla="*/ 3388 h 3419"/>
                <a:gd name="T42" fmla="*/ 235 w 4021"/>
                <a:gd name="T43" fmla="*/ 3203 h 3419"/>
                <a:gd name="T44" fmla="*/ 21 w 4021"/>
                <a:gd name="T45" fmla="*/ 3083 h 3419"/>
                <a:gd name="T46" fmla="*/ 12 w 4021"/>
                <a:gd name="T47" fmla="*/ 3041 h 3419"/>
                <a:gd name="T48" fmla="*/ 341 w 4021"/>
                <a:gd name="T49" fmla="*/ 3031 h 3419"/>
                <a:gd name="T50" fmla="*/ 830 w 4021"/>
                <a:gd name="T51" fmla="*/ 2897 h 3419"/>
                <a:gd name="T52" fmla="*/ 1075 w 4021"/>
                <a:gd name="T53" fmla="*/ 2740 h 3419"/>
                <a:gd name="T54" fmla="*/ 1010 w 4021"/>
                <a:gd name="T55" fmla="*/ 2653 h 3419"/>
                <a:gd name="T56" fmla="*/ 696 w 4021"/>
                <a:gd name="T57" fmla="*/ 2502 h 3419"/>
                <a:gd name="T58" fmla="*/ 472 w 4021"/>
                <a:gd name="T59" fmla="*/ 2249 h 3419"/>
                <a:gd name="T60" fmla="*/ 441 w 4021"/>
                <a:gd name="T61" fmla="*/ 2122 h 3419"/>
                <a:gd name="T62" fmla="*/ 516 w 4021"/>
                <a:gd name="T63" fmla="*/ 2088 h 3419"/>
                <a:gd name="T64" fmla="*/ 694 w 4021"/>
                <a:gd name="T65" fmla="*/ 2074 h 3419"/>
                <a:gd name="T66" fmla="*/ 652 w 4021"/>
                <a:gd name="T67" fmla="*/ 2029 h 3419"/>
                <a:gd name="T68" fmla="*/ 447 w 4021"/>
                <a:gd name="T69" fmla="*/ 1913 h 3419"/>
                <a:gd name="T70" fmla="*/ 204 w 4021"/>
                <a:gd name="T71" fmla="*/ 1639 h 3419"/>
                <a:gd name="T72" fmla="*/ 96 w 4021"/>
                <a:gd name="T73" fmla="*/ 1289 h 3419"/>
                <a:gd name="T74" fmla="*/ 117 w 4021"/>
                <a:gd name="T75" fmla="*/ 1217 h 3419"/>
                <a:gd name="T76" fmla="*/ 246 w 4021"/>
                <a:gd name="T77" fmla="*/ 1269 h 3419"/>
                <a:gd name="T78" fmla="*/ 360 w 4021"/>
                <a:gd name="T79" fmla="*/ 1283 h 3419"/>
                <a:gd name="T80" fmla="*/ 357 w 4021"/>
                <a:gd name="T81" fmla="*/ 1217 h 3419"/>
                <a:gd name="T82" fmla="*/ 202 w 4021"/>
                <a:gd name="T83" fmla="*/ 1004 h 3419"/>
                <a:gd name="T84" fmla="*/ 101 w 4021"/>
                <a:gd name="T85" fmla="*/ 666 h 3419"/>
                <a:gd name="T86" fmla="*/ 138 w 4021"/>
                <a:gd name="T87" fmla="*/ 336 h 3419"/>
                <a:gd name="T88" fmla="*/ 238 w 4021"/>
                <a:gd name="T89" fmla="*/ 266 h 3419"/>
                <a:gd name="T90" fmla="*/ 365 w 4021"/>
                <a:gd name="T91" fmla="*/ 327 h 3419"/>
                <a:gd name="T92" fmla="*/ 801 w 4021"/>
                <a:gd name="T93" fmla="*/ 680 h 3419"/>
                <a:gd name="T94" fmla="*/ 1370 w 4021"/>
                <a:gd name="T95" fmla="*/ 949 h 3419"/>
                <a:gd name="T96" fmla="*/ 1839 w 4021"/>
                <a:gd name="T97" fmla="*/ 1042 h 3419"/>
                <a:gd name="T98" fmla="*/ 1962 w 4021"/>
                <a:gd name="T99" fmla="*/ 995 h 3419"/>
                <a:gd name="T100" fmla="*/ 1969 w 4021"/>
                <a:gd name="T101" fmla="*/ 785 h 3419"/>
                <a:gd name="T102" fmla="*/ 2078 w 4021"/>
                <a:gd name="T103" fmla="*/ 433 h 3419"/>
                <a:gd name="T104" fmla="*/ 2335 w 4021"/>
                <a:gd name="T105" fmla="*/ 152 h 3419"/>
                <a:gd name="T106" fmla="*/ 2672 w 4021"/>
                <a:gd name="T107" fmla="*/ 12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21" h="3419">
                  <a:moveTo>
                    <a:pt x="2826" y="0"/>
                  </a:moveTo>
                  <a:lnTo>
                    <a:pt x="2897" y="2"/>
                  </a:lnTo>
                  <a:lnTo>
                    <a:pt x="2967" y="10"/>
                  </a:lnTo>
                  <a:lnTo>
                    <a:pt x="3033" y="23"/>
                  </a:lnTo>
                  <a:lnTo>
                    <a:pt x="3099" y="41"/>
                  </a:lnTo>
                  <a:lnTo>
                    <a:pt x="3162" y="64"/>
                  </a:lnTo>
                  <a:lnTo>
                    <a:pt x="3222" y="93"/>
                  </a:lnTo>
                  <a:lnTo>
                    <a:pt x="3280" y="126"/>
                  </a:lnTo>
                  <a:lnTo>
                    <a:pt x="3314" y="146"/>
                  </a:lnTo>
                  <a:lnTo>
                    <a:pt x="3349" y="166"/>
                  </a:lnTo>
                  <a:lnTo>
                    <a:pt x="3389" y="183"/>
                  </a:lnTo>
                  <a:lnTo>
                    <a:pt x="3430" y="198"/>
                  </a:lnTo>
                  <a:lnTo>
                    <a:pt x="3472" y="211"/>
                  </a:lnTo>
                  <a:lnTo>
                    <a:pt x="3514" y="221"/>
                  </a:lnTo>
                  <a:lnTo>
                    <a:pt x="3555" y="225"/>
                  </a:lnTo>
                  <a:lnTo>
                    <a:pt x="3596" y="227"/>
                  </a:lnTo>
                  <a:lnTo>
                    <a:pt x="3635" y="223"/>
                  </a:lnTo>
                  <a:lnTo>
                    <a:pt x="3672" y="214"/>
                  </a:lnTo>
                  <a:lnTo>
                    <a:pt x="3735" y="192"/>
                  </a:lnTo>
                  <a:lnTo>
                    <a:pt x="3797" y="166"/>
                  </a:lnTo>
                  <a:lnTo>
                    <a:pt x="3827" y="156"/>
                  </a:lnTo>
                  <a:lnTo>
                    <a:pt x="3853" y="149"/>
                  </a:lnTo>
                  <a:lnTo>
                    <a:pt x="3876" y="146"/>
                  </a:lnTo>
                  <a:lnTo>
                    <a:pt x="3896" y="149"/>
                  </a:lnTo>
                  <a:lnTo>
                    <a:pt x="3912" y="155"/>
                  </a:lnTo>
                  <a:lnTo>
                    <a:pt x="3923" y="165"/>
                  </a:lnTo>
                  <a:lnTo>
                    <a:pt x="3930" y="178"/>
                  </a:lnTo>
                  <a:lnTo>
                    <a:pt x="3932" y="197"/>
                  </a:lnTo>
                  <a:lnTo>
                    <a:pt x="3928" y="217"/>
                  </a:lnTo>
                  <a:lnTo>
                    <a:pt x="3918" y="242"/>
                  </a:lnTo>
                  <a:lnTo>
                    <a:pt x="3902" y="269"/>
                  </a:lnTo>
                  <a:lnTo>
                    <a:pt x="3872" y="315"/>
                  </a:lnTo>
                  <a:lnTo>
                    <a:pt x="3837" y="358"/>
                  </a:lnTo>
                  <a:lnTo>
                    <a:pt x="3799" y="399"/>
                  </a:lnTo>
                  <a:lnTo>
                    <a:pt x="3778" y="423"/>
                  </a:lnTo>
                  <a:lnTo>
                    <a:pt x="3760" y="444"/>
                  </a:lnTo>
                  <a:lnTo>
                    <a:pt x="3749" y="461"/>
                  </a:lnTo>
                  <a:lnTo>
                    <a:pt x="3743" y="477"/>
                  </a:lnTo>
                  <a:lnTo>
                    <a:pt x="3742" y="490"/>
                  </a:lnTo>
                  <a:lnTo>
                    <a:pt x="3746" y="498"/>
                  </a:lnTo>
                  <a:lnTo>
                    <a:pt x="3754" y="506"/>
                  </a:lnTo>
                  <a:lnTo>
                    <a:pt x="3769" y="508"/>
                  </a:lnTo>
                  <a:lnTo>
                    <a:pt x="3788" y="508"/>
                  </a:lnTo>
                  <a:lnTo>
                    <a:pt x="3814" y="506"/>
                  </a:lnTo>
                  <a:lnTo>
                    <a:pt x="3843" y="498"/>
                  </a:lnTo>
                  <a:lnTo>
                    <a:pt x="3902" y="482"/>
                  </a:lnTo>
                  <a:lnTo>
                    <a:pt x="3933" y="475"/>
                  </a:lnTo>
                  <a:lnTo>
                    <a:pt x="3960" y="471"/>
                  </a:lnTo>
                  <a:lnTo>
                    <a:pt x="3981" y="471"/>
                  </a:lnTo>
                  <a:lnTo>
                    <a:pt x="3999" y="475"/>
                  </a:lnTo>
                  <a:lnTo>
                    <a:pt x="4011" y="481"/>
                  </a:lnTo>
                  <a:lnTo>
                    <a:pt x="4018" y="491"/>
                  </a:lnTo>
                  <a:lnTo>
                    <a:pt x="4021" y="503"/>
                  </a:lnTo>
                  <a:lnTo>
                    <a:pt x="4018" y="519"/>
                  </a:lnTo>
                  <a:lnTo>
                    <a:pt x="4010" y="539"/>
                  </a:lnTo>
                  <a:lnTo>
                    <a:pt x="3996" y="560"/>
                  </a:lnTo>
                  <a:lnTo>
                    <a:pt x="3976" y="585"/>
                  </a:lnTo>
                  <a:lnTo>
                    <a:pt x="3920" y="647"/>
                  </a:lnTo>
                  <a:lnTo>
                    <a:pt x="3859" y="707"/>
                  </a:lnTo>
                  <a:lnTo>
                    <a:pt x="3832" y="733"/>
                  </a:lnTo>
                  <a:lnTo>
                    <a:pt x="3806" y="759"/>
                  </a:lnTo>
                  <a:lnTo>
                    <a:pt x="3781" y="782"/>
                  </a:lnTo>
                  <a:lnTo>
                    <a:pt x="3759" y="806"/>
                  </a:lnTo>
                  <a:lnTo>
                    <a:pt x="3738" y="828"/>
                  </a:lnTo>
                  <a:lnTo>
                    <a:pt x="3721" y="849"/>
                  </a:lnTo>
                  <a:lnTo>
                    <a:pt x="3706" y="868"/>
                  </a:lnTo>
                  <a:lnTo>
                    <a:pt x="3696" y="884"/>
                  </a:lnTo>
                  <a:lnTo>
                    <a:pt x="3689" y="897"/>
                  </a:lnTo>
                  <a:lnTo>
                    <a:pt x="3686" y="907"/>
                  </a:lnTo>
                  <a:lnTo>
                    <a:pt x="3688" y="935"/>
                  </a:lnTo>
                  <a:lnTo>
                    <a:pt x="3688" y="964"/>
                  </a:lnTo>
                  <a:lnTo>
                    <a:pt x="3683" y="1103"/>
                  </a:lnTo>
                  <a:lnTo>
                    <a:pt x="3672" y="1242"/>
                  </a:lnTo>
                  <a:lnTo>
                    <a:pt x="3651" y="1380"/>
                  </a:lnTo>
                  <a:lnTo>
                    <a:pt x="3622" y="1519"/>
                  </a:lnTo>
                  <a:lnTo>
                    <a:pt x="3586" y="1657"/>
                  </a:lnTo>
                  <a:lnTo>
                    <a:pt x="3549" y="1771"/>
                  </a:lnTo>
                  <a:lnTo>
                    <a:pt x="3507" y="1884"/>
                  </a:lnTo>
                  <a:lnTo>
                    <a:pt x="3459" y="1996"/>
                  </a:lnTo>
                  <a:lnTo>
                    <a:pt x="3405" y="2106"/>
                  </a:lnTo>
                  <a:lnTo>
                    <a:pt x="3344" y="2214"/>
                  </a:lnTo>
                  <a:lnTo>
                    <a:pt x="3279" y="2321"/>
                  </a:lnTo>
                  <a:lnTo>
                    <a:pt x="3207" y="2425"/>
                  </a:lnTo>
                  <a:lnTo>
                    <a:pt x="3132" y="2525"/>
                  </a:lnTo>
                  <a:lnTo>
                    <a:pt x="3053" y="2621"/>
                  </a:lnTo>
                  <a:lnTo>
                    <a:pt x="2969" y="2712"/>
                  </a:lnTo>
                  <a:lnTo>
                    <a:pt x="2880" y="2800"/>
                  </a:lnTo>
                  <a:lnTo>
                    <a:pt x="2788" y="2883"/>
                  </a:lnTo>
                  <a:lnTo>
                    <a:pt x="2705" y="2952"/>
                  </a:lnTo>
                  <a:lnTo>
                    <a:pt x="2616" y="3015"/>
                  </a:lnTo>
                  <a:lnTo>
                    <a:pt x="2522" y="3074"/>
                  </a:lnTo>
                  <a:lnTo>
                    <a:pt x="2425" y="3130"/>
                  </a:lnTo>
                  <a:lnTo>
                    <a:pt x="2322" y="3182"/>
                  </a:lnTo>
                  <a:lnTo>
                    <a:pt x="2214" y="3229"/>
                  </a:lnTo>
                  <a:lnTo>
                    <a:pt x="2101" y="3274"/>
                  </a:lnTo>
                  <a:lnTo>
                    <a:pt x="1985" y="3312"/>
                  </a:lnTo>
                  <a:lnTo>
                    <a:pt x="1868" y="3345"/>
                  </a:lnTo>
                  <a:lnTo>
                    <a:pt x="1747" y="3372"/>
                  </a:lnTo>
                  <a:lnTo>
                    <a:pt x="1625" y="3392"/>
                  </a:lnTo>
                  <a:lnTo>
                    <a:pt x="1499" y="3407"/>
                  </a:lnTo>
                  <a:lnTo>
                    <a:pt x="1372" y="3416"/>
                  </a:lnTo>
                  <a:lnTo>
                    <a:pt x="1242" y="3419"/>
                  </a:lnTo>
                  <a:lnTo>
                    <a:pt x="1109" y="3415"/>
                  </a:lnTo>
                  <a:lnTo>
                    <a:pt x="978" y="3405"/>
                  </a:lnTo>
                  <a:lnTo>
                    <a:pt x="848" y="3388"/>
                  </a:lnTo>
                  <a:lnTo>
                    <a:pt x="721" y="3364"/>
                  </a:lnTo>
                  <a:lnTo>
                    <a:pt x="596" y="3335"/>
                  </a:lnTo>
                  <a:lnTo>
                    <a:pt x="474" y="3297"/>
                  </a:lnTo>
                  <a:lnTo>
                    <a:pt x="353" y="3254"/>
                  </a:lnTo>
                  <a:lnTo>
                    <a:pt x="235" y="3203"/>
                  </a:lnTo>
                  <a:lnTo>
                    <a:pt x="119" y="3146"/>
                  </a:lnTo>
                  <a:lnTo>
                    <a:pt x="88" y="3129"/>
                  </a:lnTo>
                  <a:lnTo>
                    <a:pt x="60" y="3113"/>
                  </a:lnTo>
                  <a:lnTo>
                    <a:pt x="38" y="3097"/>
                  </a:lnTo>
                  <a:lnTo>
                    <a:pt x="21" y="3083"/>
                  </a:lnTo>
                  <a:lnTo>
                    <a:pt x="10" y="3071"/>
                  </a:lnTo>
                  <a:lnTo>
                    <a:pt x="2" y="3059"/>
                  </a:lnTo>
                  <a:lnTo>
                    <a:pt x="0" y="3051"/>
                  </a:lnTo>
                  <a:lnTo>
                    <a:pt x="4" y="3045"/>
                  </a:lnTo>
                  <a:lnTo>
                    <a:pt x="12" y="3041"/>
                  </a:lnTo>
                  <a:lnTo>
                    <a:pt x="26" y="3040"/>
                  </a:lnTo>
                  <a:lnTo>
                    <a:pt x="77" y="3042"/>
                  </a:lnTo>
                  <a:lnTo>
                    <a:pt x="131" y="3042"/>
                  </a:lnTo>
                  <a:lnTo>
                    <a:pt x="237" y="3040"/>
                  </a:lnTo>
                  <a:lnTo>
                    <a:pt x="341" y="3031"/>
                  </a:lnTo>
                  <a:lnTo>
                    <a:pt x="443" y="3016"/>
                  </a:lnTo>
                  <a:lnTo>
                    <a:pt x="543" y="2995"/>
                  </a:lnTo>
                  <a:lnTo>
                    <a:pt x="641" y="2968"/>
                  </a:lnTo>
                  <a:lnTo>
                    <a:pt x="736" y="2935"/>
                  </a:lnTo>
                  <a:lnTo>
                    <a:pt x="830" y="2897"/>
                  </a:lnTo>
                  <a:lnTo>
                    <a:pt x="921" y="2852"/>
                  </a:lnTo>
                  <a:lnTo>
                    <a:pt x="1011" y="2803"/>
                  </a:lnTo>
                  <a:lnTo>
                    <a:pt x="1042" y="2781"/>
                  </a:lnTo>
                  <a:lnTo>
                    <a:pt x="1063" y="2761"/>
                  </a:lnTo>
                  <a:lnTo>
                    <a:pt x="1075" y="2740"/>
                  </a:lnTo>
                  <a:lnTo>
                    <a:pt x="1079" y="2720"/>
                  </a:lnTo>
                  <a:lnTo>
                    <a:pt x="1074" y="2701"/>
                  </a:lnTo>
                  <a:lnTo>
                    <a:pt x="1060" y="2684"/>
                  </a:lnTo>
                  <a:lnTo>
                    <a:pt x="1039" y="2668"/>
                  </a:lnTo>
                  <a:lnTo>
                    <a:pt x="1010" y="2653"/>
                  </a:lnTo>
                  <a:lnTo>
                    <a:pt x="974" y="2640"/>
                  </a:lnTo>
                  <a:lnTo>
                    <a:pt x="901" y="2617"/>
                  </a:lnTo>
                  <a:lnTo>
                    <a:pt x="831" y="2585"/>
                  </a:lnTo>
                  <a:lnTo>
                    <a:pt x="763" y="2546"/>
                  </a:lnTo>
                  <a:lnTo>
                    <a:pt x="696" y="2502"/>
                  </a:lnTo>
                  <a:lnTo>
                    <a:pt x="637" y="2452"/>
                  </a:lnTo>
                  <a:lnTo>
                    <a:pt x="581" y="2399"/>
                  </a:lnTo>
                  <a:lnTo>
                    <a:pt x="533" y="2342"/>
                  </a:lnTo>
                  <a:lnTo>
                    <a:pt x="490" y="2280"/>
                  </a:lnTo>
                  <a:lnTo>
                    <a:pt x="472" y="2249"/>
                  </a:lnTo>
                  <a:lnTo>
                    <a:pt x="458" y="2219"/>
                  </a:lnTo>
                  <a:lnTo>
                    <a:pt x="448" y="2190"/>
                  </a:lnTo>
                  <a:lnTo>
                    <a:pt x="442" y="2164"/>
                  </a:lnTo>
                  <a:lnTo>
                    <a:pt x="439" y="2142"/>
                  </a:lnTo>
                  <a:lnTo>
                    <a:pt x="441" y="2122"/>
                  </a:lnTo>
                  <a:lnTo>
                    <a:pt x="446" y="2106"/>
                  </a:lnTo>
                  <a:lnTo>
                    <a:pt x="452" y="2094"/>
                  </a:lnTo>
                  <a:lnTo>
                    <a:pt x="462" y="2086"/>
                  </a:lnTo>
                  <a:lnTo>
                    <a:pt x="474" y="2085"/>
                  </a:lnTo>
                  <a:lnTo>
                    <a:pt x="516" y="2088"/>
                  </a:lnTo>
                  <a:lnTo>
                    <a:pt x="556" y="2089"/>
                  </a:lnTo>
                  <a:lnTo>
                    <a:pt x="614" y="2086"/>
                  </a:lnTo>
                  <a:lnTo>
                    <a:pt x="670" y="2081"/>
                  </a:lnTo>
                  <a:lnTo>
                    <a:pt x="685" y="2078"/>
                  </a:lnTo>
                  <a:lnTo>
                    <a:pt x="694" y="2074"/>
                  </a:lnTo>
                  <a:lnTo>
                    <a:pt x="698" y="2068"/>
                  </a:lnTo>
                  <a:lnTo>
                    <a:pt x="694" y="2060"/>
                  </a:lnTo>
                  <a:lnTo>
                    <a:pt x="685" y="2052"/>
                  </a:lnTo>
                  <a:lnTo>
                    <a:pt x="670" y="2042"/>
                  </a:lnTo>
                  <a:lnTo>
                    <a:pt x="652" y="2029"/>
                  </a:lnTo>
                  <a:lnTo>
                    <a:pt x="628" y="2017"/>
                  </a:lnTo>
                  <a:lnTo>
                    <a:pt x="600" y="2002"/>
                  </a:lnTo>
                  <a:lnTo>
                    <a:pt x="568" y="1986"/>
                  </a:lnTo>
                  <a:lnTo>
                    <a:pt x="506" y="1952"/>
                  </a:lnTo>
                  <a:lnTo>
                    <a:pt x="447" y="1913"/>
                  </a:lnTo>
                  <a:lnTo>
                    <a:pt x="391" y="1867"/>
                  </a:lnTo>
                  <a:lnTo>
                    <a:pt x="338" y="1817"/>
                  </a:lnTo>
                  <a:lnTo>
                    <a:pt x="289" y="1761"/>
                  </a:lnTo>
                  <a:lnTo>
                    <a:pt x="243" y="1701"/>
                  </a:lnTo>
                  <a:lnTo>
                    <a:pt x="204" y="1639"/>
                  </a:lnTo>
                  <a:lnTo>
                    <a:pt x="169" y="1573"/>
                  </a:lnTo>
                  <a:lnTo>
                    <a:pt x="142" y="1506"/>
                  </a:lnTo>
                  <a:lnTo>
                    <a:pt x="121" y="1435"/>
                  </a:lnTo>
                  <a:lnTo>
                    <a:pt x="105" y="1364"/>
                  </a:lnTo>
                  <a:lnTo>
                    <a:pt x="96" y="1289"/>
                  </a:lnTo>
                  <a:lnTo>
                    <a:pt x="93" y="1212"/>
                  </a:lnTo>
                  <a:lnTo>
                    <a:pt x="93" y="1207"/>
                  </a:lnTo>
                  <a:lnTo>
                    <a:pt x="96" y="1207"/>
                  </a:lnTo>
                  <a:lnTo>
                    <a:pt x="104" y="1211"/>
                  </a:lnTo>
                  <a:lnTo>
                    <a:pt x="117" y="1217"/>
                  </a:lnTo>
                  <a:lnTo>
                    <a:pt x="136" y="1226"/>
                  </a:lnTo>
                  <a:lnTo>
                    <a:pt x="158" y="1236"/>
                  </a:lnTo>
                  <a:lnTo>
                    <a:pt x="184" y="1247"/>
                  </a:lnTo>
                  <a:lnTo>
                    <a:pt x="214" y="1258"/>
                  </a:lnTo>
                  <a:lnTo>
                    <a:pt x="246" y="1269"/>
                  </a:lnTo>
                  <a:lnTo>
                    <a:pt x="280" y="1280"/>
                  </a:lnTo>
                  <a:lnTo>
                    <a:pt x="307" y="1287"/>
                  </a:lnTo>
                  <a:lnTo>
                    <a:pt x="331" y="1289"/>
                  </a:lnTo>
                  <a:lnTo>
                    <a:pt x="348" y="1288"/>
                  </a:lnTo>
                  <a:lnTo>
                    <a:pt x="360" y="1283"/>
                  </a:lnTo>
                  <a:lnTo>
                    <a:pt x="369" y="1276"/>
                  </a:lnTo>
                  <a:lnTo>
                    <a:pt x="373" y="1266"/>
                  </a:lnTo>
                  <a:lnTo>
                    <a:pt x="372" y="1252"/>
                  </a:lnTo>
                  <a:lnTo>
                    <a:pt x="367" y="1236"/>
                  </a:lnTo>
                  <a:lnTo>
                    <a:pt x="357" y="1217"/>
                  </a:lnTo>
                  <a:lnTo>
                    <a:pt x="342" y="1197"/>
                  </a:lnTo>
                  <a:lnTo>
                    <a:pt x="323" y="1175"/>
                  </a:lnTo>
                  <a:lnTo>
                    <a:pt x="279" y="1122"/>
                  </a:lnTo>
                  <a:lnTo>
                    <a:pt x="238" y="1065"/>
                  </a:lnTo>
                  <a:lnTo>
                    <a:pt x="202" y="1004"/>
                  </a:lnTo>
                  <a:lnTo>
                    <a:pt x="170" y="940"/>
                  </a:lnTo>
                  <a:lnTo>
                    <a:pt x="144" y="874"/>
                  </a:lnTo>
                  <a:lnTo>
                    <a:pt x="125" y="806"/>
                  </a:lnTo>
                  <a:lnTo>
                    <a:pt x="110" y="736"/>
                  </a:lnTo>
                  <a:lnTo>
                    <a:pt x="101" y="666"/>
                  </a:lnTo>
                  <a:lnTo>
                    <a:pt x="99" y="592"/>
                  </a:lnTo>
                  <a:lnTo>
                    <a:pt x="101" y="516"/>
                  </a:lnTo>
                  <a:lnTo>
                    <a:pt x="111" y="440"/>
                  </a:lnTo>
                  <a:lnTo>
                    <a:pt x="127" y="366"/>
                  </a:lnTo>
                  <a:lnTo>
                    <a:pt x="138" y="336"/>
                  </a:lnTo>
                  <a:lnTo>
                    <a:pt x="153" y="311"/>
                  </a:lnTo>
                  <a:lnTo>
                    <a:pt x="172" y="291"/>
                  </a:lnTo>
                  <a:lnTo>
                    <a:pt x="191" y="278"/>
                  </a:lnTo>
                  <a:lnTo>
                    <a:pt x="215" y="269"/>
                  </a:lnTo>
                  <a:lnTo>
                    <a:pt x="238" y="266"/>
                  </a:lnTo>
                  <a:lnTo>
                    <a:pt x="264" y="269"/>
                  </a:lnTo>
                  <a:lnTo>
                    <a:pt x="290" y="275"/>
                  </a:lnTo>
                  <a:lnTo>
                    <a:pt x="316" y="287"/>
                  </a:lnTo>
                  <a:lnTo>
                    <a:pt x="342" y="305"/>
                  </a:lnTo>
                  <a:lnTo>
                    <a:pt x="365" y="327"/>
                  </a:lnTo>
                  <a:lnTo>
                    <a:pt x="446" y="405"/>
                  </a:lnTo>
                  <a:lnTo>
                    <a:pt x="530" y="480"/>
                  </a:lnTo>
                  <a:lnTo>
                    <a:pt x="617" y="550"/>
                  </a:lnTo>
                  <a:lnTo>
                    <a:pt x="707" y="617"/>
                  </a:lnTo>
                  <a:lnTo>
                    <a:pt x="801" y="680"/>
                  </a:lnTo>
                  <a:lnTo>
                    <a:pt x="899" y="739"/>
                  </a:lnTo>
                  <a:lnTo>
                    <a:pt x="999" y="795"/>
                  </a:lnTo>
                  <a:lnTo>
                    <a:pt x="1121" y="853"/>
                  </a:lnTo>
                  <a:lnTo>
                    <a:pt x="1244" y="905"/>
                  </a:lnTo>
                  <a:lnTo>
                    <a:pt x="1370" y="949"/>
                  </a:lnTo>
                  <a:lnTo>
                    <a:pt x="1499" y="985"/>
                  </a:lnTo>
                  <a:lnTo>
                    <a:pt x="1630" y="1016"/>
                  </a:lnTo>
                  <a:lnTo>
                    <a:pt x="1762" y="1039"/>
                  </a:lnTo>
                  <a:lnTo>
                    <a:pt x="1802" y="1042"/>
                  </a:lnTo>
                  <a:lnTo>
                    <a:pt x="1839" y="1042"/>
                  </a:lnTo>
                  <a:lnTo>
                    <a:pt x="1873" y="1039"/>
                  </a:lnTo>
                  <a:lnTo>
                    <a:pt x="1902" y="1031"/>
                  </a:lnTo>
                  <a:lnTo>
                    <a:pt x="1927" y="1021"/>
                  </a:lnTo>
                  <a:lnTo>
                    <a:pt x="1947" y="1010"/>
                  </a:lnTo>
                  <a:lnTo>
                    <a:pt x="1962" y="995"/>
                  </a:lnTo>
                  <a:lnTo>
                    <a:pt x="1970" y="979"/>
                  </a:lnTo>
                  <a:lnTo>
                    <a:pt x="1972" y="962"/>
                  </a:lnTo>
                  <a:lnTo>
                    <a:pt x="1968" y="912"/>
                  </a:lnTo>
                  <a:lnTo>
                    <a:pt x="1967" y="863"/>
                  </a:lnTo>
                  <a:lnTo>
                    <a:pt x="1969" y="785"/>
                  </a:lnTo>
                  <a:lnTo>
                    <a:pt x="1979" y="709"/>
                  </a:lnTo>
                  <a:lnTo>
                    <a:pt x="1994" y="636"/>
                  </a:lnTo>
                  <a:lnTo>
                    <a:pt x="2016" y="565"/>
                  </a:lnTo>
                  <a:lnTo>
                    <a:pt x="2043" y="497"/>
                  </a:lnTo>
                  <a:lnTo>
                    <a:pt x="2078" y="433"/>
                  </a:lnTo>
                  <a:lnTo>
                    <a:pt x="2118" y="369"/>
                  </a:lnTo>
                  <a:lnTo>
                    <a:pt x="2164" y="310"/>
                  </a:lnTo>
                  <a:lnTo>
                    <a:pt x="2217" y="252"/>
                  </a:lnTo>
                  <a:lnTo>
                    <a:pt x="2274" y="199"/>
                  </a:lnTo>
                  <a:lnTo>
                    <a:pt x="2335" y="152"/>
                  </a:lnTo>
                  <a:lnTo>
                    <a:pt x="2396" y="111"/>
                  </a:lnTo>
                  <a:lnTo>
                    <a:pt x="2462" y="78"/>
                  </a:lnTo>
                  <a:lnTo>
                    <a:pt x="2530" y="49"/>
                  </a:lnTo>
                  <a:lnTo>
                    <a:pt x="2600" y="27"/>
                  </a:lnTo>
                  <a:lnTo>
                    <a:pt x="2672" y="12"/>
                  </a:lnTo>
                  <a:lnTo>
                    <a:pt x="2747" y="2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>
                    <a:lumMod val="50000"/>
                  </a:srgbClr>
                </a:solidFill>
                <a:latin typeface="Open Sans"/>
                <a:ea typeface="微软雅黑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7178487" y="3819188"/>
            <a:ext cx="850869" cy="210101"/>
            <a:chOff x="1379552" y="5657590"/>
            <a:chExt cx="1544327" cy="381333"/>
          </a:xfrm>
        </p:grpSpPr>
        <p:grpSp>
          <p:nvGrpSpPr>
            <p:cNvPr id="144" name="Group 143"/>
            <p:cNvGrpSpPr/>
            <p:nvPr/>
          </p:nvGrpSpPr>
          <p:grpSpPr>
            <a:xfrm>
              <a:off x="1379552" y="5657590"/>
              <a:ext cx="361763" cy="318076"/>
              <a:chOff x="3792538" y="4095751"/>
              <a:chExt cx="2011363" cy="1768475"/>
            </a:xfrm>
            <a:solidFill>
              <a:schemeClr val="bg1">
                <a:alpha val="25000"/>
              </a:schemeClr>
            </a:solidFill>
          </p:grpSpPr>
          <p:sp>
            <p:nvSpPr>
              <p:cNvPr id="151" name="Freeform 58"/>
              <p:cNvSpPr>
                <a:spLocks/>
              </p:cNvSpPr>
              <p:nvPr/>
            </p:nvSpPr>
            <p:spPr bwMode="auto">
              <a:xfrm>
                <a:off x="3949701" y="4908551"/>
                <a:ext cx="460375" cy="955675"/>
              </a:xfrm>
              <a:custGeom>
                <a:avLst/>
                <a:gdLst>
                  <a:gd name="T0" fmla="*/ 624 w 869"/>
                  <a:gd name="T1" fmla="*/ 0 h 1804"/>
                  <a:gd name="T2" fmla="*/ 695 w 869"/>
                  <a:gd name="T3" fmla="*/ 0 h 1804"/>
                  <a:gd name="T4" fmla="*/ 869 w 869"/>
                  <a:gd name="T5" fmla="*/ 65 h 1804"/>
                  <a:gd name="T6" fmla="*/ 869 w 869"/>
                  <a:gd name="T7" fmla="*/ 1747 h 1804"/>
                  <a:gd name="T8" fmla="*/ 866 w 869"/>
                  <a:gd name="T9" fmla="*/ 1765 h 1804"/>
                  <a:gd name="T10" fmla="*/ 858 w 869"/>
                  <a:gd name="T11" fmla="*/ 1781 h 1804"/>
                  <a:gd name="T12" fmla="*/ 846 w 869"/>
                  <a:gd name="T13" fmla="*/ 1792 h 1804"/>
                  <a:gd name="T14" fmla="*/ 831 w 869"/>
                  <a:gd name="T15" fmla="*/ 1800 h 1804"/>
                  <a:gd name="T16" fmla="*/ 813 w 869"/>
                  <a:gd name="T17" fmla="*/ 1804 h 1804"/>
                  <a:gd name="T18" fmla="*/ 55 w 869"/>
                  <a:gd name="T19" fmla="*/ 1804 h 1804"/>
                  <a:gd name="T20" fmla="*/ 38 w 869"/>
                  <a:gd name="T21" fmla="*/ 1800 h 1804"/>
                  <a:gd name="T22" fmla="*/ 22 w 869"/>
                  <a:gd name="T23" fmla="*/ 1792 h 1804"/>
                  <a:gd name="T24" fmla="*/ 10 w 869"/>
                  <a:gd name="T25" fmla="*/ 1781 h 1804"/>
                  <a:gd name="T26" fmla="*/ 2 w 869"/>
                  <a:gd name="T27" fmla="*/ 1765 h 1804"/>
                  <a:gd name="T28" fmla="*/ 0 w 869"/>
                  <a:gd name="T29" fmla="*/ 1747 h 1804"/>
                  <a:gd name="T30" fmla="*/ 0 w 869"/>
                  <a:gd name="T31" fmla="*/ 651 h 1804"/>
                  <a:gd name="T32" fmla="*/ 624 w 869"/>
                  <a:gd name="T3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9" h="1804">
                    <a:moveTo>
                      <a:pt x="624" y="0"/>
                    </a:moveTo>
                    <a:lnTo>
                      <a:pt x="695" y="0"/>
                    </a:lnTo>
                    <a:lnTo>
                      <a:pt x="869" y="65"/>
                    </a:lnTo>
                    <a:lnTo>
                      <a:pt x="869" y="1747"/>
                    </a:lnTo>
                    <a:lnTo>
                      <a:pt x="866" y="1765"/>
                    </a:lnTo>
                    <a:lnTo>
                      <a:pt x="858" y="1781"/>
                    </a:lnTo>
                    <a:lnTo>
                      <a:pt x="846" y="1792"/>
                    </a:lnTo>
                    <a:lnTo>
                      <a:pt x="831" y="1800"/>
                    </a:lnTo>
                    <a:lnTo>
                      <a:pt x="813" y="1804"/>
                    </a:lnTo>
                    <a:lnTo>
                      <a:pt x="55" y="1804"/>
                    </a:lnTo>
                    <a:lnTo>
                      <a:pt x="38" y="1800"/>
                    </a:lnTo>
                    <a:lnTo>
                      <a:pt x="22" y="1792"/>
                    </a:lnTo>
                    <a:lnTo>
                      <a:pt x="10" y="1781"/>
                    </a:lnTo>
                    <a:lnTo>
                      <a:pt x="2" y="1765"/>
                    </a:lnTo>
                    <a:lnTo>
                      <a:pt x="0" y="1747"/>
                    </a:lnTo>
                    <a:lnTo>
                      <a:pt x="0" y="651"/>
                    </a:lnTo>
                    <a:lnTo>
                      <a:pt x="6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52" name="Freeform 59"/>
              <p:cNvSpPr>
                <a:spLocks/>
              </p:cNvSpPr>
              <p:nvPr/>
            </p:nvSpPr>
            <p:spPr bwMode="auto">
              <a:xfrm>
                <a:off x="4667251" y="5178426"/>
                <a:ext cx="460375" cy="685800"/>
              </a:xfrm>
              <a:custGeom>
                <a:avLst/>
                <a:gdLst>
                  <a:gd name="T0" fmla="*/ 56 w 871"/>
                  <a:gd name="T1" fmla="*/ 0 h 1294"/>
                  <a:gd name="T2" fmla="*/ 814 w 871"/>
                  <a:gd name="T3" fmla="*/ 0 h 1294"/>
                  <a:gd name="T4" fmla="*/ 831 w 871"/>
                  <a:gd name="T5" fmla="*/ 3 h 1294"/>
                  <a:gd name="T6" fmla="*/ 847 w 871"/>
                  <a:gd name="T7" fmla="*/ 11 h 1294"/>
                  <a:gd name="T8" fmla="*/ 859 w 871"/>
                  <a:gd name="T9" fmla="*/ 23 h 1294"/>
                  <a:gd name="T10" fmla="*/ 867 w 871"/>
                  <a:gd name="T11" fmla="*/ 39 h 1294"/>
                  <a:gd name="T12" fmla="*/ 871 w 871"/>
                  <a:gd name="T13" fmla="*/ 57 h 1294"/>
                  <a:gd name="T14" fmla="*/ 871 w 871"/>
                  <a:gd name="T15" fmla="*/ 1237 h 1294"/>
                  <a:gd name="T16" fmla="*/ 867 w 871"/>
                  <a:gd name="T17" fmla="*/ 1255 h 1294"/>
                  <a:gd name="T18" fmla="*/ 859 w 871"/>
                  <a:gd name="T19" fmla="*/ 1271 h 1294"/>
                  <a:gd name="T20" fmla="*/ 847 w 871"/>
                  <a:gd name="T21" fmla="*/ 1282 h 1294"/>
                  <a:gd name="T22" fmla="*/ 831 w 871"/>
                  <a:gd name="T23" fmla="*/ 1290 h 1294"/>
                  <a:gd name="T24" fmla="*/ 814 w 871"/>
                  <a:gd name="T25" fmla="*/ 1294 h 1294"/>
                  <a:gd name="T26" fmla="*/ 56 w 871"/>
                  <a:gd name="T27" fmla="*/ 1294 h 1294"/>
                  <a:gd name="T28" fmla="*/ 38 w 871"/>
                  <a:gd name="T29" fmla="*/ 1290 h 1294"/>
                  <a:gd name="T30" fmla="*/ 23 w 871"/>
                  <a:gd name="T31" fmla="*/ 1282 h 1294"/>
                  <a:gd name="T32" fmla="*/ 11 w 871"/>
                  <a:gd name="T33" fmla="*/ 1271 h 1294"/>
                  <a:gd name="T34" fmla="*/ 3 w 871"/>
                  <a:gd name="T35" fmla="*/ 1255 h 1294"/>
                  <a:gd name="T36" fmla="*/ 0 w 871"/>
                  <a:gd name="T37" fmla="*/ 1237 h 1294"/>
                  <a:gd name="T38" fmla="*/ 0 w 871"/>
                  <a:gd name="T39" fmla="*/ 57 h 1294"/>
                  <a:gd name="T40" fmla="*/ 3 w 871"/>
                  <a:gd name="T41" fmla="*/ 39 h 1294"/>
                  <a:gd name="T42" fmla="*/ 11 w 871"/>
                  <a:gd name="T43" fmla="*/ 23 h 1294"/>
                  <a:gd name="T44" fmla="*/ 23 w 871"/>
                  <a:gd name="T45" fmla="*/ 11 h 1294"/>
                  <a:gd name="T46" fmla="*/ 38 w 871"/>
                  <a:gd name="T47" fmla="*/ 3 h 1294"/>
                  <a:gd name="T48" fmla="*/ 56 w 871"/>
                  <a:gd name="T49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1" h="1294">
                    <a:moveTo>
                      <a:pt x="56" y="0"/>
                    </a:moveTo>
                    <a:lnTo>
                      <a:pt x="814" y="0"/>
                    </a:lnTo>
                    <a:lnTo>
                      <a:pt x="831" y="3"/>
                    </a:lnTo>
                    <a:lnTo>
                      <a:pt x="847" y="11"/>
                    </a:lnTo>
                    <a:lnTo>
                      <a:pt x="859" y="23"/>
                    </a:lnTo>
                    <a:lnTo>
                      <a:pt x="867" y="39"/>
                    </a:lnTo>
                    <a:lnTo>
                      <a:pt x="871" y="57"/>
                    </a:lnTo>
                    <a:lnTo>
                      <a:pt x="871" y="1237"/>
                    </a:lnTo>
                    <a:lnTo>
                      <a:pt x="867" y="1255"/>
                    </a:lnTo>
                    <a:lnTo>
                      <a:pt x="859" y="1271"/>
                    </a:lnTo>
                    <a:lnTo>
                      <a:pt x="847" y="1282"/>
                    </a:lnTo>
                    <a:lnTo>
                      <a:pt x="831" y="1290"/>
                    </a:lnTo>
                    <a:lnTo>
                      <a:pt x="814" y="1294"/>
                    </a:lnTo>
                    <a:lnTo>
                      <a:pt x="56" y="1294"/>
                    </a:lnTo>
                    <a:lnTo>
                      <a:pt x="38" y="1290"/>
                    </a:lnTo>
                    <a:lnTo>
                      <a:pt x="23" y="1282"/>
                    </a:lnTo>
                    <a:lnTo>
                      <a:pt x="11" y="1271"/>
                    </a:lnTo>
                    <a:lnTo>
                      <a:pt x="3" y="1255"/>
                    </a:lnTo>
                    <a:lnTo>
                      <a:pt x="0" y="1237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8" y="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53" name="Freeform 60"/>
              <p:cNvSpPr>
                <a:spLocks/>
              </p:cNvSpPr>
              <p:nvPr/>
            </p:nvSpPr>
            <p:spPr bwMode="auto">
              <a:xfrm>
                <a:off x="5345113" y="4481513"/>
                <a:ext cx="458788" cy="1382713"/>
              </a:xfrm>
              <a:custGeom>
                <a:avLst/>
                <a:gdLst>
                  <a:gd name="T0" fmla="*/ 498 w 869"/>
                  <a:gd name="T1" fmla="*/ 0 h 2612"/>
                  <a:gd name="T2" fmla="*/ 635 w 869"/>
                  <a:gd name="T3" fmla="*/ 115 h 2612"/>
                  <a:gd name="T4" fmla="*/ 664 w 869"/>
                  <a:gd name="T5" fmla="*/ 136 h 2612"/>
                  <a:gd name="T6" fmla="*/ 697 w 869"/>
                  <a:gd name="T7" fmla="*/ 150 h 2612"/>
                  <a:gd name="T8" fmla="*/ 730 w 869"/>
                  <a:gd name="T9" fmla="*/ 159 h 2612"/>
                  <a:gd name="T10" fmla="*/ 766 w 869"/>
                  <a:gd name="T11" fmla="*/ 163 h 2612"/>
                  <a:gd name="T12" fmla="*/ 799 w 869"/>
                  <a:gd name="T13" fmla="*/ 161 h 2612"/>
                  <a:gd name="T14" fmla="*/ 830 w 869"/>
                  <a:gd name="T15" fmla="*/ 153 h 2612"/>
                  <a:gd name="T16" fmla="*/ 860 w 869"/>
                  <a:gd name="T17" fmla="*/ 140 h 2612"/>
                  <a:gd name="T18" fmla="*/ 865 w 869"/>
                  <a:gd name="T19" fmla="*/ 136 h 2612"/>
                  <a:gd name="T20" fmla="*/ 869 w 869"/>
                  <a:gd name="T21" fmla="*/ 134 h 2612"/>
                  <a:gd name="T22" fmla="*/ 869 w 869"/>
                  <a:gd name="T23" fmla="*/ 2555 h 2612"/>
                  <a:gd name="T24" fmla="*/ 866 w 869"/>
                  <a:gd name="T25" fmla="*/ 2573 h 2612"/>
                  <a:gd name="T26" fmla="*/ 859 w 869"/>
                  <a:gd name="T27" fmla="*/ 2589 h 2612"/>
                  <a:gd name="T28" fmla="*/ 846 w 869"/>
                  <a:gd name="T29" fmla="*/ 2600 h 2612"/>
                  <a:gd name="T30" fmla="*/ 831 w 869"/>
                  <a:gd name="T31" fmla="*/ 2608 h 2612"/>
                  <a:gd name="T32" fmla="*/ 814 w 869"/>
                  <a:gd name="T33" fmla="*/ 2612 h 2612"/>
                  <a:gd name="T34" fmla="*/ 55 w 869"/>
                  <a:gd name="T35" fmla="*/ 2612 h 2612"/>
                  <a:gd name="T36" fmla="*/ 38 w 869"/>
                  <a:gd name="T37" fmla="*/ 2608 h 2612"/>
                  <a:gd name="T38" fmla="*/ 22 w 869"/>
                  <a:gd name="T39" fmla="*/ 2600 h 2612"/>
                  <a:gd name="T40" fmla="*/ 10 w 869"/>
                  <a:gd name="T41" fmla="*/ 2589 h 2612"/>
                  <a:gd name="T42" fmla="*/ 2 w 869"/>
                  <a:gd name="T43" fmla="*/ 2573 h 2612"/>
                  <a:gd name="T44" fmla="*/ 0 w 869"/>
                  <a:gd name="T45" fmla="*/ 2555 h 2612"/>
                  <a:gd name="T46" fmla="*/ 0 w 869"/>
                  <a:gd name="T47" fmla="*/ 544 h 2612"/>
                  <a:gd name="T48" fmla="*/ 498 w 869"/>
                  <a:gd name="T49" fmla="*/ 0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9" h="2612">
                    <a:moveTo>
                      <a:pt x="498" y="0"/>
                    </a:moveTo>
                    <a:lnTo>
                      <a:pt x="635" y="115"/>
                    </a:lnTo>
                    <a:lnTo>
                      <a:pt x="664" y="136"/>
                    </a:lnTo>
                    <a:lnTo>
                      <a:pt x="697" y="150"/>
                    </a:lnTo>
                    <a:lnTo>
                      <a:pt x="730" y="159"/>
                    </a:lnTo>
                    <a:lnTo>
                      <a:pt x="766" y="163"/>
                    </a:lnTo>
                    <a:lnTo>
                      <a:pt x="799" y="161"/>
                    </a:lnTo>
                    <a:lnTo>
                      <a:pt x="830" y="153"/>
                    </a:lnTo>
                    <a:lnTo>
                      <a:pt x="860" y="140"/>
                    </a:lnTo>
                    <a:lnTo>
                      <a:pt x="865" y="136"/>
                    </a:lnTo>
                    <a:lnTo>
                      <a:pt x="869" y="134"/>
                    </a:lnTo>
                    <a:lnTo>
                      <a:pt x="869" y="2555"/>
                    </a:lnTo>
                    <a:lnTo>
                      <a:pt x="866" y="2573"/>
                    </a:lnTo>
                    <a:lnTo>
                      <a:pt x="859" y="2589"/>
                    </a:lnTo>
                    <a:lnTo>
                      <a:pt x="846" y="2600"/>
                    </a:lnTo>
                    <a:lnTo>
                      <a:pt x="831" y="2608"/>
                    </a:lnTo>
                    <a:lnTo>
                      <a:pt x="814" y="2612"/>
                    </a:lnTo>
                    <a:lnTo>
                      <a:pt x="55" y="2612"/>
                    </a:lnTo>
                    <a:lnTo>
                      <a:pt x="38" y="2608"/>
                    </a:lnTo>
                    <a:lnTo>
                      <a:pt x="22" y="2600"/>
                    </a:lnTo>
                    <a:lnTo>
                      <a:pt x="10" y="2589"/>
                    </a:lnTo>
                    <a:lnTo>
                      <a:pt x="2" y="2573"/>
                    </a:lnTo>
                    <a:lnTo>
                      <a:pt x="0" y="2555"/>
                    </a:lnTo>
                    <a:lnTo>
                      <a:pt x="0" y="544"/>
                    </a:lnTo>
                    <a:lnTo>
                      <a:pt x="4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54" name="Freeform 61"/>
              <p:cNvSpPr>
                <a:spLocks/>
              </p:cNvSpPr>
              <p:nvPr/>
            </p:nvSpPr>
            <p:spPr bwMode="auto">
              <a:xfrm>
                <a:off x="3792538" y="4095751"/>
                <a:ext cx="1992313" cy="1112838"/>
              </a:xfrm>
              <a:custGeom>
                <a:avLst/>
                <a:gdLst>
                  <a:gd name="T0" fmla="*/ 3660 w 3764"/>
                  <a:gd name="T1" fmla="*/ 0 h 2104"/>
                  <a:gd name="T2" fmla="*/ 3677 w 3764"/>
                  <a:gd name="T3" fmla="*/ 2 h 2104"/>
                  <a:gd name="T4" fmla="*/ 3691 w 3764"/>
                  <a:gd name="T5" fmla="*/ 10 h 2104"/>
                  <a:gd name="T6" fmla="*/ 3702 w 3764"/>
                  <a:gd name="T7" fmla="*/ 22 h 2104"/>
                  <a:gd name="T8" fmla="*/ 3706 w 3764"/>
                  <a:gd name="T9" fmla="*/ 38 h 2104"/>
                  <a:gd name="T10" fmla="*/ 3764 w 3764"/>
                  <a:gd name="T11" fmla="*/ 690 h 2104"/>
                  <a:gd name="T12" fmla="*/ 3764 w 3764"/>
                  <a:gd name="T13" fmla="*/ 703 h 2104"/>
                  <a:gd name="T14" fmla="*/ 3759 w 3764"/>
                  <a:gd name="T15" fmla="*/ 715 h 2104"/>
                  <a:gd name="T16" fmla="*/ 3753 w 3764"/>
                  <a:gd name="T17" fmla="*/ 725 h 2104"/>
                  <a:gd name="T18" fmla="*/ 3742 w 3764"/>
                  <a:gd name="T19" fmla="*/ 732 h 2104"/>
                  <a:gd name="T20" fmla="*/ 3731 w 3764"/>
                  <a:gd name="T21" fmla="*/ 737 h 2104"/>
                  <a:gd name="T22" fmla="*/ 3718 w 3764"/>
                  <a:gd name="T23" fmla="*/ 737 h 2104"/>
                  <a:gd name="T24" fmla="*/ 3706 w 3764"/>
                  <a:gd name="T25" fmla="*/ 733 h 2104"/>
                  <a:gd name="T26" fmla="*/ 3696 w 3764"/>
                  <a:gd name="T27" fmla="*/ 727 h 2104"/>
                  <a:gd name="T28" fmla="*/ 3426 w 3764"/>
                  <a:gd name="T29" fmla="*/ 502 h 2104"/>
                  <a:gd name="T30" fmla="*/ 2276 w 3764"/>
                  <a:gd name="T31" fmla="*/ 1757 h 2104"/>
                  <a:gd name="T32" fmla="*/ 2260 w 3764"/>
                  <a:gd name="T33" fmla="*/ 1771 h 2104"/>
                  <a:gd name="T34" fmla="*/ 2241 w 3764"/>
                  <a:gd name="T35" fmla="*/ 1783 h 2104"/>
                  <a:gd name="T36" fmla="*/ 2220 w 3764"/>
                  <a:gd name="T37" fmla="*/ 1790 h 2104"/>
                  <a:gd name="T38" fmla="*/ 2198 w 3764"/>
                  <a:gd name="T39" fmla="*/ 1793 h 2104"/>
                  <a:gd name="T40" fmla="*/ 2176 w 3764"/>
                  <a:gd name="T41" fmla="*/ 1792 h 2104"/>
                  <a:gd name="T42" fmla="*/ 2155 w 3764"/>
                  <a:gd name="T43" fmla="*/ 1786 h 2104"/>
                  <a:gd name="T44" fmla="*/ 906 w 3764"/>
                  <a:gd name="T45" fmla="*/ 1326 h 2104"/>
                  <a:gd name="T46" fmla="*/ 192 w 3764"/>
                  <a:gd name="T47" fmla="*/ 2069 h 2104"/>
                  <a:gd name="T48" fmla="*/ 175 w 3764"/>
                  <a:gd name="T49" fmla="*/ 2085 h 2104"/>
                  <a:gd name="T50" fmla="*/ 155 w 3764"/>
                  <a:gd name="T51" fmla="*/ 2095 h 2104"/>
                  <a:gd name="T52" fmla="*/ 133 w 3764"/>
                  <a:gd name="T53" fmla="*/ 2101 h 2104"/>
                  <a:gd name="T54" fmla="*/ 112 w 3764"/>
                  <a:gd name="T55" fmla="*/ 2104 h 2104"/>
                  <a:gd name="T56" fmla="*/ 91 w 3764"/>
                  <a:gd name="T57" fmla="*/ 2102 h 2104"/>
                  <a:gd name="T58" fmla="*/ 71 w 3764"/>
                  <a:gd name="T59" fmla="*/ 2095 h 2104"/>
                  <a:gd name="T60" fmla="*/ 52 w 3764"/>
                  <a:gd name="T61" fmla="*/ 2086 h 2104"/>
                  <a:gd name="T62" fmla="*/ 35 w 3764"/>
                  <a:gd name="T63" fmla="*/ 2072 h 2104"/>
                  <a:gd name="T64" fmla="*/ 17 w 3764"/>
                  <a:gd name="T65" fmla="*/ 2053 h 2104"/>
                  <a:gd name="T66" fmla="*/ 7 w 3764"/>
                  <a:gd name="T67" fmla="*/ 2031 h 2104"/>
                  <a:gd name="T68" fmla="*/ 1 w 3764"/>
                  <a:gd name="T69" fmla="*/ 2006 h 2104"/>
                  <a:gd name="T70" fmla="*/ 0 w 3764"/>
                  <a:gd name="T71" fmla="*/ 1982 h 2104"/>
                  <a:gd name="T72" fmla="*/ 6 w 3764"/>
                  <a:gd name="T73" fmla="*/ 1958 h 2104"/>
                  <a:gd name="T74" fmla="*/ 15 w 3764"/>
                  <a:gd name="T75" fmla="*/ 1934 h 2104"/>
                  <a:gd name="T76" fmla="*/ 31 w 3764"/>
                  <a:gd name="T77" fmla="*/ 1915 h 2104"/>
                  <a:gd name="T78" fmla="*/ 796 w 3764"/>
                  <a:gd name="T79" fmla="*/ 1119 h 2104"/>
                  <a:gd name="T80" fmla="*/ 815 w 3764"/>
                  <a:gd name="T81" fmla="*/ 1103 h 2104"/>
                  <a:gd name="T82" fmla="*/ 839 w 3764"/>
                  <a:gd name="T83" fmla="*/ 1091 h 2104"/>
                  <a:gd name="T84" fmla="*/ 864 w 3764"/>
                  <a:gd name="T85" fmla="*/ 1085 h 2104"/>
                  <a:gd name="T86" fmla="*/ 889 w 3764"/>
                  <a:gd name="T87" fmla="*/ 1085 h 2104"/>
                  <a:gd name="T88" fmla="*/ 915 w 3764"/>
                  <a:gd name="T89" fmla="*/ 1091 h 2104"/>
                  <a:gd name="T90" fmla="*/ 2162 w 3764"/>
                  <a:gd name="T91" fmla="*/ 1550 h 2104"/>
                  <a:gd name="T92" fmla="*/ 3254 w 3764"/>
                  <a:gd name="T93" fmla="*/ 358 h 2104"/>
                  <a:gd name="T94" fmla="*/ 2985 w 3764"/>
                  <a:gd name="T95" fmla="*/ 133 h 2104"/>
                  <a:gd name="T96" fmla="*/ 2978 w 3764"/>
                  <a:gd name="T97" fmla="*/ 125 h 2104"/>
                  <a:gd name="T98" fmla="*/ 2972 w 3764"/>
                  <a:gd name="T99" fmla="*/ 115 h 2104"/>
                  <a:gd name="T100" fmla="*/ 2970 w 3764"/>
                  <a:gd name="T101" fmla="*/ 104 h 2104"/>
                  <a:gd name="T102" fmla="*/ 2970 w 3764"/>
                  <a:gd name="T103" fmla="*/ 96 h 2104"/>
                  <a:gd name="T104" fmla="*/ 2972 w 3764"/>
                  <a:gd name="T105" fmla="*/ 88 h 2104"/>
                  <a:gd name="T106" fmla="*/ 2980 w 3764"/>
                  <a:gd name="T107" fmla="*/ 73 h 2104"/>
                  <a:gd name="T108" fmla="*/ 2993 w 3764"/>
                  <a:gd name="T109" fmla="*/ 64 h 2104"/>
                  <a:gd name="T110" fmla="*/ 3008 w 3764"/>
                  <a:gd name="T111" fmla="*/ 59 h 2104"/>
                  <a:gd name="T112" fmla="*/ 3660 w 3764"/>
                  <a:gd name="T113" fmla="*/ 0 h 2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4" h="2104">
                    <a:moveTo>
                      <a:pt x="3660" y="0"/>
                    </a:moveTo>
                    <a:lnTo>
                      <a:pt x="3677" y="2"/>
                    </a:lnTo>
                    <a:lnTo>
                      <a:pt x="3691" y="10"/>
                    </a:lnTo>
                    <a:lnTo>
                      <a:pt x="3702" y="22"/>
                    </a:lnTo>
                    <a:lnTo>
                      <a:pt x="3706" y="38"/>
                    </a:lnTo>
                    <a:lnTo>
                      <a:pt x="3764" y="690"/>
                    </a:lnTo>
                    <a:lnTo>
                      <a:pt x="3764" y="703"/>
                    </a:lnTo>
                    <a:lnTo>
                      <a:pt x="3759" y="715"/>
                    </a:lnTo>
                    <a:lnTo>
                      <a:pt x="3753" y="725"/>
                    </a:lnTo>
                    <a:lnTo>
                      <a:pt x="3742" y="732"/>
                    </a:lnTo>
                    <a:lnTo>
                      <a:pt x="3731" y="737"/>
                    </a:lnTo>
                    <a:lnTo>
                      <a:pt x="3718" y="737"/>
                    </a:lnTo>
                    <a:lnTo>
                      <a:pt x="3706" y="733"/>
                    </a:lnTo>
                    <a:lnTo>
                      <a:pt x="3696" y="727"/>
                    </a:lnTo>
                    <a:lnTo>
                      <a:pt x="3426" y="502"/>
                    </a:lnTo>
                    <a:lnTo>
                      <a:pt x="2276" y="1757"/>
                    </a:lnTo>
                    <a:lnTo>
                      <a:pt x="2260" y="1771"/>
                    </a:lnTo>
                    <a:lnTo>
                      <a:pt x="2241" y="1783"/>
                    </a:lnTo>
                    <a:lnTo>
                      <a:pt x="2220" y="1790"/>
                    </a:lnTo>
                    <a:lnTo>
                      <a:pt x="2198" y="1793"/>
                    </a:lnTo>
                    <a:lnTo>
                      <a:pt x="2176" y="1792"/>
                    </a:lnTo>
                    <a:lnTo>
                      <a:pt x="2155" y="1786"/>
                    </a:lnTo>
                    <a:lnTo>
                      <a:pt x="906" y="1326"/>
                    </a:lnTo>
                    <a:lnTo>
                      <a:pt x="192" y="2069"/>
                    </a:lnTo>
                    <a:lnTo>
                      <a:pt x="175" y="2085"/>
                    </a:lnTo>
                    <a:lnTo>
                      <a:pt x="155" y="2095"/>
                    </a:lnTo>
                    <a:lnTo>
                      <a:pt x="133" y="2101"/>
                    </a:lnTo>
                    <a:lnTo>
                      <a:pt x="112" y="2104"/>
                    </a:lnTo>
                    <a:lnTo>
                      <a:pt x="91" y="2102"/>
                    </a:lnTo>
                    <a:lnTo>
                      <a:pt x="71" y="2095"/>
                    </a:lnTo>
                    <a:lnTo>
                      <a:pt x="52" y="2086"/>
                    </a:lnTo>
                    <a:lnTo>
                      <a:pt x="35" y="2072"/>
                    </a:lnTo>
                    <a:lnTo>
                      <a:pt x="17" y="2053"/>
                    </a:lnTo>
                    <a:lnTo>
                      <a:pt x="7" y="2031"/>
                    </a:lnTo>
                    <a:lnTo>
                      <a:pt x="1" y="2006"/>
                    </a:lnTo>
                    <a:lnTo>
                      <a:pt x="0" y="1982"/>
                    </a:lnTo>
                    <a:lnTo>
                      <a:pt x="6" y="1958"/>
                    </a:lnTo>
                    <a:lnTo>
                      <a:pt x="15" y="1934"/>
                    </a:lnTo>
                    <a:lnTo>
                      <a:pt x="31" y="1915"/>
                    </a:lnTo>
                    <a:lnTo>
                      <a:pt x="796" y="1119"/>
                    </a:lnTo>
                    <a:lnTo>
                      <a:pt x="815" y="1103"/>
                    </a:lnTo>
                    <a:lnTo>
                      <a:pt x="839" y="1091"/>
                    </a:lnTo>
                    <a:lnTo>
                      <a:pt x="864" y="1085"/>
                    </a:lnTo>
                    <a:lnTo>
                      <a:pt x="889" y="1085"/>
                    </a:lnTo>
                    <a:lnTo>
                      <a:pt x="915" y="1091"/>
                    </a:lnTo>
                    <a:lnTo>
                      <a:pt x="2162" y="1550"/>
                    </a:lnTo>
                    <a:lnTo>
                      <a:pt x="3254" y="358"/>
                    </a:lnTo>
                    <a:lnTo>
                      <a:pt x="2985" y="133"/>
                    </a:lnTo>
                    <a:lnTo>
                      <a:pt x="2978" y="125"/>
                    </a:lnTo>
                    <a:lnTo>
                      <a:pt x="2972" y="115"/>
                    </a:lnTo>
                    <a:lnTo>
                      <a:pt x="2970" y="104"/>
                    </a:lnTo>
                    <a:lnTo>
                      <a:pt x="2970" y="96"/>
                    </a:lnTo>
                    <a:lnTo>
                      <a:pt x="2972" y="88"/>
                    </a:lnTo>
                    <a:lnTo>
                      <a:pt x="2980" y="73"/>
                    </a:lnTo>
                    <a:lnTo>
                      <a:pt x="2993" y="64"/>
                    </a:lnTo>
                    <a:lnTo>
                      <a:pt x="3008" y="59"/>
                    </a:lnTo>
                    <a:lnTo>
                      <a:pt x="3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2619664" y="5676564"/>
              <a:ext cx="304215" cy="362359"/>
              <a:chOff x="8916988" y="7250113"/>
              <a:chExt cx="1860550" cy="2216150"/>
            </a:xfrm>
            <a:solidFill>
              <a:schemeClr val="bg1">
                <a:alpha val="25000"/>
              </a:schemeClr>
            </a:solidFill>
          </p:grpSpPr>
          <p:sp>
            <p:nvSpPr>
              <p:cNvPr id="147" name="Freeform 92"/>
              <p:cNvSpPr>
                <a:spLocks noEditPoints="1"/>
              </p:cNvSpPr>
              <p:nvPr/>
            </p:nvSpPr>
            <p:spPr bwMode="auto">
              <a:xfrm>
                <a:off x="8916988" y="7250113"/>
                <a:ext cx="1860550" cy="2101850"/>
              </a:xfrm>
              <a:custGeom>
                <a:avLst/>
                <a:gdLst>
                  <a:gd name="T0" fmla="*/ 2122 w 3517"/>
                  <a:gd name="T1" fmla="*/ 1234 h 3971"/>
                  <a:gd name="T2" fmla="*/ 1990 w 3517"/>
                  <a:gd name="T3" fmla="*/ 1389 h 3971"/>
                  <a:gd name="T4" fmla="*/ 1978 w 3517"/>
                  <a:gd name="T5" fmla="*/ 1605 h 3971"/>
                  <a:gd name="T6" fmla="*/ 2101 w 3517"/>
                  <a:gd name="T7" fmla="*/ 1788 h 3971"/>
                  <a:gd name="T8" fmla="*/ 2326 w 3517"/>
                  <a:gd name="T9" fmla="*/ 1861 h 3971"/>
                  <a:gd name="T10" fmla="*/ 2542 w 3517"/>
                  <a:gd name="T11" fmla="*/ 1782 h 3971"/>
                  <a:gd name="T12" fmla="*/ 2651 w 3517"/>
                  <a:gd name="T13" fmla="*/ 1610 h 3971"/>
                  <a:gd name="T14" fmla="*/ 2634 w 3517"/>
                  <a:gd name="T15" fmla="*/ 1396 h 3971"/>
                  <a:gd name="T16" fmla="*/ 2485 w 3517"/>
                  <a:gd name="T17" fmla="*/ 1229 h 3971"/>
                  <a:gd name="T18" fmla="*/ 3485 w 3517"/>
                  <a:gd name="T19" fmla="*/ 0 h 3971"/>
                  <a:gd name="T20" fmla="*/ 3513 w 3517"/>
                  <a:gd name="T21" fmla="*/ 38 h 3971"/>
                  <a:gd name="T22" fmla="*/ 3508 w 3517"/>
                  <a:gd name="T23" fmla="*/ 94 h 3971"/>
                  <a:gd name="T24" fmla="*/ 3517 w 3517"/>
                  <a:gd name="T25" fmla="*/ 106 h 3971"/>
                  <a:gd name="T26" fmla="*/ 3487 w 3517"/>
                  <a:gd name="T27" fmla="*/ 171 h 3971"/>
                  <a:gd name="T28" fmla="*/ 3481 w 3517"/>
                  <a:gd name="T29" fmla="*/ 236 h 3971"/>
                  <a:gd name="T30" fmla="*/ 3491 w 3517"/>
                  <a:gd name="T31" fmla="*/ 426 h 3971"/>
                  <a:gd name="T32" fmla="*/ 3460 w 3517"/>
                  <a:gd name="T33" fmla="*/ 815 h 3971"/>
                  <a:gd name="T34" fmla="*/ 3422 w 3517"/>
                  <a:gd name="T35" fmla="*/ 1011 h 3971"/>
                  <a:gd name="T36" fmla="*/ 3351 w 3517"/>
                  <a:gd name="T37" fmla="*/ 1240 h 3971"/>
                  <a:gd name="T38" fmla="*/ 3207 w 3517"/>
                  <a:gd name="T39" fmla="*/ 1581 h 3971"/>
                  <a:gd name="T40" fmla="*/ 2862 w 3517"/>
                  <a:gd name="T41" fmla="*/ 2119 h 3971"/>
                  <a:gd name="T42" fmla="*/ 2702 w 3517"/>
                  <a:gd name="T43" fmla="*/ 2375 h 3971"/>
                  <a:gd name="T44" fmla="*/ 2701 w 3517"/>
                  <a:gd name="T45" fmla="*/ 2577 h 3971"/>
                  <a:gd name="T46" fmla="*/ 2723 w 3517"/>
                  <a:gd name="T47" fmla="*/ 2827 h 3971"/>
                  <a:gd name="T48" fmla="*/ 2705 w 3517"/>
                  <a:gd name="T49" fmla="*/ 3129 h 3971"/>
                  <a:gd name="T50" fmla="*/ 2614 w 3517"/>
                  <a:gd name="T51" fmla="*/ 3449 h 3971"/>
                  <a:gd name="T52" fmla="*/ 2417 w 3517"/>
                  <a:gd name="T53" fmla="*/ 3748 h 3971"/>
                  <a:gd name="T54" fmla="*/ 2136 w 3517"/>
                  <a:gd name="T55" fmla="*/ 3965 h 3971"/>
                  <a:gd name="T56" fmla="*/ 2037 w 3517"/>
                  <a:gd name="T57" fmla="*/ 3936 h 3971"/>
                  <a:gd name="T58" fmla="*/ 2017 w 3517"/>
                  <a:gd name="T59" fmla="*/ 3789 h 3971"/>
                  <a:gd name="T60" fmla="*/ 1999 w 3517"/>
                  <a:gd name="T61" fmla="*/ 3583 h 3971"/>
                  <a:gd name="T62" fmla="*/ 1941 w 3517"/>
                  <a:gd name="T63" fmla="*/ 3346 h 3971"/>
                  <a:gd name="T64" fmla="*/ 1829 w 3517"/>
                  <a:gd name="T65" fmla="*/ 3097 h 3971"/>
                  <a:gd name="T66" fmla="*/ 1644 w 3517"/>
                  <a:gd name="T67" fmla="*/ 2858 h 3971"/>
                  <a:gd name="T68" fmla="*/ 1372 w 3517"/>
                  <a:gd name="T69" fmla="*/ 2650 h 3971"/>
                  <a:gd name="T70" fmla="*/ 995 w 3517"/>
                  <a:gd name="T71" fmla="*/ 2491 h 3971"/>
                  <a:gd name="T72" fmla="*/ 495 w 3517"/>
                  <a:gd name="T73" fmla="*/ 2403 h 3971"/>
                  <a:gd name="T74" fmla="*/ 72 w 3517"/>
                  <a:gd name="T75" fmla="*/ 2383 h 3971"/>
                  <a:gd name="T76" fmla="*/ 0 w 3517"/>
                  <a:gd name="T77" fmla="*/ 2289 h 3971"/>
                  <a:gd name="T78" fmla="*/ 65 w 3517"/>
                  <a:gd name="T79" fmla="*/ 2120 h 3971"/>
                  <a:gd name="T80" fmla="*/ 202 w 3517"/>
                  <a:gd name="T81" fmla="*/ 1906 h 3971"/>
                  <a:gd name="T82" fmla="*/ 410 w 3517"/>
                  <a:gd name="T83" fmla="*/ 1693 h 3971"/>
                  <a:gd name="T84" fmla="*/ 699 w 3517"/>
                  <a:gd name="T85" fmla="*/ 1521 h 3971"/>
                  <a:gd name="T86" fmla="*/ 1079 w 3517"/>
                  <a:gd name="T87" fmla="*/ 1429 h 3971"/>
                  <a:gd name="T88" fmla="*/ 1373 w 3517"/>
                  <a:gd name="T89" fmla="*/ 1406 h 3971"/>
                  <a:gd name="T90" fmla="*/ 1526 w 3517"/>
                  <a:gd name="T91" fmla="*/ 1287 h 3971"/>
                  <a:gd name="T92" fmla="*/ 1716 w 3517"/>
                  <a:gd name="T93" fmla="*/ 1020 h 3971"/>
                  <a:gd name="T94" fmla="*/ 2016 w 3517"/>
                  <a:gd name="T95" fmla="*/ 697 h 3971"/>
                  <a:gd name="T96" fmla="*/ 2427 w 3517"/>
                  <a:gd name="T97" fmla="*/ 383 h 3971"/>
                  <a:gd name="T98" fmla="*/ 2833 w 3517"/>
                  <a:gd name="T99" fmla="*/ 181 h 3971"/>
                  <a:gd name="T100" fmla="*/ 3149 w 3517"/>
                  <a:gd name="T101" fmla="*/ 90 h 3971"/>
                  <a:gd name="T102" fmla="*/ 3309 w 3517"/>
                  <a:gd name="T103" fmla="*/ 63 h 3971"/>
                  <a:gd name="T104" fmla="*/ 3364 w 3517"/>
                  <a:gd name="T105" fmla="*/ 21 h 3971"/>
                  <a:gd name="T106" fmla="*/ 3409 w 3517"/>
                  <a:gd name="T107" fmla="*/ 17 h 3971"/>
                  <a:gd name="T108" fmla="*/ 3485 w 3517"/>
                  <a:gd name="T109" fmla="*/ 0 h 3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17" h="3971">
                    <a:moveTo>
                      <a:pt x="2300" y="1182"/>
                    </a:moveTo>
                    <a:lnTo>
                      <a:pt x="2253" y="1186"/>
                    </a:lnTo>
                    <a:lnTo>
                      <a:pt x="2208" y="1196"/>
                    </a:lnTo>
                    <a:lnTo>
                      <a:pt x="2164" y="1212"/>
                    </a:lnTo>
                    <a:lnTo>
                      <a:pt x="2122" y="1234"/>
                    </a:lnTo>
                    <a:lnTo>
                      <a:pt x="2086" y="1260"/>
                    </a:lnTo>
                    <a:lnTo>
                      <a:pt x="2051" y="1293"/>
                    </a:lnTo>
                    <a:lnTo>
                      <a:pt x="2029" y="1319"/>
                    </a:lnTo>
                    <a:lnTo>
                      <a:pt x="2011" y="1347"/>
                    </a:lnTo>
                    <a:lnTo>
                      <a:pt x="1990" y="1389"/>
                    </a:lnTo>
                    <a:lnTo>
                      <a:pt x="1975" y="1432"/>
                    </a:lnTo>
                    <a:lnTo>
                      <a:pt x="1967" y="1475"/>
                    </a:lnTo>
                    <a:lnTo>
                      <a:pt x="1965" y="1519"/>
                    </a:lnTo>
                    <a:lnTo>
                      <a:pt x="1969" y="1562"/>
                    </a:lnTo>
                    <a:lnTo>
                      <a:pt x="1978" y="1605"/>
                    </a:lnTo>
                    <a:lnTo>
                      <a:pt x="1992" y="1647"/>
                    </a:lnTo>
                    <a:lnTo>
                      <a:pt x="2012" y="1686"/>
                    </a:lnTo>
                    <a:lnTo>
                      <a:pt x="2037" y="1724"/>
                    </a:lnTo>
                    <a:lnTo>
                      <a:pt x="2067" y="1758"/>
                    </a:lnTo>
                    <a:lnTo>
                      <a:pt x="2101" y="1788"/>
                    </a:lnTo>
                    <a:lnTo>
                      <a:pt x="2141" y="1814"/>
                    </a:lnTo>
                    <a:lnTo>
                      <a:pt x="2185" y="1836"/>
                    </a:lnTo>
                    <a:lnTo>
                      <a:pt x="2233" y="1850"/>
                    </a:lnTo>
                    <a:lnTo>
                      <a:pt x="2279" y="1859"/>
                    </a:lnTo>
                    <a:lnTo>
                      <a:pt x="2326" y="1861"/>
                    </a:lnTo>
                    <a:lnTo>
                      <a:pt x="2373" y="1857"/>
                    </a:lnTo>
                    <a:lnTo>
                      <a:pt x="2418" y="1846"/>
                    </a:lnTo>
                    <a:lnTo>
                      <a:pt x="2462" y="1831"/>
                    </a:lnTo>
                    <a:lnTo>
                      <a:pt x="2504" y="1808"/>
                    </a:lnTo>
                    <a:lnTo>
                      <a:pt x="2542" y="1782"/>
                    </a:lnTo>
                    <a:lnTo>
                      <a:pt x="2576" y="1750"/>
                    </a:lnTo>
                    <a:lnTo>
                      <a:pt x="2597" y="1724"/>
                    </a:lnTo>
                    <a:lnTo>
                      <a:pt x="2615" y="1695"/>
                    </a:lnTo>
                    <a:lnTo>
                      <a:pt x="2636" y="1653"/>
                    </a:lnTo>
                    <a:lnTo>
                      <a:pt x="2651" y="1610"/>
                    </a:lnTo>
                    <a:lnTo>
                      <a:pt x="2659" y="1567"/>
                    </a:lnTo>
                    <a:lnTo>
                      <a:pt x="2661" y="1523"/>
                    </a:lnTo>
                    <a:lnTo>
                      <a:pt x="2657" y="1480"/>
                    </a:lnTo>
                    <a:lnTo>
                      <a:pt x="2649" y="1437"/>
                    </a:lnTo>
                    <a:lnTo>
                      <a:pt x="2634" y="1396"/>
                    </a:lnTo>
                    <a:lnTo>
                      <a:pt x="2614" y="1356"/>
                    </a:lnTo>
                    <a:lnTo>
                      <a:pt x="2589" y="1319"/>
                    </a:lnTo>
                    <a:lnTo>
                      <a:pt x="2559" y="1285"/>
                    </a:lnTo>
                    <a:lnTo>
                      <a:pt x="2525" y="1255"/>
                    </a:lnTo>
                    <a:lnTo>
                      <a:pt x="2485" y="1229"/>
                    </a:lnTo>
                    <a:lnTo>
                      <a:pt x="2440" y="1208"/>
                    </a:lnTo>
                    <a:lnTo>
                      <a:pt x="2393" y="1192"/>
                    </a:lnTo>
                    <a:lnTo>
                      <a:pt x="2347" y="1184"/>
                    </a:lnTo>
                    <a:lnTo>
                      <a:pt x="2300" y="1182"/>
                    </a:lnTo>
                    <a:close/>
                    <a:moveTo>
                      <a:pt x="3485" y="0"/>
                    </a:moveTo>
                    <a:lnTo>
                      <a:pt x="3485" y="0"/>
                    </a:lnTo>
                    <a:lnTo>
                      <a:pt x="3500" y="3"/>
                    </a:lnTo>
                    <a:lnTo>
                      <a:pt x="3509" y="11"/>
                    </a:lnTo>
                    <a:lnTo>
                      <a:pt x="3514" y="22"/>
                    </a:lnTo>
                    <a:lnTo>
                      <a:pt x="3513" y="38"/>
                    </a:lnTo>
                    <a:lnTo>
                      <a:pt x="3510" y="55"/>
                    </a:lnTo>
                    <a:lnTo>
                      <a:pt x="3508" y="69"/>
                    </a:lnTo>
                    <a:lnTo>
                      <a:pt x="3506" y="82"/>
                    </a:lnTo>
                    <a:lnTo>
                      <a:pt x="3506" y="90"/>
                    </a:lnTo>
                    <a:lnTo>
                      <a:pt x="3508" y="94"/>
                    </a:lnTo>
                    <a:lnTo>
                      <a:pt x="3510" y="97"/>
                    </a:lnTo>
                    <a:lnTo>
                      <a:pt x="3512" y="98"/>
                    </a:lnTo>
                    <a:lnTo>
                      <a:pt x="3513" y="99"/>
                    </a:lnTo>
                    <a:lnTo>
                      <a:pt x="3513" y="99"/>
                    </a:lnTo>
                    <a:lnTo>
                      <a:pt x="3517" y="106"/>
                    </a:lnTo>
                    <a:lnTo>
                      <a:pt x="3517" y="118"/>
                    </a:lnTo>
                    <a:lnTo>
                      <a:pt x="3512" y="132"/>
                    </a:lnTo>
                    <a:lnTo>
                      <a:pt x="3504" y="149"/>
                    </a:lnTo>
                    <a:lnTo>
                      <a:pt x="3491" y="166"/>
                    </a:lnTo>
                    <a:lnTo>
                      <a:pt x="3487" y="171"/>
                    </a:lnTo>
                    <a:lnTo>
                      <a:pt x="3481" y="177"/>
                    </a:lnTo>
                    <a:lnTo>
                      <a:pt x="3480" y="183"/>
                    </a:lnTo>
                    <a:lnTo>
                      <a:pt x="3480" y="194"/>
                    </a:lnTo>
                    <a:lnTo>
                      <a:pt x="3480" y="213"/>
                    </a:lnTo>
                    <a:lnTo>
                      <a:pt x="3481" y="236"/>
                    </a:lnTo>
                    <a:lnTo>
                      <a:pt x="3483" y="262"/>
                    </a:lnTo>
                    <a:lnTo>
                      <a:pt x="3485" y="293"/>
                    </a:lnTo>
                    <a:lnTo>
                      <a:pt x="3487" y="327"/>
                    </a:lnTo>
                    <a:lnTo>
                      <a:pt x="3488" y="362"/>
                    </a:lnTo>
                    <a:lnTo>
                      <a:pt x="3491" y="426"/>
                    </a:lnTo>
                    <a:lnTo>
                      <a:pt x="3491" y="494"/>
                    </a:lnTo>
                    <a:lnTo>
                      <a:pt x="3488" y="568"/>
                    </a:lnTo>
                    <a:lnTo>
                      <a:pt x="3483" y="646"/>
                    </a:lnTo>
                    <a:lnTo>
                      <a:pt x="3474" y="729"/>
                    </a:lnTo>
                    <a:lnTo>
                      <a:pt x="3460" y="815"/>
                    </a:lnTo>
                    <a:lnTo>
                      <a:pt x="3453" y="864"/>
                    </a:lnTo>
                    <a:lnTo>
                      <a:pt x="3450" y="882"/>
                    </a:lnTo>
                    <a:lnTo>
                      <a:pt x="3446" y="902"/>
                    </a:lnTo>
                    <a:lnTo>
                      <a:pt x="3434" y="959"/>
                    </a:lnTo>
                    <a:lnTo>
                      <a:pt x="3422" y="1011"/>
                    </a:lnTo>
                    <a:lnTo>
                      <a:pt x="3410" y="1058"/>
                    </a:lnTo>
                    <a:lnTo>
                      <a:pt x="3399" y="1099"/>
                    </a:lnTo>
                    <a:lnTo>
                      <a:pt x="3386" y="1144"/>
                    </a:lnTo>
                    <a:lnTo>
                      <a:pt x="3370" y="1191"/>
                    </a:lnTo>
                    <a:lnTo>
                      <a:pt x="3351" y="1240"/>
                    </a:lnTo>
                    <a:lnTo>
                      <a:pt x="3334" y="1290"/>
                    </a:lnTo>
                    <a:lnTo>
                      <a:pt x="3317" y="1336"/>
                    </a:lnTo>
                    <a:lnTo>
                      <a:pt x="3300" y="1377"/>
                    </a:lnTo>
                    <a:lnTo>
                      <a:pt x="3257" y="1478"/>
                    </a:lnTo>
                    <a:lnTo>
                      <a:pt x="3207" y="1581"/>
                    </a:lnTo>
                    <a:lnTo>
                      <a:pt x="3152" y="1685"/>
                    </a:lnTo>
                    <a:lnTo>
                      <a:pt x="3090" y="1790"/>
                    </a:lnTo>
                    <a:lnTo>
                      <a:pt x="3021" y="1898"/>
                    </a:lnTo>
                    <a:lnTo>
                      <a:pt x="2945" y="2008"/>
                    </a:lnTo>
                    <a:lnTo>
                      <a:pt x="2862" y="2119"/>
                    </a:lnTo>
                    <a:lnTo>
                      <a:pt x="2772" y="2231"/>
                    </a:lnTo>
                    <a:lnTo>
                      <a:pt x="2749" y="2262"/>
                    </a:lnTo>
                    <a:lnTo>
                      <a:pt x="2730" y="2297"/>
                    </a:lnTo>
                    <a:lnTo>
                      <a:pt x="2714" y="2335"/>
                    </a:lnTo>
                    <a:lnTo>
                      <a:pt x="2702" y="2375"/>
                    </a:lnTo>
                    <a:lnTo>
                      <a:pt x="2694" y="2417"/>
                    </a:lnTo>
                    <a:lnTo>
                      <a:pt x="2689" y="2459"/>
                    </a:lnTo>
                    <a:lnTo>
                      <a:pt x="2689" y="2498"/>
                    </a:lnTo>
                    <a:lnTo>
                      <a:pt x="2693" y="2535"/>
                    </a:lnTo>
                    <a:lnTo>
                      <a:pt x="2701" y="2577"/>
                    </a:lnTo>
                    <a:lnTo>
                      <a:pt x="2707" y="2621"/>
                    </a:lnTo>
                    <a:lnTo>
                      <a:pt x="2713" y="2668"/>
                    </a:lnTo>
                    <a:lnTo>
                      <a:pt x="2718" y="2719"/>
                    </a:lnTo>
                    <a:lnTo>
                      <a:pt x="2722" y="2773"/>
                    </a:lnTo>
                    <a:lnTo>
                      <a:pt x="2723" y="2827"/>
                    </a:lnTo>
                    <a:lnTo>
                      <a:pt x="2724" y="2885"/>
                    </a:lnTo>
                    <a:lnTo>
                      <a:pt x="2723" y="2944"/>
                    </a:lnTo>
                    <a:lnTo>
                      <a:pt x="2719" y="3004"/>
                    </a:lnTo>
                    <a:lnTo>
                      <a:pt x="2714" y="3067"/>
                    </a:lnTo>
                    <a:lnTo>
                      <a:pt x="2705" y="3129"/>
                    </a:lnTo>
                    <a:lnTo>
                      <a:pt x="2694" y="3193"/>
                    </a:lnTo>
                    <a:lnTo>
                      <a:pt x="2678" y="3257"/>
                    </a:lnTo>
                    <a:lnTo>
                      <a:pt x="2661" y="3321"/>
                    </a:lnTo>
                    <a:lnTo>
                      <a:pt x="2639" y="3385"/>
                    </a:lnTo>
                    <a:lnTo>
                      <a:pt x="2614" y="3449"/>
                    </a:lnTo>
                    <a:lnTo>
                      <a:pt x="2584" y="3511"/>
                    </a:lnTo>
                    <a:lnTo>
                      <a:pt x="2550" y="3572"/>
                    </a:lnTo>
                    <a:lnTo>
                      <a:pt x="2510" y="3632"/>
                    </a:lnTo>
                    <a:lnTo>
                      <a:pt x="2465" y="3691"/>
                    </a:lnTo>
                    <a:lnTo>
                      <a:pt x="2417" y="3748"/>
                    </a:lnTo>
                    <a:lnTo>
                      <a:pt x="2362" y="3803"/>
                    </a:lnTo>
                    <a:lnTo>
                      <a:pt x="2301" y="3855"/>
                    </a:lnTo>
                    <a:lnTo>
                      <a:pt x="2235" y="3905"/>
                    </a:lnTo>
                    <a:lnTo>
                      <a:pt x="2163" y="3951"/>
                    </a:lnTo>
                    <a:lnTo>
                      <a:pt x="2136" y="3965"/>
                    </a:lnTo>
                    <a:lnTo>
                      <a:pt x="2111" y="3971"/>
                    </a:lnTo>
                    <a:lnTo>
                      <a:pt x="2088" y="3971"/>
                    </a:lnTo>
                    <a:lnTo>
                      <a:pt x="2067" y="3966"/>
                    </a:lnTo>
                    <a:lnTo>
                      <a:pt x="2050" y="3953"/>
                    </a:lnTo>
                    <a:lnTo>
                      <a:pt x="2037" y="3936"/>
                    </a:lnTo>
                    <a:lnTo>
                      <a:pt x="2026" y="3914"/>
                    </a:lnTo>
                    <a:lnTo>
                      <a:pt x="2020" y="3888"/>
                    </a:lnTo>
                    <a:lnTo>
                      <a:pt x="2019" y="3858"/>
                    </a:lnTo>
                    <a:lnTo>
                      <a:pt x="2019" y="3824"/>
                    </a:lnTo>
                    <a:lnTo>
                      <a:pt x="2017" y="3789"/>
                    </a:lnTo>
                    <a:lnTo>
                      <a:pt x="2016" y="3751"/>
                    </a:lnTo>
                    <a:lnTo>
                      <a:pt x="2013" y="3710"/>
                    </a:lnTo>
                    <a:lnTo>
                      <a:pt x="2011" y="3670"/>
                    </a:lnTo>
                    <a:lnTo>
                      <a:pt x="2005" y="3627"/>
                    </a:lnTo>
                    <a:lnTo>
                      <a:pt x="1999" y="3583"/>
                    </a:lnTo>
                    <a:lnTo>
                      <a:pt x="1991" y="3537"/>
                    </a:lnTo>
                    <a:lnTo>
                      <a:pt x="1982" y="3490"/>
                    </a:lnTo>
                    <a:lnTo>
                      <a:pt x="1970" y="3442"/>
                    </a:lnTo>
                    <a:lnTo>
                      <a:pt x="1957" y="3394"/>
                    </a:lnTo>
                    <a:lnTo>
                      <a:pt x="1941" y="3346"/>
                    </a:lnTo>
                    <a:lnTo>
                      <a:pt x="1924" y="3296"/>
                    </a:lnTo>
                    <a:lnTo>
                      <a:pt x="1904" y="3247"/>
                    </a:lnTo>
                    <a:lnTo>
                      <a:pt x="1882" y="3196"/>
                    </a:lnTo>
                    <a:lnTo>
                      <a:pt x="1857" y="3146"/>
                    </a:lnTo>
                    <a:lnTo>
                      <a:pt x="1829" y="3097"/>
                    </a:lnTo>
                    <a:lnTo>
                      <a:pt x="1798" y="3047"/>
                    </a:lnTo>
                    <a:lnTo>
                      <a:pt x="1765" y="2999"/>
                    </a:lnTo>
                    <a:lnTo>
                      <a:pt x="1728" y="2951"/>
                    </a:lnTo>
                    <a:lnTo>
                      <a:pt x="1687" y="2904"/>
                    </a:lnTo>
                    <a:lnTo>
                      <a:pt x="1644" y="2858"/>
                    </a:lnTo>
                    <a:lnTo>
                      <a:pt x="1598" y="2814"/>
                    </a:lnTo>
                    <a:lnTo>
                      <a:pt x="1547" y="2770"/>
                    </a:lnTo>
                    <a:lnTo>
                      <a:pt x="1493" y="2728"/>
                    </a:lnTo>
                    <a:lnTo>
                      <a:pt x="1434" y="2688"/>
                    </a:lnTo>
                    <a:lnTo>
                      <a:pt x="1372" y="2650"/>
                    </a:lnTo>
                    <a:lnTo>
                      <a:pt x="1305" y="2614"/>
                    </a:lnTo>
                    <a:lnTo>
                      <a:pt x="1234" y="2580"/>
                    </a:lnTo>
                    <a:lnTo>
                      <a:pt x="1159" y="2547"/>
                    </a:lnTo>
                    <a:lnTo>
                      <a:pt x="1079" y="2517"/>
                    </a:lnTo>
                    <a:lnTo>
                      <a:pt x="995" y="2491"/>
                    </a:lnTo>
                    <a:lnTo>
                      <a:pt x="905" y="2468"/>
                    </a:lnTo>
                    <a:lnTo>
                      <a:pt x="811" y="2446"/>
                    </a:lnTo>
                    <a:lnTo>
                      <a:pt x="711" y="2429"/>
                    </a:lnTo>
                    <a:lnTo>
                      <a:pt x="606" y="2414"/>
                    </a:lnTo>
                    <a:lnTo>
                      <a:pt x="495" y="2403"/>
                    </a:lnTo>
                    <a:lnTo>
                      <a:pt x="380" y="2396"/>
                    </a:lnTo>
                    <a:lnTo>
                      <a:pt x="259" y="2392"/>
                    </a:lnTo>
                    <a:lnTo>
                      <a:pt x="131" y="2392"/>
                    </a:lnTo>
                    <a:lnTo>
                      <a:pt x="100" y="2391"/>
                    </a:lnTo>
                    <a:lnTo>
                      <a:pt x="72" y="2383"/>
                    </a:lnTo>
                    <a:lnTo>
                      <a:pt x="48" y="2371"/>
                    </a:lnTo>
                    <a:lnTo>
                      <a:pt x="29" y="2356"/>
                    </a:lnTo>
                    <a:lnTo>
                      <a:pt x="13" y="2337"/>
                    </a:lnTo>
                    <a:lnTo>
                      <a:pt x="4" y="2314"/>
                    </a:lnTo>
                    <a:lnTo>
                      <a:pt x="0" y="2289"/>
                    </a:lnTo>
                    <a:lnTo>
                      <a:pt x="2" y="2262"/>
                    </a:lnTo>
                    <a:lnTo>
                      <a:pt x="12" y="2233"/>
                    </a:lnTo>
                    <a:lnTo>
                      <a:pt x="27" y="2197"/>
                    </a:lnTo>
                    <a:lnTo>
                      <a:pt x="46" y="2160"/>
                    </a:lnTo>
                    <a:lnTo>
                      <a:pt x="65" y="2120"/>
                    </a:lnTo>
                    <a:lnTo>
                      <a:pt x="88" y="2079"/>
                    </a:lnTo>
                    <a:lnTo>
                      <a:pt x="113" y="2036"/>
                    </a:lnTo>
                    <a:lnTo>
                      <a:pt x="140" y="1993"/>
                    </a:lnTo>
                    <a:lnTo>
                      <a:pt x="171" y="1950"/>
                    </a:lnTo>
                    <a:lnTo>
                      <a:pt x="202" y="1906"/>
                    </a:lnTo>
                    <a:lnTo>
                      <a:pt x="238" y="1862"/>
                    </a:lnTo>
                    <a:lnTo>
                      <a:pt x="277" y="1818"/>
                    </a:lnTo>
                    <a:lnTo>
                      <a:pt x="318" y="1775"/>
                    </a:lnTo>
                    <a:lnTo>
                      <a:pt x="362" y="1733"/>
                    </a:lnTo>
                    <a:lnTo>
                      <a:pt x="410" y="1693"/>
                    </a:lnTo>
                    <a:lnTo>
                      <a:pt x="461" y="1653"/>
                    </a:lnTo>
                    <a:lnTo>
                      <a:pt x="515" y="1617"/>
                    </a:lnTo>
                    <a:lnTo>
                      <a:pt x="573" y="1582"/>
                    </a:lnTo>
                    <a:lnTo>
                      <a:pt x="633" y="1549"/>
                    </a:lnTo>
                    <a:lnTo>
                      <a:pt x="699" y="1521"/>
                    </a:lnTo>
                    <a:lnTo>
                      <a:pt x="767" y="1495"/>
                    </a:lnTo>
                    <a:lnTo>
                      <a:pt x="838" y="1472"/>
                    </a:lnTo>
                    <a:lnTo>
                      <a:pt x="914" y="1454"/>
                    </a:lnTo>
                    <a:lnTo>
                      <a:pt x="995" y="1440"/>
                    </a:lnTo>
                    <a:lnTo>
                      <a:pt x="1079" y="1429"/>
                    </a:lnTo>
                    <a:lnTo>
                      <a:pt x="1167" y="1425"/>
                    </a:lnTo>
                    <a:lnTo>
                      <a:pt x="1260" y="1425"/>
                    </a:lnTo>
                    <a:lnTo>
                      <a:pt x="1297" y="1424"/>
                    </a:lnTo>
                    <a:lnTo>
                      <a:pt x="1335" y="1418"/>
                    </a:lnTo>
                    <a:lnTo>
                      <a:pt x="1373" y="1406"/>
                    </a:lnTo>
                    <a:lnTo>
                      <a:pt x="1410" y="1389"/>
                    </a:lnTo>
                    <a:lnTo>
                      <a:pt x="1444" y="1368"/>
                    </a:lnTo>
                    <a:lnTo>
                      <a:pt x="1476" y="1345"/>
                    </a:lnTo>
                    <a:lnTo>
                      <a:pt x="1503" y="1317"/>
                    </a:lnTo>
                    <a:lnTo>
                      <a:pt x="1526" y="1287"/>
                    </a:lnTo>
                    <a:lnTo>
                      <a:pt x="1555" y="1242"/>
                    </a:lnTo>
                    <a:lnTo>
                      <a:pt x="1589" y="1192"/>
                    </a:lnTo>
                    <a:lnTo>
                      <a:pt x="1627" y="1138"/>
                    </a:lnTo>
                    <a:lnTo>
                      <a:pt x="1669" y="1080"/>
                    </a:lnTo>
                    <a:lnTo>
                      <a:pt x="1716" y="1020"/>
                    </a:lnTo>
                    <a:lnTo>
                      <a:pt x="1766" y="958"/>
                    </a:lnTo>
                    <a:lnTo>
                      <a:pt x="1823" y="894"/>
                    </a:lnTo>
                    <a:lnTo>
                      <a:pt x="1882" y="829"/>
                    </a:lnTo>
                    <a:lnTo>
                      <a:pt x="1946" y="762"/>
                    </a:lnTo>
                    <a:lnTo>
                      <a:pt x="2016" y="697"/>
                    </a:lnTo>
                    <a:lnTo>
                      <a:pt x="2088" y="631"/>
                    </a:lnTo>
                    <a:lnTo>
                      <a:pt x="2166" y="566"/>
                    </a:lnTo>
                    <a:lnTo>
                      <a:pt x="2249" y="503"/>
                    </a:lnTo>
                    <a:lnTo>
                      <a:pt x="2335" y="442"/>
                    </a:lnTo>
                    <a:lnTo>
                      <a:pt x="2427" y="383"/>
                    </a:lnTo>
                    <a:lnTo>
                      <a:pt x="2513" y="331"/>
                    </a:lnTo>
                    <a:lnTo>
                      <a:pt x="2597" y="286"/>
                    </a:lnTo>
                    <a:lnTo>
                      <a:pt x="2680" y="245"/>
                    </a:lnTo>
                    <a:lnTo>
                      <a:pt x="2759" y="211"/>
                    </a:lnTo>
                    <a:lnTo>
                      <a:pt x="2833" y="181"/>
                    </a:lnTo>
                    <a:lnTo>
                      <a:pt x="2906" y="155"/>
                    </a:lnTo>
                    <a:lnTo>
                      <a:pt x="2974" y="134"/>
                    </a:lnTo>
                    <a:lnTo>
                      <a:pt x="3037" y="116"/>
                    </a:lnTo>
                    <a:lnTo>
                      <a:pt x="3095" y="102"/>
                    </a:lnTo>
                    <a:lnTo>
                      <a:pt x="3149" y="90"/>
                    </a:lnTo>
                    <a:lnTo>
                      <a:pt x="3188" y="84"/>
                    </a:lnTo>
                    <a:lnTo>
                      <a:pt x="3226" y="77"/>
                    </a:lnTo>
                    <a:lnTo>
                      <a:pt x="3259" y="72"/>
                    </a:lnTo>
                    <a:lnTo>
                      <a:pt x="3287" y="67"/>
                    </a:lnTo>
                    <a:lnTo>
                      <a:pt x="3309" y="63"/>
                    </a:lnTo>
                    <a:lnTo>
                      <a:pt x="3324" y="60"/>
                    </a:lnTo>
                    <a:lnTo>
                      <a:pt x="3330" y="58"/>
                    </a:lnTo>
                    <a:lnTo>
                      <a:pt x="3337" y="49"/>
                    </a:lnTo>
                    <a:lnTo>
                      <a:pt x="3351" y="33"/>
                    </a:lnTo>
                    <a:lnTo>
                      <a:pt x="3364" y="21"/>
                    </a:lnTo>
                    <a:lnTo>
                      <a:pt x="3378" y="12"/>
                    </a:lnTo>
                    <a:lnTo>
                      <a:pt x="3388" y="9"/>
                    </a:lnTo>
                    <a:lnTo>
                      <a:pt x="3397" y="11"/>
                    </a:lnTo>
                    <a:lnTo>
                      <a:pt x="3404" y="16"/>
                    </a:lnTo>
                    <a:lnTo>
                      <a:pt x="3409" y="17"/>
                    </a:lnTo>
                    <a:lnTo>
                      <a:pt x="3420" y="16"/>
                    </a:lnTo>
                    <a:lnTo>
                      <a:pt x="3434" y="13"/>
                    </a:lnTo>
                    <a:lnTo>
                      <a:pt x="3450" y="9"/>
                    </a:lnTo>
                    <a:lnTo>
                      <a:pt x="3468" y="4"/>
                    </a:lnTo>
                    <a:lnTo>
                      <a:pt x="3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48" name="Freeform 93"/>
              <p:cNvSpPr>
                <a:spLocks/>
              </p:cNvSpPr>
              <p:nvPr/>
            </p:nvSpPr>
            <p:spPr bwMode="auto">
              <a:xfrm>
                <a:off x="9412288" y="8978900"/>
                <a:ext cx="369888" cy="452437"/>
              </a:xfrm>
              <a:custGeom>
                <a:avLst/>
                <a:gdLst>
                  <a:gd name="T0" fmla="*/ 662 w 701"/>
                  <a:gd name="T1" fmla="*/ 0 h 855"/>
                  <a:gd name="T2" fmla="*/ 679 w 701"/>
                  <a:gd name="T3" fmla="*/ 5 h 855"/>
                  <a:gd name="T4" fmla="*/ 691 w 701"/>
                  <a:gd name="T5" fmla="*/ 16 h 855"/>
                  <a:gd name="T6" fmla="*/ 699 w 701"/>
                  <a:gd name="T7" fmla="*/ 32 h 855"/>
                  <a:gd name="T8" fmla="*/ 701 w 701"/>
                  <a:gd name="T9" fmla="*/ 51 h 855"/>
                  <a:gd name="T10" fmla="*/ 699 w 701"/>
                  <a:gd name="T11" fmla="*/ 76 h 855"/>
                  <a:gd name="T12" fmla="*/ 690 w 701"/>
                  <a:gd name="T13" fmla="*/ 104 h 855"/>
                  <a:gd name="T14" fmla="*/ 667 w 701"/>
                  <a:gd name="T15" fmla="*/ 154 h 855"/>
                  <a:gd name="T16" fmla="*/ 644 w 701"/>
                  <a:gd name="T17" fmla="*/ 207 h 855"/>
                  <a:gd name="T18" fmla="*/ 615 w 701"/>
                  <a:gd name="T19" fmla="*/ 263 h 855"/>
                  <a:gd name="T20" fmla="*/ 583 w 701"/>
                  <a:gd name="T21" fmla="*/ 323 h 855"/>
                  <a:gd name="T22" fmla="*/ 548 w 701"/>
                  <a:gd name="T23" fmla="*/ 385 h 855"/>
                  <a:gd name="T24" fmla="*/ 507 w 701"/>
                  <a:gd name="T25" fmla="*/ 446 h 855"/>
                  <a:gd name="T26" fmla="*/ 463 w 701"/>
                  <a:gd name="T27" fmla="*/ 508 h 855"/>
                  <a:gd name="T28" fmla="*/ 416 w 701"/>
                  <a:gd name="T29" fmla="*/ 570 h 855"/>
                  <a:gd name="T30" fmla="*/ 364 w 701"/>
                  <a:gd name="T31" fmla="*/ 629 h 855"/>
                  <a:gd name="T32" fmla="*/ 308 w 701"/>
                  <a:gd name="T33" fmla="*/ 687 h 855"/>
                  <a:gd name="T34" fmla="*/ 248 w 701"/>
                  <a:gd name="T35" fmla="*/ 740 h 855"/>
                  <a:gd name="T36" fmla="*/ 182 w 701"/>
                  <a:gd name="T37" fmla="*/ 791 h 855"/>
                  <a:gd name="T38" fmla="*/ 113 w 701"/>
                  <a:gd name="T39" fmla="*/ 837 h 855"/>
                  <a:gd name="T40" fmla="*/ 86 w 701"/>
                  <a:gd name="T41" fmla="*/ 850 h 855"/>
                  <a:gd name="T42" fmla="*/ 61 w 701"/>
                  <a:gd name="T43" fmla="*/ 855 h 855"/>
                  <a:gd name="T44" fmla="*/ 40 w 701"/>
                  <a:gd name="T45" fmla="*/ 855 h 855"/>
                  <a:gd name="T46" fmla="*/ 23 w 701"/>
                  <a:gd name="T47" fmla="*/ 848 h 855"/>
                  <a:gd name="T48" fmla="*/ 10 w 701"/>
                  <a:gd name="T49" fmla="*/ 837 h 855"/>
                  <a:gd name="T50" fmla="*/ 2 w 701"/>
                  <a:gd name="T51" fmla="*/ 820 h 855"/>
                  <a:gd name="T52" fmla="*/ 0 w 701"/>
                  <a:gd name="T53" fmla="*/ 799 h 855"/>
                  <a:gd name="T54" fmla="*/ 2 w 701"/>
                  <a:gd name="T55" fmla="*/ 774 h 855"/>
                  <a:gd name="T56" fmla="*/ 11 w 701"/>
                  <a:gd name="T57" fmla="*/ 745 h 855"/>
                  <a:gd name="T58" fmla="*/ 31 w 701"/>
                  <a:gd name="T59" fmla="*/ 699 h 855"/>
                  <a:gd name="T60" fmla="*/ 55 w 701"/>
                  <a:gd name="T61" fmla="*/ 648 h 855"/>
                  <a:gd name="T62" fmla="*/ 82 w 701"/>
                  <a:gd name="T63" fmla="*/ 593 h 855"/>
                  <a:gd name="T64" fmla="*/ 114 w 701"/>
                  <a:gd name="T65" fmla="*/ 536 h 855"/>
                  <a:gd name="T66" fmla="*/ 149 w 701"/>
                  <a:gd name="T67" fmla="*/ 477 h 855"/>
                  <a:gd name="T68" fmla="*/ 189 w 701"/>
                  <a:gd name="T69" fmla="*/ 417 h 855"/>
                  <a:gd name="T70" fmla="*/ 232 w 701"/>
                  <a:gd name="T71" fmla="*/ 357 h 855"/>
                  <a:gd name="T72" fmla="*/ 279 w 701"/>
                  <a:gd name="T73" fmla="*/ 297 h 855"/>
                  <a:gd name="T74" fmla="*/ 332 w 701"/>
                  <a:gd name="T75" fmla="*/ 237 h 855"/>
                  <a:gd name="T76" fmla="*/ 390 w 701"/>
                  <a:gd name="T77" fmla="*/ 180 h 855"/>
                  <a:gd name="T78" fmla="*/ 452 w 701"/>
                  <a:gd name="T79" fmla="*/ 124 h 855"/>
                  <a:gd name="T80" fmla="*/ 520 w 701"/>
                  <a:gd name="T81" fmla="*/ 71 h 855"/>
                  <a:gd name="T82" fmla="*/ 592 w 701"/>
                  <a:gd name="T83" fmla="*/ 21 h 855"/>
                  <a:gd name="T84" fmla="*/ 619 w 701"/>
                  <a:gd name="T85" fmla="*/ 8 h 855"/>
                  <a:gd name="T86" fmla="*/ 642 w 701"/>
                  <a:gd name="T87" fmla="*/ 0 h 855"/>
                  <a:gd name="T88" fmla="*/ 662 w 701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1" h="855">
                    <a:moveTo>
                      <a:pt x="662" y="0"/>
                    </a:moveTo>
                    <a:lnTo>
                      <a:pt x="679" y="5"/>
                    </a:lnTo>
                    <a:lnTo>
                      <a:pt x="691" y="16"/>
                    </a:lnTo>
                    <a:lnTo>
                      <a:pt x="699" y="32"/>
                    </a:lnTo>
                    <a:lnTo>
                      <a:pt x="701" y="51"/>
                    </a:lnTo>
                    <a:lnTo>
                      <a:pt x="699" y="76"/>
                    </a:lnTo>
                    <a:lnTo>
                      <a:pt x="690" y="104"/>
                    </a:lnTo>
                    <a:lnTo>
                      <a:pt x="667" y="154"/>
                    </a:lnTo>
                    <a:lnTo>
                      <a:pt x="644" y="207"/>
                    </a:lnTo>
                    <a:lnTo>
                      <a:pt x="615" y="263"/>
                    </a:lnTo>
                    <a:lnTo>
                      <a:pt x="583" y="323"/>
                    </a:lnTo>
                    <a:lnTo>
                      <a:pt x="548" y="385"/>
                    </a:lnTo>
                    <a:lnTo>
                      <a:pt x="507" y="446"/>
                    </a:lnTo>
                    <a:lnTo>
                      <a:pt x="463" y="508"/>
                    </a:lnTo>
                    <a:lnTo>
                      <a:pt x="416" y="570"/>
                    </a:lnTo>
                    <a:lnTo>
                      <a:pt x="364" y="629"/>
                    </a:lnTo>
                    <a:lnTo>
                      <a:pt x="308" y="687"/>
                    </a:lnTo>
                    <a:lnTo>
                      <a:pt x="248" y="740"/>
                    </a:lnTo>
                    <a:lnTo>
                      <a:pt x="182" y="791"/>
                    </a:lnTo>
                    <a:lnTo>
                      <a:pt x="113" y="837"/>
                    </a:lnTo>
                    <a:lnTo>
                      <a:pt x="86" y="850"/>
                    </a:lnTo>
                    <a:lnTo>
                      <a:pt x="61" y="855"/>
                    </a:lnTo>
                    <a:lnTo>
                      <a:pt x="40" y="855"/>
                    </a:lnTo>
                    <a:lnTo>
                      <a:pt x="23" y="848"/>
                    </a:lnTo>
                    <a:lnTo>
                      <a:pt x="10" y="837"/>
                    </a:lnTo>
                    <a:lnTo>
                      <a:pt x="2" y="820"/>
                    </a:lnTo>
                    <a:lnTo>
                      <a:pt x="0" y="799"/>
                    </a:lnTo>
                    <a:lnTo>
                      <a:pt x="2" y="774"/>
                    </a:lnTo>
                    <a:lnTo>
                      <a:pt x="11" y="745"/>
                    </a:lnTo>
                    <a:lnTo>
                      <a:pt x="31" y="699"/>
                    </a:lnTo>
                    <a:lnTo>
                      <a:pt x="55" y="648"/>
                    </a:lnTo>
                    <a:lnTo>
                      <a:pt x="82" y="593"/>
                    </a:lnTo>
                    <a:lnTo>
                      <a:pt x="114" y="536"/>
                    </a:lnTo>
                    <a:lnTo>
                      <a:pt x="149" y="477"/>
                    </a:lnTo>
                    <a:lnTo>
                      <a:pt x="189" y="417"/>
                    </a:lnTo>
                    <a:lnTo>
                      <a:pt x="232" y="357"/>
                    </a:lnTo>
                    <a:lnTo>
                      <a:pt x="279" y="297"/>
                    </a:lnTo>
                    <a:lnTo>
                      <a:pt x="332" y="237"/>
                    </a:lnTo>
                    <a:lnTo>
                      <a:pt x="390" y="180"/>
                    </a:lnTo>
                    <a:lnTo>
                      <a:pt x="452" y="124"/>
                    </a:lnTo>
                    <a:lnTo>
                      <a:pt x="520" y="71"/>
                    </a:lnTo>
                    <a:lnTo>
                      <a:pt x="592" y="21"/>
                    </a:lnTo>
                    <a:lnTo>
                      <a:pt x="619" y="8"/>
                    </a:lnTo>
                    <a:lnTo>
                      <a:pt x="642" y="0"/>
                    </a:lnTo>
                    <a:lnTo>
                      <a:pt x="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49" name="Freeform 94"/>
              <p:cNvSpPr>
                <a:spLocks/>
              </p:cNvSpPr>
              <p:nvPr/>
            </p:nvSpPr>
            <p:spPr bwMode="auto">
              <a:xfrm>
                <a:off x="9080501" y="8828088"/>
                <a:ext cx="511175" cy="638175"/>
              </a:xfrm>
              <a:custGeom>
                <a:avLst/>
                <a:gdLst>
                  <a:gd name="T0" fmla="*/ 923 w 964"/>
                  <a:gd name="T1" fmla="*/ 0 h 1205"/>
                  <a:gd name="T2" fmla="*/ 940 w 964"/>
                  <a:gd name="T3" fmla="*/ 5 h 1205"/>
                  <a:gd name="T4" fmla="*/ 952 w 964"/>
                  <a:gd name="T5" fmla="*/ 16 h 1205"/>
                  <a:gd name="T6" fmla="*/ 960 w 964"/>
                  <a:gd name="T7" fmla="*/ 32 h 1205"/>
                  <a:gd name="T8" fmla="*/ 964 w 964"/>
                  <a:gd name="T9" fmla="*/ 52 h 1205"/>
                  <a:gd name="T10" fmla="*/ 961 w 964"/>
                  <a:gd name="T11" fmla="*/ 77 h 1205"/>
                  <a:gd name="T12" fmla="*/ 953 w 964"/>
                  <a:gd name="T13" fmla="*/ 106 h 1205"/>
                  <a:gd name="T14" fmla="*/ 933 w 964"/>
                  <a:gd name="T15" fmla="*/ 154 h 1205"/>
                  <a:gd name="T16" fmla="*/ 912 w 964"/>
                  <a:gd name="T17" fmla="*/ 207 h 1205"/>
                  <a:gd name="T18" fmla="*/ 887 w 964"/>
                  <a:gd name="T19" fmla="*/ 263 h 1205"/>
                  <a:gd name="T20" fmla="*/ 861 w 964"/>
                  <a:gd name="T21" fmla="*/ 323 h 1205"/>
                  <a:gd name="T22" fmla="*/ 830 w 964"/>
                  <a:gd name="T23" fmla="*/ 386 h 1205"/>
                  <a:gd name="T24" fmla="*/ 797 w 964"/>
                  <a:gd name="T25" fmla="*/ 451 h 1205"/>
                  <a:gd name="T26" fmla="*/ 759 w 964"/>
                  <a:gd name="T27" fmla="*/ 517 h 1205"/>
                  <a:gd name="T28" fmla="*/ 719 w 964"/>
                  <a:gd name="T29" fmla="*/ 585 h 1205"/>
                  <a:gd name="T30" fmla="*/ 674 w 964"/>
                  <a:gd name="T31" fmla="*/ 653 h 1205"/>
                  <a:gd name="T32" fmla="*/ 628 w 964"/>
                  <a:gd name="T33" fmla="*/ 721 h 1205"/>
                  <a:gd name="T34" fmla="*/ 577 w 964"/>
                  <a:gd name="T35" fmla="*/ 787 h 1205"/>
                  <a:gd name="T36" fmla="*/ 523 w 964"/>
                  <a:gd name="T37" fmla="*/ 854 h 1205"/>
                  <a:gd name="T38" fmla="*/ 465 w 964"/>
                  <a:gd name="T39" fmla="*/ 917 h 1205"/>
                  <a:gd name="T40" fmla="*/ 404 w 964"/>
                  <a:gd name="T41" fmla="*/ 979 h 1205"/>
                  <a:gd name="T42" fmla="*/ 338 w 964"/>
                  <a:gd name="T43" fmla="*/ 1037 h 1205"/>
                  <a:gd name="T44" fmla="*/ 268 w 964"/>
                  <a:gd name="T45" fmla="*/ 1092 h 1205"/>
                  <a:gd name="T46" fmla="*/ 195 w 964"/>
                  <a:gd name="T47" fmla="*/ 1141 h 1205"/>
                  <a:gd name="T48" fmla="*/ 118 w 964"/>
                  <a:gd name="T49" fmla="*/ 1188 h 1205"/>
                  <a:gd name="T50" fmla="*/ 91 w 964"/>
                  <a:gd name="T51" fmla="*/ 1200 h 1205"/>
                  <a:gd name="T52" fmla="*/ 66 w 964"/>
                  <a:gd name="T53" fmla="*/ 1205 h 1205"/>
                  <a:gd name="T54" fmla="*/ 45 w 964"/>
                  <a:gd name="T55" fmla="*/ 1204 h 1205"/>
                  <a:gd name="T56" fmla="*/ 26 w 964"/>
                  <a:gd name="T57" fmla="*/ 1197 h 1205"/>
                  <a:gd name="T58" fmla="*/ 13 w 964"/>
                  <a:gd name="T59" fmla="*/ 1186 h 1205"/>
                  <a:gd name="T60" fmla="*/ 4 w 964"/>
                  <a:gd name="T61" fmla="*/ 1169 h 1205"/>
                  <a:gd name="T62" fmla="*/ 0 w 964"/>
                  <a:gd name="T63" fmla="*/ 1148 h 1205"/>
                  <a:gd name="T64" fmla="*/ 3 w 964"/>
                  <a:gd name="T65" fmla="*/ 1122 h 1205"/>
                  <a:gd name="T66" fmla="*/ 11 w 964"/>
                  <a:gd name="T67" fmla="*/ 1093 h 1205"/>
                  <a:gd name="T68" fmla="*/ 29 w 964"/>
                  <a:gd name="T69" fmla="*/ 1044 h 1205"/>
                  <a:gd name="T70" fmla="*/ 51 w 964"/>
                  <a:gd name="T71" fmla="*/ 990 h 1205"/>
                  <a:gd name="T72" fmla="*/ 76 w 964"/>
                  <a:gd name="T73" fmla="*/ 933 h 1205"/>
                  <a:gd name="T74" fmla="*/ 105 w 964"/>
                  <a:gd name="T75" fmla="*/ 872 h 1205"/>
                  <a:gd name="T76" fmla="*/ 137 w 964"/>
                  <a:gd name="T77" fmla="*/ 808 h 1205"/>
                  <a:gd name="T78" fmla="*/ 174 w 964"/>
                  <a:gd name="T79" fmla="*/ 741 h 1205"/>
                  <a:gd name="T80" fmla="*/ 213 w 964"/>
                  <a:gd name="T81" fmla="*/ 674 h 1205"/>
                  <a:gd name="T82" fmla="*/ 256 w 964"/>
                  <a:gd name="T83" fmla="*/ 603 h 1205"/>
                  <a:gd name="T84" fmla="*/ 305 w 964"/>
                  <a:gd name="T85" fmla="*/ 534 h 1205"/>
                  <a:gd name="T86" fmla="*/ 356 w 964"/>
                  <a:gd name="T87" fmla="*/ 464 h 1205"/>
                  <a:gd name="T88" fmla="*/ 413 w 964"/>
                  <a:gd name="T89" fmla="*/ 395 h 1205"/>
                  <a:gd name="T90" fmla="*/ 475 w 964"/>
                  <a:gd name="T91" fmla="*/ 326 h 1205"/>
                  <a:gd name="T92" fmla="*/ 539 w 964"/>
                  <a:gd name="T93" fmla="*/ 259 h 1205"/>
                  <a:gd name="T94" fmla="*/ 610 w 964"/>
                  <a:gd name="T95" fmla="*/ 196 h 1205"/>
                  <a:gd name="T96" fmla="*/ 685 w 964"/>
                  <a:gd name="T97" fmla="*/ 133 h 1205"/>
                  <a:gd name="T98" fmla="*/ 765 w 964"/>
                  <a:gd name="T99" fmla="*/ 75 h 1205"/>
                  <a:gd name="T100" fmla="*/ 851 w 964"/>
                  <a:gd name="T101" fmla="*/ 21 h 1205"/>
                  <a:gd name="T102" fmla="*/ 878 w 964"/>
                  <a:gd name="T103" fmla="*/ 7 h 1205"/>
                  <a:gd name="T104" fmla="*/ 902 w 964"/>
                  <a:gd name="T105" fmla="*/ 0 h 1205"/>
                  <a:gd name="T106" fmla="*/ 923 w 964"/>
                  <a:gd name="T107" fmla="*/ 0 h 1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4" h="1205">
                    <a:moveTo>
                      <a:pt x="923" y="0"/>
                    </a:moveTo>
                    <a:lnTo>
                      <a:pt x="940" y="5"/>
                    </a:lnTo>
                    <a:lnTo>
                      <a:pt x="952" y="16"/>
                    </a:lnTo>
                    <a:lnTo>
                      <a:pt x="960" y="32"/>
                    </a:lnTo>
                    <a:lnTo>
                      <a:pt x="964" y="52"/>
                    </a:lnTo>
                    <a:lnTo>
                      <a:pt x="961" y="77"/>
                    </a:lnTo>
                    <a:lnTo>
                      <a:pt x="953" y="106"/>
                    </a:lnTo>
                    <a:lnTo>
                      <a:pt x="933" y="154"/>
                    </a:lnTo>
                    <a:lnTo>
                      <a:pt x="912" y="207"/>
                    </a:lnTo>
                    <a:lnTo>
                      <a:pt x="887" y="263"/>
                    </a:lnTo>
                    <a:lnTo>
                      <a:pt x="861" y="323"/>
                    </a:lnTo>
                    <a:lnTo>
                      <a:pt x="830" y="386"/>
                    </a:lnTo>
                    <a:lnTo>
                      <a:pt x="797" y="451"/>
                    </a:lnTo>
                    <a:lnTo>
                      <a:pt x="759" y="517"/>
                    </a:lnTo>
                    <a:lnTo>
                      <a:pt x="719" y="585"/>
                    </a:lnTo>
                    <a:lnTo>
                      <a:pt x="674" y="653"/>
                    </a:lnTo>
                    <a:lnTo>
                      <a:pt x="628" y="721"/>
                    </a:lnTo>
                    <a:lnTo>
                      <a:pt x="577" y="787"/>
                    </a:lnTo>
                    <a:lnTo>
                      <a:pt x="523" y="854"/>
                    </a:lnTo>
                    <a:lnTo>
                      <a:pt x="465" y="917"/>
                    </a:lnTo>
                    <a:lnTo>
                      <a:pt x="404" y="979"/>
                    </a:lnTo>
                    <a:lnTo>
                      <a:pt x="338" y="1037"/>
                    </a:lnTo>
                    <a:lnTo>
                      <a:pt x="268" y="1092"/>
                    </a:lnTo>
                    <a:lnTo>
                      <a:pt x="195" y="1141"/>
                    </a:lnTo>
                    <a:lnTo>
                      <a:pt x="118" y="1188"/>
                    </a:lnTo>
                    <a:lnTo>
                      <a:pt x="91" y="1200"/>
                    </a:lnTo>
                    <a:lnTo>
                      <a:pt x="66" y="1205"/>
                    </a:lnTo>
                    <a:lnTo>
                      <a:pt x="45" y="1204"/>
                    </a:lnTo>
                    <a:lnTo>
                      <a:pt x="26" y="1197"/>
                    </a:lnTo>
                    <a:lnTo>
                      <a:pt x="13" y="1186"/>
                    </a:lnTo>
                    <a:lnTo>
                      <a:pt x="4" y="1169"/>
                    </a:lnTo>
                    <a:lnTo>
                      <a:pt x="0" y="1148"/>
                    </a:lnTo>
                    <a:lnTo>
                      <a:pt x="3" y="1122"/>
                    </a:lnTo>
                    <a:lnTo>
                      <a:pt x="11" y="1093"/>
                    </a:lnTo>
                    <a:lnTo>
                      <a:pt x="29" y="1044"/>
                    </a:lnTo>
                    <a:lnTo>
                      <a:pt x="51" y="990"/>
                    </a:lnTo>
                    <a:lnTo>
                      <a:pt x="76" y="933"/>
                    </a:lnTo>
                    <a:lnTo>
                      <a:pt x="105" y="872"/>
                    </a:lnTo>
                    <a:lnTo>
                      <a:pt x="137" y="808"/>
                    </a:lnTo>
                    <a:lnTo>
                      <a:pt x="174" y="741"/>
                    </a:lnTo>
                    <a:lnTo>
                      <a:pt x="213" y="674"/>
                    </a:lnTo>
                    <a:lnTo>
                      <a:pt x="256" y="603"/>
                    </a:lnTo>
                    <a:lnTo>
                      <a:pt x="305" y="534"/>
                    </a:lnTo>
                    <a:lnTo>
                      <a:pt x="356" y="464"/>
                    </a:lnTo>
                    <a:lnTo>
                      <a:pt x="413" y="395"/>
                    </a:lnTo>
                    <a:lnTo>
                      <a:pt x="475" y="326"/>
                    </a:lnTo>
                    <a:lnTo>
                      <a:pt x="539" y="259"/>
                    </a:lnTo>
                    <a:lnTo>
                      <a:pt x="610" y="196"/>
                    </a:lnTo>
                    <a:lnTo>
                      <a:pt x="685" y="133"/>
                    </a:lnTo>
                    <a:lnTo>
                      <a:pt x="765" y="75"/>
                    </a:lnTo>
                    <a:lnTo>
                      <a:pt x="851" y="21"/>
                    </a:lnTo>
                    <a:lnTo>
                      <a:pt x="878" y="7"/>
                    </a:lnTo>
                    <a:lnTo>
                      <a:pt x="902" y="0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50" name="Freeform 95"/>
              <p:cNvSpPr>
                <a:spLocks/>
              </p:cNvSpPr>
              <p:nvPr/>
            </p:nvSpPr>
            <p:spPr bwMode="auto">
              <a:xfrm>
                <a:off x="9023351" y="8678863"/>
                <a:ext cx="373063" cy="452437"/>
              </a:xfrm>
              <a:custGeom>
                <a:avLst/>
                <a:gdLst>
                  <a:gd name="T0" fmla="*/ 664 w 704"/>
                  <a:gd name="T1" fmla="*/ 0 h 855"/>
                  <a:gd name="T2" fmla="*/ 681 w 704"/>
                  <a:gd name="T3" fmla="*/ 5 h 855"/>
                  <a:gd name="T4" fmla="*/ 693 w 704"/>
                  <a:gd name="T5" fmla="*/ 16 h 855"/>
                  <a:gd name="T6" fmla="*/ 701 w 704"/>
                  <a:gd name="T7" fmla="*/ 32 h 855"/>
                  <a:gd name="T8" fmla="*/ 704 w 704"/>
                  <a:gd name="T9" fmla="*/ 52 h 855"/>
                  <a:gd name="T10" fmla="*/ 700 w 704"/>
                  <a:gd name="T11" fmla="*/ 76 h 855"/>
                  <a:gd name="T12" fmla="*/ 690 w 704"/>
                  <a:gd name="T13" fmla="*/ 104 h 855"/>
                  <a:gd name="T14" fmla="*/ 669 w 704"/>
                  <a:gd name="T15" fmla="*/ 154 h 855"/>
                  <a:gd name="T16" fmla="*/ 644 w 704"/>
                  <a:gd name="T17" fmla="*/ 207 h 855"/>
                  <a:gd name="T18" fmla="*/ 617 w 704"/>
                  <a:gd name="T19" fmla="*/ 265 h 855"/>
                  <a:gd name="T20" fmla="*/ 584 w 704"/>
                  <a:gd name="T21" fmla="*/ 323 h 855"/>
                  <a:gd name="T22" fmla="*/ 549 w 704"/>
                  <a:gd name="T23" fmla="*/ 385 h 855"/>
                  <a:gd name="T24" fmla="*/ 509 w 704"/>
                  <a:gd name="T25" fmla="*/ 446 h 855"/>
                  <a:gd name="T26" fmla="*/ 466 w 704"/>
                  <a:gd name="T27" fmla="*/ 508 h 855"/>
                  <a:gd name="T28" fmla="*/ 417 w 704"/>
                  <a:gd name="T29" fmla="*/ 570 h 855"/>
                  <a:gd name="T30" fmla="*/ 366 w 704"/>
                  <a:gd name="T31" fmla="*/ 629 h 855"/>
                  <a:gd name="T32" fmla="*/ 309 w 704"/>
                  <a:gd name="T33" fmla="*/ 687 h 855"/>
                  <a:gd name="T34" fmla="*/ 249 w 704"/>
                  <a:gd name="T35" fmla="*/ 740 h 855"/>
                  <a:gd name="T36" fmla="*/ 184 w 704"/>
                  <a:gd name="T37" fmla="*/ 791 h 855"/>
                  <a:gd name="T38" fmla="*/ 115 w 704"/>
                  <a:gd name="T39" fmla="*/ 837 h 855"/>
                  <a:gd name="T40" fmla="*/ 87 w 704"/>
                  <a:gd name="T41" fmla="*/ 850 h 855"/>
                  <a:gd name="T42" fmla="*/ 64 w 704"/>
                  <a:gd name="T43" fmla="*/ 855 h 855"/>
                  <a:gd name="T44" fmla="*/ 42 w 704"/>
                  <a:gd name="T45" fmla="*/ 855 h 855"/>
                  <a:gd name="T46" fmla="*/ 25 w 704"/>
                  <a:gd name="T47" fmla="*/ 848 h 855"/>
                  <a:gd name="T48" fmla="*/ 12 w 704"/>
                  <a:gd name="T49" fmla="*/ 837 h 855"/>
                  <a:gd name="T50" fmla="*/ 3 w 704"/>
                  <a:gd name="T51" fmla="*/ 820 h 855"/>
                  <a:gd name="T52" fmla="*/ 0 w 704"/>
                  <a:gd name="T53" fmla="*/ 799 h 855"/>
                  <a:gd name="T54" fmla="*/ 3 w 704"/>
                  <a:gd name="T55" fmla="*/ 774 h 855"/>
                  <a:gd name="T56" fmla="*/ 12 w 704"/>
                  <a:gd name="T57" fmla="*/ 745 h 855"/>
                  <a:gd name="T58" fmla="*/ 33 w 704"/>
                  <a:gd name="T59" fmla="*/ 699 h 855"/>
                  <a:gd name="T60" fmla="*/ 57 w 704"/>
                  <a:gd name="T61" fmla="*/ 648 h 855"/>
                  <a:gd name="T62" fmla="*/ 85 w 704"/>
                  <a:gd name="T63" fmla="*/ 593 h 855"/>
                  <a:gd name="T64" fmla="*/ 115 w 704"/>
                  <a:gd name="T65" fmla="*/ 536 h 855"/>
                  <a:gd name="T66" fmla="*/ 150 w 704"/>
                  <a:gd name="T67" fmla="*/ 477 h 855"/>
                  <a:gd name="T68" fmla="*/ 190 w 704"/>
                  <a:gd name="T69" fmla="*/ 418 h 855"/>
                  <a:gd name="T70" fmla="*/ 233 w 704"/>
                  <a:gd name="T71" fmla="*/ 357 h 855"/>
                  <a:gd name="T72" fmla="*/ 282 w 704"/>
                  <a:gd name="T73" fmla="*/ 297 h 855"/>
                  <a:gd name="T74" fmla="*/ 334 w 704"/>
                  <a:gd name="T75" fmla="*/ 239 h 855"/>
                  <a:gd name="T76" fmla="*/ 392 w 704"/>
                  <a:gd name="T77" fmla="*/ 180 h 855"/>
                  <a:gd name="T78" fmla="*/ 454 w 704"/>
                  <a:gd name="T79" fmla="*/ 124 h 855"/>
                  <a:gd name="T80" fmla="*/ 521 w 704"/>
                  <a:gd name="T81" fmla="*/ 72 h 855"/>
                  <a:gd name="T82" fmla="*/ 595 w 704"/>
                  <a:gd name="T83" fmla="*/ 22 h 855"/>
                  <a:gd name="T84" fmla="*/ 621 w 704"/>
                  <a:gd name="T85" fmla="*/ 8 h 855"/>
                  <a:gd name="T86" fmla="*/ 644 w 704"/>
                  <a:gd name="T87" fmla="*/ 2 h 855"/>
                  <a:gd name="T88" fmla="*/ 664 w 704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4" h="855">
                    <a:moveTo>
                      <a:pt x="664" y="0"/>
                    </a:moveTo>
                    <a:lnTo>
                      <a:pt x="681" y="5"/>
                    </a:lnTo>
                    <a:lnTo>
                      <a:pt x="693" y="16"/>
                    </a:lnTo>
                    <a:lnTo>
                      <a:pt x="701" y="32"/>
                    </a:lnTo>
                    <a:lnTo>
                      <a:pt x="704" y="52"/>
                    </a:lnTo>
                    <a:lnTo>
                      <a:pt x="700" y="76"/>
                    </a:lnTo>
                    <a:lnTo>
                      <a:pt x="690" y="104"/>
                    </a:lnTo>
                    <a:lnTo>
                      <a:pt x="669" y="154"/>
                    </a:lnTo>
                    <a:lnTo>
                      <a:pt x="644" y="207"/>
                    </a:lnTo>
                    <a:lnTo>
                      <a:pt x="617" y="265"/>
                    </a:lnTo>
                    <a:lnTo>
                      <a:pt x="584" y="323"/>
                    </a:lnTo>
                    <a:lnTo>
                      <a:pt x="549" y="385"/>
                    </a:lnTo>
                    <a:lnTo>
                      <a:pt x="509" y="446"/>
                    </a:lnTo>
                    <a:lnTo>
                      <a:pt x="466" y="508"/>
                    </a:lnTo>
                    <a:lnTo>
                      <a:pt x="417" y="570"/>
                    </a:lnTo>
                    <a:lnTo>
                      <a:pt x="366" y="629"/>
                    </a:lnTo>
                    <a:lnTo>
                      <a:pt x="309" y="687"/>
                    </a:lnTo>
                    <a:lnTo>
                      <a:pt x="249" y="740"/>
                    </a:lnTo>
                    <a:lnTo>
                      <a:pt x="184" y="791"/>
                    </a:lnTo>
                    <a:lnTo>
                      <a:pt x="115" y="837"/>
                    </a:lnTo>
                    <a:lnTo>
                      <a:pt x="87" y="850"/>
                    </a:lnTo>
                    <a:lnTo>
                      <a:pt x="64" y="855"/>
                    </a:lnTo>
                    <a:lnTo>
                      <a:pt x="42" y="855"/>
                    </a:lnTo>
                    <a:lnTo>
                      <a:pt x="25" y="848"/>
                    </a:lnTo>
                    <a:lnTo>
                      <a:pt x="12" y="837"/>
                    </a:lnTo>
                    <a:lnTo>
                      <a:pt x="3" y="820"/>
                    </a:lnTo>
                    <a:lnTo>
                      <a:pt x="0" y="799"/>
                    </a:lnTo>
                    <a:lnTo>
                      <a:pt x="3" y="774"/>
                    </a:lnTo>
                    <a:lnTo>
                      <a:pt x="12" y="745"/>
                    </a:lnTo>
                    <a:lnTo>
                      <a:pt x="33" y="699"/>
                    </a:lnTo>
                    <a:lnTo>
                      <a:pt x="57" y="648"/>
                    </a:lnTo>
                    <a:lnTo>
                      <a:pt x="85" y="593"/>
                    </a:lnTo>
                    <a:lnTo>
                      <a:pt x="115" y="536"/>
                    </a:lnTo>
                    <a:lnTo>
                      <a:pt x="150" y="477"/>
                    </a:lnTo>
                    <a:lnTo>
                      <a:pt x="190" y="418"/>
                    </a:lnTo>
                    <a:lnTo>
                      <a:pt x="233" y="357"/>
                    </a:lnTo>
                    <a:lnTo>
                      <a:pt x="282" y="297"/>
                    </a:lnTo>
                    <a:lnTo>
                      <a:pt x="334" y="239"/>
                    </a:lnTo>
                    <a:lnTo>
                      <a:pt x="392" y="180"/>
                    </a:lnTo>
                    <a:lnTo>
                      <a:pt x="454" y="124"/>
                    </a:lnTo>
                    <a:lnTo>
                      <a:pt x="521" y="72"/>
                    </a:lnTo>
                    <a:lnTo>
                      <a:pt x="595" y="22"/>
                    </a:lnTo>
                    <a:lnTo>
                      <a:pt x="621" y="8"/>
                    </a:lnTo>
                    <a:lnTo>
                      <a:pt x="644" y="2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sp>
          <p:nvSpPr>
            <p:cNvPr id="146" name="Freeform 60"/>
            <p:cNvSpPr>
              <a:spLocks/>
            </p:cNvSpPr>
            <p:nvPr/>
          </p:nvSpPr>
          <p:spPr bwMode="auto">
            <a:xfrm>
              <a:off x="2025305" y="5695798"/>
              <a:ext cx="347822" cy="295909"/>
            </a:xfrm>
            <a:custGeom>
              <a:avLst/>
              <a:gdLst>
                <a:gd name="T0" fmla="*/ 3099 w 4021"/>
                <a:gd name="T1" fmla="*/ 41 h 3419"/>
                <a:gd name="T2" fmla="*/ 3349 w 4021"/>
                <a:gd name="T3" fmla="*/ 166 h 3419"/>
                <a:gd name="T4" fmla="*/ 3555 w 4021"/>
                <a:gd name="T5" fmla="*/ 225 h 3419"/>
                <a:gd name="T6" fmla="*/ 3797 w 4021"/>
                <a:gd name="T7" fmla="*/ 166 h 3419"/>
                <a:gd name="T8" fmla="*/ 3912 w 4021"/>
                <a:gd name="T9" fmla="*/ 155 h 3419"/>
                <a:gd name="T10" fmla="*/ 3918 w 4021"/>
                <a:gd name="T11" fmla="*/ 242 h 3419"/>
                <a:gd name="T12" fmla="*/ 3778 w 4021"/>
                <a:gd name="T13" fmla="*/ 423 h 3419"/>
                <a:gd name="T14" fmla="*/ 3746 w 4021"/>
                <a:gd name="T15" fmla="*/ 498 h 3419"/>
                <a:gd name="T16" fmla="*/ 3843 w 4021"/>
                <a:gd name="T17" fmla="*/ 498 h 3419"/>
                <a:gd name="T18" fmla="*/ 3999 w 4021"/>
                <a:gd name="T19" fmla="*/ 475 h 3419"/>
                <a:gd name="T20" fmla="*/ 4010 w 4021"/>
                <a:gd name="T21" fmla="*/ 539 h 3419"/>
                <a:gd name="T22" fmla="*/ 3832 w 4021"/>
                <a:gd name="T23" fmla="*/ 733 h 3419"/>
                <a:gd name="T24" fmla="*/ 3721 w 4021"/>
                <a:gd name="T25" fmla="*/ 849 h 3419"/>
                <a:gd name="T26" fmla="*/ 3688 w 4021"/>
                <a:gd name="T27" fmla="*/ 935 h 3419"/>
                <a:gd name="T28" fmla="*/ 3622 w 4021"/>
                <a:gd name="T29" fmla="*/ 1519 h 3419"/>
                <a:gd name="T30" fmla="*/ 3405 w 4021"/>
                <a:gd name="T31" fmla="*/ 2106 h 3419"/>
                <a:gd name="T32" fmla="*/ 3053 w 4021"/>
                <a:gd name="T33" fmla="*/ 2621 h 3419"/>
                <a:gd name="T34" fmla="*/ 2616 w 4021"/>
                <a:gd name="T35" fmla="*/ 3015 h 3419"/>
                <a:gd name="T36" fmla="*/ 2101 w 4021"/>
                <a:gd name="T37" fmla="*/ 3274 h 3419"/>
                <a:gd name="T38" fmla="*/ 1499 w 4021"/>
                <a:gd name="T39" fmla="*/ 3407 h 3419"/>
                <a:gd name="T40" fmla="*/ 848 w 4021"/>
                <a:gd name="T41" fmla="*/ 3388 h 3419"/>
                <a:gd name="T42" fmla="*/ 235 w 4021"/>
                <a:gd name="T43" fmla="*/ 3203 h 3419"/>
                <a:gd name="T44" fmla="*/ 21 w 4021"/>
                <a:gd name="T45" fmla="*/ 3083 h 3419"/>
                <a:gd name="T46" fmla="*/ 12 w 4021"/>
                <a:gd name="T47" fmla="*/ 3041 h 3419"/>
                <a:gd name="T48" fmla="*/ 341 w 4021"/>
                <a:gd name="T49" fmla="*/ 3031 h 3419"/>
                <a:gd name="T50" fmla="*/ 830 w 4021"/>
                <a:gd name="T51" fmla="*/ 2897 h 3419"/>
                <a:gd name="T52" fmla="*/ 1075 w 4021"/>
                <a:gd name="T53" fmla="*/ 2740 h 3419"/>
                <a:gd name="T54" fmla="*/ 1010 w 4021"/>
                <a:gd name="T55" fmla="*/ 2653 h 3419"/>
                <a:gd name="T56" fmla="*/ 696 w 4021"/>
                <a:gd name="T57" fmla="*/ 2502 h 3419"/>
                <a:gd name="T58" fmla="*/ 472 w 4021"/>
                <a:gd name="T59" fmla="*/ 2249 h 3419"/>
                <a:gd name="T60" fmla="*/ 441 w 4021"/>
                <a:gd name="T61" fmla="*/ 2122 h 3419"/>
                <a:gd name="T62" fmla="*/ 516 w 4021"/>
                <a:gd name="T63" fmla="*/ 2088 h 3419"/>
                <a:gd name="T64" fmla="*/ 694 w 4021"/>
                <a:gd name="T65" fmla="*/ 2074 h 3419"/>
                <a:gd name="T66" fmla="*/ 652 w 4021"/>
                <a:gd name="T67" fmla="*/ 2029 h 3419"/>
                <a:gd name="T68" fmla="*/ 447 w 4021"/>
                <a:gd name="T69" fmla="*/ 1913 h 3419"/>
                <a:gd name="T70" fmla="*/ 204 w 4021"/>
                <a:gd name="T71" fmla="*/ 1639 h 3419"/>
                <a:gd name="T72" fmla="*/ 96 w 4021"/>
                <a:gd name="T73" fmla="*/ 1289 h 3419"/>
                <a:gd name="T74" fmla="*/ 117 w 4021"/>
                <a:gd name="T75" fmla="*/ 1217 h 3419"/>
                <a:gd name="T76" fmla="*/ 246 w 4021"/>
                <a:gd name="T77" fmla="*/ 1269 h 3419"/>
                <a:gd name="T78" fmla="*/ 360 w 4021"/>
                <a:gd name="T79" fmla="*/ 1283 h 3419"/>
                <a:gd name="T80" fmla="*/ 357 w 4021"/>
                <a:gd name="T81" fmla="*/ 1217 h 3419"/>
                <a:gd name="T82" fmla="*/ 202 w 4021"/>
                <a:gd name="T83" fmla="*/ 1004 h 3419"/>
                <a:gd name="T84" fmla="*/ 101 w 4021"/>
                <a:gd name="T85" fmla="*/ 666 h 3419"/>
                <a:gd name="T86" fmla="*/ 138 w 4021"/>
                <a:gd name="T87" fmla="*/ 336 h 3419"/>
                <a:gd name="T88" fmla="*/ 238 w 4021"/>
                <a:gd name="T89" fmla="*/ 266 h 3419"/>
                <a:gd name="T90" fmla="*/ 365 w 4021"/>
                <a:gd name="T91" fmla="*/ 327 h 3419"/>
                <a:gd name="T92" fmla="*/ 801 w 4021"/>
                <a:gd name="T93" fmla="*/ 680 h 3419"/>
                <a:gd name="T94" fmla="*/ 1370 w 4021"/>
                <a:gd name="T95" fmla="*/ 949 h 3419"/>
                <a:gd name="T96" fmla="*/ 1839 w 4021"/>
                <a:gd name="T97" fmla="*/ 1042 h 3419"/>
                <a:gd name="T98" fmla="*/ 1962 w 4021"/>
                <a:gd name="T99" fmla="*/ 995 h 3419"/>
                <a:gd name="T100" fmla="*/ 1969 w 4021"/>
                <a:gd name="T101" fmla="*/ 785 h 3419"/>
                <a:gd name="T102" fmla="*/ 2078 w 4021"/>
                <a:gd name="T103" fmla="*/ 433 h 3419"/>
                <a:gd name="T104" fmla="*/ 2335 w 4021"/>
                <a:gd name="T105" fmla="*/ 152 h 3419"/>
                <a:gd name="T106" fmla="*/ 2672 w 4021"/>
                <a:gd name="T107" fmla="*/ 12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21" h="3419">
                  <a:moveTo>
                    <a:pt x="2826" y="0"/>
                  </a:moveTo>
                  <a:lnTo>
                    <a:pt x="2897" y="2"/>
                  </a:lnTo>
                  <a:lnTo>
                    <a:pt x="2967" y="10"/>
                  </a:lnTo>
                  <a:lnTo>
                    <a:pt x="3033" y="23"/>
                  </a:lnTo>
                  <a:lnTo>
                    <a:pt x="3099" y="41"/>
                  </a:lnTo>
                  <a:lnTo>
                    <a:pt x="3162" y="64"/>
                  </a:lnTo>
                  <a:lnTo>
                    <a:pt x="3222" y="93"/>
                  </a:lnTo>
                  <a:lnTo>
                    <a:pt x="3280" y="126"/>
                  </a:lnTo>
                  <a:lnTo>
                    <a:pt x="3314" y="146"/>
                  </a:lnTo>
                  <a:lnTo>
                    <a:pt x="3349" y="166"/>
                  </a:lnTo>
                  <a:lnTo>
                    <a:pt x="3389" y="183"/>
                  </a:lnTo>
                  <a:lnTo>
                    <a:pt x="3430" y="198"/>
                  </a:lnTo>
                  <a:lnTo>
                    <a:pt x="3472" y="211"/>
                  </a:lnTo>
                  <a:lnTo>
                    <a:pt x="3514" y="221"/>
                  </a:lnTo>
                  <a:lnTo>
                    <a:pt x="3555" y="225"/>
                  </a:lnTo>
                  <a:lnTo>
                    <a:pt x="3596" y="227"/>
                  </a:lnTo>
                  <a:lnTo>
                    <a:pt x="3635" y="223"/>
                  </a:lnTo>
                  <a:lnTo>
                    <a:pt x="3672" y="214"/>
                  </a:lnTo>
                  <a:lnTo>
                    <a:pt x="3735" y="192"/>
                  </a:lnTo>
                  <a:lnTo>
                    <a:pt x="3797" y="166"/>
                  </a:lnTo>
                  <a:lnTo>
                    <a:pt x="3827" y="156"/>
                  </a:lnTo>
                  <a:lnTo>
                    <a:pt x="3853" y="149"/>
                  </a:lnTo>
                  <a:lnTo>
                    <a:pt x="3876" y="146"/>
                  </a:lnTo>
                  <a:lnTo>
                    <a:pt x="3896" y="149"/>
                  </a:lnTo>
                  <a:lnTo>
                    <a:pt x="3912" y="155"/>
                  </a:lnTo>
                  <a:lnTo>
                    <a:pt x="3923" y="165"/>
                  </a:lnTo>
                  <a:lnTo>
                    <a:pt x="3930" y="178"/>
                  </a:lnTo>
                  <a:lnTo>
                    <a:pt x="3932" y="197"/>
                  </a:lnTo>
                  <a:lnTo>
                    <a:pt x="3928" y="217"/>
                  </a:lnTo>
                  <a:lnTo>
                    <a:pt x="3918" y="242"/>
                  </a:lnTo>
                  <a:lnTo>
                    <a:pt x="3902" y="269"/>
                  </a:lnTo>
                  <a:lnTo>
                    <a:pt x="3872" y="315"/>
                  </a:lnTo>
                  <a:lnTo>
                    <a:pt x="3837" y="358"/>
                  </a:lnTo>
                  <a:lnTo>
                    <a:pt x="3799" y="399"/>
                  </a:lnTo>
                  <a:lnTo>
                    <a:pt x="3778" y="423"/>
                  </a:lnTo>
                  <a:lnTo>
                    <a:pt x="3760" y="444"/>
                  </a:lnTo>
                  <a:lnTo>
                    <a:pt x="3749" y="461"/>
                  </a:lnTo>
                  <a:lnTo>
                    <a:pt x="3743" y="477"/>
                  </a:lnTo>
                  <a:lnTo>
                    <a:pt x="3742" y="490"/>
                  </a:lnTo>
                  <a:lnTo>
                    <a:pt x="3746" y="498"/>
                  </a:lnTo>
                  <a:lnTo>
                    <a:pt x="3754" y="506"/>
                  </a:lnTo>
                  <a:lnTo>
                    <a:pt x="3769" y="508"/>
                  </a:lnTo>
                  <a:lnTo>
                    <a:pt x="3788" y="508"/>
                  </a:lnTo>
                  <a:lnTo>
                    <a:pt x="3814" y="506"/>
                  </a:lnTo>
                  <a:lnTo>
                    <a:pt x="3843" y="498"/>
                  </a:lnTo>
                  <a:lnTo>
                    <a:pt x="3902" y="482"/>
                  </a:lnTo>
                  <a:lnTo>
                    <a:pt x="3933" y="475"/>
                  </a:lnTo>
                  <a:lnTo>
                    <a:pt x="3960" y="471"/>
                  </a:lnTo>
                  <a:lnTo>
                    <a:pt x="3981" y="471"/>
                  </a:lnTo>
                  <a:lnTo>
                    <a:pt x="3999" y="475"/>
                  </a:lnTo>
                  <a:lnTo>
                    <a:pt x="4011" y="481"/>
                  </a:lnTo>
                  <a:lnTo>
                    <a:pt x="4018" y="491"/>
                  </a:lnTo>
                  <a:lnTo>
                    <a:pt x="4021" y="503"/>
                  </a:lnTo>
                  <a:lnTo>
                    <a:pt x="4018" y="519"/>
                  </a:lnTo>
                  <a:lnTo>
                    <a:pt x="4010" y="539"/>
                  </a:lnTo>
                  <a:lnTo>
                    <a:pt x="3996" y="560"/>
                  </a:lnTo>
                  <a:lnTo>
                    <a:pt x="3976" y="585"/>
                  </a:lnTo>
                  <a:lnTo>
                    <a:pt x="3920" y="647"/>
                  </a:lnTo>
                  <a:lnTo>
                    <a:pt x="3859" y="707"/>
                  </a:lnTo>
                  <a:lnTo>
                    <a:pt x="3832" y="733"/>
                  </a:lnTo>
                  <a:lnTo>
                    <a:pt x="3806" y="759"/>
                  </a:lnTo>
                  <a:lnTo>
                    <a:pt x="3781" y="782"/>
                  </a:lnTo>
                  <a:lnTo>
                    <a:pt x="3759" y="806"/>
                  </a:lnTo>
                  <a:lnTo>
                    <a:pt x="3738" y="828"/>
                  </a:lnTo>
                  <a:lnTo>
                    <a:pt x="3721" y="849"/>
                  </a:lnTo>
                  <a:lnTo>
                    <a:pt x="3706" y="868"/>
                  </a:lnTo>
                  <a:lnTo>
                    <a:pt x="3696" y="884"/>
                  </a:lnTo>
                  <a:lnTo>
                    <a:pt x="3689" y="897"/>
                  </a:lnTo>
                  <a:lnTo>
                    <a:pt x="3686" y="907"/>
                  </a:lnTo>
                  <a:lnTo>
                    <a:pt x="3688" y="935"/>
                  </a:lnTo>
                  <a:lnTo>
                    <a:pt x="3688" y="964"/>
                  </a:lnTo>
                  <a:lnTo>
                    <a:pt x="3683" y="1103"/>
                  </a:lnTo>
                  <a:lnTo>
                    <a:pt x="3672" y="1242"/>
                  </a:lnTo>
                  <a:lnTo>
                    <a:pt x="3651" y="1380"/>
                  </a:lnTo>
                  <a:lnTo>
                    <a:pt x="3622" y="1519"/>
                  </a:lnTo>
                  <a:lnTo>
                    <a:pt x="3586" y="1657"/>
                  </a:lnTo>
                  <a:lnTo>
                    <a:pt x="3549" y="1771"/>
                  </a:lnTo>
                  <a:lnTo>
                    <a:pt x="3507" y="1884"/>
                  </a:lnTo>
                  <a:lnTo>
                    <a:pt x="3459" y="1996"/>
                  </a:lnTo>
                  <a:lnTo>
                    <a:pt x="3405" y="2106"/>
                  </a:lnTo>
                  <a:lnTo>
                    <a:pt x="3344" y="2214"/>
                  </a:lnTo>
                  <a:lnTo>
                    <a:pt x="3279" y="2321"/>
                  </a:lnTo>
                  <a:lnTo>
                    <a:pt x="3207" y="2425"/>
                  </a:lnTo>
                  <a:lnTo>
                    <a:pt x="3132" y="2525"/>
                  </a:lnTo>
                  <a:lnTo>
                    <a:pt x="3053" y="2621"/>
                  </a:lnTo>
                  <a:lnTo>
                    <a:pt x="2969" y="2712"/>
                  </a:lnTo>
                  <a:lnTo>
                    <a:pt x="2880" y="2800"/>
                  </a:lnTo>
                  <a:lnTo>
                    <a:pt x="2788" y="2883"/>
                  </a:lnTo>
                  <a:lnTo>
                    <a:pt x="2705" y="2952"/>
                  </a:lnTo>
                  <a:lnTo>
                    <a:pt x="2616" y="3015"/>
                  </a:lnTo>
                  <a:lnTo>
                    <a:pt x="2522" y="3074"/>
                  </a:lnTo>
                  <a:lnTo>
                    <a:pt x="2425" y="3130"/>
                  </a:lnTo>
                  <a:lnTo>
                    <a:pt x="2322" y="3182"/>
                  </a:lnTo>
                  <a:lnTo>
                    <a:pt x="2214" y="3229"/>
                  </a:lnTo>
                  <a:lnTo>
                    <a:pt x="2101" y="3274"/>
                  </a:lnTo>
                  <a:lnTo>
                    <a:pt x="1985" y="3312"/>
                  </a:lnTo>
                  <a:lnTo>
                    <a:pt x="1868" y="3345"/>
                  </a:lnTo>
                  <a:lnTo>
                    <a:pt x="1747" y="3372"/>
                  </a:lnTo>
                  <a:lnTo>
                    <a:pt x="1625" y="3392"/>
                  </a:lnTo>
                  <a:lnTo>
                    <a:pt x="1499" y="3407"/>
                  </a:lnTo>
                  <a:lnTo>
                    <a:pt x="1372" y="3416"/>
                  </a:lnTo>
                  <a:lnTo>
                    <a:pt x="1242" y="3419"/>
                  </a:lnTo>
                  <a:lnTo>
                    <a:pt x="1109" y="3415"/>
                  </a:lnTo>
                  <a:lnTo>
                    <a:pt x="978" y="3405"/>
                  </a:lnTo>
                  <a:lnTo>
                    <a:pt x="848" y="3388"/>
                  </a:lnTo>
                  <a:lnTo>
                    <a:pt x="721" y="3364"/>
                  </a:lnTo>
                  <a:lnTo>
                    <a:pt x="596" y="3335"/>
                  </a:lnTo>
                  <a:lnTo>
                    <a:pt x="474" y="3297"/>
                  </a:lnTo>
                  <a:lnTo>
                    <a:pt x="353" y="3254"/>
                  </a:lnTo>
                  <a:lnTo>
                    <a:pt x="235" y="3203"/>
                  </a:lnTo>
                  <a:lnTo>
                    <a:pt x="119" y="3146"/>
                  </a:lnTo>
                  <a:lnTo>
                    <a:pt x="88" y="3129"/>
                  </a:lnTo>
                  <a:lnTo>
                    <a:pt x="60" y="3113"/>
                  </a:lnTo>
                  <a:lnTo>
                    <a:pt x="38" y="3097"/>
                  </a:lnTo>
                  <a:lnTo>
                    <a:pt x="21" y="3083"/>
                  </a:lnTo>
                  <a:lnTo>
                    <a:pt x="10" y="3071"/>
                  </a:lnTo>
                  <a:lnTo>
                    <a:pt x="2" y="3059"/>
                  </a:lnTo>
                  <a:lnTo>
                    <a:pt x="0" y="3051"/>
                  </a:lnTo>
                  <a:lnTo>
                    <a:pt x="4" y="3045"/>
                  </a:lnTo>
                  <a:lnTo>
                    <a:pt x="12" y="3041"/>
                  </a:lnTo>
                  <a:lnTo>
                    <a:pt x="26" y="3040"/>
                  </a:lnTo>
                  <a:lnTo>
                    <a:pt x="77" y="3042"/>
                  </a:lnTo>
                  <a:lnTo>
                    <a:pt x="131" y="3042"/>
                  </a:lnTo>
                  <a:lnTo>
                    <a:pt x="237" y="3040"/>
                  </a:lnTo>
                  <a:lnTo>
                    <a:pt x="341" y="3031"/>
                  </a:lnTo>
                  <a:lnTo>
                    <a:pt x="443" y="3016"/>
                  </a:lnTo>
                  <a:lnTo>
                    <a:pt x="543" y="2995"/>
                  </a:lnTo>
                  <a:lnTo>
                    <a:pt x="641" y="2968"/>
                  </a:lnTo>
                  <a:lnTo>
                    <a:pt x="736" y="2935"/>
                  </a:lnTo>
                  <a:lnTo>
                    <a:pt x="830" y="2897"/>
                  </a:lnTo>
                  <a:lnTo>
                    <a:pt x="921" y="2852"/>
                  </a:lnTo>
                  <a:lnTo>
                    <a:pt x="1011" y="2803"/>
                  </a:lnTo>
                  <a:lnTo>
                    <a:pt x="1042" y="2781"/>
                  </a:lnTo>
                  <a:lnTo>
                    <a:pt x="1063" y="2761"/>
                  </a:lnTo>
                  <a:lnTo>
                    <a:pt x="1075" y="2740"/>
                  </a:lnTo>
                  <a:lnTo>
                    <a:pt x="1079" y="2720"/>
                  </a:lnTo>
                  <a:lnTo>
                    <a:pt x="1074" y="2701"/>
                  </a:lnTo>
                  <a:lnTo>
                    <a:pt x="1060" y="2684"/>
                  </a:lnTo>
                  <a:lnTo>
                    <a:pt x="1039" y="2668"/>
                  </a:lnTo>
                  <a:lnTo>
                    <a:pt x="1010" y="2653"/>
                  </a:lnTo>
                  <a:lnTo>
                    <a:pt x="974" y="2640"/>
                  </a:lnTo>
                  <a:lnTo>
                    <a:pt x="901" y="2617"/>
                  </a:lnTo>
                  <a:lnTo>
                    <a:pt x="831" y="2585"/>
                  </a:lnTo>
                  <a:lnTo>
                    <a:pt x="763" y="2546"/>
                  </a:lnTo>
                  <a:lnTo>
                    <a:pt x="696" y="2502"/>
                  </a:lnTo>
                  <a:lnTo>
                    <a:pt x="637" y="2452"/>
                  </a:lnTo>
                  <a:lnTo>
                    <a:pt x="581" y="2399"/>
                  </a:lnTo>
                  <a:lnTo>
                    <a:pt x="533" y="2342"/>
                  </a:lnTo>
                  <a:lnTo>
                    <a:pt x="490" y="2280"/>
                  </a:lnTo>
                  <a:lnTo>
                    <a:pt x="472" y="2249"/>
                  </a:lnTo>
                  <a:lnTo>
                    <a:pt x="458" y="2219"/>
                  </a:lnTo>
                  <a:lnTo>
                    <a:pt x="448" y="2190"/>
                  </a:lnTo>
                  <a:lnTo>
                    <a:pt x="442" y="2164"/>
                  </a:lnTo>
                  <a:lnTo>
                    <a:pt x="439" y="2142"/>
                  </a:lnTo>
                  <a:lnTo>
                    <a:pt x="441" y="2122"/>
                  </a:lnTo>
                  <a:lnTo>
                    <a:pt x="446" y="2106"/>
                  </a:lnTo>
                  <a:lnTo>
                    <a:pt x="452" y="2094"/>
                  </a:lnTo>
                  <a:lnTo>
                    <a:pt x="462" y="2086"/>
                  </a:lnTo>
                  <a:lnTo>
                    <a:pt x="474" y="2085"/>
                  </a:lnTo>
                  <a:lnTo>
                    <a:pt x="516" y="2088"/>
                  </a:lnTo>
                  <a:lnTo>
                    <a:pt x="556" y="2089"/>
                  </a:lnTo>
                  <a:lnTo>
                    <a:pt x="614" y="2086"/>
                  </a:lnTo>
                  <a:lnTo>
                    <a:pt x="670" y="2081"/>
                  </a:lnTo>
                  <a:lnTo>
                    <a:pt x="685" y="2078"/>
                  </a:lnTo>
                  <a:lnTo>
                    <a:pt x="694" y="2074"/>
                  </a:lnTo>
                  <a:lnTo>
                    <a:pt x="698" y="2068"/>
                  </a:lnTo>
                  <a:lnTo>
                    <a:pt x="694" y="2060"/>
                  </a:lnTo>
                  <a:lnTo>
                    <a:pt x="685" y="2052"/>
                  </a:lnTo>
                  <a:lnTo>
                    <a:pt x="670" y="2042"/>
                  </a:lnTo>
                  <a:lnTo>
                    <a:pt x="652" y="2029"/>
                  </a:lnTo>
                  <a:lnTo>
                    <a:pt x="628" y="2017"/>
                  </a:lnTo>
                  <a:lnTo>
                    <a:pt x="600" y="2002"/>
                  </a:lnTo>
                  <a:lnTo>
                    <a:pt x="568" y="1986"/>
                  </a:lnTo>
                  <a:lnTo>
                    <a:pt x="506" y="1952"/>
                  </a:lnTo>
                  <a:lnTo>
                    <a:pt x="447" y="1913"/>
                  </a:lnTo>
                  <a:lnTo>
                    <a:pt x="391" y="1867"/>
                  </a:lnTo>
                  <a:lnTo>
                    <a:pt x="338" y="1817"/>
                  </a:lnTo>
                  <a:lnTo>
                    <a:pt x="289" y="1761"/>
                  </a:lnTo>
                  <a:lnTo>
                    <a:pt x="243" y="1701"/>
                  </a:lnTo>
                  <a:lnTo>
                    <a:pt x="204" y="1639"/>
                  </a:lnTo>
                  <a:lnTo>
                    <a:pt x="169" y="1573"/>
                  </a:lnTo>
                  <a:lnTo>
                    <a:pt x="142" y="1506"/>
                  </a:lnTo>
                  <a:lnTo>
                    <a:pt x="121" y="1435"/>
                  </a:lnTo>
                  <a:lnTo>
                    <a:pt x="105" y="1364"/>
                  </a:lnTo>
                  <a:lnTo>
                    <a:pt x="96" y="1289"/>
                  </a:lnTo>
                  <a:lnTo>
                    <a:pt x="93" y="1212"/>
                  </a:lnTo>
                  <a:lnTo>
                    <a:pt x="93" y="1207"/>
                  </a:lnTo>
                  <a:lnTo>
                    <a:pt x="96" y="1207"/>
                  </a:lnTo>
                  <a:lnTo>
                    <a:pt x="104" y="1211"/>
                  </a:lnTo>
                  <a:lnTo>
                    <a:pt x="117" y="1217"/>
                  </a:lnTo>
                  <a:lnTo>
                    <a:pt x="136" y="1226"/>
                  </a:lnTo>
                  <a:lnTo>
                    <a:pt x="158" y="1236"/>
                  </a:lnTo>
                  <a:lnTo>
                    <a:pt x="184" y="1247"/>
                  </a:lnTo>
                  <a:lnTo>
                    <a:pt x="214" y="1258"/>
                  </a:lnTo>
                  <a:lnTo>
                    <a:pt x="246" y="1269"/>
                  </a:lnTo>
                  <a:lnTo>
                    <a:pt x="280" y="1280"/>
                  </a:lnTo>
                  <a:lnTo>
                    <a:pt x="307" y="1287"/>
                  </a:lnTo>
                  <a:lnTo>
                    <a:pt x="331" y="1289"/>
                  </a:lnTo>
                  <a:lnTo>
                    <a:pt x="348" y="1288"/>
                  </a:lnTo>
                  <a:lnTo>
                    <a:pt x="360" y="1283"/>
                  </a:lnTo>
                  <a:lnTo>
                    <a:pt x="369" y="1276"/>
                  </a:lnTo>
                  <a:lnTo>
                    <a:pt x="373" y="1266"/>
                  </a:lnTo>
                  <a:lnTo>
                    <a:pt x="372" y="1252"/>
                  </a:lnTo>
                  <a:lnTo>
                    <a:pt x="367" y="1236"/>
                  </a:lnTo>
                  <a:lnTo>
                    <a:pt x="357" y="1217"/>
                  </a:lnTo>
                  <a:lnTo>
                    <a:pt x="342" y="1197"/>
                  </a:lnTo>
                  <a:lnTo>
                    <a:pt x="323" y="1175"/>
                  </a:lnTo>
                  <a:lnTo>
                    <a:pt x="279" y="1122"/>
                  </a:lnTo>
                  <a:lnTo>
                    <a:pt x="238" y="1065"/>
                  </a:lnTo>
                  <a:lnTo>
                    <a:pt x="202" y="1004"/>
                  </a:lnTo>
                  <a:lnTo>
                    <a:pt x="170" y="940"/>
                  </a:lnTo>
                  <a:lnTo>
                    <a:pt x="144" y="874"/>
                  </a:lnTo>
                  <a:lnTo>
                    <a:pt x="125" y="806"/>
                  </a:lnTo>
                  <a:lnTo>
                    <a:pt x="110" y="736"/>
                  </a:lnTo>
                  <a:lnTo>
                    <a:pt x="101" y="666"/>
                  </a:lnTo>
                  <a:lnTo>
                    <a:pt x="99" y="592"/>
                  </a:lnTo>
                  <a:lnTo>
                    <a:pt x="101" y="516"/>
                  </a:lnTo>
                  <a:lnTo>
                    <a:pt x="111" y="440"/>
                  </a:lnTo>
                  <a:lnTo>
                    <a:pt x="127" y="366"/>
                  </a:lnTo>
                  <a:lnTo>
                    <a:pt x="138" y="336"/>
                  </a:lnTo>
                  <a:lnTo>
                    <a:pt x="153" y="311"/>
                  </a:lnTo>
                  <a:lnTo>
                    <a:pt x="172" y="291"/>
                  </a:lnTo>
                  <a:lnTo>
                    <a:pt x="191" y="278"/>
                  </a:lnTo>
                  <a:lnTo>
                    <a:pt x="215" y="269"/>
                  </a:lnTo>
                  <a:lnTo>
                    <a:pt x="238" y="266"/>
                  </a:lnTo>
                  <a:lnTo>
                    <a:pt x="264" y="269"/>
                  </a:lnTo>
                  <a:lnTo>
                    <a:pt x="290" y="275"/>
                  </a:lnTo>
                  <a:lnTo>
                    <a:pt x="316" y="287"/>
                  </a:lnTo>
                  <a:lnTo>
                    <a:pt x="342" y="305"/>
                  </a:lnTo>
                  <a:lnTo>
                    <a:pt x="365" y="327"/>
                  </a:lnTo>
                  <a:lnTo>
                    <a:pt x="446" y="405"/>
                  </a:lnTo>
                  <a:lnTo>
                    <a:pt x="530" y="480"/>
                  </a:lnTo>
                  <a:lnTo>
                    <a:pt x="617" y="550"/>
                  </a:lnTo>
                  <a:lnTo>
                    <a:pt x="707" y="617"/>
                  </a:lnTo>
                  <a:lnTo>
                    <a:pt x="801" y="680"/>
                  </a:lnTo>
                  <a:lnTo>
                    <a:pt x="899" y="739"/>
                  </a:lnTo>
                  <a:lnTo>
                    <a:pt x="999" y="795"/>
                  </a:lnTo>
                  <a:lnTo>
                    <a:pt x="1121" y="853"/>
                  </a:lnTo>
                  <a:lnTo>
                    <a:pt x="1244" y="905"/>
                  </a:lnTo>
                  <a:lnTo>
                    <a:pt x="1370" y="949"/>
                  </a:lnTo>
                  <a:lnTo>
                    <a:pt x="1499" y="985"/>
                  </a:lnTo>
                  <a:lnTo>
                    <a:pt x="1630" y="1016"/>
                  </a:lnTo>
                  <a:lnTo>
                    <a:pt x="1762" y="1039"/>
                  </a:lnTo>
                  <a:lnTo>
                    <a:pt x="1802" y="1042"/>
                  </a:lnTo>
                  <a:lnTo>
                    <a:pt x="1839" y="1042"/>
                  </a:lnTo>
                  <a:lnTo>
                    <a:pt x="1873" y="1039"/>
                  </a:lnTo>
                  <a:lnTo>
                    <a:pt x="1902" y="1031"/>
                  </a:lnTo>
                  <a:lnTo>
                    <a:pt x="1927" y="1021"/>
                  </a:lnTo>
                  <a:lnTo>
                    <a:pt x="1947" y="1010"/>
                  </a:lnTo>
                  <a:lnTo>
                    <a:pt x="1962" y="995"/>
                  </a:lnTo>
                  <a:lnTo>
                    <a:pt x="1970" y="979"/>
                  </a:lnTo>
                  <a:lnTo>
                    <a:pt x="1972" y="962"/>
                  </a:lnTo>
                  <a:lnTo>
                    <a:pt x="1968" y="912"/>
                  </a:lnTo>
                  <a:lnTo>
                    <a:pt x="1967" y="863"/>
                  </a:lnTo>
                  <a:lnTo>
                    <a:pt x="1969" y="785"/>
                  </a:lnTo>
                  <a:lnTo>
                    <a:pt x="1979" y="709"/>
                  </a:lnTo>
                  <a:lnTo>
                    <a:pt x="1994" y="636"/>
                  </a:lnTo>
                  <a:lnTo>
                    <a:pt x="2016" y="565"/>
                  </a:lnTo>
                  <a:lnTo>
                    <a:pt x="2043" y="497"/>
                  </a:lnTo>
                  <a:lnTo>
                    <a:pt x="2078" y="433"/>
                  </a:lnTo>
                  <a:lnTo>
                    <a:pt x="2118" y="369"/>
                  </a:lnTo>
                  <a:lnTo>
                    <a:pt x="2164" y="310"/>
                  </a:lnTo>
                  <a:lnTo>
                    <a:pt x="2217" y="252"/>
                  </a:lnTo>
                  <a:lnTo>
                    <a:pt x="2274" y="199"/>
                  </a:lnTo>
                  <a:lnTo>
                    <a:pt x="2335" y="152"/>
                  </a:lnTo>
                  <a:lnTo>
                    <a:pt x="2396" y="111"/>
                  </a:lnTo>
                  <a:lnTo>
                    <a:pt x="2462" y="78"/>
                  </a:lnTo>
                  <a:lnTo>
                    <a:pt x="2530" y="49"/>
                  </a:lnTo>
                  <a:lnTo>
                    <a:pt x="2600" y="27"/>
                  </a:lnTo>
                  <a:lnTo>
                    <a:pt x="2672" y="12"/>
                  </a:lnTo>
                  <a:lnTo>
                    <a:pt x="2747" y="2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>
                    <a:lumMod val="50000"/>
                  </a:srgbClr>
                </a:solidFill>
                <a:latin typeface="Open Sans"/>
                <a:ea typeface="微软雅黑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0231459" y="3819188"/>
            <a:ext cx="850869" cy="210101"/>
            <a:chOff x="1379552" y="5657590"/>
            <a:chExt cx="1544327" cy="381333"/>
          </a:xfrm>
        </p:grpSpPr>
        <p:grpSp>
          <p:nvGrpSpPr>
            <p:cNvPr id="156" name="Group 155"/>
            <p:cNvGrpSpPr/>
            <p:nvPr/>
          </p:nvGrpSpPr>
          <p:grpSpPr>
            <a:xfrm>
              <a:off x="1379552" y="5657590"/>
              <a:ext cx="361763" cy="318076"/>
              <a:chOff x="3792538" y="4095751"/>
              <a:chExt cx="2011363" cy="1768475"/>
            </a:xfrm>
            <a:solidFill>
              <a:schemeClr val="bg1">
                <a:alpha val="25000"/>
              </a:schemeClr>
            </a:solidFill>
          </p:grpSpPr>
          <p:sp>
            <p:nvSpPr>
              <p:cNvPr id="163" name="Freeform 58"/>
              <p:cNvSpPr>
                <a:spLocks/>
              </p:cNvSpPr>
              <p:nvPr/>
            </p:nvSpPr>
            <p:spPr bwMode="auto">
              <a:xfrm>
                <a:off x="3949701" y="4908551"/>
                <a:ext cx="460375" cy="955675"/>
              </a:xfrm>
              <a:custGeom>
                <a:avLst/>
                <a:gdLst>
                  <a:gd name="T0" fmla="*/ 624 w 869"/>
                  <a:gd name="T1" fmla="*/ 0 h 1804"/>
                  <a:gd name="T2" fmla="*/ 695 w 869"/>
                  <a:gd name="T3" fmla="*/ 0 h 1804"/>
                  <a:gd name="T4" fmla="*/ 869 w 869"/>
                  <a:gd name="T5" fmla="*/ 65 h 1804"/>
                  <a:gd name="T6" fmla="*/ 869 w 869"/>
                  <a:gd name="T7" fmla="*/ 1747 h 1804"/>
                  <a:gd name="T8" fmla="*/ 866 w 869"/>
                  <a:gd name="T9" fmla="*/ 1765 h 1804"/>
                  <a:gd name="T10" fmla="*/ 858 w 869"/>
                  <a:gd name="T11" fmla="*/ 1781 h 1804"/>
                  <a:gd name="T12" fmla="*/ 846 w 869"/>
                  <a:gd name="T13" fmla="*/ 1792 h 1804"/>
                  <a:gd name="T14" fmla="*/ 831 w 869"/>
                  <a:gd name="T15" fmla="*/ 1800 h 1804"/>
                  <a:gd name="T16" fmla="*/ 813 w 869"/>
                  <a:gd name="T17" fmla="*/ 1804 h 1804"/>
                  <a:gd name="T18" fmla="*/ 55 w 869"/>
                  <a:gd name="T19" fmla="*/ 1804 h 1804"/>
                  <a:gd name="T20" fmla="*/ 38 w 869"/>
                  <a:gd name="T21" fmla="*/ 1800 h 1804"/>
                  <a:gd name="T22" fmla="*/ 22 w 869"/>
                  <a:gd name="T23" fmla="*/ 1792 h 1804"/>
                  <a:gd name="T24" fmla="*/ 10 w 869"/>
                  <a:gd name="T25" fmla="*/ 1781 h 1804"/>
                  <a:gd name="T26" fmla="*/ 2 w 869"/>
                  <a:gd name="T27" fmla="*/ 1765 h 1804"/>
                  <a:gd name="T28" fmla="*/ 0 w 869"/>
                  <a:gd name="T29" fmla="*/ 1747 h 1804"/>
                  <a:gd name="T30" fmla="*/ 0 w 869"/>
                  <a:gd name="T31" fmla="*/ 651 h 1804"/>
                  <a:gd name="T32" fmla="*/ 624 w 869"/>
                  <a:gd name="T3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9" h="1804">
                    <a:moveTo>
                      <a:pt x="624" y="0"/>
                    </a:moveTo>
                    <a:lnTo>
                      <a:pt x="695" y="0"/>
                    </a:lnTo>
                    <a:lnTo>
                      <a:pt x="869" y="65"/>
                    </a:lnTo>
                    <a:lnTo>
                      <a:pt x="869" y="1747"/>
                    </a:lnTo>
                    <a:lnTo>
                      <a:pt x="866" y="1765"/>
                    </a:lnTo>
                    <a:lnTo>
                      <a:pt x="858" y="1781"/>
                    </a:lnTo>
                    <a:lnTo>
                      <a:pt x="846" y="1792"/>
                    </a:lnTo>
                    <a:lnTo>
                      <a:pt x="831" y="1800"/>
                    </a:lnTo>
                    <a:lnTo>
                      <a:pt x="813" y="1804"/>
                    </a:lnTo>
                    <a:lnTo>
                      <a:pt x="55" y="1804"/>
                    </a:lnTo>
                    <a:lnTo>
                      <a:pt x="38" y="1800"/>
                    </a:lnTo>
                    <a:lnTo>
                      <a:pt x="22" y="1792"/>
                    </a:lnTo>
                    <a:lnTo>
                      <a:pt x="10" y="1781"/>
                    </a:lnTo>
                    <a:lnTo>
                      <a:pt x="2" y="1765"/>
                    </a:lnTo>
                    <a:lnTo>
                      <a:pt x="0" y="1747"/>
                    </a:lnTo>
                    <a:lnTo>
                      <a:pt x="0" y="651"/>
                    </a:lnTo>
                    <a:lnTo>
                      <a:pt x="6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64" name="Freeform 59"/>
              <p:cNvSpPr>
                <a:spLocks/>
              </p:cNvSpPr>
              <p:nvPr/>
            </p:nvSpPr>
            <p:spPr bwMode="auto">
              <a:xfrm>
                <a:off x="4667251" y="5178426"/>
                <a:ext cx="460375" cy="685800"/>
              </a:xfrm>
              <a:custGeom>
                <a:avLst/>
                <a:gdLst>
                  <a:gd name="T0" fmla="*/ 56 w 871"/>
                  <a:gd name="T1" fmla="*/ 0 h 1294"/>
                  <a:gd name="T2" fmla="*/ 814 w 871"/>
                  <a:gd name="T3" fmla="*/ 0 h 1294"/>
                  <a:gd name="T4" fmla="*/ 831 w 871"/>
                  <a:gd name="T5" fmla="*/ 3 h 1294"/>
                  <a:gd name="T6" fmla="*/ 847 w 871"/>
                  <a:gd name="T7" fmla="*/ 11 h 1294"/>
                  <a:gd name="T8" fmla="*/ 859 w 871"/>
                  <a:gd name="T9" fmla="*/ 23 h 1294"/>
                  <a:gd name="T10" fmla="*/ 867 w 871"/>
                  <a:gd name="T11" fmla="*/ 39 h 1294"/>
                  <a:gd name="T12" fmla="*/ 871 w 871"/>
                  <a:gd name="T13" fmla="*/ 57 h 1294"/>
                  <a:gd name="T14" fmla="*/ 871 w 871"/>
                  <a:gd name="T15" fmla="*/ 1237 h 1294"/>
                  <a:gd name="T16" fmla="*/ 867 w 871"/>
                  <a:gd name="T17" fmla="*/ 1255 h 1294"/>
                  <a:gd name="T18" fmla="*/ 859 w 871"/>
                  <a:gd name="T19" fmla="*/ 1271 h 1294"/>
                  <a:gd name="T20" fmla="*/ 847 w 871"/>
                  <a:gd name="T21" fmla="*/ 1282 h 1294"/>
                  <a:gd name="T22" fmla="*/ 831 w 871"/>
                  <a:gd name="T23" fmla="*/ 1290 h 1294"/>
                  <a:gd name="T24" fmla="*/ 814 w 871"/>
                  <a:gd name="T25" fmla="*/ 1294 h 1294"/>
                  <a:gd name="T26" fmla="*/ 56 w 871"/>
                  <a:gd name="T27" fmla="*/ 1294 h 1294"/>
                  <a:gd name="T28" fmla="*/ 38 w 871"/>
                  <a:gd name="T29" fmla="*/ 1290 h 1294"/>
                  <a:gd name="T30" fmla="*/ 23 w 871"/>
                  <a:gd name="T31" fmla="*/ 1282 h 1294"/>
                  <a:gd name="T32" fmla="*/ 11 w 871"/>
                  <a:gd name="T33" fmla="*/ 1271 h 1294"/>
                  <a:gd name="T34" fmla="*/ 3 w 871"/>
                  <a:gd name="T35" fmla="*/ 1255 h 1294"/>
                  <a:gd name="T36" fmla="*/ 0 w 871"/>
                  <a:gd name="T37" fmla="*/ 1237 h 1294"/>
                  <a:gd name="T38" fmla="*/ 0 w 871"/>
                  <a:gd name="T39" fmla="*/ 57 h 1294"/>
                  <a:gd name="T40" fmla="*/ 3 w 871"/>
                  <a:gd name="T41" fmla="*/ 39 h 1294"/>
                  <a:gd name="T42" fmla="*/ 11 w 871"/>
                  <a:gd name="T43" fmla="*/ 23 h 1294"/>
                  <a:gd name="T44" fmla="*/ 23 w 871"/>
                  <a:gd name="T45" fmla="*/ 11 h 1294"/>
                  <a:gd name="T46" fmla="*/ 38 w 871"/>
                  <a:gd name="T47" fmla="*/ 3 h 1294"/>
                  <a:gd name="T48" fmla="*/ 56 w 871"/>
                  <a:gd name="T49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1" h="1294">
                    <a:moveTo>
                      <a:pt x="56" y="0"/>
                    </a:moveTo>
                    <a:lnTo>
                      <a:pt x="814" y="0"/>
                    </a:lnTo>
                    <a:lnTo>
                      <a:pt x="831" y="3"/>
                    </a:lnTo>
                    <a:lnTo>
                      <a:pt x="847" y="11"/>
                    </a:lnTo>
                    <a:lnTo>
                      <a:pt x="859" y="23"/>
                    </a:lnTo>
                    <a:lnTo>
                      <a:pt x="867" y="39"/>
                    </a:lnTo>
                    <a:lnTo>
                      <a:pt x="871" y="57"/>
                    </a:lnTo>
                    <a:lnTo>
                      <a:pt x="871" y="1237"/>
                    </a:lnTo>
                    <a:lnTo>
                      <a:pt x="867" y="1255"/>
                    </a:lnTo>
                    <a:lnTo>
                      <a:pt x="859" y="1271"/>
                    </a:lnTo>
                    <a:lnTo>
                      <a:pt x="847" y="1282"/>
                    </a:lnTo>
                    <a:lnTo>
                      <a:pt x="831" y="1290"/>
                    </a:lnTo>
                    <a:lnTo>
                      <a:pt x="814" y="1294"/>
                    </a:lnTo>
                    <a:lnTo>
                      <a:pt x="56" y="1294"/>
                    </a:lnTo>
                    <a:lnTo>
                      <a:pt x="38" y="1290"/>
                    </a:lnTo>
                    <a:lnTo>
                      <a:pt x="23" y="1282"/>
                    </a:lnTo>
                    <a:lnTo>
                      <a:pt x="11" y="1271"/>
                    </a:lnTo>
                    <a:lnTo>
                      <a:pt x="3" y="1255"/>
                    </a:lnTo>
                    <a:lnTo>
                      <a:pt x="0" y="1237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8" y="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65" name="Freeform 60"/>
              <p:cNvSpPr>
                <a:spLocks/>
              </p:cNvSpPr>
              <p:nvPr/>
            </p:nvSpPr>
            <p:spPr bwMode="auto">
              <a:xfrm>
                <a:off x="5345113" y="4481513"/>
                <a:ext cx="458788" cy="1382713"/>
              </a:xfrm>
              <a:custGeom>
                <a:avLst/>
                <a:gdLst>
                  <a:gd name="T0" fmla="*/ 498 w 869"/>
                  <a:gd name="T1" fmla="*/ 0 h 2612"/>
                  <a:gd name="T2" fmla="*/ 635 w 869"/>
                  <a:gd name="T3" fmla="*/ 115 h 2612"/>
                  <a:gd name="T4" fmla="*/ 664 w 869"/>
                  <a:gd name="T5" fmla="*/ 136 h 2612"/>
                  <a:gd name="T6" fmla="*/ 697 w 869"/>
                  <a:gd name="T7" fmla="*/ 150 h 2612"/>
                  <a:gd name="T8" fmla="*/ 730 w 869"/>
                  <a:gd name="T9" fmla="*/ 159 h 2612"/>
                  <a:gd name="T10" fmla="*/ 766 w 869"/>
                  <a:gd name="T11" fmla="*/ 163 h 2612"/>
                  <a:gd name="T12" fmla="*/ 799 w 869"/>
                  <a:gd name="T13" fmla="*/ 161 h 2612"/>
                  <a:gd name="T14" fmla="*/ 830 w 869"/>
                  <a:gd name="T15" fmla="*/ 153 h 2612"/>
                  <a:gd name="T16" fmla="*/ 860 w 869"/>
                  <a:gd name="T17" fmla="*/ 140 h 2612"/>
                  <a:gd name="T18" fmla="*/ 865 w 869"/>
                  <a:gd name="T19" fmla="*/ 136 h 2612"/>
                  <a:gd name="T20" fmla="*/ 869 w 869"/>
                  <a:gd name="T21" fmla="*/ 134 h 2612"/>
                  <a:gd name="T22" fmla="*/ 869 w 869"/>
                  <a:gd name="T23" fmla="*/ 2555 h 2612"/>
                  <a:gd name="T24" fmla="*/ 866 w 869"/>
                  <a:gd name="T25" fmla="*/ 2573 h 2612"/>
                  <a:gd name="T26" fmla="*/ 859 w 869"/>
                  <a:gd name="T27" fmla="*/ 2589 h 2612"/>
                  <a:gd name="T28" fmla="*/ 846 w 869"/>
                  <a:gd name="T29" fmla="*/ 2600 h 2612"/>
                  <a:gd name="T30" fmla="*/ 831 w 869"/>
                  <a:gd name="T31" fmla="*/ 2608 h 2612"/>
                  <a:gd name="T32" fmla="*/ 814 w 869"/>
                  <a:gd name="T33" fmla="*/ 2612 h 2612"/>
                  <a:gd name="T34" fmla="*/ 55 w 869"/>
                  <a:gd name="T35" fmla="*/ 2612 h 2612"/>
                  <a:gd name="T36" fmla="*/ 38 w 869"/>
                  <a:gd name="T37" fmla="*/ 2608 h 2612"/>
                  <a:gd name="T38" fmla="*/ 22 w 869"/>
                  <a:gd name="T39" fmla="*/ 2600 h 2612"/>
                  <a:gd name="T40" fmla="*/ 10 w 869"/>
                  <a:gd name="T41" fmla="*/ 2589 h 2612"/>
                  <a:gd name="T42" fmla="*/ 2 w 869"/>
                  <a:gd name="T43" fmla="*/ 2573 h 2612"/>
                  <a:gd name="T44" fmla="*/ 0 w 869"/>
                  <a:gd name="T45" fmla="*/ 2555 h 2612"/>
                  <a:gd name="T46" fmla="*/ 0 w 869"/>
                  <a:gd name="T47" fmla="*/ 544 h 2612"/>
                  <a:gd name="T48" fmla="*/ 498 w 869"/>
                  <a:gd name="T49" fmla="*/ 0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9" h="2612">
                    <a:moveTo>
                      <a:pt x="498" y="0"/>
                    </a:moveTo>
                    <a:lnTo>
                      <a:pt x="635" y="115"/>
                    </a:lnTo>
                    <a:lnTo>
                      <a:pt x="664" y="136"/>
                    </a:lnTo>
                    <a:lnTo>
                      <a:pt x="697" y="150"/>
                    </a:lnTo>
                    <a:lnTo>
                      <a:pt x="730" y="159"/>
                    </a:lnTo>
                    <a:lnTo>
                      <a:pt x="766" y="163"/>
                    </a:lnTo>
                    <a:lnTo>
                      <a:pt x="799" y="161"/>
                    </a:lnTo>
                    <a:lnTo>
                      <a:pt x="830" y="153"/>
                    </a:lnTo>
                    <a:lnTo>
                      <a:pt x="860" y="140"/>
                    </a:lnTo>
                    <a:lnTo>
                      <a:pt x="865" y="136"/>
                    </a:lnTo>
                    <a:lnTo>
                      <a:pt x="869" y="134"/>
                    </a:lnTo>
                    <a:lnTo>
                      <a:pt x="869" y="2555"/>
                    </a:lnTo>
                    <a:lnTo>
                      <a:pt x="866" y="2573"/>
                    </a:lnTo>
                    <a:lnTo>
                      <a:pt x="859" y="2589"/>
                    </a:lnTo>
                    <a:lnTo>
                      <a:pt x="846" y="2600"/>
                    </a:lnTo>
                    <a:lnTo>
                      <a:pt x="831" y="2608"/>
                    </a:lnTo>
                    <a:lnTo>
                      <a:pt x="814" y="2612"/>
                    </a:lnTo>
                    <a:lnTo>
                      <a:pt x="55" y="2612"/>
                    </a:lnTo>
                    <a:lnTo>
                      <a:pt x="38" y="2608"/>
                    </a:lnTo>
                    <a:lnTo>
                      <a:pt x="22" y="2600"/>
                    </a:lnTo>
                    <a:lnTo>
                      <a:pt x="10" y="2589"/>
                    </a:lnTo>
                    <a:lnTo>
                      <a:pt x="2" y="2573"/>
                    </a:lnTo>
                    <a:lnTo>
                      <a:pt x="0" y="2555"/>
                    </a:lnTo>
                    <a:lnTo>
                      <a:pt x="0" y="544"/>
                    </a:lnTo>
                    <a:lnTo>
                      <a:pt x="4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66" name="Freeform 61"/>
              <p:cNvSpPr>
                <a:spLocks/>
              </p:cNvSpPr>
              <p:nvPr/>
            </p:nvSpPr>
            <p:spPr bwMode="auto">
              <a:xfrm>
                <a:off x="3792538" y="4095751"/>
                <a:ext cx="1992313" cy="1112838"/>
              </a:xfrm>
              <a:custGeom>
                <a:avLst/>
                <a:gdLst>
                  <a:gd name="T0" fmla="*/ 3660 w 3764"/>
                  <a:gd name="T1" fmla="*/ 0 h 2104"/>
                  <a:gd name="T2" fmla="*/ 3677 w 3764"/>
                  <a:gd name="T3" fmla="*/ 2 h 2104"/>
                  <a:gd name="T4" fmla="*/ 3691 w 3764"/>
                  <a:gd name="T5" fmla="*/ 10 h 2104"/>
                  <a:gd name="T6" fmla="*/ 3702 w 3764"/>
                  <a:gd name="T7" fmla="*/ 22 h 2104"/>
                  <a:gd name="T8" fmla="*/ 3706 w 3764"/>
                  <a:gd name="T9" fmla="*/ 38 h 2104"/>
                  <a:gd name="T10" fmla="*/ 3764 w 3764"/>
                  <a:gd name="T11" fmla="*/ 690 h 2104"/>
                  <a:gd name="T12" fmla="*/ 3764 w 3764"/>
                  <a:gd name="T13" fmla="*/ 703 h 2104"/>
                  <a:gd name="T14" fmla="*/ 3759 w 3764"/>
                  <a:gd name="T15" fmla="*/ 715 h 2104"/>
                  <a:gd name="T16" fmla="*/ 3753 w 3764"/>
                  <a:gd name="T17" fmla="*/ 725 h 2104"/>
                  <a:gd name="T18" fmla="*/ 3742 w 3764"/>
                  <a:gd name="T19" fmla="*/ 732 h 2104"/>
                  <a:gd name="T20" fmla="*/ 3731 w 3764"/>
                  <a:gd name="T21" fmla="*/ 737 h 2104"/>
                  <a:gd name="T22" fmla="*/ 3718 w 3764"/>
                  <a:gd name="T23" fmla="*/ 737 h 2104"/>
                  <a:gd name="T24" fmla="*/ 3706 w 3764"/>
                  <a:gd name="T25" fmla="*/ 733 h 2104"/>
                  <a:gd name="T26" fmla="*/ 3696 w 3764"/>
                  <a:gd name="T27" fmla="*/ 727 h 2104"/>
                  <a:gd name="T28" fmla="*/ 3426 w 3764"/>
                  <a:gd name="T29" fmla="*/ 502 h 2104"/>
                  <a:gd name="T30" fmla="*/ 2276 w 3764"/>
                  <a:gd name="T31" fmla="*/ 1757 h 2104"/>
                  <a:gd name="T32" fmla="*/ 2260 w 3764"/>
                  <a:gd name="T33" fmla="*/ 1771 h 2104"/>
                  <a:gd name="T34" fmla="*/ 2241 w 3764"/>
                  <a:gd name="T35" fmla="*/ 1783 h 2104"/>
                  <a:gd name="T36" fmla="*/ 2220 w 3764"/>
                  <a:gd name="T37" fmla="*/ 1790 h 2104"/>
                  <a:gd name="T38" fmla="*/ 2198 w 3764"/>
                  <a:gd name="T39" fmla="*/ 1793 h 2104"/>
                  <a:gd name="T40" fmla="*/ 2176 w 3764"/>
                  <a:gd name="T41" fmla="*/ 1792 h 2104"/>
                  <a:gd name="T42" fmla="*/ 2155 w 3764"/>
                  <a:gd name="T43" fmla="*/ 1786 h 2104"/>
                  <a:gd name="T44" fmla="*/ 906 w 3764"/>
                  <a:gd name="T45" fmla="*/ 1326 h 2104"/>
                  <a:gd name="T46" fmla="*/ 192 w 3764"/>
                  <a:gd name="T47" fmla="*/ 2069 h 2104"/>
                  <a:gd name="T48" fmla="*/ 175 w 3764"/>
                  <a:gd name="T49" fmla="*/ 2085 h 2104"/>
                  <a:gd name="T50" fmla="*/ 155 w 3764"/>
                  <a:gd name="T51" fmla="*/ 2095 h 2104"/>
                  <a:gd name="T52" fmla="*/ 133 w 3764"/>
                  <a:gd name="T53" fmla="*/ 2101 h 2104"/>
                  <a:gd name="T54" fmla="*/ 112 w 3764"/>
                  <a:gd name="T55" fmla="*/ 2104 h 2104"/>
                  <a:gd name="T56" fmla="*/ 91 w 3764"/>
                  <a:gd name="T57" fmla="*/ 2102 h 2104"/>
                  <a:gd name="T58" fmla="*/ 71 w 3764"/>
                  <a:gd name="T59" fmla="*/ 2095 h 2104"/>
                  <a:gd name="T60" fmla="*/ 52 w 3764"/>
                  <a:gd name="T61" fmla="*/ 2086 h 2104"/>
                  <a:gd name="T62" fmla="*/ 35 w 3764"/>
                  <a:gd name="T63" fmla="*/ 2072 h 2104"/>
                  <a:gd name="T64" fmla="*/ 17 w 3764"/>
                  <a:gd name="T65" fmla="*/ 2053 h 2104"/>
                  <a:gd name="T66" fmla="*/ 7 w 3764"/>
                  <a:gd name="T67" fmla="*/ 2031 h 2104"/>
                  <a:gd name="T68" fmla="*/ 1 w 3764"/>
                  <a:gd name="T69" fmla="*/ 2006 h 2104"/>
                  <a:gd name="T70" fmla="*/ 0 w 3764"/>
                  <a:gd name="T71" fmla="*/ 1982 h 2104"/>
                  <a:gd name="T72" fmla="*/ 6 w 3764"/>
                  <a:gd name="T73" fmla="*/ 1958 h 2104"/>
                  <a:gd name="T74" fmla="*/ 15 w 3764"/>
                  <a:gd name="T75" fmla="*/ 1934 h 2104"/>
                  <a:gd name="T76" fmla="*/ 31 w 3764"/>
                  <a:gd name="T77" fmla="*/ 1915 h 2104"/>
                  <a:gd name="T78" fmla="*/ 796 w 3764"/>
                  <a:gd name="T79" fmla="*/ 1119 h 2104"/>
                  <a:gd name="T80" fmla="*/ 815 w 3764"/>
                  <a:gd name="T81" fmla="*/ 1103 h 2104"/>
                  <a:gd name="T82" fmla="*/ 839 w 3764"/>
                  <a:gd name="T83" fmla="*/ 1091 h 2104"/>
                  <a:gd name="T84" fmla="*/ 864 w 3764"/>
                  <a:gd name="T85" fmla="*/ 1085 h 2104"/>
                  <a:gd name="T86" fmla="*/ 889 w 3764"/>
                  <a:gd name="T87" fmla="*/ 1085 h 2104"/>
                  <a:gd name="T88" fmla="*/ 915 w 3764"/>
                  <a:gd name="T89" fmla="*/ 1091 h 2104"/>
                  <a:gd name="T90" fmla="*/ 2162 w 3764"/>
                  <a:gd name="T91" fmla="*/ 1550 h 2104"/>
                  <a:gd name="T92" fmla="*/ 3254 w 3764"/>
                  <a:gd name="T93" fmla="*/ 358 h 2104"/>
                  <a:gd name="T94" fmla="*/ 2985 w 3764"/>
                  <a:gd name="T95" fmla="*/ 133 h 2104"/>
                  <a:gd name="T96" fmla="*/ 2978 w 3764"/>
                  <a:gd name="T97" fmla="*/ 125 h 2104"/>
                  <a:gd name="T98" fmla="*/ 2972 w 3764"/>
                  <a:gd name="T99" fmla="*/ 115 h 2104"/>
                  <a:gd name="T100" fmla="*/ 2970 w 3764"/>
                  <a:gd name="T101" fmla="*/ 104 h 2104"/>
                  <a:gd name="T102" fmla="*/ 2970 w 3764"/>
                  <a:gd name="T103" fmla="*/ 96 h 2104"/>
                  <a:gd name="T104" fmla="*/ 2972 w 3764"/>
                  <a:gd name="T105" fmla="*/ 88 h 2104"/>
                  <a:gd name="T106" fmla="*/ 2980 w 3764"/>
                  <a:gd name="T107" fmla="*/ 73 h 2104"/>
                  <a:gd name="T108" fmla="*/ 2993 w 3764"/>
                  <a:gd name="T109" fmla="*/ 64 h 2104"/>
                  <a:gd name="T110" fmla="*/ 3008 w 3764"/>
                  <a:gd name="T111" fmla="*/ 59 h 2104"/>
                  <a:gd name="T112" fmla="*/ 3660 w 3764"/>
                  <a:gd name="T113" fmla="*/ 0 h 2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4" h="2104">
                    <a:moveTo>
                      <a:pt x="3660" y="0"/>
                    </a:moveTo>
                    <a:lnTo>
                      <a:pt x="3677" y="2"/>
                    </a:lnTo>
                    <a:lnTo>
                      <a:pt x="3691" y="10"/>
                    </a:lnTo>
                    <a:lnTo>
                      <a:pt x="3702" y="22"/>
                    </a:lnTo>
                    <a:lnTo>
                      <a:pt x="3706" y="38"/>
                    </a:lnTo>
                    <a:lnTo>
                      <a:pt x="3764" y="690"/>
                    </a:lnTo>
                    <a:lnTo>
                      <a:pt x="3764" y="703"/>
                    </a:lnTo>
                    <a:lnTo>
                      <a:pt x="3759" y="715"/>
                    </a:lnTo>
                    <a:lnTo>
                      <a:pt x="3753" y="725"/>
                    </a:lnTo>
                    <a:lnTo>
                      <a:pt x="3742" y="732"/>
                    </a:lnTo>
                    <a:lnTo>
                      <a:pt x="3731" y="737"/>
                    </a:lnTo>
                    <a:lnTo>
                      <a:pt x="3718" y="737"/>
                    </a:lnTo>
                    <a:lnTo>
                      <a:pt x="3706" y="733"/>
                    </a:lnTo>
                    <a:lnTo>
                      <a:pt x="3696" y="727"/>
                    </a:lnTo>
                    <a:lnTo>
                      <a:pt x="3426" y="502"/>
                    </a:lnTo>
                    <a:lnTo>
                      <a:pt x="2276" y="1757"/>
                    </a:lnTo>
                    <a:lnTo>
                      <a:pt x="2260" y="1771"/>
                    </a:lnTo>
                    <a:lnTo>
                      <a:pt x="2241" y="1783"/>
                    </a:lnTo>
                    <a:lnTo>
                      <a:pt x="2220" y="1790"/>
                    </a:lnTo>
                    <a:lnTo>
                      <a:pt x="2198" y="1793"/>
                    </a:lnTo>
                    <a:lnTo>
                      <a:pt x="2176" y="1792"/>
                    </a:lnTo>
                    <a:lnTo>
                      <a:pt x="2155" y="1786"/>
                    </a:lnTo>
                    <a:lnTo>
                      <a:pt x="906" y="1326"/>
                    </a:lnTo>
                    <a:lnTo>
                      <a:pt x="192" y="2069"/>
                    </a:lnTo>
                    <a:lnTo>
                      <a:pt x="175" y="2085"/>
                    </a:lnTo>
                    <a:lnTo>
                      <a:pt x="155" y="2095"/>
                    </a:lnTo>
                    <a:lnTo>
                      <a:pt x="133" y="2101"/>
                    </a:lnTo>
                    <a:lnTo>
                      <a:pt x="112" y="2104"/>
                    </a:lnTo>
                    <a:lnTo>
                      <a:pt x="91" y="2102"/>
                    </a:lnTo>
                    <a:lnTo>
                      <a:pt x="71" y="2095"/>
                    </a:lnTo>
                    <a:lnTo>
                      <a:pt x="52" y="2086"/>
                    </a:lnTo>
                    <a:lnTo>
                      <a:pt x="35" y="2072"/>
                    </a:lnTo>
                    <a:lnTo>
                      <a:pt x="17" y="2053"/>
                    </a:lnTo>
                    <a:lnTo>
                      <a:pt x="7" y="2031"/>
                    </a:lnTo>
                    <a:lnTo>
                      <a:pt x="1" y="2006"/>
                    </a:lnTo>
                    <a:lnTo>
                      <a:pt x="0" y="1982"/>
                    </a:lnTo>
                    <a:lnTo>
                      <a:pt x="6" y="1958"/>
                    </a:lnTo>
                    <a:lnTo>
                      <a:pt x="15" y="1934"/>
                    </a:lnTo>
                    <a:lnTo>
                      <a:pt x="31" y="1915"/>
                    </a:lnTo>
                    <a:lnTo>
                      <a:pt x="796" y="1119"/>
                    </a:lnTo>
                    <a:lnTo>
                      <a:pt x="815" y="1103"/>
                    </a:lnTo>
                    <a:lnTo>
                      <a:pt x="839" y="1091"/>
                    </a:lnTo>
                    <a:lnTo>
                      <a:pt x="864" y="1085"/>
                    </a:lnTo>
                    <a:lnTo>
                      <a:pt x="889" y="1085"/>
                    </a:lnTo>
                    <a:lnTo>
                      <a:pt x="915" y="1091"/>
                    </a:lnTo>
                    <a:lnTo>
                      <a:pt x="2162" y="1550"/>
                    </a:lnTo>
                    <a:lnTo>
                      <a:pt x="3254" y="358"/>
                    </a:lnTo>
                    <a:lnTo>
                      <a:pt x="2985" y="133"/>
                    </a:lnTo>
                    <a:lnTo>
                      <a:pt x="2978" y="125"/>
                    </a:lnTo>
                    <a:lnTo>
                      <a:pt x="2972" y="115"/>
                    </a:lnTo>
                    <a:lnTo>
                      <a:pt x="2970" y="104"/>
                    </a:lnTo>
                    <a:lnTo>
                      <a:pt x="2970" y="96"/>
                    </a:lnTo>
                    <a:lnTo>
                      <a:pt x="2972" y="88"/>
                    </a:lnTo>
                    <a:lnTo>
                      <a:pt x="2980" y="73"/>
                    </a:lnTo>
                    <a:lnTo>
                      <a:pt x="2993" y="64"/>
                    </a:lnTo>
                    <a:lnTo>
                      <a:pt x="3008" y="59"/>
                    </a:lnTo>
                    <a:lnTo>
                      <a:pt x="3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2619664" y="5676564"/>
              <a:ext cx="304215" cy="362359"/>
              <a:chOff x="8916988" y="7250113"/>
              <a:chExt cx="1860550" cy="2216150"/>
            </a:xfrm>
            <a:solidFill>
              <a:schemeClr val="bg1">
                <a:alpha val="25000"/>
              </a:schemeClr>
            </a:solidFill>
          </p:grpSpPr>
          <p:sp>
            <p:nvSpPr>
              <p:cNvPr id="159" name="Freeform 92"/>
              <p:cNvSpPr>
                <a:spLocks noEditPoints="1"/>
              </p:cNvSpPr>
              <p:nvPr/>
            </p:nvSpPr>
            <p:spPr bwMode="auto">
              <a:xfrm>
                <a:off x="8916988" y="7250113"/>
                <a:ext cx="1860550" cy="2101850"/>
              </a:xfrm>
              <a:custGeom>
                <a:avLst/>
                <a:gdLst>
                  <a:gd name="T0" fmla="*/ 2122 w 3517"/>
                  <a:gd name="T1" fmla="*/ 1234 h 3971"/>
                  <a:gd name="T2" fmla="*/ 1990 w 3517"/>
                  <a:gd name="T3" fmla="*/ 1389 h 3971"/>
                  <a:gd name="T4" fmla="*/ 1978 w 3517"/>
                  <a:gd name="T5" fmla="*/ 1605 h 3971"/>
                  <a:gd name="T6" fmla="*/ 2101 w 3517"/>
                  <a:gd name="T7" fmla="*/ 1788 h 3971"/>
                  <a:gd name="T8" fmla="*/ 2326 w 3517"/>
                  <a:gd name="T9" fmla="*/ 1861 h 3971"/>
                  <a:gd name="T10" fmla="*/ 2542 w 3517"/>
                  <a:gd name="T11" fmla="*/ 1782 h 3971"/>
                  <a:gd name="T12" fmla="*/ 2651 w 3517"/>
                  <a:gd name="T13" fmla="*/ 1610 h 3971"/>
                  <a:gd name="T14" fmla="*/ 2634 w 3517"/>
                  <a:gd name="T15" fmla="*/ 1396 h 3971"/>
                  <a:gd name="T16" fmla="*/ 2485 w 3517"/>
                  <a:gd name="T17" fmla="*/ 1229 h 3971"/>
                  <a:gd name="T18" fmla="*/ 3485 w 3517"/>
                  <a:gd name="T19" fmla="*/ 0 h 3971"/>
                  <a:gd name="T20" fmla="*/ 3513 w 3517"/>
                  <a:gd name="T21" fmla="*/ 38 h 3971"/>
                  <a:gd name="T22" fmla="*/ 3508 w 3517"/>
                  <a:gd name="T23" fmla="*/ 94 h 3971"/>
                  <a:gd name="T24" fmla="*/ 3517 w 3517"/>
                  <a:gd name="T25" fmla="*/ 106 h 3971"/>
                  <a:gd name="T26" fmla="*/ 3487 w 3517"/>
                  <a:gd name="T27" fmla="*/ 171 h 3971"/>
                  <a:gd name="T28" fmla="*/ 3481 w 3517"/>
                  <a:gd name="T29" fmla="*/ 236 h 3971"/>
                  <a:gd name="T30" fmla="*/ 3491 w 3517"/>
                  <a:gd name="T31" fmla="*/ 426 h 3971"/>
                  <a:gd name="T32" fmla="*/ 3460 w 3517"/>
                  <a:gd name="T33" fmla="*/ 815 h 3971"/>
                  <a:gd name="T34" fmla="*/ 3422 w 3517"/>
                  <a:gd name="T35" fmla="*/ 1011 h 3971"/>
                  <a:gd name="T36" fmla="*/ 3351 w 3517"/>
                  <a:gd name="T37" fmla="*/ 1240 h 3971"/>
                  <a:gd name="T38" fmla="*/ 3207 w 3517"/>
                  <a:gd name="T39" fmla="*/ 1581 h 3971"/>
                  <a:gd name="T40" fmla="*/ 2862 w 3517"/>
                  <a:gd name="T41" fmla="*/ 2119 h 3971"/>
                  <a:gd name="T42" fmla="*/ 2702 w 3517"/>
                  <a:gd name="T43" fmla="*/ 2375 h 3971"/>
                  <a:gd name="T44" fmla="*/ 2701 w 3517"/>
                  <a:gd name="T45" fmla="*/ 2577 h 3971"/>
                  <a:gd name="T46" fmla="*/ 2723 w 3517"/>
                  <a:gd name="T47" fmla="*/ 2827 h 3971"/>
                  <a:gd name="T48" fmla="*/ 2705 w 3517"/>
                  <a:gd name="T49" fmla="*/ 3129 h 3971"/>
                  <a:gd name="T50" fmla="*/ 2614 w 3517"/>
                  <a:gd name="T51" fmla="*/ 3449 h 3971"/>
                  <a:gd name="T52" fmla="*/ 2417 w 3517"/>
                  <a:gd name="T53" fmla="*/ 3748 h 3971"/>
                  <a:gd name="T54" fmla="*/ 2136 w 3517"/>
                  <a:gd name="T55" fmla="*/ 3965 h 3971"/>
                  <a:gd name="T56" fmla="*/ 2037 w 3517"/>
                  <a:gd name="T57" fmla="*/ 3936 h 3971"/>
                  <a:gd name="T58" fmla="*/ 2017 w 3517"/>
                  <a:gd name="T59" fmla="*/ 3789 h 3971"/>
                  <a:gd name="T60" fmla="*/ 1999 w 3517"/>
                  <a:gd name="T61" fmla="*/ 3583 h 3971"/>
                  <a:gd name="T62" fmla="*/ 1941 w 3517"/>
                  <a:gd name="T63" fmla="*/ 3346 h 3971"/>
                  <a:gd name="T64" fmla="*/ 1829 w 3517"/>
                  <a:gd name="T65" fmla="*/ 3097 h 3971"/>
                  <a:gd name="T66" fmla="*/ 1644 w 3517"/>
                  <a:gd name="T67" fmla="*/ 2858 h 3971"/>
                  <a:gd name="T68" fmla="*/ 1372 w 3517"/>
                  <a:gd name="T69" fmla="*/ 2650 h 3971"/>
                  <a:gd name="T70" fmla="*/ 995 w 3517"/>
                  <a:gd name="T71" fmla="*/ 2491 h 3971"/>
                  <a:gd name="T72" fmla="*/ 495 w 3517"/>
                  <a:gd name="T73" fmla="*/ 2403 h 3971"/>
                  <a:gd name="T74" fmla="*/ 72 w 3517"/>
                  <a:gd name="T75" fmla="*/ 2383 h 3971"/>
                  <a:gd name="T76" fmla="*/ 0 w 3517"/>
                  <a:gd name="T77" fmla="*/ 2289 h 3971"/>
                  <a:gd name="T78" fmla="*/ 65 w 3517"/>
                  <a:gd name="T79" fmla="*/ 2120 h 3971"/>
                  <a:gd name="T80" fmla="*/ 202 w 3517"/>
                  <a:gd name="T81" fmla="*/ 1906 h 3971"/>
                  <a:gd name="T82" fmla="*/ 410 w 3517"/>
                  <a:gd name="T83" fmla="*/ 1693 h 3971"/>
                  <a:gd name="T84" fmla="*/ 699 w 3517"/>
                  <a:gd name="T85" fmla="*/ 1521 h 3971"/>
                  <a:gd name="T86" fmla="*/ 1079 w 3517"/>
                  <a:gd name="T87" fmla="*/ 1429 h 3971"/>
                  <a:gd name="T88" fmla="*/ 1373 w 3517"/>
                  <a:gd name="T89" fmla="*/ 1406 h 3971"/>
                  <a:gd name="T90" fmla="*/ 1526 w 3517"/>
                  <a:gd name="T91" fmla="*/ 1287 h 3971"/>
                  <a:gd name="T92" fmla="*/ 1716 w 3517"/>
                  <a:gd name="T93" fmla="*/ 1020 h 3971"/>
                  <a:gd name="T94" fmla="*/ 2016 w 3517"/>
                  <a:gd name="T95" fmla="*/ 697 h 3971"/>
                  <a:gd name="T96" fmla="*/ 2427 w 3517"/>
                  <a:gd name="T97" fmla="*/ 383 h 3971"/>
                  <a:gd name="T98" fmla="*/ 2833 w 3517"/>
                  <a:gd name="T99" fmla="*/ 181 h 3971"/>
                  <a:gd name="T100" fmla="*/ 3149 w 3517"/>
                  <a:gd name="T101" fmla="*/ 90 h 3971"/>
                  <a:gd name="T102" fmla="*/ 3309 w 3517"/>
                  <a:gd name="T103" fmla="*/ 63 h 3971"/>
                  <a:gd name="T104" fmla="*/ 3364 w 3517"/>
                  <a:gd name="T105" fmla="*/ 21 h 3971"/>
                  <a:gd name="T106" fmla="*/ 3409 w 3517"/>
                  <a:gd name="T107" fmla="*/ 17 h 3971"/>
                  <a:gd name="T108" fmla="*/ 3485 w 3517"/>
                  <a:gd name="T109" fmla="*/ 0 h 3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17" h="3971">
                    <a:moveTo>
                      <a:pt x="2300" y="1182"/>
                    </a:moveTo>
                    <a:lnTo>
                      <a:pt x="2253" y="1186"/>
                    </a:lnTo>
                    <a:lnTo>
                      <a:pt x="2208" y="1196"/>
                    </a:lnTo>
                    <a:lnTo>
                      <a:pt x="2164" y="1212"/>
                    </a:lnTo>
                    <a:lnTo>
                      <a:pt x="2122" y="1234"/>
                    </a:lnTo>
                    <a:lnTo>
                      <a:pt x="2086" y="1260"/>
                    </a:lnTo>
                    <a:lnTo>
                      <a:pt x="2051" y="1293"/>
                    </a:lnTo>
                    <a:lnTo>
                      <a:pt x="2029" y="1319"/>
                    </a:lnTo>
                    <a:lnTo>
                      <a:pt x="2011" y="1347"/>
                    </a:lnTo>
                    <a:lnTo>
                      <a:pt x="1990" y="1389"/>
                    </a:lnTo>
                    <a:lnTo>
                      <a:pt x="1975" y="1432"/>
                    </a:lnTo>
                    <a:lnTo>
                      <a:pt x="1967" y="1475"/>
                    </a:lnTo>
                    <a:lnTo>
                      <a:pt x="1965" y="1519"/>
                    </a:lnTo>
                    <a:lnTo>
                      <a:pt x="1969" y="1562"/>
                    </a:lnTo>
                    <a:lnTo>
                      <a:pt x="1978" y="1605"/>
                    </a:lnTo>
                    <a:lnTo>
                      <a:pt x="1992" y="1647"/>
                    </a:lnTo>
                    <a:lnTo>
                      <a:pt x="2012" y="1686"/>
                    </a:lnTo>
                    <a:lnTo>
                      <a:pt x="2037" y="1724"/>
                    </a:lnTo>
                    <a:lnTo>
                      <a:pt x="2067" y="1758"/>
                    </a:lnTo>
                    <a:lnTo>
                      <a:pt x="2101" y="1788"/>
                    </a:lnTo>
                    <a:lnTo>
                      <a:pt x="2141" y="1814"/>
                    </a:lnTo>
                    <a:lnTo>
                      <a:pt x="2185" y="1836"/>
                    </a:lnTo>
                    <a:lnTo>
                      <a:pt x="2233" y="1850"/>
                    </a:lnTo>
                    <a:lnTo>
                      <a:pt x="2279" y="1859"/>
                    </a:lnTo>
                    <a:lnTo>
                      <a:pt x="2326" y="1861"/>
                    </a:lnTo>
                    <a:lnTo>
                      <a:pt x="2373" y="1857"/>
                    </a:lnTo>
                    <a:lnTo>
                      <a:pt x="2418" y="1846"/>
                    </a:lnTo>
                    <a:lnTo>
                      <a:pt x="2462" y="1831"/>
                    </a:lnTo>
                    <a:lnTo>
                      <a:pt x="2504" y="1808"/>
                    </a:lnTo>
                    <a:lnTo>
                      <a:pt x="2542" y="1782"/>
                    </a:lnTo>
                    <a:lnTo>
                      <a:pt x="2576" y="1750"/>
                    </a:lnTo>
                    <a:lnTo>
                      <a:pt x="2597" y="1724"/>
                    </a:lnTo>
                    <a:lnTo>
                      <a:pt x="2615" y="1695"/>
                    </a:lnTo>
                    <a:lnTo>
                      <a:pt x="2636" y="1653"/>
                    </a:lnTo>
                    <a:lnTo>
                      <a:pt x="2651" y="1610"/>
                    </a:lnTo>
                    <a:lnTo>
                      <a:pt x="2659" y="1567"/>
                    </a:lnTo>
                    <a:lnTo>
                      <a:pt x="2661" y="1523"/>
                    </a:lnTo>
                    <a:lnTo>
                      <a:pt x="2657" y="1480"/>
                    </a:lnTo>
                    <a:lnTo>
                      <a:pt x="2649" y="1437"/>
                    </a:lnTo>
                    <a:lnTo>
                      <a:pt x="2634" y="1396"/>
                    </a:lnTo>
                    <a:lnTo>
                      <a:pt x="2614" y="1356"/>
                    </a:lnTo>
                    <a:lnTo>
                      <a:pt x="2589" y="1319"/>
                    </a:lnTo>
                    <a:lnTo>
                      <a:pt x="2559" y="1285"/>
                    </a:lnTo>
                    <a:lnTo>
                      <a:pt x="2525" y="1255"/>
                    </a:lnTo>
                    <a:lnTo>
                      <a:pt x="2485" y="1229"/>
                    </a:lnTo>
                    <a:lnTo>
                      <a:pt x="2440" y="1208"/>
                    </a:lnTo>
                    <a:lnTo>
                      <a:pt x="2393" y="1192"/>
                    </a:lnTo>
                    <a:lnTo>
                      <a:pt x="2347" y="1184"/>
                    </a:lnTo>
                    <a:lnTo>
                      <a:pt x="2300" y="1182"/>
                    </a:lnTo>
                    <a:close/>
                    <a:moveTo>
                      <a:pt x="3485" y="0"/>
                    </a:moveTo>
                    <a:lnTo>
                      <a:pt x="3485" y="0"/>
                    </a:lnTo>
                    <a:lnTo>
                      <a:pt x="3500" y="3"/>
                    </a:lnTo>
                    <a:lnTo>
                      <a:pt x="3509" y="11"/>
                    </a:lnTo>
                    <a:lnTo>
                      <a:pt x="3514" y="22"/>
                    </a:lnTo>
                    <a:lnTo>
                      <a:pt x="3513" y="38"/>
                    </a:lnTo>
                    <a:lnTo>
                      <a:pt x="3510" y="55"/>
                    </a:lnTo>
                    <a:lnTo>
                      <a:pt x="3508" y="69"/>
                    </a:lnTo>
                    <a:lnTo>
                      <a:pt x="3506" y="82"/>
                    </a:lnTo>
                    <a:lnTo>
                      <a:pt x="3506" y="90"/>
                    </a:lnTo>
                    <a:lnTo>
                      <a:pt x="3508" y="94"/>
                    </a:lnTo>
                    <a:lnTo>
                      <a:pt x="3510" y="97"/>
                    </a:lnTo>
                    <a:lnTo>
                      <a:pt x="3512" y="98"/>
                    </a:lnTo>
                    <a:lnTo>
                      <a:pt x="3513" y="99"/>
                    </a:lnTo>
                    <a:lnTo>
                      <a:pt x="3513" y="99"/>
                    </a:lnTo>
                    <a:lnTo>
                      <a:pt x="3517" y="106"/>
                    </a:lnTo>
                    <a:lnTo>
                      <a:pt x="3517" y="118"/>
                    </a:lnTo>
                    <a:lnTo>
                      <a:pt x="3512" y="132"/>
                    </a:lnTo>
                    <a:lnTo>
                      <a:pt x="3504" y="149"/>
                    </a:lnTo>
                    <a:lnTo>
                      <a:pt x="3491" y="166"/>
                    </a:lnTo>
                    <a:lnTo>
                      <a:pt x="3487" y="171"/>
                    </a:lnTo>
                    <a:lnTo>
                      <a:pt x="3481" y="177"/>
                    </a:lnTo>
                    <a:lnTo>
                      <a:pt x="3480" y="183"/>
                    </a:lnTo>
                    <a:lnTo>
                      <a:pt x="3480" y="194"/>
                    </a:lnTo>
                    <a:lnTo>
                      <a:pt x="3480" y="213"/>
                    </a:lnTo>
                    <a:lnTo>
                      <a:pt x="3481" y="236"/>
                    </a:lnTo>
                    <a:lnTo>
                      <a:pt x="3483" y="262"/>
                    </a:lnTo>
                    <a:lnTo>
                      <a:pt x="3485" y="293"/>
                    </a:lnTo>
                    <a:lnTo>
                      <a:pt x="3487" y="327"/>
                    </a:lnTo>
                    <a:lnTo>
                      <a:pt x="3488" y="362"/>
                    </a:lnTo>
                    <a:lnTo>
                      <a:pt x="3491" y="426"/>
                    </a:lnTo>
                    <a:lnTo>
                      <a:pt x="3491" y="494"/>
                    </a:lnTo>
                    <a:lnTo>
                      <a:pt x="3488" y="568"/>
                    </a:lnTo>
                    <a:lnTo>
                      <a:pt x="3483" y="646"/>
                    </a:lnTo>
                    <a:lnTo>
                      <a:pt x="3474" y="729"/>
                    </a:lnTo>
                    <a:lnTo>
                      <a:pt x="3460" y="815"/>
                    </a:lnTo>
                    <a:lnTo>
                      <a:pt x="3453" y="864"/>
                    </a:lnTo>
                    <a:lnTo>
                      <a:pt x="3450" y="882"/>
                    </a:lnTo>
                    <a:lnTo>
                      <a:pt x="3446" y="902"/>
                    </a:lnTo>
                    <a:lnTo>
                      <a:pt x="3434" y="959"/>
                    </a:lnTo>
                    <a:lnTo>
                      <a:pt x="3422" y="1011"/>
                    </a:lnTo>
                    <a:lnTo>
                      <a:pt x="3410" y="1058"/>
                    </a:lnTo>
                    <a:lnTo>
                      <a:pt x="3399" y="1099"/>
                    </a:lnTo>
                    <a:lnTo>
                      <a:pt x="3386" y="1144"/>
                    </a:lnTo>
                    <a:lnTo>
                      <a:pt x="3370" y="1191"/>
                    </a:lnTo>
                    <a:lnTo>
                      <a:pt x="3351" y="1240"/>
                    </a:lnTo>
                    <a:lnTo>
                      <a:pt x="3334" y="1290"/>
                    </a:lnTo>
                    <a:lnTo>
                      <a:pt x="3317" y="1336"/>
                    </a:lnTo>
                    <a:lnTo>
                      <a:pt x="3300" y="1377"/>
                    </a:lnTo>
                    <a:lnTo>
                      <a:pt x="3257" y="1478"/>
                    </a:lnTo>
                    <a:lnTo>
                      <a:pt x="3207" y="1581"/>
                    </a:lnTo>
                    <a:lnTo>
                      <a:pt x="3152" y="1685"/>
                    </a:lnTo>
                    <a:lnTo>
                      <a:pt x="3090" y="1790"/>
                    </a:lnTo>
                    <a:lnTo>
                      <a:pt x="3021" y="1898"/>
                    </a:lnTo>
                    <a:lnTo>
                      <a:pt x="2945" y="2008"/>
                    </a:lnTo>
                    <a:lnTo>
                      <a:pt x="2862" y="2119"/>
                    </a:lnTo>
                    <a:lnTo>
                      <a:pt x="2772" y="2231"/>
                    </a:lnTo>
                    <a:lnTo>
                      <a:pt x="2749" y="2262"/>
                    </a:lnTo>
                    <a:lnTo>
                      <a:pt x="2730" y="2297"/>
                    </a:lnTo>
                    <a:lnTo>
                      <a:pt x="2714" y="2335"/>
                    </a:lnTo>
                    <a:lnTo>
                      <a:pt x="2702" y="2375"/>
                    </a:lnTo>
                    <a:lnTo>
                      <a:pt x="2694" y="2417"/>
                    </a:lnTo>
                    <a:lnTo>
                      <a:pt x="2689" y="2459"/>
                    </a:lnTo>
                    <a:lnTo>
                      <a:pt x="2689" y="2498"/>
                    </a:lnTo>
                    <a:lnTo>
                      <a:pt x="2693" y="2535"/>
                    </a:lnTo>
                    <a:lnTo>
                      <a:pt x="2701" y="2577"/>
                    </a:lnTo>
                    <a:lnTo>
                      <a:pt x="2707" y="2621"/>
                    </a:lnTo>
                    <a:lnTo>
                      <a:pt x="2713" y="2668"/>
                    </a:lnTo>
                    <a:lnTo>
                      <a:pt x="2718" y="2719"/>
                    </a:lnTo>
                    <a:lnTo>
                      <a:pt x="2722" y="2773"/>
                    </a:lnTo>
                    <a:lnTo>
                      <a:pt x="2723" y="2827"/>
                    </a:lnTo>
                    <a:lnTo>
                      <a:pt x="2724" y="2885"/>
                    </a:lnTo>
                    <a:lnTo>
                      <a:pt x="2723" y="2944"/>
                    </a:lnTo>
                    <a:lnTo>
                      <a:pt x="2719" y="3004"/>
                    </a:lnTo>
                    <a:lnTo>
                      <a:pt x="2714" y="3067"/>
                    </a:lnTo>
                    <a:lnTo>
                      <a:pt x="2705" y="3129"/>
                    </a:lnTo>
                    <a:lnTo>
                      <a:pt x="2694" y="3193"/>
                    </a:lnTo>
                    <a:lnTo>
                      <a:pt x="2678" y="3257"/>
                    </a:lnTo>
                    <a:lnTo>
                      <a:pt x="2661" y="3321"/>
                    </a:lnTo>
                    <a:lnTo>
                      <a:pt x="2639" y="3385"/>
                    </a:lnTo>
                    <a:lnTo>
                      <a:pt x="2614" y="3449"/>
                    </a:lnTo>
                    <a:lnTo>
                      <a:pt x="2584" y="3511"/>
                    </a:lnTo>
                    <a:lnTo>
                      <a:pt x="2550" y="3572"/>
                    </a:lnTo>
                    <a:lnTo>
                      <a:pt x="2510" y="3632"/>
                    </a:lnTo>
                    <a:lnTo>
                      <a:pt x="2465" y="3691"/>
                    </a:lnTo>
                    <a:lnTo>
                      <a:pt x="2417" y="3748"/>
                    </a:lnTo>
                    <a:lnTo>
                      <a:pt x="2362" y="3803"/>
                    </a:lnTo>
                    <a:lnTo>
                      <a:pt x="2301" y="3855"/>
                    </a:lnTo>
                    <a:lnTo>
                      <a:pt x="2235" y="3905"/>
                    </a:lnTo>
                    <a:lnTo>
                      <a:pt x="2163" y="3951"/>
                    </a:lnTo>
                    <a:lnTo>
                      <a:pt x="2136" y="3965"/>
                    </a:lnTo>
                    <a:lnTo>
                      <a:pt x="2111" y="3971"/>
                    </a:lnTo>
                    <a:lnTo>
                      <a:pt x="2088" y="3971"/>
                    </a:lnTo>
                    <a:lnTo>
                      <a:pt x="2067" y="3966"/>
                    </a:lnTo>
                    <a:lnTo>
                      <a:pt x="2050" y="3953"/>
                    </a:lnTo>
                    <a:lnTo>
                      <a:pt x="2037" y="3936"/>
                    </a:lnTo>
                    <a:lnTo>
                      <a:pt x="2026" y="3914"/>
                    </a:lnTo>
                    <a:lnTo>
                      <a:pt x="2020" y="3888"/>
                    </a:lnTo>
                    <a:lnTo>
                      <a:pt x="2019" y="3858"/>
                    </a:lnTo>
                    <a:lnTo>
                      <a:pt x="2019" y="3824"/>
                    </a:lnTo>
                    <a:lnTo>
                      <a:pt x="2017" y="3789"/>
                    </a:lnTo>
                    <a:lnTo>
                      <a:pt x="2016" y="3751"/>
                    </a:lnTo>
                    <a:lnTo>
                      <a:pt x="2013" y="3710"/>
                    </a:lnTo>
                    <a:lnTo>
                      <a:pt x="2011" y="3670"/>
                    </a:lnTo>
                    <a:lnTo>
                      <a:pt x="2005" y="3627"/>
                    </a:lnTo>
                    <a:lnTo>
                      <a:pt x="1999" y="3583"/>
                    </a:lnTo>
                    <a:lnTo>
                      <a:pt x="1991" y="3537"/>
                    </a:lnTo>
                    <a:lnTo>
                      <a:pt x="1982" y="3490"/>
                    </a:lnTo>
                    <a:lnTo>
                      <a:pt x="1970" y="3442"/>
                    </a:lnTo>
                    <a:lnTo>
                      <a:pt x="1957" y="3394"/>
                    </a:lnTo>
                    <a:lnTo>
                      <a:pt x="1941" y="3346"/>
                    </a:lnTo>
                    <a:lnTo>
                      <a:pt x="1924" y="3296"/>
                    </a:lnTo>
                    <a:lnTo>
                      <a:pt x="1904" y="3247"/>
                    </a:lnTo>
                    <a:lnTo>
                      <a:pt x="1882" y="3196"/>
                    </a:lnTo>
                    <a:lnTo>
                      <a:pt x="1857" y="3146"/>
                    </a:lnTo>
                    <a:lnTo>
                      <a:pt x="1829" y="3097"/>
                    </a:lnTo>
                    <a:lnTo>
                      <a:pt x="1798" y="3047"/>
                    </a:lnTo>
                    <a:lnTo>
                      <a:pt x="1765" y="2999"/>
                    </a:lnTo>
                    <a:lnTo>
                      <a:pt x="1728" y="2951"/>
                    </a:lnTo>
                    <a:lnTo>
                      <a:pt x="1687" y="2904"/>
                    </a:lnTo>
                    <a:lnTo>
                      <a:pt x="1644" y="2858"/>
                    </a:lnTo>
                    <a:lnTo>
                      <a:pt x="1598" y="2814"/>
                    </a:lnTo>
                    <a:lnTo>
                      <a:pt x="1547" y="2770"/>
                    </a:lnTo>
                    <a:lnTo>
                      <a:pt x="1493" y="2728"/>
                    </a:lnTo>
                    <a:lnTo>
                      <a:pt x="1434" y="2688"/>
                    </a:lnTo>
                    <a:lnTo>
                      <a:pt x="1372" y="2650"/>
                    </a:lnTo>
                    <a:lnTo>
                      <a:pt x="1305" y="2614"/>
                    </a:lnTo>
                    <a:lnTo>
                      <a:pt x="1234" y="2580"/>
                    </a:lnTo>
                    <a:lnTo>
                      <a:pt x="1159" y="2547"/>
                    </a:lnTo>
                    <a:lnTo>
                      <a:pt x="1079" y="2517"/>
                    </a:lnTo>
                    <a:lnTo>
                      <a:pt x="995" y="2491"/>
                    </a:lnTo>
                    <a:lnTo>
                      <a:pt x="905" y="2468"/>
                    </a:lnTo>
                    <a:lnTo>
                      <a:pt x="811" y="2446"/>
                    </a:lnTo>
                    <a:lnTo>
                      <a:pt x="711" y="2429"/>
                    </a:lnTo>
                    <a:lnTo>
                      <a:pt x="606" y="2414"/>
                    </a:lnTo>
                    <a:lnTo>
                      <a:pt x="495" y="2403"/>
                    </a:lnTo>
                    <a:lnTo>
                      <a:pt x="380" y="2396"/>
                    </a:lnTo>
                    <a:lnTo>
                      <a:pt x="259" y="2392"/>
                    </a:lnTo>
                    <a:lnTo>
                      <a:pt x="131" y="2392"/>
                    </a:lnTo>
                    <a:lnTo>
                      <a:pt x="100" y="2391"/>
                    </a:lnTo>
                    <a:lnTo>
                      <a:pt x="72" y="2383"/>
                    </a:lnTo>
                    <a:lnTo>
                      <a:pt x="48" y="2371"/>
                    </a:lnTo>
                    <a:lnTo>
                      <a:pt x="29" y="2356"/>
                    </a:lnTo>
                    <a:lnTo>
                      <a:pt x="13" y="2337"/>
                    </a:lnTo>
                    <a:lnTo>
                      <a:pt x="4" y="2314"/>
                    </a:lnTo>
                    <a:lnTo>
                      <a:pt x="0" y="2289"/>
                    </a:lnTo>
                    <a:lnTo>
                      <a:pt x="2" y="2262"/>
                    </a:lnTo>
                    <a:lnTo>
                      <a:pt x="12" y="2233"/>
                    </a:lnTo>
                    <a:lnTo>
                      <a:pt x="27" y="2197"/>
                    </a:lnTo>
                    <a:lnTo>
                      <a:pt x="46" y="2160"/>
                    </a:lnTo>
                    <a:lnTo>
                      <a:pt x="65" y="2120"/>
                    </a:lnTo>
                    <a:lnTo>
                      <a:pt x="88" y="2079"/>
                    </a:lnTo>
                    <a:lnTo>
                      <a:pt x="113" y="2036"/>
                    </a:lnTo>
                    <a:lnTo>
                      <a:pt x="140" y="1993"/>
                    </a:lnTo>
                    <a:lnTo>
                      <a:pt x="171" y="1950"/>
                    </a:lnTo>
                    <a:lnTo>
                      <a:pt x="202" y="1906"/>
                    </a:lnTo>
                    <a:lnTo>
                      <a:pt x="238" y="1862"/>
                    </a:lnTo>
                    <a:lnTo>
                      <a:pt x="277" y="1818"/>
                    </a:lnTo>
                    <a:lnTo>
                      <a:pt x="318" y="1775"/>
                    </a:lnTo>
                    <a:lnTo>
                      <a:pt x="362" y="1733"/>
                    </a:lnTo>
                    <a:lnTo>
                      <a:pt x="410" y="1693"/>
                    </a:lnTo>
                    <a:lnTo>
                      <a:pt x="461" y="1653"/>
                    </a:lnTo>
                    <a:lnTo>
                      <a:pt x="515" y="1617"/>
                    </a:lnTo>
                    <a:lnTo>
                      <a:pt x="573" y="1582"/>
                    </a:lnTo>
                    <a:lnTo>
                      <a:pt x="633" y="1549"/>
                    </a:lnTo>
                    <a:lnTo>
                      <a:pt x="699" y="1521"/>
                    </a:lnTo>
                    <a:lnTo>
                      <a:pt x="767" y="1495"/>
                    </a:lnTo>
                    <a:lnTo>
                      <a:pt x="838" y="1472"/>
                    </a:lnTo>
                    <a:lnTo>
                      <a:pt x="914" y="1454"/>
                    </a:lnTo>
                    <a:lnTo>
                      <a:pt x="995" y="1440"/>
                    </a:lnTo>
                    <a:lnTo>
                      <a:pt x="1079" y="1429"/>
                    </a:lnTo>
                    <a:lnTo>
                      <a:pt x="1167" y="1425"/>
                    </a:lnTo>
                    <a:lnTo>
                      <a:pt x="1260" y="1425"/>
                    </a:lnTo>
                    <a:lnTo>
                      <a:pt x="1297" y="1424"/>
                    </a:lnTo>
                    <a:lnTo>
                      <a:pt x="1335" y="1418"/>
                    </a:lnTo>
                    <a:lnTo>
                      <a:pt x="1373" y="1406"/>
                    </a:lnTo>
                    <a:lnTo>
                      <a:pt x="1410" y="1389"/>
                    </a:lnTo>
                    <a:lnTo>
                      <a:pt x="1444" y="1368"/>
                    </a:lnTo>
                    <a:lnTo>
                      <a:pt x="1476" y="1345"/>
                    </a:lnTo>
                    <a:lnTo>
                      <a:pt x="1503" y="1317"/>
                    </a:lnTo>
                    <a:lnTo>
                      <a:pt x="1526" y="1287"/>
                    </a:lnTo>
                    <a:lnTo>
                      <a:pt x="1555" y="1242"/>
                    </a:lnTo>
                    <a:lnTo>
                      <a:pt x="1589" y="1192"/>
                    </a:lnTo>
                    <a:lnTo>
                      <a:pt x="1627" y="1138"/>
                    </a:lnTo>
                    <a:lnTo>
                      <a:pt x="1669" y="1080"/>
                    </a:lnTo>
                    <a:lnTo>
                      <a:pt x="1716" y="1020"/>
                    </a:lnTo>
                    <a:lnTo>
                      <a:pt x="1766" y="958"/>
                    </a:lnTo>
                    <a:lnTo>
                      <a:pt x="1823" y="894"/>
                    </a:lnTo>
                    <a:lnTo>
                      <a:pt x="1882" y="829"/>
                    </a:lnTo>
                    <a:lnTo>
                      <a:pt x="1946" y="762"/>
                    </a:lnTo>
                    <a:lnTo>
                      <a:pt x="2016" y="697"/>
                    </a:lnTo>
                    <a:lnTo>
                      <a:pt x="2088" y="631"/>
                    </a:lnTo>
                    <a:lnTo>
                      <a:pt x="2166" y="566"/>
                    </a:lnTo>
                    <a:lnTo>
                      <a:pt x="2249" y="503"/>
                    </a:lnTo>
                    <a:lnTo>
                      <a:pt x="2335" y="442"/>
                    </a:lnTo>
                    <a:lnTo>
                      <a:pt x="2427" y="383"/>
                    </a:lnTo>
                    <a:lnTo>
                      <a:pt x="2513" y="331"/>
                    </a:lnTo>
                    <a:lnTo>
                      <a:pt x="2597" y="286"/>
                    </a:lnTo>
                    <a:lnTo>
                      <a:pt x="2680" y="245"/>
                    </a:lnTo>
                    <a:lnTo>
                      <a:pt x="2759" y="211"/>
                    </a:lnTo>
                    <a:lnTo>
                      <a:pt x="2833" y="181"/>
                    </a:lnTo>
                    <a:lnTo>
                      <a:pt x="2906" y="155"/>
                    </a:lnTo>
                    <a:lnTo>
                      <a:pt x="2974" y="134"/>
                    </a:lnTo>
                    <a:lnTo>
                      <a:pt x="3037" y="116"/>
                    </a:lnTo>
                    <a:lnTo>
                      <a:pt x="3095" y="102"/>
                    </a:lnTo>
                    <a:lnTo>
                      <a:pt x="3149" y="90"/>
                    </a:lnTo>
                    <a:lnTo>
                      <a:pt x="3188" y="84"/>
                    </a:lnTo>
                    <a:lnTo>
                      <a:pt x="3226" y="77"/>
                    </a:lnTo>
                    <a:lnTo>
                      <a:pt x="3259" y="72"/>
                    </a:lnTo>
                    <a:lnTo>
                      <a:pt x="3287" y="67"/>
                    </a:lnTo>
                    <a:lnTo>
                      <a:pt x="3309" y="63"/>
                    </a:lnTo>
                    <a:lnTo>
                      <a:pt x="3324" y="60"/>
                    </a:lnTo>
                    <a:lnTo>
                      <a:pt x="3330" y="58"/>
                    </a:lnTo>
                    <a:lnTo>
                      <a:pt x="3337" y="49"/>
                    </a:lnTo>
                    <a:lnTo>
                      <a:pt x="3351" y="33"/>
                    </a:lnTo>
                    <a:lnTo>
                      <a:pt x="3364" y="21"/>
                    </a:lnTo>
                    <a:lnTo>
                      <a:pt x="3378" y="12"/>
                    </a:lnTo>
                    <a:lnTo>
                      <a:pt x="3388" y="9"/>
                    </a:lnTo>
                    <a:lnTo>
                      <a:pt x="3397" y="11"/>
                    </a:lnTo>
                    <a:lnTo>
                      <a:pt x="3404" y="16"/>
                    </a:lnTo>
                    <a:lnTo>
                      <a:pt x="3409" y="17"/>
                    </a:lnTo>
                    <a:lnTo>
                      <a:pt x="3420" y="16"/>
                    </a:lnTo>
                    <a:lnTo>
                      <a:pt x="3434" y="13"/>
                    </a:lnTo>
                    <a:lnTo>
                      <a:pt x="3450" y="9"/>
                    </a:lnTo>
                    <a:lnTo>
                      <a:pt x="3468" y="4"/>
                    </a:lnTo>
                    <a:lnTo>
                      <a:pt x="3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60" name="Freeform 93"/>
              <p:cNvSpPr>
                <a:spLocks/>
              </p:cNvSpPr>
              <p:nvPr/>
            </p:nvSpPr>
            <p:spPr bwMode="auto">
              <a:xfrm>
                <a:off x="9412288" y="8978900"/>
                <a:ext cx="369888" cy="452437"/>
              </a:xfrm>
              <a:custGeom>
                <a:avLst/>
                <a:gdLst>
                  <a:gd name="T0" fmla="*/ 662 w 701"/>
                  <a:gd name="T1" fmla="*/ 0 h 855"/>
                  <a:gd name="T2" fmla="*/ 679 w 701"/>
                  <a:gd name="T3" fmla="*/ 5 h 855"/>
                  <a:gd name="T4" fmla="*/ 691 w 701"/>
                  <a:gd name="T5" fmla="*/ 16 h 855"/>
                  <a:gd name="T6" fmla="*/ 699 w 701"/>
                  <a:gd name="T7" fmla="*/ 32 h 855"/>
                  <a:gd name="T8" fmla="*/ 701 w 701"/>
                  <a:gd name="T9" fmla="*/ 51 h 855"/>
                  <a:gd name="T10" fmla="*/ 699 w 701"/>
                  <a:gd name="T11" fmla="*/ 76 h 855"/>
                  <a:gd name="T12" fmla="*/ 690 w 701"/>
                  <a:gd name="T13" fmla="*/ 104 h 855"/>
                  <a:gd name="T14" fmla="*/ 667 w 701"/>
                  <a:gd name="T15" fmla="*/ 154 h 855"/>
                  <a:gd name="T16" fmla="*/ 644 w 701"/>
                  <a:gd name="T17" fmla="*/ 207 h 855"/>
                  <a:gd name="T18" fmla="*/ 615 w 701"/>
                  <a:gd name="T19" fmla="*/ 263 h 855"/>
                  <a:gd name="T20" fmla="*/ 583 w 701"/>
                  <a:gd name="T21" fmla="*/ 323 h 855"/>
                  <a:gd name="T22" fmla="*/ 548 w 701"/>
                  <a:gd name="T23" fmla="*/ 385 h 855"/>
                  <a:gd name="T24" fmla="*/ 507 w 701"/>
                  <a:gd name="T25" fmla="*/ 446 h 855"/>
                  <a:gd name="T26" fmla="*/ 463 w 701"/>
                  <a:gd name="T27" fmla="*/ 508 h 855"/>
                  <a:gd name="T28" fmla="*/ 416 w 701"/>
                  <a:gd name="T29" fmla="*/ 570 h 855"/>
                  <a:gd name="T30" fmla="*/ 364 w 701"/>
                  <a:gd name="T31" fmla="*/ 629 h 855"/>
                  <a:gd name="T32" fmla="*/ 308 w 701"/>
                  <a:gd name="T33" fmla="*/ 687 h 855"/>
                  <a:gd name="T34" fmla="*/ 248 w 701"/>
                  <a:gd name="T35" fmla="*/ 740 h 855"/>
                  <a:gd name="T36" fmla="*/ 182 w 701"/>
                  <a:gd name="T37" fmla="*/ 791 h 855"/>
                  <a:gd name="T38" fmla="*/ 113 w 701"/>
                  <a:gd name="T39" fmla="*/ 837 h 855"/>
                  <a:gd name="T40" fmla="*/ 86 w 701"/>
                  <a:gd name="T41" fmla="*/ 850 h 855"/>
                  <a:gd name="T42" fmla="*/ 61 w 701"/>
                  <a:gd name="T43" fmla="*/ 855 h 855"/>
                  <a:gd name="T44" fmla="*/ 40 w 701"/>
                  <a:gd name="T45" fmla="*/ 855 h 855"/>
                  <a:gd name="T46" fmla="*/ 23 w 701"/>
                  <a:gd name="T47" fmla="*/ 848 h 855"/>
                  <a:gd name="T48" fmla="*/ 10 w 701"/>
                  <a:gd name="T49" fmla="*/ 837 h 855"/>
                  <a:gd name="T50" fmla="*/ 2 w 701"/>
                  <a:gd name="T51" fmla="*/ 820 h 855"/>
                  <a:gd name="T52" fmla="*/ 0 w 701"/>
                  <a:gd name="T53" fmla="*/ 799 h 855"/>
                  <a:gd name="T54" fmla="*/ 2 w 701"/>
                  <a:gd name="T55" fmla="*/ 774 h 855"/>
                  <a:gd name="T56" fmla="*/ 11 w 701"/>
                  <a:gd name="T57" fmla="*/ 745 h 855"/>
                  <a:gd name="T58" fmla="*/ 31 w 701"/>
                  <a:gd name="T59" fmla="*/ 699 h 855"/>
                  <a:gd name="T60" fmla="*/ 55 w 701"/>
                  <a:gd name="T61" fmla="*/ 648 h 855"/>
                  <a:gd name="T62" fmla="*/ 82 w 701"/>
                  <a:gd name="T63" fmla="*/ 593 h 855"/>
                  <a:gd name="T64" fmla="*/ 114 w 701"/>
                  <a:gd name="T65" fmla="*/ 536 h 855"/>
                  <a:gd name="T66" fmla="*/ 149 w 701"/>
                  <a:gd name="T67" fmla="*/ 477 h 855"/>
                  <a:gd name="T68" fmla="*/ 189 w 701"/>
                  <a:gd name="T69" fmla="*/ 417 h 855"/>
                  <a:gd name="T70" fmla="*/ 232 w 701"/>
                  <a:gd name="T71" fmla="*/ 357 h 855"/>
                  <a:gd name="T72" fmla="*/ 279 w 701"/>
                  <a:gd name="T73" fmla="*/ 297 h 855"/>
                  <a:gd name="T74" fmla="*/ 332 w 701"/>
                  <a:gd name="T75" fmla="*/ 237 h 855"/>
                  <a:gd name="T76" fmla="*/ 390 w 701"/>
                  <a:gd name="T77" fmla="*/ 180 h 855"/>
                  <a:gd name="T78" fmla="*/ 452 w 701"/>
                  <a:gd name="T79" fmla="*/ 124 h 855"/>
                  <a:gd name="T80" fmla="*/ 520 w 701"/>
                  <a:gd name="T81" fmla="*/ 71 h 855"/>
                  <a:gd name="T82" fmla="*/ 592 w 701"/>
                  <a:gd name="T83" fmla="*/ 21 h 855"/>
                  <a:gd name="T84" fmla="*/ 619 w 701"/>
                  <a:gd name="T85" fmla="*/ 8 h 855"/>
                  <a:gd name="T86" fmla="*/ 642 w 701"/>
                  <a:gd name="T87" fmla="*/ 0 h 855"/>
                  <a:gd name="T88" fmla="*/ 662 w 701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1" h="855">
                    <a:moveTo>
                      <a:pt x="662" y="0"/>
                    </a:moveTo>
                    <a:lnTo>
                      <a:pt x="679" y="5"/>
                    </a:lnTo>
                    <a:lnTo>
                      <a:pt x="691" y="16"/>
                    </a:lnTo>
                    <a:lnTo>
                      <a:pt x="699" y="32"/>
                    </a:lnTo>
                    <a:lnTo>
                      <a:pt x="701" y="51"/>
                    </a:lnTo>
                    <a:lnTo>
                      <a:pt x="699" y="76"/>
                    </a:lnTo>
                    <a:lnTo>
                      <a:pt x="690" y="104"/>
                    </a:lnTo>
                    <a:lnTo>
                      <a:pt x="667" y="154"/>
                    </a:lnTo>
                    <a:lnTo>
                      <a:pt x="644" y="207"/>
                    </a:lnTo>
                    <a:lnTo>
                      <a:pt x="615" y="263"/>
                    </a:lnTo>
                    <a:lnTo>
                      <a:pt x="583" y="323"/>
                    </a:lnTo>
                    <a:lnTo>
                      <a:pt x="548" y="385"/>
                    </a:lnTo>
                    <a:lnTo>
                      <a:pt x="507" y="446"/>
                    </a:lnTo>
                    <a:lnTo>
                      <a:pt x="463" y="508"/>
                    </a:lnTo>
                    <a:lnTo>
                      <a:pt x="416" y="570"/>
                    </a:lnTo>
                    <a:lnTo>
                      <a:pt x="364" y="629"/>
                    </a:lnTo>
                    <a:lnTo>
                      <a:pt x="308" y="687"/>
                    </a:lnTo>
                    <a:lnTo>
                      <a:pt x="248" y="740"/>
                    </a:lnTo>
                    <a:lnTo>
                      <a:pt x="182" y="791"/>
                    </a:lnTo>
                    <a:lnTo>
                      <a:pt x="113" y="837"/>
                    </a:lnTo>
                    <a:lnTo>
                      <a:pt x="86" y="850"/>
                    </a:lnTo>
                    <a:lnTo>
                      <a:pt x="61" y="855"/>
                    </a:lnTo>
                    <a:lnTo>
                      <a:pt x="40" y="855"/>
                    </a:lnTo>
                    <a:lnTo>
                      <a:pt x="23" y="848"/>
                    </a:lnTo>
                    <a:lnTo>
                      <a:pt x="10" y="837"/>
                    </a:lnTo>
                    <a:lnTo>
                      <a:pt x="2" y="820"/>
                    </a:lnTo>
                    <a:lnTo>
                      <a:pt x="0" y="799"/>
                    </a:lnTo>
                    <a:lnTo>
                      <a:pt x="2" y="774"/>
                    </a:lnTo>
                    <a:lnTo>
                      <a:pt x="11" y="745"/>
                    </a:lnTo>
                    <a:lnTo>
                      <a:pt x="31" y="699"/>
                    </a:lnTo>
                    <a:lnTo>
                      <a:pt x="55" y="648"/>
                    </a:lnTo>
                    <a:lnTo>
                      <a:pt x="82" y="593"/>
                    </a:lnTo>
                    <a:lnTo>
                      <a:pt x="114" y="536"/>
                    </a:lnTo>
                    <a:lnTo>
                      <a:pt x="149" y="477"/>
                    </a:lnTo>
                    <a:lnTo>
                      <a:pt x="189" y="417"/>
                    </a:lnTo>
                    <a:lnTo>
                      <a:pt x="232" y="357"/>
                    </a:lnTo>
                    <a:lnTo>
                      <a:pt x="279" y="297"/>
                    </a:lnTo>
                    <a:lnTo>
                      <a:pt x="332" y="237"/>
                    </a:lnTo>
                    <a:lnTo>
                      <a:pt x="390" y="180"/>
                    </a:lnTo>
                    <a:lnTo>
                      <a:pt x="452" y="124"/>
                    </a:lnTo>
                    <a:lnTo>
                      <a:pt x="520" y="71"/>
                    </a:lnTo>
                    <a:lnTo>
                      <a:pt x="592" y="21"/>
                    </a:lnTo>
                    <a:lnTo>
                      <a:pt x="619" y="8"/>
                    </a:lnTo>
                    <a:lnTo>
                      <a:pt x="642" y="0"/>
                    </a:lnTo>
                    <a:lnTo>
                      <a:pt x="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61" name="Freeform 94"/>
              <p:cNvSpPr>
                <a:spLocks/>
              </p:cNvSpPr>
              <p:nvPr/>
            </p:nvSpPr>
            <p:spPr bwMode="auto">
              <a:xfrm>
                <a:off x="9080501" y="8828088"/>
                <a:ext cx="511175" cy="638175"/>
              </a:xfrm>
              <a:custGeom>
                <a:avLst/>
                <a:gdLst>
                  <a:gd name="T0" fmla="*/ 923 w 964"/>
                  <a:gd name="T1" fmla="*/ 0 h 1205"/>
                  <a:gd name="T2" fmla="*/ 940 w 964"/>
                  <a:gd name="T3" fmla="*/ 5 h 1205"/>
                  <a:gd name="T4" fmla="*/ 952 w 964"/>
                  <a:gd name="T5" fmla="*/ 16 h 1205"/>
                  <a:gd name="T6" fmla="*/ 960 w 964"/>
                  <a:gd name="T7" fmla="*/ 32 h 1205"/>
                  <a:gd name="T8" fmla="*/ 964 w 964"/>
                  <a:gd name="T9" fmla="*/ 52 h 1205"/>
                  <a:gd name="T10" fmla="*/ 961 w 964"/>
                  <a:gd name="T11" fmla="*/ 77 h 1205"/>
                  <a:gd name="T12" fmla="*/ 953 w 964"/>
                  <a:gd name="T13" fmla="*/ 106 h 1205"/>
                  <a:gd name="T14" fmla="*/ 933 w 964"/>
                  <a:gd name="T15" fmla="*/ 154 h 1205"/>
                  <a:gd name="T16" fmla="*/ 912 w 964"/>
                  <a:gd name="T17" fmla="*/ 207 h 1205"/>
                  <a:gd name="T18" fmla="*/ 887 w 964"/>
                  <a:gd name="T19" fmla="*/ 263 h 1205"/>
                  <a:gd name="T20" fmla="*/ 861 w 964"/>
                  <a:gd name="T21" fmla="*/ 323 h 1205"/>
                  <a:gd name="T22" fmla="*/ 830 w 964"/>
                  <a:gd name="T23" fmla="*/ 386 h 1205"/>
                  <a:gd name="T24" fmla="*/ 797 w 964"/>
                  <a:gd name="T25" fmla="*/ 451 h 1205"/>
                  <a:gd name="T26" fmla="*/ 759 w 964"/>
                  <a:gd name="T27" fmla="*/ 517 h 1205"/>
                  <a:gd name="T28" fmla="*/ 719 w 964"/>
                  <a:gd name="T29" fmla="*/ 585 h 1205"/>
                  <a:gd name="T30" fmla="*/ 674 w 964"/>
                  <a:gd name="T31" fmla="*/ 653 h 1205"/>
                  <a:gd name="T32" fmla="*/ 628 w 964"/>
                  <a:gd name="T33" fmla="*/ 721 h 1205"/>
                  <a:gd name="T34" fmla="*/ 577 w 964"/>
                  <a:gd name="T35" fmla="*/ 787 h 1205"/>
                  <a:gd name="T36" fmla="*/ 523 w 964"/>
                  <a:gd name="T37" fmla="*/ 854 h 1205"/>
                  <a:gd name="T38" fmla="*/ 465 w 964"/>
                  <a:gd name="T39" fmla="*/ 917 h 1205"/>
                  <a:gd name="T40" fmla="*/ 404 w 964"/>
                  <a:gd name="T41" fmla="*/ 979 h 1205"/>
                  <a:gd name="T42" fmla="*/ 338 w 964"/>
                  <a:gd name="T43" fmla="*/ 1037 h 1205"/>
                  <a:gd name="T44" fmla="*/ 268 w 964"/>
                  <a:gd name="T45" fmla="*/ 1092 h 1205"/>
                  <a:gd name="T46" fmla="*/ 195 w 964"/>
                  <a:gd name="T47" fmla="*/ 1141 h 1205"/>
                  <a:gd name="T48" fmla="*/ 118 w 964"/>
                  <a:gd name="T49" fmla="*/ 1188 h 1205"/>
                  <a:gd name="T50" fmla="*/ 91 w 964"/>
                  <a:gd name="T51" fmla="*/ 1200 h 1205"/>
                  <a:gd name="T52" fmla="*/ 66 w 964"/>
                  <a:gd name="T53" fmla="*/ 1205 h 1205"/>
                  <a:gd name="T54" fmla="*/ 45 w 964"/>
                  <a:gd name="T55" fmla="*/ 1204 h 1205"/>
                  <a:gd name="T56" fmla="*/ 26 w 964"/>
                  <a:gd name="T57" fmla="*/ 1197 h 1205"/>
                  <a:gd name="T58" fmla="*/ 13 w 964"/>
                  <a:gd name="T59" fmla="*/ 1186 h 1205"/>
                  <a:gd name="T60" fmla="*/ 4 w 964"/>
                  <a:gd name="T61" fmla="*/ 1169 h 1205"/>
                  <a:gd name="T62" fmla="*/ 0 w 964"/>
                  <a:gd name="T63" fmla="*/ 1148 h 1205"/>
                  <a:gd name="T64" fmla="*/ 3 w 964"/>
                  <a:gd name="T65" fmla="*/ 1122 h 1205"/>
                  <a:gd name="T66" fmla="*/ 11 w 964"/>
                  <a:gd name="T67" fmla="*/ 1093 h 1205"/>
                  <a:gd name="T68" fmla="*/ 29 w 964"/>
                  <a:gd name="T69" fmla="*/ 1044 h 1205"/>
                  <a:gd name="T70" fmla="*/ 51 w 964"/>
                  <a:gd name="T71" fmla="*/ 990 h 1205"/>
                  <a:gd name="T72" fmla="*/ 76 w 964"/>
                  <a:gd name="T73" fmla="*/ 933 h 1205"/>
                  <a:gd name="T74" fmla="*/ 105 w 964"/>
                  <a:gd name="T75" fmla="*/ 872 h 1205"/>
                  <a:gd name="T76" fmla="*/ 137 w 964"/>
                  <a:gd name="T77" fmla="*/ 808 h 1205"/>
                  <a:gd name="T78" fmla="*/ 174 w 964"/>
                  <a:gd name="T79" fmla="*/ 741 h 1205"/>
                  <a:gd name="T80" fmla="*/ 213 w 964"/>
                  <a:gd name="T81" fmla="*/ 674 h 1205"/>
                  <a:gd name="T82" fmla="*/ 256 w 964"/>
                  <a:gd name="T83" fmla="*/ 603 h 1205"/>
                  <a:gd name="T84" fmla="*/ 305 w 964"/>
                  <a:gd name="T85" fmla="*/ 534 h 1205"/>
                  <a:gd name="T86" fmla="*/ 356 w 964"/>
                  <a:gd name="T87" fmla="*/ 464 h 1205"/>
                  <a:gd name="T88" fmla="*/ 413 w 964"/>
                  <a:gd name="T89" fmla="*/ 395 h 1205"/>
                  <a:gd name="T90" fmla="*/ 475 w 964"/>
                  <a:gd name="T91" fmla="*/ 326 h 1205"/>
                  <a:gd name="T92" fmla="*/ 539 w 964"/>
                  <a:gd name="T93" fmla="*/ 259 h 1205"/>
                  <a:gd name="T94" fmla="*/ 610 w 964"/>
                  <a:gd name="T95" fmla="*/ 196 h 1205"/>
                  <a:gd name="T96" fmla="*/ 685 w 964"/>
                  <a:gd name="T97" fmla="*/ 133 h 1205"/>
                  <a:gd name="T98" fmla="*/ 765 w 964"/>
                  <a:gd name="T99" fmla="*/ 75 h 1205"/>
                  <a:gd name="T100" fmla="*/ 851 w 964"/>
                  <a:gd name="T101" fmla="*/ 21 h 1205"/>
                  <a:gd name="T102" fmla="*/ 878 w 964"/>
                  <a:gd name="T103" fmla="*/ 7 h 1205"/>
                  <a:gd name="T104" fmla="*/ 902 w 964"/>
                  <a:gd name="T105" fmla="*/ 0 h 1205"/>
                  <a:gd name="T106" fmla="*/ 923 w 964"/>
                  <a:gd name="T107" fmla="*/ 0 h 1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4" h="1205">
                    <a:moveTo>
                      <a:pt x="923" y="0"/>
                    </a:moveTo>
                    <a:lnTo>
                      <a:pt x="940" y="5"/>
                    </a:lnTo>
                    <a:lnTo>
                      <a:pt x="952" y="16"/>
                    </a:lnTo>
                    <a:lnTo>
                      <a:pt x="960" y="32"/>
                    </a:lnTo>
                    <a:lnTo>
                      <a:pt x="964" y="52"/>
                    </a:lnTo>
                    <a:lnTo>
                      <a:pt x="961" y="77"/>
                    </a:lnTo>
                    <a:lnTo>
                      <a:pt x="953" y="106"/>
                    </a:lnTo>
                    <a:lnTo>
                      <a:pt x="933" y="154"/>
                    </a:lnTo>
                    <a:lnTo>
                      <a:pt x="912" y="207"/>
                    </a:lnTo>
                    <a:lnTo>
                      <a:pt x="887" y="263"/>
                    </a:lnTo>
                    <a:lnTo>
                      <a:pt x="861" y="323"/>
                    </a:lnTo>
                    <a:lnTo>
                      <a:pt x="830" y="386"/>
                    </a:lnTo>
                    <a:lnTo>
                      <a:pt x="797" y="451"/>
                    </a:lnTo>
                    <a:lnTo>
                      <a:pt x="759" y="517"/>
                    </a:lnTo>
                    <a:lnTo>
                      <a:pt x="719" y="585"/>
                    </a:lnTo>
                    <a:lnTo>
                      <a:pt x="674" y="653"/>
                    </a:lnTo>
                    <a:lnTo>
                      <a:pt x="628" y="721"/>
                    </a:lnTo>
                    <a:lnTo>
                      <a:pt x="577" y="787"/>
                    </a:lnTo>
                    <a:lnTo>
                      <a:pt x="523" y="854"/>
                    </a:lnTo>
                    <a:lnTo>
                      <a:pt x="465" y="917"/>
                    </a:lnTo>
                    <a:lnTo>
                      <a:pt x="404" y="979"/>
                    </a:lnTo>
                    <a:lnTo>
                      <a:pt x="338" y="1037"/>
                    </a:lnTo>
                    <a:lnTo>
                      <a:pt x="268" y="1092"/>
                    </a:lnTo>
                    <a:lnTo>
                      <a:pt x="195" y="1141"/>
                    </a:lnTo>
                    <a:lnTo>
                      <a:pt x="118" y="1188"/>
                    </a:lnTo>
                    <a:lnTo>
                      <a:pt x="91" y="1200"/>
                    </a:lnTo>
                    <a:lnTo>
                      <a:pt x="66" y="1205"/>
                    </a:lnTo>
                    <a:lnTo>
                      <a:pt x="45" y="1204"/>
                    </a:lnTo>
                    <a:lnTo>
                      <a:pt x="26" y="1197"/>
                    </a:lnTo>
                    <a:lnTo>
                      <a:pt x="13" y="1186"/>
                    </a:lnTo>
                    <a:lnTo>
                      <a:pt x="4" y="1169"/>
                    </a:lnTo>
                    <a:lnTo>
                      <a:pt x="0" y="1148"/>
                    </a:lnTo>
                    <a:lnTo>
                      <a:pt x="3" y="1122"/>
                    </a:lnTo>
                    <a:lnTo>
                      <a:pt x="11" y="1093"/>
                    </a:lnTo>
                    <a:lnTo>
                      <a:pt x="29" y="1044"/>
                    </a:lnTo>
                    <a:lnTo>
                      <a:pt x="51" y="990"/>
                    </a:lnTo>
                    <a:lnTo>
                      <a:pt x="76" y="933"/>
                    </a:lnTo>
                    <a:lnTo>
                      <a:pt x="105" y="872"/>
                    </a:lnTo>
                    <a:lnTo>
                      <a:pt x="137" y="808"/>
                    </a:lnTo>
                    <a:lnTo>
                      <a:pt x="174" y="741"/>
                    </a:lnTo>
                    <a:lnTo>
                      <a:pt x="213" y="674"/>
                    </a:lnTo>
                    <a:lnTo>
                      <a:pt x="256" y="603"/>
                    </a:lnTo>
                    <a:lnTo>
                      <a:pt x="305" y="534"/>
                    </a:lnTo>
                    <a:lnTo>
                      <a:pt x="356" y="464"/>
                    </a:lnTo>
                    <a:lnTo>
                      <a:pt x="413" y="395"/>
                    </a:lnTo>
                    <a:lnTo>
                      <a:pt x="475" y="326"/>
                    </a:lnTo>
                    <a:lnTo>
                      <a:pt x="539" y="259"/>
                    </a:lnTo>
                    <a:lnTo>
                      <a:pt x="610" y="196"/>
                    </a:lnTo>
                    <a:lnTo>
                      <a:pt x="685" y="133"/>
                    </a:lnTo>
                    <a:lnTo>
                      <a:pt x="765" y="75"/>
                    </a:lnTo>
                    <a:lnTo>
                      <a:pt x="851" y="21"/>
                    </a:lnTo>
                    <a:lnTo>
                      <a:pt x="878" y="7"/>
                    </a:lnTo>
                    <a:lnTo>
                      <a:pt x="902" y="0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162" name="Freeform 95"/>
              <p:cNvSpPr>
                <a:spLocks/>
              </p:cNvSpPr>
              <p:nvPr/>
            </p:nvSpPr>
            <p:spPr bwMode="auto">
              <a:xfrm>
                <a:off x="9023351" y="8678863"/>
                <a:ext cx="373063" cy="452437"/>
              </a:xfrm>
              <a:custGeom>
                <a:avLst/>
                <a:gdLst>
                  <a:gd name="T0" fmla="*/ 664 w 704"/>
                  <a:gd name="T1" fmla="*/ 0 h 855"/>
                  <a:gd name="T2" fmla="*/ 681 w 704"/>
                  <a:gd name="T3" fmla="*/ 5 h 855"/>
                  <a:gd name="T4" fmla="*/ 693 w 704"/>
                  <a:gd name="T5" fmla="*/ 16 h 855"/>
                  <a:gd name="T6" fmla="*/ 701 w 704"/>
                  <a:gd name="T7" fmla="*/ 32 h 855"/>
                  <a:gd name="T8" fmla="*/ 704 w 704"/>
                  <a:gd name="T9" fmla="*/ 52 h 855"/>
                  <a:gd name="T10" fmla="*/ 700 w 704"/>
                  <a:gd name="T11" fmla="*/ 76 h 855"/>
                  <a:gd name="T12" fmla="*/ 690 w 704"/>
                  <a:gd name="T13" fmla="*/ 104 h 855"/>
                  <a:gd name="T14" fmla="*/ 669 w 704"/>
                  <a:gd name="T15" fmla="*/ 154 h 855"/>
                  <a:gd name="T16" fmla="*/ 644 w 704"/>
                  <a:gd name="T17" fmla="*/ 207 h 855"/>
                  <a:gd name="T18" fmla="*/ 617 w 704"/>
                  <a:gd name="T19" fmla="*/ 265 h 855"/>
                  <a:gd name="T20" fmla="*/ 584 w 704"/>
                  <a:gd name="T21" fmla="*/ 323 h 855"/>
                  <a:gd name="T22" fmla="*/ 549 w 704"/>
                  <a:gd name="T23" fmla="*/ 385 h 855"/>
                  <a:gd name="T24" fmla="*/ 509 w 704"/>
                  <a:gd name="T25" fmla="*/ 446 h 855"/>
                  <a:gd name="T26" fmla="*/ 466 w 704"/>
                  <a:gd name="T27" fmla="*/ 508 h 855"/>
                  <a:gd name="T28" fmla="*/ 417 w 704"/>
                  <a:gd name="T29" fmla="*/ 570 h 855"/>
                  <a:gd name="T30" fmla="*/ 366 w 704"/>
                  <a:gd name="T31" fmla="*/ 629 h 855"/>
                  <a:gd name="T32" fmla="*/ 309 w 704"/>
                  <a:gd name="T33" fmla="*/ 687 h 855"/>
                  <a:gd name="T34" fmla="*/ 249 w 704"/>
                  <a:gd name="T35" fmla="*/ 740 h 855"/>
                  <a:gd name="T36" fmla="*/ 184 w 704"/>
                  <a:gd name="T37" fmla="*/ 791 h 855"/>
                  <a:gd name="T38" fmla="*/ 115 w 704"/>
                  <a:gd name="T39" fmla="*/ 837 h 855"/>
                  <a:gd name="T40" fmla="*/ 87 w 704"/>
                  <a:gd name="T41" fmla="*/ 850 h 855"/>
                  <a:gd name="T42" fmla="*/ 64 w 704"/>
                  <a:gd name="T43" fmla="*/ 855 h 855"/>
                  <a:gd name="T44" fmla="*/ 42 w 704"/>
                  <a:gd name="T45" fmla="*/ 855 h 855"/>
                  <a:gd name="T46" fmla="*/ 25 w 704"/>
                  <a:gd name="T47" fmla="*/ 848 h 855"/>
                  <a:gd name="T48" fmla="*/ 12 w 704"/>
                  <a:gd name="T49" fmla="*/ 837 h 855"/>
                  <a:gd name="T50" fmla="*/ 3 w 704"/>
                  <a:gd name="T51" fmla="*/ 820 h 855"/>
                  <a:gd name="T52" fmla="*/ 0 w 704"/>
                  <a:gd name="T53" fmla="*/ 799 h 855"/>
                  <a:gd name="T54" fmla="*/ 3 w 704"/>
                  <a:gd name="T55" fmla="*/ 774 h 855"/>
                  <a:gd name="T56" fmla="*/ 12 w 704"/>
                  <a:gd name="T57" fmla="*/ 745 h 855"/>
                  <a:gd name="T58" fmla="*/ 33 w 704"/>
                  <a:gd name="T59" fmla="*/ 699 h 855"/>
                  <a:gd name="T60" fmla="*/ 57 w 704"/>
                  <a:gd name="T61" fmla="*/ 648 h 855"/>
                  <a:gd name="T62" fmla="*/ 85 w 704"/>
                  <a:gd name="T63" fmla="*/ 593 h 855"/>
                  <a:gd name="T64" fmla="*/ 115 w 704"/>
                  <a:gd name="T65" fmla="*/ 536 h 855"/>
                  <a:gd name="T66" fmla="*/ 150 w 704"/>
                  <a:gd name="T67" fmla="*/ 477 h 855"/>
                  <a:gd name="T68" fmla="*/ 190 w 704"/>
                  <a:gd name="T69" fmla="*/ 418 h 855"/>
                  <a:gd name="T70" fmla="*/ 233 w 704"/>
                  <a:gd name="T71" fmla="*/ 357 h 855"/>
                  <a:gd name="T72" fmla="*/ 282 w 704"/>
                  <a:gd name="T73" fmla="*/ 297 h 855"/>
                  <a:gd name="T74" fmla="*/ 334 w 704"/>
                  <a:gd name="T75" fmla="*/ 239 h 855"/>
                  <a:gd name="T76" fmla="*/ 392 w 704"/>
                  <a:gd name="T77" fmla="*/ 180 h 855"/>
                  <a:gd name="T78" fmla="*/ 454 w 704"/>
                  <a:gd name="T79" fmla="*/ 124 h 855"/>
                  <a:gd name="T80" fmla="*/ 521 w 704"/>
                  <a:gd name="T81" fmla="*/ 72 h 855"/>
                  <a:gd name="T82" fmla="*/ 595 w 704"/>
                  <a:gd name="T83" fmla="*/ 22 h 855"/>
                  <a:gd name="T84" fmla="*/ 621 w 704"/>
                  <a:gd name="T85" fmla="*/ 8 h 855"/>
                  <a:gd name="T86" fmla="*/ 644 w 704"/>
                  <a:gd name="T87" fmla="*/ 2 h 855"/>
                  <a:gd name="T88" fmla="*/ 664 w 704"/>
                  <a:gd name="T89" fmla="*/ 0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4" h="855">
                    <a:moveTo>
                      <a:pt x="664" y="0"/>
                    </a:moveTo>
                    <a:lnTo>
                      <a:pt x="681" y="5"/>
                    </a:lnTo>
                    <a:lnTo>
                      <a:pt x="693" y="16"/>
                    </a:lnTo>
                    <a:lnTo>
                      <a:pt x="701" y="32"/>
                    </a:lnTo>
                    <a:lnTo>
                      <a:pt x="704" y="52"/>
                    </a:lnTo>
                    <a:lnTo>
                      <a:pt x="700" y="76"/>
                    </a:lnTo>
                    <a:lnTo>
                      <a:pt x="690" y="104"/>
                    </a:lnTo>
                    <a:lnTo>
                      <a:pt x="669" y="154"/>
                    </a:lnTo>
                    <a:lnTo>
                      <a:pt x="644" y="207"/>
                    </a:lnTo>
                    <a:lnTo>
                      <a:pt x="617" y="265"/>
                    </a:lnTo>
                    <a:lnTo>
                      <a:pt x="584" y="323"/>
                    </a:lnTo>
                    <a:lnTo>
                      <a:pt x="549" y="385"/>
                    </a:lnTo>
                    <a:lnTo>
                      <a:pt x="509" y="446"/>
                    </a:lnTo>
                    <a:lnTo>
                      <a:pt x="466" y="508"/>
                    </a:lnTo>
                    <a:lnTo>
                      <a:pt x="417" y="570"/>
                    </a:lnTo>
                    <a:lnTo>
                      <a:pt x="366" y="629"/>
                    </a:lnTo>
                    <a:lnTo>
                      <a:pt x="309" y="687"/>
                    </a:lnTo>
                    <a:lnTo>
                      <a:pt x="249" y="740"/>
                    </a:lnTo>
                    <a:lnTo>
                      <a:pt x="184" y="791"/>
                    </a:lnTo>
                    <a:lnTo>
                      <a:pt x="115" y="837"/>
                    </a:lnTo>
                    <a:lnTo>
                      <a:pt x="87" y="850"/>
                    </a:lnTo>
                    <a:lnTo>
                      <a:pt x="64" y="855"/>
                    </a:lnTo>
                    <a:lnTo>
                      <a:pt x="42" y="855"/>
                    </a:lnTo>
                    <a:lnTo>
                      <a:pt x="25" y="848"/>
                    </a:lnTo>
                    <a:lnTo>
                      <a:pt x="12" y="837"/>
                    </a:lnTo>
                    <a:lnTo>
                      <a:pt x="3" y="820"/>
                    </a:lnTo>
                    <a:lnTo>
                      <a:pt x="0" y="799"/>
                    </a:lnTo>
                    <a:lnTo>
                      <a:pt x="3" y="774"/>
                    </a:lnTo>
                    <a:lnTo>
                      <a:pt x="12" y="745"/>
                    </a:lnTo>
                    <a:lnTo>
                      <a:pt x="33" y="699"/>
                    </a:lnTo>
                    <a:lnTo>
                      <a:pt x="57" y="648"/>
                    </a:lnTo>
                    <a:lnTo>
                      <a:pt x="85" y="593"/>
                    </a:lnTo>
                    <a:lnTo>
                      <a:pt x="115" y="536"/>
                    </a:lnTo>
                    <a:lnTo>
                      <a:pt x="150" y="477"/>
                    </a:lnTo>
                    <a:lnTo>
                      <a:pt x="190" y="418"/>
                    </a:lnTo>
                    <a:lnTo>
                      <a:pt x="233" y="357"/>
                    </a:lnTo>
                    <a:lnTo>
                      <a:pt x="282" y="297"/>
                    </a:lnTo>
                    <a:lnTo>
                      <a:pt x="334" y="239"/>
                    </a:lnTo>
                    <a:lnTo>
                      <a:pt x="392" y="180"/>
                    </a:lnTo>
                    <a:lnTo>
                      <a:pt x="454" y="124"/>
                    </a:lnTo>
                    <a:lnTo>
                      <a:pt x="521" y="72"/>
                    </a:lnTo>
                    <a:lnTo>
                      <a:pt x="595" y="22"/>
                    </a:lnTo>
                    <a:lnTo>
                      <a:pt x="621" y="8"/>
                    </a:lnTo>
                    <a:lnTo>
                      <a:pt x="644" y="2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>
                      <a:lumMod val="50000"/>
                    </a:srgbClr>
                  </a:solidFill>
                  <a:latin typeface="Open Sans"/>
                  <a:ea typeface="微软雅黑"/>
                </a:endParaRPr>
              </a:p>
            </p:txBody>
          </p:sp>
        </p:grp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2025305" y="5695798"/>
              <a:ext cx="347822" cy="295909"/>
            </a:xfrm>
            <a:custGeom>
              <a:avLst/>
              <a:gdLst>
                <a:gd name="T0" fmla="*/ 3099 w 4021"/>
                <a:gd name="T1" fmla="*/ 41 h 3419"/>
                <a:gd name="T2" fmla="*/ 3349 w 4021"/>
                <a:gd name="T3" fmla="*/ 166 h 3419"/>
                <a:gd name="T4" fmla="*/ 3555 w 4021"/>
                <a:gd name="T5" fmla="*/ 225 h 3419"/>
                <a:gd name="T6" fmla="*/ 3797 w 4021"/>
                <a:gd name="T7" fmla="*/ 166 h 3419"/>
                <a:gd name="T8" fmla="*/ 3912 w 4021"/>
                <a:gd name="T9" fmla="*/ 155 h 3419"/>
                <a:gd name="T10" fmla="*/ 3918 w 4021"/>
                <a:gd name="T11" fmla="*/ 242 h 3419"/>
                <a:gd name="T12" fmla="*/ 3778 w 4021"/>
                <a:gd name="T13" fmla="*/ 423 h 3419"/>
                <a:gd name="T14" fmla="*/ 3746 w 4021"/>
                <a:gd name="T15" fmla="*/ 498 h 3419"/>
                <a:gd name="T16" fmla="*/ 3843 w 4021"/>
                <a:gd name="T17" fmla="*/ 498 h 3419"/>
                <a:gd name="T18" fmla="*/ 3999 w 4021"/>
                <a:gd name="T19" fmla="*/ 475 h 3419"/>
                <a:gd name="T20" fmla="*/ 4010 w 4021"/>
                <a:gd name="T21" fmla="*/ 539 h 3419"/>
                <a:gd name="T22" fmla="*/ 3832 w 4021"/>
                <a:gd name="T23" fmla="*/ 733 h 3419"/>
                <a:gd name="T24" fmla="*/ 3721 w 4021"/>
                <a:gd name="T25" fmla="*/ 849 h 3419"/>
                <a:gd name="T26" fmla="*/ 3688 w 4021"/>
                <a:gd name="T27" fmla="*/ 935 h 3419"/>
                <a:gd name="T28" fmla="*/ 3622 w 4021"/>
                <a:gd name="T29" fmla="*/ 1519 h 3419"/>
                <a:gd name="T30" fmla="*/ 3405 w 4021"/>
                <a:gd name="T31" fmla="*/ 2106 h 3419"/>
                <a:gd name="T32" fmla="*/ 3053 w 4021"/>
                <a:gd name="T33" fmla="*/ 2621 h 3419"/>
                <a:gd name="T34" fmla="*/ 2616 w 4021"/>
                <a:gd name="T35" fmla="*/ 3015 h 3419"/>
                <a:gd name="T36" fmla="*/ 2101 w 4021"/>
                <a:gd name="T37" fmla="*/ 3274 h 3419"/>
                <a:gd name="T38" fmla="*/ 1499 w 4021"/>
                <a:gd name="T39" fmla="*/ 3407 h 3419"/>
                <a:gd name="T40" fmla="*/ 848 w 4021"/>
                <a:gd name="T41" fmla="*/ 3388 h 3419"/>
                <a:gd name="T42" fmla="*/ 235 w 4021"/>
                <a:gd name="T43" fmla="*/ 3203 h 3419"/>
                <a:gd name="T44" fmla="*/ 21 w 4021"/>
                <a:gd name="T45" fmla="*/ 3083 h 3419"/>
                <a:gd name="T46" fmla="*/ 12 w 4021"/>
                <a:gd name="T47" fmla="*/ 3041 h 3419"/>
                <a:gd name="T48" fmla="*/ 341 w 4021"/>
                <a:gd name="T49" fmla="*/ 3031 h 3419"/>
                <a:gd name="T50" fmla="*/ 830 w 4021"/>
                <a:gd name="T51" fmla="*/ 2897 h 3419"/>
                <a:gd name="T52" fmla="*/ 1075 w 4021"/>
                <a:gd name="T53" fmla="*/ 2740 h 3419"/>
                <a:gd name="T54" fmla="*/ 1010 w 4021"/>
                <a:gd name="T55" fmla="*/ 2653 h 3419"/>
                <a:gd name="T56" fmla="*/ 696 w 4021"/>
                <a:gd name="T57" fmla="*/ 2502 h 3419"/>
                <a:gd name="T58" fmla="*/ 472 w 4021"/>
                <a:gd name="T59" fmla="*/ 2249 h 3419"/>
                <a:gd name="T60" fmla="*/ 441 w 4021"/>
                <a:gd name="T61" fmla="*/ 2122 h 3419"/>
                <a:gd name="T62" fmla="*/ 516 w 4021"/>
                <a:gd name="T63" fmla="*/ 2088 h 3419"/>
                <a:gd name="T64" fmla="*/ 694 w 4021"/>
                <a:gd name="T65" fmla="*/ 2074 h 3419"/>
                <a:gd name="T66" fmla="*/ 652 w 4021"/>
                <a:gd name="T67" fmla="*/ 2029 h 3419"/>
                <a:gd name="T68" fmla="*/ 447 w 4021"/>
                <a:gd name="T69" fmla="*/ 1913 h 3419"/>
                <a:gd name="T70" fmla="*/ 204 w 4021"/>
                <a:gd name="T71" fmla="*/ 1639 h 3419"/>
                <a:gd name="T72" fmla="*/ 96 w 4021"/>
                <a:gd name="T73" fmla="*/ 1289 h 3419"/>
                <a:gd name="T74" fmla="*/ 117 w 4021"/>
                <a:gd name="T75" fmla="*/ 1217 h 3419"/>
                <a:gd name="T76" fmla="*/ 246 w 4021"/>
                <a:gd name="T77" fmla="*/ 1269 h 3419"/>
                <a:gd name="T78" fmla="*/ 360 w 4021"/>
                <a:gd name="T79" fmla="*/ 1283 h 3419"/>
                <a:gd name="T80" fmla="*/ 357 w 4021"/>
                <a:gd name="T81" fmla="*/ 1217 h 3419"/>
                <a:gd name="T82" fmla="*/ 202 w 4021"/>
                <a:gd name="T83" fmla="*/ 1004 h 3419"/>
                <a:gd name="T84" fmla="*/ 101 w 4021"/>
                <a:gd name="T85" fmla="*/ 666 h 3419"/>
                <a:gd name="T86" fmla="*/ 138 w 4021"/>
                <a:gd name="T87" fmla="*/ 336 h 3419"/>
                <a:gd name="T88" fmla="*/ 238 w 4021"/>
                <a:gd name="T89" fmla="*/ 266 h 3419"/>
                <a:gd name="T90" fmla="*/ 365 w 4021"/>
                <a:gd name="T91" fmla="*/ 327 h 3419"/>
                <a:gd name="T92" fmla="*/ 801 w 4021"/>
                <a:gd name="T93" fmla="*/ 680 h 3419"/>
                <a:gd name="T94" fmla="*/ 1370 w 4021"/>
                <a:gd name="T95" fmla="*/ 949 h 3419"/>
                <a:gd name="T96" fmla="*/ 1839 w 4021"/>
                <a:gd name="T97" fmla="*/ 1042 h 3419"/>
                <a:gd name="T98" fmla="*/ 1962 w 4021"/>
                <a:gd name="T99" fmla="*/ 995 h 3419"/>
                <a:gd name="T100" fmla="*/ 1969 w 4021"/>
                <a:gd name="T101" fmla="*/ 785 h 3419"/>
                <a:gd name="T102" fmla="*/ 2078 w 4021"/>
                <a:gd name="T103" fmla="*/ 433 h 3419"/>
                <a:gd name="T104" fmla="*/ 2335 w 4021"/>
                <a:gd name="T105" fmla="*/ 152 h 3419"/>
                <a:gd name="T106" fmla="*/ 2672 w 4021"/>
                <a:gd name="T107" fmla="*/ 12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21" h="3419">
                  <a:moveTo>
                    <a:pt x="2826" y="0"/>
                  </a:moveTo>
                  <a:lnTo>
                    <a:pt x="2897" y="2"/>
                  </a:lnTo>
                  <a:lnTo>
                    <a:pt x="2967" y="10"/>
                  </a:lnTo>
                  <a:lnTo>
                    <a:pt x="3033" y="23"/>
                  </a:lnTo>
                  <a:lnTo>
                    <a:pt x="3099" y="41"/>
                  </a:lnTo>
                  <a:lnTo>
                    <a:pt x="3162" y="64"/>
                  </a:lnTo>
                  <a:lnTo>
                    <a:pt x="3222" y="93"/>
                  </a:lnTo>
                  <a:lnTo>
                    <a:pt x="3280" y="126"/>
                  </a:lnTo>
                  <a:lnTo>
                    <a:pt x="3314" y="146"/>
                  </a:lnTo>
                  <a:lnTo>
                    <a:pt x="3349" y="166"/>
                  </a:lnTo>
                  <a:lnTo>
                    <a:pt x="3389" y="183"/>
                  </a:lnTo>
                  <a:lnTo>
                    <a:pt x="3430" y="198"/>
                  </a:lnTo>
                  <a:lnTo>
                    <a:pt x="3472" y="211"/>
                  </a:lnTo>
                  <a:lnTo>
                    <a:pt x="3514" y="221"/>
                  </a:lnTo>
                  <a:lnTo>
                    <a:pt x="3555" y="225"/>
                  </a:lnTo>
                  <a:lnTo>
                    <a:pt x="3596" y="227"/>
                  </a:lnTo>
                  <a:lnTo>
                    <a:pt x="3635" y="223"/>
                  </a:lnTo>
                  <a:lnTo>
                    <a:pt x="3672" y="214"/>
                  </a:lnTo>
                  <a:lnTo>
                    <a:pt x="3735" y="192"/>
                  </a:lnTo>
                  <a:lnTo>
                    <a:pt x="3797" y="166"/>
                  </a:lnTo>
                  <a:lnTo>
                    <a:pt x="3827" y="156"/>
                  </a:lnTo>
                  <a:lnTo>
                    <a:pt x="3853" y="149"/>
                  </a:lnTo>
                  <a:lnTo>
                    <a:pt x="3876" y="146"/>
                  </a:lnTo>
                  <a:lnTo>
                    <a:pt x="3896" y="149"/>
                  </a:lnTo>
                  <a:lnTo>
                    <a:pt x="3912" y="155"/>
                  </a:lnTo>
                  <a:lnTo>
                    <a:pt x="3923" y="165"/>
                  </a:lnTo>
                  <a:lnTo>
                    <a:pt x="3930" y="178"/>
                  </a:lnTo>
                  <a:lnTo>
                    <a:pt x="3932" y="197"/>
                  </a:lnTo>
                  <a:lnTo>
                    <a:pt x="3928" y="217"/>
                  </a:lnTo>
                  <a:lnTo>
                    <a:pt x="3918" y="242"/>
                  </a:lnTo>
                  <a:lnTo>
                    <a:pt x="3902" y="269"/>
                  </a:lnTo>
                  <a:lnTo>
                    <a:pt x="3872" y="315"/>
                  </a:lnTo>
                  <a:lnTo>
                    <a:pt x="3837" y="358"/>
                  </a:lnTo>
                  <a:lnTo>
                    <a:pt x="3799" y="399"/>
                  </a:lnTo>
                  <a:lnTo>
                    <a:pt x="3778" y="423"/>
                  </a:lnTo>
                  <a:lnTo>
                    <a:pt x="3760" y="444"/>
                  </a:lnTo>
                  <a:lnTo>
                    <a:pt x="3749" y="461"/>
                  </a:lnTo>
                  <a:lnTo>
                    <a:pt x="3743" y="477"/>
                  </a:lnTo>
                  <a:lnTo>
                    <a:pt x="3742" y="490"/>
                  </a:lnTo>
                  <a:lnTo>
                    <a:pt x="3746" y="498"/>
                  </a:lnTo>
                  <a:lnTo>
                    <a:pt x="3754" y="506"/>
                  </a:lnTo>
                  <a:lnTo>
                    <a:pt x="3769" y="508"/>
                  </a:lnTo>
                  <a:lnTo>
                    <a:pt x="3788" y="508"/>
                  </a:lnTo>
                  <a:lnTo>
                    <a:pt x="3814" y="506"/>
                  </a:lnTo>
                  <a:lnTo>
                    <a:pt x="3843" y="498"/>
                  </a:lnTo>
                  <a:lnTo>
                    <a:pt x="3902" y="482"/>
                  </a:lnTo>
                  <a:lnTo>
                    <a:pt x="3933" y="475"/>
                  </a:lnTo>
                  <a:lnTo>
                    <a:pt x="3960" y="471"/>
                  </a:lnTo>
                  <a:lnTo>
                    <a:pt x="3981" y="471"/>
                  </a:lnTo>
                  <a:lnTo>
                    <a:pt x="3999" y="475"/>
                  </a:lnTo>
                  <a:lnTo>
                    <a:pt x="4011" y="481"/>
                  </a:lnTo>
                  <a:lnTo>
                    <a:pt x="4018" y="491"/>
                  </a:lnTo>
                  <a:lnTo>
                    <a:pt x="4021" y="503"/>
                  </a:lnTo>
                  <a:lnTo>
                    <a:pt x="4018" y="519"/>
                  </a:lnTo>
                  <a:lnTo>
                    <a:pt x="4010" y="539"/>
                  </a:lnTo>
                  <a:lnTo>
                    <a:pt x="3996" y="560"/>
                  </a:lnTo>
                  <a:lnTo>
                    <a:pt x="3976" y="585"/>
                  </a:lnTo>
                  <a:lnTo>
                    <a:pt x="3920" y="647"/>
                  </a:lnTo>
                  <a:lnTo>
                    <a:pt x="3859" y="707"/>
                  </a:lnTo>
                  <a:lnTo>
                    <a:pt x="3832" y="733"/>
                  </a:lnTo>
                  <a:lnTo>
                    <a:pt x="3806" y="759"/>
                  </a:lnTo>
                  <a:lnTo>
                    <a:pt x="3781" y="782"/>
                  </a:lnTo>
                  <a:lnTo>
                    <a:pt x="3759" y="806"/>
                  </a:lnTo>
                  <a:lnTo>
                    <a:pt x="3738" y="828"/>
                  </a:lnTo>
                  <a:lnTo>
                    <a:pt x="3721" y="849"/>
                  </a:lnTo>
                  <a:lnTo>
                    <a:pt x="3706" y="868"/>
                  </a:lnTo>
                  <a:lnTo>
                    <a:pt x="3696" y="884"/>
                  </a:lnTo>
                  <a:lnTo>
                    <a:pt x="3689" y="897"/>
                  </a:lnTo>
                  <a:lnTo>
                    <a:pt x="3686" y="907"/>
                  </a:lnTo>
                  <a:lnTo>
                    <a:pt x="3688" y="935"/>
                  </a:lnTo>
                  <a:lnTo>
                    <a:pt x="3688" y="964"/>
                  </a:lnTo>
                  <a:lnTo>
                    <a:pt x="3683" y="1103"/>
                  </a:lnTo>
                  <a:lnTo>
                    <a:pt x="3672" y="1242"/>
                  </a:lnTo>
                  <a:lnTo>
                    <a:pt x="3651" y="1380"/>
                  </a:lnTo>
                  <a:lnTo>
                    <a:pt x="3622" y="1519"/>
                  </a:lnTo>
                  <a:lnTo>
                    <a:pt x="3586" y="1657"/>
                  </a:lnTo>
                  <a:lnTo>
                    <a:pt x="3549" y="1771"/>
                  </a:lnTo>
                  <a:lnTo>
                    <a:pt x="3507" y="1884"/>
                  </a:lnTo>
                  <a:lnTo>
                    <a:pt x="3459" y="1996"/>
                  </a:lnTo>
                  <a:lnTo>
                    <a:pt x="3405" y="2106"/>
                  </a:lnTo>
                  <a:lnTo>
                    <a:pt x="3344" y="2214"/>
                  </a:lnTo>
                  <a:lnTo>
                    <a:pt x="3279" y="2321"/>
                  </a:lnTo>
                  <a:lnTo>
                    <a:pt x="3207" y="2425"/>
                  </a:lnTo>
                  <a:lnTo>
                    <a:pt x="3132" y="2525"/>
                  </a:lnTo>
                  <a:lnTo>
                    <a:pt x="3053" y="2621"/>
                  </a:lnTo>
                  <a:lnTo>
                    <a:pt x="2969" y="2712"/>
                  </a:lnTo>
                  <a:lnTo>
                    <a:pt x="2880" y="2800"/>
                  </a:lnTo>
                  <a:lnTo>
                    <a:pt x="2788" y="2883"/>
                  </a:lnTo>
                  <a:lnTo>
                    <a:pt x="2705" y="2952"/>
                  </a:lnTo>
                  <a:lnTo>
                    <a:pt x="2616" y="3015"/>
                  </a:lnTo>
                  <a:lnTo>
                    <a:pt x="2522" y="3074"/>
                  </a:lnTo>
                  <a:lnTo>
                    <a:pt x="2425" y="3130"/>
                  </a:lnTo>
                  <a:lnTo>
                    <a:pt x="2322" y="3182"/>
                  </a:lnTo>
                  <a:lnTo>
                    <a:pt x="2214" y="3229"/>
                  </a:lnTo>
                  <a:lnTo>
                    <a:pt x="2101" y="3274"/>
                  </a:lnTo>
                  <a:lnTo>
                    <a:pt x="1985" y="3312"/>
                  </a:lnTo>
                  <a:lnTo>
                    <a:pt x="1868" y="3345"/>
                  </a:lnTo>
                  <a:lnTo>
                    <a:pt x="1747" y="3372"/>
                  </a:lnTo>
                  <a:lnTo>
                    <a:pt x="1625" y="3392"/>
                  </a:lnTo>
                  <a:lnTo>
                    <a:pt x="1499" y="3407"/>
                  </a:lnTo>
                  <a:lnTo>
                    <a:pt x="1372" y="3416"/>
                  </a:lnTo>
                  <a:lnTo>
                    <a:pt x="1242" y="3419"/>
                  </a:lnTo>
                  <a:lnTo>
                    <a:pt x="1109" y="3415"/>
                  </a:lnTo>
                  <a:lnTo>
                    <a:pt x="978" y="3405"/>
                  </a:lnTo>
                  <a:lnTo>
                    <a:pt x="848" y="3388"/>
                  </a:lnTo>
                  <a:lnTo>
                    <a:pt x="721" y="3364"/>
                  </a:lnTo>
                  <a:lnTo>
                    <a:pt x="596" y="3335"/>
                  </a:lnTo>
                  <a:lnTo>
                    <a:pt x="474" y="3297"/>
                  </a:lnTo>
                  <a:lnTo>
                    <a:pt x="353" y="3254"/>
                  </a:lnTo>
                  <a:lnTo>
                    <a:pt x="235" y="3203"/>
                  </a:lnTo>
                  <a:lnTo>
                    <a:pt x="119" y="3146"/>
                  </a:lnTo>
                  <a:lnTo>
                    <a:pt x="88" y="3129"/>
                  </a:lnTo>
                  <a:lnTo>
                    <a:pt x="60" y="3113"/>
                  </a:lnTo>
                  <a:lnTo>
                    <a:pt x="38" y="3097"/>
                  </a:lnTo>
                  <a:lnTo>
                    <a:pt x="21" y="3083"/>
                  </a:lnTo>
                  <a:lnTo>
                    <a:pt x="10" y="3071"/>
                  </a:lnTo>
                  <a:lnTo>
                    <a:pt x="2" y="3059"/>
                  </a:lnTo>
                  <a:lnTo>
                    <a:pt x="0" y="3051"/>
                  </a:lnTo>
                  <a:lnTo>
                    <a:pt x="4" y="3045"/>
                  </a:lnTo>
                  <a:lnTo>
                    <a:pt x="12" y="3041"/>
                  </a:lnTo>
                  <a:lnTo>
                    <a:pt x="26" y="3040"/>
                  </a:lnTo>
                  <a:lnTo>
                    <a:pt x="77" y="3042"/>
                  </a:lnTo>
                  <a:lnTo>
                    <a:pt x="131" y="3042"/>
                  </a:lnTo>
                  <a:lnTo>
                    <a:pt x="237" y="3040"/>
                  </a:lnTo>
                  <a:lnTo>
                    <a:pt x="341" y="3031"/>
                  </a:lnTo>
                  <a:lnTo>
                    <a:pt x="443" y="3016"/>
                  </a:lnTo>
                  <a:lnTo>
                    <a:pt x="543" y="2995"/>
                  </a:lnTo>
                  <a:lnTo>
                    <a:pt x="641" y="2968"/>
                  </a:lnTo>
                  <a:lnTo>
                    <a:pt x="736" y="2935"/>
                  </a:lnTo>
                  <a:lnTo>
                    <a:pt x="830" y="2897"/>
                  </a:lnTo>
                  <a:lnTo>
                    <a:pt x="921" y="2852"/>
                  </a:lnTo>
                  <a:lnTo>
                    <a:pt x="1011" y="2803"/>
                  </a:lnTo>
                  <a:lnTo>
                    <a:pt x="1042" y="2781"/>
                  </a:lnTo>
                  <a:lnTo>
                    <a:pt x="1063" y="2761"/>
                  </a:lnTo>
                  <a:lnTo>
                    <a:pt x="1075" y="2740"/>
                  </a:lnTo>
                  <a:lnTo>
                    <a:pt x="1079" y="2720"/>
                  </a:lnTo>
                  <a:lnTo>
                    <a:pt x="1074" y="2701"/>
                  </a:lnTo>
                  <a:lnTo>
                    <a:pt x="1060" y="2684"/>
                  </a:lnTo>
                  <a:lnTo>
                    <a:pt x="1039" y="2668"/>
                  </a:lnTo>
                  <a:lnTo>
                    <a:pt x="1010" y="2653"/>
                  </a:lnTo>
                  <a:lnTo>
                    <a:pt x="974" y="2640"/>
                  </a:lnTo>
                  <a:lnTo>
                    <a:pt x="901" y="2617"/>
                  </a:lnTo>
                  <a:lnTo>
                    <a:pt x="831" y="2585"/>
                  </a:lnTo>
                  <a:lnTo>
                    <a:pt x="763" y="2546"/>
                  </a:lnTo>
                  <a:lnTo>
                    <a:pt x="696" y="2502"/>
                  </a:lnTo>
                  <a:lnTo>
                    <a:pt x="637" y="2452"/>
                  </a:lnTo>
                  <a:lnTo>
                    <a:pt x="581" y="2399"/>
                  </a:lnTo>
                  <a:lnTo>
                    <a:pt x="533" y="2342"/>
                  </a:lnTo>
                  <a:lnTo>
                    <a:pt x="490" y="2280"/>
                  </a:lnTo>
                  <a:lnTo>
                    <a:pt x="472" y="2249"/>
                  </a:lnTo>
                  <a:lnTo>
                    <a:pt x="458" y="2219"/>
                  </a:lnTo>
                  <a:lnTo>
                    <a:pt x="448" y="2190"/>
                  </a:lnTo>
                  <a:lnTo>
                    <a:pt x="442" y="2164"/>
                  </a:lnTo>
                  <a:lnTo>
                    <a:pt x="439" y="2142"/>
                  </a:lnTo>
                  <a:lnTo>
                    <a:pt x="441" y="2122"/>
                  </a:lnTo>
                  <a:lnTo>
                    <a:pt x="446" y="2106"/>
                  </a:lnTo>
                  <a:lnTo>
                    <a:pt x="452" y="2094"/>
                  </a:lnTo>
                  <a:lnTo>
                    <a:pt x="462" y="2086"/>
                  </a:lnTo>
                  <a:lnTo>
                    <a:pt x="474" y="2085"/>
                  </a:lnTo>
                  <a:lnTo>
                    <a:pt x="516" y="2088"/>
                  </a:lnTo>
                  <a:lnTo>
                    <a:pt x="556" y="2089"/>
                  </a:lnTo>
                  <a:lnTo>
                    <a:pt x="614" y="2086"/>
                  </a:lnTo>
                  <a:lnTo>
                    <a:pt x="670" y="2081"/>
                  </a:lnTo>
                  <a:lnTo>
                    <a:pt x="685" y="2078"/>
                  </a:lnTo>
                  <a:lnTo>
                    <a:pt x="694" y="2074"/>
                  </a:lnTo>
                  <a:lnTo>
                    <a:pt x="698" y="2068"/>
                  </a:lnTo>
                  <a:lnTo>
                    <a:pt x="694" y="2060"/>
                  </a:lnTo>
                  <a:lnTo>
                    <a:pt x="685" y="2052"/>
                  </a:lnTo>
                  <a:lnTo>
                    <a:pt x="670" y="2042"/>
                  </a:lnTo>
                  <a:lnTo>
                    <a:pt x="652" y="2029"/>
                  </a:lnTo>
                  <a:lnTo>
                    <a:pt x="628" y="2017"/>
                  </a:lnTo>
                  <a:lnTo>
                    <a:pt x="600" y="2002"/>
                  </a:lnTo>
                  <a:lnTo>
                    <a:pt x="568" y="1986"/>
                  </a:lnTo>
                  <a:lnTo>
                    <a:pt x="506" y="1952"/>
                  </a:lnTo>
                  <a:lnTo>
                    <a:pt x="447" y="1913"/>
                  </a:lnTo>
                  <a:lnTo>
                    <a:pt x="391" y="1867"/>
                  </a:lnTo>
                  <a:lnTo>
                    <a:pt x="338" y="1817"/>
                  </a:lnTo>
                  <a:lnTo>
                    <a:pt x="289" y="1761"/>
                  </a:lnTo>
                  <a:lnTo>
                    <a:pt x="243" y="1701"/>
                  </a:lnTo>
                  <a:lnTo>
                    <a:pt x="204" y="1639"/>
                  </a:lnTo>
                  <a:lnTo>
                    <a:pt x="169" y="1573"/>
                  </a:lnTo>
                  <a:lnTo>
                    <a:pt x="142" y="1506"/>
                  </a:lnTo>
                  <a:lnTo>
                    <a:pt x="121" y="1435"/>
                  </a:lnTo>
                  <a:lnTo>
                    <a:pt x="105" y="1364"/>
                  </a:lnTo>
                  <a:lnTo>
                    <a:pt x="96" y="1289"/>
                  </a:lnTo>
                  <a:lnTo>
                    <a:pt x="93" y="1212"/>
                  </a:lnTo>
                  <a:lnTo>
                    <a:pt x="93" y="1207"/>
                  </a:lnTo>
                  <a:lnTo>
                    <a:pt x="96" y="1207"/>
                  </a:lnTo>
                  <a:lnTo>
                    <a:pt x="104" y="1211"/>
                  </a:lnTo>
                  <a:lnTo>
                    <a:pt x="117" y="1217"/>
                  </a:lnTo>
                  <a:lnTo>
                    <a:pt x="136" y="1226"/>
                  </a:lnTo>
                  <a:lnTo>
                    <a:pt x="158" y="1236"/>
                  </a:lnTo>
                  <a:lnTo>
                    <a:pt x="184" y="1247"/>
                  </a:lnTo>
                  <a:lnTo>
                    <a:pt x="214" y="1258"/>
                  </a:lnTo>
                  <a:lnTo>
                    <a:pt x="246" y="1269"/>
                  </a:lnTo>
                  <a:lnTo>
                    <a:pt x="280" y="1280"/>
                  </a:lnTo>
                  <a:lnTo>
                    <a:pt x="307" y="1287"/>
                  </a:lnTo>
                  <a:lnTo>
                    <a:pt x="331" y="1289"/>
                  </a:lnTo>
                  <a:lnTo>
                    <a:pt x="348" y="1288"/>
                  </a:lnTo>
                  <a:lnTo>
                    <a:pt x="360" y="1283"/>
                  </a:lnTo>
                  <a:lnTo>
                    <a:pt x="369" y="1276"/>
                  </a:lnTo>
                  <a:lnTo>
                    <a:pt x="373" y="1266"/>
                  </a:lnTo>
                  <a:lnTo>
                    <a:pt x="372" y="1252"/>
                  </a:lnTo>
                  <a:lnTo>
                    <a:pt x="367" y="1236"/>
                  </a:lnTo>
                  <a:lnTo>
                    <a:pt x="357" y="1217"/>
                  </a:lnTo>
                  <a:lnTo>
                    <a:pt x="342" y="1197"/>
                  </a:lnTo>
                  <a:lnTo>
                    <a:pt x="323" y="1175"/>
                  </a:lnTo>
                  <a:lnTo>
                    <a:pt x="279" y="1122"/>
                  </a:lnTo>
                  <a:lnTo>
                    <a:pt x="238" y="1065"/>
                  </a:lnTo>
                  <a:lnTo>
                    <a:pt x="202" y="1004"/>
                  </a:lnTo>
                  <a:lnTo>
                    <a:pt x="170" y="940"/>
                  </a:lnTo>
                  <a:lnTo>
                    <a:pt x="144" y="874"/>
                  </a:lnTo>
                  <a:lnTo>
                    <a:pt x="125" y="806"/>
                  </a:lnTo>
                  <a:lnTo>
                    <a:pt x="110" y="736"/>
                  </a:lnTo>
                  <a:lnTo>
                    <a:pt x="101" y="666"/>
                  </a:lnTo>
                  <a:lnTo>
                    <a:pt x="99" y="592"/>
                  </a:lnTo>
                  <a:lnTo>
                    <a:pt x="101" y="516"/>
                  </a:lnTo>
                  <a:lnTo>
                    <a:pt x="111" y="440"/>
                  </a:lnTo>
                  <a:lnTo>
                    <a:pt x="127" y="366"/>
                  </a:lnTo>
                  <a:lnTo>
                    <a:pt x="138" y="336"/>
                  </a:lnTo>
                  <a:lnTo>
                    <a:pt x="153" y="311"/>
                  </a:lnTo>
                  <a:lnTo>
                    <a:pt x="172" y="291"/>
                  </a:lnTo>
                  <a:lnTo>
                    <a:pt x="191" y="278"/>
                  </a:lnTo>
                  <a:lnTo>
                    <a:pt x="215" y="269"/>
                  </a:lnTo>
                  <a:lnTo>
                    <a:pt x="238" y="266"/>
                  </a:lnTo>
                  <a:lnTo>
                    <a:pt x="264" y="269"/>
                  </a:lnTo>
                  <a:lnTo>
                    <a:pt x="290" y="275"/>
                  </a:lnTo>
                  <a:lnTo>
                    <a:pt x="316" y="287"/>
                  </a:lnTo>
                  <a:lnTo>
                    <a:pt x="342" y="305"/>
                  </a:lnTo>
                  <a:lnTo>
                    <a:pt x="365" y="327"/>
                  </a:lnTo>
                  <a:lnTo>
                    <a:pt x="446" y="405"/>
                  </a:lnTo>
                  <a:lnTo>
                    <a:pt x="530" y="480"/>
                  </a:lnTo>
                  <a:lnTo>
                    <a:pt x="617" y="550"/>
                  </a:lnTo>
                  <a:lnTo>
                    <a:pt x="707" y="617"/>
                  </a:lnTo>
                  <a:lnTo>
                    <a:pt x="801" y="680"/>
                  </a:lnTo>
                  <a:lnTo>
                    <a:pt x="899" y="739"/>
                  </a:lnTo>
                  <a:lnTo>
                    <a:pt x="999" y="795"/>
                  </a:lnTo>
                  <a:lnTo>
                    <a:pt x="1121" y="853"/>
                  </a:lnTo>
                  <a:lnTo>
                    <a:pt x="1244" y="905"/>
                  </a:lnTo>
                  <a:lnTo>
                    <a:pt x="1370" y="949"/>
                  </a:lnTo>
                  <a:lnTo>
                    <a:pt x="1499" y="985"/>
                  </a:lnTo>
                  <a:lnTo>
                    <a:pt x="1630" y="1016"/>
                  </a:lnTo>
                  <a:lnTo>
                    <a:pt x="1762" y="1039"/>
                  </a:lnTo>
                  <a:lnTo>
                    <a:pt x="1802" y="1042"/>
                  </a:lnTo>
                  <a:lnTo>
                    <a:pt x="1839" y="1042"/>
                  </a:lnTo>
                  <a:lnTo>
                    <a:pt x="1873" y="1039"/>
                  </a:lnTo>
                  <a:lnTo>
                    <a:pt x="1902" y="1031"/>
                  </a:lnTo>
                  <a:lnTo>
                    <a:pt x="1927" y="1021"/>
                  </a:lnTo>
                  <a:lnTo>
                    <a:pt x="1947" y="1010"/>
                  </a:lnTo>
                  <a:lnTo>
                    <a:pt x="1962" y="995"/>
                  </a:lnTo>
                  <a:lnTo>
                    <a:pt x="1970" y="979"/>
                  </a:lnTo>
                  <a:lnTo>
                    <a:pt x="1972" y="962"/>
                  </a:lnTo>
                  <a:lnTo>
                    <a:pt x="1968" y="912"/>
                  </a:lnTo>
                  <a:lnTo>
                    <a:pt x="1967" y="863"/>
                  </a:lnTo>
                  <a:lnTo>
                    <a:pt x="1969" y="785"/>
                  </a:lnTo>
                  <a:lnTo>
                    <a:pt x="1979" y="709"/>
                  </a:lnTo>
                  <a:lnTo>
                    <a:pt x="1994" y="636"/>
                  </a:lnTo>
                  <a:lnTo>
                    <a:pt x="2016" y="565"/>
                  </a:lnTo>
                  <a:lnTo>
                    <a:pt x="2043" y="497"/>
                  </a:lnTo>
                  <a:lnTo>
                    <a:pt x="2078" y="433"/>
                  </a:lnTo>
                  <a:lnTo>
                    <a:pt x="2118" y="369"/>
                  </a:lnTo>
                  <a:lnTo>
                    <a:pt x="2164" y="310"/>
                  </a:lnTo>
                  <a:lnTo>
                    <a:pt x="2217" y="252"/>
                  </a:lnTo>
                  <a:lnTo>
                    <a:pt x="2274" y="199"/>
                  </a:lnTo>
                  <a:lnTo>
                    <a:pt x="2335" y="152"/>
                  </a:lnTo>
                  <a:lnTo>
                    <a:pt x="2396" y="111"/>
                  </a:lnTo>
                  <a:lnTo>
                    <a:pt x="2462" y="78"/>
                  </a:lnTo>
                  <a:lnTo>
                    <a:pt x="2530" y="49"/>
                  </a:lnTo>
                  <a:lnTo>
                    <a:pt x="2600" y="27"/>
                  </a:lnTo>
                  <a:lnTo>
                    <a:pt x="2672" y="12"/>
                  </a:lnTo>
                  <a:lnTo>
                    <a:pt x="2747" y="2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>
                    <a:lumMod val="50000"/>
                  </a:srgbClr>
                </a:solidFill>
                <a:latin typeface="Open Sans"/>
                <a:ea typeface="微软雅黑"/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77E52F10-1C7A-4D69-A9D6-E290FA28B044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B2F739A5-F61A-4569-A652-C6618D1D9545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217FB178-830C-4045-AEB0-D9B3C93A22A1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9" name="图片占位符 18" descr="图片包含 人员, 户外, 取, 树&#10;&#10;已生成极高可信度的说明">
            <a:extLst>
              <a:ext uri="{FF2B5EF4-FFF2-40B4-BE49-F238E27FC236}">
                <a16:creationId xmlns:a16="http://schemas.microsoft.com/office/drawing/2014/main" xmlns="" id="{412D99AD-B53A-4292-BD1A-A5E4AF9316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r="13146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DCF488D6-CAA1-46C1-8E70-20A20FA179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8" r="12438"/>
          <a:stretch>
            <a:fillRect/>
          </a:stretch>
        </p:blipFill>
        <p:spPr/>
      </p:pic>
      <p:pic>
        <p:nvPicPr>
          <p:cNvPr id="23" name="图片占位符 22" descr="图片包含 人员, 男士, 建筑物, 外表&#10;&#10;已生成极高可信度的说明">
            <a:extLst>
              <a:ext uri="{FF2B5EF4-FFF2-40B4-BE49-F238E27FC236}">
                <a16:creationId xmlns:a16="http://schemas.microsoft.com/office/drawing/2014/main" xmlns="" id="{77AC1332-FE04-457A-B04D-1A9BEE1BA2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3" r="13143"/>
          <a:stretch>
            <a:fillRect/>
          </a:stretch>
        </p:blipFill>
        <p:spPr/>
      </p:pic>
      <p:pic>
        <p:nvPicPr>
          <p:cNvPr id="25" name="图片占位符 24" descr="图片包含 男士, 人员, 墙壁, 室内&#10;&#10;已生成极高可信度的说明">
            <a:extLst>
              <a:ext uri="{FF2B5EF4-FFF2-40B4-BE49-F238E27FC236}">
                <a16:creationId xmlns:a16="http://schemas.microsoft.com/office/drawing/2014/main" xmlns="" id="{B0B42377-F9F9-401F-95E8-511E77931C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r="13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685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4D690BA0-61F6-48C0-9A94-204F884E3C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" b="816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4638F325-F44A-4E37-B04C-527664CD8F0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7" r="7117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90101307-2D1D-4107-84D2-5089E07B692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" b="467"/>
          <a:stretch>
            <a:fillRect/>
          </a:stretch>
        </p:blipFill>
        <p:spPr/>
      </p:pic>
      <p:grpSp>
        <p:nvGrpSpPr>
          <p:cNvPr id="118" name="Group 117"/>
          <p:cNvGrpSpPr/>
          <p:nvPr/>
        </p:nvGrpSpPr>
        <p:grpSpPr>
          <a:xfrm>
            <a:off x="1841936" y="5121651"/>
            <a:ext cx="8508129" cy="1256580"/>
            <a:chOff x="6006871" y="3385503"/>
            <a:chExt cx="12762193" cy="1884871"/>
          </a:xfrm>
        </p:grpSpPr>
        <p:sp>
          <p:nvSpPr>
            <p:cNvPr id="119" name="Rectangle 118"/>
            <p:cNvSpPr/>
            <p:nvPr/>
          </p:nvSpPr>
          <p:spPr>
            <a:xfrm>
              <a:off x="6006871" y="4034073"/>
              <a:ext cx="12762193" cy="1236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  <a:p>
              <a:pPr lvl="0" algn="ctr">
                <a:lnSpc>
                  <a:spcPct val="150000"/>
                </a:lnSpc>
              </a:pPr>
              <a:endPara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0847191" y="3385503"/>
              <a:ext cx="3046987" cy="692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24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AE7E3CB-3CDD-4C2C-A6B5-984AB4DADCE9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51DE20E7-ECC4-44F2-9939-41DF5F61B5BA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A74F8CB-B7D0-4049-B78D-26728734FCA2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47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"/>
          <p:cNvSpPr/>
          <p:nvPr/>
        </p:nvSpPr>
        <p:spPr>
          <a:xfrm>
            <a:off x="2804088" y="2086818"/>
            <a:ext cx="590405" cy="590405"/>
          </a:xfrm>
          <a:custGeom>
            <a:avLst/>
            <a:gdLst>
              <a:gd name="connsiteX0" fmla="*/ 587014 w 1178743"/>
              <a:gd name="connsiteY0" fmla="*/ 1 h 1178743"/>
              <a:gd name="connsiteX1" fmla="*/ 696053 w 1178743"/>
              <a:gd name="connsiteY1" fmla="*/ 44656 h 1178743"/>
              <a:gd name="connsiteX2" fmla="*/ 1133216 w 1178743"/>
              <a:gd name="connsiteY2" fmla="*/ 478336 h 1178743"/>
              <a:gd name="connsiteX3" fmla="*/ 1134087 w 1178743"/>
              <a:gd name="connsiteY3" fmla="*/ 696054 h 1178743"/>
              <a:gd name="connsiteX4" fmla="*/ 700408 w 1178743"/>
              <a:gd name="connsiteY4" fmla="*/ 1133216 h 1178743"/>
              <a:gd name="connsiteX5" fmla="*/ 482690 w 1178743"/>
              <a:gd name="connsiteY5" fmla="*/ 1134087 h 1178743"/>
              <a:gd name="connsiteX6" fmla="*/ 45527 w 1178743"/>
              <a:gd name="connsiteY6" fmla="*/ 700408 h 1178743"/>
              <a:gd name="connsiteX7" fmla="*/ 44656 w 1178743"/>
              <a:gd name="connsiteY7" fmla="*/ 482690 h 1178743"/>
              <a:gd name="connsiteX8" fmla="*/ 478335 w 1178743"/>
              <a:gd name="connsiteY8" fmla="*/ 45527 h 1178743"/>
              <a:gd name="connsiteX9" fmla="*/ 587014 w 1178743"/>
              <a:gd name="connsiteY9" fmla="*/ 1 h 11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8743" h="1178743">
                <a:moveTo>
                  <a:pt x="587014" y="1"/>
                </a:moveTo>
                <a:cubicBezTo>
                  <a:pt x="626413" y="-157"/>
                  <a:pt x="665872" y="14716"/>
                  <a:pt x="696053" y="44656"/>
                </a:cubicBezTo>
                <a:lnTo>
                  <a:pt x="1133216" y="478336"/>
                </a:lnTo>
                <a:cubicBezTo>
                  <a:pt x="1193578" y="538216"/>
                  <a:pt x="1193968" y="635692"/>
                  <a:pt x="1134087" y="696054"/>
                </a:cubicBezTo>
                <a:lnTo>
                  <a:pt x="700408" y="1133216"/>
                </a:lnTo>
                <a:cubicBezTo>
                  <a:pt x="640527" y="1193578"/>
                  <a:pt x="543051" y="1193968"/>
                  <a:pt x="482690" y="1134087"/>
                </a:cubicBezTo>
                <a:lnTo>
                  <a:pt x="45527" y="700408"/>
                </a:lnTo>
                <a:cubicBezTo>
                  <a:pt x="-14835" y="640527"/>
                  <a:pt x="-15225" y="543052"/>
                  <a:pt x="44656" y="482690"/>
                </a:cubicBezTo>
                <a:lnTo>
                  <a:pt x="478335" y="45527"/>
                </a:lnTo>
                <a:cubicBezTo>
                  <a:pt x="508276" y="15346"/>
                  <a:pt x="547615" y="158"/>
                  <a:pt x="58701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dirty="0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4371179" y="4454618"/>
            <a:ext cx="590405" cy="590405"/>
          </a:xfrm>
          <a:custGeom>
            <a:avLst/>
            <a:gdLst>
              <a:gd name="connsiteX0" fmla="*/ 587014 w 1178743"/>
              <a:gd name="connsiteY0" fmla="*/ 1 h 1178743"/>
              <a:gd name="connsiteX1" fmla="*/ 696053 w 1178743"/>
              <a:gd name="connsiteY1" fmla="*/ 44656 h 1178743"/>
              <a:gd name="connsiteX2" fmla="*/ 1133216 w 1178743"/>
              <a:gd name="connsiteY2" fmla="*/ 478336 h 1178743"/>
              <a:gd name="connsiteX3" fmla="*/ 1134086 w 1178743"/>
              <a:gd name="connsiteY3" fmla="*/ 696054 h 1178743"/>
              <a:gd name="connsiteX4" fmla="*/ 700408 w 1178743"/>
              <a:gd name="connsiteY4" fmla="*/ 1133216 h 1178743"/>
              <a:gd name="connsiteX5" fmla="*/ 482690 w 1178743"/>
              <a:gd name="connsiteY5" fmla="*/ 1134087 h 1178743"/>
              <a:gd name="connsiteX6" fmla="*/ 45527 w 1178743"/>
              <a:gd name="connsiteY6" fmla="*/ 700408 h 1178743"/>
              <a:gd name="connsiteX7" fmla="*/ 44656 w 1178743"/>
              <a:gd name="connsiteY7" fmla="*/ 482690 h 1178743"/>
              <a:gd name="connsiteX8" fmla="*/ 478335 w 1178743"/>
              <a:gd name="connsiteY8" fmla="*/ 45527 h 1178743"/>
              <a:gd name="connsiteX9" fmla="*/ 587014 w 1178743"/>
              <a:gd name="connsiteY9" fmla="*/ 1 h 11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8743" h="1178743">
                <a:moveTo>
                  <a:pt x="587014" y="1"/>
                </a:moveTo>
                <a:cubicBezTo>
                  <a:pt x="626413" y="-157"/>
                  <a:pt x="665873" y="14716"/>
                  <a:pt x="696053" y="44656"/>
                </a:cubicBezTo>
                <a:lnTo>
                  <a:pt x="1133216" y="478336"/>
                </a:lnTo>
                <a:cubicBezTo>
                  <a:pt x="1193578" y="538216"/>
                  <a:pt x="1193968" y="635692"/>
                  <a:pt x="1134086" y="696054"/>
                </a:cubicBezTo>
                <a:lnTo>
                  <a:pt x="700408" y="1133216"/>
                </a:lnTo>
                <a:cubicBezTo>
                  <a:pt x="640527" y="1193578"/>
                  <a:pt x="543051" y="1193968"/>
                  <a:pt x="482690" y="1134087"/>
                </a:cubicBezTo>
                <a:lnTo>
                  <a:pt x="45527" y="700408"/>
                </a:lnTo>
                <a:cubicBezTo>
                  <a:pt x="-14835" y="640527"/>
                  <a:pt x="-15225" y="543052"/>
                  <a:pt x="44656" y="482690"/>
                </a:cubicBezTo>
                <a:lnTo>
                  <a:pt x="478335" y="45527"/>
                </a:lnTo>
                <a:cubicBezTo>
                  <a:pt x="508276" y="15346"/>
                  <a:pt x="547615" y="158"/>
                  <a:pt x="5870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dirty="0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5798008" y="2093478"/>
            <a:ext cx="590405" cy="590405"/>
          </a:xfrm>
          <a:custGeom>
            <a:avLst/>
            <a:gdLst>
              <a:gd name="connsiteX0" fmla="*/ 587014 w 1178743"/>
              <a:gd name="connsiteY0" fmla="*/ 1 h 1178743"/>
              <a:gd name="connsiteX1" fmla="*/ 696053 w 1178743"/>
              <a:gd name="connsiteY1" fmla="*/ 44656 h 1178743"/>
              <a:gd name="connsiteX2" fmla="*/ 1133216 w 1178743"/>
              <a:gd name="connsiteY2" fmla="*/ 478336 h 1178743"/>
              <a:gd name="connsiteX3" fmla="*/ 1134087 w 1178743"/>
              <a:gd name="connsiteY3" fmla="*/ 696054 h 1178743"/>
              <a:gd name="connsiteX4" fmla="*/ 700408 w 1178743"/>
              <a:gd name="connsiteY4" fmla="*/ 1133216 h 1178743"/>
              <a:gd name="connsiteX5" fmla="*/ 482690 w 1178743"/>
              <a:gd name="connsiteY5" fmla="*/ 1134087 h 1178743"/>
              <a:gd name="connsiteX6" fmla="*/ 45527 w 1178743"/>
              <a:gd name="connsiteY6" fmla="*/ 700408 h 1178743"/>
              <a:gd name="connsiteX7" fmla="*/ 44656 w 1178743"/>
              <a:gd name="connsiteY7" fmla="*/ 482690 h 1178743"/>
              <a:gd name="connsiteX8" fmla="*/ 478335 w 1178743"/>
              <a:gd name="connsiteY8" fmla="*/ 45527 h 1178743"/>
              <a:gd name="connsiteX9" fmla="*/ 587014 w 1178743"/>
              <a:gd name="connsiteY9" fmla="*/ 1 h 11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8743" h="1178743">
                <a:moveTo>
                  <a:pt x="587014" y="1"/>
                </a:moveTo>
                <a:cubicBezTo>
                  <a:pt x="626413" y="-157"/>
                  <a:pt x="665872" y="14716"/>
                  <a:pt x="696053" y="44656"/>
                </a:cubicBezTo>
                <a:lnTo>
                  <a:pt x="1133216" y="478336"/>
                </a:lnTo>
                <a:cubicBezTo>
                  <a:pt x="1193578" y="538216"/>
                  <a:pt x="1193968" y="635692"/>
                  <a:pt x="1134087" y="696054"/>
                </a:cubicBezTo>
                <a:lnTo>
                  <a:pt x="700408" y="1133216"/>
                </a:lnTo>
                <a:cubicBezTo>
                  <a:pt x="640527" y="1193578"/>
                  <a:pt x="543051" y="1193968"/>
                  <a:pt x="482690" y="1134087"/>
                </a:cubicBezTo>
                <a:lnTo>
                  <a:pt x="45527" y="700408"/>
                </a:lnTo>
                <a:cubicBezTo>
                  <a:pt x="-14835" y="640527"/>
                  <a:pt x="-15225" y="543052"/>
                  <a:pt x="44656" y="482690"/>
                </a:cubicBezTo>
                <a:lnTo>
                  <a:pt x="478335" y="45527"/>
                </a:lnTo>
                <a:cubicBezTo>
                  <a:pt x="508276" y="15346"/>
                  <a:pt x="547615" y="158"/>
                  <a:pt x="58701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dirty="0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98" name="Freeform 97"/>
          <p:cNvSpPr/>
          <p:nvPr/>
        </p:nvSpPr>
        <p:spPr>
          <a:xfrm>
            <a:off x="7367590" y="4447958"/>
            <a:ext cx="590405" cy="590405"/>
          </a:xfrm>
          <a:custGeom>
            <a:avLst/>
            <a:gdLst>
              <a:gd name="connsiteX0" fmla="*/ 587014 w 1178743"/>
              <a:gd name="connsiteY0" fmla="*/ 1 h 1178743"/>
              <a:gd name="connsiteX1" fmla="*/ 696053 w 1178743"/>
              <a:gd name="connsiteY1" fmla="*/ 44656 h 1178743"/>
              <a:gd name="connsiteX2" fmla="*/ 1133216 w 1178743"/>
              <a:gd name="connsiteY2" fmla="*/ 478336 h 1178743"/>
              <a:gd name="connsiteX3" fmla="*/ 1134086 w 1178743"/>
              <a:gd name="connsiteY3" fmla="*/ 696054 h 1178743"/>
              <a:gd name="connsiteX4" fmla="*/ 700408 w 1178743"/>
              <a:gd name="connsiteY4" fmla="*/ 1133216 h 1178743"/>
              <a:gd name="connsiteX5" fmla="*/ 482690 w 1178743"/>
              <a:gd name="connsiteY5" fmla="*/ 1134087 h 1178743"/>
              <a:gd name="connsiteX6" fmla="*/ 45527 w 1178743"/>
              <a:gd name="connsiteY6" fmla="*/ 700408 h 1178743"/>
              <a:gd name="connsiteX7" fmla="*/ 44656 w 1178743"/>
              <a:gd name="connsiteY7" fmla="*/ 482690 h 1178743"/>
              <a:gd name="connsiteX8" fmla="*/ 478335 w 1178743"/>
              <a:gd name="connsiteY8" fmla="*/ 45527 h 1178743"/>
              <a:gd name="connsiteX9" fmla="*/ 587014 w 1178743"/>
              <a:gd name="connsiteY9" fmla="*/ 1 h 11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8743" h="1178743">
                <a:moveTo>
                  <a:pt x="587014" y="1"/>
                </a:moveTo>
                <a:cubicBezTo>
                  <a:pt x="626413" y="-157"/>
                  <a:pt x="665873" y="14716"/>
                  <a:pt x="696053" y="44656"/>
                </a:cubicBezTo>
                <a:lnTo>
                  <a:pt x="1133216" y="478336"/>
                </a:lnTo>
                <a:cubicBezTo>
                  <a:pt x="1193578" y="538216"/>
                  <a:pt x="1193968" y="635692"/>
                  <a:pt x="1134086" y="696054"/>
                </a:cubicBezTo>
                <a:lnTo>
                  <a:pt x="700408" y="1133216"/>
                </a:lnTo>
                <a:cubicBezTo>
                  <a:pt x="640527" y="1193578"/>
                  <a:pt x="543051" y="1193968"/>
                  <a:pt x="482690" y="1134087"/>
                </a:cubicBezTo>
                <a:lnTo>
                  <a:pt x="45527" y="700408"/>
                </a:lnTo>
                <a:cubicBezTo>
                  <a:pt x="-14835" y="640527"/>
                  <a:pt x="-15225" y="543052"/>
                  <a:pt x="44656" y="482690"/>
                </a:cubicBezTo>
                <a:lnTo>
                  <a:pt x="478335" y="45527"/>
                </a:lnTo>
                <a:cubicBezTo>
                  <a:pt x="508276" y="15346"/>
                  <a:pt x="547615" y="158"/>
                  <a:pt x="58701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dirty="0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sp>
        <p:nvSpPr>
          <p:cNvPr id="108" name="Freeform 107"/>
          <p:cNvSpPr/>
          <p:nvPr/>
        </p:nvSpPr>
        <p:spPr>
          <a:xfrm>
            <a:off x="8794419" y="2086818"/>
            <a:ext cx="590405" cy="590405"/>
          </a:xfrm>
          <a:custGeom>
            <a:avLst/>
            <a:gdLst>
              <a:gd name="connsiteX0" fmla="*/ 587014 w 1178743"/>
              <a:gd name="connsiteY0" fmla="*/ 1 h 1178743"/>
              <a:gd name="connsiteX1" fmla="*/ 696053 w 1178743"/>
              <a:gd name="connsiteY1" fmla="*/ 44656 h 1178743"/>
              <a:gd name="connsiteX2" fmla="*/ 1133216 w 1178743"/>
              <a:gd name="connsiteY2" fmla="*/ 478336 h 1178743"/>
              <a:gd name="connsiteX3" fmla="*/ 1134087 w 1178743"/>
              <a:gd name="connsiteY3" fmla="*/ 696054 h 1178743"/>
              <a:gd name="connsiteX4" fmla="*/ 700408 w 1178743"/>
              <a:gd name="connsiteY4" fmla="*/ 1133216 h 1178743"/>
              <a:gd name="connsiteX5" fmla="*/ 482690 w 1178743"/>
              <a:gd name="connsiteY5" fmla="*/ 1134087 h 1178743"/>
              <a:gd name="connsiteX6" fmla="*/ 45527 w 1178743"/>
              <a:gd name="connsiteY6" fmla="*/ 700408 h 1178743"/>
              <a:gd name="connsiteX7" fmla="*/ 44656 w 1178743"/>
              <a:gd name="connsiteY7" fmla="*/ 482690 h 1178743"/>
              <a:gd name="connsiteX8" fmla="*/ 478335 w 1178743"/>
              <a:gd name="connsiteY8" fmla="*/ 45527 h 1178743"/>
              <a:gd name="connsiteX9" fmla="*/ 587014 w 1178743"/>
              <a:gd name="connsiteY9" fmla="*/ 1 h 11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8743" h="1178743">
                <a:moveTo>
                  <a:pt x="587014" y="1"/>
                </a:moveTo>
                <a:cubicBezTo>
                  <a:pt x="626413" y="-157"/>
                  <a:pt x="665872" y="14716"/>
                  <a:pt x="696053" y="44656"/>
                </a:cubicBezTo>
                <a:lnTo>
                  <a:pt x="1133216" y="478336"/>
                </a:lnTo>
                <a:cubicBezTo>
                  <a:pt x="1193578" y="538216"/>
                  <a:pt x="1193968" y="635692"/>
                  <a:pt x="1134087" y="696054"/>
                </a:cubicBezTo>
                <a:lnTo>
                  <a:pt x="700408" y="1133216"/>
                </a:lnTo>
                <a:cubicBezTo>
                  <a:pt x="640527" y="1193578"/>
                  <a:pt x="543051" y="1193968"/>
                  <a:pt x="482690" y="1134087"/>
                </a:cubicBezTo>
                <a:lnTo>
                  <a:pt x="45527" y="700408"/>
                </a:lnTo>
                <a:cubicBezTo>
                  <a:pt x="-14835" y="640527"/>
                  <a:pt x="-15225" y="543052"/>
                  <a:pt x="44656" y="482690"/>
                </a:cubicBezTo>
                <a:lnTo>
                  <a:pt x="478335" y="45527"/>
                </a:lnTo>
                <a:cubicBezTo>
                  <a:pt x="508276" y="15346"/>
                  <a:pt x="547615" y="158"/>
                  <a:pt x="58701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4"/>
            <a:endParaRPr lang="en-GB" dirty="0">
              <a:solidFill>
                <a:prstClr val="white"/>
              </a:solidFill>
              <a:latin typeface="Open Sans"/>
              <a:ea typeface="微软雅黑"/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1887301" y="2740944"/>
            <a:ext cx="2483879" cy="1376184"/>
            <a:chOff x="2674512" y="7414670"/>
            <a:chExt cx="3725819" cy="2064276"/>
          </a:xfrm>
        </p:grpSpPr>
        <p:sp>
          <p:nvSpPr>
            <p:cNvPr id="116" name="Rectangle 115"/>
            <p:cNvSpPr/>
            <p:nvPr/>
          </p:nvSpPr>
          <p:spPr>
            <a:xfrm>
              <a:off x="2674512" y="7862252"/>
              <a:ext cx="3725819" cy="1616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GB" sz="1100" dirty="0">
                <a:solidFill>
                  <a:srgbClr val="686868"/>
                </a:solidFill>
                <a:latin typeface="Source Sans Pro"/>
                <a:ea typeface="微软雅黑"/>
                <a:cs typeface="Segoe UI Light" panose="020B0502040204020203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475596" y="7414670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4852517" y="2728024"/>
            <a:ext cx="2483879" cy="1376184"/>
            <a:chOff x="2674512" y="7414670"/>
            <a:chExt cx="3725819" cy="2064276"/>
          </a:xfrm>
        </p:grpSpPr>
        <p:sp>
          <p:nvSpPr>
            <p:cNvPr id="119" name="Rectangle 118"/>
            <p:cNvSpPr/>
            <p:nvPr/>
          </p:nvSpPr>
          <p:spPr>
            <a:xfrm>
              <a:off x="2674512" y="7862252"/>
              <a:ext cx="3725819" cy="1616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GB" sz="1100" dirty="0">
                <a:solidFill>
                  <a:srgbClr val="686868"/>
                </a:solidFill>
                <a:latin typeface="Source Sans Pro"/>
                <a:ea typeface="微软雅黑"/>
                <a:cs typeface="Segoe UI Light" panose="020B0502040204020203" pitchFamily="34" charset="0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3475596" y="7414670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805033" y="2715103"/>
            <a:ext cx="2483879" cy="1376184"/>
            <a:chOff x="2674512" y="7414670"/>
            <a:chExt cx="3725819" cy="2064276"/>
          </a:xfrm>
        </p:grpSpPr>
        <p:sp>
          <p:nvSpPr>
            <p:cNvPr id="122" name="Rectangle 121"/>
            <p:cNvSpPr/>
            <p:nvPr/>
          </p:nvSpPr>
          <p:spPr>
            <a:xfrm>
              <a:off x="2674512" y="7862252"/>
              <a:ext cx="3725819" cy="1616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GB" sz="1100" dirty="0">
                <a:solidFill>
                  <a:srgbClr val="686868"/>
                </a:solidFill>
                <a:latin typeface="Source Sans Pro"/>
                <a:ea typeface="微软雅黑"/>
                <a:cs typeface="Segoe UI Light" panose="020B0502040204020203" pitchFamily="34" charset="0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3475596" y="7414670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482366" y="5097643"/>
            <a:ext cx="2483879" cy="1376184"/>
            <a:chOff x="2674512" y="7414670"/>
            <a:chExt cx="3725819" cy="2064276"/>
          </a:xfrm>
        </p:grpSpPr>
        <p:sp>
          <p:nvSpPr>
            <p:cNvPr id="125" name="Rectangle 124"/>
            <p:cNvSpPr/>
            <p:nvPr/>
          </p:nvSpPr>
          <p:spPr>
            <a:xfrm>
              <a:off x="2674512" y="7862252"/>
              <a:ext cx="3725819" cy="1616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GB" sz="1100" dirty="0">
                <a:solidFill>
                  <a:srgbClr val="686868"/>
                </a:solidFill>
                <a:latin typeface="Source Sans Pro"/>
                <a:ea typeface="微软雅黑"/>
                <a:cs typeface="Segoe UI Light" panose="020B0502040204020203" pitchFamily="34" charset="0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475596" y="7414670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447582" y="5084721"/>
            <a:ext cx="2483879" cy="1376184"/>
            <a:chOff x="2674512" y="7414670"/>
            <a:chExt cx="3725819" cy="2064276"/>
          </a:xfrm>
        </p:grpSpPr>
        <p:sp>
          <p:nvSpPr>
            <p:cNvPr id="128" name="Rectangle 127"/>
            <p:cNvSpPr/>
            <p:nvPr/>
          </p:nvSpPr>
          <p:spPr>
            <a:xfrm>
              <a:off x="2674512" y="7862252"/>
              <a:ext cx="3725819" cy="1616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GB" sz="1100" dirty="0">
                <a:solidFill>
                  <a:srgbClr val="686868"/>
                </a:solidFill>
                <a:latin typeface="Source Sans Pro"/>
                <a:ea typeface="微软雅黑"/>
                <a:cs typeface="Segoe UI Light" panose="020B0502040204020203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3475596" y="7414670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24"/>
              <a:r>
                <a:rPr lang="zh-CN" altLang="en-US" sz="1600" b="1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请关注公众号</a:t>
              </a:r>
              <a:endParaRPr lang="en-GB" altLang="zh-CN" sz="1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2977790" y="2261765"/>
            <a:ext cx="240511" cy="240511"/>
            <a:chOff x="4843463" y="3155951"/>
            <a:chExt cx="1370013" cy="1370012"/>
          </a:xfrm>
          <a:solidFill>
            <a:schemeClr val="bg1"/>
          </a:solidFill>
        </p:grpSpPr>
        <p:sp>
          <p:nvSpPr>
            <p:cNvPr id="134" name="Freeform 63"/>
            <p:cNvSpPr>
              <a:spLocks/>
            </p:cNvSpPr>
            <p:nvPr/>
          </p:nvSpPr>
          <p:spPr bwMode="auto">
            <a:xfrm>
              <a:off x="5680076" y="3992563"/>
              <a:ext cx="533400" cy="533400"/>
            </a:xfrm>
            <a:custGeom>
              <a:avLst/>
              <a:gdLst>
                <a:gd name="T0" fmla="*/ 457 w 1344"/>
                <a:gd name="T1" fmla="*/ 0 h 1344"/>
                <a:gd name="T2" fmla="*/ 1249 w 1344"/>
                <a:gd name="T3" fmla="*/ 792 h 1344"/>
                <a:gd name="T4" fmla="*/ 1277 w 1344"/>
                <a:gd name="T5" fmla="*/ 823 h 1344"/>
                <a:gd name="T6" fmla="*/ 1299 w 1344"/>
                <a:gd name="T7" fmla="*/ 855 h 1344"/>
                <a:gd name="T8" fmla="*/ 1318 w 1344"/>
                <a:gd name="T9" fmla="*/ 890 h 1344"/>
                <a:gd name="T10" fmla="*/ 1330 w 1344"/>
                <a:gd name="T11" fmla="*/ 927 h 1344"/>
                <a:gd name="T12" fmla="*/ 1340 w 1344"/>
                <a:gd name="T13" fmla="*/ 963 h 1344"/>
                <a:gd name="T14" fmla="*/ 1344 w 1344"/>
                <a:gd name="T15" fmla="*/ 1002 h 1344"/>
                <a:gd name="T16" fmla="*/ 1344 w 1344"/>
                <a:gd name="T17" fmla="*/ 1040 h 1344"/>
                <a:gd name="T18" fmla="*/ 1340 w 1344"/>
                <a:gd name="T19" fmla="*/ 1078 h 1344"/>
                <a:gd name="T20" fmla="*/ 1330 w 1344"/>
                <a:gd name="T21" fmla="*/ 1116 h 1344"/>
                <a:gd name="T22" fmla="*/ 1318 w 1344"/>
                <a:gd name="T23" fmla="*/ 1151 h 1344"/>
                <a:gd name="T24" fmla="*/ 1299 w 1344"/>
                <a:gd name="T25" fmla="*/ 1186 h 1344"/>
                <a:gd name="T26" fmla="*/ 1277 w 1344"/>
                <a:gd name="T27" fmla="*/ 1220 h 1344"/>
                <a:gd name="T28" fmla="*/ 1249 w 1344"/>
                <a:gd name="T29" fmla="*/ 1250 h 1344"/>
                <a:gd name="T30" fmla="*/ 1219 w 1344"/>
                <a:gd name="T31" fmla="*/ 1276 h 1344"/>
                <a:gd name="T32" fmla="*/ 1186 w 1344"/>
                <a:gd name="T33" fmla="*/ 1299 h 1344"/>
                <a:gd name="T34" fmla="*/ 1152 w 1344"/>
                <a:gd name="T35" fmla="*/ 1317 h 1344"/>
                <a:gd name="T36" fmla="*/ 1116 w 1344"/>
                <a:gd name="T37" fmla="*/ 1331 h 1344"/>
                <a:gd name="T38" fmla="*/ 1078 w 1344"/>
                <a:gd name="T39" fmla="*/ 1339 h 1344"/>
                <a:gd name="T40" fmla="*/ 1040 w 1344"/>
                <a:gd name="T41" fmla="*/ 1344 h 1344"/>
                <a:gd name="T42" fmla="*/ 1001 w 1344"/>
                <a:gd name="T43" fmla="*/ 1344 h 1344"/>
                <a:gd name="T44" fmla="*/ 964 w 1344"/>
                <a:gd name="T45" fmla="*/ 1339 h 1344"/>
                <a:gd name="T46" fmla="*/ 927 w 1344"/>
                <a:gd name="T47" fmla="*/ 1331 h 1344"/>
                <a:gd name="T48" fmla="*/ 890 w 1344"/>
                <a:gd name="T49" fmla="*/ 1317 h 1344"/>
                <a:gd name="T50" fmla="*/ 855 w 1344"/>
                <a:gd name="T51" fmla="*/ 1299 h 1344"/>
                <a:gd name="T52" fmla="*/ 823 w 1344"/>
                <a:gd name="T53" fmla="*/ 1276 h 1344"/>
                <a:gd name="T54" fmla="*/ 791 w 1344"/>
                <a:gd name="T55" fmla="*/ 1250 h 1344"/>
                <a:gd name="T56" fmla="*/ 0 w 1344"/>
                <a:gd name="T57" fmla="*/ 457 h 1344"/>
                <a:gd name="T58" fmla="*/ 76 w 1344"/>
                <a:gd name="T59" fmla="*/ 405 h 1344"/>
                <a:gd name="T60" fmla="*/ 150 w 1344"/>
                <a:gd name="T61" fmla="*/ 347 h 1344"/>
                <a:gd name="T62" fmla="*/ 220 w 1344"/>
                <a:gd name="T63" fmla="*/ 285 h 1344"/>
                <a:gd name="T64" fmla="*/ 285 w 1344"/>
                <a:gd name="T65" fmla="*/ 220 h 1344"/>
                <a:gd name="T66" fmla="*/ 347 w 1344"/>
                <a:gd name="T67" fmla="*/ 150 h 1344"/>
                <a:gd name="T68" fmla="*/ 405 w 1344"/>
                <a:gd name="T69" fmla="*/ 76 h 1344"/>
                <a:gd name="T70" fmla="*/ 457 w 1344"/>
                <a:gd name="T71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4" h="1344">
                  <a:moveTo>
                    <a:pt x="457" y="0"/>
                  </a:moveTo>
                  <a:lnTo>
                    <a:pt x="1249" y="792"/>
                  </a:lnTo>
                  <a:lnTo>
                    <a:pt x="1277" y="823"/>
                  </a:lnTo>
                  <a:lnTo>
                    <a:pt x="1299" y="855"/>
                  </a:lnTo>
                  <a:lnTo>
                    <a:pt x="1318" y="890"/>
                  </a:lnTo>
                  <a:lnTo>
                    <a:pt x="1330" y="927"/>
                  </a:lnTo>
                  <a:lnTo>
                    <a:pt x="1340" y="963"/>
                  </a:lnTo>
                  <a:lnTo>
                    <a:pt x="1344" y="1002"/>
                  </a:lnTo>
                  <a:lnTo>
                    <a:pt x="1344" y="1040"/>
                  </a:lnTo>
                  <a:lnTo>
                    <a:pt x="1340" y="1078"/>
                  </a:lnTo>
                  <a:lnTo>
                    <a:pt x="1330" y="1116"/>
                  </a:lnTo>
                  <a:lnTo>
                    <a:pt x="1318" y="1151"/>
                  </a:lnTo>
                  <a:lnTo>
                    <a:pt x="1299" y="1186"/>
                  </a:lnTo>
                  <a:lnTo>
                    <a:pt x="1277" y="1220"/>
                  </a:lnTo>
                  <a:lnTo>
                    <a:pt x="1249" y="1250"/>
                  </a:lnTo>
                  <a:lnTo>
                    <a:pt x="1219" y="1276"/>
                  </a:lnTo>
                  <a:lnTo>
                    <a:pt x="1186" y="1299"/>
                  </a:lnTo>
                  <a:lnTo>
                    <a:pt x="1152" y="1317"/>
                  </a:lnTo>
                  <a:lnTo>
                    <a:pt x="1116" y="1331"/>
                  </a:lnTo>
                  <a:lnTo>
                    <a:pt x="1078" y="1339"/>
                  </a:lnTo>
                  <a:lnTo>
                    <a:pt x="1040" y="1344"/>
                  </a:lnTo>
                  <a:lnTo>
                    <a:pt x="1001" y="1344"/>
                  </a:lnTo>
                  <a:lnTo>
                    <a:pt x="964" y="1339"/>
                  </a:lnTo>
                  <a:lnTo>
                    <a:pt x="927" y="1331"/>
                  </a:lnTo>
                  <a:lnTo>
                    <a:pt x="890" y="1317"/>
                  </a:lnTo>
                  <a:lnTo>
                    <a:pt x="855" y="1299"/>
                  </a:lnTo>
                  <a:lnTo>
                    <a:pt x="823" y="1276"/>
                  </a:lnTo>
                  <a:lnTo>
                    <a:pt x="791" y="1250"/>
                  </a:lnTo>
                  <a:lnTo>
                    <a:pt x="0" y="457"/>
                  </a:lnTo>
                  <a:lnTo>
                    <a:pt x="76" y="405"/>
                  </a:lnTo>
                  <a:lnTo>
                    <a:pt x="150" y="347"/>
                  </a:lnTo>
                  <a:lnTo>
                    <a:pt x="220" y="285"/>
                  </a:lnTo>
                  <a:lnTo>
                    <a:pt x="285" y="220"/>
                  </a:lnTo>
                  <a:lnTo>
                    <a:pt x="347" y="150"/>
                  </a:lnTo>
                  <a:lnTo>
                    <a:pt x="405" y="76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135" name="Freeform 64"/>
            <p:cNvSpPr>
              <a:spLocks noEditPoints="1"/>
            </p:cNvSpPr>
            <p:nvPr/>
          </p:nvSpPr>
          <p:spPr bwMode="auto">
            <a:xfrm>
              <a:off x="4843463" y="3155951"/>
              <a:ext cx="1027113" cy="1027113"/>
            </a:xfrm>
            <a:custGeom>
              <a:avLst/>
              <a:gdLst>
                <a:gd name="T0" fmla="*/ 1137 w 2591"/>
                <a:gd name="T1" fmla="*/ 337 h 2591"/>
                <a:gd name="T2" fmla="*/ 918 w 2591"/>
                <a:gd name="T3" fmla="*/ 400 h 2591"/>
                <a:gd name="T4" fmla="*/ 721 w 2591"/>
                <a:gd name="T5" fmla="*/ 512 h 2591"/>
                <a:gd name="T6" fmla="*/ 558 w 2591"/>
                <a:gd name="T7" fmla="*/ 664 h 2591"/>
                <a:gd name="T8" fmla="*/ 433 w 2591"/>
                <a:gd name="T9" fmla="*/ 850 h 2591"/>
                <a:gd name="T10" fmla="*/ 352 w 2591"/>
                <a:gd name="T11" fmla="*/ 1062 h 2591"/>
                <a:gd name="T12" fmla="*/ 323 w 2591"/>
                <a:gd name="T13" fmla="*/ 1296 h 2591"/>
                <a:gd name="T14" fmla="*/ 352 w 2591"/>
                <a:gd name="T15" fmla="*/ 1529 h 2591"/>
                <a:gd name="T16" fmla="*/ 433 w 2591"/>
                <a:gd name="T17" fmla="*/ 1741 h 2591"/>
                <a:gd name="T18" fmla="*/ 558 w 2591"/>
                <a:gd name="T19" fmla="*/ 1927 h 2591"/>
                <a:gd name="T20" fmla="*/ 721 w 2591"/>
                <a:gd name="T21" fmla="*/ 2079 h 2591"/>
                <a:gd name="T22" fmla="*/ 918 w 2591"/>
                <a:gd name="T23" fmla="*/ 2190 h 2591"/>
                <a:gd name="T24" fmla="*/ 1137 w 2591"/>
                <a:gd name="T25" fmla="*/ 2253 h 2591"/>
                <a:gd name="T26" fmla="*/ 1375 w 2591"/>
                <a:gd name="T27" fmla="*/ 2263 h 2591"/>
                <a:gd name="T28" fmla="*/ 1601 w 2591"/>
                <a:gd name="T29" fmla="*/ 2217 h 2591"/>
                <a:gd name="T30" fmla="*/ 1806 w 2591"/>
                <a:gd name="T31" fmla="*/ 2121 h 2591"/>
                <a:gd name="T32" fmla="*/ 1982 w 2591"/>
                <a:gd name="T33" fmla="*/ 1982 h 2591"/>
                <a:gd name="T34" fmla="*/ 2121 w 2591"/>
                <a:gd name="T35" fmla="*/ 1806 h 2591"/>
                <a:gd name="T36" fmla="*/ 2217 w 2591"/>
                <a:gd name="T37" fmla="*/ 1602 h 2591"/>
                <a:gd name="T38" fmla="*/ 2263 w 2591"/>
                <a:gd name="T39" fmla="*/ 1375 h 2591"/>
                <a:gd name="T40" fmla="*/ 2254 w 2591"/>
                <a:gd name="T41" fmla="*/ 1138 h 2591"/>
                <a:gd name="T42" fmla="*/ 2189 w 2591"/>
                <a:gd name="T43" fmla="*/ 918 h 2591"/>
                <a:gd name="T44" fmla="*/ 2079 w 2591"/>
                <a:gd name="T45" fmla="*/ 723 h 2591"/>
                <a:gd name="T46" fmla="*/ 1927 w 2591"/>
                <a:gd name="T47" fmla="*/ 558 h 2591"/>
                <a:gd name="T48" fmla="*/ 1741 w 2591"/>
                <a:gd name="T49" fmla="*/ 433 h 2591"/>
                <a:gd name="T50" fmla="*/ 1528 w 2591"/>
                <a:gd name="T51" fmla="*/ 352 h 2591"/>
                <a:gd name="T52" fmla="*/ 1295 w 2591"/>
                <a:gd name="T53" fmla="*/ 325 h 2591"/>
                <a:gd name="T54" fmla="*/ 1479 w 2591"/>
                <a:gd name="T55" fmla="*/ 13 h 2591"/>
                <a:gd name="T56" fmla="*/ 1738 w 2591"/>
                <a:gd name="T57" fmla="*/ 78 h 2591"/>
                <a:gd name="T58" fmla="*/ 1973 w 2591"/>
                <a:gd name="T59" fmla="*/ 192 h 2591"/>
                <a:gd name="T60" fmla="*/ 2180 w 2591"/>
                <a:gd name="T61" fmla="*/ 350 h 2591"/>
                <a:gd name="T62" fmla="*/ 2350 w 2591"/>
                <a:gd name="T63" fmla="*/ 545 h 2591"/>
                <a:gd name="T64" fmla="*/ 2479 w 2591"/>
                <a:gd name="T65" fmla="*/ 771 h 2591"/>
                <a:gd name="T66" fmla="*/ 2561 w 2591"/>
                <a:gd name="T67" fmla="*/ 1024 h 2591"/>
                <a:gd name="T68" fmla="*/ 2591 w 2591"/>
                <a:gd name="T69" fmla="*/ 1296 h 2591"/>
                <a:gd name="T70" fmla="*/ 2561 w 2591"/>
                <a:gd name="T71" fmla="*/ 1567 h 2591"/>
                <a:gd name="T72" fmla="*/ 2479 w 2591"/>
                <a:gd name="T73" fmla="*/ 1820 h 2591"/>
                <a:gd name="T74" fmla="*/ 2350 w 2591"/>
                <a:gd name="T75" fmla="*/ 2046 h 2591"/>
                <a:gd name="T76" fmla="*/ 2180 w 2591"/>
                <a:gd name="T77" fmla="*/ 2241 h 2591"/>
                <a:gd name="T78" fmla="*/ 1973 w 2591"/>
                <a:gd name="T79" fmla="*/ 2398 h 2591"/>
                <a:gd name="T80" fmla="*/ 1738 w 2591"/>
                <a:gd name="T81" fmla="*/ 2513 h 2591"/>
                <a:gd name="T82" fmla="*/ 1479 w 2591"/>
                <a:gd name="T83" fmla="*/ 2578 h 2591"/>
                <a:gd name="T84" fmla="*/ 1202 w 2591"/>
                <a:gd name="T85" fmla="*/ 2587 h 2591"/>
                <a:gd name="T86" fmla="*/ 937 w 2591"/>
                <a:gd name="T87" fmla="*/ 2540 h 2591"/>
                <a:gd name="T88" fmla="*/ 692 w 2591"/>
                <a:gd name="T89" fmla="*/ 2441 h 2591"/>
                <a:gd name="T90" fmla="*/ 476 w 2591"/>
                <a:gd name="T91" fmla="*/ 2298 h 2591"/>
                <a:gd name="T92" fmla="*/ 292 w 2591"/>
                <a:gd name="T93" fmla="*/ 2115 h 2591"/>
                <a:gd name="T94" fmla="*/ 149 w 2591"/>
                <a:gd name="T95" fmla="*/ 1899 h 2591"/>
                <a:gd name="T96" fmla="*/ 50 w 2591"/>
                <a:gd name="T97" fmla="*/ 1654 h 2591"/>
                <a:gd name="T98" fmla="*/ 3 w 2591"/>
                <a:gd name="T99" fmla="*/ 1388 h 2591"/>
                <a:gd name="T100" fmla="*/ 13 w 2591"/>
                <a:gd name="T101" fmla="*/ 1112 h 2591"/>
                <a:gd name="T102" fmla="*/ 78 w 2591"/>
                <a:gd name="T103" fmla="*/ 853 h 2591"/>
                <a:gd name="T104" fmla="*/ 192 w 2591"/>
                <a:gd name="T105" fmla="*/ 617 h 2591"/>
                <a:gd name="T106" fmla="*/ 350 w 2591"/>
                <a:gd name="T107" fmla="*/ 411 h 2591"/>
                <a:gd name="T108" fmla="*/ 544 w 2591"/>
                <a:gd name="T109" fmla="*/ 241 h 2591"/>
                <a:gd name="T110" fmla="*/ 771 w 2591"/>
                <a:gd name="T111" fmla="*/ 110 h 2591"/>
                <a:gd name="T112" fmla="*/ 1023 w 2591"/>
                <a:gd name="T113" fmla="*/ 29 h 2591"/>
                <a:gd name="T114" fmla="*/ 1295 w 2591"/>
                <a:gd name="T115" fmla="*/ 0 h 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91" h="2591">
                  <a:moveTo>
                    <a:pt x="1295" y="325"/>
                  </a:moveTo>
                  <a:lnTo>
                    <a:pt x="1216" y="328"/>
                  </a:lnTo>
                  <a:lnTo>
                    <a:pt x="1137" y="337"/>
                  </a:lnTo>
                  <a:lnTo>
                    <a:pt x="1062" y="352"/>
                  </a:lnTo>
                  <a:lnTo>
                    <a:pt x="988" y="374"/>
                  </a:lnTo>
                  <a:lnTo>
                    <a:pt x="918" y="400"/>
                  </a:lnTo>
                  <a:lnTo>
                    <a:pt x="850" y="433"/>
                  </a:lnTo>
                  <a:lnTo>
                    <a:pt x="783" y="470"/>
                  </a:lnTo>
                  <a:lnTo>
                    <a:pt x="721" y="512"/>
                  </a:lnTo>
                  <a:lnTo>
                    <a:pt x="664" y="558"/>
                  </a:lnTo>
                  <a:lnTo>
                    <a:pt x="609" y="609"/>
                  </a:lnTo>
                  <a:lnTo>
                    <a:pt x="558" y="664"/>
                  </a:lnTo>
                  <a:lnTo>
                    <a:pt x="511" y="723"/>
                  </a:lnTo>
                  <a:lnTo>
                    <a:pt x="469" y="785"/>
                  </a:lnTo>
                  <a:lnTo>
                    <a:pt x="433" y="850"/>
                  </a:lnTo>
                  <a:lnTo>
                    <a:pt x="400" y="918"/>
                  </a:lnTo>
                  <a:lnTo>
                    <a:pt x="374" y="988"/>
                  </a:lnTo>
                  <a:lnTo>
                    <a:pt x="352" y="1062"/>
                  </a:lnTo>
                  <a:lnTo>
                    <a:pt x="336" y="1138"/>
                  </a:lnTo>
                  <a:lnTo>
                    <a:pt x="327" y="1216"/>
                  </a:lnTo>
                  <a:lnTo>
                    <a:pt x="323" y="1296"/>
                  </a:lnTo>
                  <a:lnTo>
                    <a:pt x="327" y="1375"/>
                  </a:lnTo>
                  <a:lnTo>
                    <a:pt x="336" y="1452"/>
                  </a:lnTo>
                  <a:lnTo>
                    <a:pt x="352" y="1529"/>
                  </a:lnTo>
                  <a:lnTo>
                    <a:pt x="374" y="1602"/>
                  </a:lnTo>
                  <a:lnTo>
                    <a:pt x="400" y="1673"/>
                  </a:lnTo>
                  <a:lnTo>
                    <a:pt x="433" y="1741"/>
                  </a:lnTo>
                  <a:lnTo>
                    <a:pt x="469" y="1806"/>
                  </a:lnTo>
                  <a:lnTo>
                    <a:pt x="511" y="1868"/>
                  </a:lnTo>
                  <a:lnTo>
                    <a:pt x="558" y="1927"/>
                  </a:lnTo>
                  <a:lnTo>
                    <a:pt x="609" y="1982"/>
                  </a:lnTo>
                  <a:lnTo>
                    <a:pt x="664" y="2033"/>
                  </a:lnTo>
                  <a:lnTo>
                    <a:pt x="721" y="2079"/>
                  </a:lnTo>
                  <a:lnTo>
                    <a:pt x="783" y="2121"/>
                  </a:lnTo>
                  <a:lnTo>
                    <a:pt x="850" y="2158"/>
                  </a:lnTo>
                  <a:lnTo>
                    <a:pt x="918" y="2190"/>
                  </a:lnTo>
                  <a:lnTo>
                    <a:pt x="988" y="2217"/>
                  </a:lnTo>
                  <a:lnTo>
                    <a:pt x="1062" y="2239"/>
                  </a:lnTo>
                  <a:lnTo>
                    <a:pt x="1137" y="2253"/>
                  </a:lnTo>
                  <a:lnTo>
                    <a:pt x="1216" y="2263"/>
                  </a:lnTo>
                  <a:lnTo>
                    <a:pt x="1295" y="2266"/>
                  </a:lnTo>
                  <a:lnTo>
                    <a:pt x="1375" y="2263"/>
                  </a:lnTo>
                  <a:lnTo>
                    <a:pt x="1452" y="2253"/>
                  </a:lnTo>
                  <a:lnTo>
                    <a:pt x="1528" y="2239"/>
                  </a:lnTo>
                  <a:lnTo>
                    <a:pt x="1601" y="2217"/>
                  </a:lnTo>
                  <a:lnTo>
                    <a:pt x="1673" y="2190"/>
                  </a:lnTo>
                  <a:lnTo>
                    <a:pt x="1741" y="2158"/>
                  </a:lnTo>
                  <a:lnTo>
                    <a:pt x="1806" y="2121"/>
                  </a:lnTo>
                  <a:lnTo>
                    <a:pt x="1868" y="2079"/>
                  </a:lnTo>
                  <a:lnTo>
                    <a:pt x="1927" y="2033"/>
                  </a:lnTo>
                  <a:lnTo>
                    <a:pt x="1982" y="1982"/>
                  </a:lnTo>
                  <a:lnTo>
                    <a:pt x="2032" y="1927"/>
                  </a:lnTo>
                  <a:lnTo>
                    <a:pt x="2079" y="1868"/>
                  </a:lnTo>
                  <a:lnTo>
                    <a:pt x="2121" y="1806"/>
                  </a:lnTo>
                  <a:lnTo>
                    <a:pt x="2158" y="1741"/>
                  </a:lnTo>
                  <a:lnTo>
                    <a:pt x="2189" y="1673"/>
                  </a:lnTo>
                  <a:lnTo>
                    <a:pt x="2217" y="1602"/>
                  </a:lnTo>
                  <a:lnTo>
                    <a:pt x="2238" y="1529"/>
                  </a:lnTo>
                  <a:lnTo>
                    <a:pt x="2254" y="1452"/>
                  </a:lnTo>
                  <a:lnTo>
                    <a:pt x="2263" y="1375"/>
                  </a:lnTo>
                  <a:lnTo>
                    <a:pt x="2266" y="1296"/>
                  </a:lnTo>
                  <a:lnTo>
                    <a:pt x="2263" y="1216"/>
                  </a:lnTo>
                  <a:lnTo>
                    <a:pt x="2254" y="1138"/>
                  </a:lnTo>
                  <a:lnTo>
                    <a:pt x="2238" y="1062"/>
                  </a:lnTo>
                  <a:lnTo>
                    <a:pt x="2217" y="988"/>
                  </a:lnTo>
                  <a:lnTo>
                    <a:pt x="2189" y="918"/>
                  </a:lnTo>
                  <a:lnTo>
                    <a:pt x="2158" y="850"/>
                  </a:lnTo>
                  <a:lnTo>
                    <a:pt x="2121" y="785"/>
                  </a:lnTo>
                  <a:lnTo>
                    <a:pt x="2079" y="723"/>
                  </a:lnTo>
                  <a:lnTo>
                    <a:pt x="2032" y="664"/>
                  </a:lnTo>
                  <a:lnTo>
                    <a:pt x="1982" y="609"/>
                  </a:lnTo>
                  <a:lnTo>
                    <a:pt x="1927" y="558"/>
                  </a:lnTo>
                  <a:lnTo>
                    <a:pt x="1868" y="512"/>
                  </a:lnTo>
                  <a:lnTo>
                    <a:pt x="1806" y="470"/>
                  </a:lnTo>
                  <a:lnTo>
                    <a:pt x="1741" y="433"/>
                  </a:lnTo>
                  <a:lnTo>
                    <a:pt x="1673" y="400"/>
                  </a:lnTo>
                  <a:lnTo>
                    <a:pt x="1601" y="374"/>
                  </a:lnTo>
                  <a:lnTo>
                    <a:pt x="1528" y="352"/>
                  </a:lnTo>
                  <a:lnTo>
                    <a:pt x="1452" y="337"/>
                  </a:lnTo>
                  <a:lnTo>
                    <a:pt x="1375" y="328"/>
                  </a:lnTo>
                  <a:lnTo>
                    <a:pt x="1295" y="325"/>
                  </a:lnTo>
                  <a:close/>
                  <a:moveTo>
                    <a:pt x="1295" y="0"/>
                  </a:moveTo>
                  <a:lnTo>
                    <a:pt x="1387" y="3"/>
                  </a:lnTo>
                  <a:lnTo>
                    <a:pt x="1479" y="13"/>
                  </a:lnTo>
                  <a:lnTo>
                    <a:pt x="1567" y="29"/>
                  </a:lnTo>
                  <a:lnTo>
                    <a:pt x="1654" y="51"/>
                  </a:lnTo>
                  <a:lnTo>
                    <a:pt x="1738" y="78"/>
                  </a:lnTo>
                  <a:lnTo>
                    <a:pt x="1819" y="110"/>
                  </a:lnTo>
                  <a:lnTo>
                    <a:pt x="1898" y="149"/>
                  </a:lnTo>
                  <a:lnTo>
                    <a:pt x="1973" y="192"/>
                  </a:lnTo>
                  <a:lnTo>
                    <a:pt x="2046" y="241"/>
                  </a:lnTo>
                  <a:lnTo>
                    <a:pt x="2115" y="293"/>
                  </a:lnTo>
                  <a:lnTo>
                    <a:pt x="2180" y="350"/>
                  </a:lnTo>
                  <a:lnTo>
                    <a:pt x="2241" y="411"/>
                  </a:lnTo>
                  <a:lnTo>
                    <a:pt x="2298" y="476"/>
                  </a:lnTo>
                  <a:lnTo>
                    <a:pt x="2350" y="545"/>
                  </a:lnTo>
                  <a:lnTo>
                    <a:pt x="2398" y="617"/>
                  </a:lnTo>
                  <a:lnTo>
                    <a:pt x="2442" y="692"/>
                  </a:lnTo>
                  <a:lnTo>
                    <a:pt x="2479" y="771"/>
                  </a:lnTo>
                  <a:lnTo>
                    <a:pt x="2513" y="853"/>
                  </a:lnTo>
                  <a:lnTo>
                    <a:pt x="2540" y="937"/>
                  </a:lnTo>
                  <a:lnTo>
                    <a:pt x="2561" y="1024"/>
                  </a:lnTo>
                  <a:lnTo>
                    <a:pt x="2577" y="1112"/>
                  </a:lnTo>
                  <a:lnTo>
                    <a:pt x="2586" y="1202"/>
                  </a:lnTo>
                  <a:lnTo>
                    <a:pt x="2591" y="1296"/>
                  </a:lnTo>
                  <a:lnTo>
                    <a:pt x="2586" y="1388"/>
                  </a:lnTo>
                  <a:lnTo>
                    <a:pt x="2577" y="1479"/>
                  </a:lnTo>
                  <a:lnTo>
                    <a:pt x="2561" y="1567"/>
                  </a:lnTo>
                  <a:lnTo>
                    <a:pt x="2540" y="1654"/>
                  </a:lnTo>
                  <a:lnTo>
                    <a:pt x="2513" y="1738"/>
                  </a:lnTo>
                  <a:lnTo>
                    <a:pt x="2479" y="1820"/>
                  </a:lnTo>
                  <a:lnTo>
                    <a:pt x="2442" y="1899"/>
                  </a:lnTo>
                  <a:lnTo>
                    <a:pt x="2398" y="1974"/>
                  </a:lnTo>
                  <a:lnTo>
                    <a:pt x="2350" y="2046"/>
                  </a:lnTo>
                  <a:lnTo>
                    <a:pt x="2298" y="2115"/>
                  </a:lnTo>
                  <a:lnTo>
                    <a:pt x="2241" y="2180"/>
                  </a:lnTo>
                  <a:lnTo>
                    <a:pt x="2180" y="2241"/>
                  </a:lnTo>
                  <a:lnTo>
                    <a:pt x="2115" y="2298"/>
                  </a:lnTo>
                  <a:lnTo>
                    <a:pt x="2046" y="2350"/>
                  </a:lnTo>
                  <a:lnTo>
                    <a:pt x="1973" y="2398"/>
                  </a:lnTo>
                  <a:lnTo>
                    <a:pt x="1898" y="2441"/>
                  </a:lnTo>
                  <a:lnTo>
                    <a:pt x="1819" y="2480"/>
                  </a:lnTo>
                  <a:lnTo>
                    <a:pt x="1738" y="2513"/>
                  </a:lnTo>
                  <a:lnTo>
                    <a:pt x="1654" y="2540"/>
                  </a:lnTo>
                  <a:lnTo>
                    <a:pt x="1567" y="2562"/>
                  </a:lnTo>
                  <a:lnTo>
                    <a:pt x="1479" y="2578"/>
                  </a:lnTo>
                  <a:lnTo>
                    <a:pt x="1387" y="2587"/>
                  </a:lnTo>
                  <a:lnTo>
                    <a:pt x="1295" y="2591"/>
                  </a:lnTo>
                  <a:lnTo>
                    <a:pt x="1202" y="2587"/>
                  </a:lnTo>
                  <a:lnTo>
                    <a:pt x="1112" y="2578"/>
                  </a:lnTo>
                  <a:lnTo>
                    <a:pt x="1023" y="2562"/>
                  </a:lnTo>
                  <a:lnTo>
                    <a:pt x="937" y="2540"/>
                  </a:lnTo>
                  <a:lnTo>
                    <a:pt x="853" y="2513"/>
                  </a:lnTo>
                  <a:lnTo>
                    <a:pt x="771" y="2480"/>
                  </a:lnTo>
                  <a:lnTo>
                    <a:pt x="692" y="2441"/>
                  </a:lnTo>
                  <a:lnTo>
                    <a:pt x="616" y="2398"/>
                  </a:lnTo>
                  <a:lnTo>
                    <a:pt x="544" y="2350"/>
                  </a:lnTo>
                  <a:lnTo>
                    <a:pt x="476" y="2298"/>
                  </a:lnTo>
                  <a:lnTo>
                    <a:pt x="411" y="2241"/>
                  </a:lnTo>
                  <a:lnTo>
                    <a:pt x="350" y="2180"/>
                  </a:lnTo>
                  <a:lnTo>
                    <a:pt x="292" y="2115"/>
                  </a:lnTo>
                  <a:lnTo>
                    <a:pt x="239" y="2046"/>
                  </a:lnTo>
                  <a:lnTo>
                    <a:pt x="192" y="1974"/>
                  </a:lnTo>
                  <a:lnTo>
                    <a:pt x="149" y="1899"/>
                  </a:lnTo>
                  <a:lnTo>
                    <a:pt x="110" y="1820"/>
                  </a:lnTo>
                  <a:lnTo>
                    <a:pt x="78" y="1738"/>
                  </a:lnTo>
                  <a:lnTo>
                    <a:pt x="50" y="1654"/>
                  </a:lnTo>
                  <a:lnTo>
                    <a:pt x="28" y="1567"/>
                  </a:lnTo>
                  <a:lnTo>
                    <a:pt x="13" y="1479"/>
                  </a:lnTo>
                  <a:lnTo>
                    <a:pt x="3" y="1388"/>
                  </a:lnTo>
                  <a:lnTo>
                    <a:pt x="0" y="1296"/>
                  </a:lnTo>
                  <a:lnTo>
                    <a:pt x="3" y="1202"/>
                  </a:lnTo>
                  <a:lnTo>
                    <a:pt x="13" y="1112"/>
                  </a:lnTo>
                  <a:lnTo>
                    <a:pt x="28" y="1024"/>
                  </a:lnTo>
                  <a:lnTo>
                    <a:pt x="50" y="937"/>
                  </a:lnTo>
                  <a:lnTo>
                    <a:pt x="78" y="853"/>
                  </a:lnTo>
                  <a:lnTo>
                    <a:pt x="110" y="771"/>
                  </a:lnTo>
                  <a:lnTo>
                    <a:pt x="149" y="692"/>
                  </a:lnTo>
                  <a:lnTo>
                    <a:pt x="192" y="617"/>
                  </a:lnTo>
                  <a:lnTo>
                    <a:pt x="239" y="545"/>
                  </a:lnTo>
                  <a:lnTo>
                    <a:pt x="292" y="476"/>
                  </a:lnTo>
                  <a:lnTo>
                    <a:pt x="350" y="411"/>
                  </a:lnTo>
                  <a:lnTo>
                    <a:pt x="411" y="350"/>
                  </a:lnTo>
                  <a:lnTo>
                    <a:pt x="476" y="293"/>
                  </a:lnTo>
                  <a:lnTo>
                    <a:pt x="544" y="241"/>
                  </a:lnTo>
                  <a:lnTo>
                    <a:pt x="616" y="192"/>
                  </a:lnTo>
                  <a:lnTo>
                    <a:pt x="692" y="149"/>
                  </a:lnTo>
                  <a:lnTo>
                    <a:pt x="771" y="110"/>
                  </a:lnTo>
                  <a:lnTo>
                    <a:pt x="853" y="78"/>
                  </a:lnTo>
                  <a:lnTo>
                    <a:pt x="937" y="51"/>
                  </a:lnTo>
                  <a:lnTo>
                    <a:pt x="1023" y="29"/>
                  </a:lnTo>
                  <a:lnTo>
                    <a:pt x="1112" y="13"/>
                  </a:lnTo>
                  <a:lnTo>
                    <a:pt x="1202" y="3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5057776" y="3370263"/>
              <a:ext cx="298450" cy="300038"/>
            </a:xfrm>
            <a:custGeom>
              <a:avLst/>
              <a:gdLst>
                <a:gd name="T0" fmla="*/ 755 w 755"/>
                <a:gd name="T1" fmla="*/ 0 h 756"/>
                <a:gd name="T2" fmla="*/ 755 w 755"/>
                <a:gd name="T3" fmla="*/ 216 h 756"/>
                <a:gd name="T4" fmla="*/ 696 w 755"/>
                <a:gd name="T5" fmla="*/ 219 h 756"/>
                <a:gd name="T6" fmla="*/ 639 w 755"/>
                <a:gd name="T7" fmla="*/ 229 h 756"/>
                <a:gd name="T8" fmla="*/ 585 w 755"/>
                <a:gd name="T9" fmla="*/ 243 h 756"/>
                <a:gd name="T10" fmla="*/ 532 w 755"/>
                <a:gd name="T11" fmla="*/ 263 h 756"/>
                <a:gd name="T12" fmla="*/ 483 w 755"/>
                <a:gd name="T13" fmla="*/ 290 h 756"/>
                <a:gd name="T14" fmla="*/ 437 w 755"/>
                <a:gd name="T15" fmla="*/ 320 h 756"/>
                <a:gd name="T16" fmla="*/ 394 w 755"/>
                <a:gd name="T17" fmla="*/ 355 h 756"/>
                <a:gd name="T18" fmla="*/ 355 w 755"/>
                <a:gd name="T19" fmla="*/ 394 h 756"/>
                <a:gd name="T20" fmla="*/ 320 w 755"/>
                <a:gd name="T21" fmla="*/ 437 h 756"/>
                <a:gd name="T22" fmla="*/ 290 w 755"/>
                <a:gd name="T23" fmla="*/ 483 h 756"/>
                <a:gd name="T24" fmla="*/ 263 w 755"/>
                <a:gd name="T25" fmla="*/ 532 h 756"/>
                <a:gd name="T26" fmla="*/ 243 w 755"/>
                <a:gd name="T27" fmla="*/ 585 h 756"/>
                <a:gd name="T28" fmla="*/ 228 w 755"/>
                <a:gd name="T29" fmla="*/ 639 h 756"/>
                <a:gd name="T30" fmla="*/ 218 w 755"/>
                <a:gd name="T31" fmla="*/ 697 h 756"/>
                <a:gd name="T32" fmla="*/ 215 w 755"/>
                <a:gd name="T33" fmla="*/ 756 h 756"/>
                <a:gd name="T34" fmla="*/ 0 w 755"/>
                <a:gd name="T35" fmla="*/ 756 h 756"/>
                <a:gd name="T36" fmla="*/ 3 w 755"/>
                <a:gd name="T37" fmla="*/ 687 h 756"/>
                <a:gd name="T38" fmla="*/ 11 w 755"/>
                <a:gd name="T39" fmla="*/ 619 h 756"/>
                <a:gd name="T40" fmla="*/ 27 w 755"/>
                <a:gd name="T41" fmla="*/ 554 h 756"/>
                <a:gd name="T42" fmla="*/ 47 w 755"/>
                <a:gd name="T43" fmla="*/ 492 h 756"/>
                <a:gd name="T44" fmla="*/ 72 w 755"/>
                <a:gd name="T45" fmla="*/ 431 h 756"/>
                <a:gd name="T46" fmla="*/ 103 w 755"/>
                <a:gd name="T47" fmla="*/ 375 h 756"/>
                <a:gd name="T48" fmla="*/ 138 w 755"/>
                <a:gd name="T49" fmla="*/ 320 h 756"/>
                <a:gd name="T50" fmla="*/ 177 w 755"/>
                <a:gd name="T51" fmla="*/ 269 h 756"/>
                <a:gd name="T52" fmla="*/ 221 w 755"/>
                <a:gd name="T53" fmla="*/ 221 h 756"/>
                <a:gd name="T54" fmla="*/ 269 w 755"/>
                <a:gd name="T55" fmla="*/ 177 h 756"/>
                <a:gd name="T56" fmla="*/ 320 w 755"/>
                <a:gd name="T57" fmla="*/ 138 h 756"/>
                <a:gd name="T58" fmla="*/ 374 w 755"/>
                <a:gd name="T59" fmla="*/ 103 h 756"/>
                <a:gd name="T60" fmla="*/ 431 w 755"/>
                <a:gd name="T61" fmla="*/ 72 h 756"/>
                <a:gd name="T62" fmla="*/ 492 w 755"/>
                <a:gd name="T63" fmla="*/ 47 h 756"/>
                <a:gd name="T64" fmla="*/ 554 w 755"/>
                <a:gd name="T65" fmla="*/ 27 h 756"/>
                <a:gd name="T66" fmla="*/ 619 w 755"/>
                <a:gd name="T67" fmla="*/ 12 h 756"/>
                <a:gd name="T68" fmla="*/ 687 w 755"/>
                <a:gd name="T69" fmla="*/ 3 h 756"/>
                <a:gd name="T70" fmla="*/ 755 w 755"/>
                <a:gd name="T71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5" h="756">
                  <a:moveTo>
                    <a:pt x="755" y="0"/>
                  </a:moveTo>
                  <a:lnTo>
                    <a:pt x="755" y="216"/>
                  </a:lnTo>
                  <a:lnTo>
                    <a:pt x="696" y="219"/>
                  </a:lnTo>
                  <a:lnTo>
                    <a:pt x="639" y="229"/>
                  </a:lnTo>
                  <a:lnTo>
                    <a:pt x="585" y="243"/>
                  </a:lnTo>
                  <a:lnTo>
                    <a:pt x="532" y="263"/>
                  </a:lnTo>
                  <a:lnTo>
                    <a:pt x="483" y="290"/>
                  </a:lnTo>
                  <a:lnTo>
                    <a:pt x="437" y="320"/>
                  </a:lnTo>
                  <a:lnTo>
                    <a:pt x="394" y="355"/>
                  </a:lnTo>
                  <a:lnTo>
                    <a:pt x="355" y="394"/>
                  </a:lnTo>
                  <a:lnTo>
                    <a:pt x="320" y="437"/>
                  </a:lnTo>
                  <a:lnTo>
                    <a:pt x="290" y="483"/>
                  </a:lnTo>
                  <a:lnTo>
                    <a:pt x="263" y="532"/>
                  </a:lnTo>
                  <a:lnTo>
                    <a:pt x="243" y="585"/>
                  </a:lnTo>
                  <a:lnTo>
                    <a:pt x="228" y="639"/>
                  </a:lnTo>
                  <a:lnTo>
                    <a:pt x="218" y="697"/>
                  </a:lnTo>
                  <a:lnTo>
                    <a:pt x="215" y="756"/>
                  </a:lnTo>
                  <a:lnTo>
                    <a:pt x="0" y="756"/>
                  </a:lnTo>
                  <a:lnTo>
                    <a:pt x="3" y="687"/>
                  </a:lnTo>
                  <a:lnTo>
                    <a:pt x="11" y="619"/>
                  </a:lnTo>
                  <a:lnTo>
                    <a:pt x="27" y="554"/>
                  </a:lnTo>
                  <a:lnTo>
                    <a:pt x="47" y="492"/>
                  </a:lnTo>
                  <a:lnTo>
                    <a:pt x="72" y="431"/>
                  </a:lnTo>
                  <a:lnTo>
                    <a:pt x="103" y="375"/>
                  </a:lnTo>
                  <a:lnTo>
                    <a:pt x="138" y="320"/>
                  </a:lnTo>
                  <a:lnTo>
                    <a:pt x="177" y="269"/>
                  </a:lnTo>
                  <a:lnTo>
                    <a:pt x="221" y="221"/>
                  </a:lnTo>
                  <a:lnTo>
                    <a:pt x="269" y="177"/>
                  </a:lnTo>
                  <a:lnTo>
                    <a:pt x="320" y="138"/>
                  </a:lnTo>
                  <a:lnTo>
                    <a:pt x="374" y="103"/>
                  </a:lnTo>
                  <a:lnTo>
                    <a:pt x="431" y="72"/>
                  </a:lnTo>
                  <a:lnTo>
                    <a:pt x="492" y="47"/>
                  </a:lnTo>
                  <a:lnTo>
                    <a:pt x="554" y="27"/>
                  </a:lnTo>
                  <a:lnTo>
                    <a:pt x="619" y="12"/>
                  </a:lnTo>
                  <a:lnTo>
                    <a:pt x="687" y="3"/>
                  </a:lnTo>
                  <a:lnTo>
                    <a:pt x="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</p:grpSp>
      <p:sp>
        <p:nvSpPr>
          <p:cNvPr id="137" name="Freeform 162"/>
          <p:cNvSpPr>
            <a:spLocks noEditPoints="1"/>
          </p:cNvSpPr>
          <p:nvPr/>
        </p:nvSpPr>
        <p:spPr bwMode="auto">
          <a:xfrm>
            <a:off x="5980771" y="2269079"/>
            <a:ext cx="223791" cy="195920"/>
          </a:xfrm>
          <a:custGeom>
            <a:avLst/>
            <a:gdLst>
              <a:gd name="T0" fmla="*/ 1600 w 4014"/>
              <a:gd name="T1" fmla="*/ 3102 h 3514"/>
              <a:gd name="T2" fmla="*/ 1690 w 4014"/>
              <a:gd name="T3" fmla="*/ 3172 h 3514"/>
              <a:gd name="T4" fmla="*/ 2293 w 4014"/>
              <a:gd name="T5" fmla="*/ 3178 h 3514"/>
              <a:gd name="T6" fmla="*/ 2399 w 4014"/>
              <a:gd name="T7" fmla="*/ 3125 h 3514"/>
              <a:gd name="T8" fmla="*/ 2425 w 4014"/>
              <a:gd name="T9" fmla="*/ 1171 h 3514"/>
              <a:gd name="T10" fmla="*/ 2711 w 4014"/>
              <a:gd name="T11" fmla="*/ 344 h 3514"/>
              <a:gd name="T12" fmla="*/ 2601 w 4014"/>
              <a:gd name="T13" fmla="*/ 416 h 3514"/>
              <a:gd name="T14" fmla="*/ 2860 w 4014"/>
              <a:gd name="T15" fmla="*/ 825 h 3514"/>
              <a:gd name="T16" fmla="*/ 2985 w 4014"/>
              <a:gd name="T17" fmla="*/ 733 h 3514"/>
              <a:gd name="T18" fmla="*/ 3031 w 4014"/>
              <a:gd name="T19" fmla="*/ 586 h 3514"/>
              <a:gd name="T20" fmla="*/ 2985 w 4014"/>
              <a:gd name="T21" fmla="*/ 438 h 3514"/>
              <a:gd name="T22" fmla="*/ 2860 w 4014"/>
              <a:gd name="T23" fmla="*/ 346 h 3514"/>
              <a:gd name="T24" fmla="*/ 1193 w 4014"/>
              <a:gd name="T25" fmla="*/ 337 h 3514"/>
              <a:gd name="T26" fmla="*/ 1055 w 4014"/>
              <a:gd name="T27" fmla="*/ 407 h 3514"/>
              <a:gd name="T28" fmla="*/ 986 w 4014"/>
              <a:gd name="T29" fmla="*/ 545 h 3514"/>
              <a:gd name="T30" fmla="*/ 1009 w 4014"/>
              <a:gd name="T31" fmla="*/ 700 h 3514"/>
              <a:gd name="T32" fmla="*/ 1119 w 4014"/>
              <a:gd name="T33" fmla="*/ 810 h 3514"/>
              <a:gd name="T34" fmla="*/ 1743 w 4014"/>
              <a:gd name="T35" fmla="*/ 837 h 3514"/>
              <a:gd name="T36" fmla="*/ 1335 w 4014"/>
              <a:gd name="T37" fmla="*/ 355 h 3514"/>
              <a:gd name="T38" fmla="*/ 1233 w 4014"/>
              <a:gd name="T39" fmla="*/ 0 h 3514"/>
              <a:gd name="T40" fmla="*/ 1458 w 4014"/>
              <a:gd name="T41" fmla="*/ 39 h 3514"/>
              <a:gd name="T42" fmla="*/ 1636 w 4014"/>
              <a:gd name="T43" fmla="*/ 159 h 3514"/>
              <a:gd name="T44" fmla="*/ 2378 w 4014"/>
              <a:gd name="T45" fmla="*/ 159 h 3514"/>
              <a:gd name="T46" fmla="*/ 2556 w 4014"/>
              <a:gd name="T47" fmla="*/ 39 h 3514"/>
              <a:gd name="T48" fmla="*/ 2781 w 4014"/>
              <a:gd name="T49" fmla="*/ 0 h 3514"/>
              <a:gd name="T50" fmla="*/ 3006 w 4014"/>
              <a:gd name="T51" fmla="*/ 43 h 3514"/>
              <a:gd name="T52" fmla="*/ 3195 w 4014"/>
              <a:gd name="T53" fmla="*/ 172 h 3514"/>
              <a:gd name="T54" fmla="*/ 3323 w 4014"/>
              <a:gd name="T55" fmla="*/ 361 h 3514"/>
              <a:gd name="T56" fmla="*/ 3366 w 4014"/>
              <a:gd name="T57" fmla="*/ 586 h 3514"/>
              <a:gd name="T58" fmla="*/ 3323 w 4014"/>
              <a:gd name="T59" fmla="*/ 811 h 3514"/>
              <a:gd name="T60" fmla="*/ 3195 w 4014"/>
              <a:gd name="T61" fmla="*/ 1001 h 3514"/>
              <a:gd name="T62" fmla="*/ 3006 w 4014"/>
              <a:gd name="T63" fmla="*/ 1128 h 3514"/>
              <a:gd name="T64" fmla="*/ 2781 w 4014"/>
              <a:gd name="T65" fmla="*/ 1171 h 3514"/>
              <a:gd name="T66" fmla="*/ 3991 w 4014"/>
              <a:gd name="T67" fmla="*/ 1195 h 3514"/>
              <a:gd name="T68" fmla="*/ 4014 w 4014"/>
              <a:gd name="T69" fmla="*/ 2092 h 3514"/>
              <a:gd name="T70" fmla="*/ 3974 w 4014"/>
              <a:gd name="T71" fmla="*/ 2165 h 3514"/>
              <a:gd name="T72" fmla="*/ 3681 w 4014"/>
              <a:gd name="T73" fmla="*/ 3264 h 3514"/>
              <a:gd name="T74" fmla="*/ 3633 w 4014"/>
              <a:gd name="T75" fmla="*/ 3411 h 3514"/>
              <a:gd name="T76" fmla="*/ 3508 w 4014"/>
              <a:gd name="T77" fmla="*/ 3503 h 3514"/>
              <a:gd name="T78" fmla="*/ 545 w 4014"/>
              <a:gd name="T79" fmla="*/ 3512 h 3514"/>
              <a:gd name="T80" fmla="*/ 407 w 4014"/>
              <a:gd name="T81" fmla="*/ 3442 h 3514"/>
              <a:gd name="T82" fmla="*/ 338 w 4014"/>
              <a:gd name="T83" fmla="*/ 3304 h 3514"/>
              <a:gd name="T84" fmla="*/ 60 w 4014"/>
              <a:gd name="T85" fmla="*/ 2173 h 3514"/>
              <a:gd name="T86" fmla="*/ 2 w 4014"/>
              <a:gd name="T87" fmla="*/ 2116 h 3514"/>
              <a:gd name="T88" fmla="*/ 11 w 4014"/>
              <a:gd name="T89" fmla="*/ 1212 h 3514"/>
              <a:gd name="T90" fmla="*/ 83 w 4014"/>
              <a:gd name="T91" fmla="*/ 1171 h 3514"/>
              <a:gd name="T92" fmla="*/ 1062 w 4014"/>
              <a:gd name="T93" fmla="*/ 1148 h 3514"/>
              <a:gd name="T94" fmla="*/ 863 w 4014"/>
              <a:gd name="T95" fmla="*/ 1040 h 3514"/>
              <a:gd name="T96" fmla="*/ 716 w 4014"/>
              <a:gd name="T97" fmla="*/ 862 h 3514"/>
              <a:gd name="T98" fmla="*/ 650 w 4014"/>
              <a:gd name="T99" fmla="*/ 646 h 3514"/>
              <a:gd name="T100" fmla="*/ 673 w 4014"/>
              <a:gd name="T101" fmla="*/ 414 h 3514"/>
              <a:gd name="T102" fmla="*/ 779 w 4014"/>
              <a:gd name="T103" fmla="*/ 215 h 3514"/>
              <a:gd name="T104" fmla="*/ 957 w 4014"/>
              <a:gd name="T105" fmla="*/ 67 h 3514"/>
              <a:gd name="T106" fmla="*/ 1175 w 4014"/>
              <a:gd name="T107" fmla="*/ 2 h 3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14" h="3514">
                <a:moveTo>
                  <a:pt x="1589" y="1171"/>
                </a:moveTo>
                <a:lnTo>
                  <a:pt x="1589" y="3044"/>
                </a:lnTo>
                <a:lnTo>
                  <a:pt x="1592" y="3075"/>
                </a:lnTo>
                <a:lnTo>
                  <a:pt x="1600" y="3102"/>
                </a:lnTo>
                <a:lnTo>
                  <a:pt x="1615" y="3125"/>
                </a:lnTo>
                <a:lnTo>
                  <a:pt x="1636" y="3145"/>
                </a:lnTo>
                <a:lnTo>
                  <a:pt x="1662" y="3161"/>
                </a:lnTo>
                <a:lnTo>
                  <a:pt x="1690" y="3172"/>
                </a:lnTo>
                <a:lnTo>
                  <a:pt x="1722" y="3178"/>
                </a:lnTo>
                <a:lnTo>
                  <a:pt x="1756" y="3180"/>
                </a:lnTo>
                <a:lnTo>
                  <a:pt x="2258" y="3180"/>
                </a:lnTo>
                <a:lnTo>
                  <a:pt x="2293" y="3178"/>
                </a:lnTo>
                <a:lnTo>
                  <a:pt x="2324" y="3172"/>
                </a:lnTo>
                <a:lnTo>
                  <a:pt x="2353" y="3161"/>
                </a:lnTo>
                <a:lnTo>
                  <a:pt x="2378" y="3145"/>
                </a:lnTo>
                <a:lnTo>
                  <a:pt x="2399" y="3125"/>
                </a:lnTo>
                <a:lnTo>
                  <a:pt x="2414" y="3102"/>
                </a:lnTo>
                <a:lnTo>
                  <a:pt x="2423" y="3075"/>
                </a:lnTo>
                <a:lnTo>
                  <a:pt x="2425" y="3044"/>
                </a:lnTo>
                <a:lnTo>
                  <a:pt x="2425" y="1171"/>
                </a:lnTo>
                <a:lnTo>
                  <a:pt x="1589" y="1171"/>
                </a:lnTo>
                <a:close/>
                <a:moveTo>
                  <a:pt x="2781" y="335"/>
                </a:moveTo>
                <a:lnTo>
                  <a:pt x="2744" y="337"/>
                </a:lnTo>
                <a:lnTo>
                  <a:pt x="2711" y="344"/>
                </a:lnTo>
                <a:lnTo>
                  <a:pt x="2679" y="355"/>
                </a:lnTo>
                <a:lnTo>
                  <a:pt x="2651" y="371"/>
                </a:lnTo>
                <a:lnTo>
                  <a:pt x="2624" y="391"/>
                </a:lnTo>
                <a:lnTo>
                  <a:pt x="2601" y="416"/>
                </a:lnTo>
                <a:lnTo>
                  <a:pt x="2274" y="837"/>
                </a:lnTo>
                <a:lnTo>
                  <a:pt x="2781" y="837"/>
                </a:lnTo>
                <a:lnTo>
                  <a:pt x="2822" y="834"/>
                </a:lnTo>
                <a:lnTo>
                  <a:pt x="2860" y="825"/>
                </a:lnTo>
                <a:lnTo>
                  <a:pt x="2895" y="810"/>
                </a:lnTo>
                <a:lnTo>
                  <a:pt x="2928" y="789"/>
                </a:lnTo>
                <a:lnTo>
                  <a:pt x="2959" y="764"/>
                </a:lnTo>
                <a:lnTo>
                  <a:pt x="2985" y="733"/>
                </a:lnTo>
                <a:lnTo>
                  <a:pt x="3006" y="700"/>
                </a:lnTo>
                <a:lnTo>
                  <a:pt x="3020" y="664"/>
                </a:lnTo>
                <a:lnTo>
                  <a:pt x="3029" y="626"/>
                </a:lnTo>
                <a:lnTo>
                  <a:pt x="3031" y="586"/>
                </a:lnTo>
                <a:lnTo>
                  <a:pt x="3029" y="545"/>
                </a:lnTo>
                <a:lnTo>
                  <a:pt x="3020" y="507"/>
                </a:lnTo>
                <a:lnTo>
                  <a:pt x="3006" y="471"/>
                </a:lnTo>
                <a:lnTo>
                  <a:pt x="2985" y="438"/>
                </a:lnTo>
                <a:lnTo>
                  <a:pt x="2959" y="407"/>
                </a:lnTo>
                <a:lnTo>
                  <a:pt x="2928" y="382"/>
                </a:lnTo>
                <a:lnTo>
                  <a:pt x="2895" y="361"/>
                </a:lnTo>
                <a:lnTo>
                  <a:pt x="2860" y="346"/>
                </a:lnTo>
                <a:lnTo>
                  <a:pt x="2822" y="337"/>
                </a:lnTo>
                <a:lnTo>
                  <a:pt x="2781" y="335"/>
                </a:lnTo>
                <a:close/>
                <a:moveTo>
                  <a:pt x="1233" y="335"/>
                </a:moveTo>
                <a:lnTo>
                  <a:pt x="1193" y="337"/>
                </a:lnTo>
                <a:lnTo>
                  <a:pt x="1155" y="346"/>
                </a:lnTo>
                <a:lnTo>
                  <a:pt x="1119" y="361"/>
                </a:lnTo>
                <a:lnTo>
                  <a:pt x="1086" y="382"/>
                </a:lnTo>
                <a:lnTo>
                  <a:pt x="1055" y="407"/>
                </a:lnTo>
                <a:lnTo>
                  <a:pt x="1030" y="438"/>
                </a:lnTo>
                <a:lnTo>
                  <a:pt x="1009" y="471"/>
                </a:lnTo>
                <a:lnTo>
                  <a:pt x="994" y="507"/>
                </a:lnTo>
                <a:lnTo>
                  <a:pt x="986" y="545"/>
                </a:lnTo>
                <a:lnTo>
                  <a:pt x="983" y="586"/>
                </a:lnTo>
                <a:lnTo>
                  <a:pt x="986" y="626"/>
                </a:lnTo>
                <a:lnTo>
                  <a:pt x="994" y="664"/>
                </a:lnTo>
                <a:lnTo>
                  <a:pt x="1009" y="700"/>
                </a:lnTo>
                <a:lnTo>
                  <a:pt x="1030" y="733"/>
                </a:lnTo>
                <a:lnTo>
                  <a:pt x="1055" y="764"/>
                </a:lnTo>
                <a:lnTo>
                  <a:pt x="1086" y="789"/>
                </a:lnTo>
                <a:lnTo>
                  <a:pt x="1119" y="810"/>
                </a:lnTo>
                <a:lnTo>
                  <a:pt x="1155" y="825"/>
                </a:lnTo>
                <a:lnTo>
                  <a:pt x="1193" y="834"/>
                </a:lnTo>
                <a:lnTo>
                  <a:pt x="1233" y="837"/>
                </a:lnTo>
                <a:lnTo>
                  <a:pt x="1743" y="837"/>
                </a:lnTo>
                <a:lnTo>
                  <a:pt x="1414" y="416"/>
                </a:lnTo>
                <a:lnTo>
                  <a:pt x="1391" y="391"/>
                </a:lnTo>
                <a:lnTo>
                  <a:pt x="1364" y="371"/>
                </a:lnTo>
                <a:lnTo>
                  <a:pt x="1335" y="355"/>
                </a:lnTo>
                <a:lnTo>
                  <a:pt x="1303" y="344"/>
                </a:lnTo>
                <a:lnTo>
                  <a:pt x="1270" y="337"/>
                </a:lnTo>
                <a:lnTo>
                  <a:pt x="1233" y="335"/>
                </a:lnTo>
                <a:close/>
                <a:moveTo>
                  <a:pt x="1233" y="0"/>
                </a:moveTo>
                <a:lnTo>
                  <a:pt x="1295" y="2"/>
                </a:lnTo>
                <a:lnTo>
                  <a:pt x="1352" y="10"/>
                </a:lnTo>
                <a:lnTo>
                  <a:pt x="1406" y="22"/>
                </a:lnTo>
                <a:lnTo>
                  <a:pt x="1458" y="39"/>
                </a:lnTo>
                <a:lnTo>
                  <a:pt x="1507" y="62"/>
                </a:lnTo>
                <a:lnTo>
                  <a:pt x="1553" y="89"/>
                </a:lnTo>
                <a:lnTo>
                  <a:pt x="1595" y="121"/>
                </a:lnTo>
                <a:lnTo>
                  <a:pt x="1636" y="159"/>
                </a:lnTo>
                <a:lnTo>
                  <a:pt x="1673" y="201"/>
                </a:lnTo>
                <a:lnTo>
                  <a:pt x="2008" y="632"/>
                </a:lnTo>
                <a:lnTo>
                  <a:pt x="2342" y="201"/>
                </a:lnTo>
                <a:lnTo>
                  <a:pt x="2378" y="159"/>
                </a:lnTo>
                <a:lnTo>
                  <a:pt x="2419" y="121"/>
                </a:lnTo>
                <a:lnTo>
                  <a:pt x="2462" y="89"/>
                </a:lnTo>
                <a:lnTo>
                  <a:pt x="2507" y="62"/>
                </a:lnTo>
                <a:lnTo>
                  <a:pt x="2556" y="39"/>
                </a:lnTo>
                <a:lnTo>
                  <a:pt x="2608" y="22"/>
                </a:lnTo>
                <a:lnTo>
                  <a:pt x="2662" y="10"/>
                </a:lnTo>
                <a:lnTo>
                  <a:pt x="2720" y="2"/>
                </a:lnTo>
                <a:lnTo>
                  <a:pt x="2781" y="0"/>
                </a:lnTo>
                <a:lnTo>
                  <a:pt x="2841" y="2"/>
                </a:lnTo>
                <a:lnTo>
                  <a:pt x="2898" y="11"/>
                </a:lnTo>
                <a:lnTo>
                  <a:pt x="2953" y="24"/>
                </a:lnTo>
                <a:lnTo>
                  <a:pt x="3006" y="43"/>
                </a:lnTo>
                <a:lnTo>
                  <a:pt x="3057" y="67"/>
                </a:lnTo>
                <a:lnTo>
                  <a:pt x="3105" y="97"/>
                </a:lnTo>
                <a:lnTo>
                  <a:pt x="3152" y="131"/>
                </a:lnTo>
                <a:lnTo>
                  <a:pt x="3195" y="172"/>
                </a:lnTo>
                <a:lnTo>
                  <a:pt x="3235" y="215"/>
                </a:lnTo>
                <a:lnTo>
                  <a:pt x="3269" y="261"/>
                </a:lnTo>
                <a:lnTo>
                  <a:pt x="3299" y="309"/>
                </a:lnTo>
                <a:lnTo>
                  <a:pt x="3323" y="361"/>
                </a:lnTo>
                <a:lnTo>
                  <a:pt x="3342" y="414"/>
                </a:lnTo>
                <a:lnTo>
                  <a:pt x="3355" y="469"/>
                </a:lnTo>
                <a:lnTo>
                  <a:pt x="3364" y="527"/>
                </a:lnTo>
                <a:lnTo>
                  <a:pt x="3366" y="586"/>
                </a:lnTo>
                <a:lnTo>
                  <a:pt x="3364" y="646"/>
                </a:lnTo>
                <a:lnTo>
                  <a:pt x="3355" y="703"/>
                </a:lnTo>
                <a:lnTo>
                  <a:pt x="3342" y="757"/>
                </a:lnTo>
                <a:lnTo>
                  <a:pt x="3323" y="811"/>
                </a:lnTo>
                <a:lnTo>
                  <a:pt x="3299" y="862"/>
                </a:lnTo>
                <a:lnTo>
                  <a:pt x="3269" y="910"/>
                </a:lnTo>
                <a:lnTo>
                  <a:pt x="3235" y="956"/>
                </a:lnTo>
                <a:lnTo>
                  <a:pt x="3195" y="1001"/>
                </a:lnTo>
                <a:lnTo>
                  <a:pt x="3152" y="1040"/>
                </a:lnTo>
                <a:lnTo>
                  <a:pt x="3105" y="1076"/>
                </a:lnTo>
                <a:lnTo>
                  <a:pt x="3057" y="1105"/>
                </a:lnTo>
                <a:lnTo>
                  <a:pt x="3006" y="1128"/>
                </a:lnTo>
                <a:lnTo>
                  <a:pt x="2953" y="1148"/>
                </a:lnTo>
                <a:lnTo>
                  <a:pt x="2898" y="1160"/>
                </a:lnTo>
                <a:lnTo>
                  <a:pt x="2841" y="1169"/>
                </a:lnTo>
                <a:lnTo>
                  <a:pt x="2781" y="1171"/>
                </a:lnTo>
                <a:lnTo>
                  <a:pt x="3931" y="1171"/>
                </a:lnTo>
                <a:lnTo>
                  <a:pt x="3954" y="1174"/>
                </a:lnTo>
                <a:lnTo>
                  <a:pt x="3974" y="1182"/>
                </a:lnTo>
                <a:lnTo>
                  <a:pt x="3991" y="1195"/>
                </a:lnTo>
                <a:lnTo>
                  <a:pt x="4005" y="1212"/>
                </a:lnTo>
                <a:lnTo>
                  <a:pt x="4012" y="1233"/>
                </a:lnTo>
                <a:lnTo>
                  <a:pt x="4014" y="1255"/>
                </a:lnTo>
                <a:lnTo>
                  <a:pt x="4014" y="2092"/>
                </a:lnTo>
                <a:lnTo>
                  <a:pt x="4012" y="2116"/>
                </a:lnTo>
                <a:lnTo>
                  <a:pt x="4005" y="2135"/>
                </a:lnTo>
                <a:lnTo>
                  <a:pt x="3991" y="2153"/>
                </a:lnTo>
                <a:lnTo>
                  <a:pt x="3974" y="2165"/>
                </a:lnTo>
                <a:lnTo>
                  <a:pt x="3954" y="2173"/>
                </a:lnTo>
                <a:lnTo>
                  <a:pt x="3931" y="2176"/>
                </a:lnTo>
                <a:lnTo>
                  <a:pt x="3681" y="2176"/>
                </a:lnTo>
                <a:lnTo>
                  <a:pt x="3681" y="3264"/>
                </a:lnTo>
                <a:lnTo>
                  <a:pt x="3677" y="3304"/>
                </a:lnTo>
                <a:lnTo>
                  <a:pt x="3668" y="3343"/>
                </a:lnTo>
                <a:lnTo>
                  <a:pt x="3654" y="3378"/>
                </a:lnTo>
                <a:lnTo>
                  <a:pt x="3633" y="3411"/>
                </a:lnTo>
                <a:lnTo>
                  <a:pt x="3607" y="3442"/>
                </a:lnTo>
                <a:lnTo>
                  <a:pt x="3576" y="3468"/>
                </a:lnTo>
                <a:lnTo>
                  <a:pt x="3543" y="3489"/>
                </a:lnTo>
                <a:lnTo>
                  <a:pt x="3508" y="3503"/>
                </a:lnTo>
                <a:lnTo>
                  <a:pt x="3470" y="3512"/>
                </a:lnTo>
                <a:lnTo>
                  <a:pt x="3429" y="3514"/>
                </a:lnTo>
                <a:lnTo>
                  <a:pt x="585" y="3514"/>
                </a:lnTo>
                <a:lnTo>
                  <a:pt x="545" y="3512"/>
                </a:lnTo>
                <a:lnTo>
                  <a:pt x="507" y="3503"/>
                </a:lnTo>
                <a:lnTo>
                  <a:pt x="471" y="3489"/>
                </a:lnTo>
                <a:lnTo>
                  <a:pt x="438" y="3468"/>
                </a:lnTo>
                <a:lnTo>
                  <a:pt x="407" y="3442"/>
                </a:lnTo>
                <a:lnTo>
                  <a:pt x="382" y="3411"/>
                </a:lnTo>
                <a:lnTo>
                  <a:pt x="361" y="3378"/>
                </a:lnTo>
                <a:lnTo>
                  <a:pt x="346" y="3343"/>
                </a:lnTo>
                <a:lnTo>
                  <a:pt x="338" y="3304"/>
                </a:lnTo>
                <a:lnTo>
                  <a:pt x="335" y="3264"/>
                </a:lnTo>
                <a:lnTo>
                  <a:pt x="335" y="2176"/>
                </a:lnTo>
                <a:lnTo>
                  <a:pt x="83" y="2176"/>
                </a:lnTo>
                <a:lnTo>
                  <a:pt x="60" y="2173"/>
                </a:lnTo>
                <a:lnTo>
                  <a:pt x="41" y="2165"/>
                </a:lnTo>
                <a:lnTo>
                  <a:pt x="23" y="2153"/>
                </a:lnTo>
                <a:lnTo>
                  <a:pt x="11" y="2135"/>
                </a:lnTo>
                <a:lnTo>
                  <a:pt x="2" y="2116"/>
                </a:lnTo>
                <a:lnTo>
                  <a:pt x="0" y="2092"/>
                </a:lnTo>
                <a:lnTo>
                  <a:pt x="0" y="1255"/>
                </a:lnTo>
                <a:lnTo>
                  <a:pt x="2" y="1233"/>
                </a:lnTo>
                <a:lnTo>
                  <a:pt x="11" y="1212"/>
                </a:lnTo>
                <a:lnTo>
                  <a:pt x="23" y="1195"/>
                </a:lnTo>
                <a:lnTo>
                  <a:pt x="41" y="1182"/>
                </a:lnTo>
                <a:lnTo>
                  <a:pt x="60" y="1174"/>
                </a:lnTo>
                <a:lnTo>
                  <a:pt x="83" y="1171"/>
                </a:lnTo>
                <a:lnTo>
                  <a:pt x="1233" y="1171"/>
                </a:lnTo>
                <a:lnTo>
                  <a:pt x="1175" y="1169"/>
                </a:lnTo>
                <a:lnTo>
                  <a:pt x="1117" y="1160"/>
                </a:lnTo>
                <a:lnTo>
                  <a:pt x="1062" y="1148"/>
                </a:lnTo>
                <a:lnTo>
                  <a:pt x="1009" y="1128"/>
                </a:lnTo>
                <a:lnTo>
                  <a:pt x="959" y="1105"/>
                </a:lnTo>
                <a:lnTo>
                  <a:pt x="909" y="1076"/>
                </a:lnTo>
                <a:lnTo>
                  <a:pt x="863" y="1040"/>
                </a:lnTo>
                <a:lnTo>
                  <a:pt x="820" y="1001"/>
                </a:lnTo>
                <a:lnTo>
                  <a:pt x="779" y="956"/>
                </a:lnTo>
                <a:lnTo>
                  <a:pt x="745" y="910"/>
                </a:lnTo>
                <a:lnTo>
                  <a:pt x="716" y="862"/>
                </a:lnTo>
                <a:lnTo>
                  <a:pt x="691" y="811"/>
                </a:lnTo>
                <a:lnTo>
                  <a:pt x="673" y="757"/>
                </a:lnTo>
                <a:lnTo>
                  <a:pt x="659" y="703"/>
                </a:lnTo>
                <a:lnTo>
                  <a:pt x="650" y="646"/>
                </a:lnTo>
                <a:lnTo>
                  <a:pt x="648" y="586"/>
                </a:lnTo>
                <a:lnTo>
                  <a:pt x="650" y="527"/>
                </a:lnTo>
                <a:lnTo>
                  <a:pt x="659" y="469"/>
                </a:lnTo>
                <a:lnTo>
                  <a:pt x="673" y="414"/>
                </a:lnTo>
                <a:lnTo>
                  <a:pt x="691" y="361"/>
                </a:lnTo>
                <a:lnTo>
                  <a:pt x="716" y="309"/>
                </a:lnTo>
                <a:lnTo>
                  <a:pt x="745" y="261"/>
                </a:lnTo>
                <a:lnTo>
                  <a:pt x="779" y="215"/>
                </a:lnTo>
                <a:lnTo>
                  <a:pt x="820" y="172"/>
                </a:lnTo>
                <a:lnTo>
                  <a:pt x="863" y="131"/>
                </a:lnTo>
                <a:lnTo>
                  <a:pt x="909" y="97"/>
                </a:lnTo>
                <a:lnTo>
                  <a:pt x="957" y="67"/>
                </a:lnTo>
                <a:lnTo>
                  <a:pt x="1009" y="43"/>
                </a:lnTo>
                <a:lnTo>
                  <a:pt x="1062" y="24"/>
                </a:lnTo>
                <a:lnTo>
                  <a:pt x="1117" y="11"/>
                </a:lnTo>
                <a:lnTo>
                  <a:pt x="1175" y="2"/>
                </a:lnTo>
                <a:lnTo>
                  <a:pt x="123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sp>
        <p:nvSpPr>
          <p:cNvPr id="138" name="Freeform 212"/>
          <p:cNvSpPr>
            <a:spLocks/>
          </p:cNvSpPr>
          <p:nvPr/>
        </p:nvSpPr>
        <p:spPr bwMode="auto">
          <a:xfrm>
            <a:off x="7610137" y="4628589"/>
            <a:ext cx="130707" cy="242463"/>
          </a:xfrm>
          <a:custGeom>
            <a:avLst/>
            <a:gdLst>
              <a:gd name="T0" fmla="*/ 515 w 1878"/>
              <a:gd name="T1" fmla="*/ 0 h 3479"/>
              <a:gd name="T2" fmla="*/ 1203 w 1878"/>
              <a:gd name="T3" fmla="*/ 0 h 3479"/>
              <a:gd name="T4" fmla="*/ 1221 w 1878"/>
              <a:gd name="T5" fmla="*/ 2 h 3479"/>
              <a:gd name="T6" fmla="*/ 1239 w 1878"/>
              <a:gd name="T7" fmla="*/ 7 h 3479"/>
              <a:gd name="T8" fmla="*/ 1255 w 1878"/>
              <a:gd name="T9" fmla="*/ 15 h 3479"/>
              <a:gd name="T10" fmla="*/ 1269 w 1878"/>
              <a:gd name="T11" fmla="*/ 27 h 3479"/>
              <a:gd name="T12" fmla="*/ 1284 w 1878"/>
              <a:gd name="T13" fmla="*/ 45 h 3479"/>
              <a:gd name="T14" fmla="*/ 1294 w 1878"/>
              <a:gd name="T15" fmla="*/ 65 h 3479"/>
              <a:gd name="T16" fmla="*/ 1297 w 1878"/>
              <a:gd name="T17" fmla="*/ 88 h 3479"/>
              <a:gd name="T18" fmla="*/ 1294 w 1878"/>
              <a:gd name="T19" fmla="*/ 106 h 3479"/>
              <a:gd name="T20" fmla="*/ 1286 w 1878"/>
              <a:gd name="T21" fmla="*/ 126 h 3479"/>
              <a:gd name="T22" fmla="*/ 928 w 1878"/>
              <a:gd name="T23" fmla="*/ 1094 h 3479"/>
              <a:gd name="T24" fmla="*/ 1758 w 1878"/>
              <a:gd name="T25" fmla="*/ 889 h 3479"/>
              <a:gd name="T26" fmla="*/ 1772 w 1878"/>
              <a:gd name="T27" fmla="*/ 885 h 3479"/>
              <a:gd name="T28" fmla="*/ 1782 w 1878"/>
              <a:gd name="T29" fmla="*/ 884 h 3479"/>
              <a:gd name="T30" fmla="*/ 1802 w 1878"/>
              <a:gd name="T31" fmla="*/ 886 h 3479"/>
              <a:gd name="T32" fmla="*/ 1820 w 1878"/>
              <a:gd name="T33" fmla="*/ 893 h 3479"/>
              <a:gd name="T34" fmla="*/ 1838 w 1878"/>
              <a:gd name="T35" fmla="*/ 902 h 3479"/>
              <a:gd name="T36" fmla="*/ 1854 w 1878"/>
              <a:gd name="T37" fmla="*/ 916 h 3479"/>
              <a:gd name="T38" fmla="*/ 1866 w 1878"/>
              <a:gd name="T39" fmla="*/ 933 h 3479"/>
              <a:gd name="T40" fmla="*/ 1875 w 1878"/>
              <a:gd name="T41" fmla="*/ 951 h 3479"/>
              <a:gd name="T42" fmla="*/ 1878 w 1878"/>
              <a:gd name="T43" fmla="*/ 969 h 3479"/>
              <a:gd name="T44" fmla="*/ 1876 w 1878"/>
              <a:gd name="T45" fmla="*/ 988 h 3479"/>
              <a:gd name="T46" fmla="*/ 1868 w 1878"/>
              <a:gd name="T47" fmla="*/ 1008 h 3479"/>
              <a:gd name="T48" fmla="*/ 737 w 1878"/>
              <a:gd name="T49" fmla="*/ 3427 h 3479"/>
              <a:gd name="T50" fmla="*/ 725 w 1878"/>
              <a:gd name="T51" fmla="*/ 3446 h 3479"/>
              <a:gd name="T52" fmla="*/ 710 w 1878"/>
              <a:gd name="T53" fmla="*/ 3460 h 3479"/>
              <a:gd name="T54" fmla="*/ 693 w 1878"/>
              <a:gd name="T55" fmla="*/ 3470 h 3479"/>
              <a:gd name="T56" fmla="*/ 673 w 1878"/>
              <a:gd name="T57" fmla="*/ 3477 h 3479"/>
              <a:gd name="T58" fmla="*/ 649 w 1878"/>
              <a:gd name="T59" fmla="*/ 3479 h 3479"/>
              <a:gd name="T60" fmla="*/ 638 w 1878"/>
              <a:gd name="T61" fmla="*/ 3478 h 3479"/>
              <a:gd name="T62" fmla="*/ 620 w 1878"/>
              <a:gd name="T63" fmla="*/ 3475 h 3479"/>
              <a:gd name="T64" fmla="*/ 599 w 1878"/>
              <a:gd name="T65" fmla="*/ 3466 h 3479"/>
              <a:gd name="T66" fmla="*/ 581 w 1878"/>
              <a:gd name="T67" fmla="*/ 3452 h 3479"/>
              <a:gd name="T68" fmla="*/ 567 w 1878"/>
              <a:gd name="T69" fmla="*/ 3435 h 3479"/>
              <a:gd name="T70" fmla="*/ 558 w 1878"/>
              <a:gd name="T71" fmla="*/ 3415 h 3479"/>
              <a:gd name="T72" fmla="*/ 555 w 1878"/>
              <a:gd name="T73" fmla="*/ 3394 h 3479"/>
              <a:gd name="T74" fmla="*/ 557 w 1878"/>
              <a:gd name="T75" fmla="*/ 3372 h 3479"/>
              <a:gd name="T76" fmla="*/ 970 w 1878"/>
              <a:gd name="T77" fmla="*/ 1683 h 3479"/>
              <a:gd name="T78" fmla="*/ 120 w 1878"/>
              <a:gd name="T79" fmla="*/ 1895 h 3479"/>
              <a:gd name="T80" fmla="*/ 109 w 1878"/>
              <a:gd name="T81" fmla="*/ 1896 h 3479"/>
              <a:gd name="T82" fmla="*/ 94 w 1878"/>
              <a:gd name="T83" fmla="*/ 1897 h 3479"/>
              <a:gd name="T84" fmla="*/ 71 w 1878"/>
              <a:gd name="T85" fmla="*/ 1893 h 3479"/>
              <a:gd name="T86" fmla="*/ 49 w 1878"/>
              <a:gd name="T87" fmla="*/ 1886 h 3479"/>
              <a:gd name="T88" fmla="*/ 30 w 1878"/>
              <a:gd name="T89" fmla="*/ 1873 h 3479"/>
              <a:gd name="T90" fmla="*/ 14 w 1878"/>
              <a:gd name="T91" fmla="*/ 1857 h 3479"/>
              <a:gd name="T92" fmla="*/ 4 w 1878"/>
              <a:gd name="T93" fmla="*/ 1838 h 3479"/>
              <a:gd name="T94" fmla="*/ 0 w 1878"/>
              <a:gd name="T95" fmla="*/ 1815 h 3479"/>
              <a:gd name="T96" fmla="*/ 2 w 1878"/>
              <a:gd name="T97" fmla="*/ 1792 h 3479"/>
              <a:gd name="T98" fmla="*/ 423 w 1878"/>
              <a:gd name="T99" fmla="*/ 67 h 3479"/>
              <a:gd name="T100" fmla="*/ 431 w 1878"/>
              <a:gd name="T101" fmla="*/ 49 h 3479"/>
              <a:gd name="T102" fmla="*/ 442 w 1878"/>
              <a:gd name="T103" fmla="*/ 33 h 3479"/>
              <a:gd name="T104" fmla="*/ 456 w 1878"/>
              <a:gd name="T105" fmla="*/ 19 h 3479"/>
              <a:gd name="T106" fmla="*/ 475 w 1878"/>
              <a:gd name="T107" fmla="*/ 9 h 3479"/>
              <a:gd name="T108" fmla="*/ 494 w 1878"/>
              <a:gd name="T109" fmla="*/ 2 h 3479"/>
              <a:gd name="T110" fmla="*/ 515 w 1878"/>
              <a:gd name="T111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8" h="3479">
                <a:moveTo>
                  <a:pt x="515" y="0"/>
                </a:moveTo>
                <a:lnTo>
                  <a:pt x="1203" y="0"/>
                </a:lnTo>
                <a:lnTo>
                  <a:pt x="1221" y="2"/>
                </a:lnTo>
                <a:lnTo>
                  <a:pt x="1239" y="7"/>
                </a:lnTo>
                <a:lnTo>
                  <a:pt x="1255" y="15"/>
                </a:lnTo>
                <a:lnTo>
                  <a:pt x="1269" y="27"/>
                </a:lnTo>
                <a:lnTo>
                  <a:pt x="1284" y="45"/>
                </a:lnTo>
                <a:lnTo>
                  <a:pt x="1294" y="65"/>
                </a:lnTo>
                <a:lnTo>
                  <a:pt x="1297" y="88"/>
                </a:lnTo>
                <a:lnTo>
                  <a:pt x="1294" y="106"/>
                </a:lnTo>
                <a:lnTo>
                  <a:pt x="1286" y="126"/>
                </a:lnTo>
                <a:lnTo>
                  <a:pt x="928" y="1094"/>
                </a:lnTo>
                <a:lnTo>
                  <a:pt x="1758" y="889"/>
                </a:lnTo>
                <a:lnTo>
                  <a:pt x="1772" y="885"/>
                </a:lnTo>
                <a:lnTo>
                  <a:pt x="1782" y="884"/>
                </a:lnTo>
                <a:lnTo>
                  <a:pt x="1802" y="886"/>
                </a:lnTo>
                <a:lnTo>
                  <a:pt x="1820" y="893"/>
                </a:lnTo>
                <a:lnTo>
                  <a:pt x="1838" y="902"/>
                </a:lnTo>
                <a:lnTo>
                  <a:pt x="1854" y="916"/>
                </a:lnTo>
                <a:lnTo>
                  <a:pt x="1866" y="933"/>
                </a:lnTo>
                <a:lnTo>
                  <a:pt x="1875" y="951"/>
                </a:lnTo>
                <a:lnTo>
                  <a:pt x="1878" y="969"/>
                </a:lnTo>
                <a:lnTo>
                  <a:pt x="1876" y="988"/>
                </a:lnTo>
                <a:lnTo>
                  <a:pt x="1868" y="1008"/>
                </a:lnTo>
                <a:lnTo>
                  <a:pt x="737" y="3427"/>
                </a:lnTo>
                <a:lnTo>
                  <a:pt x="725" y="3446"/>
                </a:lnTo>
                <a:lnTo>
                  <a:pt x="710" y="3460"/>
                </a:lnTo>
                <a:lnTo>
                  <a:pt x="693" y="3470"/>
                </a:lnTo>
                <a:lnTo>
                  <a:pt x="673" y="3477"/>
                </a:lnTo>
                <a:lnTo>
                  <a:pt x="649" y="3479"/>
                </a:lnTo>
                <a:lnTo>
                  <a:pt x="638" y="3478"/>
                </a:lnTo>
                <a:lnTo>
                  <a:pt x="620" y="3475"/>
                </a:lnTo>
                <a:lnTo>
                  <a:pt x="599" y="3466"/>
                </a:lnTo>
                <a:lnTo>
                  <a:pt x="581" y="3452"/>
                </a:lnTo>
                <a:lnTo>
                  <a:pt x="567" y="3435"/>
                </a:lnTo>
                <a:lnTo>
                  <a:pt x="558" y="3415"/>
                </a:lnTo>
                <a:lnTo>
                  <a:pt x="555" y="3394"/>
                </a:lnTo>
                <a:lnTo>
                  <a:pt x="557" y="3372"/>
                </a:lnTo>
                <a:lnTo>
                  <a:pt x="970" y="1683"/>
                </a:lnTo>
                <a:lnTo>
                  <a:pt x="120" y="1895"/>
                </a:lnTo>
                <a:lnTo>
                  <a:pt x="109" y="1896"/>
                </a:lnTo>
                <a:lnTo>
                  <a:pt x="94" y="1897"/>
                </a:lnTo>
                <a:lnTo>
                  <a:pt x="71" y="1893"/>
                </a:lnTo>
                <a:lnTo>
                  <a:pt x="49" y="1886"/>
                </a:lnTo>
                <a:lnTo>
                  <a:pt x="30" y="1873"/>
                </a:lnTo>
                <a:lnTo>
                  <a:pt x="14" y="1857"/>
                </a:lnTo>
                <a:lnTo>
                  <a:pt x="4" y="1838"/>
                </a:lnTo>
                <a:lnTo>
                  <a:pt x="0" y="1815"/>
                </a:lnTo>
                <a:lnTo>
                  <a:pt x="2" y="1792"/>
                </a:lnTo>
                <a:lnTo>
                  <a:pt x="423" y="67"/>
                </a:lnTo>
                <a:lnTo>
                  <a:pt x="431" y="49"/>
                </a:lnTo>
                <a:lnTo>
                  <a:pt x="442" y="33"/>
                </a:lnTo>
                <a:lnTo>
                  <a:pt x="456" y="19"/>
                </a:lnTo>
                <a:lnTo>
                  <a:pt x="475" y="9"/>
                </a:lnTo>
                <a:lnTo>
                  <a:pt x="494" y="2"/>
                </a:lnTo>
                <a:lnTo>
                  <a:pt x="5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sp>
        <p:nvSpPr>
          <p:cNvPr id="139" name="Freeform 285"/>
          <p:cNvSpPr>
            <a:spLocks/>
          </p:cNvSpPr>
          <p:nvPr/>
        </p:nvSpPr>
        <p:spPr bwMode="auto">
          <a:xfrm>
            <a:off x="8962403" y="2242167"/>
            <a:ext cx="229035" cy="228781"/>
          </a:xfrm>
          <a:custGeom>
            <a:avLst/>
            <a:gdLst>
              <a:gd name="T0" fmla="*/ 1681 w 3618"/>
              <a:gd name="T1" fmla="*/ 21 h 3610"/>
              <a:gd name="T2" fmla="*/ 2621 w 3618"/>
              <a:gd name="T3" fmla="*/ 960 h 3610"/>
              <a:gd name="T4" fmla="*/ 2633 w 3618"/>
              <a:gd name="T5" fmla="*/ 1105 h 3610"/>
              <a:gd name="T6" fmla="*/ 2582 w 3618"/>
              <a:gd name="T7" fmla="*/ 1197 h 3610"/>
              <a:gd name="T8" fmla="*/ 2524 w 3618"/>
              <a:gd name="T9" fmla="*/ 1259 h 3610"/>
              <a:gd name="T10" fmla="*/ 2467 w 3618"/>
              <a:gd name="T11" fmla="*/ 1309 h 3610"/>
              <a:gd name="T12" fmla="*/ 2325 w 3618"/>
              <a:gd name="T13" fmla="*/ 1368 h 3610"/>
              <a:gd name="T14" fmla="*/ 2237 w 3618"/>
              <a:gd name="T15" fmla="*/ 1346 h 3610"/>
              <a:gd name="T16" fmla="*/ 2186 w 3618"/>
              <a:gd name="T17" fmla="*/ 1311 h 3610"/>
              <a:gd name="T18" fmla="*/ 2145 w 3618"/>
              <a:gd name="T19" fmla="*/ 1273 h 3610"/>
              <a:gd name="T20" fmla="*/ 2141 w 3618"/>
              <a:gd name="T21" fmla="*/ 1280 h 3610"/>
              <a:gd name="T22" fmla="*/ 2133 w 3618"/>
              <a:gd name="T23" fmla="*/ 1374 h 3610"/>
              <a:gd name="T24" fmla="*/ 2454 w 3618"/>
              <a:gd name="T25" fmla="*/ 2135 h 3610"/>
              <a:gd name="T26" fmla="*/ 2635 w 3618"/>
              <a:gd name="T27" fmla="*/ 2099 h 3610"/>
              <a:gd name="T28" fmla="*/ 3541 w 3618"/>
              <a:gd name="T29" fmla="*/ 2930 h 3610"/>
              <a:gd name="T30" fmla="*/ 3618 w 3618"/>
              <a:gd name="T31" fmla="*/ 3120 h 3610"/>
              <a:gd name="T32" fmla="*/ 3565 w 3618"/>
              <a:gd name="T33" fmla="*/ 3281 h 3610"/>
              <a:gd name="T34" fmla="*/ 3211 w 3618"/>
              <a:gd name="T35" fmla="*/ 3598 h 3610"/>
              <a:gd name="T36" fmla="*/ 3026 w 3618"/>
              <a:gd name="T37" fmla="*/ 3591 h 3610"/>
              <a:gd name="T38" fmla="*/ 2156 w 3618"/>
              <a:gd name="T39" fmla="*/ 2748 h 3610"/>
              <a:gd name="T40" fmla="*/ 2102 w 3618"/>
              <a:gd name="T41" fmla="*/ 2586 h 3610"/>
              <a:gd name="T42" fmla="*/ 2164 w 3618"/>
              <a:gd name="T43" fmla="*/ 2416 h 3610"/>
              <a:gd name="T44" fmla="*/ 1360 w 3618"/>
              <a:gd name="T45" fmla="*/ 2136 h 3610"/>
              <a:gd name="T46" fmla="*/ 1266 w 3618"/>
              <a:gd name="T47" fmla="*/ 2128 h 3610"/>
              <a:gd name="T48" fmla="*/ 1290 w 3618"/>
              <a:gd name="T49" fmla="*/ 2152 h 3610"/>
              <a:gd name="T50" fmla="*/ 1324 w 3618"/>
              <a:gd name="T51" fmla="*/ 2191 h 3610"/>
              <a:gd name="T52" fmla="*/ 1357 w 3618"/>
              <a:gd name="T53" fmla="*/ 2247 h 3610"/>
              <a:gd name="T54" fmla="*/ 1369 w 3618"/>
              <a:gd name="T55" fmla="*/ 2350 h 3610"/>
              <a:gd name="T56" fmla="*/ 1308 w 3618"/>
              <a:gd name="T57" fmla="*/ 2466 h 3610"/>
              <a:gd name="T58" fmla="*/ 1249 w 3618"/>
              <a:gd name="T59" fmla="*/ 2531 h 3610"/>
              <a:gd name="T60" fmla="*/ 1183 w 3618"/>
              <a:gd name="T61" fmla="*/ 2590 h 3610"/>
              <a:gd name="T62" fmla="*/ 1081 w 3618"/>
              <a:gd name="T63" fmla="*/ 2634 h 3610"/>
              <a:gd name="T64" fmla="*/ 936 w 3618"/>
              <a:gd name="T65" fmla="*/ 2598 h 3610"/>
              <a:gd name="T66" fmla="*/ 10 w 3618"/>
              <a:gd name="T67" fmla="*/ 1648 h 3610"/>
              <a:gd name="T68" fmla="*/ 19 w 3618"/>
              <a:gd name="T69" fmla="*/ 1506 h 3610"/>
              <a:gd name="T70" fmla="*/ 75 w 3618"/>
              <a:gd name="T71" fmla="*/ 1422 h 3610"/>
              <a:gd name="T72" fmla="*/ 138 w 3618"/>
              <a:gd name="T73" fmla="*/ 1360 h 3610"/>
              <a:gd name="T74" fmla="*/ 202 w 3618"/>
              <a:gd name="T75" fmla="*/ 1305 h 3610"/>
              <a:gd name="T76" fmla="*/ 338 w 3618"/>
              <a:gd name="T77" fmla="*/ 1269 h 3610"/>
              <a:gd name="T78" fmla="*/ 419 w 3618"/>
              <a:gd name="T79" fmla="*/ 1295 h 3610"/>
              <a:gd name="T80" fmla="*/ 465 w 3618"/>
              <a:gd name="T81" fmla="*/ 1333 h 3610"/>
              <a:gd name="T82" fmla="*/ 510 w 3618"/>
              <a:gd name="T83" fmla="*/ 1376 h 3610"/>
              <a:gd name="T84" fmla="*/ 495 w 3618"/>
              <a:gd name="T85" fmla="*/ 1338 h 3610"/>
              <a:gd name="T86" fmla="*/ 523 w 3618"/>
              <a:gd name="T87" fmla="*/ 1248 h 3610"/>
              <a:gd name="T88" fmla="*/ 1322 w 3618"/>
              <a:gd name="T89" fmla="*/ 491 h 3610"/>
              <a:gd name="T90" fmla="*/ 1388 w 3618"/>
              <a:gd name="T91" fmla="*/ 517 h 3610"/>
              <a:gd name="T92" fmla="*/ 1340 w 3618"/>
              <a:gd name="T93" fmla="*/ 469 h 3610"/>
              <a:gd name="T94" fmla="*/ 1303 w 3618"/>
              <a:gd name="T95" fmla="*/ 425 h 3610"/>
              <a:gd name="T96" fmla="*/ 1275 w 3618"/>
              <a:gd name="T97" fmla="*/ 354 h 3610"/>
              <a:gd name="T98" fmla="*/ 1293 w 3618"/>
              <a:gd name="T99" fmla="*/ 227 h 3610"/>
              <a:gd name="T100" fmla="*/ 1352 w 3618"/>
              <a:gd name="T101" fmla="*/ 151 h 3610"/>
              <a:gd name="T102" fmla="*/ 1414 w 3618"/>
              <a:gd name="T103" fmla="*/ 86 h 3610"/>
              <a:gd name="T104" fmla="*/ 1489 w 3618"/>
              <a:gd name="T105" fmla="*/ 28 h 3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18" h="3610">
                <a:moveTo>
                  <a:pt x="1589" y="0"/>
                </a:moveTo>
                <a:lnTo>
                  <a:pt x="1589" y="0"/>
                </a:lnTo>
                <a:lnTo>
                  <a:pt x="1622" y="2"/>
                </a:lnTo>
                <a:lnTo>
                  <a:pt x="1652" y="9"/>
                </a:lnTo>
                <a:lnTo>
                  <a:pt x="1681" y="21"/>
                </a:lnTo>
                <a:lnTo>
                  <a:pt x="1707" y="37"/>
                </a:lnTo>
                <a:lnTo>
                  <a:pt x="1732" y="58"/>
                </a:lnTo>
                <a:lnTo>
                  <a:pt x="2585" y="909"/>
                </a:lnTo>
                <a:lnTo>
                  <a:pt x="2606" y="934"/>
                </a:lnTo>
                <a:lnTo>
                  <a:pt x="2621" y="960"/>
                </a:lnTo>
                <a:lnTo>
                  <a:pt x="2633" y="988"/>
                </a:lnTo>
                <a:lnTo>
                  <a:pt x="2640" y="1019"/>
                </a:lnTo>
                <a:lnTo>
                  <a:pt x="2642" y="1051"/>
                </a:lnTo>
                <a:lnTo>
                  <a:pt x="2640" y="1078"/>
                </a:lnTo>
                <a:lnTo>
                  <a:pt x="2633" y="1105"/>
                </a:lnTo>
                <a:lnTo>
                  <a:pt x="2623" y="1130"/>
                </a:lnTo>
                <a:lnTo>
                  <a:pt x="2615" y="1151"/>
                </a:lnTo>
                <a:lnTo>
                  <a:pt x="2607" y="1165"/>
                </a:lnTo>
                <a:lnTo>
                  <a:pt x="2596" y="1180"/>
                </a:lnTo>
                <a:lnTo>
                  <a:pt x="2582" y="1197"/>
                </a:lnTo>
                <a:lnTo>
                  <a:pt x="2568" y="1213"/>
                </a:lnTo>
                <a:lnTo>
                  <a:pt x="2557" y="1227"/>
                </a:lnTo>
                <a:lnTo>
                  <a:pt x="2548" y="1235"/>
                </a:lnTo>
                <a:lnTo>
                  <a:pt x="2538" y="1245"/>
                </a:lnTo>
                <a:lnTo>
                  <a:pt x="2524" y="1259"/>
                </a:lnTo>
                <a:lnTo>
                  <a:pt x="2505" y="1275"/>
                </a:lnTo>
                <a:lnTo>
                  <a:pt x="2490" y="1287"/>
                </a:lnTo>
                <a:lnTo>
                  <a:pt x="2479" y="1297"/>
                </a:lnTo>
                <a:lnTo>
                  <a:pt x="2472" y="1305"/>
                </a:lnTo>
                <a:lnTo>
                  <a:pt x="2467" y="1309"/>
                </a:lnTo>
                <a:lnTo>
                  <a:pt x="2442" y="1330"/>
                </a:lnTo>
                <a:lnTo>
                  <a:pt x="2414" y="1347"/>
                </a:lnTo>
                <a:lnTo>
                  <a:pt x="2386" y="1358"/>
                </a:lnTo>
                <a:lnTo>
                  <a:pt x="2356" y="1366"/>
                </a:lnTo>
                <a:lnTo>
                  <a:pt x="2325" y="1368"/>
                </a:lnTo>
                <a:lnTo>
                  <a:pt x="2305" y="1367"/>
                </a:lnTo>
                <a:lnTo>
                  <a:pt x="2288" y="1365"/>
                </a:lnTo>
                <a:lnTo>
                  <a:pt x="2270" y="1360"/>
                </a:lnTo>
                <a:lnTo>
                  <a:pt x="2253" y="1354"/>
                </a:lnTo>
                <a:lnTo>
                  <a:pt x="2237" y="1346"/>
                </a:lnTo>
                <a:lnTo>
                  <a:pt x="2225" y="1340"/>
                </a:lnTo>
                <a:lnTo>
                  <a:pt x="2217" y="1337"/>
                </a:lnTo>
                <a:lnTo>
                  <a:pt x="2207" y="1329"/>
                </a:lnTo>
                <a:lnTo>
                  <a:pt x="2196" y="1319"/>
                </a:lnTo>
                <a:lnTo>
                  <a:pt x="2186" y="1311"/>
                </a:lnTo>
                <a:lnTo>
                  <a:pt x="2178" y="1303"/>
                </a:lnTo>
                <a:lnTo>
                  <a:pt x="2173" y="1300"/>
                </a:lnTo>
                <a:lnTo>
                  <a:pt x="2167" y="1294"/>
                </a:lnTo>
                <a:lnTo>
                  <a:pt x="2157" y="1286"/>
                </a:lnTo>
                <a:lnTo>
                  <a:pt x="2145" y="1273"/>
                </a:lnTo>
                <a:lnTo>
                  <a:pt x="2133" y="1261"/>
                </a:lnTo>
                <a:lnTo>
                  <a:pt x="2125" y="1252"/>
                </a:lnTo>
                <a:lnTo>
                  <a:pt x="2120" y="1246"/>
                </a:lnTo>
                <a:lnTo>
                  <a:pt x="2133" y="1262"/>
                </a:lnTo>
                <a:lnTo>
                  <a:pt x="2141" y="1280"/>
                </a:lnTo>
                <a:lnTo>
                  <a:pt x="2147" y="1297"/>
                </a:lnTo>
                <a:lnTo>
                  <a:pt x="2149" y="1318"/>
                </a:lnTo>
                <a:lnTo>
                  <a:pt x="2147" y="1338"/>
                </a:lnTo>
                <a:lnTo>
                  <a:pt x="2141" y="1357"/>
                </a:lnTo>
                <a:lnTo>
                  <a:pt x="2133" y="1374"/>
                </a:lnTo>
                <a:lnTo>
                  <a:pt x="2120" y="1389"/>
                </a:lnTo>
                <a:lnTo>
                  <a:pt x="1857" y="1651"/>
                </a:lnTo>
                <a:lnTo>
                  <a:pt x="2392" y="2186"/>
                </a:lnTo>
                <a:lnTo>
                  <a:pt x="2422" y="2158"/>
                </a:lnTo>
                <a:lnTo>
                  <a:pt x="2454" y="2135"/>
                </a:lnTo>
                <a:lnTo>
                  <a:pt x="2487" y="2119"/>
                </a:lnTo>
                <a:lnTo>
                  <a:pt x="2520" y="2105"/>
                </a:lnTo>
                <a:lnTo>
                  <a:pt x="2556" y="2099"/>
                </a:lnTo>
                <a:lnTo>
                  <a:pt x="2592" y="2095"/>
                </a:lnTo>
                <a:lnTo>
                  <a:pt x="2635" y="2099"/>
                </a:lnTo>
                <a:lnTo>
                  <a:pt x="2676" y="2109"/>
                </a:lnTo>
                <a:lnTo>
                  <a:pt x="2713" y="2124"/>
                </a:lnTo>
                <a:lnTo>
                  <a:pt x="2749" y="2145"/>
                </a:lnTo>
                <a:lnTo>
                  <a:pt x="2783" y="2173"/>
                </a:lnTo>
                <a:lnTo>
                  <a:pt x="3541" y="2930"/>
                </a:lnTo>
                <a:lnTo>
                  <a:pt x="3570" y="2963"/>
                </a:lnTo>
                <a:lnTo>
                  <a:pt x="3591" y="3000"/>
                </a:lnTo>
                <a:lnTo>
                  <a:pt x="3606" y="3037"/>
                </a:lnTo>
                <a:lnTo>
                  <a:pt x="3616" y="3077"/>
                </a:lnTo>
                <a:lnTo>
                  <a:pt x="3618" y="3120"/>
                </a:lnTo>
                <a:lnTo>
                  <a:pt x="3616" y="3156"/>
                </a:lnTo>
                <a:lnTo>
                  <a:pt x="3611" y="3190"/>
                </a:lnTo>
                <a:lnTo>
                  <a:pt x="3600" y="3222"/>
                </a:lnTo>
                <a:lnTo>
                  <a:pt x="3584" y="3253"/>
                </a:lnTo>
                <a:lnTo>
                  <a:pt x="3565" y="3281"/>
                </a:lnTo>
                <a:lnTo>
                  <a:pt x="3542" y="3307"/>
                </a:lnTo>
                <a:lnTo>
                  <a:pt x="3318" y="3533"/>
                </a:lnTo>
                <a:lnTo>
                  <a:pt x="3284" y="3560"/>
                </a:lnTo>
                <a:lnTo>
                  <a:pt x="3248" y="3582"/>
                </a:lnTo>
                <a:lnTo>
                  <a:pt x="3211" y="3598"/>
                </a:lnTo>
                <a:lnTo>
                  <a:pt x="3170" y="3607"/>
                </a:lnTo>
                <a:lnTo>
                  <a:pt x="3128" y="3610"/>
                </a:lnTo>
                <a:lnTo>
                  <a:pt x="3092" y="3608"/>
                </a:lnTo>
                <a:lnTo>
                  <a:pt x="3058" y="3601"/>
                </a:lnTo>
                <a:lnTo>
                  <a:pt x="3026" y="3591"/>
                </a:lnTo>
                <a:lnTo>
                  <a:pt x="2995" y="3576"/>
                </a:lnTo>
                <a:lnTo>
                  <a:pt x="2966" y="3557"/>
                </a:lnTo>
                <a:lnTo>
                  <a:pt x="2939" y="3533"/>
                </a:lnTo>
                <a:lnTo>
                  <a:pt x="2180" y="2773"/>
                </a:lnTo>
                <a:lnTo>
                  <a:pt x="2156" y="2748"/>
                </a:lnTo>
                <a:lnTo>
                  <a:pt x="2136" y="2719"/>
                </a:lnTo>
                <a:lnTo>
                  <a:pt x="2122" y="2689"/>
                </a:lnTo>
                <a:lnTo>
                  <a:pt x="2110" y="2657"/>
                </a:lnTo>
                <a:lnTo>
                  <a:pt x="2104" y="2623"/>
                </a:lnTo>
                <a:lnTo>
                  <a:pt x="2102" y="2586"/>
                </a:lnTo>
                <a:lnTo>
                  <a:pt x="2104" y="2550"/>
                </a:lnTo>
                <a:lnTo>
                  <a:pt x="2112" y="2514"/>
                </a:lnTo>
                <a:lnTo>
                  <a:pt x="2124" y="2480"/>
                </a:lnTo>
                <a:lnTo>
                  <a:pt x="2141" y="2448"/>
                </a:lnTo>
                <a:lnTo>
                  <a:pt x="2164" y="2416"/>
                </a:lnTo>
                <a:lnTo>
                  <a:pt x="2191" y="2386"/>
                </a:lnTo>
                <a:lnTo>
                  <a:pt x="1656" y="1852"/>
                </a:lnTo>
                <a:lnTo>
                  <a:pt x="1393" y="2114"/>
                </a:lnTo>
                <a:lnTo>
                  <a:pt x="1377" y="2128"/>
                </a:lnTo>
                <a:lnTo>
                  <a:pt x="1360" y="2136"/>
                </a:lnTo>
                <a:lnTo>
                  <a:pt x="1342" y="2142"/>
                </a:lnTo>
                <a:lnTo>
                  <a:pt x="1322" y="2144"/>
                </a:lnTo>
                <a:lnTo>
                  <a:pt x="1302" y="2142"/>
                </a:lnTo>
                <a:lnTo>
                  <a:pt x="1283" y="2136"/>
                </a:lnTo>
                <a:lnTo>
                  <a:pt x="1266" y="2128"/>
                </a:lnTo>
                <a:lnTo>
                  <a:pt x="1251" y="2114"/>
                </a:lnTo>
                <a:lnTo>
                  <a:pt x="1255" y="2119"/>
                </a:lnTo>
                <a:lnTo>
                  <a:pt x="1264" y="2128"/>
                </a:lnTo>
                <a:lnTo>
                  <a:pt x="1276" y="2140"/>
                </a:lnTo>
                <a:lnTo>
                  <a:pt x="1290" y="2152"/>
                </a:lnTo>
                <a:lnTo>
                  <a:pt x="1298" y="2161"/>
                </a:lnTo>
                <a:lnTo>
                  <a:pt x="1303" y="2167"/>
                </a:lnTo>
                <a:lnTo>
                  <a:pt x="1307" y="2172"/>
                </a:lnTo>
                <a:lnTo>
                  <a:pt x="1314" y="2181"/>
                </a:lnTo>
                <a:lnTo>
                  <a:pt x="1324" y="2191"/>
                </a:lnTo>
                <a:lnTo>
                  <a:pt x="1334" y="2202"/>
                </a:lnTo>
                <a:lnTo>
                  <a:pt x="1340" y="2212"/>
                </a:lnTo>
                <a:lnTo>
                  <a:pt x="1345" y="2219"/>
                </a:lnTo>
                <a:lnTo>
                  <a:pt x="1349" y="2231"/>
                </a:lnTo>
                <a:lnTo>
                  <a:pt x="1357" y="2247"/>
                </a:lnTo>
                <a:lnTo>
                  <a:pt x="1364" y="2265"/>
                </a:lnTo>
                <a:lnTo>
                  <a:pt x="1368" y="2281"/>
                </a:lnTo>
                <a:lnTo>
                  <a:pt x="1370" y="2299"/>
                </a:lnTo>
                <a:lnTo>
                  <a:pt x="1371" y="2319"/>
                </a:lnTo>
                <a:lnTo>
                  <a:pt x="1369" y="2350"/>
                </a:lnTo>
                <a:lnTo>
                  <a:pt x="1363" y="2380"/>
                </a:lnTo>
                <a:lnTo>
                  <a:pt x="1350" y="2408"/>
                </a:lnTo>
                <a:lnTo>
                  <a:pt x="1334" y="2435"/>
                </a:lnTo>
                <a:lnTo>
                  <a:pt x="1313" y="2461"/>
                </a:lnTo>
                <a:lnTo>
                  <a:pt x="1308" y="2466"/>
                </a:lnTo>
                <a:lnTo>
                  <a:pt x="1302" y="2474"/>
                </a:lnTo>
                <a:lnTo>
                  <a:pt x="1292" y="2485"/>
                </a:lnTo>
                <a:lnTo>
                  <a:pt x="1278" y="2499"/>
                </a:lnTo>
                <a:lnTo>
                  <a:pt x="1262" y="2517"/>
                </a:lnTo>
                <a:lnTo>
                  <a:pt x="1249" y="2531"/>
                </a:lnTo>
                <a:lnTo>
                  <a:pt x="1239" y="2541"/>
                </a:lnTo>
                <a:lnTo>
                  <a:pt x="1230" y="2550"/>
                </a:lnTo>
                <a:lnTo>
                  <a:pt x="1216" y="2562"/>
                </a:lnTo>
                <a:lnTo>
                  <a:pt x="1200" y="2575"/>
                </a:lnTo>
                <a:lnTo>
                  <a:pt x="1183" y="2590"/>
                </a:lnTo>
                <a:lnTo>
                  <a:pt x="1168" y="2601"/>
                </a:lnTo>
                <a:lnTo>
                  <a:pt x="1154" y="2608"/>
                </a:lnTo>
                <a:lnTo>
                  <a:pt x="1133" y="2617"/>
                </a:lnTo>
                <a:lnTo>
                  <a:pt x="1108" y="2627"/>
                </a:lnTo>
                <a:lnTo>
                  <a:pt x="1081" y="2634"/>
                </a:lnTo>
                <a:lnTo>
                  <a:pt x="1054" y="2636"/>
                </a:lnTo>
                <a:lnTo>
                  <a:pt x="1021" y="2634"/>
                </a:lnTo>
                <a:lnTo>
                  <a:pt x="991" y="2627"/>
                </a:lnTo>
                <a:lnTo>
                  <a:pt x="963" y="2615"/>
                </a:lnTo>
                <a:lnTo>
                  <a:pt x="936" y="2598"/>
                </a:lnTo>
                <a:lnTo>
                  <a:pt x="912" y="2577"/>
                </a:lnTo>
                <a:lnTo>
                  <a:pt x="59" y="1727"/>
                </a:lnTo>
                <a:lnTo>
                  <a:pt x="38" y="1702"/>
                </a:lnTo>
                <a:lnTo>
                  <a:pt x="21" y="1677"/>
                </a:lnTo>
                <a:lnTo>
                  <a:pt x="10" y="1648"/>
                </a:lnTo>
                <a:lnTo>
                  <a:pt x="3" y="1617"/>
                </a:lnTo>
                <a:lnTo>
                  <a:pt x="0" y="1585"/>
                </a:lnTo>
                <a:lnTo>
                  <a:pt x="3" y="1558"/>
                </a:lnTo>
                <a:lnTo>
                  <a:pt x="10" y="1531"/>
                </a:lnTo>
                <a:lnTo>
                  <a:pt x="19" y="1506"/>
                </a:lnTo>
                <a:lnTo>
                  <a:pt x="29" y="1485"/>
                </a:lnTo>
                <a:lnTo>
                  <a:pt x="36" y="1471"/>
                </a:lnTo>
                <a:lnTo>
                  <a:pt x="48" y="1457"/>
                </a:lnTo>
                <a:lnTo>
                  <a:pt x="61" y="1439"/>
                </a:lnTo>
                <a:lnTo>
                  <a:pt x="75" y="1422"/>
                </a:lnTo>
                <a:lnTo>
                  <a:pt x="86" y="1410"/>
                </a:lnTo>
                <a:lnTo>
                  <a:pt x="95" y="1400"/>
                </a:lnTo>
                <a:lnTo>
                  <a:pt x="105" y="1391"/>
                </a:lnTo>
                <a:lnTo>
                  <a:pt x="120" y="1378"/>
                </a:lnTo>
                <a:lnTo>
                  <a:pt x="138" y="1360"/>
                </a:lnTo>
                <a:lnTo>
                  <a:pt x="153" y="1348"/>
                </a:lnTo>
                <a:lnTo>
                  <a:pt x="164" y="1338"/>
                </a:lnTo>
                <a:lnTo>
                  <a:pt x="172" y="1330"/>
                </a:lnTo>
                <a:lnTo>
                  <a:pt x="176" y="1326"/>
                </a:lnTo>
                <a:lnTo>
                  <a:pt x="202" y="1305"/>
                </a:lnTo>
                <a:lnTo>
                  <a:pt x="229" y="1288"/>
                </a:lnTo>
                <a:lnTo>
                  <a:pt x="257" y="1277"/>
                </a:lnTo>
                <a:lnTo>
                  <a:pt x="287" y="1271"/>
                </a:lnTo>
                <a:lnTo>
                  <a:pt x="318" y="1267"/>
                </a:lnTo>
                <a:lnTo>
                  <a:pt x="338" y="1269"/>
                </a:lnTo>
                <a:lnTo>
                  <a:pt x="356" y="1271"/>
                </a:lnTo>
                <a:lnTo>
                  <a:pt x="373" y="1275"/>
                </a:lnTo>
                <a:lnTo>
                  <a:pt x="390" y="1283"/>
                </a:lnTo>
                <a:lnTo>
                  <a:pt x="406" y="1290"/>
                </a:lnTo>
                <a:lnTo>
                  <a:pt x="419" y="1295"/>
                </a:lnTo>
                <a:lnTo>
                  <a:pt x="426" y="1300"/>
                </a:lnTo>
                <a:lnTo>
                  <a:pt x="435" y="1306"/>
                </a:lnTo>
                <a:lnTo>
                  <a:pt x="446" y="1316"/>
                </a:lnTo>
                <a:lnTo>
                  <a:pt x="457" y="1326"/>
                </a:lnTo>
                <a:lnTo>
                  <a:pt x="465" y="1333"/>
                </a:lnTo>
                <a:lnTo>
                  <a:pt x="471" y="1337"/>
                </a:lnTo>
                <a:lnTo>
                  <a:pt x="476" y="1342"/>
                </a:lnTo>
                <a:lnTo>
                  <a:pt x="485" y="1350"/>
                </a:lnTo>
                <a:lnTo>
                  <a:pt x="498" y="1363"/>
                </a:lnTo>
                <a:lnTo>
                  <a:pt x="510" y="1376"/>
                </a:lnTo>
                <a:lnTo>
                  <a:pt x="518" y="1385"/>
                </a:lnTo>
                <a:lnTo>
                  <a:pt x="523" y="1389"/>
                </a:lnTo>
                <a:lnTo>
                  <a:pt x="511" y="1374"/>
                </a:lnTo>
                <a:lnTo>
                  <a:pt x="501" y="1357"/>
                </a:lnTo>
                <a:lnTo>
                  <a:pt x="495" y="1338"/>
                </a:lnTo>
                <a:lnTo>
                  <a:pt x="494" y="1318"/>
                </a:lnTo>
                <a:lnTo>
                  <a:pt x="495" y="1298"/>
                </a:lnTo>
                <a:lnTo>
                  <a:pt x="501" y="1280"/>
                </a:lnTo>
                <a:lnTo>
                  <a:pt x="511" y="1263"/>
                </a:lnTo>
                <a:lnTo>
                  <a:pt x="523" y="1248"/>
                </a:lnTo>
                <a:lnTo>
                  <a:pt x="1251" y="521"/>
                </a:lnTo>
                <a:lnTo>
                  <a:pt x="1266" y="508"/>
                </a:lnTo>
                <a:lnTo>
                  <a:pt x="1283" y="499"/>
                </a:lnTo>
                <a:lnTo>
                  <a:pt x="1302" y="494"/>
                </a:lnTo>
                <a:lnTo>
                  <a:pt x="1322" y="491"/>
                </a:lnTo>
                <a:lnTo>
                  <a:pt x="1342" y="494"/>
                </a:lnTo>
                <a:lnTo>
                  <a:pt x="1360" y="499"/>
                </a:lnTo>
                <a:lnTo>
                  <a:pt x="1377" y="508"/>
                </a:lnTo>
                <a:lnTo>
                  <a:pt x="1393" y="521"/>
                </a:lnTo>
                <a:lnTo>
                  <a:pt x="1388" y="517"/>
                </a:lnTo>
                <a:lnTo>
                  <a:pt x="1379" y="508"/>
                </a:lnTo>
                <a:lnTo>
                  <a:pt x="1367" y="496"/>
                </a:lnTo>
                <a:lnTo>
                  <a:pt x="1354" y="484"/>
                </a:lnTo>
                <a:lnTo>
                  <a:pt x="1345" y="475"/>
                </a:lnTo>
                <a:lnTo>
                  <a:pt x="1340" y="469"/>
                </a:lnTo>
                <a:lnTo>
                  <a:pt x="1336" y="464"/>
                </a:lnTo>
                <a:lnTo>
                  <a:pt x="1329" y="456"/>
                </a:lnTo>
                <a:lnTo>
                  <a:pt x="1319" y="445"/>
                </a:lnTo>
                <a:lnTo>
                  <a:pt x="1309" y="434"/>
                </a:lnTo>
                <a:lnTo>
                  <a:pt x="1303" y="425"/>
                </a:lnTo>
                <a:lnTo>
                  <a:pt x="1298" y="417"/>
                </a:lnTo>
                <a:lnTo>
                  <a:pt x="1294" y="405"/>
                </a:lnTo>
                <a:lnTo>
                  <a:pt x="1286" y="389"/>
                </a:lnTo>
                <a:lnTo>
                  <a:pt x="1280" y="371"/>
                </a:lnTo>
                <a:lnTo>
                  <a:pt x="1275" y="354"/>
                </a:lnTo>
                <a:lnTo>
                  <a:pt x="1272" y="337"/>
                </a:lnTo>
                <a:lnTo>
                  <a:pt x="1272" y="317"/>
                </a:lnTo>
                <a:lnTo>
                  <a:pt x="1274" y="286"/>
                </a:lnTo>
                <a:lnTo>
                  <a:pt x="1281" y="256"/>
                </a:lnTo>
                <a:lnTo>
                  <a:pt x="1293" y="227"/>
                </a:lnTo>
                <a:lnTo>
                  <a:pt x="1309" y="201"/>
                </a:lnTo>
                <a:lnTo>
                  <a:pt x="1331" y="175"/>
                </a:lnTo>
                <a:lnTo>
                  <a:pt x="1335" y="170"/>
                </a:lnTo>
                <a:lnTo>
                  <a:pt x="1342" y="162"/>
                </a:lnTo>
                <a:lnTo>
                  <a:pt x="1352" y="151"/>
                </a:lnTo>
                <a:lnTo>
                  <a:pt x="1365" y="138"/>
                </a:lnTo>
                <a:lnTo>
                  <a:pt x="1381" y="119"/>
                </a:lnTo>
                <a:lnTo>
                  <a:pt x="1395" y="105"/>
                </a:lnTo>
                <a:lnTo>
                  <a:pt x="1405" y="95"/>
                </a:lnTo>
                <a:lnTo>
                  <a:pt x="1414" y="86"/>
                </a:lnTo>
                <a:lnTo>
                  <a:pt x="1427" y="75"/>
                </a:lnTo>
                <a:lnTo>
                  <a:pt x="1442" y="60"/>
                </a:lnTo>
                <a:lnTo>
                  <a:pt x="1460" y="46"/>
                </a:lnTo>
                <a:lnTo>
                  <a:pt x="1476" y="36"/>
                </a:lnTo>
                <a:lnTo>
                  <a:pt x="1489" y="28"/>
                </a:lnTo>
                <a:lnTo>
                  <a:pt x="1510" y="18"/>
                </a:lnTo>
                <a:lnTo>
                  <a:pt x="1534" y="9"/>
                </a:lnTo>
                <a:lnTo>
                  <a:pt x="1562" y="2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defTabSz="914424"/>
            <a:endParaRPr lang="en-GB">
              <a:solidFill>
                <a:srgbClr val="686868"/>
              </a:solidFill>
              <a:latin typeface="Open Sans"/>
              <a:ea typeface="微软雅黑"/>
            </a:endParaRPr>
          </a:p>
        </p:txBody>
      </p:sp>
      <p:grpSp>
        <p:nvGrpSpPr>
          <p:cNvPr id="140" name="Group 139"/>
          <p:cNvGrpSpPr/>
          <p:nvPr/>
        </p:nvGrpSpPr>
        <p:grpSpPr>
          <a:xfrm>
            <a:off x="4552571" y="4656297"/>
            <a:ext cx="227621" cy="212447"/>
            <a:chOff x="5402263" y="5524500"/>
            <a:chExt cx="1071562" cy="1000126"/>
          </a:xfrm>
          <a:solidFill>
            <a:schemeClr val="bg1"/>
          </a:solidFill>
        </p:grpSpPr>
        <p:sp>
          <p:nvSpPr>
            <p:cNvPr id="141" name="Freeform 424"/>
            <p:cNvSpPr>
              <a:spLocks noEditPoints="1"/>
            </p:cNvSpPr>
            <p:nvPr/>
          </p:nvSpPr>
          <p:spPr bwMode="auto">
            <a:xfrm>
              <a:off x="5402263" y="5524500"/>
              <a:ext cx="1071562" cy="777875"/>
            </a:xfrm>
            <a:custGeom>
              <a:avLst/>
              <a:gdLst>
                <a:gd name="T0" fmla="*/ 2323 w 3373"/>
                <a:gd name="T1" fmla="*/ 1575 h 2450"/>
                <a:gd name="T2" fmla="*/ 2922 w 3373"/>
                <a:gd name="T3" fmla="*/ 1225 h 2450"/>
                <a:gd name="T4" fmla="*/ 1621 w 3373"/>
                <a:gd name="T5" fmla="*/ 1225 h 2450"/>
                <a:gd name="T6" fmla="*/ 2147 w 3373"/>
                <a:gd name="T7" fmla="*/ 1575 h 2450"/>
                <a:gd name="T8" fmla="*/ 1621 w 3373"/>
                <a:gd name="T9" fmla="*/ 1225 h 2450"/>
                <a:gd name="T10" fmla="*/ 980 w 3373"/>
                <a:gd name="T11" fmla="*/ 1575 h 2450"/>
                <a:gd name="T12" fmla="*/ 1447 w 3373"/>
                <a:gd name="T13" fmla="*/ 1225 h 2450"/>
                <a:gd name="T14" fmla="*/ 2323 w 3373"/>
                <a:gd name="T15" fmla="*/ 700 h 2450"/>
                <a:gd name="T16" fmla="*/ 2946 w 3373"/>
                <a:gd name="T17" fmla="*/ 1050 h 2450"/>
                <a:gd name="T18" fmla="*/ 2323 w 3373"/>
                <a:gd name="T19" fmla="*/ 700 h 2450"/>
                <a:gd name="T20" fmla="*/ 1621 w 3373"/>
                <a:gd name="T21" fmla="*/ 1050 h 2450"/>
                <a:gd name="T22" fmla="*/ 2147 w 3373"/>
                <a:gd name="T23" fmla="*/ 700 h 2450"/>
                <a:gd name="T24" fmla="*/ 835 w 3373"/>
                <a:gd name="T25" fmla="*/ 700 h 2450"/>
                <a:gd name="T26" fmla="*/ 907 w 3373"/>
                <a:gd name="T27" fmla="*/ 1051 h 2450"/>
                <a:gd name="T28" fmla="*/ 1447 w 3373"/>
                <a:gd name="T29" fmla="*/ 1050 h 2450"/>
                <a:gd name="T30" fmla="*/ 835 w 3373"/>
                <a:gd name="T31" fmla="*/ 700 h 2450"/>
                <a:gd name="T32" fmla="*/ 570 w 3373"/>
                <a:gd name="T33" fmla="*/ 0 h 2450"/>
                <a:gd name="T34" fmla="*/ 631 w 3373"/>
                <a:gd name="T35" fmla="*/ 10 h 2450"/>
                <a:gd name="T36" fmla="*/ 683 w 3373"/>
                <a:gd name="T37" fmla="*/ 41 h 2450"/>
                <a:gd name="T38" fmla="*/ 721 w 3373"/>
                <a:gd name="T39" fmla="*/ 86 h 2450"/>
                <a:gd name="T40" fmla="*/ 742 w 3373"/>
                <a:gd name="T41" fmla="*/ 146 h 2450"/>
                <a:gd name="T42" fmla="*/ 3199 w 3373"/>
                <a:gd name="T43" fmla="*/ 350 h 2450"/>
                <a:gd name="T44" fmla="*/ 3258 w 3373"/>
                <a:gd name="T45" fmla="*/ 360 h 2450"/>
                <a:gd name="T46" fmla="*/ 3309 w 3373"/>
                <a:gd name="T47" fmla="*/ 389 h 2450"/>
                <a:gd name="T48" fmla="*/ 3348 w 3373"/>
                <a:gd name="T49" fmla="*/ 433 h 2450"/>
                <a:gd name="T50" fmla="*/ 3370 w 3373"/>
                <a:gd name="T51" fmla="*/ 488 h 2450"/>
                <a:gd name="T52" fmla="*/ 3371 w 3373"/>
                <a:gd name="T53" fmla="*/ 549 h 2450"/>
                <a:gd name="T54" fmla="*/ 3190 w 3373"/>
                <a:gd name="T55" fmla="*/ 1806 h 2450"/>
                <a:gd name="T56" fmla="*/ 3160 w 3373"/>
                <a:gd name="T57" fmla="*/ 1860 h 2450"/>
                <a:gd name="T58" fmla="*/ 3113 w 3373"/>
                <a:gd name="T59" fmla="*/ 1900 h 2450"/>
                <a:gd name="T60" fmla="*/ 3056 w 3373"/>
                <a:gd name="T61" fmla="*/ 1921 h 2450"/>
                <a:gd name="T62" fmla="*/ 1040 w 3373"/>
                <a:gd name="T63" fmla="*/ 1925 h 2450"/>
                <a:gd name="T64" fmla="*/ 2848 w 3373"/>
                <a:gd name="T65" fmla="*/ 2100 h 2450"/>
                <a:gd name="T66" fmla="*/ 2909 w 3373"/>
                <a:gd name="T67" fmla="*/ 2110 h 2450"/>
                <a:gd name="T68" fmla="*/ 2961 w 3373"/>
                <a:gd name="T69" fmla="*/ 2141 h 2450"/>
                <a:gd name="T70" fmla="*/ 2999 w 3373"/>
                <a:gd name="T71" fmla="*/ 2185 h 2450"/>
                <a:gd name="T72" fmla="*/ 3021 w 3373"/>
                <a:gd name="T73" fmla="*/ 2243 h 2450"/>
                <a:gd name="T74" fmla="*/ 3021 w 3373"/>
                <a:gd name="T75" fmla="*/ 2305 h 2450"/>
                <a:gd name="T76" fmla="*/ 2999 w 3373"/>
                <a:gd name="T77" fmla="*/ 2363 h 2450"/>
                <a:gd name="T78" fmla="*/ 2961 w 3373"/>
                <a:gd name="T79" fmla="*/ 2408 h 2450"/>
                <a:gd name="T80" fmla="*/ 2909 w 3373"/>
                <a:gd name="T81" fmla="*/ 2438 h 2450"/>
                <a:gd name="T82" fmla="*/ 2848 w 3373"/>
                <a:gd name="T83" fmla="*/ 2450 h 2450"/>
                <a:gd name="T84" fmla="*/ 897 w 3373"/>
                <a:gd name="T85" fmla="*/ 2447 h 2450"/>
                <a:gd name="T86" fmla="*/ 856 w 3373"/>
                <a:gd name="T87" fmla="*/ 2437 h 2450"/>
                <a:gd name="T88" fmla="*/ 836 w 3373"/>
                <a:gd name="T89" fmla="*/ 2425 h 2450"/>
                <a:gd name="T90" fmla="*/ 802 w 3373"/>
                <a:gd name="T91" fmla="*/ 2402 h 2450"/>
                <a:gd name="T92" fmla="*/ 786 w 3373"/>
                <a:gd name="T93" fmla="*/ 2383 h 2450"/>
                <a:gd name="T94" fmla="*/ 764 w 3373"/>
                <a:gd name="T95" fmla="*/ 2351 h 2450"/>
                <a:gd name="T96" fmla="*/ 755 w 3373"/>
                <a:gd name="T97" fmla="*/ 2324 h 2450"/>
                <a:gd name="T98" fmla="*/ 747 w 3373"/>
                <a:gd name="T99" fmla="*/ 2303 h 2450"/>
                <a:gd name="T100" fmla="*/ 175 w 3373"/>
                <a:gd name="T101" fmla="*/ 350 h 2450"/>
                <a:gd name="T102" fmla="*/ 115 w 3373"/>
                <a:gd name="T103" fmla="*/ 339 h 2450"/>
                <a:gd name="T104" fmla="*/ 63 w 3373"/>
                <a:gd name="T105" fmla="*/ 308 h 2450"/>
                <a:gd name="T106" fmla="*/ 24 w 3373"/>
                <a:gd name="T107" fmla="*/ 263 h 2450"/>
                <a:gd name="T108" fmla="*/ 3 w 3373"/>
                <a:gd name="T109" fmla="*/ 206 h 2450"/>
                <a:gd name="T110" fmla="*/ 3 w 3373"/>
                <a:gd name="T111" fmla="*/ 143 h 2450"/>
                <a:gd name="T112" fmla="*/ 24 w 3373"/>
                <a:gd name="T113" fmla="*/ 86 h 2450"/>
                <a:gd name="T114" fmla="*/ 63 w 3373"/>
                <a:gd name="T115" fmla="*/ 41 h 2450"/>
                <a:gd name="T116" fmla="*/ 115 w 3373"/>
                <a:gd name="T117" fmla="*/ 10 h 2450"/>
                <a:gd name="T118" fmla="*/ 175 w 3373"/>
                <a:gd name="T119" fmla="*/ 0 h 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73" h="2450">
                  <a:moveTo>
                    <a:pt x="2323" y="1225"/>
                  </a:moveTo>
                  <a:lnTo>
                    <a:pt x="2323" y="1575"/>
                  </a:lnTo>
                  <a:lnTo>
                    <a:pt x="2871" y="1575"/>
                  </a:lnTo>
                  <a:lnTo>
                    <a:pt x="2922" y="1225"/>
                  </a:lnTo>
                  <a:lnTo>
                    <a:pt x="2323" y="1225"/>
                  </a:lnTo>
                  <a:close/>
                  <a:moveTo>
                    <a:pt x="1621" y="1225"/>
                  </a:moveTo>
                  <a:lnTo>
                    <a:pt x="1621" y="1575"/>
                  </a:lnTo>
                  <a:lnTo>
                    <a:pt x="2147" y="1575"/>
                  </a:lnTo>
                  <a:lnTo>
                    <a:pt x="2147" y="1225"/>
                  </a:lnTo>
                  <a:lnTo>
                    <a:pt x="1621" y="1225"/>
                  </a:lnTo>
                  <a:close/>
                  <a:moveTo>
                    <a:pt x="923" y="1225"/>
                  </a:moveTo>
                  <a:lnTo>
                    <a:pt x="980" y="1575"/>
                  </a:lnTo>
                  <a:lnTo>
                    <a:pt x="1447" y="1575"/>
                  </a:lnTo>
                  <a:lnTo>
                    <a:pt x="1447" y="1225"/>
                  </a:lnTo>
                  <a:lnTo>
                    <a:pt x="923" y="1225"/>
                  </a:lnTo>
                  <a:close/>
                  <a:moveTo>
                    <a:pt x="2323" y="700"/>
                  </a:moveTo>
                  <a:lnTo>
                    <a:pt x="2323" y="1050"/>
                  </a:lnTo>
                  <a:lnTo>
                    <a:pt x="2946" y="1050"/>
                  </a:lnTo>
                  <a:lnTo>
                    <a:pt x="2996" y="700"/>
                  </a:lnTo>
                  <a:lnTo>
                    <a:pt x="2323" y="700"/>
                  </a:lnTo>
                  <a:close/>
                  <a:moveTo>
                    <a:pt x="1621" y="700"/>
                  </a:moveTo>
                  <a:lnTo>
                    <a:pt x="1621" y="1050"/>
                  </a:lnTo>
                  <a:lnTo>
                    <a:pt x="2147" y="1050"/>
                  </a:lnTo>
                  <a:lnTo>
                    <a:pt x="2147" y="700"/>
                  </a:lnTo>
                  <a:lnTo>
                    <a:pt x="1621" y="700"/>
                  </a:lnTo>
                  <a:close/>
                  <a:moveTo>
                    <a:pt x="835" y="700"/>
                  </a:moveTo>
                  <a:lnTo>
                    <a:pt x="894" y="1055"/>
                  </a:lnTo>
                  <a:lnTo>
                    <a:pt x="907" y="1051"/>
                  </a:lnTo>
                  <a:lnTo>
                    <a:pt x="920" y="1050"/>
                  </a:lnTo>
                  <a:lnTo>
                    <a:pt x="1447" y="1050"/>
                  </a:lnTo>
                  <a:lnTo>
                    <a:pt x="1447" y="700"/>
                  </a:lnTo>
                  <a:lnTo>
                    <a:pt x="835" y="700"/>
                  </a:lnTo>
                  <a:close/>
                  <a:moveTo>
                    <a:pt x="175" y="0"/>
                  </a:moveTo>
                  <a:lnTo>
                    <a:pt x="570" y="0"/>
                  </a:lnTo>
                  <a:lnTo>
                    <a:pt x="601" y="2"/>
                  </a:lnTo>
                  <a:lnTo>
                    <a:pt x="631" y="10"/>
                  </a:lnTo>
                  <a:lnTo>
                    <a:pt x="659" y="23"/>
                  </a:lnTo>
                  <a:lnTo>
                    <a:pt x="683" y="41"/>
                  </a:lnTo>
                  <a:lnTo>
                    <a:pt x="704" y="62"/>
                  </a:lnTo>
                  <a:lnTo>
                    <a:pt x="721" y="86"/>
                  </a:lnTo>
                  <a:lnTo>
                    <a:pt x="735" y="115"/>
                  </a:lnTo>
                  <a:lnTo>
                    <a:pt x="742" y="146"/>
                  </a:lnTo>
                  <a:lnTo>
                    <a:pt x="776" y="350"/>
                  </a:lnTo>
                  <a:lnTo>
                    <a:pt x="3199" y="350"/>
                  </a:lnTo>
                  <a:lnTo>
                    <a:pt x="3229" y="353"/>
                  </a:lnTo>
                  <a:lnTo>
                    <a:pt x="3258" y="360"/>
                  </a:lnTo>
                  <a:lnTo>
                    <a:pt x="3284" y="372"/>
                  </a:lnTo>
                  <a:lnTo>
                    <a:pt x="3309" y="389"/>
                  </a:lnTo>
                  <a:lnTo>
                    <a:pt x="3331" y="409"/>
                  </a:lnTo>
                  <a:lnTo>
                    <a:pt x="3348" y="433"/>
                  </a:lnTo>
                  <a:lnTo>
                    <a:pt x="3362" y="461"/>
                  </a:lnTo>
                  <a:lnTo>
                    <a:pt x="3370" y="488"/>
                  </a:lnTo>
                  <a:lnTo>
                    <a:pt x="3373" y="518"/>
                  </a:lnTo>
                  <a:lnTo>
                    <a:pt x="3371" y="549"/>
                  </a:lnTo>
                  <a:lnTo>
                    <a:pt x="3197" y="1774"/>
                  </a:lnTo>
                  <a:lnTo>
                    <a:pt x="3190" y="1806"/>
                  </a:lnTo>
                  <a:lnTo>
                    <a:pt x="3177" y="1834"/>
                  </a:lnTo>
                  <a:lnTo>
                    <a:pt x="3160" y="1860"/>
                  </a:lnTo>
                  <a:lnTo>
                    <a:pt x="3138" y="1882"/>
                  </a:lnTo>
                  <a:lnTo>
                    <a:pt x="3113" y="1900"/>
                  </a:lnTo>
                  <a:lnTo>
                    <a:pt x="3085" y="1913"/>
                  </a:lnTo>
                  <a:lnTo>
                    <a:pt x="3056" y="1921"/>
                  </a:lnTo>
                  <a:lnTo>
                    <a:pt x="3023" y="1925"/>
                  </a:lnTo>
                  <a:lnTo>
                    <a:pt x="1040" y="1925"/>
                  </a:lnTo>
                  <a:lnTo>
                    <a:pt x="1068" y="2100"/>
                  </a:lnTo>
                  <a:lnTo>
                    <a:pt x="2848" y="2100"/>
                  </a:lnTo>
                  <a:lnTo>
                    <a:pt x="2879" y="2103"/>
                  </a:lnTo>
                  <a:lnTo>
                    <a:pt x="2909" y="2110"/>
                  </a:lnTo>
                  <a:lnTo>
                    <a:pt x="2937" y="2124"/>
                  </a:lnTo>
                  <a:lnTo>
                    <a:pt x="2961" y="2141"/>
                  </a:lnTo>
                  <a:lnTo>
                    <a:pt x="2982" y="2161"/>
                  </a:lnTo>
                  <a:lnTo>
                    <a:pt x="2999" y="2185"/>
                  </a:lnTo>
                  <a:lnTo>
                    <a:pt x="3012" y="2213"/>
                  </a:lnTo>
                  <a:lnTo>
                    <a:pt x="3021" y="2243"/>
                  </a:lnTo>
                  <a:lnTo>
                    <a:pt x="3023" y="2273"/>
                  </a:lnTo>
                  <a:lnTo>
                    <a:pt x="3021" y="2305"/>
                  </a:lnTo>
                  <a:lnTo>
                    <a:pt x="3012" y="2335"/>
                  </a:lnTo>
                  <a:lnTo>
                    <a:pt x="2999" y="2363"/>
                  </a:lnTo>
                  <a:lnTo>
                    <a:pt x="2982" y="2387"/>
                  </a:lnTo>
                  <a:lnTo>
                    <a:pt x="2961" y="2408"/>
                  </a:lnTo>
                  <a:lnTo>
                    <a:pt x="2937" y="2425"/>
                  </a:lnTo>
                  <a:lnTo>
                    <a:pt x="2909" y="2438"/>
                  </a:lnTo>
                  <a:lnTo>
                    <a:pt x="2879" y="2446"/>
                  </a:lnTo>
                  <a:lnTo>
                    <a:pt x="2848" y="2450"/>
                  </a:lnTo>
                  <a:lnTo>
                    <a:pt x="920" y="2450"/>
                  </a:lnTo>
                  <a:lnTo>
                    <a:pt x="897" y="2447"/>
                  </a:lnTo>
                  <a:lnTo>
                    <a:pt x="876" y="2443"/>
                  </a:lnTo>
                  <a:lnTo>
                    <a:pt x="856" y="2437"/>
                  </a:lnTo>
                  <a:lnTo>
                    <a:pt x="845" y="2431"/>
                  </a:lnTo>
                  <a:lnTo>
                    <a:pt x="836" y="2425"/>
                  </a:lnTo>
                  <a:lnTo>
                    <a:pt x="818" y="2415"/>
                  </a:lnTo>
                  <a:lnTo>
                    <a:pt x="802" y="2402"/>
                  </a:lnTo>
                  <a:lnTo>
                    <a:pt x="793" y="2392"/>
                  </a:lnTo>
                  <a:lnTo>
                    <a:pt x="786" y="2383"/>
                  </a:lnTo>
                  <a:lnTo>
                    <a:pt x="774" y="2368"/>
                  </a:lnTo>
                  <a:lnTo>
                    <a:pt x="764" y="2351"/>
                  </a:lnTo>
                  <a:lnTo>
                    <a:pt x="759" y="2338"/>
                  </a:lnTo>
                  <a:lnTo>
                    <a:pt x="755" y="2324"/>
                  </a:lnTo>
                  <a:lnTo>
                    <a:pt x="751" y="2314"/>
                  </a:lnTo>
                  <a:lnTo>
                    <a:pt x="747" y="2303"/>
                  </a:lnTo>
                  <a:lnTo>
                    <a:pt x="421" y="350"/>
                  </a:lnTo>
                  <a:lnTo>
                    <a:pt x="175" y="350"/>
                  </a:lnTo>
                  <a:lnTo>
                    <a:pt x="144" y="346"/>
                  </a:lnTo>
                  <a:lnTo>
                    <a:pt x="115" y="339"/>
                  </a:lnTo>
                  <a:lnTo>
                    <a:pt x="87" y="326"/>
                  </a:lnTo>
                  <a:lnTo>
                    <a:pt x="63" y="308"/>
                  </a:lnTo>
                  <a:lnTo>
                    <a:pt x="41" y="287"/>
                  </a:lnTo>
                  <a:lnTo>
                    <a:pt x="24" y="263"/>
                  </a:lnTo>
                  <a:lnTo>
                    <a:pt x="11" y="235"/>
                  </a:lnTo>
                  <a:lnTo>
                    <a:pt x="3" y="206"/>
                  </a:lnTo>
                  <a:lnTo>
                    <a:pt x="0" y="175"/>
                  </a:lnTo>
                  <a:lnTo>
                    <a:pt x="3" y="143"/>
                  </a:lnTo>
                  <a:lnTo>
                    <a:pt x="11" y="113"/>
                  </a:lnTo>
                  <a:lnTo>
                    <a:pt x="24" y="86"/>
                  </a:lnTo>
                  <a:lnTo>
                    <a:pt x="41" y="62"/>
                  </a:lnTo>
                  <a:lnTo>
                    <a:pt x="63" y="41"/>
                  </a:lnTo>
                  <a:lnTo>
                    <a:pt x="87" y="23"/>
                  </a:lnTo>
                  <a:lnTo>
                    <a:pt x="115" y="10"/>
                  </a:lnTo>
                  <a:lnTo>
                    <a:pt x="144" y="2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142" name="Freeform 425"/>
            <p:cNvSpPr>
              <a:spLocks/>
            </p:cNvSpPr>
            <p:nvPr/>
          </p:nvSpPr>
          <p:spPr bwMode="auto">
            <a:xfrm>
              <a:off x="5694363" y="6357938"/>
              <a:ext cx="166687" cy="166688"/>
            </a:xfrm>
            <a:custGeom>
              <a:avLst/>
              <a:gdLst>
                <a:gd name="T0" fmla="*/ 262 w 527"/>
                <a:gd name="T1" fmla="*/ 0 h 523"/>
                <a:gd name="T2" fmla="*/ 301 w 527"/>
                <a:gd name="T3" fmla="*/ 2 h 523"/>
                <a:gd name="T4" fmla="*/ 339 w 527"/>
                <a:gd name="T5" fmla="*/ 10 h 523"/>
                <a:gd name="T6" fmla="*/ 374 w 527"/>
                <a:gd name="T7" fmla="*/ 24 h 523"/>
                <a:gd name="T8" fmla="*/ 406 w 527"/>
                <a:gd name="T9" fmla="*/ 42 h 523"/>
                <a:gd name="T10" fmla="*/ 435 w 527"/>
                <a:gd name="T11" fmla="*/ 64 h 523"/>
                <a:gd name="T12" fmla="*/ 462 w 527"/>
                <a:gd name="T13" fmla="*/ 90 h 523"/>
                <a:gd name="T14" fmla="*/ 484 w 527"/>
                <a:gd name="T15" fmla="*/ 119 h 523"/>
                <a:gd name="T16" fmla="*/ 502 w 527"/>
                <a:gd name="T17" fmla="*/ 151 h 523"/>
                <a:gd name="T18" fmla="*/ 515 w 527"/>
                <a:gd name="T19" fmla="*/ 186 h 523"/>
                <a:gd name="T20" fmla="*/ 523 w 527"/>
                <a:gd name="T21" fmla="*/ 223 h 523"/>
                <a:gd name="T22" fmla="*/ 527 w 527"/>
                <a:gd name="T23" fmla="*/ 261 h 523"/>
                <a:gd name="T24" fmla="*/ 523 w 527"/>
                <a:gd name="T25" fmla="*/ 301 h 523"/>
                <a:gd name="T26" fmla="*/ 515 w 527"/>
                <a:gd name="T27" fmla="*/ 338 h 523"/>
                <a:gd name="T28" fmla="*/ 502 w 527"/>
                <a:gd name="T29" fmla="*/ 372 h 523"/>
                <a:gd name="T30" fmla="*/ 484 w 527"/>
                <a:gd name="T31" fmla="*/ 405 h 523"/>
                <a:gd name="T32" fmla="*/ 462 w 527"/>
                <a:gd name="T33" fmla="*/ 433 h 523"/>
                <a:gd name="T34" fmla="*/ 435 w 527"/>
                <a:gd name="T35" fmla="*/ 460 h 523"/>
                <a:gd name="T36" fmla="*/ 406 w 527"/>
                <a:gd name="T37" fmla="*/ 482 h 523"/>
                <a:gd name="T38" fmla="*/ 374 w 527"/>
                <a:gd name="T39" fmla="*/ 499 h 523"/>
                <a:gd name="T40" fmla="*/ 339 w 527"/>
                <a:gd name="T41" fmla="*/ 513 h 523"/>
                <a:gd name="T42" fmla="*/ 301 w 527"/>
                <a:gd name="T43" fmla="*/ 521 h 523"/>
                <a:gd name="T44" fmla="*/ 262 w 527"/>
                <a:gd name="T45" fmla="*/ 523 h 523"/>
                <a:gd name="T46" fmla="*/ 224 w 527"/>
                <a:gd name="T47" fmla="*/ 521 h 523"/>
                <a:gd name="T48" fmla="*/ 187 w 527"/>
                <a:gd name="T49" fmla="*/ 513 h 523"/>
                <a:gd name="T50" fmla="*/ 152 w 527"/>
                <a:gd name="T51" fmla="*/ 499 h 523"/>
                <a:gd name="T52" fmla="*/ 120 w 527"/>
                <a:gd name="T53" fmla="*/ 482 h 523"/>
                <a:gd name="T54" fmla="*/ 90 w 527"/>
                <a:gd name="T55" fmla="*/ 460 h 523"/>
                <a:gd name="T56" fmla="*/ 65 w 527"/>
                <a:gd name="T57" fmla="*/ 433 h 523"/>
                <a:gd name="T58" fmla="*/ 42 w 527"/>
                <a:gd name="T59" fmla="*/ 405 h 523"/>
                <a:gd name="T60" fmla="*/ 24 w 527"/>
                <a:gd name="T61" fmla="*/ 372 h 523"/>
                <a:gd name="T62" fmla="*/ 11 w 527"/>
                <a:gd name="T63" fmla="*/ 338 h 523"/>
                <a:gd name="T64" fmla="*/ 3 w 527"/>
                <a:gd name="T65" fmla="*/ 301 h 523"/>
                <a:gd name="T66" fmla="*/ 0 w 527"/>
                <a:gd name="T67" fmla="*/ 261 h 523"/>
                <a:gd name="T68" fmla="*/ 3 w 527"/>
                <a:gd name="T69" fmla="*/ 223 h 523"/>
                <a:gd name="T70" fmla="*/ 11 w 527"/>
                <a:gd name="T71" fmla="*/ 186 h 523"/>
                <a:gd name="T72" fmla="*/ 24 w 527"/>
                <a:gd name="T73" fmla="*/ 151 h 523"/>
                <a:gd name="T74" fmla="*/ 42 w 527"/>
                <a:gd name="T75" fmla="*/ 119 h 523"/>
                <a:gd name="T76" fmla="*/ 65 w 527"/>
                <a:gd name="T77" fmla="*/ 90 h 523"/>
                <a:gd name="T78" fmla="*/ 90 w 527"/>
                <a:gd name="T79" fmla="*/ 64 h 523"/>
                <a:gd name="T80" fmla="*/ 120 w 527"/>
                <a:gd name="T81" fmla="*/ 42 h 523"/>
                <a:gd name="T82" fmla="*/ 152 w 527"/>
                <a:gd name="T83" fmla="*/ 24 h 523"/>
                <a:gd name="T84" fmla="*/ 187 w 527"/>
                <a:gd name="T85" fmla="*/ 10 h 523"/>
                <a:gd name="T86" fmla="*/ 224 w 527"/>
                <a:gd name="T87" fmla="*/ 2 h 523"/>
                <a:gd name="T88" fmla="*/ 262 w 527"/>
                <a:gd name="T8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7" h="523">
                  <a:moveTo>
                    <a:pt x="262" y="0"/>
                  </a:moveTo>
                  <a:lnTo>
                    <a:pt x="301" y="2"/>
                  </a:lnTo>
                  <a:lnTo>
                    <a:pt x="339" y="10"/>
                  </a:lnTo>
                  <a:lnTo>
                    <a:pt x="374" y="24"/>
                  </a:lnTo>
                  <a:lnTo>
                    <a:pt x="406" y="42"/>
                  </a:lnTo>
                  <a:lnTo>
                    <a:pt x="435" y="64"/>
                  </a:lnTo>
                  <a:lnTo>
                    <a:pt x="462" y="90"/>
                  </a:lnTo>
                  <a:lnTo>
                    <a:pt x="484" y="119"/>
                  </a:lnTo>
                  <a:lnTo>
                    <a:pt x="502" y="151"/>
                  </a:lnTo>
                  <a:lnTo>
                    <a:pt x="515" y="186"/>
                  </a:lnTo>
                  <a:lnTo>
                    <a:pt x="523" y="223"/>
                  </a:lnTo>
                  <a:lnTo>
                    <a:pt x="527" y="261"/>
                  </a:lnTo>
                  <a:lnTo>
                    <a:pt x="523" y="301"/>
                  </a:lnTo>
                  <a:lnTo>
                    <a:pt x="515" y="338"/>
                  </a:lnTo>
                  <a:lnTo>
                    <a:pt x="502" y="372"/>
                  </a:lnTo>
                  <a:lnTo>
                    <a:pt x="484" y="405"/>
                  </a:lnTo>
                  <a:lnTo>
                    <a:pt x="462" y="433"/>
                  </a:lnTo>
                  <a:lnTo>
                    <a:pt x="435" y="460"/>
                  </a:lnTo>
                  <a:lnTo>
                    <a:pt x="406" y="482"/>
                  </a:lnTo>
                  <a:lnTo>
                    <a:pt x="374" y="499"/>
                  </a:lnTo>
                  <a:lnTo>
                    <a:pt x="339" y="513"/>
                  </a:lnTo>
                  <a:lnTo>
                    <a:pt x="301" y="521"/>
                  </a:lnTo>
                  <a:lnTo>
                    <a:pt x="262" y="523"/>
                  </a:lnTo>
                  <a:lnTo>
                    <a:pt x="224" y="521"/>
                  </a:lnTo>
                  <a:lnTo>
                    <a:pt x="187" y="513"/>
                  </a:lnTo>
                  <a:lnTo>
                    <a:pt x="152" y="499"/>
                  </a:lnTo>
                  <a:lnTo>
                    <a:pt x="120" y="482"/>
                  </a:lnTo>
                  <a:lnTo>
                    <a:pt x="90" y="460"/>
                  </a:lnTo>
                  <a:lnTo>
                    <a:pt x="65" y="433"/>
                  </a:lnTo>
                  <a:lnTo>
                    <a:pt x="42" y="405"/>
                  </a:lnTo>
                  <a:lnTo>
                    <a:pt x="24" y="372"/>
                  </a:lnTo>
                  <a:lnTo>
                    <a:pt x="11" y="338"/>
                  </a:lnTo>
                  <a:lnTo>
                    <a:pt x="3" y="301"/>
                  </a:lnTo>
                  <a:lnTo>
                    <a:pt x="0" y="261"/>
                  </a:lnTo>
                  <a:lnTo>
                    <a:pt x="3" y="223"/>
                  </a:lnTo>
                  <a:lnTo>
                    <a:pt x="11" y="186"/>
                  </a:lnTo>
                  <a:lnTo>
                    <a:pt x="24" y="151"/>
                  </a:lnTo>
                  <a:lnTo>
                    <a:pt x="42" y="119"/>
                  </a:lnTo>
                  <a:lnTo>
                    <a:pt x="65" y="90"/>
                  </a:lnTo>
                  <a:lnTo>
                    <a:pt x="90" y="64"/>
                  </a:lnTo>
                  <a:lnTo>
                    <a:pt x="120" y="42"/>
                  </a:lnTo>
                  <a:lnTo>
                    <a:pt x="152" y="24"/>
                  </a:lnTo>
                  <a:lnTo>
                    <a:pt x="187" y="10"/>
                  </a:lnTo>
                  <a:lnTo>
                    <a:pt x="224" y="2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sp>
          <p:nvSpPr>
            <p:cNvPr id="143" name="Freeform 426"/>
            <p:cNvSpPr>
              <a:spLocks/>
            </p:cNvSpPr>
            <p:nvPr/>
          </p:nvSpPr>
          <p:spPr bwMode="auto">
            <a:xfrm>
              <a:off x="6194425" y="6357938"/>
              <a:ext cx="168275" cy="166688"/>
            </a:xfrm>
            <a:custGeom>
              <a:avLst/>
              <a:gdLst>
                <a:gd name="T0" fmla="*/ 263 w 526"/>
                <a:gd name="T1" fmla="*/ 0 h 523"/>
                <a:gd name="T2" fmla="*/ 303 w 526"/>
                <a:gd name="T3" fmla="*/ 2 h 523"/>
                <a:gd name="T4" fmla="*/ 339 w 526"/>
                <a:gd name="T5" fmla="*/ 10 h 523"/>
                <a:gd name="T6" fmla="*/ 374 w 526"/>
                <a:gd name="T7" fmla="*/ 24 h 523"/>
                <a:gd name="T8" fmla="*/ 407 w 526"/>
                <a:gd name="T9" fmla="*/ 42 h 523"/>
                <a:gd name="T10" fmla="*/ 436 w 526"/>
                <a:gd name="T11" fmla="*/ 64 h 523"/>
                <a:gd name="T12" fmla="*/ 462 w 526"/>
                <a:gd name="T13" fmla="*/ 90 h 523"/>
                <a:gd name="T14" fmla="*/ 484 w 526"/>
                <a:gd name="T15" fmla="*/ 119 h 523"/>
                <a:gd name="T16" fmla="*/ 501 w 526"/>
                <a:gd name="T17" fmla="*/ 151 h 523"/>
                <a:gd name="T18" fmla="*/ 515 w 526"/>
                <a:gd name="T19" fmla="*/ 186 h 523"/>
                <a:gd name="T20" fmla="*/ 524 w 526"/>
                <a:gd name="T21" fmla="*/ 223 h 523"/>
                <a:gd name="T22" fmla="*/ 526 w 526"/>
                <a:gd name="T23" fmla="*/ 261 h 523"/>
                <a:gd name="T24" fmla="*/ 524 w 526"/>
                <a:gd name="T25" fmla="*/ 301 h 523"/>
                <a:gd name="T26" fmla="*/ 515 w 526"/>
                <a:gd name="T27" fmla="*/ 338 h 523"/>
                <a:gd name="T28" fmla="*/ 501 w 526"/>
                <a:gd name="T29" fmla="*/ 372 h 523"/>
                <a:gd name="T30" fmla="*/ 484 w 526"/>
                <a:gd name="T31" fmla="*/ 405 h 523"/>
                <a:gd name="T32" fmla="*/ 462 w 526"/>
                <a:gd name="T33" fmla="*/ 433 h 523"/>
                <a:gd name="T34" fmla="*/ 436 w 526"/>
                <a:gd name="T35" fmla="*/ 460 h 523"/>
                <a:gd name="T36" fmla="*/ 407 w 526"/>
                <a:gd name="T37" fmla="*/ 482 h 523"/>
                <a:gd name="T38" fmla="*/ 374 w 526"/>
                <a:gd name="T39" fmla="*/ 499 h 523"/>
                <a:gd name="T40" fmla="*/ 339 w 526"/>
                <a:gd name="T41" fmla="*/ 513 h 523"/>
                <a:gd name="T42" fmla="*/ 303 w 526"/>
                <a:gd name="T43" fmla="*/ 521 h 523"/>
                <a:gd name="T44" fmla="*/ 263 w 526"/>
                <a:gd name="T45" fmla="*/ 523 h 523"/>
                <a:gd name="T46" fmla="*/ 225 w 526"/>
                <a:gd name="T47" fmla="*/ 521 h 523"/>
                <a:gd name="T48" fmla="*/ 188 w 526"/>
                <a:gd name="T49" fmla="*/ 513 h 523"/>
                <a:gd name="T50" fmla="*/ 153 w 526"/>
                <a:gd name="T51" fmla="*/ 499 h 523"/>
                <a:gd name="T52" fmla="*/ 120 w 526"/>
                <a:gd name="T53" fmla="*/ 482 h 523"/>
                <a:gd name="T54" fmla="*/ 90 w 526"/>
                <a:gd name="T55" fmla="*/ 460 h 523"/>
                <a:gd name="T56" fmla="*/ 65 w 526"/>
                <a:gd name="T57" fmla="*/ 433 h 523"/>
                <a:gd name="T58" fmla="*/ 43 w 526"/>
                <a:gd name="T59" fmla="*/ 405 h 523"/>
                <a:gd name="T60" fmla="*/ 24 w 526"/>
                <a:gd name="T61" fmla="*/ 372 h 523"/>
                <a:gd name="T62" fmla="*/ 11 w 526"/>
                <a:gd name="T63" fmla="*/ 338 h 523"/>
                <a:gd name="T64" fmla="*/ 3 w 526"/>
                <a:gd name="T65" fmla="*/ 301 h 523"/>
                <a:gd name="T66" fmla="*/ 0 w 526"/>
                <a:gd name="T67" fmla="*/ 261 h 523"/>
                <a:gd name="T68" fmla="*/ 3 w 526"/>
                <a:gd name="T69" fmla="*/ 223 h 523"/>
                <a:gd name="T70" fmla="*/ 11 w 526"/>
                <a:gd name="T71" fmla="*/ 186 h 523"/>
                <a:gd name="T72" fmla="*/ 24 w 526"/>
                <a:gd name="T73" fmla="*/ 151 h 523"/>
                <a:gd name="T74" fmla="*/ 43 w 526"/>
                <a:gd name="T75" fmla="*/ 119 h 523"/>
                <a:gd name="T76" fmla="*/ 65 w 526"/>
                <a:gd name="T77" fmla="*/ 90 h 523"/>
                <a:gd name="T78" fmla="*/ 90 w 526"/>
                <a:gd name="T79" fmla="*/ 64 h 523"/>
                <a:gd name="T80" fmla="*/ 120 w 526"/>
                <a:gd name="T81" fmla="*/ 42 h 523"/>
                <a:gd name="T82" fmla="*/ 153 w 526"/>
                <a:gd name="T83" fmla="*/ 24 h 523"/>
                <a:gd name="T84" fmla="*/ 188 w 526"/>
                <a:gd name="T85" fmla="*/ 10 h 523"/>
                <a:gd name="T86" fmla="*/ 225 w 526"/>
                <a:gd name="T87" fmla="*/ 2 h 523"/>
                <a:gd name="T88" fmla="*/ 263 w 526"/>
                <a:gd name="T8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23">
                  <a:moveTo>
                    <a:pt x="263" y="0"/>
                  </a:moveTo>
                  <a:lnTo>
                    <a:pt x="303" y="2"/>
                  </a:lnTo>
                  <a:lnTo>
                    <a:pt x="339" y="10"/>
                  </a:lnTo>
                  <a:lnTo>
                    <a:pt x="374" y="24"/>
                  </a:lnTo>
                  <a:lnTo>
                    <a:pt x="407" y="42"/>
                  </a:lnTo>
                  <a:lnTo>
                    <a:pt x="436" y="64"/>
                  </a:lnTo>
                  <a:lnTo>
                    <a:pt x="462" y="90"/>
                  </a:lnTo>
                  <a:lnTo>
                    <a:pt x="484" y="119"/>
                  </a:lnTo>
                  <a:lnTo>
                    <a:pt x="501" y="151"/>
                  </a:lnTo>
                  <a:lnTo>
                    <a:pt x="515" y="186"/>
                  </a:lnTo>
                  <a:lnTo>
                    <a:pt x="524" y="223"/>
                  </a:lnTo>
                  <a:lnTo>
                    <a:pt x="526" y="261"/>
                  </a:lnTo>
                  <a:lnTo>
                    <a:pt x="524" y="301"/>
                  </a:lnTo>
                  <a:lnTo>
                    <a:pt x="515" y="338"/>
                  </a:lnTo>
                  <a:lnTo>
                    <a:pt x="501" y="372"/>
                  </a:lnTo>
                  <a:lnTo>
                    <a:pt x="484" y="405"/>
                  </a:lnTo>
                  <a:lnTo>
                    <a:pt x="462" y="433"/>
                  </a:lnTo>
                  <a:lnTo>
                    <a:pt x="436" y="460"/>
                  </a:lnTo>
                  <a:lnTo>
                    <a:pt x="407" y="482"/>
                  </a:lnTo>
                  <a:lnTo>
                    <a:pt x="374" y="499"/>
                  </a:lnTo>
                  <a:lnTo>
                    <a:pt x="339" y="513"/>
                  </a:lnTo>
                  <a:lnTo>
                    <a:pt x="303" y="521"/>
                  </a:lnTo>
                  <a:lnTo>
                    <a:pt x="263" y="523"/>
                  </a:lnTo>
                  <a:lnTo>
                    <a:pt x="225" y="521"/>
                  </a:lnTo>
                  <a:lnTo>
                    <a:pt x="188" y="513"/>
                  </a:lnTo>
                  <a:lnTo>
                    <a:pt x="153" y="499"/>
                  </a:lnTo>
                  <a:lnTo>
                    <a:pt x="120" y="482"/>
                  </a:lnTo>
                  <a:lnTo>
                    <a:pt x="90" y="460"/>
                  </a:lnTo>
                  <a:lnTo>
                    <a:pt x="65" y="433"/>
                  </a:lnTo>
                  <a:lnTo>
                    <a:pt x="43" y="405"/>
                  </a:lnTo>
                  <a:lnTo>
                    <a:pt x="24" y="372"/>
                  </a:lnTo>
                  <a:lnTo>
                    <a:pt x="11" y="338"/>
                  </a:lnTo>
                  <a:lnTo>
                    <a:pt x="3" y="301"/>
                  </a:lnTo>
                  <a:lnTo>
                    <a:pt x="0" y="261"/>
                  </a:lnTo>
                  <a:lnTo>
                    <a:pt x="3" y="223"/>
                  </a:lnTo>
                  <a:lnTo>
                    <a:pt x="11" y="186"/>
                  </a:lnTo>
                  <a:lnTo>
                    <a:pt x="24" y="151"/>
                  </a:lnTo>
                  <a:lnTo>
                    <a:pt x="43" y="119"/>
                  </a:lnTo>
                  <a:lnTo>
                    <a:pt x="65" y="90"/>
                  </a:lnTo>
                  <a:lnTo>
                    <a:pt x="90" y="64"/>
                  </a:lnTo>
                  <a:lnTo>
                    <a:pt x="120" y="42"/>
                  </a:lnTo>
                  <a:lnTo>
                    <a:pt x="153" y="24"/>
                  </a:lnTo>
                  <a:lnTo>
                    <a:pt x="188" y="10"/>
                  </a:lnTo>
                  <a:lnTo>
                    <a:pt x="225" y="2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11157DF-312B-4716-AA53-288FA2508FA3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7440259C-20B6-44C9-8DFF-91C43BBEB97C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0DB8359-0C63-4C72-ABD1-651A36C0182D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4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3635304-5BF4-4BA2-99AF-702D31F8C889}"/>
              </a:ext>
            </a:extLst>
          </p:cNvPr>
          <p:cNvGrpSpPr/>
          <p:nvPr/>
        </p:nvGrpSpPr>
        <p:grpSpPr>
          <a:xfrm>
            <a:off x="780080" y="2687781"/>
            <a:ext cx="1761031" cy="2015053"/>
            <a:chOff x="651714" y="2687781"/>
            <a:chExt cx="1761031" cy="2015053"/>
          </a:xfrm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1323379" y="2687781"/>
              <a:ext cx="387661" cy="314643"/>
            </a:xfrm>
            <a:custGeom>
              <a:avLst/>
              <a:gdLst>
                <a:gd name="T0" fmla="*/ 349 w 4172"/>
                <a:gd name="T1" fmla="*/ 2748 h 3385"/>
                <a:gd name="T2" fmla="*/ 1153 w 4172"/>
                <a:gd name="T3" fmla="*/ 2041 h 3385"/>
                <a:gd name="T4" fmla="*/ 853 w 4172"/>
                <a:gd name="T5" fmla="*/ 1741 h 3385"/>
                <a:gd name="T6" fmla="*/ 2216 w 4172"/>
                <a:gd name="T7" fmla="*/ 2638 h 3385"/>
                <a:gd name="T8" fmla="*/ 2757 w 4172"/>
                <a:gd name="T9" fmla="*/ 2062 h 3385"/>
                <a:gd name="T10" fmla="*/ 2216 w 4172"/>
                <a:gd name="T11" fmla="*/ 1702 h 3385"/>
                <a:gd name="T12" fmla="*/ 1449 w 4172"/>
                <a:gd name="T13" fmla="*/ 2039 h 3385"/>
                <a:gd name="T14" fmla="*/ 1226 w 4172"/>
                <a:gd name="T15" fmla="*/ 3002 h 3385"/>
                <a:gd name="T16" fmla="*/ 1955 w 4172"/>
                <a:gd name="T17" fmla="*/ 1702 h 3385"/>
                <a:gd name="T18" fmla="*/ 1303 w 4172"/>
                <a:gd name="T19" fmla="*/ 1823 h 3385"/>
                <a:gd name="T20" fmla="*/ 2869 w 4172"/>
                <a:gd name="T21" fmla="*/ 1823 h 3385"/>
                <a:gd name="T22" fmla="*/ 3056 w 4172"/>
                <a:gd name="T23" fmla="*/ 2004 h 3385"/>
                <a:gd name="T24" fmla="*/ 3221 w 4172"/>
                <a:gd name="T25" fmla="*/ 3048 h 3385"/>
                <a:gd name="T26" fmla="*/ 3585 w 4172"/>
                <a:gd name="T27" fmla="*/ 2274 h 3385"/>
                <a:gd name="T28" fmla="*/ 4172 w 4172"/>
                <a:gd name="T29" fmla="*/ 2864 h 3385"/>
                <a:gd name="T30" fmla="*/ 2085 w 4172"/>
                <a:gd name="T31" fmla="*/ 2864 h 3385"/>
                <a:gd name="T32" fmla="*/ 0 w 4172"/>
                <a:gd name="T33" fmla="*/ 2864 h 3385"/>
                <a:gd name="T34" fmla="*/ 3390 w 4172"/>
                <a:gd name="T35" fmla="*/ 262 h 3385"/>
                <a:gd name="T36" fmla="*/ 3286 w 4172"/>
                <a:gd name="T37" fmla="*/ 276 h 3385"/>
                <a:gd name="T38" fmla="*/ 3193 w 4172"/>
                <a:gd name="T39" fmla="*/ 315 h 3385"/>
                <a:gd name="T40" fmla="*/ 3113 w 4172"/>
                <a:gd name="T41" fmla="*/ 375 h 3385"/>
                <a:gd name="T42" fmla="*/ 3052 w 4172"/>
                <a:gd name="T43" fmla="*/ 455 h 3385"/>
                <a:gd name="T44" fmla="*/ 3013 w 4172"/>
                <a:gd name="T45" fmla="*/ 547 h 3385"/>
                <a:gd name="T46" fmla="*/ 2999 w 4172"/>
                <a:gd name="T47" fmla="*/ 652 h 3385"/>
                <a:gd name="T48" fmla="*/ 3013 w 4172"/>
                <a:gd name="T49" fmla="*/ 756 h 3385"/>
                <a:gd name="T50" fmla="*/ 3052 w 4172"/>
                <a:gd name="T51" fmla="*/ 849 h 3385"/>
                <a:gd name="T52" fmla="*/ 3113 w 4172"/>
                <a:gd name="T53" fmla="*/ 928 h 3385"/>
                <a:gd name="T54" fmla="*/ 3193 w 4172"/>
                <a:gd name="T55" fmla="*/ 988 h 3385"/>
                <a:gd name="T56" fmla="*/ 3286 w 4172"/>
                <a:gd name="T57" fmla="*/ 1029 h 3385"/>
                <a:gd name="T58" fmla="*/ 3390 w 4172"/>
                <a:gd name="T59" fmla="*/ 1043 h 3385"/>
                <a:gd name="T60" fmla="*/ 3494 w 4172"/>
                <a:gd name="T61" fmla="*/ 1029 h 3385"/>
                <a:gd name="T62" fmla="*/ 3588 w 4172"/>
                <a:gd name="T63" fmla="*/ 988 h 3385"/>
                <a:gd name="T64" fmla="*/ 3666 w 4172"/>
                <a:gd name="T65" fmla="*/ 928 h 3385"/>
                <a:gd name="T66" fmla="*/ 3727 w 4172"/>
                <a:gd name="T67" fmla="*/ 849 h 3385"/>
                <a:gd name="T68" fmla="*/ 3767 w 4172"/>
                <a:gd name="T69" fmla="*/ 756 h 3385"/>
                <a:gd name="T70" fmla="*/ 3781 w 4172"/>
                <a:gd name="T71" fmla="*/ 652 h 3385"/>
                <a:gd name="T72" fmla="*/ 3767 w 4172"/>
                <a:gd name="T73" fmla="*/ 547 h 3385"/>
                <a:gd name="T74" fmla="*/ 3727 w 4172"/>
                <a:gd name="T75" fmla="*/ 455 h 3385"/>
                <a:gd name="T76" fmla="*/ 3666 w 4172"/>
                <a:gd name="T77" fmla="*/ 375 h 3385"/>
                <a:gd name="T78" fmla="*/ 3588 w 4172"/>
                <a:gd name="T79" fmla="*/ 315 h 3385"/>
                <a:gd name="T80" fmla="*/ 3494 w 4172"/>
                <a:gd name="T81" fmla="*/ 276 h 3385"/>
                <a:gd name="T82" fmla="*/ 3390 w 4172"/>
                <a:gd name="T83" fmla="*/ 262 h 3385"/>
                <a:gd name="T84" fmla="*/ 3461 w 4172"/>
                <a:gd name="T85" fmla="*/ 4 h 3385"/>
                <a:gd name="T86" fmla="*/ 3595 w 4172"/>
                <a:gd name="T87" fmla="*/ 34 h 3385"/>
                <a:gd name="T88" fmla="*/ 3719 w 4172"/>
                <a:gd name="T89" fmla="*/ 90 h 3385"/>
                <a:gd name="T90" fmla="*/ 3827 w 4172"/>
                <a:gd name="T91" fmla="*/ 168 h 3385"/>
                <a:gd name="T92" fmla="*/ 3915 w 4172"/>
                <a:gd name="T93" fmla="*/ 267 h 3385"/>
                <a:gd name="T94" fmla="*/ 3984 w 4172"/>
                <a:gd name="T95" fmla="*/ 383 h 3385"/>
                <a:gd name="T96" fmla="*/ 4027 w 4172"/>
                <a:gd name="T97" fmla="*/ 512 h 3385"/>
                <a:gd name="T98" fmla="*/ 4042 w 4172"/>
                <a:gd name="T99" fmla="*/ 652 h 3385"/>
                <a:gd name="T100" fmla="*/ 4027 w 4172"/>
                <a:gd name="T101" fmla="*/ 794 h 3385"/>
                <a:gd name="T102" fmla="*/ 3982 w 4172"/>
                <a:gd name="T103" fmla="*/ 924 h 3385"/>
                <a:gd name="T104" fmla="*/ 2798 w 4172"/>
                <a:gd name="T105" fmla="*/ 924 h 3385"/>
                <a:gd name="T106" fmla="*/ 2754 w 4172"/>
                <a:gd name="T107" fmla="*/ 794 h 3385"/>
                <a:gd name="T108" fmla="*/ 2738 w 4172"/>
                <a:gd name="T109" fmla="*/ 652 h 3385"/>
                <a:gd name="T110" fmla="*/ 2752 w 4172"/>
                <a:gd name="T111" fmla="*/ 512 h 3385"/>
                <a:gd name="T112" fmla="*/ 2795 w 4172"/>
                <a:gd name="T113" fmla="*/ 383 h 3385"/>
                <a:gd name="T114" fmla="*/ 2864 w 4172"/>
                <a:gd name="T115" fmla="*/ 267 h 3385"/>
                <a:gd name="T116" fmla="*/ 2952 w 4172"/>
                <a:gd name="T117" fmla="*/ 168 h 3385"/>
                <a:gd name="T118" fmla="*/ 3061 w 4172"/>
                <a:gd name="T119" fmla="*/ 90 h 3385"/>
                <a:gd name="T120" fmla="*/ 3184 w 4172"/>
                <a:gd name="T121" fmla="*/ 34 h 3385"/>
                <a:gd name="T122" fmla="*/ 3319 w 4172"/>
                <a:gd name="T123" fmla="*/ 4 h 3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72" h="3385">
                  <a:moveTo>
                    <a:pt x="853" y="1741"/>
                  </a:moveTo>
                  <a:lnTo>
                    <a:pt x="349" y="2748"/>
                  </a:lnTo>
                  <a:lnTo>
                    <a:pt x="952" y="3048"/>
                  </a:lnTo>
                  <a:lnTo>
                    <a:pt x="1153" y="2041"/>
                  </a:lnTo>
                  <a:lnTo>
                    <a:pt x="1120" y="2007"/>
                  </a:lnTo>
                  <a:lnTo>
                    <a:pt x="853" y="1741"/>
                  </a:lnTo>
                  <a:close/>
                  <a:moveTo>
                    <a:pt x="2216" y="1702"/>
                  </a:moveTo>
                  <a:lnTo>
                    <a:pt x="2216" y="2638"/>
                  </a:lnTo>
                  <a:lnTo>
                    <a:pt x="2946" y="3002"/>
                  </a:lnTo>
                  <a:lnTo>
                    <a:pt x="2757" y="2062"/>
                  </a:lnTo>
                  <a:lnTo>
                    <a:pt x="2723" y="2039"/>
                  </a:lnTo>
                  <a:lnTo>
                    <a:pt x="2216" y="1702"/>
                  </a:lnTo>
                  <a:close/>
                  <a:moveTo>
                    <a:pt x="1955" y="1702"/>
                  </a:moveTo>
                  <a:lnTo>
                    <a:pt x="1449" y="2039"/>
                  </a:lnTo>
                  <a:lnTo>
                    <a:pt x="1415" y="2062"/>
                  </a:lnTo>
                  <a:lnTo>
                    <a:pt x="1226" y="3002"/>
                  </a:lnTo>
                  <a:lnTo>
                    <a:pt x="1955" y="2638"/>
                  </a:lnTo>
                  <a:lnTo>
                    <a:pt x="1955" y="1702"/>
                  </a:lnTo>
                  <a:close/>
                  <a:moveTo>
                    <a:pt x="782" y="1303"/>
                  </a:moveTo>
                  <a:lnTo>
                    <a:pt x="1303" y="1823"/>
                  </a:lnTo>
                  <a:lnTo>
                    <a:pt x="2085" y="1303"/>
                  </a:lnTo>
                  <a:lnTo>
                    <a:pt x="2869" y="1823"/>
                  </a:lnTo>
                  <a:lnTo>
                    <a:pt x="2932" y="1759"/>
                  </a:lnTo>
                  <a:lnTo>
                    <a:pt x="3056" y="2004"/>
                  </a:lnTo>
                  <a:lnTo>
                    <a:pt x="3018" y="2041"/>
                  </a:lnTo>
                  <a:lnTo>
                    <a:pt x="3221" y="3048"/>
                  </a:lnTo>
                  <a:lnTo>
                    <a:pt x="3822" y="2748"/>
                  </a:lnTo>
                  <a:lnTo>
                    <a:pt x="3585" y="2274"/>
                  </a:lnTo>
                  <a:lnTo>
                    <a:pt x="3732" y="1986"/>
                  </a:lnTo>
                  <a:lnTo>
                    <a:pt x="4172" y="2864"/>
                  </a:lnTo>
                  <a:lnTo>
                    <a:pt x="3129" y="3385"/>
                  </a:lnTo>
                  <a:lnTo>
                    <a:pt x="2085" y="2864"/>
                  </a:lnTo>
                  <a:lnTo>
                    <a:pt x="1043" y="3385"/>
                  </a:lnTo>
                  <a:lnTo>
                    <a:pt x="0" y="2864"/>
                  </a:lnTo>
                  <a:lnTo>
                    <a:pt x="782" y="1303"/>
                  </a:lnTo>
                  <a:close/>
                  <a:moveTo>
                    <a:pt x="3390" y="262"/>
                  </a:moveTo>
                  <a:lnTo>
                    <a:pt x="3337" y="264"/>
                  </a:lnTo>
                  <a:lnTo>
                    <a:pt x="3286" y="276"/>
                  </a:lnTo>
                  <a:lnTo>
                    <a:pt x="3237" y="292"/>
                  </a:lnTo>
                  <a:lnTo>
                    <a:pt x="3193" y="315"/>
                  </a:lnTo>
                  <a:lnTo>
                    <a:pt x="3151" y="343"/>
                  </a:lnTo>
                  <a:lnTo>
                    <a:pt x="3113" y="375"/>
                  </a:lnTo>
                  <a:lnTo>
                    <a:pt x="3080" y="413"/>
                  </a:lnTo>
                  <a:lnTo>
                    <a:pt x="3052" y="455"/>
                  </a:lnTo>
                  <a:lnTo>
                    <a:pt x="3029" y="499"/>
                  </a:lnTo>
                  <a:lnTo>
                    <a:pt x="3013" y="547"/>
                  </a:lnTo>
                  <a:lnTo>
                    <a:pt x="3002" y="599"/>
                  </a:lnTo>
                  <a:lnTo>
                    <a:pt x="2999" y="652"/>
                  </a:lnTo>
                  <a:lnTo>
                    <a:pt x="3002" y="705"/>
                  </a:lnTo>
                  <a:lnTo>
                    <a:pt x="3013" y="756"/>
                  </a:lnTo>
                  <a:lnTo>
                    <a:pt x="3029" y="804"/>
                  </a:lnTo>
                  <a:lnTo>
                    <a:pt x="3052" y="849"/>
                  </a:lnTo>
                  <a:lnTo>
                    <a:pt x="3080" y="890"/>
                  </a:lnTo>
                  <a:lnTo>
                    <a:pt x="3113" y="928"/>
                  </a:lnTo>
                  <a:lnTo>
                    <a:pt x="3151" y="960"/>
                  </a:lnTo>
                  <a:lnTo>
                    <a:pt x="3193" y="988"/>
                  </a:lnTo>
                  <a:lnTo>
                    <a:pt x="3237" y="1011"/>
                  </a:lnTo>
                  <a:lnTo>
                    <a:pt x="3286" y="1029"/>
                  </a:lnTo>
                  <a:lnTo>
                    <a:pt x="3337" y="1039"/>
                  </a:lnTo>
                  <a:lnTo>
                    <a:pt x="3390" y="1043"/>
                  </a:lnTo>
                  <a:lnTo>
                    <a:pt x="3443" y="1039"/>
                  </a:lnTo>
                  <a:lnTo>
                    <a:pt x="3494" y="1029"/>
                  </a:lnTo>
                  <a:lnTo>
                    <a:pt x="3542" y="1011"/>
                  </a:lnTo>
                  <a:lnTo>
                    <a:pt x="3588" y="988"/>
                  </a:lnTo>
                  <a:lnTo>
                    <a:pt x="3628" y="960"/>
                  </a:lnTo>
                  <a:lnTo>
                    <a:pt x="3666" y="928"/>
                  </a:lnTo>
                  <a:lnTo>
                    <a:pt x="3699" y="890"/>
                  </a:lnTo>
                  <a:lnTo>
                    <a:pt x="3727" y="849"/>
                  </a:lnTo>
                  <a:lnTo>
                    <a:pt x="3750" y="804"/>
                  </a:lnTo>
                  <a:lnTo>
                    <a:pt x="3767" y="756"/>
                  </a:lnTo>
                  <a:lnTo>
                    <a:pt x="3777" y="705"/>
                  </a:lnTo>
                  <a:lnTo>
                    <a:pt x="3781" y="652"/>
                  </a:lnTo>
                  <a:lnTo>
                    <a:pt x="3777" y="599"/>
                  </a:lnTo>
                  <a:lnTo>
                    <a:pt x="3767" y="547"/>
                  </a:lnTo>
                  <a:lnTo>
                    <a:pt x="3750" y="499"/>
                  </a:lnTo>
                  <a:lnTo>
                    <a:pt x="3727" y="455"/>
                  </a:lnTo>
                  <a:lnTo>
                    <a:pt x="3699" y="413"/>
                  </a:lnTo>
                  <a:lnTo>
                    <a:pt x="3666" y="375"/>
                  </a:lnTo>
                  <a:lnTo>
                    <a:pt x="3628" y="343"/>
                  </a:lnTo>
                  <a:lnTo>
                    <a:pt x="3588" y="315"/>
                  </a:lnTo>
                  <a:lnTo>
                    <a:pt x="3542" y="292"/>
                  </a:lnTo>
                  <a:lnTo>
                    <a:pt x="3494" y="276"/>
                  </a:lnTo>
                  <a:lnTo>
                    <a:pt x="3443" y="264"/>
                  </a:lnTo>
                  <a:lnTo>
                    <a:pt x="3390" y="262"/>
                  </a:lnTo>
                  <a:close/>
                  <a:moveTo>
                    <a:pt x="3390" y="0"/>
                  </a:moveTo>
                  <a:lnTo>
                    <a:pt x="3461" y="4"/>
                  </a:lnTo>
                  <a:lnTo>
                    <a:pt x="3529" y="15"/>
                  </a:lnTo>
                  <a:lnTo>
                    <a:pt x="3595" y="34"/>
                  </a:lnTo>
                  <a:lnTo>
                    <a:pt x="3658" y="58"/>
                  </a:lnTo>
                  <a:lnTo>
                    <a:pt x="3719" y="90"/>
                  </a:lnTo>
                  <a:lnTo>
                    <a:pt x="3775" y="127"/>
                  </a:lnTo>
                  <a:lnTo>
                    <a:pt x="3827" y="168"/>
                  </a:lnTo>
                  <a:lnTo>
                    <a:pt x="3874" y="215"/>
                  </a:lnTo>
                  <a:lnTo>
                    <a:pt x="3915" y="267"/>
                  </a:lnTo>
                  <a:lnTo>
                    <a:pt x="3952" y="324"/>
                  </a:lnTo>
                  <a:lnTo>
                    <a:pt x="3984" y="383"/>
                  </a:lnTo>
                  <a:lnTo>
                    <a:pt x="4009" y="446"/>
                  </a:lnTo>
                  <a:lnTo>
                    <a:pt x="4027" y="512"/>
                  </a:lnTo>
                  <a:lnTo>
                    <a:pt x="4038" y="580"/>
                  </a:lnTo>
                  <a:lnTo>
                    <a:pt x="4042" y="652"/>
                  </a:lnTo>
                  <a:lnTo>
                    <a:pt x="4038" y="723"/>
                  </a:lnTo>
                  <a:lnTo>
                    <a:pt x="4027" y="794"/>
                  </a:lnTo>
                  <a:lnTo>
                    <a:pt x="4008" y="859"/>
                  </a:lnTo>
                  <a:lnTo>
                    <a:pt x="3982" y="924"/>
                  </a:lnTo>
                  <a:lnTo>
                    <a:pt x="3390" y="2084"/>
                  </a:lnTo>
                  <a:lnTo>
                    <a:pt x="2798" y="924"/>
                  </a:lnTo>
                  <a:lnTo>
                    <a:pt x="2773" y="859"/>
                  </a:lnTo>
                  <a:lnTo>
                    <a:pt x="2754" y="794"/>
                  </a:lnTo>
                  <a:lnTo>
                    <a:pt x="2742" y="723"/>
                  </a:lnTo>
                  <a:lnTo>
                    <a:pt x="2738" y="652"/>
                  </a:lnTo>
                  <a:lnTo>
                    <a:pt x="2742" y="580"/>
                  </a:lnTo>
                  <a:lnTo>
                    <a:pt x="2752" y="512"/>
                  </a:lnTo>
                  <a:lnTo>
                    <a:pt x="2771" y="446"/>
                  </a:lnTo>
                  <a:lnTo>
                    <a:pt x="2795" y="383"/>
                  </a:lnTo>
                  <a:lnTo>
                    <a:pt x="2827" y="324"/>
                  </a:lnTo>
                  <a:lnTo>
                    <a:pt x="2864" y="267"/>
                  </a:lnTo>
                  <a:lnTo>
                    <a:pt x="2905" y="215"/>
                  </a:lnTo>
                  <a:lnTo>
                    <a:pt x="2952" y="168"/>
                  </a:lnTo>
                  <a:lnTo>
                    <a:pt x="3004" y="127"/>
                  </a:lnTo>
                  <a:lnTo>
                    <a:pt x="3061" y="90"/>
                  </a:lnTo>
                  <a:lnTo>
                    <a:pt x="3121" y="58"/>
                  </a:lnTo>
                  <a:lnTo>
                    <a:pt x="3184" y="34"/>
                  </a:lnTo>
                  <a:lnTo>
                    <a:pt x="3250" y="15"/>
                  </a:lnTo>
                  <a:lnTo>
                    <a:pt x="3319" y="4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 sz="1200" dirty="0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51714" y="3106793"/>
              <a:ext cx="1761031" cy="1596041"/>
              <a:chOff x="8502318" y="7346248"/>
              <a:chExt cx="2641547" cy="2394067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8609781" y="7346248"/>
                <a:ext cx="2426627" cy="569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424"/>
                <a:r>
                  <a:rPr lang="zh-CN" altLang="en-US" sz="1867" b="1">
                    <a:solidFill>
                      <a:schemeClr val="tx2"/>
                    </a:solidFill>
                    <a:latin typeface="Dosis" panose="02010503020202060003" pitchFamily="50" charset="0"/>
                  </a:rPr>
                  <a:t>请关注公众号</a:t>
                </a: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502318" y="7911733"/>
                <a:ext cx="2641547" cy="182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24">
                  <a:lnSpc>
                    <a:spcPct val="150000"/>
                  </a:lnSpc>
                </a:pP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小白，一个资深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设计师，专注研究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多年，帮你解决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烦恼，喜欢大家多多支持，谢谢！</a:t>
                </a:r>
                <a:endParaRPr lang="en-GB" sz="1000" dirty="0">
                  <a:solidFill>
                    <a:schemeClr val="bg1">
                      <a:lumMod val="50000"/>
                    </a:schemeClr>
                  </a:solidFill>
                  <a:latin typeface="Source Sans Pro"/>
                  <a:ea typeface="微软雅黑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5C0EB77-42F3-4ACE-A044-D775A64DF063}"/>
              </a:ext>
            </a:extLst>
          </p:cNvPr>
          <p:cNvGrpSpPr/>
          <p:nvPr/>
        </p:nvGrpSpPr>
        <p:grpSpPr>
          <a:xfrm>
            <a:off x="2997783" y="2685005"/>
            <a:ext cx="1761031" cy="2007453"/>
            <a:chOff x="2522961" y="2685005"/>
            <a:chExt cx="1761031" cy="2007453"/>
          </a:xfrm>
        </p:grpSpPr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3206766" y="2685005"/>
              <a:ext cx="320391" cy="320195"/>
            </a:xfrm>
            <a:custGeom>
              <a:avLst/>
              <a:gdLst>
                <a:gd name="T0" fmla="*/ 511 w 6560"/>
                <a:gd name="T1" fmla="*/ 4571 h 6556"/>
                <a:gd name="T2" fmla="*/ 582 w 6560"/>
                <a:gd name="T3" fmla="*/ 4638 h 6556"/>
                <a:gd name="T4" fmla="*/ 794 w 6560"/>
                <a:gd name="T5" fmla="*/ 4742 h 6556"/>
                <a:gd name="T6" fmla="*/ 862 w 6560"/>
                <a:gd name="T7" fmla="*/ 4876 h 6556"/>
                <a:gd name="T8" fmla="*/ 908 w 6560"/>
                <a:gd name="T9" fmla="*/ 5147 h 6556"/>
                <a:gd name="T10" fmla="*/ 1039 w 6560"/>
                <a:gd name="T11" fmla="*/ 5386 h 6556"/>
                <a:gd name="T12" fmla="*/ 1245 w 6560"/>
                <a:gd name="T13" fmla="*/ 5571 h 6556"/>
                <a:gd name="T14" fmla="*/ 1498 w 6560"/>
                <a:gd name="T15" fmla="*/ 5675 h 6556"/>
                <a:gd name="T16" fmla="*/ 1745 w 6560"/>
                <a:gd name="T17" fmla="*/ 5691 h 6556"/>
                <a:gd name="T18" fmla="*/ 1835 w 6560"/>
                <a:gd name="T19" fmla="*/ 5809 h 6556"/>
                <a:gd name="T20" fmla="*/ 1925 w 6560"/>
                <a:gd name="T21" fmla="*/ 5982 h 6556"/>
                <a:gd name="T22" fmla="*/ 1989 w 6560"/>
                <a:gd name="T23" fmla="*/ 6048 h 6556"/>
                <a:gd name="T24" fmla="*/ 501 w 6560"/>
                <a:gd name="T25" fmla="*/ 4555 h 6556"/>
                <a:gd name="T26" fmla="*/ 2551 w 6560"/>
                <a:gd name="T27" fmla="*/ 5745 h 6556"/>
                <a:gd name="T28" fmla="*/ 2427 w 6560"/>
                <a:gd name="T29" fmla="*/ 5805 h 6556"/>
                <a:gd name="T30" fmla="*/ 2298 w 6560"/>
                <a:gd name="T31" fmla="*/ 5775 h 6556"/>
                <a:gd name="T32" fmla="*/ 2212 w 6560"/>
                <a:gd name="T33" fmla="*/ 5667 h 6556"/>
                <a:gd name="T34" fmla="*/ 2212 w 6560"/>
                <a:gd name="T35" fmla="*/ 5533 h 6556"/>
                <a:gd name="T36" fmla="*/ 5449 w 6560"/>
                <a:gd name="T37" fmla="*/ 2268 h 6556"/>
                <a:gd name="T38" fmla="*/ 1971 w 6560"/>
                <a:gd name="T39" fmla="*/ 5165 h 6556"/>
                <a:gd name="T40" fmla="*/ 1805 w 6560"/>
                <a:gd name="T41" fmla="*/ 5266 h 6556"/>
                <a:gd name="T42" fmla="*/ 1618 w 6560"/>
                <a:gd name="T43" fmla="*/ 5280 h 6556"/>
                <a:gd name="T44" fmla="*/ 1442 w 6560"/>
                <a:gd name="T45" fmla="*/ 5209 h 6556"/>
                <a:gd name="T46" fmla="*/ 1314 w 6560"/>
                <a:gd name="T47" fmla="*/ 5059 h 6556"/>
                <a:gd name="T48" fmla="*/ 1271 w 6560"/>
                <a:gd name="T49" fmla="*/ 4876 h 6556"/>
                <a:gd name="T50" fmla="*/ 1314 w 6560"/>
                <a:gd name="T51" fmla="*/ 4692 h 6556"/>
                <a:gd name="T52" fmla="*/ 4579 w 6560"/>
                <a:gd name="T53" fmla="*/ 1399 h 6556"/>
                <a:gd name="T54" fmla="*/ 1101 w 6560"/>
                <a:gd name="T55" fmla="*/ 4296 h 6556"/>
                <a:gd name="T56" fmla="*/ 979 w 6560"/>
                <a:gd name="T57" fmla="*/ 4355 h 6556"/>
                <a:gd name="T58" fmla="*/ 848 w 6560"/>
                <a:gd name="T59" fmla="*/ 4326 h 6556"/>
                <a:gd name="T60" fmla="*/ 762 w 6560"/>
                <a:gd name="T61" fmla="*/ 4218 h 6556"/>
                <a:gd name="T62" fmla="*/ 762 w 6560"/>
                <a:gd name="T63" fmla="*/ 4084 h 6556"/>
                <a:gd name="T64" fmla="*/ 4001 w 6560"/>
                <a:gd name="T65" fmla="*/ 819 h 6556"/>
                <a:gd name="T66" fmla="*/ 5339 w 6560"/>
                <a:gd name="T67" fmla="*/ 20 h 6556"/>
                <a:gd name="T68" fmla="*/ 5593 w 6560"/>
                <a:gd name="T69" fmla="*/ 124 h 6556"/>
                <a:gd name="T70" fmla="*/ 6321 w 6560"/>
                <a:gd name="T71" fmla="*/ 819 h 6556"/>
                <a:gd name="T72" fmla="*/ 6482 w 6560"/>
                <a:gd name="T73" fmla="*/ 1048 h 6556"/>
                <a:gd name="T74" fmla="*/ 6554 w 6560"/>
                <a:gd name="T75" fmla="*/ 1310 h 6556"/>
                <a:gd name="T76" fmla="*/ 6540 w 6560"/>
                <a:gd name="T77" fmla="*/ 1579 h 6556"/>
                <a:gd name="T78" fmla="*/ 6436 w 6560"/>
                <a:gd name="T79" fmla="*/ 1830 h 6556"/>
                <a:gd name="T80" fmla="*/ 6029 w 6560"/>
                <a:gd name="T81" fmla="*/ 2268 h 6556"/>
                <a:gd name="T82" fmla="*/ 4651 w 6560"/>
                <a:gd name="T83" fmla="*/ 177 h 6556"/>
                <a:gd name="T84" fmla="*/ 4895 w 6560"/>
                <a:gd name="T85" fmla="*/ 44 h 6556"/>
                <a:gd name="T86" fmla="*/ 5160 w 6560"/>
                <a:gd name="T87" fmla="*/ 0 h 6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60" h="6556">
                  <a:moveTo>
                    <a:pt x="501" y="4555"/>
                  </a:moveTo>
                  <a:lnTo>
                    <a:pt x="507" y="4563"/>
                  </a:lnTo>
                  <a:lnTo>
                    <a:pt x="511" y="4571"/>
                  </a:lnTo>
                  <a:lnTo>
                    <a:pt x="515" y="4579"/>
                  </a:lnTo>
                  <a:lnTo>
                    <a:pt x="521" y="4587"/>
                  </a:lnTo>
                  <a:lnTo>
                    <a:pt x="582" y="4638"/>
                  </a:lnTo>
                  <a:lnTo>
                    <a:pt x="648" y="4682"/>
                  </a:lnTo>
                  <a:lnTo>
                    <a:pt x="720" y="4718"/>
                  </a:lnTo>
                  <a:lnTo>
                    <a:pt x="794" y="4742"/>
                  </a:lnTo>
                  <a:lnTo>
                    <a:pt x="872" y="4758"/>
                  </a:lnTo>
                  <a:lnTo>
                    <a:pt x="864" y="4816"/>
                  </a:lnTo>
                  <a:lnTo>
                    <a:pt x="862" y="4876"/>
                  </a:lnTo>
                  <a:lnTo>
                    <a:pt x="866" y="4969"/>
                  </a:lnTo>
                  <a:lnTo>
                    <a:pt x="882" y="5059"/>
                  </a:lnTo>
                  <a:lnTo>
                    <a:pt x="908" y="5147"/>
                  </a:lnTo>
                  <a:lnTo>
                    <a:pt x="941" y="5230"/>
                  </a:lnTo>
                  <a:lnTo>
                    <a:pt x="985" y="5310"/>
                  </a:lnTo>
                  <a:lnTo>
                    <a:pt x="1039" y="5386"/>
                  </a:lnTo>
                  <a:lnTo>
                    <a:pt x="1101" y="5456"/>
                  </a:lnTo>
                  <a:lnTo>
                    <a:pt x="1171" y="5518"/>
                  </a:lnTo>
                  <a:lnTo>
                    <a:pt x="1245" y="5571"/>
                  </a:lnTo>
                  <a:lnTo>
                    <a:pt x="1324" y="5615"/>
                  </a:lnTo>
                  <a:lnTo>
                    <a:pt x="1410" y="5649"/>
                  </a:lnTo>
                  <a:lnTo>
                    <a:pt x="1498" y="5675"/>
                  </a:lnTo>
                  <a:lnTo>
                    <a:pt x="1588" y="5691"/>
                  </a:lnTo>
                  <a:lnTo>
                    <a:pt x="1681" y="5695"/>
                  </a:lnTo>
                  <a:lnTo>
                    <a:pt x="1745" y="5691"/>
                  </a:lnTo>
                  <a:lnTo>
                    <a:pt x="1807" y="5683"/>
                  </a:lnTo>
                  <a:lnTo>
                    <a:pt x="1819" y="5747"/>
                  </a:lnTo>
                  <a:lnTo>
                    <a:pt x="1835" y="5809"/>
                  </a:lnTo>
                  <a:lnTo>
                    <a:pt x="1859" y="5870"/>
                  </a:lnTo>
                  <a:lnTo>
                    <a:pt x="1889" y="5928"/>
                  </a:lnTo>
                  <a:lnTo>
                    <a:pt x="1925" y="5982"/>
                  </a:lnTo>
                  <a:lnTo>
                    <a:pt x="1971" y="6034"/>
                  </a:lnTo>
                  <a:lnTo>
                    <a:pt x="1979" y="6042"/>
                  </a:lnTo>
                  <a:lnTo>
                    <a:pt x="1989" y="6048"/>
                  </a:lnTo>
                  <a:lnTo>
                    <a:pt x="1997" y="6056"/>
                  </a:lnTo>
                  <a:lnTo>
                    <a:pt x="0" y="6556"/>
                  </a:lnTo>
                  <a:lnTo>
                    <a:pt x="501" y="4555"/>
                  </a:lnTo>
                  <a:close/>
                  <a:moveTo>
                    <a:pt x="5449" y="2268"/>
                  </a:moveTo>
                  <a:lnTo>
                    <a:pt x="5740" y="2557"/>
                  </a:lnTo>
                  <a:lnTo>
                    <a:pt x="2551" y="5745"/>
                  </a:lnTo>
                  <a:lnTo>
                    <a:pt x="2513" y="5775"/>
                  </a:lnTo>
                  <a:lnTo>
                    <a:pt x="2473" y="5795"/>
                  </a:lnTo>
                  <a:lnTo>
                    <a:pt x="2427" y="5805"/>
                  </a:lnTo>
                  <a:lnTo>
                    <a:pt x="2383" y="5805"/>
                  </a:lnTo>
                  <a:lnTo>
                    <a:pt x="2340" y="5795"/>
                  </a:lnTo>
                  <a:lnTo>
                    <a:pt x="2298" y="5775"/>
                  </a:lnTo>
                  <a:lnTo>
                    <a:pt x="2262" y="5745"/>
                  </a:lnTo>
                  <a:lnTo>
                    <a:pt x="2232" y="5709"/>
                  </a:lnTo>
                  <a:lnTo>
                    <a:pt x="2212" y="5667"/>
                  </a:lnTo>
                  <a:lnTo>
                    <a:pt x="2202" y="5623"/>
                  </a:lnTo>
                  <a:lnTo>
                    <a:pt x="2202" y="5577"/>
                  </a:lnTo>
                  <a:lnTo>
                    <a:pt x="2212" y="5533"/>
                  </a:lnTo>
                  <a:lnTo>
                    <a:pt x="2232" y="5492"/>
                  </a:lnTo>
                  <a:lnTo>
                    <a:pt x="2262" y="5456"/>
                  </a:lnTo>
                  <a:lnTo>
                    <a:pt x="5449" y="2268"/>
                  </a:lnTo>
                  <a:close/>
                  <a:moveTo>
                    <a:pt x="4579" y="1399"/>
                  </a:moveTo>
                  <a:lnTo>
                    <a:pt x="5160" y="1979"/>
                  </a:lnTo>
                  <a:lnTo>
                    <a:pt x="1971" y="5165"/>
                  </a:lnTo>
                  <a:lnTo>
                    <a:pt x="1921" y="5209"/>
                  </a:lnTo>
                  <a:lnTo>
                    <a:pt x="1865" y="5242"/>
                  </a:lnTo>
                  <a:lnTo>
                    <a:pt x="1805" y="5266"/>
                  </a:lnTo>
                  <a:lnTo>
                    <a:pt x="1743" y="5280"/>
                  </a:lnTo>
                  <a:lnTo>
                    <a:pt x="1681" y="5286"/>
                  </a:lnTo>
                  <a:lnTo>
                    <a:pt x="1618" y="5280"/>
                  </a:lnTo>
                  <a:lnTo>
                    <a:pt x="1556" y="5266"/>
                  </a:lnTo>
                  <a:lnTo>
                    <a:pt x="1498" y="5242"/>
                  </a:lnTo>
                  <a:lnTo>
                    <a:pt x="1442" y="5209"/>
                  </a:lnTo>
                  <a:lnTo>
                    <a:pt x="1390" y="5165"/>
                  </a:lnTo>
                  <a:lnTo>
                    <a:pt x="1348" y="5115"/>
                  </a:lnTo>
                  <a:lnTo>
                    <a:pt x="1314" y="5059"/>
                  </a:lnTo>
                  <a:lnTo>
                    <a:pt x="1290" y="4999"/>
                  </a:lnTo>
                  <a:lnTo>
                    <a:pt x="1277" y="4939"/>
                  </a:lnTo>
                  <a:lnTo>
                    <a:pt x="1271" y="4876"/>
                  </a:lnTo>
                  <a:lnTo>
                    <a:pt x="1277" y="4814"/>
                  </a:lnTo>
                  <a:lnTo>
                    <a:pt x="1290" y="4752"/>
                  </a:lnTo>
                  <a:lnTo>
                    <a:pt x="1314" y="4692"/>
                  </a:lnTo>
                  <a:lnTo>
                    <a:pt x="1348" y="4636"/>
                  </a:lnTo>
                  <a:lnTo>
                    <a:pt x="1390" y="4587"/>
                  </a:lnTo>
                  <a:lnTo>
                    <a:pt x="4579" y="1399"/>
                  </a:lnTo>
                  <a:close/>
                  <a:moveTo>
                    <a:pt x="4001" y="819"/>
                  </a:moveTo>
                  <a:lnTo>
                    <a:pt x="4290" y="1110"/>
                  </a:lnTo>
                  <a:lnTo>
                    <a:pt x="1101" y="4296"/>
                  </a:lnTo>
                  <a:lnTo>
                    <a:pt x="1063" y="4326"/>
                  </a:lnTo>
                  <a:lnTo>
                    <a:pt x="1023" y="4345"/>
                  </a:lnTo>
                  <a:lnTo>
                    <a:pt x="979" y="4355"/>
                  </a:lnTo>
                  <a:lnTo>
                    <a:pt x="933" y="4355"/>
                  </a:lnTo>
                  <a:lnTo>
                    <a:pt x="890" y="4345"/>
                  </a:lnTo>
                  <a:lnTo>
                    <a:pt x="848" y="4326"/>
                  </a:lnTo>
                  <a:lnTo>
                    <a:pt x="812" y="4296"/>
                  </a:lnTo>
                  <a:lnTo>
                    <a:pt x="782" y="4260"/>
                  </a:lnTo>
                  <a:lnTo>
                    <a:pt x="762" y="4218"/>
                  </a:lnTo>
                  <a:lnTo>
                    <a:pt x="752" y="4174"/>
                  </a:lnTo>
                  <a:lnTo>
                    <a:pt x="752" y="4130"/>
                  </a:lnTo>
                  <a:lnTo>
                    <a:pt x="762" y="4084"/>
                  </a:lnTo>
                  <a:lnTo>
                    <a:pt x="782" y="4044"/>
                  </a:lnTo>
                  <a:lnTo>
                    <a:pt x="812" y="4007"/>
                  </a:lnTo>
                  <a:lnTo>
                    <a:pt x="4001" y="819"/>
                  </a:lnTo>
                  <a:close/>
                  <a:moveTo>
                    <a:pt x="5160" y="0"/>
                  </a:moveTo>
                  <a:lnTo>
                    <a:pt x="5250" y="6"/>
                  </a:lnTo>
                  <a:lnTo>
                    <a:pt x="5339" y="20"/>
                  </a:lnTo>
                  <a:lnTo>
                    <a:pt x="5425" y="44"/>
                  </a:lnTo>
                  <a:lnTo>
                    <a:pt x="5511" y="80"/>
                  </a:lnTo>
                  <a:lnTo>
                    <a:pt x="5593" y="124"/>
                  </a:lnTo>
                  <a:lnTo>
                    <a:pt x="5668" y="177"/>
                  </a:lnTo>
                  <a:lnTo>
                    <a:pt x="5740" y="241"/>
                  </a:lnTo>
                  <a:lnTo>
                    <a:pt x="6321" y="819"/>
                  </a:lnTo>
                  <a:lnTo>
                    <a:pt x="6383" y="891"/>
                  </a:lnTo>
                  <a:lnTo>
                    <a:pt x="6436" y="969"/>
                  </a:lnTo>
                  <a:lnTo>
                    <a:pt x="6482" y="1048"/>
                  </a:lnTo>
                  <a:lnTo>
                    <a:pt x="6516" y="1134"/>
                  </a:lnTo>
                  <a:lnTo>
                    <a:pt x="6540" y="1220"/>
                  </a:lnTo>
                  <a:lnTo>
                    <a:pt x="6554" y="1310"/>
                  </a:lnTo>
                  <a:lnTo>
                    <a:pt x="6560" y="1399"/>
                  </a:lnTo>
                  <a:lnTo>
                    <a:pt x="6554" y="1489"/>
                  </a:lnTo>
                  <a:lnTo>
                    <a:pt x="6540" y="1579"/>
                  </a:lnTo>
                  <a:lnTo>
                    <a:pt x="6516" y="1664"/>
                  </a:lnTo>
                  <a:lnTo>
                    <a:pt x="6482" y="1750"/>
                  </a:lnTo>
                  <a:lnTo>
                    <a:pt x="6436" y="1830"/>
                  </a:lnTo>
                  <a:lnTo>
                    <a:pt x="6383" y="1908"/>
                  </a:lnTo>
                  <a:lnTo>
                    <a:pt x="6321" y="1979"/>
                  </a:lnTo>
                  <a:lnTo>
                    <a:pt x="6029" y="2268"/>
                  </a:lnTo>
                  <a:lnTo>
                    <a:pt x="4290" y="530"/>
                  </a:lnTo>
                  <a:lnTo>
                    <a:pt x="4579" y="241"/>
                  </a:lnTo>
                  <a:lnTo>
                    <a:pt x="4651" y="177"/>
                  </a:lnTo>
                  <a:lnTo>
                    <a:pt x="4729" y="124"/>
                  </a:lnTo>
                  <a:lnTo>
                    <a:pt x="4809" y="80"/>
                  </a:lnTo>
                  <a:lnTo>
                    <a:pt x="4895" y="44"/>
                  </a:lnTo>
                  <a:lnTo>
                    <a:pt x="4982" y="20"/>
                  </a:lnTo>
                  <a:lnTo>
                    <a:pt x="5070" y="6"/>
                  </a:lnTo>
                  <a:lnTo>
                    <a:pt x="516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 dirty="0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2522961" y="3106807"/>
              <a:ext cx="1761031" cy="1585651"/>
              <a:chOff x="11309188" y="7346248"/>
              <a:chExt cx="2641547" cy="2378471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11361879" y="7346248"/>
                <a:ext cx="2426628" cy="569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914424"/>
                <a:r>
                  <a:rPr lang="zh-CN" altLang="en-US" sz="1867" b="1">
                    <a:solidFill>
                      <a:srgbClr val="000000"/>
                    </a:solidFill>
                    <a:latin typeface="Dosis" panose="02010503020202060003" pitchFamily="50" charset="0"/>
                  </a:rPr>
                  <a:t>请关注公众号</a:t>
                </a: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11309188" y="7896145"/>
                <a:ext cx="2641547" cy="18285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24">
                  <a:lnSpc>
                    <a:spcPct val="150000"/>
                  </a:lnSpc>
                </a:pP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小白，一个资深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设计师，专注研究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多年，帮你解决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烦恼，喜欢大家多多支持，谢谢！</a:t>
                </a:r>
                <a:endParaRPr lang="en-GB" sz="1000" dirty="0">
                  <a:solidFill>
                    <a:schemeClr val="bg1">
                      <a:lumMod val="50000"/>
                    </a:schemeClr>
                  </a:solidFill>
                  <a:latin typeface="Source Sans Pro"/>
                  <a:ea typeface="微软雅黑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6708F60-137E-4327-99A8-BDC7741ED825}"/>
              </a:ext>
            </a:extLst>
          </p:cNvPr>
          <p:cNvGrpSpPr/>
          <p:nvPr/>
        </p:nvGrpSpPr>
        <p:grpSpPr>
          <a:xfrm>
            <a:off x="5215486" y="2711111"/>
            <a:ext cx="1761031" cy="1983645"/>
            <a:chOff x="4381507" y="2711111"/>
            <a:chExt cx="1761031" cy="1983645"/>
          </a:xfrm>
        </p:grpSpPr>
        <p:grpSp>
          <p:nvGrpSpPr>
            <p:cNvPr id="30" name="Group 29"/>
            <p:cNvGrpSpPr/>
            <p:nvPr/>
          </p:nvGrpSpPr>
          <p:grpSpPr>
            <a:xfrm>
              <a:off x="5096829" y="2711111"/>
              <a:ext cx="321003" cy="282239"/>
              <a:chOff x="3792538" y="4095751"/>
              <a:chExt cx="2011363" cy="1768475"/>
            </a:xfrm>
            <a:solidFill>
              <a:schemeClr val="accent3"/>
            </a:solidFill>
          </p:grpSpPr>
          <p:sp>
            <p:nvSpPr>
              <p:cNvPr id="32" name="Freeform 58"/>
              <p:cNvSpPr>
                <a:spLocks/>
              </p:cNvSpPr>
              <p:nvPr/>
            </p:nvSpPr>
            <p:spPr bwMode="auto">
              <a:xfrm>
                <a:off x="3949701" y="4908551"/>
                <a:ext cx="460375" cy="955675"/>
              </a:xfrm>
              <a:custGeom>
                <a:avLst/>
                <a:gdLst>
                  <a:gd name="T0" fmla="*/ 624 w 869"/>
                  <a:gd name="T1" fmla="*/ 0 h 1804"/>
                  <a:gd name="T2" fmla="*/ 695 w 869"/>
                  <a:gd name="T3" fmla="*/ 0 h 1804"/>
                  <a:gd name="T4" fmla="*/ 869 w 869"/>
                  <a:gd name="T5" fmla="*/ 65 h 1804"/>
                  <a:gd name="T6" fmla="*/ 869 w 869"/>
                  <a:gd name="T7" fmla="*/ 1747 h 1804"/>
                  <a:gd name="T8" fmla="*/ 866 w 869"/>
                  <a:gd name="T9" fmla="*/ 1765 h 1804"/>
                  <a:gd name="T10" fmla="*/ 858 w 869"/>
                  <a:gd name="T11" fmla="*/ 1781 h 1804"/>
                  <a:gd name="T12" fmla="*/ 846 w 869"/>
                  <a:gd name="T13" fmla="*/ 1792 h 1804"/>
                  <a:gd name="T14" fmla="*/ 831 w 869"/>
                  <a:gd name="T15" fmla="*/ 1800 h 1804"/>
                  <a:gd name="T16" fmla="*/ 813 w 869"/>
                  <a:gd name="T17" fmla="*/ 1804 h 1804"/>
                  <a:gd name="T18" fmla="*/ 55 w 869"/>
                  <a:gd name="T19" fmla="*/ 1804 h 1804"/>
                  <a:gd name="T20" fmla="*/ 38 w 869"/>
                  <a:gd name="T21" fmla="*/ 1800 h 1804"/>
                  <a:gd name="T22" fmla="*/ 22 w 869"/>
                  <a:gd name="T23" fmla="*/ 1792 h 1804"/>
                  <a:gd name="T24" fmla="*/ 10 w 869"/>
                  <a:gd name="T25" fmla="*/ 1781 h 1804"/>
                  <a:gd name="T26" fmla="*/ 2 w 869"/>
                  <a:gd name="T27" fmla="*/ 1765 h 1804"/>
                  <a:gd name="T28" fmla="*/ 0 w 869"/>
                  <a:gd name="T29" fmla="*/ 1747 h 1804"/>
                  <a:gd name="T30" fmla="*/ 0 w 869"/>
                  <a:gd name="T31" fmla="*/ 651 h 1804"/>
                  <a:gd name="T32" fmla="*/ 624 w 869"/>
                  <a:gd name="T3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9" h="1804">
                    <a:moveTo>
                      <a:pt x="624" y="0"/>
                    </a:moveTo>
                    <a:lnTo>
                      <a:pt x="695" y="0"/>
                    </a:lnTo>
                    <a:lnTo>
                      <a:pt x="869" y="65"/>
                    </a:lnTo>
                    <a:lnTo>
                      <a:pt x="869" y="1747"/>
                    </a:lnTo>
                    <a:lnTo>
                      <a:pt x="866" y="1765"/>
                    </a:lnTo>
                    <a:lnTo>
                      <a:pt x="858" y="1781"/>
                    </a:lnTo>
                    <a:lnTo>
                      <a:pt x="846" y="1792"/>
                    </a:lnTo>
                    <a:lnTo>
                      <a:pt x="831" y="1800"/>
                    </a:lnTo>
                    <a:lnTo>
                      <a:pt x="813" y="1804"/>
                    </a:lnTo>
                    <a:lnTo>
                      <a:pt x="55" y="1804"/>
                    </a:lnTo>
                    <a:lnTo>
                      <a:pt x="38" y="1800"/>
                    </a:lnTo>
                    <a:lnTo>
                      <a:pt x="22" y="1792"/>
                    </a:lnTo>
                    <a:lnTo>
                      <a:pt x="10" y="1781"/>
                    </a:lnTo>
                    <a:lnTo>
                      <a:pt x="2" y="1765"/>
                    </a:lnTo>
                    <a:lnTo>
                      <a:pt x="0" y="1747"/>
                    </a:lnTo>
                    <a:lnTo>
                      <a:pt x="0" y="651"/>
                    </a:lnTo>
                    <a:lnTo>
                      <a:pt x="6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 dirty="0">
                  <a:solidFill>
                    <a:srgbClr val="686868"/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33" name="Freeform 59"/>
              <p:cNvSpPr>
                <a:spLocks/>
              </p:cNvSpPr>
              <p:nvPr/>
            </p:nvSpPr>
            <p:spPr bwMode="auto">
              <a:xfrm>
                <a:off x="4667251" y="5178426"/>
                <a:ext cx="460375" cy="685800"/>
              </a:xfrm>
              <a:custGeom>
                <a:avLst/>
                <a:gdLst>
                  <a:gd name="T0" fmla="*/ 56 w 871"/>
                  <a:gd name="T1" fmla="*/ 0 h 1294"/>
                  <a:gd name="T2" fmla="*/ 814 w 871"/>
                  <a:gd name="T3" fmla="*/ 0 h 1294"/>
                  <a:gd name="T4" fmla="*/ 831 w 871"/>
                  <a:gd name="T5" fmla="*/ 3 h 1294"/>
                  <a:gd name="T6" fmla="*/ 847 w 871"/>
                  <a:gd name="T7" fmla="*/ 11 h 1294"/>
                  <a:gd name="T8" fmla="*/ 859 w 871"/>
                  <a:gd name="T9" fmla="*/ 23 h 1294"/>
                  <a:gd name="T10" fmla="*/ 867 w 871"/>
                  <a:gd name="T11" fmla="*/ 39 h 1294"/>
                  <a:gd name="T12" fmla="*/ 871 w 871"/>
                  <a:gd name="T13" fmla="*/ 57 h 1294"/>
                  <a:gd name="T14" fmla="*/ 871 w 871"/>
                  <a:gd name="T15" fmla="*/ 1237 h 1294"/>
                  <a:gd name="T16" fmla="*/ 867 w 871"/>
                  <a:gd name="T17" fmla="*/ 1255 h 1294"/>
                  <a:gd name="T18" fmla="*/ 859 w 871"/>
                  <a:gd name="T19" fmla="*/ 1271 h 1294"/>
                  <a:gd name="T20" fmla="*/ 847 w 871"/>
                  <a:gd name="T21" fmla="*/ 1282 h 1294"/>
                  <a:gd name="T22" fmla="*/ 831 w 871"/>
                  <a:gd name="T23" fmla="*/ 1290 h 1294"/>
                  <a:gd name="T24" fmla="*/ 814 w 871"/>
                  <a:gd name="T25" fmla="*/ 1294 h 1294"/>
                  <a:gd name="T26" fmla="*/ 56 w 871"/>
                  <a:gd name="T27" fmla="*/ 1294 h 1294"/>
                  <a:gd name="T28" fmla="*/ 38 w 871"/>
                  <a:gd name="T29" fmla="*/ 1290 h 1294"/>
                  <a:gd name="T30" fmla="*/ 23 w 871"/>
                  <a:gd name="T31" fmla="*/ 1282 h 1294"/>
                  <a:gd name="T32" fmla="*/ 11 w 871"/>
                  <a:gd name="T33" fmla="*/ 1271 h 1294"/>
                  <a:gd name="T34" fmla="*/ 3 w 871"/>
                  <a:gd name="T35" fmla="*/ 1255 h 1294"/>
                  <a:gd name="T36" fmla="*/ 0 w 871"/>
                  <a:gd name="T37" fmla="*/ 1237 h 1294"/>
                  <a:gd name="T38" fmla="*/ 0 w 871"/>
                  <a:gd name="T39" fmla="*/ 57 h 1294"/>
                  <a:gd name="T40" fmla="*/ 3 w 871"/>
                  <a:gd name="T41" fmla="*/ 39 h 1294"/>
                  <a:gd name="T42" fmla="*/ 11 w 871"/>
                  <a:gd name="T43" fmla="*/ 23 h 1294"/>
                  <a:gd name="T44" fmla="*/ 23 w 871"/>
                  <a:gd name="T45" fmla="*/ 11 h 1294"/>
                  <a:gd name="T46" fmla="*/ 38 w 871"/>
                  <a:gd name="T47" fmla="*/ 3 h 1294"/>
                  <a:gd name="T48" fmla="*/ 56 w 871"/>
                  <a:gd name="T49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1" h="1294">
                    <a:moveTo>
                      <a:pt x="56" y="0"/>
                    </a:moveTo>
                    <a:lnTo>
                      <a:pt x="814" y="0"/>
                    </a:lnTo>
                    <a:lnTo>
                      <a:pt x="831" y="3"/>
                    </a:lnTo>
                    <a:lnTo>
                      <a:pt x="847" y="11"/>
                    </a:lnTo>
                    <a:lnTo>
                      <a:pt x="859" y="23"/>
                    </a:lnTo>
                    <a:lnTo>
                      <a:pt x="867" y="39"/>
                    </a:lnTo>
                    <a:lnTo>
                      <a:pt x="871" y="57"/>
                    </a:lnTo>
                    <a:lnTo>
                      <a:pt x="871" y="1237"/>
                    </a:lnTo>
                    <a:lnTo>
                      <a:pt x="867" y="1255"/>
                    </a:lnTo>
                    <a:lnTo>
                      <a:pt x="859" y="1271"/>
                    </a:lnTo>
                    <a:lnTo>
                      <a:pt x="847" y="1282"/>
                    </a:lnTo>
                    <a:lnTo>
                      <a:pt x="831" y="1290"/>
                    </a:lnTo>
                    <a:lnTo>
                      <a:pt x="814" y="1294"/>
                    </a:lnTo>
                    <a:lnTo>
                      <a:pt x="56" y="1294"/>
                    </a:lnTo>
                    <a:lnTo>
                      <a:pt x="38" y="1290"/>
                    </a:lnTo>
                    <a:lnTo>
                      <a:pt x="23" y="1282"/>
                    </a:lnTo>
                    <a:lnTo>
                      <a:pt x="11" y="1271"/>
                    </a:lnTo>
                    <a:lnTo>
                      <a:pt x="3" y="1255"/>
                    </a:lnTo>
                    <a:lnTo>
                      <a:pt x="0" y="1237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8" y="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 dirty="0">
                  <a:solidFill>
                    <a:srgbClr val="686868"/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34" name="Freeform 60"/>
              <p:cNvSpPr>
                <a:spLocks/>
              </p:cNvSpPr>
              <p:nvPr/>
            </p:nvSpPr>
            <p:spPr bwMode="auto">
              <a:xfrm>
                <a:off x="5345113" y="4481513"/>
                <a:ext cx="458788" cy="1382713"/>
              </a:xfrm>
              <a:custGeom>
                <a:avLst/>
                <a:gdLst>
                  <a:gd name="T0" fmla="*/ 498 w 869"/>
                  <a:gd name="T1" fmla="*/ 0 h 2612"/>
                  <a:gd name="T2" fmla="*/ 635 w 869"/>
                  <a:gd name="T3" fmla="*/ 115 h 2612"/>
                  <a:gd name="T4" fmla="*/ 664 w 869"/>
                  <a:gd name="T5" fmla="*/ 136 h 2612"/>
                  <a:gd name="T6" fmla="*/ 697 w 869"/>
                  <a:gd name="T7" fmla="*/ 150 h 2612"/>
                  <a:gd name="T8" fmla="*/ 730 w 869"/>
                  <a:gd name="T9" fmla="*/ 159 h 2612"/>
                  <a:gd name="T10" fmla="*/ 766 w 869"/>
                  <a:gd name="T11" fmla="*/ 163 h 2612"/>
                  <a:gd name="T12" fmla="*/ 799 w 869"/>
                  <a:gd name="T13" fmla="*/ 161 h 2612"/>
                  <a:gd name="T14" fmla="*/ 830 w 869"/>
                  <a:gd name="T15" fmla="*/ 153 h 2612"/>
                  <a:gd name="T16" fmla="*/ 860 w 869"/>
                  <a:gd name="T17" fmla="*/ 140 h 2612"/>
                  <a:gd name="T18" fmla="*/ 865 w 869"/>
                  <a:gd name="T19" fmla="*/ 136 h 2612"/>
                  <a:gd name="T20" fmla="*/ 869 w 869"/>
                  <a:gd name="T21" fmla="*/ 134 h 2612"/>
                  <a:gd name="T22" fmla="*/ 869 w 869"/>
                  <a:gd name="T23" fmla="*/ 2555 h 2612"/>
                  <a:gd name="T24" fmla="*/ 866 w 869"/>
                  <a:gd name="T25" fmla="*/ 2573 h 2612"/>
                  <a:gd name="T26" fmla="*/ 859 w 869"/>
                  <a:gd name="T27" fmla="*/ 2589 h 2612"/>
                  <a:gd name="T28" fmla="*/ 846 w 869"/>
                  <a:gd name="T29" fmla="*/ 2600 h 2612"/>
                  <a:gd name="T30" fmla="*/ 831 w 869"/>
                  <a:gd name="T31" fmla="*/ 2608 h 2612"/>
                  <a:gd name="T32" fmla="*/ 814 w 869"/>
                  <a:gd name="T33" fmla="*/ 2612 h 2612"/>
                  <a:gd name="T34" fmla="*/ 55 w 869"/>
                  <a:gd name="T35" fmla="*/ 2612 h 2612"/>
                  <a:gd name="T36" fmla="*/ 38 w 869"/>
                  <a:gd name="T37" fmla="*/ 2608 h 2612"/>
                  <a:gd name="T38" fmla="*/ 22 w 869"/>
                  <a:gd name="T39" fmla="*/ 2600 h 2612"/>
                  <a:gd name="T40" fmla="*/ 10 w 869"/>
                  <a:gd name="T41" fmla="*/ 2589 h 2612"/>
                  <a:gd name="T42" fmla="*/ 2 w 869"/>
                  <a:gd name="T43" fmla="*/ 2573 h 2612"/>
                  <a:gd name="T44" fmla="*/ 0 w 869"/>
                  <a:gd name="T45" fmla="*/ 2555 h 2612"/>
                  <a:gd name="T46" fmla="*/ 0 w 869"/>
                  <a:gd name="T47" fmla="*/ 544 h 2612"/>
                  <a:gd name="T48" fmla="*/ 498 w 869"/>
                  <a:gd name="T49" fmla="*/ 0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9" h="2612">
                    <a:moveTo>
                      <a:pt x="498" y="0"/>
                    </a:moveTo>
                    <a:lnTo>
                      <a:pt x="635" y="115"/>
                    </a:lnTo>
                    <a:lnTo>
                      <a:pt x="664" y="136"/>
                    </a:lnTo>
                    <a:lnTo>
                      <a:pt x="697" y="150"/>
                    </a:lnTo>
                    <a:lnTo>
                      <a:pt x="730" y="159"/>
                    </a:lnTo>
                    <a:lnTo>
                      <a:pt x="766" y="163"/>
                    </a:lnTo>
                    <a:lnTo>
                      <a:pt x="799" y="161"/>
                    </a:lnTo>
                    <a:lnTo>
                      <a:pt x="830" y="153"/>
                    </a:lnTo>
                    <a:lnTo>
                      <a:pt x="860" y="140"/>
                    </a:lnTo>
                    <a:lnTo>
                      <a:pt x="865" y="136"/>
                    </a:lnTo>
                    <a:lnTo>
                      <a:pt x="869" y="134"/>
                    </a:lnTo>
                    <a:lnTo>
                      <a:pt x="869" y="2555"/>
                    </a:lnTo>
                    <a:lnTo>
                      <a:pt x="866" y="2573"/>
                    </a:lnTo>
                    <a:lnTo>
                      <a:pt x="859" y="2589"/>
                    </a:lnTo>
                    <a:lnTo>
                      <a:pt x="846" y="2600"/>
                    </a:lnTo>
                    <a:lnTo>
                      <a:pt x="831" y="2608"/>
                    </a:lnTo>
                    <a:lnTo>
                      <a:pt x="814" y="2612"/>
                    </a:lnTo>
                    <a:lnTo>
                      <a:pt x="55" y="2612"/>
                    </a:lnTo>
                    <a:lnTo>
                      <a:pt x="38" y="2608"/>
                    </a:lnTo>
                    <a:lnTo>
                      <a:pt x="22" y="2600"/>
                    </a:lnTo>
                    <a:lnTo>
                      <a:pt x="10" y="2589"/>
                    </a:lnTo>
                    <a:lnTo>
                      <a:pt x="2" y="2573"/>
                    </a:lnTo>
                    <a:lnTo>
                      <a:pt x="0" y="2555"/>
                    </a:lnTo>
                    <a:lnTo>
                      <a:pt x="0" y="544"/>
                    </a:lnTo>
                    <a:lnTo>
                      <a:pt x="4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 dirty="0">
                  <a:solidFill>
                    <a:srgbClr val="686868"/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35" name="Freeform 61"/>
              <p:cNvSpPr>
                <a:spLocks/>
              </p:cNvSpPr>
              <p:nvPr/>
            </p:nvSpPr>
            <p:spPr bwMode="auto">
              <a:xfrm>
                <a:off x="3792538" y="4095751"/>
                <a:ext cx="1992313" cy="1112838"/>
              </a:xfrm>
              <a:custGeom>
                <a:avLst/>
                <a:gdLst>
                  <a:gd name="T0" fmla="*/ 3660 w 3764"/>
                  <a:gd name="T1" fmla="*/ 0 h 2104"/>
                  <a:gd name="T2" fmla="*/ 3677 w 3764"/>
                  <a:gd name="T3" fmla="*/ 2 h 2104"/>
                  <a:gd name="T4" fmla="*/ 3691 w 3764"/>
                  <a:gd name="T5" fmla="*/ 10 h 2104"/>
                  <a:gd name="T6" fmla="*/ 3702 w 3764"/>
                  <a:gd name="T7" fmla="*/ 22 h 2104"/>
                  <a:gd name="T8" fmla="*/ 3706 w 3764"/>
                  <a:gd name="T9" fmla="*/ 38 h 2104"/>
                  <a:gd name="T10" fmla="*/ 3764 w 3764"/>
                  <a:gd name="T11" fmla="*/ 690 h 2104"/>
                  <a:gd name="T12" fmla="*/ 3764 w 3764"/>
                  <a:gd name="T13" fmla="*/ 703 h 2104"/>
                  <a:gd name="T14" fmla="*/ 3759 w 3764"/>
                  <a:gd name="T15" fmla="*/ 715 h 2104"/>
                  <a:gd name="T16" fmla="*/ 3753 w 3764"/>
                  <a:gd name="T17" fmla="*/ 725 h 2104"/>
                  <a:gd name="T18" fmla="*/ 3742 w 3764"/>
                  <a:gd name="T19" fmla="*/ 732 h 2104"/>
                  <a:gd name="T20" fmla="*/ 3731 w 3764"/>
                  <a:gd name="T21" fmla="*/ 737 h 2104"/>
                  <a:gd name="T22" fmla="*/ 3718 w 3764"/>
                  <a:gd name="T23" fmla="*/ 737 h 2104"/>
                  <a:gd name="T24" fmla="*/ 3706 w 3764"/>
                  <a:gd name="T25" fmla="*/ 733 h 2104"/>
                  <a:gd name="T26" fmla="*/ 3696 w 3764"/>
                  <a:gd name="T27" fmla="*/ 727 h 2104"/>
                  <a:gd name="T28" fmla="*/ 3426 w 3764"/>
                  <a:gd name="T29" fmla="*/ 502 h 2104"/>
                  <a:gd name="T30" fmla="*/ 2276 w 3764"/>
                  <a:gd name="T31" fmla="*/ 1757 h 2104"/>
                  <a:gd name="T32" fmla="*/ 2260 w 3764"/>
                  <a:gd name="T33" fmla="*/ 1771 h 2104"/>
                  <a:gd name="T34" fmla="*/ 2241 w 3764"/>
                  <a:gd name="T35" fmla="*/ 1783 h 2104"/>
                  <a:gd name="T36" fmla="*/ 2220 w 3764"/>
                  <a:gd name="T37" fmla="*/ 1790 h 2104"/>
                  <a:gd name="T38" fmla="*/ 2198 w 3764"/>
                  <a:gd name="T39" fmla="*/ 1793 h 2104"/>
                  <a:gd name="T40" fmla="*/ 2176 w 3764"/>
                  <a:gd name="T41" fmla="*/ 1792 h 2104"/>
                  <a:gd name="T42" fmla="*/ 2155 w 3764"/>
                  <a:gd name="T43" fmla="*/ 1786 h 2104"/>
                  <a:gd name="T44" fmla="*/ 906 w 3764"/>
                  <a:gd name="T45" fmla="*/ 1326 h 2104"/>
                  <a:gd name="T46" fmla="*/ 192 w 3764"/>
                  <a:gd name="T47" fmla="*/ 2069 h 2104"/>
                  <a:gd name="T48" fmla="*/ 175 w 3764"/>
                  <a:gd name="T49" fmla="*/ 2085 h 2104"/>
                  <a:gd name="T50" fmla="*/ 155 w 3764"/>
                  <a:gd name="T51" fmla="*/ 2095 h 2104"/>
                  <a:gd name="T52" fmla="*/ 133 w 3764"/>
                  <a:gd name="T53" fmla="*/ 2101 h 2104"/>
                  <a:gd name="T54" fmla="*/ 112 w 3764"/>
                  <a:gd name="T55" fmla="*/ 2104 h 2104"/>
                  <a:gd name="T56" fmla="*/ 91 w 3764"/>
                  <a:gd name="T57" fmla="*/ 2102 h 2104"/>
                  <a:gd name="T58" fmla="*/ 71 w 3764"/>
                  <a:gd name="T59" fmla="*/ 2095 h 2104"/>
                  <a:gd name="T60" fmla="*/ 52 w 3764"/>
                  <a:gd name="T61" fmla="*/ 2086 h 2104"/>
                  <a:gd name="T62" fmla="*/ 35 w 3764"/>
                  <a:gd name="T63" fmla="*/ 2072 h 2104"/>
                  <a:gd name="T64" fmla="*/ 17 w 3764"/>
                  <a:gd name="T65" fmla="*/ 2053 h 2104"/>
                  <a:gd name="T66" fmla="*/ 7 w 3764"/>
                  <a:gd name="T67" fmla="*/ 2031 h 2104"/>
                  <a:gd name="T68" fmla="*/ 1 w 3764"/>
                  <a:gd name="T69" fmla="*/ 2006 h 2104"/>
                  <a:gd name="T70" fmla="*/ 0 w 3764"/>
                  <a:gd name="T71" fmla="*/ 1982 h 2104"/>
                  <a:gd name="T72" fmla="*/ 6 w 3764"/>
                  <a:gd name="T73" fmla="*/ 1958 h 2104"/>
                  <a:gd name="T74" fmla="*/ 15 w 3764"/>
                  <a:gd name="T75" fmla="*/ 1934 h 2104"/>
                  <a:gd name="T76" fmla="*/ 31 w 3764"/>
                  <a:gd name="T77" fmla="*/ 1915 h 2104"/>
                  <a:gd name="T78" fmla="*/ 796 w 3764"/>
                  <a:gd name="T79" fmla="*/ 1119 h 2104"/>
                  <a:gd name="T80" fmla="*/ 815 w 3764"/>
                  <a:gd name="T81" fmla="*/ 1103 h 2104"/>
                  <a:gd name="T82" fmla="*/ 839 w 3764"/>
                  <a:gd name="T83" fmla="*/ 1091 h 2104"/>
                  <a:gd name="T84" fmla="*/ 864 w 3764"/>
                  <a:gd name="T85" fmla="*/ 1085 h 2104"/>
                  <a:gd name="T86" fmla="*/ 889 w 3764"/>
                  <a:gd name="T87" fmla="*/ 1085 h 2104"/>
                  <a:gd name="T88" fmla="*/ 915 w 3764"/>
                  <a:gd name="T89" fmla="*/ 1091 h 2104"/>
                  <a:gd name="T90" fmla="*/ 2162 w 3764"/>
                  <a:gd name="T91" fmla="*/ 1550 h 2104"/>
                  <a:gd name="T92" fmla="*/ 3254 w 3764"/>
                  <a:gd name="T93" fmla="*/ 358 h 2104"/>
                  <a:gd name="T94" fmla="*/ 2985 w 3764"/>
                  <a:gd name="T95" fmla="*/ 133 h 2104"/>
                  <a:gd name="T96" fmla="*/ 2978 w 3764"/>
                  <a:gd name="T97" fmla="*/ 125 h 2104"/>
                  <a:gd name="T98" fmla="*/ 2972 w 3764"/>
                  <a:gd name="T99" fmla="*/ 115 h 2104"/>
                  <a:gd name="T100" fmla="*/ 2970 w 3764"/>
                  <a:gd name="T101" fmla="*/ 104 h 2104"/>
                  <a:gd name="T102" fmla="*/ 2970 w 3764"/>
                  <a:gd name="T103" fmla="*/ 96 h 2104"/>
                  <a:gd name="T104" fmla="*/ 2972 w 3764"/>
                  <a:gd name="T105" fmla="*/ 88 h 2104"/>
                  <a:gd name="T106" fmla="*/ 2980 w 3764"/>
                  <a:gd name="T107" fmla="*/ 73 h 2104"/>
                  <a:gd name="T108" fmla="*/ 2993 w 3764"/>
                  <a:gd name="T109" fmla="*/ 64 h 2104"/>
                  <a:gd name="T110" fmla="*/ 3008 w 3764"/>
                  <a:gd name="T111" fmla="*/ 59 h 2104"/>
                  <a:gd name="T112" fmla="*/ 3660 w 3764"/>
                  <a:gd name="T113" fmla="*/ 0 h 2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4" h="2104">
                    <a:moveTo>
                      <a:pt x="3660" y="0"/>
                    </a:moveTo>
                    <a:lnTo>
                      <a:pt x="3677" y="2"/>
                    </a:lnTo>
                    <a:lnTo>
                      <a:pt x="3691" y="10"/>
                    </a:lnTo>
                    <a:lnTo>
                      <a:pt x="3702" y="22"/>
                    </a:lnTo>
                    <a:lnTo>
                      <a:pt x="3706" y="38"/>
                    </a:lnTo>
                    <a:lnTo>
                      <a:pt x="3764" y="690"/>
                    </a:lnTo>
                    <a:lnTo>
                      <a:pt x="3764" y="703"/>
                    </a:lnTo>
                    <a:lnTo>
                      <a:pt x="3759" y="715"/>
                    </a:lnTo>
                    <a:lnTo>
                      <a:pt x="3753" y="725"/>
                    </a:lnTo>
                    <a:lnTo>
                      <a:pt x="3742" y="732"/>
                    </a:lnTo>
                    <a:lnTo>
                      <a:pt x="3731" y="737"/>
                    </a:lnTo>
                    <a:lnTo>
                      <a:pt x="3718" y="737"/>
                    </a:lnTo>
                    <a:lnTo>
                      <a:pt x="3706" y="733"/>
                    </a:lnTo>
                    <a:lnTo>
                      <a:pt x="3696" y="727"/>
                    </a:lnTo>
                    <a:lnTo>
                      <a:pt x="3426" y="502"/>
                    </a:lnTo>
                    <a:lnTo>
                      <a:pt x="2276" y="1757"/>
                    </a:lnTo>
                    <a:lnTo>
                      <a:pt x="2260" y="1771"/>
                    </a:lnTo>
                    <a:lnTo>
                      <a:pt x="2241" y="1783"/>
                    </a:lnTo>
                    <a:lnTo>
                      <a:pt x="2220" y="1790"/>
                    </a:lnTo>
                    <a:lnTo>
                      <a:pt x="2198" y="1793"/>
                    </a:lnTo>
                    <a:lnTo>
                      <a:pt x="2176" y="1792"/>
                    </a:lnTo>
                    <a:lnTo>
                      <a:pt x="2155" y="1786"/>
                    </a:lnTo>
                    <a:lnTo>
                      <a:pt x="906" y="1326"/>
                    </a:lnTo>
                    <a:lnTo>
                      <a:pt x="192" y="2069"/>
                    </a:lnTo>
                    <a:lnTo>
                      <a:pt x="175" y="2085"/>
                    </a:lnTo>
                    <a:lnTo>
                      <a:pt x="155" y="2095"/>
                    </a:lnTo>
                    <a:lnTo>
                      <a:pt x="133" y="2101"/>
                    </a:lnTo>
                    <a:lnTo>
                      <a:pt x="112" y="2104"/>
                    </a:lnTo>
                    <a:lnTo>
                      <a:pt x="91" y="2102"/>
                    </a:lnTo>
                    <a:lnTo>
                      <a:pt x="71" y="2095"/>
                    </a:lnTo>
                    <a:lnTo>
                      <a:pt x="52" y="2086"/>
                    </a:lnTo>
                    <a:lnTo>
                      <a:pt x="35" y="2072"/>
                    </a:lnTo>
                    <a:lnTo>
                      <a:pt x="17" y="2053"/>
                    </a:lnTo>
                    <a:lnTo>
                      <a:pt x="7" y="2031"/>
                    </a:lnTo>
                    <a:lnTo>
                      <a:pt x="1" y="2006"/>
                    </a:lnTo>
                    <a:lnTo>
                      <a:pt x="0" y="1982"/>
                    </a:lnTo>
                    <a:lnTo>
                      <a:pt x="6" y="1958"/>
                    </a:lnTo>
                    <a:lnTo>
                      <a:pt x="15" y="1934"/>
                    </a:lnTo>
                    <a:lnTo>
                      <a:pt x="31" y="1915"/>
                    </a:lnTo>
                    <a:lnTo>
                      <a:pt x="796" y="1119"/>
                    </a:lnTo>
                    <a:lnTo>
                      <a:pt x="815" y="1103"/>
                    </a:lnTo>
                    <a:lnTo>
                      <a:pt x="839" y="1091"/>
                    </a:lnTo>
                    <a:lnTo>
                      <a:pt x="864" y="1085"/>
                    </a:lnTo>
                    <a:lnTo>
                      <a:pt x="889" y="1085"/>
                    </a:lnTo>
                    <a:lnTo>
                      <a:pt x="915" y="1091"/>
                    </a:lnTo>
                    <a:lnTo>
                      <a:pt x="2162" y="1550"/>
                    </a:lnTo>
                    <a:lnTo>
                      <a:pt x="3254" y="358"/>
                    </a:lnTo>
                    <a:lnTo>
                      <a:pt x="2985" y="133"/>
                    </a:lnTo>
                    <a:lnTo>
                      <a:pt x="2978" y="125"/>
                    </a:lnTo>
                    <a:lnTo>
                      <a:pt x="2972" y="115"/>
                    </a:lnTo>
                    <a:lnTo>
                      <a:pt x="2970" y="104"/>
                    </a:lnTo>
                    <a:lnTo>
                      <a:pt x="2970" y="96"/>
                    </a:lnTo>
                    <a:lnTo>
                      <a:pt x="2972" y="88"/>
                    </a:lnTo>
                    <a:lnTo>
                      <a:pt x="2980" y="73"/>
                    </a:lnTo>
                    <a:lnTo>
                      <a:pt x="2993" y="64"/>
                    </a:lnTo>
                    <a:lnTo>
                      <a:pt x="3008" y="59"/>
                    </a:lnTo>
                    <a:lnTo>
                      <a:pt x="36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 dirty="0">
                  <a:solidFill>
                    <a:srgbClr val="686868"/>
                  </a:solidFill>
                  <a:latin typeface="Open Sans"/>
                  <a:ea typeface="微软雅黑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4381507" y="3106796"/>
              <a:ext cx="1761031" cy="1587960"/>
              <a:chOff x="14097008" y="7346248"/>
              <a:chExt cx="2641547" cy="2381940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14182760" y="7346248"/>
                <a:ext cx="2426627" cy="5694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424"/>
                <a:r>
                  <a:rPr lang="zh-CN" altLang="en-US" sz="1867" b="1">
                    <a:solidFill>
                      <a:schemeClr val="tx2"/>
                    </a:solidFill>
                    <a:latin typeface="Dosis" panose="02010503020202060003" pitchFamily="50" charset="0"/>
                  </a:rPr>
                  <a:t>请关注公众号</a:t>
                </a: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14097008" y="7899610"/>
                <a:ext cx="2641547" cy="1828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24">
                  <a:lnSpc>
                    <a:spcPct val="150000"/>
                  </a:lnSpc>
                </a:pP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小白，一个资深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设计师，专注研究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多年，帮你解决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烦恼，喜欢大家多多支持，谢谢！</a:t>
                </a:r>
                <a:endParaRPr lang="en-GB" sz="1000" dirty="0">
                  <a:solidFill>
                    <a:schemeClr val="bg1">
                      <a:lumMod val="50000"/>
                    </a:schemeClr>
                  </a:solidFill>
                  <a:latin typeface="Source Sans Pro"/>
                  <a:ea typeface="微软雅黑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C9C673A-5305-46B9-9459-5623F39EDDC8}"/>
              </a:ext>
            </a:extLst>
          </p:cNvPr>
          <p:cNvGrpSpPr/>
          <p:nvPr/>
        </p:nvGrpSpPr>
        <p:grpSpPr>
          <a:xfrm>
            <a:off x="7433189" y="2710669"/>
            <a:ext cx="1761031" cy="1979466"/>
            <a:chOff x="6237922" y="2710669"/>
            <a:chExt cx="1761031" cy="1979466"/>
          </a:xfrm>
        </p:grpSpPr>
        <p:grpSp>
          <p:nvGrpSpPr>
            <p:cNvPr id="71" name="Group 70"/>
            <p:cNvGrpSpPr/>
            <p:nvPr/>
          </p:nvGrpSpPr>
          <p:grpSpPr>
            <a:xfrm>
              <a:off x="6237922" y="3094094"/>
              <a:ext cx="1761031" cy="1596041"/>
              <a:chOff x="8502318" y="7346248"/>
              <a:chExt cx="2641547" cy="2394067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8609780" y="7346248"/>
                <a:ext cx="2426628" cy="569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424"/>
                <a:r>
                  <a:rPr lang="zh-CN" altLang="en-US" sz="1867" b="1">
                    <a:solidFill>
                      <a:schemeClr val="tx2"/>
                    </a:solidFill>
                    <a:latin typeface="Dosis" panose="02010503020202060003" pitchFamily="50" charset="0"/>
                  </a:rPr>
                  <a:t>请关注公众号</a:t>
                </a: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8502318" y="7911733"/>
                <a:ext cx="2641547" cy="182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24">
                  <a:lnSpc>
                    <a:spcPct val="150000"/>
                  </a:lnSpc>
                </a:pP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小白，一个资深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设计师，专注研究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多年，帮你解决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烦恼，喜欢大家多多支持，谢谢！</a:t>
                </a:r>
                <a:endParaRPr lang="en-GB" sz="1000" dirty="0">
                  <a:solidFill>
                    <a:schemeClr val="bg1">
                      <a:lumMod val="50000"/>
                    </a:schemeClr>
                  </a:solidFill>
                  <a:latin typeface="Source Sans Pro"/>
                  <a:ea typeface="微软雅黑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6931861" y="2710669"/>
              <a:ext cx="286329" cy="283876"/>
            </a:xfrm>
            <a:custGeom>
              <a:avLst/>
              <a:gdLst>
                <a:gd name="T0" fmla="*/ 1796 w 3737"/>
                <a:gd name="T1" fmla="*/ 422 h 3704"/>
                <a:gd name="T2" fmla="*/ 1738 w 3737"/>
                <a:gd name="T3" fmla="*/ 507 h 3704"/>
                <a:gd name="T4" fmla="*/ 1757 w 3737"/>
                <a:gd name="T5" fmla="*/ 607 h 3704"/>
                <a:gd name="T6" fmla="*/ 1843 w 3737"/>
                <a:gd name="T7" fmla="*/ 665 h 3704"/>
                <a:gd name="T8" fmla="*/ 1942 w 3737"/>
                <a:gd name="T9" fmla="*/ 644 h 3704"/>
                <a:gd name="T10" fmla="*/ 2000 w 3737"/>
                <a:gd name="T11" fmla="*/ 560 h 3704"/>
                <a:gd name="T12" fmla="*/ 1980 w 3737"/>
                <a:gd name="T13" fmla="*/ 461 h 3704"/>
                <a:gd name="T14" fmla="*/ 1895 w 3737"/>
                <a:gd name="T15" fmla="*/ 403 h 3704"/>
                <a:gd name="T16" fmla="*/ 1931 w 3737"/>
                <a:gd name="T17" fmla="*/ 3 h 3704"/>
                <a:gd name="T18" fmla="*/ 2152 w 3737"/>
                <a:gd name="T19" fmla="*/ 79 h 3704"/>
                <a:gd name="T20" fmla="*/ 2322 w 3737"/>
                <a:gd name="T21" fmla="*/ 251 h 3704"/>
                <a:gd name="T22" fmla="*/ 2400 w 3737"/>
                <a:gd name="T23" fmla="*/ 472 h 3704"/>
                <a:gd name="T24" fmla="*/ 2377 w 3737"/>
                <a:gd name="T25" fmla="*/ 700 h 3704"/>
                <a:gd name="T26" fmla="*/ 2263 w 3737"/>
                <a:gd name="T27" fmla="*/ 892 h 3704"/>
                <a:gd name="T28" fmla="*/ 2135 w 3737"/>
                <a:gd name="T29" fmla="*/ 1334 h 3704"/>
                <a:gd name="T30" fmla="*/ 2609 w 3737"/>
                <a:gd name="T31" fmla="*/ 1357 h 3704"/>
                <a:gd name="T32" fmla="*/ 2667 w 3737"/>
                <a:gd name="T33" fmla="*/ 1442 h 3704"/>
                <a:gd name="T34" fmla="*/ 2659 w 3737"/>
                <a:gd name="T35" fmla="*/ 1786 h 3704"/>
                <a:gd name="T36" fmla="*/ 2587 w 3737"/>
                <a:gd name="T37" fmla="*/ 1858 h 3704"/>
                <a:gd name="T38" fmla="*/ 2135 w 3737"/>
                <a:gd name="T39" fmla="*/ 3218 h 3704"/>
                <a:gd name="T40" fmla="*/ 2525 w 3737"/>
                <a:gd name="T41" fmla="*/ 3123 h 3704"/>
                <a:gd name="T42" fmla="*/ 2839 w 3737"/>
                <a:gd name="T43" fmla="*/ 2967 h 3704"/>
                <a:gd name="T44" fmla="*/ 3055 w 3737"/>
                <a:gd name="T45" fmla="*/ 2778 h 3704"/>
                <a:gd name="T46" fmla="*/ 2869 w 3737"/>
                <a:gd name="T47" fmla="*/ 2482 h 3704"/>
                <a:gd name="T48" fmla="*/ 2898 w 3737"/>
                <a:gd name="T49" fmla="*/ 2413 h 3704"/>
                <a:gd name="T50" fmla="*/ 3690 w 3737"/>
                <a:gd name="T51" fmla="*/ 2404 h 3704"/>
                <a:gd name="T52" fmla="*/ 3736 w 3737"/>
                <a:gd name="T53" fmla="*/ 2451 h 3704"/>
                <a:gd name="T54" fmla="*/ 3727 w 3737"/>
                <a:gd name="T55" fmla="*/ 3242 h 3704"/>
                <a:gd name="T56" fmla="*/ 3671 w 3737"/>
                <a:gd name="T57" fmla="*/ 3270 h 3704"/>
                <a:gd name="T58" fmla="*/ 3429 w 3737"/>
                <a:gd name="T59" fmla="*/ 3058 h 3704"/>
                <a:gd name="T60" fmla="*/ 3176 w 3737"/>
                <a:gd name="T61" fmla="*/ 3298 h 3704"/>
                <a:gd name="T62" fmla="*/ 2855 w 3737"/>
                <a:gd name="T63" fmla="*/ 3490 h 3704"/>
                <a:gd name="T64" fmla="*/ 2444 w 3737"/>
                <a:gd name="T65" fmla="*/ 3636 h 3704"/>
                <a:gd name="T66" fmla="*/ 1988 w 3737"/>
                <a:gd name="T67" fmla="*/ 3701 h 3704"/>
                <a:gd name="T68" fmla="*/ 1518 w 3737"/>
                <a:gd name="T69" fmla="*/ 3679 h 3704"/>
                <a:gd name="T70" fmla="*/ 1078 w 3737"/>
                <a:gd name="T71" fmla="*/ 3570 h 3704"/>
                <a:gd name="T72" fmla="*/ 715 w 3737"/>
                <a:gd name="T73" fmla="*/ 3400 h 3704"/>
                <a:gd name="T74" fmla="*/ 428 w 3737"/>
                <a:gd name="T75" fmla="*/ 3183 h 3704"/>
                <a:gd name="T76" fmla="*/ 101 w 3737"/>
                <a:gd name="T77" fmla="*/ 3262 h 3704"/>
                <a:gd name="T78" fmla="*/ 42 w 3737"/>
                <a:gd name="T79" fmla="*/ 3266 h 3704"/>
                <a:gd name="T80" fmla="*/ 0 w 3737"/>
                <a:gd name="T81" fmla="*/ 3204 h 3704"/>
                <a:gd name="T82" fmla="*/ 19 w 3737"/>
                <a:gd name="T83" fmla="*/ 2421 h 3704"/>
                <a:gd name="T84" fmla="*/ 801 w 3737"/>
                <a:gd name="T85" fmla="*/ 2403 h 3704"/>
                <a:gd name="T86" fmla="*/ 863 w 3737"/>
                <a:gd name="T87" fmla="*/ 2444 h 3704"/>
                <a:gd name="T88" fmla="*/ 849 w 3737"/>
                <a:gd name="T89" fmla="*/ 2517 h 3704"/>
                <a:gd name="T90" fmla="*/ 782 w 3737"/>
                <a:gd name="T91" fmla="*/ 2877 h 3704"/>
                <a:gd name="T92" fmla="*/ 1036 w 3737"/>
                <a:gd name="T93" fmla="*/ 3046 h 3704"/>
                <a:gd name="T94" fmla="*/ 1401 w 3737"/>
                <a:gd name="T95" fmla="*/ 3180 h 3704"/>
                <a:gd name="T96" fmla="*/ 1201 w 3737"/>
                <a:gd name="T97" fmla="*/ 1869 h 3704"/>
                <a:gd name="T98" fmla="*/ 1107 w 3737"/>
                <a:gd name="T99" fmla="*/ 1829 h 3704"/>
                <a:gd name="T100" fmla="*/ 1068 w 3737"/>
                <a:gd name="T101" fmla="*/ 1735 h 3704"/>
                <a:gd name="T102" fmla="*/ 1090 w 3737"/>
                <a:gd name="T103" fmla="*/ 1395 h 3704"/>
                <a:gd name="T104" fmla="*/ 1175 w 3737"/>
                <a:gd name="T105" fmla="*/ 1338 h 3704"/>
                <a:gd name="T106" fmla="*/ 1555 w 3737"/>
                <a:gd name="T107" fmla="*/ 964 h 3704"/>
                <a:gd name="T108" fmla="*/ 1408 w 3737"/>
                <a:gd name="T109" fmla="*/ 802 h 3704"/>
                <a:gd name="T110" fmla="*/ 1338 w 3737"/>
                <a:gd name="T111" fmla="*/ 591 h 3704"/>
                <a:gd name="T112" fmla="*/ 1364 w 3737"/>
                <a:gd name="T113" fmla="*/ 356 h 3704"/>
                <a:gd name="T114" fmla="*/ 1491 w 3737"/>
                <a:gd name="T115" fmla="*/ 157 h 3704"/>
                <a:gd name="T116" fmla="*/ 1692 w 3737"/>
                <a:gd name="T117" fmla="*/ 28 h 3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37" h="3704">
                  <a:moveTo>
                    <a:pt x="1869" y="400"/>
                  </a:moveTo>
                  <a:lnTo>
                    <a:pt x="1843" y="403"/>
                  </a:lnTo>
                  <a:lnTo>
                    <a:pt x="1819" y="411"/>
                  </a:lnTo>
                  <a:lnTo>
                    <a:pt x="1796" y="422"/>
                  </a:lnTo>
                  <a:lnTo>
                    <a:pt x="1774" y="440"/>
                  </a:lnTo>
                  <a:lnTo>
                    <a:pt x="1757" y="461"/>
                  </a:lnTo>
                  <a:lnTo>
                    <a:pt x="1745" y="483"/>
                  </a:lnTo>
                  <a:lnTo>
                    <a:pt x="1738" y="507"/>
                  </a:lnTo>
                  <a:lnTo>
                    <a:pt x="1735" y="534"/>
                  </a:lnTo>
                  <a:lnTo>
                    <a:pt x="1738" y="560"/>
                  </a:lnTo>
                  <a:lnTo>
                    <a:pt x="1745" y="584"/>
                  </a:lnTo>
                  <a:lnTo>
                    <a:pt x="1757" y="607"/>
                  </a:lnTo>
                  <a:lnTo>
                    <a:pt x="1774" y="627"/>
                  </a:lnTo>
                  <a:lnTo>
                    <a:pt x="1796" y="644"/>
                  </a:lnTo>
                  <a:lnTo>
                    <a:pt x="1819" y="657"/>
                  </a:lnTo>
                  <a:lnTo>
                    <a:pt x="1843" y="665"/>
                  </a:lnTo>
                  <a:lnTo>
                    <a:pt x="1869" y="667"/>
                  </a:lnTo>
                  <a:lnTo>
                    <a:pt x="1895" y="665"/>
                  </a:lnTo>
                  <a:lnTo>
                    <a:pt x="1920" y="657"/>
                  </a:lnTo>
                  <a:lnTo>
                    <a:pt x="1942" y="644"/>
                  </a:lnTo>
                  <a:lnTo>
                    <a:pt x="1963" y="627"/>
                  </a:lnTo>
                  <a:lnTo>
                    <a:pt x="1980" y="607"/>
                  </a:lnTo>
                  <a:lnTo>
                    <a:pt x="1992" y="584"/>
                  </a:lnTo>
                  <a:lnTo>
                    <a:pt x="2000" y="560"/>
                  </a:lnTo>
                  <a:lnTo>
                    <a:pt x="2002" y="534"/>
                  </a:lnTo>
                  <a:lnTo>
                    <a:pt x="2000" y="507"/>
                  </a:lnTo>
                  <a:lnTo>
                    <a:pt x="1992" y="483"/>
                  </a:lnTo>
                  <a:lnTo>
                    <a:pt x="1980" y="461"/>
                  </a:lnTo>
                  <a:lnTo>
                    <a:pt x="1963" y="440"/>
                  </a:lnTo>
                  <a:lnTo>
                    <a:pt x="1942" y="422"/>
                  </a:lnTo>
                  <a:lnTo>
                    <a:pt x="1920" y="411"/>
                  </a:lnTo>
                  <a:lnTo>
                    <a:pt x="1895" y="403"/>
                  </a:lnTo>
                  <a:lnTo>
                    <a:pt x="1869" y="400"/>
                  </a:lnTo>
                  <a:close/>
                  <a:moveTo>
                    <a:pt x="1869" y="0"/>
                  </a:moveTo>
                  <a:lnTo>
                    <a:pt x="1869" y="0"/>
                  </a:lnTo>
                  <a:lnTo>
                    <a:pt x="1931" y="3"/>
                  </a:lnTo>
                  <a:lnTo>
                    <a:pt x="1990" y="12"/>
                  </a:lnTo>
                  <a:lnTo>
                    <a:pt x="2047" y="28"/>
                  </a:lnTo>
                  <a:lnTo>
                    <a:pt x="2100" y="51"/>
                  </a:lnTo>
                  <a:lnTo>
                    <a:pt x="2152" y="79"/>
                  </a:lnTo>
                  <a:lnTo>
                    <a:pt x="2200" y="115"/>
                  </a:lnTo>
                  <a:lnTo>
                    <a:pt x="2246" y="157"/>
                  </a:lnTo>
                  <a:lnTo>
                    <a:pt x="2288" y="202"/>
                  </a:lnTo>
                  <a:lnTo>
                    <a:pt x="2322" y="251"/>
                  </a:lnTo>
                  <a:lnTo>
                    <a:pt x="2352" y="302"/>
                  </a:lnTo>
                  <a:lnTo>
                    <a:pt x="2373" y="356"/>
                  </a:lnTo>
                  <a:lnTo>
                    <a:pt x="2390" y="413"/>
                  </a:lnTo>
                  <a:lnTo>
                    <a:pt x="2400" y="472"/>
                  </a:lnTo>
                  <a:lnTo>
                    <a:pt x="2403" y="534"/>
                  </a:lnTo>
                  <a:lnTo>
                    <a:pt x="2400" y="591"/>
                  </a:lnTo>
                  <a:lnTo>
                    <a:pt x="2392" y="647"/>
                  </a:lnTo>
                  <a:lnTo>
                    <a:pt x="2377" y="700"/>
                  </a:lnTo>
                  <a:lnTo>
                    <a:pt x="2356" y="752"/>
                  </a:lnTo>
                  <a:lnTo>
                    <a:pt x="2329" y="802"/>
                  </a:lnTo>
                  <a:lnTo>
                    <a:pt x="2299" y="849"/>
                  </a:lnTo>
                  <a:lnTo>
                    <a:pt x="2263" y="892"/>
                  </a:lnTo>
                  <a:lnTo>
                    <a:pt x="2225" y="930"/>
                  </a:lnTo>
                  <a:lnTo>
                    <a:pt x="2182" y="964"/>
                  </a:lnTo>
                  <a:lnTo>
                    <a:pt x="2135" y="995"/>
                  </a:lnTo>
                  <a:lnTo>
                    <a:pt x="2135" y="1334"/>
                  </a:lnTo>
                  <a:lnTo>
                    <a:pt x="2536" y="1334"/>
                  </a:lnTo>
                  <a:lnTo>
                    <a:pt x="2563" y="1338"/>
                  </a:lnTo>
                  <a:lnTo>
                    <a:pt x="2587" y="1344"/>
                  </a:lnTo>
                  <a:lnTo>
                    <a:pt x="2609" y="1357"/>
                  </a:lnTo>
                  <a:lnTo>
                    <a:pt x="2630" y="1374"/>
                  </a:lnTo>
                  <a:lnTo>
                    <a:pt x="2647" y="1395"/>
                  </a:lnTo>
                  <a:lnTo>
                    <a:pt x="2659" y="1417"/>
                  </a:lnTo>
                  <a:lnTo>
                    <a:pt x="2667" y="1442"/>
                  </a:lnTo>
                  <a:lnTo>
                    <a:pt x="2670" y="1468"/>
                  </a:lnTo>
                  <a:lnTo>
                    <a:pt x="2670" y="1735"/>
                  </a:lnTo>
                  <a:lnTo>
                    <a:pt x="2667" y="1761"/>
                  </a:lnTo>
                  <a:lnTo>
                    <a:pt x="2659" y="1786"/>
                  </a:lnTo>
                  <a:lnTo>
                    <a:pt x="2647" y="1808"/>
                  </a:lnTo>
                  <a:lnTo>
                    <a:pt x="2630" y="1829"/>
                  </a:lnTo>
                  <a:lnTo>
                    <a:pt x="2609" y="1846"/>
                  </a:lnTo>
                  <a:lnTo>
                    <a:pt x="2587" y="1858"/>
                  </a:lnTo>
                  <a:lnTo>
                    <a:pt x="2563" y="1866"/>
                  </a:lnTo>
                  <a:lnTo>
                    <a:pt x="2536" y="1869"/>
                  </a:lnTo>
                  <a:lnTo>
                    <a:pt x="2135" y="1869"/>
                  </a:lnTo>
                  <a:lnTo>
                    <a:pt x="2135" y="3218"/>
                  </a:lnTo>
                  <a:lnTo>
                    <a:pt x="2237" y="3202"/>
                  </a:lnTo>
                  <a:lnTo>
                    <a:pt x="2337" y="3180"/>
                  </a:lnTo>
                  <a:lnTo>
                    <a:pt x="2432" y="3154"/>
                  </a:lnTo>
                  <a:lnTo>
                    <a:pt x="2525" y="3123"/>
                  </a:lnTo>
                  <a:lnTo>
                    <a:pt x="2615" y="3087"/>
                  </a:lnTo>
                  <a:lnTo>
                    <a:pt x="2702" y="3046"/>
                  </a:lnTo>
                  <a:lnTo>
                    <a:pt x="2773" y="3008"/>
                  </a:lnTo>
                  <a:lnTo>
                    <a:pt x="2839" y="2967"/>
                  </a:lnTo>
                  <a:lnTo>
                    <a:pt x="2900" y="2924"/>
                  </a:lnTo>
                  <a:lnTo>
                    <a:pt x="2957" y="2877"/>
                  </a:lnTo>
                  <a:lnTo>
                    <a:pt x="3008" y="2829"/>
                  </a:lnTo>
                  <a:lnTo>
                    <a:pt x="3055" y="2778"/>
                  </a:lnTo>
                  <a:lnTo>
                    <a:pt x="3097" y="2726"/>
                  </a:lnTo>
                  <a:lnTo>
                    <a:pt x="2889" y="2517"/>
                  </a:lnTo>
                  <a:lnTo>
                    <a:pt x="2876" y="2500"/>
                  </a:lnTo>
                  <a:lnTo>
                    <a:pt x="2869" y="2482"/>
                  </a:lnTo>
                  <a:lnTo>
                    <a:pt x="2869" y="2464"/>
                  </a:lnTo>
                  <a:lnTo>
                    <a:pt x="2874" y="2444"/>
                  </a:lnTo>
                  <a:lnTo>
                    <a:pt x="2884" y="2426"/>
                  </a:lnTo>
                  <a:lnTo>
                    <a:pt x="2898" y="2413"/>
                  </a:lnTo>
                  <a:lnTo>
                    <a:pt x="2916" y="2405"/>
                  </a:lnTo>
                  <a:lnTo>
                    <a:pt x="2936" y="2403"/>
                  </a:lnTo>
                  <a:lnTo>
                    <a:pt x="3671" y="2403"/>
                  </a:lnTo>
                  <a:lnTo>
                    <a:pt x="3690" y="2404"/>
                  </a:lnTo>
                  <a:lnTo>
                    <a:pt x="3705" y="2411"/>
                  </a:lnTo>
                  <a:lnTo>
                    <a:pt x="3719" y="2421"/>
                  </a:lnTo>
                  <a:lnTo>
                    <a:pt x="3729" y="2435"/>
                  </a:lnTo>
                  <a:lnTo>
                    <a:pt x="3736" y="2451"/>
                  </a:lnTo>
                  <a:lnTo>
                    <a:pt x="3737" y="2469"/>
                  </a:lnTo>
                  <a:lnTo>
                    <a:pt x="3737" y="3204"/>
                  </a:lnTo>
                  <a:lnTo>
                    <a:pt x="3735" y="3224"/>
                  </a:lnTo>
                  <a:lnTo>
                    <a:pt x="3727" y="3242"/>
                  </a:lnTo>
                  <a:lnTo>
                    <a:pt x="3715" y="3256"/>
                  </a:lnTo>
                  <a:lnTo>
                    <a:pt x="3696" y="3266"/>
                  </a:lnTo>
                  <a:lnTo>
                    <a:pt x="3682" y="3269"/>
                  </a:lnTo>
                  <a:lnTo>
                    <a:pt x="3671" y="3270"/>
                  </a:lnTo>
                  <a:lnTo>
                    <a:pt x="3653" y="3269"/>
                  </a:lnTo>
                  <a:lnTo>
                    <a:pt x="3637" y="3262"/>
                  </a:lnTo>
                  <a:lnTo>
                    <a:pt x="3623" y="3252"/>
                  </a:lnTo>
                  <a:lnTo>
                    <a:pt x="3429" y="3058"/>
                  </a:lnTo>
                  <a:lnTo>
                    <a:pt x="3372" y="3122"/>
                  </a:lnTo>
                  <a:lnTo>
                    <a:pt x="3311" y="3183"/>
                  </a:lnTo>
                  <a:lnTo>
                    <a:pt x="3245" y="3242"/>
                  </a:lnTo>
                  <a:lnTo>
                    <a:pt x="3176" y="3298"/>
                  </a:lnTo>
                  <a:lnTo>
                    <a:pt x="3101" y="3350"/>
                  </a:lnTo>
                  <a:lnTo>
                    <a:pt x="3024" y="3400"/>
                  </a:lnTo>
                  <a:lnTo>
                    <a:pt x="2941" y="3447"/>
                  </a:lnTo>
                  <a:lnTo>
                    <a:pt x="2855" y="3490"/>
                  </a:lnTo>
                  <a:lnTo>
                    <a:pt x="2765" y="3530"/>
                  </a:lnTo>
                  <a:lnTo>
                    <a:pt x="2659" y="3570"/>
                  </a:lnTo>
                  <a:lnTo>
                    <a:pt x="2553" y="3606"/>
                  </a:lnTo>
                  <a:lnTo>
                    <a:pt x="2444" y="3636"/>
                  </a:lnTo>
                  <a:lnTo>
                    <a:pt x="2333" y="3660"/>
                  </a:lnTo>
                  <a:lnTo>
                    <a:pt x="2219" y="3679"/>
                  </a:lnTo>
                  <a:lnTo>
                    <a:pt x="2105" y="3693"/>
                  </a:lnTo>
                  <a:lnTo>
                    <a:pt x="1988" y="3701"/>
                  </a:lnTo>
                  <a:lnTo>
                    <a:pt x="1869" y="3704"/>
                  </a:lnTo>
                  <a:lnTo>
                    <a:pt x="1749" y="3701"/>
                  </a:lnTo>
                  <a:lnTo>
                    <a:pt x="1633" y="3693"/>
                  </a:lnTo>
                  <a:lnTo>
                    <a:pt x="1518" y="3679"/>
                  </a:lnTo>
                  <a:lnTo>
                    <a:pt x="1405" y="3660"/>
                  </a:lnTo>
                  <a:lnTo>
                    <a:pt x="1295" y="3636"/>
                  </a:lnTo>
                  <a:lnTo>
                    <a:pt x="1184" y="3606"/>
                  </a:lnTo>
                  <a:lnTo>
                    <a:pt x="1078" y="3570"/>
                  </a:lnTo>
                  <a:lnTo>
                    <a:pt x="973" y="3530"/>
                  </a:lnTo>
                  <a:lnTo>
                    <a:pt x="883" y="3490"/>
                  </a:lnTo>
                  <a:lnTo>
                    <a:pt x="796" y="3447"/>
                  </a:lnTo>
                  <a:lnTo>
                    <a:pt x="715" y="3400"/>
                  </a:lnTo>
                  <a:lnTo>
                    <a:pt x="636" y="3350"/>
                  </a:lnTo>
                  <a:lnTo>
                    <a:pt x="563" y="3298"/>
                  </a:lnTo>
                  <a:lnTo>
                    <a:pt x="492" y="3242"/>
                  </a:lnTo>
                  <a:lnTo>
                    <a:pt x="428" y="3183"/>
                  </a:lnTo>
                  <a:lnTo>
                    <a:pt x="365" y="3122"/>
                  </a:lnTo>
                  <a:lnTo>
                    <a:pt x="309" y="3058"/>
                  </a:lnTo>
                  <a:lnTo>
                    <a:pt x="115" y="3252"/>
                  </a:lnTo>
                  <a:lnTo>
                    <a:pt x="101" y="3262"/>
                  </a:lnTo>
                  <a:lnTo>
                    <a:pt x="85" y="3269"/>
                  </a:lnTo>
                  <a:lnTo>
                    <a:pt x="67" y="3270"/>
                  </a:lnTo>
                  <a:lnTo>
                    <a:pt x="57" y="3269"/>
                  </a:lnTo>
                  <a:lnTo>
                    <a:pt x="42" y="3266"/>
                  </a:lnTo>
                  <a:lnTo>
                    <a:pt x="24" y="3256"/>
                  </a:lnTo>
                  <a:lnTo>
                    <a:pt x="10" y="3242"/>
                  </a:lnTo>
                  <a:lnTo>
                    <a:pt x="2" y="3224"/>
                  </a:lnTo>
                  <a:lnTo>
                    <a:pt x="0" y="3204"/>
                  </a:lnTo>
                  <a:lnTo>
                    <a:pt x="0" y="2469"/>
                  </a:lnTo>
                  <a:lnTo>
                    <a:pt x="2" y="2451"/>
                  </a:lnTo>
                  <a:lnTo>
                    <a:pt x="8" y="2435"/>
                  </a:lnTo>
                  <a:lnTo>
                    <a:pt x="19" y="2421"/>
                  </a:lnTo>
                  <a:lnTo>
                    <a:pt x="33" y="2411"/>
                  </a:lnTo>
                  <a:lnTo>
                    <a:pt x="49" y="2404"/>
                  </a:lnTo>
                  <a:lnTo>
                    <a:pt x="67" y="2403"/>
                  </a:lnTo>
                  <a:lnTo>
                    <a:pt x="801" y="2403"/>
                  </a:lnTo>
                  <a:lnTo>
                    <a:pt x="823" y="2405"/>
                  </a:lnTo>
                  <a:lnTo>
                    <a:pt x="840" y="2413"/>
                  </a:lnTo>
                  <a:lnTo>
                    <a:pt x="853" y="2426"/>
                  </a:lnTo>
                  <a:lnTo>
                    <a:pt x="863" y="2444"/>
                  </a:lnTo>
                  <a:lnTo>
                    <a:pt x="869" y="2464"/>
                  </a:lnTo>
                  <a:lnTo>
                    <a:pt x="868" y="2482"/>
                  </a:lnTo>
                  <a:lnTo>
                    <a:pt x="861" y="2500"/>
                  </a:lnTo>
                  <a:lnTo>
                    <a:pt x="849" y="2517"/>
                  </a:lnTo>
                  <a:lnTo>
                    <a:pt x="640" y="2726"/>
                  </a:lnTo>
                  <a:lnTo>
                    <a:pt x="683" y="2778"/>
                  </a:lnTo>
                  <a:lnTo>
                    <a:pt x="730" y="2829"/>
                  </a:lnTo>
                  <a:lnTo>
                    <a:pt x="782" y="2877"/>
                  </a:lnTo>
                  <a:lnTo>
                    <a:pt x="837" y="2924"/>
                  </a:lnTo>
                  <a:lnTo>
                    <a:pt x="899" y="2967"/>
                  </a:lnTo>
                  <a:lnTo>
                    <a:pt x="965" y="3008"/>
                  </a:lnTo>
                  <a:lnTo>
                    <a:pt x="1036" y="3046"/>
                  </a:lnTo>
                  <a:lnTo>
                    <a:pt x="1122" y="3087"/>
                  </a:lnTo>
                  <a:lnTo>
                    <a:pt x="1212" y="3123"/>
                  </a:lnTo>
                  <a:lnTo>
                    <a:pt x="1305" y="3154"/>
                  </a:lnTo>
                  <a:lnTo>
                    <a:pt x="1401" y="3180"/>
                  </a:lnTo>
                  <a:lnTo>
                    <a:pt x="1500" y="3202"/>
                  </a:lnTo>
                  <a:lnTo>
                    <a:pt x="1602" y="3218"/>
                  </a:lnTo>
                  <a:lnTo>
                    <a:pt x="1602" y="1869"/>
                  </a:lnTo>
                  <a:lnTo>
                    <a:pt x="1201" y="1869"/>
                  </a:lnTo>
                  <a:lnTo>
                    <a:pt x="1175" y="1866"/>
                  </a:lnTo>
                  <a:lnTo>
                    <a:pt x="1150" y="1858"/>
                  </a:lnTo>
                  <a:lnTo>
                    <a:pt x="1128" y="1846"/>
                  </a:lnTo>
                  <a:lnTo>
                    <a:pt x="1107" y="1829"/>
                  </a:lnTo>
                  <a:lnTo>
                    <a:pt x="1090" y="1808"/>
                  </a:lnTo>
                  <a:lnTo>
                    <a:pt x="1078" y="1786"/>
                  </a:lnTo>
                  <a:lnTo>
                    <a:pt x="1070" y="1761"/>
                  </a:lnTo>
                  <a:lnTo>
                    <a:pt x="1068" y="1735"/>
                  </a:lnTo>
                  <a:lnTo>
                    <a:pt x="1068" y="1468"/>
                  </a:lnTo>
                  <a:lnTo>
                    <a:pt x="1070" y="1442"/>
                  </a:lnTo>
                  <a:lnTo>
                    <a:pt x="1078" y="1417"/>
                  </a:lnTo>
                  <a:lnTo>
                    <a:pt x="1090" y="1395"/>
                  </a:lnTo>
                  <a:lnTo>
                    <a:pt x="1107" y="1374"/>
                  </a:lnTo>
                  <a:lnTo>
                    <a:pt x="1128" y="1357"/>
                  </a:lnTo>
                  <a:lnTo>
                    <a:pt x="1150" y="1344"/>
                  </a:lnTo>
                  <a:lnTo>
                    <a:pt x="1175" y="1338"/>
                  </a:lnTo>
                  <a:lnTo>
                    <a:pt x="1201" y="1334"/>
                  </a:lnTo>
                  <a:lnTo>
                    <a:pt x="1602" y="1334"/>
                  </a:lnTo>
                  <a:lnTo>
                    <a:pt x="1602" y="995"/>
                  </a:lnTo>
                  <a:lnTo>
                    <a:pt x="1555" y="964"/>
                  </a:lnTo>
                  <a:lnTo>
                    <a:pt x="1512" y="930"/>
                  </a:lnTo>
                  <a:lnTo>
                    <a:pt x="1474" y="892"/>
                  </a:lnTo>
                  <a:lnTo>
                    <a:pt x="1439" y="849"/>
                  </a:lnTo>
                  <a:lnTo>
                    <a:pt x="1408" y="802"/>
                  </a:lnTo>
                  <a:lnTo>
                    <a:pt x="1382" y="752"/>
                  </a:lnTo>
                  <a:lnTo>
                    <a:pt x="1361" y="700"/>
                  </a:lnTo>
                  <a:lnTo>
                    <a:pt x="1347" y="647"/>
                  </a:lnTo>
                  <a:lnTo>
                    <a:pt x="1338" y="591"/>
                  </a:lnTo>
                  <a:lnTo>
                    <a:pt x="1335" y="534"/>
                  </a:lnTo>
                  <a:lnTo>
                    <a:pt x="1338" y="472"/>
                  </a:lnTo>
                  <a:lnTo>
                    <a:pt x="1348" y="413"/>
                  </a:lnTo>
                  <a:lnTo>
                    <a:pt x="1364" y="356"/>
                  </a:lnTo>
                  <a:lnTo>
                    <a:pt x="1386" y="302"/>
                  </a:lnTo>
                  <a:lnTo>
                    <a:pt x="1415" y="251"/>
                  </a:lnTo>
                  <a:lnTo>
                    <a:pt x="1450" y="202"/>
                  </a:lnTo>
                  <a:lnTo>
                    <a:pt x="1491" y="157"/>
                  </a:lnTo>
                  <a:lnTo>
                    <a:pt x="1537" y="115"/>
                  </a:lnTo>
                  <a:lnTo>
                    <a:pt x="1586" y="79"/>
                  </a:lnTo>
                  <a:lnTo>
                    <a:pt x="1637" y="51"/>
                  </a:lnTo>
                  <a:lnTo>
                    <a:pt x="1692" y="28"/>
                  </a:lnTo>
                  <a:lnTo>
                    <a:pt x="1747" y="12"/>
                  </a:lnTo>
                  <a:lnTo>
                    <a:pt x="1807" y="3"/>
                  </a:lnTo>
                  <a:lnTo>
                    <a:pt x="1869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827C3D8-D9A0-40B2-B62F-47AD6CF300CD}"/>
              </a:ext>
            </a:extLst>
          </p:cNvPr>
          <p:cNvGrpSpPr/>
          <p:nvPr/>
        </p:nvGrpSpPr>
        <p:grpSpPr>
          <a:xfrm>
            <a:off x="9650890" y="2710637"/>
            <a:ext cx="1761031" cy="1969121"/>
            <a:chOff x="8109169" y="2710637"/>
            <a:chExt cx="1761031" cy="1969121"/>
          </a:xfrm>
        </p:grpSpPr>
        <p:grpSp>
          <p:nvGrpSpPr>
            <p:cNvPr id="74" name="Group 73"/>
            <p:cNvGrpSpPr/>
            <p:nvPr/>
          </p:nvGrpSpPr>
          <p:grpSpPr>
            <a:xfrm>
              <a:off x="8109169" y="3094107"/>
              <a:ext cx="1761031" cy="1585651"/>
              <a:chOff x="11309188" y="7346248"/>
              <a:chExt cx="2641547" cy="237847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1361879" y="7346248"/>
                <a:ext cx="2426628" cy="569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424"/>
                <a:r>
                  <a:rPr lang="zh-CN" altLang="en-US" sz="1867" b="1">
                    <a:solidFill>
                      <a:schemeClr val="tx2"/>
                    </a:solidFill>
                    <a:latin typeface="Dosis" panose="02010503020202060003" pitchFamily="50" charset="0"/>
                  </a:rPr>
                  <a:t>请关注公众号</a:t>
                </a: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1309188" y="7896145"/>
                <a:ext cx="2641547" cy="18285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24">
                  <a:lnSpc>
                    <a:spcPct val="150000"/>
                  </a:lnSpc>
                </a:pP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小白，一个资深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设计师，专注研究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多年，帮你解决</a:t>
                </a:r>
                <a:r>
                  <a:rPr lang="en-US" altLang="zh-CN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spc="3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烦恼，喜欢大家多多支持，谢谢！</a:t>
                </a:r>
                <a:endParaRPr lang="en-GB" sz="1000" dirty="0">
                  <a:solidFill>
                    <a:schemeClr val="bg1">
                      <a:lumMod val="50000"/>
                    </a:schemeClr>
                  </a:solidFill>
                  <a:latin typeface="Source Sans Pro"/>
                  <a:ea typeface="微软雅黑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8789525" y="2710637"/>
              <a:ext cx="309363" cy="304171"/>
              <a:chOff x="13176250" y="682625"/>
              <a:chExt cx="1323975" cy="1301750"/>
            </a:xfrm>
            <a:solidFill>
              <a:schemeClr val="accent5"/>
            </a:solidFill>
          </p:grpSpPr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13176250" y="895350"/>
                <a:ext cx="1323975" cy="1089025"/>
              </a:xfrm>
              <a:custGeom>
                <a:avLst/>
                <a:gdLst>
                  <a:gd name="T0" fmla="*/ 384 w 3338"/>
                  <a:gd name="T1" fmla="*/ 11 h 2744"/>
                  <a:gd name="T2" fmla="*/ 788 w 3338"/>
                  <a:gd name="T3" fmla="*/ 403 h 2744"/>
                  <a:gd name="T4" fmla="*/ 2930 w 3338"/>
                  <a:gd name="T5" fmla="*/ 23 h 2744"/>
                  <a:gd name="T6" fmla="*/ 3004 w 3338"/>
                  <a:gd name="T7" fmla="*/ 0 h 2744"/>
                  <a:gd name="T8" fmla="*/ 3077 w 3338"/>
                  <a:gd name="T9" fmla="*/ 23 h 2744"/>
                  <a:gd name="T10" fmla="*/ 3127 w 3338"/>
                  <a:gd name="T11" fmla="*/ 84 h 2744"/>
                  <a:gd name="T12" fmla="*/ 3135 w 3338"/>
                  <a:gd name="T13" fmla="*/ 161 h 2744"/>
                  <a:gd name="T14" fmla="*/ 3097 w 3338"/>
                  <a:gd name="T15" fmla="*/ 228 h 2744"/>
                  <a:gd name="T16" fmla="*/ 3203 w 3338"/>
                  <a:gd name="T17" fmla="*/ 1205 h 2744"/>
                  <a:gd name="T18" fmla="*/ 3277 w 3338"/>
                  <a:gd name="T19" fmla="*/ 1227 h 2744"/>
                  <a:gd name="T20" fmla="*/ 3327 w 3338"/>
                  <a:gd name="T21" fmla="*/ 1289 h 2744"/>
                  <a:gd name="T22" fmla="*/ 3335 w 3338"/>
                  <a:gd name="T23" fmla="*/ 1365 h 2744"/>
                  <a:gd name="T24" fmla="*/ 3298 w 3338"/>
                  <a:gd name="T25" fmla="*/ 1433 h 2744"/>
                  <a:gd name="T26" fmla="*/ 3230 w 3338"/>
                  <a:gd name="T27" fmla="*/ 1470 h 2744"/>
                  <a:gd name="T28" fmla="*/ 2735 w 3338"/>
                  <a:gd name="T29" fmla="*/ 1560 h 2744"/>
                  <a:gd name="T30" fmla="*/ 2701 w 3338"/>
                  <a:gd name="T31" fmla="*/ 1803 h 2744"/>
                  <a:gd name="T32" fmla="*/ 2630 w 3338"/>
                  <a:gd name="T33" fmla="*/ 2015 h 2744"/>
                  <a:gd name="T34" fmla="*/ 3048 w 3338"/>
                  <a:gd name="T35" fmla="*/ 2537 h 2744"/>
                  <a:gd name="T36" fmla="*/ 3070 w 3338"/>
                  <a:gd name="T37" fmla="*/ 2611 h 2744"/>
                  <a:gd name="T38" fmla="*/ 3048 w 3338"/>
                  <a:gd name="T39" fmla="*/ 2684 h 2744"/>
                  <a:gd name="T40" fmla="*/ 2988 w 3338"/>
                  <a:gd name="T41" fmla="*/ 2734 h 2744"/>
                  <a:gd name="T42" fmla="*/ 2910 w 3338"/>
                  <a:gd name="T43" fmla="*/ 2741 h 2744"/>
                  <a:gd name="T44" fmla="*/ 2843 w 3338"/>
                  <a:gd name="T45" fmla="*/ 2705 h 2744"/>
                  <a:gd name="T46" fmla="*/ 2411 w 3338"/>
                  <a:gd name="T47" fmla="*/ 2309 h 2744"/>
                  <a:gd name="T48" fmla="*/ 2374 w 3338"/>
                  <a:gd name="T49" fmla="*/ 2337 h 2744"/>
                  <a:gd name="T50" fmla="*/ 2311 w 3338"/>
                  <a:gd name="T51" fmla="*/ 2379 h 2744"/>
                  <a:gd name="T52" fmla="*/ 2139 w 3338"/>
                  <a:gd name="T53" fmla="*/ 2472 h 2744"/>
                  <a:gd name="T54" fmla="*/ 2005 w 3338"/>
                  <a:gd name="T55" fmla="*/ 2517 h 2744"/>
                  <a:gd name="T56" fmla="*/ 1802 w 3338"/>
                  <a:gd name="T57" fmla="*/ 2543 h 2744"/>
                  <a:gd name="T58" fmla="*/ 1535 w 3338"/>
                  <a:gd name="T59" fmla="*/ 2543 h 2744"/>
                  <a:gd name="T60" fmla="*/ 1324 w 3338"/>
                  <a:gd name="T61" fmla="*/ 2515 h 2744"/>
                  <a:gd name="T62" fmla="*/ 1182 w 3338"/>
                  <a:gd name="T63" fmla="*/ 2466 h 2744"/>
                  <a:gd name="T64" fmla="*/ 1004 w 3338"/>
                  <a:gd name="T65" fmla="*/ 2365 h 2744"/>
                  <a:gd name="T66" fmla="*/ 931 w 3338"/>
                  <a:gd name="T67" fmla="*/ 2312 h 2744"/>
                  <a:gd name="T68" fmla="*/ 501 w 3338"/>
                  <a:gd name="T69" fmla="*/ 2700 h 2744"/>
                  <a:gd name="T70" fmla="*/ 429 w 3338"/>
                  <a:gd name="T71" fmla="*/ 2741 h 2744"/>
                  <a:gd name="T72" fmla="*/ 353 w 3338"/>
                  <a:gd name="T73" fmla="*/ 2736 h 2744"/>
                  <a:gd name="T74" fmla="*/ 293 w 3338"/>
                  <a:gd name="T75" fmla="*/ 2690 h 2744"/>
                  <a:gd name="T76" fmla="*/ 268 w 3338"/>
                  <a:gd name="T77" fmla="*/ 2618 h 2744"/>
                  <a:gd name="T78" fmla="*/ 285 w 3338"/>
                  <a:gd name="T79" fmla="*/ 2542 h 2744"/>
                  <a:gd name="T80" fmla="*/ 693 w 3338"/>
                  <a:gd name="T81" fmla="*/ 1985 h 2744"/>
                  <a:gd name="T82" fmla="*/ 631 w 3338"/>
                  <a:gd name="T83" fmla="*/ 1784 h 2744"/>
                  <a:gd name="T84" fmla="*/ 603 w 3338"/>
                  <a:gd name="T85" fmla="*/ 1555 h 2744"/>
                  <a:gd name="T86" fmla="*/ 107 w 3338"/>
                  <a:gd name="T87" fmla="*/ 1470 h 2744"/>
                  <a:gd name="T88" fmla="*/ 40 w 3338"/>
                  <a:gd name="T89" fmla="*/ 1433 h 2744"/>
                  <a:gd name="T90" fmla="*/ 2 w 3338"/>
                  <a:gd name="T91" fmla="*/ 1365 h 2744"/>
                  <a:gd name="T92" fmla="*/ 10 w 3338"/>
                  <a:gd name="T93" fmla="*/ 1289 h 2744"/>
                  <a:gd name="T94" fmla="*/ 60 w 3338"/>
                  <a:gd name="T95" fmla="*/ 1227 h 2744"/>
                  <a:gd name="T96" fmla="*/ 133 w 3338"/>
                  <a:gd name="T97" fmla="*/ 1205 h 2744"/>
                  <a:gd name="T98" fmla="*/ 240 w 3338"/>
                  <a:gd name="T99" fmla="*/ 228 h 2744"/>
                  <a:gd name="T100" fmla="*/ 203 w 3338"/>
                  <a:gd name="T101" fmla="*/ 161 h 2744"/>
                  <a:gd name="T102" fmla="*/ 210 w 3338"/>
                  <a:gd name="T103" fmla="*/ 84 h 2744"/>
                  <a:gd name="T104" fmla="*/ 261 w 3338"/>
                  <a:gd name="T105" fmla="*/ 23 h 2744"/>
                  <a:gd name="T106" fmla="*/ 334 w 3338"/>
                  <a:gd name="T107" fmla="*/ 0 h 2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38" h="2744">
                    <a:moveTo>
                      <a:pt x="334" y="0"/>
                    </a:moveTo>
                    <a:lnTo>
                      <a:pt x="360" y="3"/>
                    </a:lnTo>
                    <a:lnTo>
                      <a:pt x="384" y="11"/>
                    </a:lnTo>
                    <a:lnTo>
                      <a:pt x="407" y="23"/>
                    </a:lnTo>
                    <a:lnTo>
                      <a:pt x="428" y="40"/>
                    </a:lnTo>
                    <a:lnTo>
                      <a:pt x="788" y="403"/>
                    </a:lnTo>
                    <a:lnTo>
                      <a:pt x="2549" y="403"/>
                    </a:lnTo>
                    <a:lnTo>
                      <a:pt x="2910" y="40"/>
                    </a:lnTo>
                    <a:lnTo>
                      <a:pt x="2930" y="23"/>
                    </a:lnTo>
                    <a:lnTo>
                      <a:pt x="2953" y="11"/>
                    </a:lnTo>
                    <a:lnTo>
                      <a:pt x="2977" y="3"/>
                    </a:lnTo>
                    <a:lnTo>
                      <a:pt x="3004" y="0"/>
                    </a:lnTo>
                    <a:lnTo>
                      <a:pt x="3030" y="3"/>
                    </a:lnTo>
                    <a:lnTo>
                      <a:pt x="3054" y="11"/>
                    </a:lnTo>
                    <a:lnTo>
                      <a:pt x="3077" y="23"/>
                    </a:lnTo>
                    <a:lnTo>
                      <a:pt x="3097" y="40"/>
                    </a:lnTo>
                    <a:lnTo>
                      <a:pt x="3115" y="61"/>
                    </a:lnTo>
                    <a:lnTo>
                      <a:pt x="3127" y="84"/>
                    </a:lnTo>
                    <a:lnTo>
                      <a:pt x="3135" y="109"/>
                    </a:lnTo>
                    <a:lnTo>
                      <a:pt x="3137" y="134"/>
                    </a:lnTo>
                    <a:lnTo>
                      <a:pt x="3135" y="161"/>
                    </a:lnTo>
                    <a:lnTo>
                      <a:pt x="3127" y="185"/>
                    </a:lnTo>
                    <a:lnTo>
                      <a:pt x="3115" y="208"/>
                    </a:lnTo>
                    <a:lnTo>
                      <a:pt x="3097" y="228"/>
                    </a:lnTo>
                    <a:lnTo>
                      <a:pt x="2737" y="590"/>
                    </a:lnTo>
                    <a:lnTo>
                      <a:pt x="2737" y="1205"/>
                    </a:lnTo>
                    <a:lnTo>
                      <a:pt x="3203" y="1205"/>
                    </a:lnTo>
                    <a:lnTo>
                      <a:pt x="3230" y="1208"/>
                    </a:lnTo>
                    <a:lnTo>
                      <a:pt x="3254" y="1215"/>
                    </a:lnTo>
                    <a:lnTo>
                      <a:pt x="3277" y="1227"/>
                    </a:lnTo>
                    <a:lnTo>
                      <a:pt x="3298" y="1245"/>
                    </a:lnTo>
                    <a:lnTo>
                      <a:pt x="3315" y="1265"/>
                    </a:lnTo>
                    <a:lnTo>
                      <a:pt x="3327" y="1289"/>
                    </a:lnTo>
                    <a:lnTo>
                      <a:pt x="3335" y="1313"/>
                    </a:lnTo>
                    <a:lnTo>
                      <a:pt x="3338" y="1339"/>
                    </a:lnTo>
                    <a:lnTo>
                      <a:pt x="3335" y="1365"/>
                    </a:lnTo>
                    <a:lnTo>
                      <a:pt x="3327" y="1390"/>
                    </a:lnTo>
                    <a:lnTo>
                      <a:pt x="3315" y="1412"/>
                    </a:lnTo>
                    <a:lnTo>
                      <a:pt x="3298" y="1433"/>
                    </a:lnTo>
                    <a:lnTo>
                      <a:pt x="3277" y="1451"/>
                    </a:lnTo>
                    <a:lnTo>
                      <a:pt x="3254" y="1463"/>
                    </a:lnTo>
                    <a:lnTo>
                      <a:pt x="3230" y="1470"/>
                    </a:lnTo>
                    <a:lnTo>
                      <a:pt x="3204" y="1472"/>
                    </a:lnTo>
                    <a:lnTo>
                      <a:pt x="2737" y="1472"/>
                    </a:lnTo>
                    <a:lnTo>
                      <a:pt x="2735" y="1560"/>
                    </a:lnTo>
                    <a:lnTo>
                      <a:pt x="2728" y="1645"/>
                    </a:lnTo>
                    <a:lnTo>
                      <a:pt x="2717" y="1726"/>
                    </a:lnTo>
                    <a:lnTo>
                      <a:pt x="2701" y="1803"/>
                    </a:lnTo>
                    <a:lnTo>
                      <a:pt x="2682" y="1878"/>
                    </a:lnTo>
                    <a:lnTo>
                      <a:pt x="2657" y="1948"/>
                    </a:lnTo>
                    <a:lnTo>
                      <a:pt x="2630" y="2015"/>
                    </a:lnTo>
                    <a:lnTo>
                      <a:pt x="2596" y="2080"/>
                    </a:lnTo>
                    <a:lnTo>
                      <a:pt x="3031" y="2517"/>
                    </a:lnTo>
                    <a:lnTo>
                      <a:pt x="3048" y="2537"/>
                    </a:lnTo>
                    <a:lnTo>
                      <a:pt x="3061" y="2560"/>
                    </a:lnTo>
                    <a:lnTo>
                      <a:pt x="3068" y="2584"/>
                    </a:lnTo>
                    <a:lnTo>
                      <a:pt x="3070" y="2611"/>
                    </a:lnTo>
                    <a:lnTo>
                      <a:pt x="3068" y="2637"/>
                    </a:lnTo>
                    <a:lnTo>
                      <a:pt x="3061" y="2661"/>
                    </a:lnTo>
                    <a:lnTo>
                      <a:pt x="3048" y="2684"/>
                    </a:lnTo>
                    <a:lnTo>
                      <a:pt x="3031" y="2705"/>
                    </a:lnTo>
                    <a:lnTo>
                      <a:pt x="3011" y="2722"/>
                    </a:lnTo>
                    <a:lnTo>
                      <a:pt x="2988" y="2734"/>
                    </a:lnTo>
                    <a:lnTo>
                      <a:pt x="2964" y="2741"/>
                    </a:lnTo>
                    <a:lnTo>
                      <a:pt x="2936" y="2744"/>
                    </a:lnTo>
                    <a:lnTo>
                      <a:pt x="2910" y="2741"/>
                    </a:lnTo>
                    <a:lnTo>
                      <a:pt x="2886" y="2734"/>
                    </a:lnTo>
                    <a:lnTo>
                      <a:pt x="2863" y="2722"/>
                    </a:lnTo>
                    <a:lnTo>
                      <a:pt x="2843" y="2705"/>
                    </a:lnTo>
                    <a:lnTo>
                      <a:pt x="2429" y="2292"/>
                    </a:lnTo>
                    <a:lnTo>
                      <a:pt x="2422" y="2300"/>
                    </a:lnTo>
                    <a:lnTo>
                      <a:pt x="2411" y="2309"/>
                    </a:lnTo>
                    <a:lnTo>
                      <a:pt x="2399" y="2320"/>
                    </a:lnTo>
                    <a:lnTo>
                      <a:pt x="2389" y="2328"/>
                    </a:lnTo>
                    <a:lnTo>
                      <a:pt x="2374" y="2337"/>
                    </a:lnTo>
                    <a:lnTo>
                      <a:pt x="2357" y="2349"/>
                    </a:lnTo>
                    <a:lnTo>
                      <a:pt x="2336" y="2364"/>
                    </a:lnTo>
                    <a:lnTo>
                      <a:pt x="2311" y="2379"/>
                    </a:lnTo>
                    <a:lnTo>
                      <a:pt x="2244" y="2420"/>
                    </a:lnTo>
                    <a:lnTo>
                      <a:pt x="2176" y="2455"/>
                    </a:lnTo>
                    <a:lnTo>
                      <a:pt x="2139" y="2472"/>
                    </a:lnTo>
                    <a:lnTo>
                      <a:pt x="2098" y="2487"/>
                    </a:lnTo>
                    <a:lnTo>
                      <a:pt x="2054" y="2502"/>
                    </a:lnTo>
                    <a:lnTo>
                      <a:pt x="2005" y="2517"/>
                    </a:lnTo>
                    <a:lnTo>
                      <a:pt x="1937" y="2531"/>
                    </a:lnTo>
                    <a:lnTo>
                      <a:pt x="1869" y="2540"/>
                    </a:lnTo>
                    <a:lnTo>
                      <a:pt x="1802" y="2543"/>
                    </a:lnTo>
                    <a:lnTo>
                      <a:pt x="1802" y="670"/>
                    </a:lnTo>
                    <a:lnTo>
                      <a:pt x="1535" y="670"/>
                    </a:lnTo>
                    <a:lnTo>
                      <a:pt x="1535" y="2543"/>
                    </a:lnTo>
                    <a:lnTo>
                      <a:pt x="1464" y="2540"/>
                    </a:lnTo>
                    <a:lnTo>
                      <a:pt x="1394" y="2531"/>
                    </a:lnTo>
                    <a:lnTo>
                      <a:pt x="1324" y="2515"/>
                    </a:lnTo>
                    <a:lnTo>
                      <a:pt x="1273" y="2500"/>
                    </a:lnTo>
                    <a:lnTo>
                      <a:pt x="1226" y="2484"/>
                    </a:lnTo>
                    <a:lnTo>
                      <a:pt x="1182" y="2466"/>
                    </a:lnTo>
                    <a:lnTo>
                      <a:pt x="1142" y="2446"/>
                    </a:lnTo>
                    <a:lnTo>
                      <a:pt x="1069" y="2405"/>
                    </a:lnTo>
                    <a:lnTo>
                      <a:pt x="1004" y="2365"/>
                    </a:lnTo>
                    <a:lnTo>
                      <a:pt x="975" y="2345"/>
                    </a:lnTo>
                    <a:lnTo>
                      <a:pt x="951" y="2327"/>
                    </a:lnTo>
                    <a:lnTo>
                      <a:pt x="931" y="2312"/>
                    </a:lnTo>
                    <a:lnTo>
                      <a:pt x="913" y="2296"/>
                    </a:lnTo>
                    <a:lnTo>
                      <a:pt x="882" y="2268"/>
                    </a:lnTo>
                    <a:lnTo>
                      <a:pt x="501" y="2700"/>
                    </a:lnTo>
                    <a:lnTo>
                      <a:pt x="479" y="2720"/>
                    </a:lnTo>
                    <a:lnTo>
                      <a:pt x="455" y="2733"/>
                    </a:lnTo>
                    <a:lnTo>
                      <a:pt x="429" y="2741"/>
                    </a:lnTo>
                    <a:lnTo>
                      <a:pt x="400" y="2744"/>
                    </a:lnTo>
                    <a:lnTo>
                      <a:pt x="376" y="2742"/>
                    </a:lnTo>
                    <a:lnTo>
                      <a:pt x="353" y="2736"/>
                    </a:lnTo>
                    <a:lnTo>
                      <a:pt x="331" y="2725"/>
                    </a:lnTo>
                    <a:lnTo>
                      <a:pt x="311" y="2711"/>
                    </a:lnTo>
                    <a:lnTo>
                      <a:pt x="293" y="2690"/>
                    </a:lnTo>
                    <a:lnTo>
                      <a:pt x="280" y="2669"/>
                    </a:lnTo>
                    <a:lnTo>
                      <a:pt x="272" y="2644"/>
                    </a:lnTo>
                    <a:lnTo>
                      <a:pt x="268" y="2618"/>
                    </a:lnTo>
                    <a:lnTo>
                      <a:pt x="269" y="2591"/>
                    </a:lnTo>
                    <a:lnTo>
                      <a:pt x="275" y="2566"/>
                    </a:lnTo>
                    <a:lnTo>
                      <a:pt x="285" y="2542"/>
                    </a:lnTo>
                    <a:lnTo>
                      <a:pt x="300" y="2521"/>
                    </a:lnTo>
                    <a:lnTo>
                      <a:pt x="722" y="2046"/>
                    </a:lnTo>
                    <a:lnTo>
                      <a:pt x="693" y="1985"/>
                    </a:lnTo>
                    <a:lnTo>
                      <a:pt x="669" y="1921"/>
                    </a:lnTo>
                    <a:lnTo>
                      <a:pt x="648" y="1853"/>
                    </a:lnTo>
                    <a:lnTo>
                      <a:pt x="631" y="1784"/>
                    </a:lnTo>
                    <a:lnTo>
                      <a:pt x="618" y="1710"/>
                    </a:lnTo>
                    <a:lnTo>
                      <a:pt x="608" y="1634"/>
                    </a:lnTo>
                    <a:lnTo>
                      <a:pt x="603" y="1555"/>
                    </a:lnTo>
                    <a:lnTo>
                      <a:pt x="601" y="1472"/>
                    </a:lnTo>
                    <a:lnTo>
                      <a:pt x="133" y="1472"/>
                    </a:lnTo>
                    <a:lnTo>
                      <a:pt x="107" y="1470"/>
                    </a:lnTo>
                    <a:lnTo>
                      <a:pt x="82" y="1463"/>
                    </a:lnTo>
                    <a:lnTo>
                      <a:pt x="60" y="1450"/>
                    </a:lnTo>
                    <a:lnTo>
                      <a:pt x="40" y="1433"/>
                    </a:lnTo>
                    <a:lnTo>
                      <a:pt x="22" y="1412"/>
                    </a:lnTo>
                    <a:lnTo>
                      <a:pt x="10" y="1390"/>
                    </a:lnTo>
                    <a:lnTo>
                      <a:pt x="2" y="1365"/>
                    </a:lnTo>
                    <a:lnTo>
                      <a:pt x="0" y="1339"/>
                    </a:lnTo>
                    <a:lnTo>
                      <a:pt x="2" y="1312"/>
                    </a:lnTo>
                    <a:lnTo>
                      <a:pt x="10" y="1289"/>
                    </a:lnTo>
                    <a:lnTo>
                      <a:pt x="22" y="1265"/>
                    </a:lnTo>
                    <a:lnTo>
                      <a:pt x="40" y="1245"/>
                    </a:lnTo>
                    <a:lnTo>
                      <a:pt x="60" y="1227"/>
                    </a:lnTo>
                    <a:lnTo>
                      <a:pt x="82" y="1215"/>
                    </a:lnTo>
                    <a:lnTo>
                      <a:pt x="107" y="1208"/>
                    </a:lnTo>
                    <a:lnTo>
                      <a:pt x="133" y="1205"/>
                    </a:lnTo>
                    <a:lnTo>
                      <a:pt x="601" y="1205"/>
                    </a:lnTo>
                    <a:lnTo>
                      <a:pt x="601" y="590"/>
                    </a:lnTo>
                    <a:lnTo>
                      <a:pt x="240" y="228"/>
                    </a:lnTo>
                    <a:lnTo>
                      <a:pt x="223" y="208"/>
                    </a:lnTo>
                    <a:lnTo>
                      <a:pt x="210" y="185"/>
                    </a:lnTo>
                    <a:lnTo>
                      <a:pt x="203" y="161"/>
                    </a:lnTo>
                    <a:lnTo>
                      <a:pt x="201" y="134"/>
                    </a:lnTo>
                    <a:lnTo>
                      <a:pt x="203" y="109"/>
                    </a:lnTo>
                    <a:lnTo>
                      <a:pt x="210" y="84"/>
                    </a:lnTo>
                    <a:lnTo>
                      <a:pt x="223" y="61"/>
                    </a:lnTo>
                    <a:lnTo>
                      <a:pt x="240" y="40"/>
                    </a:lnTo>
                    <a:lnTo>
                      <a:pt x="261" y="23"/>
                    </a:lnTo>
                    <a:lnTo>
                      <a:pt x="283" y="11"/>
                    </a:lnTo>
                    <a:lnTo>
                      <a:pt x="307" y="3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/>
                  </a:solidFill>
                  <a:latin typeface="Open Sans"/>
                  <a:ea typeface="微软雅黑"/>
                </a:endParaRPr>
              </a:p>
            </p:txBody>
          </p:sp>
          <p:sp>
            <p:nvSpPr>
              <p:cNvPr id="83" name="Freeform 24"/>
              <p:cNvSpPr>
                <a:spLocks/>
              </p:cNvSpPr>
              <p:nvPr/>
            </p:nvSpPr>
            <p:spPr bwMode="auto">
              <a:xfrm>
                <a:off x="13573125" y="682625"/>
                <a:ext cx="530225" cy="266700"/>
              </a:xfrm>
              <a:custGeom>
                <a:avLst/>
                <a:gdLst>
                  <a:gd name="T0" fmla="*/ 668 w 1335"/>
                  <a:gd name="T1" fmla="*/ 0 h 668"/>
                  <a:gd name="T2" fmla="*/ 728 w 1335"/>
                  <a:gd name="T3" fmla="*/ 2 h 668"/>
                  <a:gd name="T4" fmla="*/ 787 w 1335"/>
                  <a:gd name="T5" fmla="*/ 9 h 668"/>
                  <a:gd name="T6" fmla="*/ 843 w 1335"/>
                  <a:gd name="T7" fmla="*/ 21 h 668"/>
                  <a:gd name="T8" fmla="*/ 898 w 1335"/>
                  <a:gd name="T9" fmla="*/ 38 h 668"/>
                  <a:gd name="T10" fmla="*/ 951 w 1335"/>
                  <a:gd name="T11" fmla="*/ 60 h 668"/>
                  <a:gd name="T12" fmla="*/ 1001 w 1335"/>
                  <a:gd name="T13" fmla="*/ 86 h 668"/>
                  <a:gd name="T14" fmla="*/ 1050 w 1335"/>
                  <a:gd name="T15" fmla="*/ 118 h 668"/>
                  <a:gd name="T16" fmla="*/ 1095 w 1335"/>
                  <a:gd name="T17" fmla="*/ 154 h 668"/>
                  <a:gd name="T18" fmla="*/ 1140 w 1335"/>
                  <a:gd name="T19" fmla="*/ 194 h 668"/>
                  <a:gd name="T20" fmla="*/ 1181 w 1335"/>
                  <a:gd name="T21" fmla="*/ 239 h 668"/>
                  <a:gd name="T22" fmla="*/ 1217 w 1335"/>
                  <a:gd name="T23" fmla="*/ 285 h 668"/>
                  <a:gd name="T24" fmla="*/ 1248 w 1335"/>
                  <a:gd name="T25" fmla="*/ 334 h 668"/>
                  <a:gd name="T26" fmla="*/ 1275 w 1335"/>
                  <a:gd name="T27" fmla="*/ 385 h 668"/>
                  <a:gd name="T28" fmla="*/ 1296 w 1335"/>
                  <a:gd name="T29" fmla="*/ 437 h 668"/>
                  <a:gd name="T30" fmla="*/ 1313 w 1335"/>
                  <a:gd name="T31" fmla="*/ 493 h 668"/>
                  <a:gd name="T32" fmla="*/ 1326 w 1335"/>
                  <a:gd name="T33" fmla="*/ 549 h 668"/>
                  <a:gd name="T34" fmla="*/ 1333 w 1335"/>
                  <a:gd name="T35" fmla="*/ 608 h 668"/>
                  <a:gd name="T36" fmla="*/ 1335 w 1335"/>
                  <a:gd name="T37" fmla="*/ 668 h 668"/>
                  <a:gd name="T38" fmla="*/ 0 w 1335"/>
                  <a:gd name="T39" fmla="*/ 668 h 668"/>
                  <a:gd name="T40" fmla="*/ 3 w 1335"/>
                  <a:gd name="T41" fmla="*/ 608 h 668"/>
                  <a:gd name="T42" fmla="*/ 10 w 1335"/>
                  <a:gd name="T43" fmla="*/ 549 h 668"/>
                  <a:gd name="T44" fmla="*/ 22 w 1335"/>
                  <a:gd name="T45" fmla="*/ 493 h 668"/>
                  <a:gd name="T46" fmla="*/ 39 w 1335"/>
                  <a:gd name="T47" fmla="*/ 437 h 668"/>
                  <a:gd name="T48" fmla="*/ 60 w 1335"/>
                  <a:gd name="T49" fmla="*/ 385 h 668"/>
                  <a:gd name="T50" fmla="*/ 86 w 1335"/>
                  <a:gd name="T51" fmla="*/ 334 h 668"/>
                  <a:gd name="T52" fmla="*/ 118 w 1335"/>
                  <a:gd name="T53" fmla="*/ 285 h 668"/>
                  <a:gd name="T54" fmla="*/ 155 w 1335"/>
                  <a:gd name="T55" fmla="*/ 239 h 668"/>
                  <a:gd name="T56" fmla="*/ 195 w 1335"/>
                  <a:gd name="T57" fmla="*/ 194 h 668"/>
                  <a:gd name="T58" fmla="*/ 239 w 1335"/>
                  <a:gd name="T59" fmla="*/ 154 h 668"/>
                  <a:gd name="T60" fmla="*/ 286 w 1335"/>
                  <a:gd name="T61" fmla="*/ 118 h 668"/>
                  <a:gd name="T62" fmla="*/ 335 w 1335"/>
                  <a:gd name="T63" fmla="*/ 86 h 668"/>
                  <a:gd name="T64" fmla="*/ 385 w 1335"/>
                  <a:gd name="T65" fmla="*/ 60 h 668"/>
                  <a:gd name="T66" fmla="*/ 438 w 1335"/>
                  <a:gd name="T67" fmla="*/ 38 h 668"/>
                  <a:gd name="T68" fmla="*/ 492 w 1335"/>
                  <a:gd name="T69" fmla="*/ 21 h 668"/>
                  <a:gd name="T70" fmla="*/ 549 w 1335"/>
                  <a:gd name="T71" fmla="*/ 9 h 668"/>
                  <a:gd name="T72" fmla="*/ 607 w 1335"/>
                  <a:gd name="T73" fmla="*/ 2 h 668"/>
                  <a:gd name="T74" fmla="*/ 668 w 1335"/>
                  <a:gd name="T75" fmla="*/ 0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5" h="668">
                    <a:moveTo>
                      <a:pt x="668" y="0"/>
                    </a:moveTo>
                    <a:lnTo>
                      <a:pt x="728" y="2"/>
                    </a:lnTo>
                    <a:lnTo>
                      <a:pt x="787" y="9"/>
                    </a:lnTo>
                    <a:lnTo>
                      <a:pt x="843" y="21"/>
                    </a:lnTo>
                    <a:lnTo>
                      <a:pt x="898" y="38"/>
                    </a:lnTo>
                    <a:lnTo>
                      <a:pt x="951" y="60"/>
                    </a:lnTo>
                    <a:lnTo>
                      <a:pt x="1001" y="86"/>
                    </a:lnTo>
                    <a:lnTo>
                      <a:pt x="1050" y="118"/>
                    </a:lnTo>
                    <a:lnTo>
                      <a:pt x="1095" y="154"/>
                    </a:lnTo>
                    <a:lnTo>
                      <a:pt x="1140" y="194"/>
                    </a:lnTo>
                    <a:lnTo>
                      <a:pt x="1181" y="239"/>
                    </a:lnTo>
                    <a:lnTo>
                      <a:pt x="1217" y="285"/>
                    </a:lnTo>
                    <a:lnTo>
                      <a:pt x="1248" y="334"/>
                    </a:lnTo>
                    <a:lnTo>
                      <a:pt x="1275" y="385"/>
                    </a:lnTo>
                    <a:lnTo>
                      <a:pt x="1296" y="437"/>
                    </a:lnTo>
                    <a:lnTo>
                      <a:pt x="1313" y="493"/>
                    </a:lnTo>
                    <a:lnTo>
                      <a:pt x="1326" y="549"/>
                    </a:lnTo>
                    <a:lnTo>
                      <a:pt x="1333" y="608"/>
                    </a:lnTo>
                    <a:lnTo>
                      <a:pt x="1335" y="668"/>
                    </a:lnTo>
                    <a:lnTo>
                      <a:pt x="0" y="668"/>
                    </a:lnTo>
                    <a:lnTo>
                      <a:pt x="3" y="608"/>
                    </a:lnTo>
                    <a:lnTo>
                      <a:pt x="10" y="549"/>
                    </a:lnTo>
                    <a:lnTo>
                      <a:pt x="22" y="493"/>
                    </a:lnTo>
                    <a:lnTo>
                      <a:pt x="39" y="437"/>
                    </a:lnTo>
                    <a:lnTo>
                      <a:pt x="60" y="385"/>
                    </a:lnTo>
                    <a:lnTo>
                      <a:pt x="86" y="334"/>
                    </a:lnTo>
                    <a:lnTo>
                      <a:pt x="118" y="285"/>
                    </a:lnTo>
                    <a:lnTo>
                      <a:pt x="155" y="239"/>
                    </a:lnTo>
                    <a:lnTo>
                      <a:pt x="195" y="194"/>
                    </a:lnTo>
                    <a:lnTo>
                      <a:pt x="239" y="154"/>
                    </a:lnTo>
                    <a:lnTo>
                      <a:pt x="286" y="118"/>
                    </a:lnTo>
                    <a:lnTo>
                      <a:pt x="335" y="86"/>
                    </a:lnTo>
                    <a:lnTo>
                      <a:pt x="385" y="60"/>
                    </a:lnTo>
                    <a:lnTo>
                      <a:pt x="438" y="38"/>
                    </a:lnTo>
                    <a:lnTo>
                      <a:pt x="492" y="21"/>
                    </a:lnTo>
                    <a:lnTo>
                      <a:pt x="549" y="9"/>
                    </a:lnTo>
                    <a:lnTo>
                      <a:pt x="607" y="2"/>
                    </a:lnTo>
                    <a:lnTo>
                      <a:pt x="6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0960" tIns="30480" rIns="60960" bIns="30480" numCol="1" anchor="t" anchorCtr="0" compatLnSpc="1">
                <a:prstTxWarp prst="textNoShape">
                  <a:avLst/>
                </a:prstTxWarp>
              </a:bodyPr>
              <a:lstStyle/>
              <a:p>
                <a:pPr defTabSz="914424"/>
                <a:endParaRPr lang="en-GB">
                  <a:solidFill>
                    <a:srgbClr val="686868"/>
                  </a:solidFill>
                  <a:latin typeface="Open Sans"/>
                  <a:ea typeface="微软雅黑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2916795" y="5583677"/>
            <a:ext cx="6358410" cy="570284"/>
            <a:chOff x="6219378" y="8375557"/>
            <a:chExt cx="9537616" cy="855428"/>
          </a:xfrm>
        </p:grpSpPr>
        <p:sp>
          <p:nvSpPr>
            <p:cNvPr id="45" name="Rectangle 44"/>
            <p:cNvSpPr/>
            <p:nvPr/>
          </p:nvSpPr>
          <p:spPr>
            <a:xfrm>
              <a:off x="6911283" y="8375557"/>
              <a:ext cx="8845711" cy="8554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24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  <a:endParaRPr lang="en-GB" sz="11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62"/>
            <p:cNvSpPr>
              <a:spLocks noEditPoints="1"/>
            </p:cNvSpPr>
            <p:nvPr/>
          </p:nvSpPr>
          <p:spPr bwMode="auto">
            <a:xfrm>
              <a:off x="6219378" y="8442495"/>
              <a:ext cx="540624" cy="473298"/>
            </a:xfrm>
            <a:custGeom>
              <a:avLst/>
              <a:gdLst>
                <a:gd name="T0" fmla="*/ 1600 w 4014"/>
                <a:gd name="T1" fmla="*/ 3102 h 3514"/>
                <a:gd name="T2" fmla="*/ 1690 w 4014"/>
                <a:gd name="T3" fmla="*/ 3172 h 3514"/>
                <a:gd name="T4" fmla="*/ 2293 w 4014"/>
                <a:gd name="T5" fmla="*/ 3178 h 3514"/>
                <a:gd name="T6" fmla="*/ 2399 w 4014"/>
                <a:gd name="T7" fmla="*/ 3125 h 3514"/>
                <a:gd name="T8" fmla="*/ 2425 w 4014"/>
                <a:gd name="T9" fmla="*/ 1171 h 3514"/>
                <a:gd name="T10" fmla="*/ 2711 w 4014"/>
                <a:gd name="T11" fmla="*/ 344 h 3514"/>
                <a:gd name="T12" fmla="*/ 2601 w 4014"/>
                <a:gd name="T13" fmla="*/ 416 h 3514"/>
                <a:gd name="T14" fmla="*/ 2860 w 4014"/>
                <a:gd name="T15" fmla="*/ 825 h 3514"/>
                <a:gd name="T16" fmla="*/ 2985 w 4014"/>
                <a:gd name="T17" fmla="*/ 733 h 3514"/>
                <a:gd name="T18" fmla="*/ 3031 w 4014"/>
                <a:gd name="T19" fmla="*/ 586 h 3514"/>
                <a:gd name="T20" fmla="*/ 2985 w 4014"/>
                <a:gd name="T21" fmla="*/ 438 h 3514"/>
                <a:gd name="T22" fmla="*/ 2860 w 4014"/>
                <a:gd name="T23" fmla="*/ 346 h 3514"/>
                <a:gd name="T24" fmla="*/ 1193 w 4014"/>
                <a:gd name="T25" fmla="*/ 337 h 3514"/>
                <a:gd name="T26" fmla="*/ 1055 w 4014"/>
                <a:gd name="T27" fmla="*/ 407 h 3514"/>
                <a:gd name="T28" fmla="*/ 986 w 4014"/>
                <a:gd name="T29" fmla="*/ 545 h 3514"/>
                <a:gd name="T30" fmla="*/ 1009 w 4014"/>
                <a:gd name="T31" fmla="*/ 700 h 3514"/>
                <a:gd name="T32" fmla="*/ 1119 w 4014"/>
                <a:gd name="T33" fmla="*/ 810 h 3514"/>
                <a:gd name="T34" fmla="*/ 1743 w 4014"/>
                <a:gd name="T35" fmla="*/ 837 h 3514"/>
                <a:gd name="T36" fmla="*/ 1335 w 4014"/>
                <a:gd name="T37" fmla="*/ 355 h 3514"/>
                <a:gd name="T38" fmla="*/ 1233 w 4014"/>
                <a:gd name="T39" fmla="*/ 0 h 3514"/>
                <a:gd name="T40" fmla="*/ 1458 w 4014"/>
                <a:gd name="T41" fmla="*/ 39 h 3514"/>
                <a:gd name="T42" fmla="*/ 1636 w 4014"/>
                <a:gd name="T43" fmla="*/ 159 h 3514"/>
                <a:gd name="T44" fmla="*/ 2378 w 4014"/>
                <a:gd name="T45" fmla="*/ 159 h 3514"/>
                <a:gd name="T46" fmla="*/ 2556 w 4014"/>
                <a:gd name="T47" fmla="*/ 39 h 3514"/>
                <a:gd name="T48" fmla="*/ 2781 w 4014"/>
                <a:gd name="T49" fmla="*/ 0 h 3514"/>
                <a:gd name="T50" fmla="*/ 3006 w 4014"/>
                <a:gd name="T51" fmla="*/ 43 h 3514"/>
                <a:gd name="T52" fmla="*/ 3195 w 4014"/>
                <a:gd name="T53" fmla="*/ 172 h 3514"/>
                <a:gd name="T54" fmla="*/ 3323 w 4014"/>
                <a:gd name="T55" fmla="*/ 361 h 3514"/>
                <a:gd name="T56" fmla="*/ 3366 w 4014"/>
                <a:gd name="T57" fmla="*/ 586 h 3514"/>
                <a:gd name="T58" fmla="*/ 3323 w 4014"/>
                <a:gd name="T59" fmla="*/ 811 h 3514"/>
                <a:gd name="T60" fmla="*/ 3195 w 4014"/>
                <a:gd name="T61" fmla="*/ 1001 h 3514"/>
                <a:gd name="T62" fmla="*/ 3006 w 4014"/>
                <a:gd name="T63" fmla="*/ 1128 h 3514"/>
                <a:gd name="T64" fmla="*/ 2781 w 4014"/>
                <a:gd name="T65" fmla="*/ 1171 h 3514"/>
                <a:gd name="T66" fmla="*/ 3991 w 4014"/>
                <a:gd name="T67" fmla="*/ 1195 h 3514"/>
                <a:gd name="T68" fmla="*/ 4014 w 4014"/>
                <a:gd name="T69" fmla="*/ 2092 h 3514"/>
                <a:gd name="T70" fmla="*/ 3974 w 4014"/>
                <a:gd name="T71" fmla="*/ 2165 h 3514"/>
                <a:gd name="T72" fmla="*/ 3681 w 4014"/>
                <a:gd name="T73" fmla="*/ 3264 h 3514"/>
                <a:gd name="T74" fmla="*/ 3633 w 4014"/>
                <a:gd name="T75" fmla="*/ 3411 h 3514"/>
                <a:gd name="T76" fmla="*/ 3508 w 4014"/>
                <a:gd name="T77" fmla="*/ 3503 h 3514"/>
                <a:gd name="T78" fmla="*/ 545 w 4014"/>
                <a:gd name="T79" fmla="*/ 3512 h 3514"/>
                <a:gd name="T80" fmla="*/ 407 w 4014"/>
                <a:gd name="T81" fmla="*/ 3442 h 3514"/>
                <a:gd name="T82" fmla="*/ 338 w 4014"/>
                <a:gd name="T83" fmla="*/ 3304 h 3514"/>
                <a:gd name="T84" fmla="*/ 60 w 4014"/>
                <a:gd name="T85" fmla="*/ 2173 h 3514"/>
                <a:gd name="T86" fmla="*/ 2 w 4014"/>
                <a:gd name="T87" fmla="*/ 2116 h 3514"/>
                <a:gd name="T88" fmla="*/ 11 w 4014"/>
                <a:gd name="T89" fmla="*/ 1212 h 3514"/>
                <a:gd name="T90" fmla="*/ 83 w 4014"/>
                <a:gd name="T91" fmla="*/ 1171 h 3514"/>
                <a:gd name="T92" fmla="*/ 1062 w 4014"/>
                <a:gd name="T93" fmla="*/ 1148 h 3514"/>
                <a:gd name="T94" fmla="*/ 863 w 4014"/>
                <a:gd name="T95" fmla="*/ 1040 h 3514"/>
                <a:gd name="T96" fmla="*/ 716 w 4014"/>
                <a:gd name="T97" fmla="*/ 862 h 3514"/>
                <a:gd name="T98" fmla="*/ 650 w 4014"/>
                <a:gd name="T99" fmla="*/ 646 h 3514"/>
                <a:gd name="T100" fmla="*/ 673 w 4014"/>
                <a:gd name="T101" fmla="*/ 414 h 3514"/>
                <a:gd name="T102" fmla="*/ 779 w 4014"/>
                <a:gd name="T103" fmla="*/ 215 h 3514"/>
                <a:gd name="T104" fmla="*/ 957 w 4014"/>
                <a:gd name="T105" fmla="*/ 67 h 3514"/>
                <a:gd name="T106" fmla="*/ 1175 w 4014"/>
                <a:gd name="T107" fmla="*/ 2 h 3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14" h="3514">
                  <a:moveTo>
                    <a:pt x="1589" y="1171"/>
                  </a:moveTo>
                  <a:lnTo>
                    <a:pt x="1589" y="3044"/>
                  </a:lnTo>
                  <a:lnTo>
                    <a:pt x="1592" y="3075"/>
                  </a:lnTo>
                  <a:lnTo>
                    <a:pt x="1600" y="3102"/>
                  </a:lnTo>
                  <a:lnTo>
                    <a:pt x="1615" y="3125"/>
                  </a:lnTo>
                  <a:lnTo>
                    <a:pt x="1636" y="3145"/>
                  </a:lnTo>
                  <a:lnTo>
                    <a:pt x="1662" y="3161"/>
                  </a:lnTo>
                  <a:lnTo>
                    <a:pt x="1690" y="3172"/>
                  </a:lnTo>
                  <a:lnTo>
                    <a:pt x="1722" y="3178"/>
                  </a:lnTo>
                  <a:lnTo>
                    <a:pt x="1756" y="3180"/>
                  </a:lnTo>
                  <a:lnTo>
                    <a:pt x="2258" y="3180"/>
                  </a:lnTo>
                  <a:lnTo>
                    <a:pt x="2293" y="3178"/>
                  </a:lnTo>
                  <a:lnTo>
                    <a:pt x="2324" y="3172"/>
                  </a:lnTo>
                  <a:lnTo>
                    <a:pt x="2353" y="3161"/>
                  </a:lnTo>
                  <a:lnTo>
                    <a:pt x="2378" y="3145"/>
                  </a:lnTo>
                  <a:lnTo>
                    <a:pt x="2399" y="3125"/>
                  </a:lnTo>
                  <a:lnTo>
                    <a:pt x="2414" y="3102"/>
                  </a:lnTo>
                  <a:lnTo>
                    <a:pt x="2423" y="3075"/>
                  </a:lnTo>
                  <a:lnTo>
                    <a:pt x="2425" y="3044"/>
                  </a:lnTo>
                  <a:lnTo>
                    <a:pt x="2425" y="1171"/>
                  </a:lnTo>
                  <a:lnTo>
                    <a:pt x="1589" y="1171"/>
                  </a:lnTo>
                  <a:close/>
                  <a:moveTo>
                    <a:pt x="2781" y="335"/>
                  </a:moveTo>
                  <a:lnTo>
                    <a:pt x="2744" y="337"/>
                  </a:lnTo>
                  <a:lnTo>
                    <a:pt x="2711" y="344"/>
                  </a:lnTo>
                  <a:lnTo>
                    <a:pt x="2679" y="355"/>
                  </a:lnTo>
                  <a:lnTo>
                    <a:pt x="2651" y="371"/>
                  </a:lnTo>
                  <a:lnTo>
                    <a:pt x="2624" y="391"/>
                  </a:lnTo>
                  <a:lnTo>
                    <a:pt x="2601" y="416"/>
                  </a:lnTo>
                  <a:lnTo>
                    <a:pt x="2274" y="837"/>
                  </a:lnTo>
                  <a:lnTo>
                    <a:pt x="2781" y="837"/>
                  </a:lnTo>
                  <a:lnTo>
                    <a:pt x="2822" y="834"/>
                  </a:lnTo>
                  <a:lnTo>
                    <a:pt x="2860" y="825"/>
                  </a:lnTo>
                  <a:lnTo>
                    <a:pt x="2895" y="810"/>
                  </a:lnTo>
                  <a:lnTo>
                    <a:pt x="2928" y="789"/>
                  </a:lnTo>
                  <a:lnTo>
                    <a:pt x="2959" y="764"/>
                  </a:lnTo>
                  <a:lnTo>
                    <a:pt x="2985" y="733"/>
                  </a:lnTo>
                  <a:lnTo>
                    <a:pt x="3006" y="700"/>
                  </a:lnTo>
                  <a:lnTo>
                    <a:pt x="3020" y="664"/>
                  </a:lnTo>
                  <a:lnTo>
                    <a:pt x="3029" y="626"/>
                  </a:lnTo>
                  <a:lnTo>
                    <a:pt x="3031" y="586"/>
                  </a:lnTo>
                  <a:lnTo>
                    <a:pt x="3029" y="545"/>
                  </a:lnTo>
                  <a:lnTo>
                    <a:pt x="3020" y="507"/>
                  </a:lnTo>
                  <a:lnTo>
                    <a:pt x="3006" y="471"/>
                  </a:lnTo>
                  <a:lnTo>
                    <a:pt x="2985" y="438"/>
                  </a:lnTo>
                  <a:lnTo>
                    <a:pt x="2959" y="407"/>
                  </a:lnTo>
                  <a:lnTo>
                    <a:pt x="2928" y="382"/>
                  </a:lnTo>
                  <a:lnTo>
                    <a:pt x="2895" y="361"/>
                  </a:lnTo>
                  <a:lnTo>
                    <a:pt x="2860" y="346"/>
                  </a:lnTo>
                  <a:lnTo>
                    <a:pt x="2822" y="337"/>
                  </a:lnTo>
                  <a:lnTo>
                    <a:pt x="2781" y="335"/>
                  </a:lnTo>
                  <a:close/>
                  <a:moveTo>
                    <a:pt x="1233" y="335"/>
                  </a:moveTo>
                  <a:lnTo>
                    <a:pt x="1193" y="337"/>
                  </a:lnTo>
                  <a:lnTo>
                    <a:pt x="1155" y="346"/>
                  </a:lnTo>
                  <a:lnTo>
                    <a:pt x="1119" y="361"/>
                  </a:lnTo>
                  <a:lnTo>
                    <a:pt x="1086" y="382"/>
                  </a:lnTo>
                  <a:lnTo>
                    <a:pt x="1055" y="407"/>
                  </a:lnTo>
                  <a:lnTo>
                    <a:pt x="1030" y="438"/>
                  </a:lnTo>
                  <a:lnTo>
                    <a:pt x="1009" y="471"/>
                  </a:lnTo>
                  <a:lnTo>
                    <a:pt x="994" y="507"/>
                  </a:lnTo>
                  <a:lnTo>
                    <a:pt x="986" y="545"/>
                  </a:lnTo>
                  <a:lnTo>
                    <a:pt x="983" y="586"/>
                  </a:lnTo>
                  <a:lnTo>
                    <a:pt x="986" y="626"/>
                  </a:lnTo>
                  <a:lnTo>
                    <a:pt x="994" y="664"/>
                  </a:lnTo>
                  <a:lnTo>
                    <a:pt x="1009" y="700"/>
                  </a:lnTo>
                  <a:lnTo>
                    <a:pt x="1030" y="733"/>
                  </a:lnTo>
                  <a:lnTo>
                    <a:pt x="1055" y="764"/>
                  </a:lnTo>
                  <a:lnTo>
                    <a:pt x="1086" y="789"/>
                  </a:lnTo>
                  <a:lnTo>
                    <a:pt x="1119" y="810"/>
                  </a:lnTo>
                  <a:lnTo>
                    <a:pt x="1155" y="825"/>
                  </a:lnTo>
                  <a:lnTo>
                    <a:pt x="1193" y="834"/>
                  </a:lnTo>
                  <a:lnTo>
                    <a:pt x="1233" y="837"/>
                  </a:lnTo>
                  <a:lnTo>
                    <a:pt x="1743" y="837"/>
                  </a:lnTo>
                  <a:lnTo>
                    <a:pt x="1414" y="416"/>
                  </a:lnTo>
                  <a:lnTo>
                    <a:pt x="1391" y="391"/>
                  </a:lnTo>
                  <a:lnTo>
                    <a:pt x="1364" y="371"/>
                  </a:lnTo>
                  <a:lnTo>
                    <a:pt x="1335" y="355"/>
                  </a:lnTo>
                  <a:lnTo>
                    <a:pt x="1303" y="344"/>
                  </a:lnTo>
                  <a:lnTo>
                    <a:pt x="1270" y="337"/>
                  </a:lnTo>
                  <a:lnTo>
                    <a:pt x="1233" y="335"/>
                  </a:lnTo>
                  <a:close/>
                  <a:moveTo>
                    <a:pt x="1233" y="0"/>
                  </a:moveTo>
                  <a:lnTo>
                    <a:pt x="1295" y="2"/>
                  </a:lnTo>
                  <a:lnTo>
                    <a:pt x="1352" y="10"/>
                  </a:lnTo>
                  <a:lnTo>
                    <a:pt x="1406" y="22"/>
                  </a:lnTo>
                  <a:lnTo>
                    <a:pt x="1458" y="39"/>
                  </a:lnTo>
                  <a:lnTo>
                    <a:pt x="1507" y="62"/>
                  </a:lnTo>
                  <a:lnTo>
                    <a:pt x="1553" y="89"/>
                  </a:lnTo>
                  <a:lnTo>
                    <a:pt x="1595" y="121"/>
                  </a:lnTo>
                  <a:lnTo>
                    <a:pt x="1636" y="159"/>
                  </a:lnTo>
                  <a:lnTo>
                    <a:pt x="1673" y="201"/>
                  </a:lnTo>
                  <a:lnTo>
                    <a:pt x="2008" y="632"/>
                  </a:lnTo>
                  <a:lnTo>
                    <a:pt x="2342" y="201"/>
                  </a:lnTo>
                  <a:lnTo>
                    <a:pt x="2378" y="159"/>
                  </a:lnTo>
                  <a:lnTo>
                    <a:pt x="2419" y="121"/>
                  </a:lnTo>
                  <a:lnTo>
                    <a:pt x="2462" y="89"/>
                  </a:lnTo>
                  <a:lnTo>
                    <a:pt x="2507" y="62"/>
                  </a:lnTo>
                  <a:lnTo>
                    <a:pt x="2556" y="39"/>
                  </a:lnTo>
                  <a:lnTo>
                    <a:pt x="2608" y="22"/>
                  </a:lnTo>
                  <a:lnTo>
                    <a:pt x="2662" y="10"/>
                  </a:lnTo>
                  <a:lnTo>
                    <a:pt x="2720" y="2"/>
                  </a:lnTo>
                  <a:lnTo>
                    <a:pt x="2781" y="0"/>
                  </a:lnTo>
                  <a:lnTo>
                    <a:pt x="2841" y="2"/>
                  </a:lnTo>
                  <a:lnTo>
                    <a:pt x="2898" y="11"/>
                  </a:lnTo>
                  <a:lnTo>
                    <a:pt x="2953" y="24"/>
                  </a:lnTo>
                  <a:lnTo>
                    <a:pt x="3006" y="43"/>
                  </a:lnTo>
                  <a:lnTo>
                    <a:pt x="3057" y="67"/>
                  </a:lnTo>
                  <a:lnTo>
                    <a:pt x="3105" y="97"/>
                  </a:lnTo>
                  <a:lnTo>
                    <a:pt x="3152" y="131"/>
                  </a:lnTo>
                  <a:lnTo>
                    <a:pt x="3195" y="172"/>
                  </a:lnTo>
                  <a:lnTo>
                    <a:pt x="3235" y="215"/>
                  </a:lnTo>
                  <a:lnTo>
                    <a:pt x="3269" y="261"/>
                  </a:lnTo>
                  <a:lnTo>
                    <a:pt x="3299" y="309"/>
                  </a:lnTo>
                  <a:lnTo>
                    <a:pt x="3323" y="361"/>
                  </a:lnTo>
                  <a:lnTo>
                    <a:pt x="3342" y="414"/>
                  </a:lnTo>
                  <a:lnTo>
                    <a:pt x="3355" y="469"/>
                  </a:lnTo>
                  <a:lnTo>
                    <a:pt x="3364" y="527"/>
                  </a:lnTo>
                  <a:lnTo>
                    <a:pt x="3366" y="586"/>
                  </a:lnTo>
                  <a:lnTo>
                    <a:pt x="3364" y="646"/>
                  </a:lnTo>
                  <a:lnTo>
                    <a:pt x="3355" y="703"/>
                  </a:lnTo>
                  <a:lnTo>
                    <a:pt x="3342" y="757"/>
                  </a:lnTo>
                  <a:lnTo>
                    <a:pt x="3323" y="811"/>
                  </a:lnTo>
                  <a:lnTo>
                    <a:pt x="3299" y="862"/>
                  </a:lnTo>
                  <a:lnTo>
                    <a:pt x="3269" y="910"/>
                  </a:lnTo>
                  <a:lnTo>
                    <a:pt x="3235" y="956"/>
                  </a:lnTo>
                  <a:lnTo>
                    <a:pt x="3195" y="1001"/>
                  </a:lnTo>
                  <a:lnTo>
                    <a:pt x="3152" y="1040"/>
                  </a:lnTo>
                  <a:lnTo>
                    <a:pt x="3105" y="1076"/>
                  </a:lnTo>
                  <a:lnTo>
                    <a:pt x="3057" y="1105"/>
                  </a:lnTo>
                  <a:lnTo>
                    <a:pt x="3006" y="1128"/>
                  </a:lnTo>
                  <a:lnTo>
                    <a:pt x="2953" y="1148"/>
                  </a:lnTo>
                  <a:lnTo>
                    <a:pt x="2898" y="1160"/>
                  </a:lnTo>
                  <a:lnTo>
                    <a:pt x="2841" y="1169"/>
                  </a:lnTo>
                  <a:lnTo>
                    <a:pt x="2781" y="1171"/>
                  </a:lnTo>
                  <a:lnTo>
                    <a:pt x="3931" y="1171"/>
                  </a:lnTo>
                  <a:lnTo>
                    <a:pt x="3954" y="1174"/>
                  </a:lnTo>
                  <a:lnTo>
                    <a:pt x="3974" y="1182"/>
                  </a:lnTo>
                  <a:lnTo>
                    <a:pt x="3991" y="1195"/>
                  </a:lnTo>
                  <a:lnTo>
                    <a:pt x="4005" y="1212"/>
                  </a:lnTo>
                  <a:lnTo>
                    <a:pt x="4012" y="1233"/>
                  </a:lnTo>
                  <a:lnTo>
                    <a:pt x="4014" y="1255"/>
                  </a:lnTo>
                  <a:lnTo>
                    <a:pt x="4014" y="2092"/>
                  </a:lnTo>
                  <a:lnTo>
                    <a:pt x="4012" y="2116"/>
                  </a:lnTo>
                  <a:lnTo>
                    <a:pt x="4005" y="2135"/>
                  </a:lnTo>
                  <a:lnTo>
                    <a:pt x="3991" y="2153"/>
                  </a:lnTo>
                  <a:lnTo>
                    <a:pt x="3974" y="2165"/>
                  </a:lnTo>
                  <a:lnTo>
                    <a:pt x="3954" y="2173"/>
                  </a:lnTo>
                  <a:lnTo>
                    <a:pt x="3931" y="2176"/>
                  </a:lnTo>
                  <a:lnTo>
                    <a:pt x="3681" y="2176"/>
                  </a:lnTo>
                  <a:lnTo>
                    <a:pt x="3681" y="3264"/>
                  </a:lnTo>
                  <a:lnTo>
                    <a:pt x="3677" y="3304"/>
                  </a:lnTo>
                  <a:lnTo>
                    <a:pt x="3668" y="3343"/>
                  </a:lnTo>
                  <a:lnTo>
                    <a:pt x="3654" y="3378"/>
                  </a:lnTo>
                  <a:lnTo>
                    <a:pt x="3633" y="3411"/>
                  </a:lnTo>
                  <a:lnTo>
                    <a:pt x="3607" y="3442"/>
                  </a:lnTo>
                  <a:lnTo>
                    <a:pt x="3576" y="3468"/>
                  </a:lnTo>
                  <a:lnTo>
                    <a:pt x="3543" y="3489"/>
                  </a:lnTo>
                  <a:lnTo>
                    <a:pt x="3508" y="3503"/>
                  </a:lnTo>
                  <a:lnTo>
                    <a:pt x="3470" y="3512"/>
                  </a:lnTo>
                  <a:lnTo>
                    <a:pt x="3429" y="3514"/>
                  </a:lnTo>
                  <a:lnTo>
                    <a:pt x="585" y="3514"/>
                  </a:lnTo>
                  <a:lnTo>
                    <a:pt x="545" y="3512"/>
                  </a:lnTo>
                  <a:lnTo>
                    <a:pt x="507" y="3503"/>
                  </a:lnTo>
                  <a:lnTo>
                    <a:pt x="471" y="3489"/>
                  </a:lnTo>
                  <a:lnTo>
                    <a:pt x="438" y="3468"/>
                  </a:lnTo>
                  <a:lnTo>
                    <a:pt x="407" y="3442"/>
                  </a:lnTo>
                  <a:lnTo>
                    <a:pt x="382" y="3411"/>
                  </a:lnTo>
                  <a:lnTo>
                    <a:pt x="361" y="3378"/>
                  </a:lnTo>
                  <a:lnTo>
                    <a:pt x="346" y="3343"/>
                  </a:lnTo>
                  <a:lnTo>
                    <a:pt x="338" y="3304"/>
                  </a:lnTo>
                  <a:lnTo>
                    <a:pt x="335" y="3264"/>
                  </a:lnTo>
                  <a:lnTo>
                    <a:pt x="335" y="2176"/>
                  </a:lnTo>
                  <a:lnTo>
                    <a:pt x="83" y="2176"/>
                  </a:lnTo>
                  <a:lnTo>
                    <a:pt x="60" y="2173"/>
                  </a:lnTo>
                  <a:lnTo>
                    <a:pt x="41" y="2165"/>
                  </a:lnTo>
                  <a:lnTo>
                    <a:pt x="23" y="2153"/>
                  </a:lnTo>
                  <a:lnTo>
                    <a:pt x="11" y="2135"/>
                  </a:lnTo>
                  <a:lnTo>
                    <a:pt x="2" y="2116"/>
                  </a:lnTo>
                  <a:lnTo>
                    <a:pt x="0" y="2092"/>
                  </a:lnTo>
                  <a:lnTo>
                    <a:pt x="0" y="1255"/>
                  </a:lnTo>
                  <a:lnTo>
                    <a:pt x="2" y="1233"/>
                  </a:lnTo>
                  <a:lnTo>
                    <a:pt x="11" y="1212"/>
                  </a:lnTo>
                  <a:lnTo>
                    <a:pt x="23" y="1195"/>
                  </a:lnTo>
                  <a:lnTo>
                    <a:pt x="41" y="1182"/>
                  </a:lnTo>
                  <a:lnTo>
                    <a:pt x="60" y="1174"/>
                  </a:lnTo>
                  <a:lnTo>
                    <a:pt x="83" y="1171"/>
                  </a:lnTo>
                  <a:lnTo>
                    <a:pt x="1233" y="1171"/>
                  </a:lnTo>
                  <a:lnTo>
                    <a:pt x="1175" y="1169"/>
                  </a:lnTo>
                  <a:lnTo>
                    <a:pt x="1117" y="1160"/>
                  </a:lnTo>
                  <a:lnTo>
                    <a:pt x="1062" y="1148"/>
                  </a:lnTo>
                  <a:lnTo>
                    <a:pt x="1009" y="1128"/>
                  </a:lnTo>
                  <a:lnTo>
                    <a:pt x="959" y="1105"/>
                  </a:lnTo>
                  <a:lnTo>
                    <a:pt x="909" y="1076"/>
                  </a:lnTo>
                  <a:lnTo>
                    <a:pt x="863" y="1040"/>
                  </a:lnTo>
                  <a:lnTo>
                    <a:pt x="820" y="1001"/>
                  </a:lnTo>
                  <a:lnTo>
                    <a:pt x="779" y="956"/>
                  </a:lnTo>
                  <a:lnTo>
                    <a:pt x="745" y="910"/>
                  </a:lnTo>
                  <a:lnTo>
                    <a:pt x="716" y="862"/>
                  </a:lnTo>
                  <a:lnTo>
                    <a:pt x="691" y="811"/>
                  </a:lnTo>
                  <a:lnTo>
                    <a:pt x="673" y="757"/>
                  </a:lnTo>
                  <a:lnTo>
                    <a:pt x="659" y="703"/>
                  </a:lnTo>
                  <a:lnTo>
                    <a:pt x="650" y="646"/>
                  </a:lnTo>
                  <a:lnTo>
                    <a:pt x="648" y="586"/>
                  </a:lnTo>
                  <a:lnTo>
                    <a:pt x="650" y="527"/>
                  </a:lnTo>
                  <a:lnTo>
                    <a:pt x="659" y="469"/>
                  </a:lnTo>
                  <a:lnTo>
                    <a:pt x="673" y="414"/>
                  </a:lnTo>
                  <a:lnTo>
                    <a:pt x="691" y="361"/>
                  </a:lnTo>
                  <a:lnTo>
                    <a:pt x="716" y="309"/>
                  </a:lnTo>
                  <a:lnTo>
                    <a:pt x="745" y="261"/>
                  </a:lnTo>
                  <a:lnTo>
                    <a:pt x="779" y="215"/>
                  </a:lnTo>
                  <a:lnTo>
                    <a:pt x="820" y="172"/>
                  </a:lnTo>
                  <a:lnTo>
                    <a:pt x="863" y="131"/>
                  </a:lnTo>
                  <a:lnTo>
                    <a:pt x="909" y="97"/>
                  </a:lnTo>
                  <a:lnTo>
                    <a:pt x="957" y="67"/>
                  </a:lnTo>
                  <a:lnTo>
                    <a:pt x="1009" y="43"/>
                  </a:lnTo>
                  <a:lnTo>
                    <a:pt x="1062" y="24"/>
                  </a:lnTo>
                  <a:lnTo>
                    <a:pt x="1117" y="11"/>
                  </a:lnTo>
                  <a:lnTo>
                    <a:pt x="1175" y="2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24"/>
              <a:endParaRPr lang="en-GB">
                <a:solidFill>
                  <a:srgbClr val="686868"/>
                </a:solidFill>
                <a:latin typeface="Open Sans"/>
                <a:ea typeface="微软雅黑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3457852-B50E-4396-AD6A-81325D1068EC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C24F8F09-BAD2-4960-9A73-0339E2746C0F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C2B10BF-99CB-46C5-89A1-7D0C3BD1136C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51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6E54D73-8873-4D34-A6CF-EBCE7FDF4C2B}"/>
              </a:ext>
            </a:extLst>
          </p:cNvPr>
          <p:cNvSpPr txBox="1"/>
          <p:nvPr/>
        </p:nvSpPr>
        <p:spPr>
          <a:xfrm>
            <a:off x="4913086" y="547367"/>
            <a:ext cx="23658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en-US" sz="16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2290763"/>
            <a:ext cx="12192000" cy="2276475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61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F3DB55F-D0B7-42A1-B74D-952D8FD17991}"/>
              </a:ext>
            </a:extLst>
          </p:cNvPr>
          <p:cNvSpPr txBox="1"/>
          <p:nvPr/>
        </p:nvSpPr>
        <p:spPr>
          <a:xfrm>
            <a:off x="3929063" y="3167390"/>
            <a:ext cx="4333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请输入你的标题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xmlns="" id="{F133E686-5D5A-4DEE-8AC7-B00458402B67}"/>
              </a:ext>
            </a:extLst>
          </p:cNvPr>
          <p:cNvSpPr txBox="1"/>
          <p:nvPr/>
        </p:nvSpPr>
        <p:spPr>
          <a:xfrm>
            <a:off x="1288020" y="4769481"/>
            <a:ext cx="9615960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algn="ctr"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ctr">
              <a:lnSpc>
                <a:spcPct val="150000"/>
              </a:lnSpc>
            </a:pPr>
            <a:endParaRPr lang="zh-CN" altLang="en-US" sz="1200" spc="3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9C64F53-B4E5-4DFD-97F9-B9ECFC433070}"/>
              </a:ext>
            </a:extLst>
          </p:cNvPr>
          <p:cNvCxnSpPr/>
          <p:nvPr/>
        </p:nvCxnSpPr>
        <p:spPr>
          <a:xfrm>
            <a:off x="5667375" y="3952875"/>
            <a:ext cx="8572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17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 descr="图片包含 人员, 户外, 取, 树&#10;&#10;已生成极高可信度的说明">
            <a:extLst>
              <a:ext uri="{FF2B5EF4-FFF2-40B4-BE49-F238E27FC236}">
                <a16:creationId xmlns:a16="http://schemas.microsoft.com/office/drawing/2014/main" xmlns="" id="{1F2F3C96-618A-4424-A764-EBE9E95FC6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r="13146"/>
          <a:stretch>
            <a:fillRect/>
          </a:stretch>
        </p:blipFill>
        <p:spPr/>
      </p:pic>
      <p:pic>
        <p:nvPicPr>
          <p:cNvPr id="24" name="图片占位符 23" descr="图片包含 餐桌, 建筑物, 笔记本电脑, 室内&#10;&#10;已生成极高可信度的说明">
            <a:extLst>
              <a:ext uri="{FF2B5EF4-FFF2-40B4-BE49-F238E27FC236}">
                <a16:creationId xmlns:a16="http://schemas.microsoft.com/office/drawing/2014/main" xmlns="" id="{3BC2A234-721A-46C2-9653-0837C374FB5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9" r="13149"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8ADD4574-24BF-495D-B170-1D6E867DAE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3" r="13143"/>
          <a:stretch>
            <a:fillRect/>
          </a:stretch>
        </p:blipFill>
        <p:spPr/>
      </p:pic>
      <p:pic>
        <p:nvPicPr>
          <p:cNvPr id="31" name="图片占位符 30" descr="图片包含 室内, 墙壁, 人员, 妇女&#10;&#10;已生成极高可信度的说明">
            <a:extLst>
              <a:ext uri="{FF2B5EF4-FFF2-40B4-BE49-F238E27FC236}">
                <a16:creationId xmlns:a16="http://schemas.microsoft.com/office/drawing/2014/main" xmlns="" id="{6507F952-57E2-4CEF-8CE6-28B5F3DB2A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r="13146"/>
          <a:stretch>
            <a:fillRect/>
          </a:stretch>
        </p:blipFill>
        <p:spPr/>
      </p:pic>
      <p:sp>
        <p:nvSpPr>
          <p:cNvPr id="30" name="Rectangle 29"/>
          <p:cNvSpPr/>
          <p:nvPr/>
        </p:nvSpPr>
        <p:spPr>
          <a:xfrm>
            <a:off x="433645" y="3592693"/>
            <a:ext cx="1996289" cy="509409"/>
          </a:xfrm>
          <a:prstGeom prst="rect">
            <a:avLst/>
          </a:prstGeom>
          <a:solidFill>
            <a:schemeClr val="tx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24"/>
            <a:r>
              <a:rPr lang="en-GB" sz="1467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Marie Curie</a:t>
            </a:r>
          </a:p>
        </p:txBody>
      </p:sp>
      <p:sp>
        <p:nvSpPr>
          <p:cNvPr id="3" name="Rectangle 2"/>
          <p:cNvSpPr/>
          <p:nvPr/>
        </p:nvSpPr>
        <p:spPr>
          <a:xfrm>
            <a:off x="3509434" y="3592693"/>
            <a:ext cx="1993900" cy="509409"/>
          </a:xfrm>
          <a:prstGeom prst="rect">
            <a:avLst/>
          </a:prstGeom>
          <a:solidFill>
            <a:schemeClr val="tx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24"/>
            <a:r>
              <a:rPr lang="en-GB" sz="1467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GB" sz="1467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Dee</a:t>
            </a:r>
            <a:endParaRPr lang="en-GB" sz="1467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656234" y="3592693"/>
            <a:ext cx="1993900" cy="509409"/>
          </a:xfrm>
          <a:prstGeom prst="rect">
            <a:avLst/>
          </a:prstGeom>
          <a:solidFill>
            <a:schemeClr val="tx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24"/>
            <a:r>
              <a:rPr lang="en-GB" sz="1467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GB" sz="1467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Mac John</a:t>
            </a:r>
            <a:endParaRPr lang="en-GB" sz="1467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582834" y="3592693"/>
            <a:ext cx="1993900" cy="509409"/>
          </a:xfrm>
          <a:prstGeom prst="rect">
            <a:avLst/>
          </a:prstGeom>
          <a:solidFill>
            <a:schemeClr val="tx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24"/>
            <a:r>
              <a:rPr lang="en-GB" sz="1467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GB" sz="1467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Mrs Mad</a:t>
            </a:r>
            <a:endParaRPr lang="en-GB" sz="1467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417983" y="4465984"/>
            <a:ext cx="0" cy="54333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501321" y="4465984"/>
            <a:ext cx="0" cy="54333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584660" y="4465984"/>
            <a:ext cx="0" cy="54333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667999" y="4465984"/>
            <a:ext cx="0" cy="54333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08017" y="5101015"/>
            <a:ext cx="2060016" cy="1475469"/>
            <a:chOff x="612026" y="7651522"/>
            <a:chExt cx="3090024" cy="2213205"/>
          </a:xfrm>
        </p:grpSpPr>
        <p:sp>
          <p:nvSpPr>
            <p:cNvPr id="36" name="Rectangle 35"/>
            <p:cNvSpPr/>
            <p:nvPr/>
          </p:nvSpPr>
          <p:spPr>
            <a:xfrm>
              <a:off x="1085860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24"/>
              <a:r>
                <a:rPr lang="zh-CN" altLang="en-US" sz="1600" b="1">
                  <a:solidFill>
                    <a:srgbClr val="000000"/>
                  </a:solidFill>
                  <a:latin typeface="Dosis" panose="02010503020202060003" pitchFamily="50" charset="0"/>
                </a:rPr>
                <a:t>请关注公众号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2026" y="8113188"/>
              <a:ext cx="3090024" cy="1751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多年，喜欢大家多多支持，谢谢！</a:t>
              </a:r>
              <a:endParaRPr lang="en-GB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476375" y="5101016"/>
            <a:ext cx="2060016" cy="1475469"/>
            <a:chOff x="5214563" y="7651522"/>
            <a:chExt cx="3090024" cy="2213205"/>
          </a:xfrm>
        </p:grpSpPr>
        <p:sp>
          <p:nvSpPr>
            <p:cNvPr id="37" name="Rectangle 36"/>
            <p:cNvSpPr/>
            <p:nvPr/>
          </p:nvSpPr>
          <p:spPr>
            <a:xfrm>
              <a:off x="5690159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24"/>
              <a:r>
                <a:rPr lang="zh-CN" altLang="en-US" sz="1600" b="1">
                  <a:solidFill>
                    <a:srgbClr val="000000"/>
                  </a:solidFill>
                  <a:latin typeface="Dosis" panose="02010503020202060003" pitchFamily="50" charset="0"/>
                </a:rPr>
                <a:t>请关注公众号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214563" y="8113188"/>
              <a:ext cx="3090024" cy="1751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多年，喜欢大家多多支持，谢谢！</a:t>
              </a:r>
              <a:endParaRPr lang="en-GB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557433" y="5101016"/>
            <a:ext cx="2060016" cy="1475469"/>
            <a:chOff x="9836150" y="7651522"/>
            <a:chExt cx="3090024" cy="2213205"/>
          </a:xfrm>
        </p:grpSpPr>
        <p:sp>
          <p:nvSpPr>
            <p:cNvPr id="38" name="Rectangle 37"/>
            <p:cNvSpPr/>
            <p:nvPr/>
          </p:nvSpPr>
          <p:spPr>
            <a:xfrm>
              <a:off x="10313501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24"/>
              <a:r>
                <a:rPr lang="zh-CN" altLang="en-US" sz="1600" b="1">
                  <a:solidFill>
                    <a:srgbClr val="000000"/>
                  </a:solidFill>
                  <a:latin typeface="Dosis" panose="02010503020202060003" pitchFamily="50" charset="0"/>
                </a:rPr>
                <a:t>请关注公众号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836150" y="8113188"/>
              <a:ext cx="3090024" cy="1751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多年，喜欢大家多多支持，谢谢！</a:t>
              </a:r>
              <a:endParaRPr lang="en-GB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663891" y="5101016"/>
            <a:ext cx="2060016" cy="1475469"/>
            <a:chOff x="14495837" y="7651522"/>
            <a:chExt cx="3090024" cy="2213205"/>
          </a:xfrm>
        </p:grpSpPr>
        <p:sp>
          <p:nvSpPr>
            <p:cNvPr id="39" name="Rectangle 38"/>
            <p:cNvSpPr/>
            <p:nvPr/>
          </p:nvSpPr>
          <p:spPr>
            <a:xfrm>
              <a:off x="14955899" y="7651522"/>
              <a:ext cx="2123658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24"/>
              <a:r>
                <a:rPr lang="zh-CN" altLang="en-US" sz="1600" b="1">
                  <a:solidFill>
                    <a:srgbClr val="000000"/>
                  </a:solidFill>
                  <a:latin typeface="Dosis" panose="02010503020202060003" pitchFamily="50" charset="0"/>
                </a:rPr>
                <a:t>请关注公众号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4495837" y="8113188"/>
              <a:ext cx="3090024" cy="1751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24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多年，喜欢大家多多支持，谢谢！</a:t>
              </a:r>
              <a:endParaRPr lang="en-GB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754B1FF-C748-4A23-AD6A-99F602146AF1}"/>
              </a:ext>
            </a:extLst>
          </p:cNvPr>
          <p:cNvSpPr txBox="1"/>
          <p:nvPr/>
        </p:nvSpPr>
        <p:spPr>
          <a:xfrm>
            <a:off x="5386387" y="220808"/>
            <a:ext cx="141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TITLE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rPr>
              <a:t>HERE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4D3DDDD6-9C73-46CB-AFF7-316C5FCD5390}"/>
              </a:ext>
            </a:extLst>
          </p:cNvPr>
          <p:cNvCxnSpPr/>
          <p:nvPr/>
        </p:nvCxnSpPr>
        <p:spPr>
          <a:xfrm>
            <a:off x="5238750" y="735158"/>
            <a:ext cx="17145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ysClr val="windowText" lastClr="000000">
                    <a:alpha val="0"/>
                  </a:sysClr>
                </a:gs>
                <a:gs pos="50000">
                  <a:sysClr val="windowText" lastClr="000000"/>
                </a:gs>
                <a:gs pos="100000">
                  <a:sysClr val="windowText" lastClr="000000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897BCAB-A1E5-4976-BCE8-593D1250B0F8}"/>
              </a:ext>
            </a:extLst>
          </p:cNvPr>
          <p:cNvSpPr txBox="1"/>
          <p:nvPr/>
        </p:nvSpPr>
        <p:spPr>
          <a:xfrm>
            <a:off x="3495675" y="786824"/>
            <a:ext cx="5200650" cy="574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Lorem ipsum dolor sit amet, consectetuer adipiscing elit. Maecenas porttitor congue massa</a:t>
            </a:r>
            <a:r>
              <a:rPr kumimoji="0" lang="en-US" altLang="zh-CN" sz="11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rPr>
              <a:t>. 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625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ta Theme">
  <a:themeElements>
    <a:clrScheme name="自定义 161">
      <a:dk1>
        <a:srgbClr val="6D6D6D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B3B3B3"/>
      </a:accent2>
      <a:accent3>
        <a:srgbClr val="000000"/>
      </a:accent3>
      <a:accent4>
        <a:srgbClr val="B3B3B3"/>
      </a:accent4>
      <a:accent5>
        <a:srgbClr val="000000"/>
      </a:accent5>
      <a:accent6>
        <a:srgbClr val="B3B3B3"/>
      </a:accent6>
      <a:hlink>
        <a:srgbClr val="E7E7E7"/>
      </a:hlink>
      <a:folHlink>
        <a:srgbClr val="D87867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eta Theme" id="{12B17768-EBA1-442D-AFA2-9295B11DBCD8}" vid="{A7383293-5CD6-4C7A-91D1-D9B763FE3F5F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1768</Words>
  <Application>Microsoft Office PowerPoint</Application>
  <PresentationFormat>宽屏</PresentationFormat>
  <Paragraphs>103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Dosis</vt:lpstr>
      <vt:lpstr>Open Sans</vt:lpstr>
      <vt:lpstr>Open Sans Semibold</vt:lpstr>
      <vt:lpstr>等线</vt:lpstr>
      <vt:lpstr>思源黑体 CN Bold</vt:lpstr>
      <vt:lpstr>思源黑体 CN Light</vt:lpstr>
      <vt:lpstr>思源黑体 CN Normal</vt:lpstr>
      <vt:lpstr>宋体</vt:lpstr>
      <vt:lpstr>微软雅黑</vt:lpstr>
      <vt:lpstr>Arial</vt:lpstr>
      <vt:lpstr>Calibri</vt:lpstr>
      <vt:lpstr>Calibri Light</vt:lpstr>
      <vt:lpstr>Segoe UI Light</vt:lpstr>
      <vt:lpstr>Source Sans Pro</vt:lpstr>
      <vt:lpstr>Source Sans Pro Light</vt:lpstr>
      <vt:lpstr>Office Theme</vt:lpstr>
      <vt:lpstr>Beta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12</cp:revision>
  <dcterms:created xsi:type="dcterms:W3CDTF">2018-08-02T02:35:16Z</dcterms:created>
  <dcterms:modified xsi:type="dcterms:W3CDTF">2018-08-28T13:20:12Z</dcterms:modified>
</cp:coreProperties>
</file>