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3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47333664250798E-2"/>
          <c:y val="0.13582762736930701"/>
          <c:w val="0.91874796503659895"/>
          <c:h val="0.694309899135798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9388E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Open Sans" panose="020B0606030504020204" charset="0"/>
                    <a:cs typeface="Open Sans" panose="020B060603050402020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C2-4C2B-AC7A-6C7B067139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69388E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Open Sans" panose="020B0606030504020204" charset="0"/>
                    <a:cs typeface="Open Sans" panose="020B060603050402020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C2-4C2B-AC7A-6C7B0671391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69388E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Open Sans" panose="020B0606030504020204" charset="0"/>
                    <a:cs typeface="Open Sans" panose="020B060603050402020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C2-4C2B-AC7A-6C7B067139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1521024"/>
        <c:axId val="1811512864"/>
      </c:barChart>
      <c:catAx>
        <c:axId val="1811521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charset="0"/>
                <a:cs typeface="Open Sans" panose="020B0606030504020204" charset="0"/>
              </a:defRPr>
            </a:pPr>
            <a:endParaRPr lang="zh-CN"/>
          </a:p>
        </c:txPr>
        <c:crossAx val="1811512864"/>
        <c:crosses val="autoZero"/>
        <c:auto val="1"/>
        <c:lblAlgn val="ctr"/>
        <c:lblOffset val="100"/>
        <c:noMultiLvlLbl val="0"/>
      </c:catAx>
      <c:valAx>
        <c:axId val="1811512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charset="0"/>
                <a:cs typeface="Open Sans" panose="020B0606030504020204" charset="0"/>
              </a:defRPr>
            </a:pPr>
            <a:endParaRPr lang="zh-CN"/>
          </a:p>
        </c:txPr>
        <c:crossAx val="1811521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2.1243812687281701E-2"/>
          <c:w val="0.46019655716034402"/>
          <c:h val="6.07452617417797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Open Sans" panose="020B0606030504020204" charset="0"/>
              <a:cs typeface="Open Sans" panose="020B060603050402020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+mn-lt"/>
          <a:ea typeface="Open Sans" panose="020B0606030504020204" charset="0"/>
          <a:cs typeface="Open Sans" panose="020B060603050402020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73EFB4-46AA-5749-BC13-8AE07514E465}" type="doc">
      <dgm:prSet loTypeId="urn:microsoft.com/office/officeart/2005/8/layout/chart3#1" loCatId="" qsTypeId="urn:microsoft.com/office/officeart/2005/8/quickstyle/simple4#1" qsCatId="simple" csTypeId="urn:microsoft.com/office/officeart/2005/8/colors/accent1_2#1" csCatId="accent1" phldr="1"/>
      <dgm:spPr/>
    </dgm:pt>
    <dgm:pt modelId="{630E2E60-07C8-604F-9207-C851339A3BCC}">
      <dgm:prSet phldrT="[Text]" custT="1"/>
      <dgm:spPr>
        <a:solidFill>
          <a:srgbClr val="69388E"/>
        </a:solidFill>
        <a:effectLst>
          <a:outerShdw blurRad="444500" dist="431800" dir="8100000" sx="103000" sy="103000" algn="tr" rotWithShape="0">
            <a:prstClr val="black">
              <a:alpha val="18000"/>
            </a:prstClr>
          </a:outerShdw>
        </a:effectLst>
      </dgm:spPr>
      <dgm:t>
        <a:bodyPr/>
        <a:lstStyle/>
        <a:p>
          <a:r>
            <a:rPr lang="zh-CN" altLang="en-US" sz="1400">
              <a:solidFill>
                <a:srgbClr val="FFFFFF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用途二</a:t>
          </a:r>
          <a:endParaRPr lang="en-US" sz="1400" dirty="0">
            <a:solidFill>
              <a:srgbClr val="FFFFFF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709DCEE6-5D57-BC46-AB71-554A36CE3D87}" type="parTrans" cxnId="{E75ACA66-1F49-9F45-A97D-01820F8F84BF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64A5CF75-9A5D-3B4D-9DA6-75749CE7CF09}" type="sibTrans" cxnId="{E75ACA66-1F49-9F45-A97D-01820F8F84BF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F1F325E0-502C-474C-88B5-EA9517DB2D17}">
      <dgm:prSet phldrT="[Text]" custT="1"/>
      <dgm:spPr>
        <a:noFill/>
        <a:ln>
          <a:solidFill>
            <a:schemeClr val="tx1">
              <a:alpha val="20000"/>
            </a:schemeClr>
          </a:solidFill>
        </a:ln>
      </dgm:spPr>
      <dgm:t>
        <a:bodyPr/>
        <a:lstStyle/>
        <a:p>
          <a:r>
            <a:rPr lang="zh-CN" altLang="en-US" sz="1400">
              <a:solidFill>
                <a:schemeClr val="tx1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用途三</a:t>
          </a:r>
          <a:endParaRPr lang="en-US" sz="1400" dirty="0">
            <a:solidFill>
              <a:schemeClr val="tx1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52122F8C-A209-4C48-A63E-ABCA2F93F0F5}" type="parTrans" cxnId="{2F4E19F1-0144-6847-B25B-8FD862660E77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D2D24ACD-0D3C-C04D-90FA-7444995A07F2}" type="sibTrans" cxnId="{2F4E19F1-0144-6847-B25B-8FD862660E77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5308E1FB-4923-6949-A295-E11374800A4F}">
      <dgm:prSet phldrT="[Text]" custT="1"/>
      <dgm:spPr>
        <a:noFill/>
        <a:ln>
          <a:solidFill>
            <a:schemeClr val="tx1">
              <a:alpha val="20000"/>
            </a:schemeClr>
          </a:solidFill>
        </a:ln>
      </dgm:spPr>
      <dgm:t>
        <a:bodyPr/>
        <a:lstStyle/>
        <a:p>
          <a:r>
            <a:rPr lang="zh-CN" altLang="en-US" sz="1400">
              <a:solidFill>
                <a:schemeClr val="tx1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用途一</a:t>
          </a:r>
          <a:endParaRPr lang="en-US" sz="1400" dirty="0">
            <a:solidFill>
              <a:schemeClr val="tx1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C6E31AE1-6FBB-754A-8BE5-8DD0E91A6754}" type="parTrans" cxnId="{574FD4AD-B96C-F847-8E89-CD91553F38D5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F35FF29A-E626-7149-AA4B-7FB1FD72FACE}" type="sibTrans" cxnId="{574FD4AD-B96C-F847-8E89-CD91553F38D5}">
      <dgm:prSet/>
      <dgm:spPr/>
      <dgm:t>
        <a:bodyPr/>
        <a:lstStyle/>
        <a:p>
          <a:endParaRPr lang="en-US" sz="1400" dirty="0">
            <a:latin typeface="+mn-lt"/>
            <a:ea typeface="Open Sans" panose="020B0606030504020204" charset="0"/>
            <a:cs typeface="Open Sans" panose="020B0606030504020204" charset="0"/>
          </a:endParaRPr>
        </a:p>
      </dgm:t>
    </dgm:pt>
    <dgm:pt modelId="{CFB44402-A867-DB43-B752-8AFFA6906172}" type="pres">
      <dgm:prSet presAssocID="{B573EFB4-46AA-5749-BC13-8AE07514E465}" presName="compositeShape" presStyleCnt="0">
        <dgm:presLayoutVars>
          <dgm:chMax val="7"/>
          <dgm:dir/>
          <dgm:resizeHandles val="exact"/>
        </dgm:presLayoutVars>
      </dgm:prSet>
      <dgm:spPr/>
    </dgm:pt>
    <dgm:pt modelId="{5E0A420E-7918-6E41-B43C-E7C596DF7127}" type="pres">
      <dgm:prSet presAssocID="{B573EFB4-46AA-5749-BC13-8AE07514E465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36095392-538C-AE4E-8F55-FBF1B8191A47}" type="pres">
      <dgm:prSet presAssocID="{B573EFB4-46AA-5749-BC13-8AE07514E46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1C76D6-B04F-9C47-87A8-E70A06AE1E73}" type="pres">
      <dgm:prSet presAssocID="{B573EFB4-46AA-5749-BC13-8AE07514E465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60BE0A0A-5ACD-0845-9E41-344237BA37F9}" type="pres">
      <dgm:prSet presAssocID="{B573EFB4-46AA-5749-BC13-8AE07514E46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69062C-F08D-5C4A-81C5-1354152A8ED7}" type="pres">
      <dgm:prSet presAssocID="{B573EFB4-46AA-5749-BC13-8AE07514E465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95C7A953-E532-E74A-8515-7EC423997BEC}" type="pres">
      <dgm:prSet presAssocID="{B573EFB4-46AA-5749-BC13-8AE07514E46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7FB94F-111A-442A-AA45-0BB3D2E9CEDB}" type="presOf" srcId="{630E2E60-07C8-604F-9207-C851339A3BCC}" destId="{36095392-538C-AE4E-8F55-FBF1B8191A47}" srcOrd="1" destOrd="0" presId="urn:microsoft.com/office/officeart/2005/8/layout/chart3#1"/>
    <dgm:cxn modelId="{926AFAD1-5E08-444E-B488-4464651535F9}" type="presOf" srcId="{B573EFB4-46AA-5749-BC13-8AE07514E465}" destId="{CFB44402-A867-DB43-B752-8AFFA6906172}" srcOrd="0" destOrd="0" presId="urn:microsoft.com/office/officeart/2005/8/layout/chart3#1"/>
    <dgm:cxn modelId="{594F0DB0-C2DB-4E96-84DD-BFA197C2E77A}" type="presOf" srcId="{5308E1FB-4923-6949-A295-E11374800A4F}" destId="{E769062C-F08D-5C4A-81C5-1354152A8ED7}" srcOrd="0" destOrd="0" presId="urn:microsoft.com/office/officeart/2005/8/layout/chart3#1"/>
    <dgm:cxn modelId="{ADDB82FE-B5D2-48D0-9EB1-74441E4E0D02}" type="presOf" srcId="{630E2E60-07C8-604F-9207-C851339A3BCC}" destId="{5E0A420E-7918-6E41-B43C-E7C596DF7127}" srcOrd="0" destOrd="0" presId="urn:microsoft.com/office/officeart/2005/8/layout/chart3#1"/>
    <dgm:cxn modelId="{574FD4AD-B96C-F847-8E89-CD91553F38D5}" srcId="{B573EFB4-46AA-5749-BC13-8AE07514E465}" destId="{5308E1FB-4923-6949-A295-E11374800A4F}" srcOrd="2" destOrd="0" parTransId="{C6E31AE1-6FBB-754A-8BE5-8DD0E91A6754}" sibTransId="{F35FF29A-E626-7149-AA4B-7FB1FD72FACE}"/>
    <dgm:cxn modelId="{E75ACA66-1F49-9F45-A97D-01820F8F84BF}" srcId="{B573EFB4-46AA-5749-BC13-8AE07514E465}" destId="{630E2E60-07C8-604F-9207-C851339A3BCC}" srcOrd="0" destOrd="0" parTransId="{709DCEE6-5D57-BC46-AB71-554A36CE3D87}" sibTransId="{64A5CF75-9A5D-3B4D-9DA6-75749CE7CF09}"/>
    <dgm:cxn modelId="{A604E401-D5DE-4C48-9333-75320203C760}" type="presOf" srcId="{F1F325E0-502C-474C-88B5-EA9517DB2D17}" destId="{60BE0A0A-5ACD-0845-9E41-344237BA37F9}" srcOrd="1" destOrd="0" presId="urn:microsoft.com/office/officeart/2005/8/layout/chart3#1"/>
    <dgm:cxn modelId="{2F4E19F1-0144-6847-B25B-8FD862660E77}" srcId="{B573EFB4-46AA-5749-BC13-8AE07514E465}" destId="{F1F325E0-502C-474C-88B5-EA9517DB2D17}" srcOrd="1" destOrd="0" parTransId="{52122F8C-A209-4C48-A63E-ABCA2F93F0F5}" sibTransId="{D2D24ACD-0D3C-C04D-90FA-7444995A07F2}"/>
    <dgm:cxn modelId="{ACBF81A6-A1F8-49F1-8B2F-22BB1A22C72E}" type="presOf" srcId="{5308E1FB-4923-6949-A295-E11374800A4F}" destId="{95C7A953-E532-E74A-8515-7EC423997BEC}" srcOrd="1" destOrd="0" presId="urn:microsoft.com/office/officeart/2005/8/layout/chart3#1"/>
    <dgm:cxn modelId="{7B16A294-379C-4C61-8DA2-DBA7A0585008}" type="presOf" srcId="{F1F325E0-502C-474C-88B5-EA9517DB2D17}" destId="{221C76D6-B04F-9C47-87A8-E70A06AE1E73}" srcOrd="0" destOrd="0" presId="urn:microsoft.com/office/officeart/2005/8/layout/chart3#1"/>
    <dgm:cxn modelId="{CB04A980-CDB3-400C-81E0-7A669B96EF4F}" type="presParOf" srcId="{CFB44402-A867-DB43-B752-8AFFA6906172}" destId="{5E0A420E-7918-6E41-B43C-E7C596DF7127}" srcOrd="0" destOrd="0" presId="urn:microsoft.com/office/officeart/2005/8/layout/chart3#1"/>
    <dgm:cxn modelId="{4CDD599E-A466-4B6C-9AD3-6A8D375E1A7C}" type="presParOf" srcId="{CFB44402-A867-DB43-B752-8AFFA6906172}" destId="{36095392-538C-AE4E-8F55-FBF1B8191A47}" srcOrd="1" destOrd="0" presId="urn:microsoft.com/office/officeart/2005/8/layout/chart3#1"/>
    <dgm:cxn modelId="{F5A6BCC6-12EC-43E5-A9D2-49DEFD4CF7AE}" type="presParOf" srcId="{CFB44402-A867-DB43-B752-8AFFA6906172}" destId="{221C76D6-B04F-9C47-87A8-E70A06AE1E73}" srcOrd="2" destOrd="0" presId="urn:microsoft.com/office/officeart/2005/8/layout/chart3#1"/>
    <dgm:cxn modelId="{726ED2F1-F4E9-434F-B1A3-674DF24A5C9E}" type="presParOf" srcId="{CFB44402-A867-DB43-B752-8AFFA6906172}" destId="{60BE0A0A-5ACD-0845-9E41-344237BA37F9}" srcOrd="3" destOrd="0" presId="urn:microsoft.com/office/officeart/2005/8/layout/chart3#1"/>
    <dgm:cxn modelId="{536866BE-C1E8-4B2D-A781-B52E3090A861}" type="presParOf" srcId="{CFB44402-A867-DB43-B752-8AFFA6906172}" destId="{E769062C-F08D-5C4A-81C5-1354152A8ED7}" srcOrd="4" destOrd="0" presId="urn:microsoft.com/office/officeart/2005/8/layout/chart3#1"/>
    <dgm:cxn modelId="{D5FCFE59-C9A3-45A1-BD14-963DF6BDEDDC}" type="presParOf" srcId="{CFB44402-A867-DB43-B752-8AFFA6906172}" destId="{95C7A953-E532-E74A-8515-7EC423997BEC}" srcOrd="5" destOrd="0" presId="urn:microsoft.com/office/officeart/2005/8/layout/chart3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0A420E-7918-6E41-B43C-E7C596DF7127}">
      <dsp:nvSpPr>
        <dsp:cNvPr id="0" name=""/>
        <dsp:cNvSpPr/>
      </dsp:nvSpPr>
      <dsp:spPr>
        <a:xfrm>
          <a:off x="1534367" y="328145"/>
          <a:ext cx="4083584" cy="4083584"/>
        </a:xfrm>
        <a:prstGeom prst="pie">
          <a:avLst>
            <a:gd name="adj1" fmla="val 16200000"/>
            <a:gd name="adj2" fmla="val 1800000"/>
          </a:avLst>
        </a:prstGeom>
        <a:solidFill>
          <a:srgbClr val="69388E"/>
        </a:solidFill>
        <a:ln>
          <a:noFill/>
        </a:ln>
        <a:effectLst>
          <a:outerShdw blurRad="444500" dist="431800" dir="8100000" sx="103000" sy="103000" algn="tr" rotWithShape="0">
            <a:prstClr val="black">
              <a:alpha val="18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rgbClr val="FFFFFF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用途二</a:t>
          </a:r>
          <a:endParaRPr lang="en-US" sz="1400" kern="1200" dirty="0">
            <a:solidFill>
              <a:srgbClr val="FFFFFF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sp:txBody>
      <dsp:txXfrm>
        <a:off x="3754573" y="1081663"/>
        <a:ext cx="1385501" cy="1361194"/>
      </dsp:txXfrm>
    </dsp:sp>
    <dsp:sp modelId="{221C76D6-B04F-9C47-87A8-E70A06AE1E73}">
      <dsp:nvSpPr>
        <dsp:cNvPr id="0" name=""/>
        <dsp:cNvSpPr/>
      </dsp:nvSpPr>
      <dsp:spPr>
        <a:xfrm>
          <a:off x="1323868" y="449680"/>
          <a:ext cx="4083584" cy="4083584"/>
        </a:xfrm>
        <a:prstGeom prst="pie">
          <a:avLst>
            <a:gd name="adj1" fmla="val 1800000"/>
            <a:gd name="adj2" fmla="val 9000000"/>
          </a:avLst>
        </a:prstGeom>
        <a:noFill/>
        <a:ln>
          <a:solidFill>
            <a:schemeClr val="tx1">
              <a:alpha val="2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chemeClr val="tx1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用途三</a:t>
          </a:r>
          <a:endParaRPr lang="en-US" sz="1400" kern="1200" dirty="0">
            <a:solidFill>
              <a:schemeClr val="tx1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sp:txBody>
      <dsp:txXfrm>
        <a:off x="2441992" y="3026227"/>
        <a:ext cx="1847335" cy="1263966"/>
      </dsp:txXfrm>
    </dsp:sp>
    <dsp:sp modelId="{E769062C-F08D-5C4A-81C5-1354152A8ED7}">
      <dsp:nvSpPr>
        <dsp:cNvPr id="0" name=""/>
        <dsp:cNvSpPr/>
      </dsp:nvSpPr>
      <dsp:spPr>
        <a:xfrm>
          <a:off x="1323868" y="449680"/>
          <a:ext cx="4083584" cy="4083584"/>
        </a:xfrm>
        <a:prstGeom prst="pie">
          <a:avLst>
            <a:gd name="adj1" fmla="val 9000000"/>
            <a:gd name="adj2" fmla="val 16200000"/>
          </a:avLst>
        </a:prstGeom>
        <a:noFill/>
        <a:ln>
          <a:solidFill>
            <a:schemeClr val="tx1">
              <a:alpha val="2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chemeClr val="tx1"/>
              </a:solidFill>
              <a:latin typeface="+mn-lt"/>
              <a:ea typeface="Open Sans" panose="020B0606030504020204" charset="0"/>
              <a:cs typeface="Open Sans" panose="020B0606030504020204" charset="0"/>
            </a:rPr>
            <a:t>用途一</a:t>
          </a:r>
          <a:endParaRPr lang="en-US" sz="1400" kern="1200" dirty="0">
            <a:solidFill>
              <a:schemeClr val="tx1"/>
            </a:solidFill>
            <a:latin typeface="+mn-lt"/>
            <a:ea typeface="Open Sans" panose="020B0606030504020204" charset="0"/>
            <a:cs typeface="Open Sans" panose="020B0606030504020204" charset="0"/>
          </a:endParaRPr>
        </a:p>
      </dsp:txBody>
      <dsp:txXfrm>
        <a:off x="1761395" y="1251813"/>
        <a:ext cx="1385501" cy="1361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#1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E9CB7-832D-48B4-8E2D-15B6AE6118D2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E0FE9-8CBE-43D7-91A8-D6D61C279C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86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hyperlink" Target="https://www.islide.cc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ctrTitle"/>
          </p:nvPr>
        </p:nvSpPr>
        <p:spPr>
          <a:xfrm>
            <a:off x="3235008" y="530225"/>
            <a:ext cx="5720715" cy="11595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公司商业计划书</a:t>
            </a:r>
          </a:p>
        </p:txBody>
      </p:sp>
      <p:sp>
        <p:nvSpPr>
          <p:cNvPr id="4" name="矩形 3"/>
          <p:cNvSpPr/>
          <p:nvPr/>
        </p:nvSpPr>
        <p:spPr>
          <a:xfrm>
            <a:off x="3160395" y="1547495"/>
            <a:ext cx="58712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请输入项目描述，项目描述需要简单、便于理解。例如“为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0-6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岁儿童打造的智能玩具” </a:t>
            </a:r>
          </a:p>
        </p:txBody>
      </p:sp>
      <p:pic>
        <p:nvPicPr>
          <p:cNvPr id="2" name="图片 1" descr="电脑模型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090" y="2851785"/>
            <a:ext cx="5418455" cy="3220085"/>
          </a:xfrm>
          <a:prstGeom prst="rect">
            <a:avLst/>
          </a:prstGeom>
        </p:spPr>
      </p:pic>
      <p:sp>
        <p:nvSpPr>
          <p:cNvPr id="18" name="Freeform 2073"/>
          <p:cNvSpPr>
            <a:spLocks noEditPoints="1"/>
          </p:cNvSpPr>
          <p:nvPr/>
        </p:nvSpPr>
        <p:spPr bwMode="auto">
          <a:xfrm>
            <a:off x="8805545" y="2433955"/>
            <a:ext cx="412750" cy="417830"/>
          </a:xfrm>
          <a:custGeom>
            <a:avLst/>
            <a:gdLst>
              <a:gd name="T0" fmla="*/ 91 w 159"/>
              <a:gd name="T1" fmla="*/ 157 h 160"/>
              <a:gd name="T2" fmla="*/ 88 w 159"/>
              <a:gd name="T3" fmla="*/ 160 h 160"/>
              <a:gd name="T4" fmla="*/ 80 w 159"/>
              <a:gd name="T5" fmla="*/ 74 h 160"/>
              <a:gd name="T6" fmla="*/ 86 w 159"/>
              <a:gd name="T7" fmla="*/ 72 h 160"/>
              <a:gd name="T8" fmla="*/ 83 w 159"/>
              <a:gd name="T9" fmla="*/ 0 h 160"/>
              <a:gd name="T10" fmla="*/ 41 w 159"/>
              <a:gd name="T11" fmla="*/ 13 h 160"/>
              <a:gd name="T12" fmla="*/ 44 w 159"/>
              <a:gd name="T13" fmla="*/ 18 h 160"/>
              <a:gd name="T14" fmla="*/ 83 w 159"/>
              <a:gd name="T15" fmla="*/ 5 h 160"/>
              <a:gd name="T16" fmla="*/ 153 w 159"/>
              <a:gd name="T17" fmla="*/ 87 h 160"/>
              <a:gd name="T18" fmla="*/ 156 w 159"/>
              <a:gd name="T19" fmla="*/ 89 h 160"/>
              <a:gd name="T20" fmla="*/ 150 w 159"/>
              <a:gd name="T21" fmla="*/ 45 h 160"/>
              <a:gd name="T22" fmla="*/ 33 w 159"/>
              <a:gd name="T23" fmla="*/ 23 h 160"/>
              <a:gd name="T24" fmla="*/ 13 w 159"/>
              <a:gd name="T25" fmla="*/ 109 h 160"/>
              <a:gd name="T26" fmla="*/ 17 w 159"/>
              <a:gd name="T27" fmla="*/ 111 h 160"/>
              <a:gd name="T28" fmla="*/ 33 w 159"/>
              <a:gd name="T29" fmla="*/ 26 h 160"/>
              <a:gd name="T30" fmla="*/ 61 w 159"/>
              <a:gd name="T31" fmla="*/ 21 h 160"/>
              <a:gd name="T32" fmla="*/ 30 w 159"/>
              <a:gd name="T33" fmla="*/ 97 h 160"/>
              <a:gd name="T34" fmla="*/ 34 w 159"/>
              <a:gd name="T35" fmla="*/ 138 h 160"/>
              <a:gd name="T36" fmla="*/ 36 w 159"/>
              <a:gd name="T37" fmla="*/ 97 h 160"/>
              <a:gd name="T38" fmla="*/ 63 w 159"/>
              <a:gd name="T39" fmla="*/ 26 h 160"/>
              <a:gd name="T40" fmla="*/ 133 w 159"/>
              <a:gd name="T41" fmla="*/ 59 h 160"/>
              <a:gd name="T42" fmla="*/ 140 w 159"/>
              <a:gd name="T43" fmla="*/ 133 h 160"/>
              <a:gd name="T44" fmla="*/ 138 w 159"/>
              <a:gd name="T45" fmla="*/ 57 h 160"/>
              <a:gd name="T46" fmla="*/ 83 w 159"/>
              <a:gd name="T47" fmla="*/ 33 h 160"/>
              <a:gd name="T48" fmla="*/ 72 w 159"/>
              <a:gd name="T49" fmla="*/ 37 h 160"/>
              <a:gd name="T50" fmla="*/ 83 w 159"/>
              <a:gd name="T51" fmla="*/ 38 h 160"/>
              <a:gd name="T52" fmla="*/ 121 w 159"/>
              <a:gd name="T53" fmla="*/ 144 h 160"/>
              <a:gd name="T54" fmla="*/ 124 w 159"/>
              <a:gd name="T55" fmla="*/ 146 h 160"/>
              <a:gd name="T56" fmla="*/ 120 w 159"/>
              <a:gd name="T57" fmla="*/ 57 h 160"/>
              <a:gd name="T58" fmla="*/ 63 w 159"/>
              <a:gd name="T59" fmla="*/ 44 h 160"/>
              <a:gd name="T60" fmla="*/ 60 w 159"/>
              <a:gd name="T61" fmla="*/ 40 h 160"/>
              <a:gd name="T62" fmla="*/ 50 w 159"/>
              <a:gd name="T63" fmla="*/ 138 h 160"/>
              <a:gd name="T64" fmla="*/ 56 w 159"/>
              <a:gd name="T65" fmla="*/ 138 h 160"/>
              <a:gd name="T66" fmla="*/ 63 w 159"/>
              <a:gd name="T67" fmla="*/ 44 h 160"/>
              <a:gd name="T68" fmla="*/ 107 w 159"/>
              <a:gd name="T69" fmla="*/ 127 h 160"/>
              <a:gd name="T70" fmla="*/ 104 w 159"/>
              <a:gd name="T71" fmla="*/ 130 h 160"/>
              <a:gd name="T72" fmla="*/ 105 w 159"/>
              <a:gd name="T73" fmla="*/ 152 h 160"/>
              <a:gd name="T74" fmla="*/ 107 w 159"/>
              <a:gd name="T75" fmla="*/ 155 h 160"/>
              <a:gd name="T76" fmla="*/ 110 w 159"/>
              <a:gd name="T77" fmla="*/ 138 h 160"/>
              <a:gd name="T78" fmla="*/ 83 w 159"/>
              <a:gd name="T79" fmla="*/ 52 h 160"/>
              <a:gd name="T80" fmla="*/ 63 w 159"/>
              <a:gd name="T81" fmla="*/ 81 h 160"/>
              <a:gd name="T82" fmla="*/ 69 w 159"/>
              <a:gd name="T83" fmla="*/ 155 h 160"/>
              <a:gd name="T84" fmla="*/ 68 w 159"/>
              <a:gd name="T85" fmla="*/ 79 h 160"/>
              <a:gd name="T86" fmla="*/ 83 w 159"/>
              <a:gd name="T87" fmla="*/ 57 h 160"/>
              <a:gd name="T88" fmla="*/ 105 w 159"/>
              <a:gd name="T89" fmla="*/ 117 h 160"/>
              <a:gd name="T90" fmla="*/ 108 w 159"/>
              <a:gd name="T91" fmla="*/ 119 h 160"/>
              <a:gd name="T92" fmla="*/ 103 w 159"/>
              <a:gd name="T93" fmla="*/ 6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9" h="160">
                <a:moveTo>
                  <a:pt x="86" y="72"/>
                </a:moveTo>
                <a:cubicBezTo>
                  <a:pt x="86" y="74"/>
                  <a:pt x="93" y="99"/>
                  <a:pt x="91" y="157"/>
                </a:cubicBezTo>
                <a:cubicBezTo>
                  <a:pt x="91" y="159"/>
                  <a:pt x="90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7" y="160"/>
                  <a:pt x="86" y="159"/>
                  <a:pt x="86" y="157"/>
                </a:cubicBezTo>
                <a:cubicBezTo>
                  <a:pt x="88" y="100"/>
                  <a:pt x="80" y="74"/>
                  <a:pt x="80" y="74"/>
                </a:cubicBezTo>
                <a:cubicBezTo>
                  <a:pt x="80" y="73"/>
                  <a:pt x="81" y="71"/>
                  <a:pt x="82" y="71"/>
                </a:cubicBezTo>
                <a:cubicBezTo>
                  <a:pt x="84" y="70"/>
                  <a:pt x="85" y="71"/>
                  <a:pt x="86" y="72"/>
                </a:cubicBezTo>
                <a:close/>
                <a:moveTo>
                  <a:pt x="150" y="45"/>
                </a:moveTo>
                <a:cubicBezTo>
                  <a:pt x="139" y="18"/>
                  <a:pt x="112" y="0"/>
                  <a:pt x="83" y="0"/>
                </a:cubicBezTo>
                <a:cubicBezTo>
                  <a:pt x="73" y="0"/>
                  <a:pt x="64" y="2"/>
                  <a:pt x="55" y="6"/>
                </a:cubicBezTo>
                <a:cubicBezTo>
                  <a:pt x="50" y="8"/>
                  <a:pt x="45" y="10"/>
                  <a:pt x="41" y="13"/>
                </a:cubicBezTo>
                <a:cubicBezTo>
                  <a:pt x="40" y="14"/>
                  <a:pt x="39" y="15"/>
                  <a:pt x="40" y="17"/>
                </a:cubicBezTo>
                <a:cubicBezTo>
                  <a:pt x="41" y="18"/>
                  <a:pt x="42" y="18"/>
                  <a:pt x="44" y="18"/>
                </a:cubicBezTo>
                <a:cubicBezTo>
                  <a:pt x="48" y="15"/>
                  <a:pt x="52" y="13"/>
                  <a:pt x="57" y="11"/>
                </a:cubicBezTo>
                <a:cubicBezTo>
                  <a:pt x="65" y="7"/>
                  <a:pt x="74" y="5"/>
                  <a:pt x="83" y="5"/>
                </a:cubicBezTo>
                <a:cubicBezTo>
                  <a:pt x="110" y="5"/>
                  <a:pt x="135" y="22"/>
                  <a:pt x="145" y="47"/>
                </a:cubicBezTo>
                <a:cubicBezTo>
                  <a:pt x="150" y="57"/>
                  <a:pt x="152" y="77"/>
                  <a:pt x="153" y="87"/>
                </a:cubicBezTo>
                <a:cubicBezTo>
                  <a:pt x="153" y="88"/>
                  <a:pt x="155" y="89"/>
                  <a:pt x="156" y="89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8" y="89"/>
                  <a:pt x="159" y="88"/>
                  <a:pt x="159" y="87"/>
                </a:cubicBezTo>
                <a:cubicBezTo>
                  <a:pt x="157" y="73"/>
                  <a:pt x="155" y="55"/>
                  <a:pt x="150" y="45"/>
                </a:cubicBezTo>
                <a:close/>
                <a:moveTo>
                  <a:pt x="33" y="26"/>
                </a:moveTo>
                <a:cubicBezTo>
                  <a:pt x="34" y="25"/>
                  <a:pt x="34" y="24"/>
                  <a:pt x="33" y="23"/>
                </a:cubicBezTo>
                <a:cubicBezTo>
                  <a:pt x="32" y="21"/>
                  <a:pt x="30" y="21"/>
                  <a:pt x="29" y="22"/>
                </a:cubicBezTo>
                <a:cubicBezTo>
                  <a:pt x="14" y="37"/>
                  <a:pt x="0" y="64"/>
                  <a:pt x="13" y="109"/>
                </a:cubicBezTo>
                <a:cubicBezTo>
                  <a:pt x="14" y="110"/>
                  <a:pt x="15" y="111"/>
                  <a:pt x="16" y="111"/>
                </a:cubicBezTo>
                <a:cubicBezTo>
                  <a:pt x="16" y="111"/>
                  <a:pt x="17" y="111"/>
                  <a:pt x="17" y="111"/>
                </a:cubicBezTo>
                <a:cubicBezTo>
                  <a:pt x="18" y="111"/>
                  <a:pt x="19" y="109"/>
                  <a:pt x="19" y="108"/>
                </a:cubicBezTo>
                <a:cubicBezTo>
                  <a:pt x="8" y="74"/>
                  <a:pt x="13" y="45"/>
                  <a:pt x="33" y="26"/>
                </a:cubicBezTo>
                <a:close/>
                <a:moveTo>
                  <a:pt x="85" y="16"/>
                </a:moveTo>
                <a:cubicBezTo>
                  <a:pt x="77" y="16"/>
                  <a:pt x="69" y="17"/>
                  <a:pt x="61" y="21"/>
                </a:cubicBezTo>
                <a:cubicBezTo>
                  <a:pt x="34" y="32"/>
                  <a:pt x="20" y="61"/>
                  <a:pt x="28" y="89"/>
                </a:cubicBezTo>
                <a:cubicBezTo>
                  <a:pt x="29" y="91"/>
                  <a:pt x="30" y="94"/>
                  <a:pt x="30" y="97"/>
                </a:cubicBezTo>
                <a:cubicBezTo>
                  <a:pt x="31" y="104"/>
                  <a:pt x="31" y="116"/>
                  <a:pt x="31" y="136"/>
                </a:cubicBezTo>
                <a:cubicBezTo>
                  <a:pt x="31" y="137"/>
                  <a:pt x="32" y="138"/>
                  <a:pt x="34" y="138"/>
                </a:cubicBezTo>
                <a:cubicBezTo>
                  <a:pt x="35" y="138"/>
                  <a:pt x="37" y="137"/>
                  <a:pt x="37" y="136"/>
                </a:cubicBezTo>
                <a:cubicBezTo>
                  <a:pt x="37" y="115"/>
                  <a:pt x="37" y="104"/>
                  <a:pt x="36" y="97"/>
                </a:cubicBezTo>
                <a:cubicBezTo>
                  <a:pt x="35" y="93"/>
                  <a:pt x="34" y="90"/>
                  <a:pt x="33" y="87"/>
                </a:cubicBezTo>
                <a:cubicBezTo>
                  <a:pt x="26" y="62"/>
                  <a:pt x="39" y="36"/>
                  <a:pt x="63" y="26"/>
                </a:cubicBezTo>
                <a:cubicBezTo>
                  <a:pt x="70" y="23"/>
                  <a:pt x="77" y="21"/>
                  <a:pt x="85" y="22"/>
                </a:cubicBezTo>
                <a:cubicBezTo>
                  <a:pt x="104" y="22"/>
                  <a:pt x="126" y="39"/>
                  <a:pt x="133" y="59"/>
                </a:cubicBezTo>
                <a:cubicBezTo>
                  <a:pt x="138" y="76"/>
                  <a:pt x="138" y="104"/>
                  <a:pt x="138" y="130"/>
                </a:cubicBezTo>
                <a:cubicBezTo>
                  <a:pt x="138" y="132"/>
                  <a:pt x="139" y="133"/>
                  <a:pt x="140" y="133"/>
                </a:cubicBezTo>
                <a:cubicBezTo>
                  <a:pt x="142" y="133"/>
                  <a:pt x="143" y="132"/>
                  <a:pt x="143" y="130"/>
                </a:cubicBezTo>
                <a:cubicBezTo>
                  <a:pt x="144" y="104"/>
                  <a:pt x="144" y="75"/>
                  <a:pt x="138" y="57"/>
                </a:cubicBezTo>
                <a:cubicBezTo>
                  <a:pt x="130" y="35"/>
                  <a:pt x="107" y="17"/>
                  <a:pt x="85" y="16"/>
                </a:cubicBezTo>
                <a:close/>
                <a:moveTo>
                  <a:pt x="83" y="33"/>
                </a:moveTo>
                <a:cubicBezTo>
                  <a:pt x="80" y="33"/>
                  <a:pt x="77" y="33"/>
                  <a:pt x="74" y="33"/>
                </a:cubicBezTo>
                <a:cubicBezTo>
                  <a:pt x="73" y="34"/>
                  <a:pt x="72" y="35"/>
                  <a:pt x="72" y="37"/>
                </a:cubicBezTo>
                <a:cubicBezTo>
                  <a:pt x="72" y="38"/>
                  <a:pt x="74" y="39"/>
                  <a:pt x="75" y="39"/>
                </a:cubicBezTo>
                <a:cubicBezTo>
                  <a:pt x="78" y="38"/>
                  <a:pt x="80" y="38"/>
                  <a:pt x="83" y="38"/>
                </a:cubicBezTo>
                <a:cubicBezTo>
                  <a:pt x="97" y="38"/>
                  <a:pt x="110" y="46"/>
                  <a:pt x="115" y="59"/>
                </a:cubicBezTo>
                <a:cubicBezTo>
                  <a:pt x="122" y="75"/>
                  <a:pt x="122" y="100"/>
                  <a:pt x="121" y="144"/>
                </a:cubicBezTo>
                <a:cubicBezTo>
                  <a:pt x="121" y="145"/>
                  <a:pt x="122" y="146"/>
                  <a:pt x="124" y="146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5" y="146"/>
                  <a:pt x="126" y="145"/>
                  <a:pt x="126" y="144"/>
                </a:cubicBezTo>
                <a:cubicBezTo>
                  <a:pt x="128" y="98"/>
                  <a:pt x="127" y="74"/>
                  <a:pt x="120" y="57"/>
                </a:cubicBezTo>
                <a:cubicBezTo>
                  <a:pt x="114" y="42"/>
                  <a:pt x="99" y="33"/>
                  <a:pt x="83" y="33"/>
                </a:cubicBezTo>
                <a:close/>
                <a:moveTo>
                  <a:pt x="63" y="44"/>
                </a:moveTo>
                <a:cubicBezTo>
                  <a:pt x="64" y="43"/>
                  <a:pt x="64" y="42"/>
                  <a:pt x="63" y="41"/>
                </a:cubicBezTo>
                <a:cubicBezTo>
                  <a:pt x="63" y="39"/>
                  <a:pt x="61" y="39"/>
                  <a:pt x="60" y="40"/>
                </a:cubicBezTo>
                <a:cubicBezTo>
                  <a:pt x="46" y="50"/>
                  <a:pt x="40" y="69"/>
                  <a:pt x="45" y="87"/>
                </a:cubicBezTo>
                <a:cubicBezTo>
                  <a:pt x="45" y="87"/>
                  <a:pt x="50" y="107"/>
                  <a:pt x="50" y="138"/>
                </a:cubicBezTo>
                <a:cubicBezTo>
                  <a:pt x="50" y="140"/>
                  <a:pt x="51" y="141"/>
                  <a:pt x="53" y="141"/>
                </a:cubicBezTo>
                <a:cubicBezTo>
                  <a:pt x="54" y="141"/>
                  <a:pt x="56" y="140"/>
                  <a:pt x="56" y="138"/>
                </a:cubicBezTo>
                <a:cubicBezTo>
                  <a:pt x="56" y="106"/>
                  <a:pt x="50" y="86"/>
                  <a:pt x="50" y="85"/>
                </a:cubicBezTo>
                <a:cubicBezTo>
                  <a:pt x="45" y="69"/>
                  <a:pt x="51" y="53"/>
                  <a:pt x="63" y="44"/>
                </a:cubicBezTo>
                <a:close/>
                <a:moveTo>
                  <a:pt x="110" y="130"/>
                </a:moveTo>
                <a:cubicBezTo>
                  <a:pt x="110" y="129"/>
                  <a:pt x="109" y="127"/>
                  <a:pt x="107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4" y="129"/>
                  <a:pt x="104" y="130"/>
                </a:cubicBezTo>
                <a:cubicBezTo>
                  <a:pt x="104" y="132"/>
                  <a:pt x="104" y="135"/>
                  <a:pt x="105" y="138"/>
                </a:cubicBezTo>
                <a:cubicBezTo>
                  <a:pt x="105" y="143"/>
                  <a:pt x="105" y="148"/>
                  <a:pt x="105" y="152"/>
                </a:cubicBezTo>
                <a:cubicBezTo>
                  <a:pt x="105" y="153"/>
                  <a:pt x="106" y="155"/>
                  <a:pt x="107" y="155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9" y="155"/>
                  <a:pt x="110" y="153"/>
                  <a:pt x="110" y="152"/>
                </a:cubicBezTo>
                <a:cubicBezTo>
                  <a:pt x="110" y="148"/>
                  <a:pt x="110" y="143"/>
                  <a:pt x="110" y="138"/>
                </a:cubicBezTo>
                <a:cubicBezTo>
                  <a:pt x="110" y="135"/>
                  <a:pt x="110" y="132"/>
                  <a:pt x="110" y="130"/>
                </a:cubicBezTo>
                <a:close/>
                <a:moveTo>
                  <a:pt x="83" y="52"/>
                </a:moveTo>
                <a:cubicBezTo>
                  <a:pt x="80" y="52"/>
                  <a:pt x="77" y="52"/>
                  <a:pt x="75" y="53"/>
                </a:cubicBezTo>
                <a:cubicBezTo>
                  <a:pt x="64" y="58"/>
                  <a:pt x="59" y="70"/>
                  <a:pt x="63" y="81"/>
                </a:cubicBezTo>
                <a:cubicBezTo>
                  <a:pt x="65" y="87"/>
                  <a:pt x="66" y="120"/>
                  <a:pt x="66" y="152"/>
                </a:cubicBezTo>
                <a:cubicBezTo>
                  <a:pt x="66" y="153"/>
                  <a:pt x="68" y="155"/>
                  <a:pt x="69" y="155"/>
                </a:cubicBezTo>
                <a:cubicBezTo>
                  <a:pt x="71" y="155"/>
                  <a:pt x="72" y="153"/>
                  <a:pt x="72" y="152"/>
                </a:cubicBezTo>
                <a:cubicBezTo>
                  <a:pt x="72" y="123"/>
                  <a:pt x="70" y="87"/>
                  <a:pt x="68" y="79"/>
                </a:cubicBezTo>
                <a:cubicBezTo>
                  <a:pt x="65" y="71"/>
                  <a:pt x="69" y="62"/>
                  <a:pt x="77" y="58"/>
                </a:cubicBezTo>
                <a:cubicBezTo>
                  <a:pt x="79" y="57"/>
                  <a:pt x="81" y="57"/>
                  <a:pt x="83" y="57"/>
                </a:cubicBezTo>
                <a:cubicBezTo>
                  <a:pt x="89" y="57"/>
                  <a:pt x="95" y="61"/>
                  <a:pt x="98" y="67"/>
                </a:cubicBezTo>
                <a:cubicBezTo>
                  <a:pt x="103" y="79"/>
                  <a:pt x="105" y="101"/>
                  <a:pt x="105" y="117"/>
                </a:cubicBezTo>
                <a:cubicBezTo>
                  <a:pt x="105" y="118"/>
                  <a:pt x="106" y="119"/>
                  <a:pt x="108" y="119"/>
                </a:cubicBezTo>
                <a:cubicBezTo>
                  <a:pt x="108" y="119"/>
                  <a:pt x="108" y="119"/>
                  <a:pt x="108" y="119"/>
                </a:cubicBezTo>
                <a:cubicBezTo>
                  <a:pt x="109" y="119"/>
                  <a:pt x="110" y="118"/>
                  <a:pt x="110" y="117"/>
                </a:cubicBezTo>
                <a:cubicBezTo>
                  <a:pt x="110" y="100"/>
                  <a:pt x="108" y="78"/>
                  <a:pt x="103" y="65"/>
                </a:cubicBezTo>
                <a:cubicBezTo>
                  <a:pt x="100" y="57"/>
                  <a:pt x="92" y="52"/>
                  <a:pt x="83" y="52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101"/>
          <p:cNvSpPr>
            <a:spLocks noEditPoints="1"/>
          </p:cNvSpPr>
          <p:nvPr/>
        </p:nvSpPr>
        <p:spPr bwMode="auto">
          <a:xfrm>
            <a:off x="3160395" y="2851785"/>
            <a:ext cx="390525" cy="409575"/>
          </a:xfrm>
          <a:custGeom>
            <a:avLst/>
            <a:gdLst>
              <a:gd name="T0" fmla="*/ 154 w 154"/>
              <a:gd name="T1" fmla="*/ 22 h 160"/>
              <a:gd name="T2" fmla="*/ 77 w 154"/>
              <a:gd name="T3" fmla="*/ 0 h 160"/>
              <a:gd name="T4" fmla="*/ 0 w 154"/>
              <a:gd name="T5" fmla="*/ 22 h 160"/>
              <a:gd name="T6" fmla="*/ 6 w 154"/>
              <a:gd name="T7" fmla="*/ 30 h 160"/>
              <a:gd name="T8" fmla="*/ 58 w 154"/>
              <a:gd name="T9" fmla="*/ 102 h 160"/>
              <a:gd name="T10" fmla="*/ 58 w 154"/>
              <a:gd name="T11" fmla="*/ 156 h 160"/>
              <a:gd name="T12" fmla="*/ 60 w 154"/>
              <a:gd name="T13" fmla="*/ 159 h 160"/>
              <a:gd name="T14" fmla="*/ 62 w 154"/>
              <a:gd name="T15" fmla="*/ 160 h 160"/>
              <a:gd name="T16" fmla="*/ 95 w 154"/>
              <a:gd name="T17" fmla="*/ 127 h 160"/>
              <a:gd name="T18" fmla="*/ 95 w 154"/>
              <a:gd name="T19" fmla="*/ 102 h 160"/>
              <a:gd name="T20" fmla="*/ 148 w 154"/>
              <a:gd name="T21" fmla="*/ 30 h 160"/>
              <a:gd name="T22" fmla="*/ 148 w 154"/>
              <a:gd name="T23" fmla="*/ 30 h 160"/>
              <a:gd name="T24" fmla="*/ 154 w 154"/>
              <a:gd name="T25" fmla="*/ 22 h 160"/>
              <a:gd name="T26" fmla="*/ 77 w 154"/>
              <a:gd name="T27" fmla="*/ 6 h 160"/>
              <a:gd name="T28" fmla="*/ 147 w 154"/>
              <a:gd name="T29" fmla="*/ 22 h 160"/>
              <a:gd name="T30" fmla="*/ 144 w 154"/>
              <a:gd name="T31" fmla="*/ 26 h 160"/>
              <a:gd name="T32" fmla="*/ 144 w 154"/>
              <a:gd name="T33" fmla="*/ 26 h 160"/>
              <a:gd name="T34" fmla="*/ 144 w 154"/>
              <a:gd name="T35" fmla="*/ 26 h 160"/>
              <a:gd name="T36" fmla="*/ 77 w 154"/>
              <a:gd name="T37" fmla="*/ 37 h 160"/>
              <a:gd name="T38" fmla="*/ 10 w 154"/>
              <a:gd name="T39" fmla="*/ 26 h 160"/>
              <a:gd name="T40" fmla="*/ 10 w 154"/>
              <a:gd name="T41" fmla="*/ 26 h 160"/>
              <a:gd name="T42" fmla="*/ 8 w 154"/>
              <a:gd name="T43" fmla="*/ 25 h 160"/>
              <a:gd name="T44" fmla="*/ 6 w 154"/>
              <a:gd name="T45" fmla="*/ 22 h 160"/>
              <a:gd name="T46" fmla="*/ 77 w 154"/>
              <a:gd name="T47" fmla="*/ 6 h 160"/>
              <a:gd name="T48" fmla="*/ 89 w 154"/>
              <a:gd name="T49" fmla="*/ 125 h 160"/>
              <a:gd name="T50" fmla="*/ 65 w 154"/>
              <a:gd name="T51" fmla="*/ 149 h 160"/>
              <a:gd name="T52" fmla="*/ 65 w 154"/>
              <a:gd name="T53" fmla="*/ 104 h 160"/>
              <a:gd name="T54" fmla="*/ 89 w 154"/>
              <a:gd name="T55" fmla="*/ 104 h 160"/>
              <a:gd name="T56" fmla="*/ 89 w 154"/>
              <a:gd name="T57" fmla="*/ 125 h 160"/>
              <a:gd name="T58" fmla="*/ 91 w 154"/>
              <a:gd name="T59" fmla="*/ 98 h 160"/>
              <a:gd name="T60" fmla="*/ 63 w 154"/>
              <a:gd name="T61" fmla="*/ 98 h 160"/>
              <a:gd name="T62" fmla="*/ 17 w 154"/>
              <a:gd name="T63" fmla="*/ 36 h 160"/>
              <a:gd name="T64" fmla="*/ 77 w 154"/>
              <a:gd name="T65" fmla="*/ 43 h 160"/>
              <a:gd name="T66" fmla="*/ 136 w 154"/>
              <a:gd name="T67" fmla="*/ 36 h 160"/>
              <a:gd name="T68" fmla="*/ 91 w 154"/>
              <a:gd name="T69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" h="160">
                <a:moveTo>
                  <a:pt x="154" y="22"/>
                </a:moveTo>
                <a:cubicBezTo>
                  <a:pt x="154" y="7"/>
                  <a:pt x="115" y="0"/>
                  <a:pt x="77" y="0"/>
                </a:cubicBezTo>
                <a:cubicBezTo>
                  <a:pt x="39" y="0"/>
                  <a:pt x="0" y="7"/>
                  <a:pt x="0" y="22"/>
                </a:cubicBezTo>
                <a:cubicBezTo>
                  <a:pt x="0" y="25"/>
                  <a:pt x="2" y="28"/>
                  <a:pt x="6" y="30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8"/>
                  <a:pt x="59" y="159"/>
                  <a:pt x="60" y="15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52" y="28"/>
                  <a:pt x="154" y="25"/>
                  <a:pt x="154" y="22"/>
                </a:cubicBezTo>
                <a:close/>
                <a:moveTo>
                  <a:pt x="77" y="6"/>
                </a:moveTo>
                <a:cubicBezTo>
                  <a:pt x="120" y="6"/>
                  <a:pt x="147" y="15"/>
                  <a:pt x="147" y="22"/>
                </a:cubicBezTo>
                <a:cubicBezTo>
                  <a:pt x="147" y="23"/>
                  <a:pt x="146" y="24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35" y="31"/>
                  <a:pt x="111" y="37"/>
                  <a:pt x="77" y="37"/>
                </a:cubicBezTo>
                <a:cubicBezTo>
                  <a:pt x="43" y="37"/>
                  <a:pt x="18" y="31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8" y="25"/>
                  <a:pt x="8" y="25"/>
                  <a:pt x="8" y="25"/>
                </a:cubicBezTo>
                <a:cubicBezTo>
                  <a:pt x="7" y="24"/>
                  <a:pt x="6" y="23"/>
                  <a:pt x="6" y="22"/>
                </a:cubicBezTo>
                <a:cubicBezTo>
                  <a:pt x="6" y="15"/>
                  <a:pt x="34" y="6"/>
                  <a:pt x="77" y="6"/>
                </a:cubicBezTo>
                <a:close/>
                <a:moveTo>
                  <a:pt x="89" y="125"/>
                </a:moveTo>
                <a:cubicBezTo>
                  <a:pt x="65" y="149"/>
                  <a:pt x="65" y="149"/>
                  <a:pt x="65" y="14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9" y="104"/>
                  <a:pt x="89" y="104"/>
                  <a:pt x="89" y="104"/>
                </a:cubicBezTo>
                <a:lnTo>
                  <a:pt x="89" y="125"/>
                </a:lnTo>
                <a:close/>
                <a:moveTo>
                  <a:pt x="91" y="98"/>
                </a:moveTo>
                <a:cubicBezTo>
                  <a:pt x="63" y="98"/>
                  <a:pt x="63" y="98"/>
                  <a:pt x="63" y="98"/>
                </a:cubicBezTo>
                <a:cubicBezTo>
                  <a:pt x="17" y="36"/>
                  <a:pt x="17" y="36"/>
                  <a:pt x="17" y="36"/>
                </a:cubicBezTo>
                <a:cubicBezTo>
                  <a:pt x="32" y="40"/>
                  <a:pt x="54" y="43"/>
                  <a:pt x="77" y="43"/>
                </a:cubicBezTo>
                <a:cubicBezTo>
                  <a:pt x="99" y="43"/>
                  <a:pt x="122" y="40"/>
                  <a:pt x="136" y="36"/>
                </a:cubicBezTo>
                <a:lnTo>
                  <a:pt x="91" y="98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130"/>
          <p:cNvSpPr>
            <a:spLocks noEditPoints="1"/>
          </p:cNvSpPr>
          <p:nvPr/>
        </p:nvSpPr>
        <p:spPr bwMode="auto">
          <a:xfrm>
            <a:off x="2171065" y="4796790"/>
            <a:ext cx="409575" cy="400685"/>
          </a:xfrm>
          <a:custGeom>
            <a:avLst/>
            <a:gdLst>
              <a:gd name="T0" fmla="*/ 131 w 160"/>
              <a:gd name="T1" fmla="*/ 76 h 155"/>
              <a:gd name="T2" fmla="*/ 23 w 160"/>
              <a:gd name="T3" fmla="*/ 73 h 155"/>
              <a:gd name="T4" fmla="*/ 26 w 160"/>
              <a:gd name="T5" fmla="*/ 70 h 155"/>
              <a:gd name="T6" fmla="*/ 35 w 160"/>
              <a:gd name="T7" fmla="*/ 85 h 155"/>
              <a:gd name="T8" fmla="*/ 32 w 160"/>
              <a:gd name="T9" fmla="*/ 82 h 155"/>
              <a:gd name="T10" fmla="*/ 55 w 160"/>
              <a:gd name="T11" fmla="*/ 82 h 155"/>
              <a:gd name="T12" fmla="*/ 41 w 160"/>
              <a:gd name="T13" fmla="*/ 91 h 155"/>
              <a:gd name="T14" fmla="*/ 44 w 160"/>
              <a:gd name="T15" fmla="*/ 88 h 155"/>
              <a:gd name="T16" fmla="*/ 61 w 160"/>
              <a:gd name="T17" fmla="*/ 94 h 155"/>
              <a:gd name="T18" fmla="*/ 58 w 160"/>
              <a:gd name="T19" fmla="*/ 91 h 155"/>
              <a:gd name="T20" fmla="*/ 73 w 160"/>
              <a:gd name="T21" fmla="*/ 99 h 155"/>
              <a:gd name="T22" fmla="*/ 84 w 160"/>
              <a:gd name="T23" fmla="*/ 99 h 155"/>
              <a:gd name="T24" fmla="*/ 87 w 160"/>
              <a:gd name="T25" fmla="*/ 97 h 155"/>
              <a:gd name="T26" fmla="*/ 96 w 160"/>
              <a:gd name="T27" fmla="*/ 94 h 155"/>
              <a:gd name="T28" fmla="*/ 93 w 160"/>
              <a:gd name="T29" fmla="*/ 91 h 155"/>
              <a:gd name="T30" fmla="*/ 82 w 160"/>
              <a:gd name="T31" fmla="*/ 108 h 155"/>
              <a:gd name="T32" fmla="*/ 102 w 160"/>
              <a:gd name="T33" fmla="*/ 82 h 155"/>
              <a:gd name="T34" fmla="*/ 105 w 160"/>
              <a:gd name="T35" fmla="*/ 79 h 155"/>
              <a:gd name="T36" fmla="*/ 122 w 160"/>
              <a:gd name="T37" fmla="*/ 85 h 155"/>
              <a:gd name="T38" fmla="*/ 119 w 160"/>
              <a:gd name="T39" fmla="*/ 82 h 155"/>
              <a:gd name="T40" fmla="*/ 117 w 160"/>
              <a:gd name="T41" fmla="*/ 91 h 155"/>
              <a:gd name="T42" fmla="*/ 132 w 160"/>
              <a:gd name="T43" fmla="*/ 93 h 155"/>
              <a:gd name="T44" fmla="*/ 80 w 160"/>
              <a:gd name="T45" fmla="*/ 155 h 155"/>
              <a:gd name="T46" fmla="*/ 0 w 160"/>
              <a:gd name="T47" fmla="*/ 77 h 155"/>
              <a:gd name="T48" fmla="*/ 80 w 160"/>
              <a:gd name="T49" fmla="*/ 0 h 155"/>
              <a:gd name="T50" fmla="*/ 160 w 160"/>
              <a:gd name="T51" fmla="*/ 77 h 155"/>
              <a:gd name="T52" fmla="*/ 12 w 160"/>
              <a:gd name="T53" fmla="*/ 45 h 155"/>
              <a:gd name="T54" fmla="*/ 126 w 160"/>
              <a:gd name="T55" fmla="*/ 58 h 155"/>
              <a:gd name="T56" fmla="*/ 12 w 160"/>
              <a:gd name="T57" fmla="*/ 45 h 155"/>
              <a:gd name="T58" fmla="*/ 18 w 160"/>
              <a:gd name="T59" fmla="*/ 79 h 155"/>
              <a:gd name="T60" fmla="*/ 50 w 160"/>
              <a:gd name="T61" fmla="*/ 99 h 155"/>
              <a:gd name="T62" fmla="*/ 54 w 160"/>
              <a:gd name="T63" fmla="*/ 102 h 155"/>
              <a:gd name="T64" fmla="*/ 64 w 160"/>
              <a:gd name="T65" fmla="*/ 107 h 155"/>
              <a:gd name="T66" fmla="*/ 93 w 160"/>
              <a:gd name="T67" fmla="*/ 108 h 155"/>
              <a:gd name="T68" fmla="*/ 105 w 160"/>
              <a:gd name="T69" fmla="*/ 102 h 155"/>
              <a:gd name="T70" fmla="*/ 108 w 160"/>
              <a:gd name="T71" fmla="*/ 99 h 155"/>
              <a:gd name="T72" fmla="*/ 126 w 160"/>
              <a:gd name="T73" fmla="*/ 90 h 155"/>
              <a:gd name="T74" fmla="*/ 140 w 160"/>
              <a:gd name="T75" fmla="*/ 79 h 155"/>
              <a:gd name="T76" fmla="*/ 126 w 160"/>
              <a:gd name="T77" fmla="*/ 65 h 155"/>
              <a:gd name="T78" fmla="*/ 122 w 160"/>
              <a:gd name="T79" fmla="*/ 67 h 155"/>
              <a:gd name="T80" fmla="*/ 114 w 160"/>
              <a:gd name="T81" fmla="*/ 76 h 155"/>
              <a:gd name="T82" fmla="*/ 82 w 160"/>
              <a:gd name="T83" fmla="*/ 91 h 155"/>
              <a:gd name="T84" fmla="*/ 76 w 160"/>
              <a:gd name="T85" fmla="*/ 89 h 155"/>
              <a:gd name="T86" fmla="*/ 44 w 160"/>
              <a:gd name="T87" fmla="*/ 76 h 155"/>
              <a:gd name="T88" fmla="*/ 37 w 160"/>
              <a:gd name="T89" fmla="*/ 67 h 155"/>
              <a:gd name="T90" fmla="*/ 12 w 160"/>
              <a:gd name="T91" fmla="*/ 77 h 155"/>
              <a:gd name="T92" fmla="*/ 34 w 160"/>
              <a:gd name="T93" fmla="*/ 97 h 155"/>
              <a:gd name="T94" fmla="*/ 148 w 160"/>
              <a:gd name="T95" fmla="*/ 11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55">
                <a:moveTo>
                  <a:pt x="131" y="70"/>
                </a:moveTo>
                <a:cubicBezTo>
                  <a:pt x="133" y="70"/>
                  <a:pt x="134" y="72"/>
                  <a:pt x="134" y="73"/>
                </a:cubicBezTo>
                <a:cubicBezTo>
                  <a:pt x="134" y="75"/>
                  <a:pt x="133" y="76"/>
                  <a:pt x="131" y="76"/>
                </a:cubicBezTo>
                <a:cubicBezTo>
                  <a:pt x="129" y="76"/>
                  <a:pt x="128" y="75"/>
                  <a:pt x="128" y="73"/>
                </a:cubicBezTo>
                <a:cubicBezTo>
                  <a:pt x="128" y="72"/>
                  <a:pt x="129" y="70"/>
                  <a:pt x="131" y="70"/>
                </a:cubicBezTo>
                <a:close/>
                <a:moveTo>
                  <a:pt x="23" y="73"/>
                </a:moveTo>
                <a:cubicBezTo>
                  <a:pt x="23" y="75"/>
                  <a:pt x="25" y="76"/>
                  <a:pt x="26" y="76"/>
                </a:cubicBezTo>
                <a:cubicBezTo>
                  <a:pt x="28" y="76"/>
                  <a:pt x="29" y="75"/>
                  <a:pt x="29" y="73"/>
                </a:cubicBezTo>
                <a:cubicBezTo>
                  <a:pt x="29" y="72"/>
                  <a:pt x="28" y="70"/>
                  <a:pt x="26" y="70"/>
                </a:cubicBezTo>
                <a:cubicBezTo>
                  <a:pt x="25" y="70"/>
                  <a:pt x="23" y="72"/>
                  <a:pt x="23" y="73"/>
                </a:cubicBezTo>
                <a:close/>
                <a:moveTo>
                  <a:pt x="32" y="82"/>
                </a:moveTo>
                <a:cubicBezTo>
                  <a:pt x="32" y="84"/>
                  <a:pt x="33" y="85"/>
                  <a:pt x="35" y="85"/>
                </a:cubicBezTo>
                <a:cubicBezTo>
                  <a:pt x="37" y="85"/>
                  <a:pt x="38" y="84"/>
                  <a:pt x="38" y="82"/>
                </a:cubicBezTo>
                <a:cubicBezTo>
                  <a:pt x="38" y="80"/>
                  <a:pt x="37" y="79"/>
                  <a:pt x="35" y="79"/>
                </a:cubicBezTo>
                <a:cubicBezTo>
                  <a:pt x="33" y="79"/>
                  <a:pt x="32" y="80"/>
                  <a:pt x="32" y="82"/>
                </a:cubicBezTo>
                <a:close/>
                <a:moveTo>
                  <a:pt x="50" y="82"/>
                </a:moveTo>
                <a:cubicBezTo>
                  <a:pt x="50" y="84"/>
                  <a:pt x="51" y="85"/>
                  <a:pt x="52" y="85"/>
                </a:cubicBezTo>
                <a:cubicBezTo>
                  <a:pt x="54" y="85"/>
                  <a:pt x="55" y="84"/>
                  <a:pt x="55" y="82"/>
                </a:cubicBezTo>
                <a:cubicBezTo>
                  <a:pt x="55" y="80"/>
                  <a:pt x="54" y="79"/>
                  <a:pt x="52" y="79"/>
                </a:cubicBezTo>
                <a:cubicBezTo>
                  <a:pt x="51" y="79"/>
                  <a:pt x="50" y="80"/>
                  <a:pt x="50" y="82"/>
                </a:cubicBezTo>
                <a:close/>
                <a:moveTo>
                  <a:pt x="41" y="91"/>
                </a:moveTo>
                <a:cubicBezTo>
                  <a:pt x="41" y="92"/>
                  <a:pt x="42" y="94"/>
                  <a:pt x="44" y="94"/>
                </a:cubicBezTo>
                <a:cubicBezTo>
                  <a:pt x="45" y="94"/>
                  <a:pt x="47" y="92"/>
                  <a:pt x="47" y="91"/>
                </a:cubicBezTo>
                <a:cubicBezTo>
                  <a:pt x="47" y="89"/>
                  <a:pt x="45" y="88"/>
                  <a:pt x="44" y="88"/>
                </a:cubicBezTo>
                <a:cubicBezTo>
                  <a:pt x="42" y="88"/>
                  <a:pt x="41" y="89"/>
                  <a:pt x="41" y="91"/>
                </a:cubicBezTo>
                <a:close/>
                <a:moveTo>
                  <a:pt x="58" y="91"/>
                </a:moveTo>
                <a:cubicBezTo>
                  <a:pt x="58" y="92"/>
                  <a:pt x="60" y="94"/>
                  <a:pt x="61" y="94"/>
                </a:cubicBezTo>
                <a:cubicBezTo>
                  <a:pt x="63" y="94"/>
                  <a:pt x="64" y="92"/>
                  <a:pt x="64" y="91"/>
                </a:cubicBezTo>
                <a:cubicBezTo>
                  <a:pt x="64" y="89"/>
                  <a:pt x="63" y="88"/>
                  <a:pt x="61" y="88"/>
                </a:cubicBezTo>
                <a:cubicBezTo>
                  <a:pt x="60" y="88"/>
                  <a:pt x="58" y="89"/>
                  <a:pt x="58" y="91"/>
                </a:cubicBezTo>
                <a:close/>
                <a:moveTo>
                  <a:pt x="67" y="99"/>
                </a:moveTo>
                <a:cubicBezTo>
                  <a:pt x="67" y="101"/>
                  <a:pt x="68" y="102"/>
                  <a:pt x="70" y="102"/>
                </a:cubicBezTo>
                <a:cubicBezTo>
                  <a:pt x="72" y="102"/>
                  <a:pt x="73" y="101"/>
                  <a:pt x="73" y="99"/>
                </a:cubicBezTo>
                <a:cubicBezTo>
                  <a:pt x="73" y="98"/>
                  <a:pt x="72" y="97"/>
                  <a:pt x="70" y="97"/>
                </a:cubicBezTo>
                <a:cubicBezTo>
                  <a:pt x="68" y="97"/>
                  <a:pt x="67" y="98"/>
                  <a:pt x="67" y="99"/>
                </a:cubicBezTo>
                <a:close/>
                <a:moveTo>
                  <a:pt x="84" y="99"/>
                </a:moveTo>
                <a:cubicBezTo>
                  <a:pt x="84" y="101"/>
                  <a:pt x="86" y="102"/>
                  <a:pt x="87" y="102"/>
                </a:cubicBezTo>
                <a:cubicBezTo>
                  <a:pt x="89" y="102"/>
                  <a:pt x="90" y="101"/>
                  <a:pt x="90" y="99"/>
                </a:cubicBezTo>
                <a:cubicBezTo>
                  <a:pt x="90" y="98"/>
                  <a:pt x="89" y="97"/>
                  <a:pt x="87" y="97"/>
                </a:cubicBezTo>
                <a:cubicBezTo>
                  <a:pt x="86" y="97"/>
                  <a:pt x="84" y="98"/>
                  <a:pt x="84" y="99"/>
                </a:cubicBezTo>
                <a:close/>
                <a:moveTo>
                  <a:pt x="93" y="91"/>
                </a:moveTo>
                <a:cubicBezTo>
                  <a:pt x="93" y="92"/>
                  <a:pt x="95" y="94"/>
                  <a:pt x="96" y="94"/>
                </a:cubicBezTo>
                <a:cubicBezTo>
                  <a:pt x="98" y="94"/>
                  <a:pt x="99" y="92"/>
                  <a:pt x="99" y="91"/>
                </a:cubicBezTo>
                <a:cubicBezTo>
                  <a:pt x="99" y="89"/>
                  <a:pt x="98" y="88"/>
                  <a:pt x="96" y="88"/>
                </a:cubicBezTo>
                <a:cubicBezTo>
                  <a:pt x="95" y="88"/>
                  <a:pt x="93" y="89"/>
                  <a:pt x="93" y="91"/>
                </a:cubicBezTo>
                <a:close/>
                <a:moveTo>
                  <a:pt x="76" y="108"/>
                </a:moveTo>
                <a:cubicBezTo>
                  <a:pt x="76" y="110"/>
                  <a:pt x="77" y="111"/>
                  <a:pt x="79" y="111"/>
                </a:cubicBezTo>
                <a:cubicBezTo>
                  <a:pt x="80" y="111"/>
                  <a:pt x="82" y="110"/>
                  <a:pt x="82" y="108"/>
                </a:cubicBezTo>
                <a:cubicBezTo>
                  <a:pt x="82" y="107"/>
                  <a:pt x="80" y="105"/>
                  <a:pt x="79" y="105"/>
                </a:cubicBezTo>
                <a:cubicBezTo>
                  <a:pt x="77" y="105"/>
                  <a:pt x="76" y="107"/>
                  <a:pt x="76" y="108"/>
                </a:cubicBezTo>
                <a:close/>
                <a:moveTo>
                  <a:pt x="102" y="82"/>
                </a:moveTo>
                <a:cubicBezTo>
                  <a:pt x="102" y="84"/>
                  <a:pt x="103" y="85"/>
                  <a:pt x="105" y="85"/>
                </a:cubicBezTo>
                <a:cubicBezTo>
                  <a:pt x="106" y="85"/>
                  <a:pt x="108" y="84"/>
                  <a:pt x="108" y="82"/>
                </a:cubicBezTo>
                <a:cubicBezTo>
                  <a:pt x="108" y="80"/>
                  <a:pt x="106" y="79"/>
                  <a:pt x="105" y="79"/>
                </a:cubicBezTo>
                <a:cubicBezTo>
                  <a:pt x="103" y="79"/>
                  <a:pt x="102" y="80"/>
                  <a:pt x="102" y="82"/>
                </a:cubicBezTo>
                <a:close/>
                <a:moveTo>
                  <a:pt x="119" y="82"/>
                </a:moveTo>
                <a:cubicBezTo>
                  <a:pt x="119" y="84"/>
                  <a:pt x="121" y="85"/>
                  <a:pt x="122" y="85"/>
                </a:cubicBezTo>
                <a:cubicBezTo>
                  <a:pt x="124" y="85"/>
                  <a:pt x="125" y="84"/>
                  <a:pt x="125" y="82"/>
                </a:cubicBezTo>
                <a:cubicBezTo>
                  <a:pt x="125" y="80"/>
                  <a:pt x="124" y="79"/>
                  <a:pt x="122" y="79"/>
                </a:cubicBezTo>
                <a:cubicBezTo>
                  <a:pt x="121" y="79"/>
                  <a:pt x="119" y="80"/>
                  <a:pt x="119" y="82"/>
                </a:cubicBezTo>
                <a:close/>
                <a:moveTo>
                  <a:pt x="111" y="91"/>
                </a:moveTo>
                <a:cubicBezTo>
                  <a:pt x="111" y="92"/>
                  <a:pt x="112" y="94"/>
                  <a:pt x="114" y="94"/>
                </a:cubicBezTo>
                <a:cubicBezTo>
                  <a:pt x="115" y="94"/>
                  <a:pt x="117" y="92"/>
                  <a:pt x="117" y="91"/>
                </a:cubicBezTo>
                <a:cubicBezTo>
                  <a:pt x="117" y="89"/>
                  <a:pt x="115" y="88"/>
                  <a:pt x="114" y="88"/>
                </a:cubicBezTo>
                <a:cubicBezTo>
                  <a:pt x="112" y="88"/>
                  <a:pt x="111" y="89"/>
                  <a:pt x="111" y="91"/>
                </a:cubicBezTo>
                <a:close/>
                <a:moveTo>
                  <a:pt x="132" y="93"/>
                </a:moveTo>
                <a:cubicBezTo>
                  <a:pt x="132" y="94"/>
                  <a:pt x="132" y="94"/>
                  <a:pt x="132" y="94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80" y="155"/>
                  <a:pt x="80" y="155"/>
                  <a:pt x="80" y="155"/>
                </a:cubicBezTo>
                <a:cubicBezTo>
                  <a:pt x="0" y="109"/>
                  <a:pt x="0" y="109"/>
                  <a:pt x="0" y="109"/>
                </a:cubicBezTo>
                <a:cubicBezTo>
                  <a:pt x="28" y="94"/>
                  <a:pt x="28" y="94"/>
                  <a:pt x="28" y="94"/>
                </a:cubicBezTo>
                <a:cubicBezTo>
                  <a:pt x="0" y="77"/>
                  <a:pt x="0" y="77"/>
                  <a:pt x="0" y="77"/>
                </a:cubicBezTo>
                <a:cubicBezTo>
                  <a:pt x="28" y="61"/>
                  <a:pt x="28" y="61"/>
                  <a:pt x="28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80" y="0"/>
                  <a:pt x="80" y="0"/>
                  <a:pt x="80" y="0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2" y="93"/>
                  <a:pt x="132" y="93"/>
                  <a:pt x="132" y="93"/>
                </a:cubicBezTo>
                <a:close/>
                <a:moveTo>
                  <a:pt x="12" y="45"/>
                </a:moveTo>
                <a:cubicBezTo>
                  <a:pt x="80" y="84"/>
                  <a:pt x="80" y="84"/>
                  <a:pt x="80" y="84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80" y="7"/>
                  <a:pt x="80" y="7"/>
                  <a:pt x="80" y="7"/>
                </a:cubicBezTo>
                <a:lnTo>
                  <a:pt x="12" y="45"/>
                </a:lnTo>
                <a:close/>
                <a:moveTo>
                  <a:pt x="12" y="77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7" y="79"/>
                  <a:pt x="18" y="79"/>
                </a:cubicBezTo>
                <a:cubicBezTo>
                  <a:pt x="19" y="79"/>
                  <a:pt x="20" y="80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50" y="99"/>
                  <a:pt x="50" y="99"/>
                  <a:pt x="50" y="99"/>
                </a:cubicBezTo>
                <a:cubicBezTo>
                  <a:pt x="50" y="98"/>
                  <a:pt x="51" y="97"/>
                  <a:pt x="52" y="97"/>
                </a:cubicBezTo>
                <a:cubicBezTo>
                  <a:pt x="54" y="97"/>
                  <a:pt x="55" y="98"/>
                  <a:pt x="55" y="99"/>
                </a:cubicBezTo>
                <a:cubicBezTo>
                  <a:pt x="55" y="100"/>
                  <a:pt x="55" y="101"/>
                  <a:pt x="54" y="102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3" y="105"/>
                  <a:pt x="64" y="106"/>
                  <a:pt x="64" y="10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9"/>
                  <a:pt x="93" y="108"/>
                  <a:pt x="93" y="108"/>
                </a:cubicBezTo>
                <a:cubicBezTo>
                  <a:pt x="93" y="107"/>
                  <a:pt x="95" y="105"/>
                  <a:pt x="96" y="105"/>
                </a:cubicBezTo>
                <a:cubicBezTo>
                  <a:pt x="97" y="105"/>
                  <a:pt x="98" y="106"/>
                  <a:pt x="98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3" y="102"/>
                  <a:pt x="102" y="101"/>
                  <a:pt x="102" y="99"/>
                </a:cubicBezTo>
                <a:cubicBezTo>
                  <a:pt x="102" y="98"/>
                  <a:pt x="103" y="97"/>
                  <a:pt x="105" y="97"/>
                </a:cubicBezTo>
                <a:cubicBezTo>
                  <a:pt x="106" y="97"/>
                  <a:pt x="108" y="98"/>
                  <a:pt x="108" y="99"/>
                </a:cubicBezTo>
                <a:cubicBezTo>
                  <a:pt x="108" y="100"/>
                  <a:pt x="108" y="100"/>
                  <a:pt x="107" y="10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3"/>
                  <a:pt x="137" y="83"/>
                  <a:pt x="137" y="82"/>
                </a:cubicBezTo>
                <a:cubicBezTo>
                  <a:pt x="137" y="80"/>
                  <a:pt x="138" y="79"/>
                  <a:pt x="140" y="79"/>
                </a:cubicBezTo>
                <a:cubicBezTo>
                  <a:pt x="141" y="79"/>
                  <a:pt x="142" y="80"/>
                  <a:pt x="142" y="81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5" y="67"/>
                  <a:pt x="124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1"/>
                  <a:pt x="117" y="72"/>
                  <a:pt x="117" y="73"/>
                </a:cubicBezTo>
                <a:cubicBezTo>
                  <a:pt x="117" y="75"/>
                  <a:pt x="115" y="76"/>
                  <a:pt x="114" y="76"/>
                </a:cubicBezTo>
                <a:cubicBezTo>
                  <a:pt x="112" y="76"/>
                  <a:pt x="111" y="75"/>
                  <a:pt x="111" y="74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0"/>
                  <a:pt x="82" y="91"/>
                  <a:pt x="82" y="91"/>
                </a:cubicBezTo>
                <a:cubicBezTo>
                  <a:pt x="82" y="92"/>
                  <a:pt x="80" y="94"/>
                  <a:pt x="79" y="94"/>
                </a:cubicBezTo>
                <a:cubicBezTo>
                  <a:pt x="77" y="94"/>
                  <a:pt x="76" y="92"/>
                  <a:pt x="76" y="91"/>
                </a:cubicBezTo>
                <a:cubicBezTo>
                  <a:pt x="76" y="90"/>
                  <a:pt x="76" y="90"/>
                  <a:pt x="76" y="89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3"/>
                  <a:pt x="47" y="73"/>
                </a:cubicBezTo>
                <a:cubicBezTo>
                  <a:pt x="47" y="75"/>
                  <a:pt x="45" y="76"/>
                  <a:pt x="44" y="76"/>
                </a:cubicBezTo>
                <a:cubicBezTo>
                  <a:pt x="42" y="76"/>
                  <a:pt x="41" y="75"/>
                  <a:pt x="41" y="73"/>
                </a:cubicBezTo>
                <a:cubicBezTo>
                  <a:pt x="41" y="72"/>
                  <a:pt x="42" y="70"/>
                  <a:pt x="44" y="70"/>
                </a:cubicBezTo>
                <a:cubicBezTo>
                  <a:pt x="37" y="67"/>
                  <a:pt x="37" y="67"/>
                  <a:pt x="37" y="67"/>
                </a:cubicBezTo>
                <a:cubicBezTo>
                  <a:pt x="36" y="67"/>
                  <a:pt x="36" y="67"/>
                  <a:pt x="35" y="67"/>
                </a:cubicBezTo>
                <a:cubicBezTo>
                  <a:pt x="34" y="67"/>
                  <a:pt x="33" y="67"/>
                  <a:pt x="32" y="66"/>
                </a:cubicBezTo>
                <a:lnTo>
                  <a:pt x="12" y="77"/>
                </a:lnTo>
                <a:close/>
                <a:moveTo>
                  <a:pt x="126" y="97"/>
                </a:moveTo>
                <a:cubicBezTo>
                  <a:pt x="80" y="123"/>
                  <a:pt x="80" y="123"/>
                  <a:pt x="80" y="123"/>
                </a:cubicBezTo>
                <a:cubicBezTo>
                  <a:pt x="34" y="97"/>
                  <a:pt x="34" y="97"/>
                  <a:pt x="34" y="97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148" y="110"/>
                  <a:pt x="148" y="110"/>
                  <a:pt x="148" y="110"/>
                </a:cubicBezTo>
                <a:lnTo>
                  <a:pt x="126" y="97"/>
                </a:lnTo>
                <a:close/>
              </a:path>
            </a:pathLst>
          </a:custGeom>
          <a:solidFill>
            <a:schemeClr val="bg1">
              <a:alpha val="7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056"/>
          <p:cNvSpPr>
            <a:spLocks noEditPoints="1"/>
          </p:cNvSpPr>
          <p:nvPr/>
        </p:nvSpPr>
        <p:spPr bwMode="auto">
          <a:xfrm>
            <a:off x="9566910" y="4796790"/>
            <a:ext cx="415290" cy="356870"/>
          </a:xfrm>
          <a:custGeom>
            <a:avLst/>
            <a:gdLst>
              <a:gd name="T0" fmla="*/ 147 w 160"/>
              <a:gd name="T1" fmla="*/ 24 h 136"/>
              <a:gd name="T2" fmla="*/ 120 w 160"/>
              <a:gd name="T3" fmla="*/ 16 h 136"/>
              <a:gd name="T4" fmla="*/ 109 w 160"/>
              <a:gd name="T5" fmla="*/ 24 h 136"/>
              <a:gd name="T6" fmla="*/ 101 w 160"/>
              <a:gd name="T7" fmla="*/ 0 h 136"/>
              <a:gd name="T8" fmla="*/ 51 w 160"/>
              <a:gd name="T9" fmla="*/ 9 h 136"/>
              <a:gd name="T10" fmla="*/ 40 w 160"/>
              <a:gd name="T11" fmla="*/ 24 h 136"/>
              <a:gd name="T12" fmla="*/ 13 w 160"/>
              <a:gd name="T13" fmla="*/ 16 h 136"/>
              <a:gd name="T14" fmla="*/ 8 w 160"/>
              <a:gd name="T15" fmla="*/ 24 h 136"/>
              <a:gd name="T16" fmla="*/ 0 w 160"/>
              <a:gd name="T17" fmla="*/ 128 h 136"/>
              <a:gd name="T18" fmla="*/ 152 w 160"/>
              <a:gd name="T19" fmla="*/ 136 h 136"/>
              <a:gd name="T20" fmla="*/ 160 w 160"/>
              <a:gd name="T21" fmla="*/ 32 h 136"/>
              <a:gd name="T22" fmla="*/ 125 w 160"/>
              <a:gd name="T23" fmla="*/ 21 h 136"/>
              <a:gd name="T24" fmla="*/ 141 w 160"/>
              <a:gd name="T25" fmla="*/ 24 h 136"/>
              <a:gd name="T26" fmla="*/ 125 w 160"/>
              <a:gd name="T27" fmla="*/ 21 h 136"/>
              <a:gd name="T28" fmla="*/ 59 w 160"/>
              <a:gd name="T29" fmla="*/ 5 h 136"/>
              <a:gd name="T30" fmla="*/ 104 w 160"/>
              <a:gd name="T31" fmla="*/ 9 h 136"/>
              <a:gd name="T32" fmla="*/ 56 w 160"/>
              <a:gd name="T33" fmla="*/ 24 h 136"/>
              <a:gd name="T34" fmla="*/ 51 w 160"/>
              <a:gd name="T35" fmla="*/ 29 h 136"/>
              <a:gd name="T36" fmla="*/ 120 w 160"/>
              <a:gd name="T37" fmla="*/ 29 h 136"/>
              <a:gd name="T38" fmla="*/ 133 w 160"/>
              <a:gd name="T39" fmla="*/ 131 h 136"/>
              <a:gd name="T40" fmla="*/ 27 w 160"/>
              <a:gd name="T41" fmla="*/ 29 h 136"/>
              <a:gd name="T42" fmla="*/ 51 w 160"/>
              <a:gd name="T43" fmla="*/ 29 h 136"/>
              <a:gd name="T44" fmla="*/ 35 w 160"/>
              <a:gd name="T45" fmla="*/ 21 h 136"/>
              <a:gd name="T46" fmla="*/ 19 w 160"/>
              <a:gd name="T47" fmla="*/ 24 h 136"/>
              <a:gd name="T48" fmla="*/ 5 w 160"/>
              <a:gd name="T49" fmla="*/ 128 h 136"/>
              <a:gd name="T50" fmla="*/ 8 w 160"/>
              <a:gd name="T51" fmla="*/ 29 h 136"/>
              <a:gd name="T52" fmla="*/ 21 w 160"/>
              <a:gd name="T53" fmla="*/ 29 h 136"/>
              <a:gd name="T54" fmla="*/ 8 w 160"/>
              <a:gd name="T55" fmla="*/ 131 h 136"/>
              <a:gd name="T56" fmla="*/ 155 w 160"/>
              <a:gd name="T57" fmla="*/ 128 h 136"/>
              <a:gd name="T58" fmla="*/ 139 w 160"/>
              <a:gd name="T59" fmla="*/ 131 h 136"/>
              <a:gd name="T60" fmla="*/ 147 w 160"/>
              <a:gd name="T61" fmla="*/ 29 h 136"/>
              <a:gd name="T62" fmla="*/ 155 w 160"/>
              <a:gd name="T63" fmla="*/ 3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36">
                <a:moveTo>
                  <a:pt x="152" y="24"/>
                </a:moveTo>
                <a:cubicBezTo>
                  <a:pt x="147" y="24"/>
                  <a:pt x="147" y="24"/>
                  <a:pt x="147" y="24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4"/>
                  <a:pt x="106" y="0"/>
                  <a:pt x="10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4"/>
                  <a:pt x="51" y="9"/>
                </a:cubicBezTo>
                <a:cubicBezTo>
                  <a:pt x="51" y="24"/>
                  <a:pt x="51" y="24"/>
                  <a:pt x="51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6" y="136"/>
                  <a:pt x="160" y="132"/>
                  <a:pt x="160" y="128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0" y="28"/>
                  <a:pt x="156" y="24"/>
                  <a:pt x="152" y="24"/>
                </a:cubicBezTo>
                <a:close/>
                <a:moveTo>
                  <a:pt x="125" y="21"/>
                </a:moveTo>
                <a:cubicBezTo>
                  <a:pt x="141" y="21"/>
                  <a:pt x="141" y="21"/>
                  <a:pt x="141" y="21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25" y="24"/>
                  <a:pt x="125" y="24"/>
                  <a:pt x="125" y="24"/>
                </a:cubicBezTo>
                <a:lnTo>
                  <a:pt x="125" y="21"/>
                </a:lnTo>
                <a:close/>
                <a:moveTo>
                  <a:pt x="56" y="9"/>
                </a:moveTo>
                <a:cubicBezTo>
                  <a:pt x="56" y="7"/>
                  <a:pt x="57" y="5"/>
                  <a:pt x="59" y="5"/>
                </a:cubicBezTo>
                <a:cubicBezTo>
                  <a:pt x="101" y="5"/>
                  <a:pt x="101" y="5"/>
                  <a:pt x="101" y="5"/>
                </a:cubicBezTo>
                <a:cubicBezTo>
                  <a:pt x="103" y="5"/>
                  <a:pt x="104" y="7"/>
                  <a:pt x="104" y="9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56" y="24"/>
                  <a:pt x="56" y="24"/>
                  <a:pt x="56" y="24"/>
                </a:cubicBezTo>
                <a:lnTo>
                  <a:pt x="56" y="9"/>
                </a:lnTo>
                <a:close/>
                <a:moveTo>
                  <a:pt x="51" y="29"/>
                </a:moveTo>
                <a:cubicBezTo>
                  <a:pt x="109" y="29"/>
                  <a:pt x="109" y="29"/>
                  <a:pt x="109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131"/>
                  <a:pt x="133" y="131"/>
                  <a:pt x="133" y="131"/>
                </a:cubicBezTo>
                <a:cubicBezTo>
                  <a:pt x="27" y="131"/>
                  <a:pt x="27" y="131"/>
                  <a:pt x="27" y="131"/>
                </a:cubicBezTo>
                <a:cubicBezTo>
                  <a:pt x="27" y="29"/>
                  <a:pt x="27" y="29"/>
                  <a:pt x="27" y="29"/>
                </a:cubicBezTo>
                <a:cubicBezTo>
                  <a:pt x="40" y="29"/>
                  <a:pt x="40" y="29"/>
                  <a:pt x="40" y="29"/>
                </a:cubicBezTo>
                <a:lnTo>
                  <a:pt x="51" y="29"/>
                </a:lnTo>
                <a:close/>
                <a:moveTo>
                  <a:pt x="19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5" y="24"/>
                  <a:pt x="35" y="24"/>
                  <a:pt x="35" y="24"/>
                </a:cubicBezTo>
                <a:cubicBezTo>
                  <a:pt x="19" y="24"/>
                  <a:pt x="19" y="24"/>
                  <a:pt x="19" y="24"/>
                </a:cubicBezTo>
                <a:lnTo>
                  <a:pt x="19" y="21"/>
                </a:lnTo>
                <a:close/>
                <a:moveTo>
                  <a:pt x="5" y="128"/>
                </a:move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7" y="29"/>
                  <a:pt x="8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7" y="131"/>
                  <a:pt x="5" y="129"/>
                  <a:pt x="5" y="128"/>
                </a:cubicBezTo>
                <a:close/>
                <a:moveTo>
                  <a:pt x="155" y="128"/>
                </a:moveTo>
                <a:cubicBezTo>
                  <a:pt x="155" y="129"/>
                  <a:pt x="153" y="131"/>
                  <a:pt x="152" y="131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3" y="29"/>
                  <a:pt x="155" y="31"/>
                  <a:pt x="155" y="32"/>
                </a:cubicBezTo>
                <a:lnTo>
                  <a:pt x="155" y="128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矩形 101"/>
          <p:cNvSpPr/>
          <p:nvPr/>
        </p:nvSpPr>
        <p:spPr>
          <a:xfrm>
            <a:off x="4050665" y="3032760"/>
            <a:ext cx="4222750" cy="2771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d6e5262f-baad-4778-8f19-a8dbc4e303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25950" y="3399790"/>
            <a:ext cx="3401060" cy="2076450"/>
            <a:chOff x="2974975" y="1919288"/>
            <a:chExt cx="6234113" cy="3805238"/>
          </a:xfrm>
        </p:grpSpPr>
        <p:sp>
          <p:nvSpPr>
            <p:cNvPr id="6" name="îšļíďe"/>
            <p:cNvSpPr/>
            <p:nvPr/>
          </p:nvSpPr>
          <p:spPr bwMode="auto">
            <a:xfrm>
              <a:off x="3760788" y="4946651"/>
              <a:ext cx="5011738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ḻïďè"/>
            <p:cNvSpPr/>
            <p:nvPr/>
          </p:nvSpPr>
          <p:spPr bwMode="auto">
            <a:xfrm>
              <a:off x="3973513" y="2187576"/>
              <a:ext cx="4411663" cy="2743200"/>
            </a:xfrm>
            <a:prstGeom prst="rect">
              <a:avLst/>
            </a:prstGeom>
            <a:solidFill>
              <a:srgbClr val="FBF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ľíḓé"/>
            <p:cNvSpPr/>
            <p:nvPr/>
          </p:nvSpPr>
          <p:spPr bwMode="auto">
            <a:xfrm>
              <a:off x="3973513" y="2187576"/>
              <a:ext cx="1122363" cy="2743200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ḷiḋè"/>
            <p:cNvSpPr/>
            <p:nvPr/>
          </p:nvSpPr>
          <p:spPr bwMode="auto">
            <a:xfrm>
              <a:off x="3973513" y="1919288"/>
              <a:ext cx="4411663" cy="268288"/>
            </a:xfrm>
            <a:custGeom>
              <a:avLst/>
              <a:gdLst>
                <a:gd name="T0" fmla="*/ 1156 w 1184"/>
                <a:gd name="T1" fmla="*/ 0 h 72"/>
                <a:gd name="T2" fmla="*/ 28 w 1184"/>
                <a:gd name="T3" fmla="*/ 0 h 72"/>
                <a:gd name="T4" fmla="*/ 0 w 1184"/>
                <a:gd name="T5" fmla="*/ 28 h 72"/>
                <a:gd name="T6" fmla="*/ 0 w 1184"/>
                <a:gd name="T7" fmla="*/ 72 h 72"/>
                <a:gd name="T8" fmla="*/ 1184 w 1184"/>
                <a:gd name="T9" fmla="*/ 72 h 72"/>
                <a:gd name="T10" fmla="*/ 1184 w 1184"/>
                <a:gd name="T11" fmla="*/ 28 h 72"/>
                <a:gd name="T12" fmla="*/ 1156 w 1184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72">
                  <a:moveTo>
                    <a:pt x="115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84" y="72"/>
                    <a:pt x="1184" y="72"/>
                    <a:pt x="1184" y="72"/>
                  </a:cubicBezTo>
                  <a:cubicBezTo>
                    <a:pt x="1184" y="28"/>
                    <a:pt x="1184" y="28"/>
                    <a:pt x="1184" y="28"/>
                  </a:cubicBezTo>
                  <a:cubicBezTo>
                    <a:pt x="1184" y="13"/>
                    <a:pt x="1172" y="0"/>
                    <a:pt x="1156" y="0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ḷíḑé"/>
            <p:cNvSpPr/>
            <p:nvPr/>
          </p:nvSpPr>
          <p:spPr bwMode="auto">
            <a:xfrm>
              <a:off x="4216400" y="2000251"/>
              <a:ext cx="107950" cy="1047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ṣlîḑe"/>
            <p:cNvSpPr/>
            <p:nvPr/>
          </p:nvSpPr>
          <p:spPr bwMode="auto">
            <a:xfrm>
              <a:off x="4376738" y="2000251"/>
              <a:ext cx="107950" cy="104775"/>
            </a:xfrm>
            <a:prstGeom prst="ellipse">
              <a:avLst/>
            </a:prstGeom>
            <a:solidFill>
              <a:srgbClr val="F5D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şliḑe"/>
            <p:cNvSpPr/>
            <p:nvPr/>
          </p:nvSpPr>
          <p:spPr bwMode="auto">
            <a:xfrm>
              <a:off x="4537075" y="2000251"/>
              <a:ext cx="103188" cy="1047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śľîďè"/>
            <p:cNvSpPr/>
            <p:nvPr/>
          </p:nvSpPr>
          <p:spPr bwMode="auto">
            <a:xfrm>
              <a:off x="4186238" y="2489201"/>
              <a:ext cx="700088" cy="700088"/>
            </a:xfrm>
            <a:prstGeom prst="ellipse">
              <a:avLst/>
            </a:pr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ļiďè"/>
            <p:cNvSpPr/>
            <p:nvPr/>
          </p:nvSpPr>
          <p:spPr bwMode="auto">
            <a:xfrm>
              <a:off x="4443413" y="2655888"/>
              <a:ext cx="185738" cy="187325"/>
            </a:xfrm>
            <a:prstGeom prst="ellipse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ṥḷiḍe"/>
            <p:cNvSpPr/>
            <p:nvPr/>
          </p:nvSpPr>
          <p:spPr bwMode="auto">
            <a:xfrm>
              <a:off x="4332288" y="2876551"/>
              <a:ext cx="404813" cy="119063"/>
            </a:xfrm>
            <a:custGeom>
              <a:avLst/>
              <a:gdLst>
                <a:gd name="T0" fmla="*/ 0 w 109"/>
                <a:gd name="T1" fmla="*/ 32 h 32"/>
                <a:gd name="T2" fmla="*/ 9 w 109"/>
                <a:gd name="T3" fmla="*/ 16 h 32"/>
                <a:gd name="T4" fmla="*/ 35 w 109"/>
                <a:gd name="T5" fmla="*/ 0 h 32"/>
                <a:gd name="T6" fmla="*/ 72 w 109"/>
                <a:gd name="T7" fmla="*/ 0 h 32"/>
                <a:gd name="T8" fmla="*/ 96 w 109"/>
                <a:gd name="T9" fmla="*/ 13 h 32"/>
                <a:gd name="T10" fmla="*/ 109 w 109"/>
                <a:gd name="T11" fmla="*/ 32 h 32"/>
                <a:gd name="T12" fmla="*/ 0 w 10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2">
                  <a:moveTo>
                    <a:pt x="0" y="32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4" y="6"/>
                    <a:pt x="24" y="0"/>
                    <a:pt x="3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2" y="0"/>
                    <a:pt x="91" y="5"/>
                    <a:pt x="96" y="13"/>
                  </a:cubicBezTo>
                  <a:cubicBezTo>
                    <a:pt x="109" y="32"/>
                    <a:pt x="109" y="32"/>
                    <a:pt x="109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ṧḻiďè"/>
            <p:cNvSpPr/>
            <p:nvPr/>
          </p:nvSpPr>
          <p:spPr bwMode="auto">
            <a:xfrm>
              <a:off x="7129463" y="2489201"/>
              <a:ext cx="1062038" cy="1046163"/>
            </a:xfrm>
            <a:prstGeom prst="rect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ŝḷíḑê"/>
            <p:cNvSpPr/>
            <p:nvPr/>
          </p:nvSpPr>
          <p:spPr bwMode="auto">
            <a:xfrm>
              <a:off x="7129463" y="3729038"/>
              <a:ext cx="1062038" cy="933450"/>
            </a:xfrm>
            <a:prstGeom prst="rect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sḻíḍê"/>
            <p:cNvSpPr/>
            <p:nvPr/>
          </p:nvSpPr>
          <p:spPr bwMode="auto">
            <a:xfrm>
              <a:off x="7693025" y="2489201"/>
              <a:ext cx="196850" cy="315913"/>
            </a:xfrm>
            <a:prstGeom prst="rect">
              <a:avLst/>
            </a:prstGeom>
            <a:solidFill>
              <a:srgbClr val="447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śḷíḍê"/>
            <p:cNvSpPr/>
            <p:nvPr/>
          </p:nvSpPr>
          <p:spPr bwMode="auto">
            <a:xfrm>
              <a:off x="5267325" y="2547938"/>
              <a:ext cx="382588" cy="3841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ṧļïḋe"/>
            <p:cNvSpPr/>
            <p:nvPr/>
          </p:nvSpPr>
          <p:spPr bwMode="auto">
            <a:xfrm>
              <a:off x="5792788" y="2600326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ṧļiḓé"/>
            <p:cNvSpPr/>
            <p:nvPr/>
          </p:nvSpPr>
          <p:spPr bwMode="auto">
            <a:xfrm>
              <a:off x="5792788" y="274955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ľiḓè"/>
            <p:cNvSpPr/>
            <p:nvPr/>
          </p:nvSpPr>
          <p:spPr bwMode="auto">
            <a:xfrm>
              <a:off x="5792788" y="2894013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ṧ1ïḑê"/>
            <p:cNvSpPr/>
            <p:nvPr/>
          </p:nvSpPr>
          <p:spPr bwMode="auto">
            <a:xfrm>
              <a:off x="5267325" y="3303588"/>
              <a:ext cx="382588" cy="3841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š1ïḋe"/>
            <p:cNvSpPr/>
            <p:nvPr/>
          </p:nvSpPr>
          <p:spPr bwMode="auto">
            <a:xfrm>
              <a:off x="5792788" y="3360738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sľïde"/>
            <p:cNvSpPr/>
            <p:nvPr/>
          </p:nvSpPr>
          <p:spPr bwMode="auto">
            <a:xfrm>
              <a:off x="5792788" y="350520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$ľïďê"/>
            <p:cNvSpPr/>
            <p:nvPr/>
          </p:nvSpPr>
          <p:spPr bwMode="auto">
            <a:xfrm>
              <a:off x="5792788" y="3651251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ṩľidê"/>
            <p:cNvSpPr/>
            <p:nvPr/>
          </p:nvSpPr>
          <p:spPr bwMode="auto">
            <a:xfrm>
              <a:off x="5267325" y="4060826"/>
              <a:ext cx="382588" cy="382588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é"/>
            <p:cNvSpPr/>
            <p:nvPr/>
          </p:nvSpPr>
          <p:spPr bwMode="auto">
            <a:xfrm>
              <a:off x="5792788" y="4116388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ś1ïdè"/>
            <p:cNvSpPr/>
            <p:nvPr/>
          </p:nvSpPr>
          <p:spPr bwMode="auto">
            <a:xfrm>
              <a:off x="5792788" y="426085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ṥľíḓé"/>
            <p:cNvSpPr/>
            <p:nvPr/>
          </p:nvSpPr>
          <p:spPr bwMode="auto">
            <a:xfrm>
              <a:off x="5792788" y="4406901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ṩľiḍè"/>
            <p:cNvSpPr/>
            <p:nvPr/>
          </p:nvSpPr>
          <p:spPr bwMode="auto">
            <a:xfrm>
              <a:off x="4152900" y="4265613"/>
              <a:ext cx="766763" cy="66675"/>
            </a:xfrm>
            <a:custGeom>
              <a:avLst/>
              <a:gdLst>
                <a:gd name="T0" fmla="*/ 197 w 206"/>
                <a:gd name="T1" fmla="*/ 18 h 18"/>
                <a:gd name="T2" fmla="*/ 9 w 206"/>
                <a:gd name="T3" fmla="*/ 18 h 18"/>
                <a:gd name="T4" fmla="*/ 0 w 206"/>
                <a:gd name="T5" fmla="*/ 9 h 18"/>
                <a:gd name="T6" fmla="*/ 9 w 206"/>
                <a:gd name="T7" fmla="*/ 0 h 18"/>
                <a:gd name="T8" fmla="*/ 197 w 206"/>
                <a:gd name="T9" fmla="*/ 0 h 18"/>
                <a:gd name="T10" fmla="*/ 206 w 206"/>
                <a:gd name="T11" fmla="*/ 9 h 18"/>
                <a:gd name="T12" fmla="*/ 197 w 20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8">
                  <a:moveTo>
                    <a:pt x="19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cubicBezTo>
                    <a:pt x="206" y="14"/>
                    <a:pt x="202" y="18"/>
                    <a:pt x="197" y="18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šḻíḑe"/>
            <p:cNvSpPr/>
            <p:nvPr/>
          </p:nvSpPr>
          <p:spPr bwMode="auto">
            <a:xfrm>
              <a:off x="4152900" y="4435476"/>
              <a:ext cx="766763" cy="68263"/>
            </a:xfrm>
            <a:custGeom>
              <a:avLst/>
              <a:gdLst>
                <a:gd name="T0" fmla="*/ 197 w 206"/>
                <a:gd name="T1" fmla="*/ 18 h 18"/>
                <a:gd name="T2" fmla="*/ 9 w 206"/>
                <a:gd name="T3" fmla="*/ 18 h 18"/>
                <a:gd name="T4" fmla="*/ 0 w 206"/>
                <a:gd name="T5" fmla="*/ 9 h 18"/>
                <a:gd name="T6" fmla="*/ 9 w 206"/>
                <a:gd name="T7" fmla="*/ 0 h 18"/>
                <a:gd name="T8" fmla="*/ 197 w 206"/>
                <a:gd name="T9" fmla="*/ 0 h 18"/>
                <a:gd name="T10" fmla="*/ 206 w 206"/>
                <a:gd name="T11" fmla="*/ 9 h 18"/>
                <a:gd name="T12" fmla="*/ 197 w 20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8">
                  <a:moveTo>
                    <a:pt x="19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cubicBezTo>
                    <a:pt x="206" y="14"/>
                    <a:pt x="202" y="18"/>
                    <a:pt x="197" y="18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ṩḷíḋè"/>
            <p:cNvSpPr/>
            <p:nvPr/>
          </p:nvSpPr>
          <p:spPr bwMode="auto">
            <a:xfrm>
              <a:off x="8013700" y="3729038"/>
              <a:ext cx="371475" cy="1730375"/>
            </a:xfrm>
            <a:custGeom>
              <a:avLst/>
              <a:gdLst>
                <a:gd name="T0" fmla="*/ 215 w 234"/>
                <a:gd name="T1" fmla="*/ 1090 h 1090"/>
                <a:gd name="T2" fmla="*/ 0 w 234"/>
                <a:gd name="T3" fmla="*/ 4 h 1090"/>
                <a:gd name="T4" fmla="*/ 18 w 234"/>
                <a:gd name="T5" fmla="*/ 0 h 1090"/>
                <a:gd name="T6" fmla="*/ 234 w 234"/>
                <a:gd name="T7" fmla="*/ 1088 h 1090"/>
                <a:gd name="T8" fmla="*/ 215 w 234"/>
                <a:gd name="T9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090">
                  <a:moveTo>
                    <a:pt x="215" y="1090"/>
                  </a:moveTo>
                  <a:lnTo>
                    <a:pt x="0" y="4"/>
                  </a:lnTo>
                  <a:lnTo>
                    <a:pt x="18" y="0"/>
                  </a:lnTo>
                  <a:lnTo>
                    <a:pt x="234" y="1088"/>
                  </a:lnTo>
                  <a:lnTo>
                    <a:pt x="215" y="1090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šľïdê"/>
            <p:cNvSpPr/>
            <p:nvPr/>
          </p:nvSpPr>
          <p:spPr bwMode="auto">
            <a:xfrm>
              <a:off x="7543800" y="3729038"/>
              <a:ext cx="373063" cy="1730375"/>
            </a:xfrm>
            <a:custGeom>
              <a:avLst/>
              <a:gdLst>
                <a:gd name="T0" fmla="*/ 213 w 235"/>
                <a:gd name="T1" fmla="*/ 1090 h 1090"/>
                <a:gd name="T2" fmla="*/ 0 w 235"/>
                <a:gd name="T3" fmla="*/ 4 h 1090"/>
                <a:gd name="T4" fmla="*/ 19 w 235"/>
                <a:gd name="T5" fmla="*/ 0 h 1090"/>
                <a:gd name="T6" fmla="*/ 235 w 235"/>
                <a:gd name="T7" fmla="*/ 1088 h 1090"/>
                <a:gd name="T8" fmla="*/ 213 w 235"/>
                <a:gd name="T9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90">
                  <a:moveTo>
                    <a:pt x="213" y="1090"/>
                  </a:moveTo>
                  <a:lnTo>
                    <a:pt x="0" y="4"/>
                  </a:lnTo>
                  <a:lnTo>
                    <a:pt x="19" y="0"/>
                  </a:lnTo>
                  <a:lnTo>
                    <a:pt x="235" y="1088"/>
                  </a:lnTo>
                  <a:lnTo>
                    <a:pt x="213" y="1090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ş1iďè"/>
            <p:cNvSpPr/>
            <p:nvPr/>
          </p:nvSpPr>
          <p:spPr bwMode="auto">
            <a:xfrm>
              <a:off x="7864475" y="5281613"/>
              <a:ext cx="468313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šḷïďé"/>
            <p:cNvSpPr/>
            <p:nvPr/>
          </p:nvSpPr>
          <p:spPr bwMode="auto">
            <a:xfrm>
              <a:off x="7826375" y="5102226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ṡľiḑê"/>
            <p:cNvSpPr/>
            <p:nvPr/>
          </p:nvSpPr>
          <p:spPr bwMode="auto">
            <a:xfrm>
              <a:off x="7789863" y="4927601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ḷiḋé"/>
            <p:cNvSpPr/>
            <p:nvPr/>
          </p:nvSpPr>
          <p:spPr bwMode="auto">
            <a:xfrm>
              <a:off x="7767638" y="4748213"/>
              <a:ext cx="468313" cy="34925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ṣliḓê"/>
            <p:cNvSpPr/>
            <p:nvPr/>
          </p:nvSpPr>
          <p:spPr bwMode="auto">
            <a:xfrm>
              <a:off x="7718425" y="4573588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ṩľîḋè"/>
            <p:cNvSpPr/>
            <p:nvPr/>
          </p:nvSpPr>
          <p:spPr bwMode="auto">
            <a:xfrm>
              <a:off x="7681913" y="4395788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ŝ1îdé"/>
            <p:cNvSpPr/>
            <p:nvPr/>
          </p:nvSpPr>
          <p:spPr bwMode="auto">
            <a:xfrm>
              <a:off x="7654925" y="4219576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ŝļiḓê"/>
            <p:cNvSpPr/>
            <p:nvPr/>
          </p:nvSpPr>
          <p:spPr bwMode="auto">
            <a:xfrm>
              <a:off x="7624763" y="4044951"/>
              <a:ext cx="474663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ṥlîḋé"/>
            <p:cNvSpPr/>
            <p:nvPr/>
          </p:nvSpPr>
          <p:spPr bwMode="auto">
            <a:xfrm>
              <a:off x="7588250" y="3867151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şļíḑè"/>
            <p:cNvSpPr/>
            <p:nvPr/>
          </p:nvSpPr>
          <p:spPr bwMode="auto">
            <a:xfrm>
              <a:off x="8578850" y="2898776"/>
              <a:ext cx="604838" cy="1287463"/>
            </a:xfrm>
            <a:custGeom>
              <a:avLst/>
              <a:gdLst>
                <a:gd name="T0" fmla="*/ 18 w 162"/>
                <a:gd name="T1" fmla="*/ 214 h 346"/>
                <a:gd name="T2" fmla="*/ 18 w 162"/>
                <a:gd name="T3" fmla="*/ 214 h 346"/>
                <a:gd name="T4" fmla="*/ 23 w 162"/>
                <a:gd name="T5" fmla="*/ 174 h 346"/>
                <a:gd name="T6" fmla="*/ 23 w 162"/>
                <a:gd name="T7" fmla="*/ 174 h 346"/>
                <a:gd name="T8" fmla="*/ 22 w 162"/>
                <a:gd name="T9" fmla="*/ 172 h 346"/>
                <a:gd name="T10" fmla="*/ 22 w 162"/>
                <a:gd name="T11" fmla="*/ 172 h 346"/>
                <a:gd name="T12" fmla="*/ 15 w 162"/>
                <a:gd name="T13" fmla="*/ 143 h 346"/>
                <a:gd name="T14" fmla="*/ 34 w 162"/>
                <a:gd name="T15" fmla="*/ 96 h 346"/>
                <a:gd name="T16" fmla="*/ 37 w 162"/>
                <a:gd name="T17" fmla="*/ 62 h 346"/>
                <a:gd name="T18" fmla="*/ 37 w 162"/>
                <a:gd name="T19" fmla="*/ 62 h 346"/>
                <a:gd name="T20" fmla="*/ 34 w 162"/>
                <a:gd name="T21" fmla="*/ 47 h 346"/>
                <a:gd name="T22" fmla="*/ 81 w 162"/>
                <a:gd name="T23" fmla="*/ 0 h 346"/>
                <a:gd name="T24" fmla="*/ 128 w 162"/>
                <a:gd name="T25" fmla="*/ 47 h 346"/>
                <a:gd name="T26" fmla="*/ 125 w 162"/>
                <a:gd name="T27" fmla="*/ 62 h 346"/>
                <a:gd name="T28" fmla="*/ 125 w 162"/>
                <a:gd name="T29" fmla="*/ 62 h 346"/>
                <a:gd name="T30" fmla="*/ 128 w 162"/>
                <a:gd name="T31" fmla="*/ 96 h 346"/>
                <a:gd name="T32" fmla="*/ 147 w 162"/>
                <a:gd name="T33" fmla="*/ 143 h 346"/>
                <a:gd name="T34" fmla="*/ 140 w 162"/>
                <a:gd name="T35" fmla="*/ 172 h 346"/>
                <a:gd name="T36" fmla="*/ 140 w 162"/>
                <a:gd name="T37" fmla="*/ 172 h 346"/>
                <a:gd name="T38" fmla="*/ 140 w 162"/>
                <a:gd name="T39" fmla="*/ 173 h 346"/>
                <a:gd name="T40" fmla="*/ 139 w 162"/>
                <a:gd name="T41" fmla="*/ 175 h 346"/>
                <a:gd name="T42" fmla="*/ 143 w 162"/>
                <a:gd name="T43" fmla="*/ 212 h 346"/>
                <a:gd name="T44" fmla="*/ 144 w 162"/>
                <a:gd name="T45" fmla="*/ 214 h 346"/>
                <a:gd name="T46" fmla="*/ 145 w 162"/>
                <a:gd name="T47" fmla="*/ 214 h 346"/>
                <a:gd name="T48" fmla="*/ 145 w 162"/>
                <a:gd name="T49" fmla="*/ 214 h 346"/>
                <a:gd name="T50" fmla="*/ 162 w 162"/>
                <a:gd name="T51" fmla="*/ 265 h 346"/>
                <a:gd name="T52" fmla="*/ 81 w 162"/>
                <a:gd name="T53" fmla="*/ 346 h 346"/>
                <a:gd name="T54" fmla="*/ 0 w 162"/>
                <a:gd name="T55" fmla="*/ 265 h 346"/>
                <a:gd name="T56" fmla="*/ 18 w 162"/>
                <a:gd name="T57" fmla="*/ 21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2" h="346">
                  <a:moveTo>
                    <a:pt x="18" y="214"/>
                  </a:moveTo>
                  <a:cubicBezTo>
                    <a:pt x="18" y="214"/>
                    <a:pt x="18" y="214"/>
                    <a:pt x="18" y="214"/>
                  </a:cubicBezTo>
                  <a:cubicBezTo>
                    <a:pt x="33" y="198"/>
                    <a:pt x="26" y="180"/>
                    <a:pt x="23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3" y="173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18" y="163"/>
                    <a:pt x="15" y="153"/>
                    <a:pt x="15" y="143"/>
                  </a:cubicBezTo>
                  <a:cubicBezTo>
                    <a:pt x="15" y="124"/>
                    <a:pt x="22" y="108"/>
                    <a:pt x="34" y="96"/>
                  </a:cubicBezTo>
                  <a:cubicBezTo>
                    <a:pt x="45" y="81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5" y="57"/>
                    <a:pt x="34" y="52"/>
                    <a:pt x="34" y="47"/>
                  </a:cubicBezTo>
                  <a:cubicBezTo>
                    <a:pt x="34" y="21"/>
                    <a:pt x="55" y="0"/>
                    <a:pt x="81" y="0"/>
                  </a:cubicBezTo>
                  <a:cubicBezTo>
                    <a:pt x="107" y="0"/>
                    <a:pt x="128" y="21"/>
                    <a:pt x="128" y="47"/>
                  </a:cubicBezTo>
                  <a:cubicBezTo>
                    <a:pt x="128" y="52"/>
                    <a:pt x="127" y="57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17" y="81"/>
                    <a:pt x="128" y="96"/>
                  </a:cubicBezTo>
                  <a:cubicBezTo>
                    <a:pt x="140" y="108"/>
                    <a:pt x="147" y="124"/>
                    <a:pt x="147" y="143"/>
                  </a:cubicBezTo>
                  <a:cubicBezTo>
                    <a:pt x="147" y="153"/>
                    <a:pt x="145" y="163"/>
                    <a:pt x="140" y="172"/>
                  </a:cubicBezTo>
                  <a:cubicBezTo>
                    <a:pt x="140" y="172"/>
                    <a:pt x="140" y="172"/>
                    <a:pt x="140" y="172"/>
                  </a:cubicBezTo>
                  <a:cubicBezTo>
                    <a:pt x="140" y="172"/>
                    <a:pt x="140" y="173"/>
                    <a:pt x="140" y="173"/>
                  </a:cubicBezTo>
                  <a:cubicBezTo>
                    <a:pt x="139" y="173"/>
                    <a:pt x="139" y="174"/>
                    <a:pt x="139" y="175"/>
                  </a:cubicBezTo>
                  <a:cubicBezTo>
                    <a:pt x="136" y="181"/>
                    <a:pt x="130" y="197"/>
                    <a:pt x="143" y="212"/>
                  </a:cubicBezTo>
                  <a:cubicBezTo>
                    <a:pt x="143" y="213"/>
                    <a:pt x="144" y="213"/>
                    <a:pt x="144" y="214"/>
                  </a:cubicBezTo>
                  <a:cubicBezTo>
                    <a:pt x="144" y="214"/>
                    <a:pt x="144" y="214"/>
                    <a:pt x="145" y="214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56" y="228"/>
                    <a:pt x="162" y="246"/>
                    <a:pt x="162" y="265"/>
                  </a:cubicBezTo>
                  <a:cubicBezTo>
                    <a:pt x="162" y="310"/>
                    <a:pt x="126" y="346"/>
                    <a:pt x="81" y="346"/>
                  </a:cubicBezTo>
                  <a:cubicBezTo>
                    <a:pt x="36" y="346"/>
                    <a:pt x="0" y="310"/>
                    <a:pt x="0" y="265"/>
                  </a:cubicBezTo>
                  <a:cubicBezTo>
                    <a:pt x="0" y="246"/>
                    <a:pt x="7" y="228"/>
                    <a:pt x="18" y="214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ślïḑè"/>
            <p:cNvSpPr/>
            <p:nvPr/>
          </p:nvSpPr>
          <p:spPr bwMode="auto">
            <a:xfrm>
              <a:off x="8769350" y="3275013"/>
              <a:ext cx="223838" cy="1250950"/>
            </a:xfrm>
            <a:custGeom>
              <a:avLst/>
              <a:gdLst>
                <a:gd name="T0" fmla="*/ 6 w 60"/>
                <a:gd name="T1" fmla="*/ 157 h 336"/>
                <a:gd name="T2" fmla="*/ 26 w 60"/>
                <a:gd name="T3" fmla="*/ 177 h 336"/>
                <a:gd name="T4" fmla="*/ 26 w 60"/>
                <a:gd name="T5" fmla="*/ 107 h 336"/>
                <a:gd name="T6" fmla="*/ 2 w 60"/>
                <a:gd name="T7" fmla="*/ 83 h 336"/>
                <a:gd name="T8" fmla="*/ 2 w 60"/>
                <a:gd name="T9" fmla="*/ 79 h 336"/>
                <a:gd name="T10" fmla="*/ 6 w 60"/>
                <a:gd name="T11" fmla="*/ 79 h 336"/>
                <a:gd name="T12" fmla="*/ 26 w 60"/>
                <a:gd name="T13" fmla="*/ 98 h 336"/>
                <a:gd name="T14" fmla="*/ 26 w 60"/>
                <a:gd name="T15" fmla="*/ 3 h 336"/>
                <a:gd name="T16" fmla="*/ 29 w 60"/>
                <a:gd name="T17" fmla="*/ 0 h 336"/>
                <a:gd name="T18" fmla="*/ 33 w 60"/>
                <a:gd name="T19" fmla="*/ 3 h 336"/>
                <a:gd name="T20" fmla="*/ 33 w 60"/>
                <a:gd name="T21" fmla="*/ 60 h 336"/>
                <a:gd name="T22" fmla="*/ 52 w 60"/>
                <a:gd name="T23" fmla="*/ 41 h 336"/>
                <a:gd name="T24" fmla="*/ 57 w 60"/>
                <a:gd name="T25" fmla="*/ 41 h 336"/>
                <a:gd name="T26" fmla="*/ 57 w 60"/>
                <a:gd name="T27" fmla="*/ 46 h 336"/>
                <a:gd name="T28" fmla="*/ 33 w 60"/>
                <a:gd name="T29" fmla="*/ 69 h 336"/>
                <a:gd name="T30" fmla="*/ 33 w 60"/>
                <a:gd name="T31" fmla="*/ 139 h 336"/>
                <a:gd name="T32" fmla="*/ 54 w 60"/>
                <a:gd name="T33" fmla="*/ 117 h 336"/>
                <a:gd name="T34" fmla="*/ 59 w 60"/>
                <a:gd name="T35" fmla="*/ 117 h 336"/>
                <a:gd name="T36" fmla="*/ 59 w 60"/>
                <a:gd name="T37" fmla="*/ 122 h 336"/>
                <a:gd name="T38" fmla="*/ 33 w 60"/>
                <a:gd name="T39" fmla="*/ 148 h 336"/>
                <a:gd name="T40" fmla="*/ 33 w 60"/>
                <a:gd name="T41" fmla="*/ 333 h 336"/>
                <a:gd name="T42" fmla="*/ 29 w 60"/>
                <a:gd name="T43" fmla="*/ 336 h 336"/>
                <a:gd name="T44" fmla="*/ 26 w 60"/>
                <a:gd name="T45" fmla="*/ 333 h 336"/>
                <a:gd name="T46" fmla="*/ 26 w 60"/>
                <a:gd name="T47" fmla="*/ 186 h 336"/>
                <a:gd name="T48" fmla="*/ 2 w 60"/>
                <a:gd name="T49" fmla="*/ 162 h 336"/>
                <a:gd name="T50" fmla="*/ 2 w 60"/>
                <a:gd name="T51" fmla="*/ 157 h 336"/>
                <a:gd name="T52" fmla="*/ 6 w 60"/>
                <a:gd name="T53" fmla="*/ 15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336">
                  <a:moveTo>
                    <a:pt x="6" y="157"/>
                  </a:moveTo>
                  <a:cubicBezTo>
                    <a:pt x="26" y="177"/>
                    <a:pt x="26" y="177"/>
                    <a:pt x="26" y="17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2"/>
                    <a:pt x="0" y="80"/>
                    <a:pt x="2" y="79"/>
                  </a:cubicBezTo>
                  <a:cubicBezTo>
                    <a:pt x="3" y="77"/>
                    <a:pt x="5" y="77"/>
                    <a:pt x="6" y="79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1" y="0"/>
                    <a:pt x="33" y="1"/>
                    <a:pt x="33" y="3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3" y="40"/>
                    <a:pt x="55" y="40"/>
                    <a:pt x="57" y="41"/>
                  </a:cubicBezTo>
                  <a:cubicBezTo>
                    <a:pt x="58" y="42"/>
                    <a:pt x="58" y="44"/>
                    <a:pt x="57" y="46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5" y="116"/>
                    <a:pt x="57" y="116"/>
                    <a:pt x="59" y="117"/>
                  </a:cubicBezTo>
                  <a:cubicBezTo>
                    <a:pt x="60" y="119"/>
                    <a:pt x="60" y="121"/>
                    <a:pt x="59" y="122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3" y="333"/>
                    <a:pt x="33" y="333"/>
                    <a:pt x="33" y="333"/>
                  </a:cubicBezTo>
                  <a:cubicBezTo>
                    <a:pt x="33" y="334"/>
                    <a:pt x="31" y="336"/>
                    <a:pt x="29" y="336"/>
                  </a:cubicBezTo>
                  <a:cubicBezTo>
                    <a:pt x="28" y="336"/>
                    <a:pt x="26" y="334"/>
                    <a:pt x="26" y="333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0" y="160"/>
                    <a:pt x="0" y="158"/>
                    <a:pt x="2" y="157"/>
                  </a:cubicBezTo>
                  <a:cubicBezTo>
                    <a:pt x="3" y="156"/>
                    <a:pt x="5" y="156"/>
                    <a:pt x="6" y="157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şlïḓê"/>
            <p:cNvSpPr/>
            <p:nvPr/>
          </p:nvSpPr>
          <p:spPr bwMode="auto">
            <a:xfrm>
              <a:off x="8721725" y="4525963"/>
              <a:ext cx="487363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şľiḑé"/>
            <p:cNvSpPr/>
            <p:nvPr/>
          </p:nvSpPr>
          <p:spPr bwMode="auto">
            <a:xfrm>
              <a:off x="7610475" y="2819401"/>
              <a:ext cx="204788" cy="242888"/>
            </a:xfrm>
            <a:custGeom>
              <a:avLst/>
              <a:gdLst>
                <a:gd name="T0" fmla="*/ 50 w 55"/>
                <a:gd name="T1" fmla="*/ 65 h 65"/>
                <a:gd name="T2" fmla="*/ 50 w 55"/>
                <a:gd name="T3" fmla="*/ 36 h 65"/>
                <a:gd name="T4" fmla="*/ 44 w 55"/>
                <a:gd name="T5" fmla="*/ 31 h 65"/>
                <a:gd name="T6" fmla="*/ 13 w 55"/>
                <a:gd name="T7" fmla="*/ 31 h 65"/>
                <a:gd name="T8" fmla="*/ 0 w 55"/>
                <a:gd name="T9" fmla="*/ 21 h 65"/>
                <a:gd name="T10" fmla="*/ 0 w 55"/>
                <a:gd name="T11" fmla="*/ 11 h 65"/>
                <a:gd name="T12" fmla="*/ 13 w 55"/>
                <a:gd name="T13" fmla="*/ 0 h 65"/>
                <a:gd name="T14" fmla="*/ 31 w 55"/>
                <a:gd name="T15" fmla="*/ 0 h 65"/>
                <a:gd name="T16" fmla="*/ 31 w 55"/>
                <a:gd name="T17" fmla="*/ 5 h 65"/>
                <a:gd name="T18" fmla="*/ 13 w 55"/>
                <a:gd name="T19" fmla="*/ 5 h 65"/>
                <a:gd name="T20" fmla="*/ 5 w 55"/>
                <a:gd name="T21" fmla="*/ 11 h 65"/>
                <a:gd name="T22" fmla="*/ 5 w 55"/>
                <a:gd name="T23" fmla="*/ 21 h 65"/>
                <a:gd name="T24" fmla="*/ 13 w 55"/>
                <a:gd name="T25" fmla="*/ 27 h 65"/>
                <a:gd name="T26" fmla="*/ 44 w 55"/>
                <a:gd name="T27" fmla="*/ 26 h 65"/>
                <a:gd name="T28" fmla="*/ 55 w 55"/>
                <a:gd name="T29" fmla="*/ 36 h 65"/>
                <a:gd name="T30" fmla="*/ 55 w 55"/>
                <a:gd name="T31" fmla="*/ 65 h 65"/>
                <a:gd name="T32" fmla="*/ 50 w 55"/>
                <a:gd name="T3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65">
                  <a:moveTo>
                    <a:pt x="50" y="65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33"/>
                    <a:pt x="47" y="31"/>
                    <a:pt x="4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7"/>
                    <a:pt x="0" y="2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8" y="5"/>
                    <a:pt x="5" y="8"/>
                    <a:pt x="5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4"/>
                    <a:pt x="9" y="27"/>
                    <a:pt x="1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0" y="26"/>
                    <a:pt x="55" y="31"/>
                    <a:pt x="55" y="36"/>
                  </a:cubicBezTo>
                  <a:cubicBezTo>
                    <a:pt x="55" y="65"/>
                    <a:pt x="55" y="65"/>
                    <a:pt x="55" y="65"/>
                  </a:cubicBezTo>
                  <a:lnTo>
                    <a:pt x="50" y="65"/>
                  </a:lnTo>
                  <a:close/>
                </a:path>
              </a:pathLst>
            </a:custGeom>
            <a:solidFill>
              <a:srgbClr val="FBF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ṡḷíďe"/>
            <p:cNvSpPr/>
            <p:nvPr/>
          </p:nvSpPr>
          <p:spPr bwMode="auto">
            <a:xfrm>
              <a:off x="7659688" y="2782888"/>
              <a:ext cx="268288" cy="100013"/>
            </a:xfrm>
            <a:custGeom>
              <a:avLst/>
              <a:gdLst>
                <a:gd name="T0" fmla="*/ 59 w 72"/>
                <a:gd name="T1" fmla="*/ 26 h 27"/>
                <a:gd name="T2" fmla="*/ 13 w 72"/>
                <a:gd name="T3" fmla="*/ 27 h 27"/>
                <a:gd name="T4" fmla="*/ 0 w 72"/>
                <a:gd name="T5" fmla="*/ 13 h 27"/>
                <a:gd name="T6" fmla="*/ 0 w 72"/>
                <a:gd name="T7" fmla="*/ 13 h 27"/>
                <a:gd name="T8" fmla="*/ 13 w 72"/>
                <a:gd name="T9" fmla="*/ 0 h 27"/>
                <a:gd name="T10" fmla="*/ 59 w 72"/>
                <a:gd name="T11" fmla="*/ 0 h 27"/>
                <a:gd name="T12" fmla="*/ 72 w 72"/>
                <a:gd name="T13" fmla="*/ 13 h 27"/>
                <a:gd name="T14" fmla="*/ 72 w 72"/>
                <a:gd name="T15" fmla="*/ 13 h 27"/>
                <a:gd name="T16" fmla="*/ 59 w 72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7">
                  <a:moveTo>
                    <a:pt x="59" y="26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72" y="6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20"/>
                    <a:pt x="67" y="26"/>
                    <a:pt x="59" y="26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lîḍe"/>
            <p:cNvSpPr/>
            <p:nvPr/>
          </p:nvSpPr>
          <p:spPr bwMode="auto">
            <a:xfrm>
              <a:off x="7773988" y="3036888"/>
              <a:ext cx="68263" cy="238125"/>
            </a:xfrm>
            <a:custGeom>
              <a:avLst/>
              <a:gdLst>
                <a:gd name="T0" fmla="*/ 13 w 18"/>
                <a:gd name="T1" fmla="*/ 64 h 64"/>
                <a:gd name="T2" fmla="*/ 4 w 18"/>
                <a:gd name="T3" fmla="*/ 64 h 64"/>
                <a:gd name="T4" fmla="*/ 0 w 18"/>
                <a:gd name="T5" fmla="*/ 59 h 64"/>
                <a:gd name="T6" fmla="*/ 1 w 18"/>
                <a:gd name="T7" fmla="*/ 5 h 64"/>
                <a:gd name="T8" fmla="*/ 6 w 18"/>
                <a:gd name="T9" fmla="*/ 0 h 64"/>
                <a:gd name="T10" fmla="*/ 11 w 18"/>
                <a:gd name="T11" fmla="*/ 0 h 64"/>
                <a:gd name="T12" fmla="*/ 16 w 18"/>
                <a:gd name="T13" fmla="*/ 5 h 64"/>
                <a:gd name="T14" fmla="*/ 18 w 18"/>
                <a:gd name="T15" fmla="*/ 59 h 64"/>
                <a:gd name="T16" fmla="*/ 13 w 18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4">
                  <a:moveTo>
                    <a:pt x="13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62"/>
                    <a:pt x="16" y="64"/>
                    <a:pt x="13" y="64"/>
                  </a:cubicBez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Slïḑê"/>
            <p:cNvSpPr/>
            <p:nvPr/>
          </p:nvSpPr>
          <p:spPr bwMode="auto">
            <a:xfrm>
              <a:off x="7751763" y="3098801"/>
              <a:ext cx="146050" cy="142875"/>
            </a:xfrm>
            <a:custGeom>
              <a:avLst/>
              <a:gdLst>
                <a:gd name="T0" fmla="*/ 34 w 39"/>
                <a:gd name="T1" fmla="*/ 11 h 38"/>
                <a:gd name="T2" fmla="*/ 28 w 39"/>
                <a:gd name="T3" fmla="*/ 34 h 38"/>
                <a:gd name="T4" fmla="*/ 5 w 39"/>
                <a:gd name="T5" fmla="*/ 27 h 38"/>
                <a:gd name="T6" fmla="*/ 11 w 39"/>
                <a:gd name="T7" fmla="*/ 5 h 38"/>
                <a:gd name="T8" fmla="*/ 34 w 39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11"/>
                  </a:moveTo>
                  <a:cubicBezTo>
                    <a:pt x="39" y="19"/>
                    <a:pt x="36" y="29"/>
                    <a:pt x="28" y="34"/>
                  </a:cubicBezTo>
                  <a:cubicBezTo>
                    <a:pt x="20" y="38"/>
                    <a:pt x="10" y="35"/>
                    <a:pt x="5" y="27"/>
                  </a:cubicBezTo>
                  <a:cubicBezTo>
                    <a:pt x="0" y="19"/>
                    <a:pt x="3" y="9"/>
                    <a:pt x="11" y="5"/>
                  </a:cubicBezTo>
                  <a:cubicBezTo>
                    <a:pt x="19" y="0"/>
                    <a:pt x="29" y="3"/>
                    <a:pt x="34" y="11"/>
                  </a:cubicBez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ṩ1iďê"/>
            <p:cNvSpPr/>
            <p:nvPr/>
          </p:nvSpPr>
          <p:spPr bwMode="auto">
            <a:xfrm>
              <a:off x="7054850" y="3300413"/>
              <a:ext cx="119063" cy="160338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ḻíďe"/>
            <p:cNvSpPr/>
            <p:nvPr/>
          </p:nvSpPr>
          <p:spPr bwMode="auto">
            <a:xfrm>
              <a:off x="6958013" y="5459413"/>
              <a:ext cx="79375" cy="8255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şľiḋe"/>
            <p:cNvSpPr/>
            <p:nvPr/>
          </p:nvSpPr>
          <p:spPr bwMode="auto">
            <a:xfrm>
              <a:off x="6910388" y="5430838"/>
              <a:ext cx="160338" cy="58738"/>
            </a:xfrm>
            <a:prstGeom prst="rect">
              <a:avLst/>
            </a:prstGeom>
            <a:solidFill>
              <a:srgbClr val="1C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ŝľiḍe"/>
            <p:cNvSpPr/>
            <p:nvPr/>
          </p:nvSpPr>
          <p:spPr bwMode="auto">
            <a:xfrm>
              <a:off x="7204075" y="5459413"/>
              <a:ext cx="79375" cy="8255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ļidé"/>
            <p:cNvSpPr/>
            <p:nvPr/>
          </p:nvSpPr>
          <p:spPr bwMode="auto">
            <a:xfrm>
              <a:off x="6894513" y="4056063"/>
              <a:ext cx="450850" cy="1374775"/>
            </a:xfrm>
            <a:custGeom>
              <a:avLst/>
              <a:gdLst>
                <a:gd name="T0" fmla="*/ 148 w 284"/>
                <a:gd name="T1" fmla="*/ 0 h 866"/>
                <a:gd name="T2" fmla="*/ 134 w 284"/>
                <a:gd name="T3" fmla="*/ 0 h 866"/>
                <a:gd name="T4" fmla="*/ 0 w 284"/>
                <a:gd name="T5" fmla="*/ 0 h 866"/>
                <a:gd name="T6" fmla="*/ 24 w 284"/>
                <a:gd name="T7" fmla="*/ 866 h 866"/>
                <a:gd name="T8" fmla="*/ 101 w 284"/>
                <a:gd name="T9" fmla="*/ 866 h 866"/>
                <a:gd name="T10" fmla="*/ 115 w 284"/>
                <a:gd name="T11" fmla="*/ 153 h 866"/>
                <a:gd name="T12" fmla="*/ 169 w 284"/>
                <a:gd name="T13" fmla="*/ 153 h 866"/>
                <a:gd name="T14" fmla="*/ 181 w 284"/>
                <a:gd name="T15" fmla="*/ 866 h 866"/>
                <a:gd name="T16" fmla="*/ 259 w 284"/>
                <a:gd name="T17" fmla="*/ 866 h 866"/>
                <a:gd name="T18" fmla="*/ 284 w 284"/>
                <a:gd name="T19" fmla="*/ 0 h 866"/>
                <a:gd name="T20" fmla="*/ 148 w 284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866">
                  <a:moveTo>
                    <a:pt x="148" y="0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24" y="866"/>
                  </a:lnTo>
                  <a:lnTo>
                    <a:pt x="101" y="866"/>
                  </a:lnTo>
                  <a:lnTo>
                    <a:pt x="115" y="153"/>
                  </a:lnTo>
                  <a:lnTo>
                    <a:pt x="169" y="153"/>
                  </a:lnTo>
                  <a:lnTo>
                    <a:pt x="181" y="866"/>
                  </a:lnTo>
                  <a:lnTo>
                    <a:pt x="259" y="866"/>
                  </a:lnTo>
                  <a:lnTo>
                    <a:pt x="284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şľîḓe"/>
            <p:cNvSpPr/>
            <p:nvPr/>
          </p:nvSpPr>
          <p:spPr bwMode="auto">
            <a:xfrm>
              <a:off x="7167563" y="5430838"/>
              <a:ext cx="163513" cy="58738"/>
            </a:xfrm>
            <a:prstGeom prst="rect">
              <a:avLst/>
            </a:prstGeom>
            <a:solidFill>
              <a:srgbClr val="1C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šľïḑê"/>
            <p:cNvSpPr/>
            <p:nvPr/>
          </p:nvSpPr>
          <p:spPr bwMode="auto">
            <a:xfrm>
              <a:off x="6921500" y="3167063"/>
              <a:ext cx="74613" cy="77788"/>
            </a:xfrm>
            <a:prstGeom prst="ellipse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ḷïḍè"/>
            <p:cNvSpPr/>
            <p:nvPr/>
          </p:nvSpPr>
          <p:spPr bwMode="auto">
            <a:xfrm>
              <a:off x="7234238" y="3167063"/>
              <a:ext cx="77788" cy="77788"/>
            </a:xfrm>
            <a:prstGeom prst="ellipse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ḷiḋê"/>
            <p:cNvSpPr/>
            <p:nvPr/>
          </p:nvSpPr>
          <p:spPr bwMode="auto">
            <a:xfrm>
              <a:off x="6954838" y="3013076"/>
              <a:ext cx="320675" cy="320675"/>
            </a:xfrm>
            <a:prstGeom prst="ellipse">
              <a:avLst/>
            </a:pr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ṡḻidè"/>
            <p:cNvSpPr/>
            <p:nvPr/>
          </p:nvSpPr>
          <p:spPr bwMode="auto">
            <a:xfrm>
              <a:off x="6877050" y="3408363"/>
              <a:ext cx="487363" cy="647700"/>
            </a:xfrm>
            <a:custGeom>
              <a:avLst/>
              <a:gdLst>
                <a:gd name="T0" fmla="*/ 126 w 131"/>
                <a:gd name="T1" fmla="*/ 174 h 174"/>
                <a:gd name="T2" fmla="*/ 5 w 131"/>
                <a:gd name="T3" fmla="*/ 174 h 174"/>
                <a:gd name="T4" fmla="*/ 0 w 131"/>
                <a:gd name="T5" fmla="*/ 41 h 174"/>
                <a:gd name="T6" fmla="*/ 37 w 131"/>
                <a:gd name="T7" fmla="*/ 0 h 174"/>
                <a:gd name="T8" fmla="*/ 93 w 131"/>
                <a:gd name="T9" fmla="*/ 0 h 174"/>
                <a:gd name="T10" fmla="*/ 131 w 131"/>
                <a:gd name="T11" fmla="*/ 41 h 174"/>
                <a:gd name="T12" fmla="*/ 126 w 131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4">
                  <a:moveTo>
                    <a:pt x="126" y="174"/>
                  </a:moveTo>
                  <a:cubicBezTo>
                    <a:pt x="5" y="174"/>
                    <a:pt x="5" y="174"/>
                    <a:pt x="5" y="17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5" y="0"/>
                    <a:pt x="3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6" y="0"/>
                    <a:pt x="131" y="18"/>
                    <a:pt x="131" y="41"/>
                  </a:cubicBezTo>
                  <a:lnTo>
                    <a:pt x="126" y="174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1iḑê"/>
            <p:cNvSpPr/>
            <p:nvPr/>
          </p:nvSpPr>
          <p:spPr bwMode="auto">
            <a:xfrm>
              <a:off x="6608763" y="3430588"/>
              <a:ext cx="439738" cy="544513"/>
            </a:xfrm>
            <a:custGeom>
              <a:avLst/>
              <a:gdLst>
                <a:gd name="T0" fmla="*/ 108 w 118"/>
                <a:gd name="T1" fmla="*/ 38 h 146"/>
                <a:gd name="T2" fmla="*/ 33 w 118"/>
                <a:gd name="T3" fmla="*/ 124 h 146"/>
                <a:gd name="T4" fmla="*/ 37 w 118"/>
                <a:gd name="T5" fmla="*/ 118 h 146"/>
                <a:gd name="T6" fmla="*/ 36 w 118"/>
                <a:gd name="T7" fmla="*/ 112 h 146"/>
                <a:gd name="T8" fmla="*/ 34 w 118"/>
                <a:gd name="T9" fmla="*/ 109 h 146"/>
                <a:gd name="T10" fmla="*/ 31 w 118"/>
                <a:gd name="T11" fmla="*/ 109 h 146"/>
                <a:gd name="T12" fmla="*/ 33 w 118"/>
                <a:gd name="T13" fmla="*/ 108 h 146"/>
                <a:gd name="T14" fmla="*/ 96 w 118"/>
                <a:gd name="T15" fmla="*/ 99 h 146"/>
                <a:gd name="T16" fmla="*/ 116 w 118"/>
                <a:gd name="T17" fmla="*/ 115 h 146"/>
                <a:gd name="T18" fmla="*/ 101 w 118"/>
                <a:gd name="T19" fmla="*/ 135 h 146"/>
                <a:gd name="T20" fmla="*/ 39 w 118"/>
                <a:gd name="T21" fmla="*/ 144 h 146"/>
                <a:gd name="T22" fmla="*/ 41 w 118"/>
                <a:gd name="T23" fmla="*/ 144 h 146"/>
                <a:gd name="T24" fmla="*/ 13 w 118"/>
                <a:gd name="T25" fmla="*/ 139 h 146"/>
                <a:gd name="T26" fmla="*/ 2 w 118"/>
                <a:gd name="T27" fmla="*/ 126 h 146"/>
                <a:gd name="T28" fmla="*/ 2 w 118"/>
                <a:gd name="T29" fmla="*/ 107 h 146"/>
                <a:gd name="T30" fmla="*/ 5 w 118"/>
                <a:gd name="T31" fmla="*/ 101 h 146"/>
                <a:gd name="T32" fmla="*/ 5 w 118"/>
                <a:gd name="T33" fmla="*/ 101 h 146"/>
                <a:gd name="T34" fmla="*/ 78 w 118"/>
                <a:gd name="T35" fmla="*/ 9 h 146"/>
                <a:gd name="T36" fmla="*/ 104 w 118"/>
                <a:gd name="T37" fmla="*/ 7 h 146"/>
                <a:gd name="T38" fmla="*/ 108 w 118"/>
                <a:gd name="T39" fmla="*/ 37 h 146"/>
                <a:gd name="T40" fmla="*/ 108 w 118"/>
                <a:gd name="T41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46">
                  <a:moveTo>
                    <a:pt x="108" y="38"/>
                  </a:moveTo>
                  <a:cubicBezTo>
                    <a:pt x="33" y="124"/>
                    <a:pt x="33" y="124"/>
                    <a:pt x="33" y="124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6"/>
                    <a:pt x="37" y="114"/>
                    <a:pt x="36" y="112"/>
                  </a:cubicBezTo>
                  <a:cubicBezTo>
                    <a:pt x="36" y="111"/>
                    <a:pt x="35" y="110"/>
                    <a:pt x="34" y="109"/>
                  </a:cubicBezTo>
                  <a:cubicBezTo>
                    <a:pt x="33" y="108"/>
                    <a:pt x="31" y="108"/>
                    <a:pt x="31" y="109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106" y="98"/>
                    <a:pt x="115" y="105"/>
                    <a:pt x="116" y="115"/>
                  </a:cubicBezTo>
                  <a:cubicBezTo>
                    <a:pt x="118" y="125"/>
                    <a:pt x="111" y="134"/>
                    <a:pt x="101" y="13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32" y="146"/>
                    <a:pt x="21" y="145"/>
                    <a:pt x="13" y="139"/>
                  </a:cubicBezTo>
                  <a:cubicBezTo>
                    <a:pt x="8" y="136"/>
                    <a:pt x="5" y="131"/>
                    <a:pt x="2" y="126"/>
                  </a:cubicBezTo>
                  <a:cubicBezTo>
                    <a:pt x="0" y="120"/>
                    <a:pt x="0" y="113"/>
                    <a:pt x="2" y="107"/>
                  </a:cubicBezTo>
                  <a:cubicBezTo>
                    <a:pt x="2" y="105"/>
                    <a:pt x="3" y="103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5" y="0"/>
                    <a:pt x="95" y="0"/>
                    <a:pt x="104" y="7"/>
                  </a:cubicBezTo>
                  <a:cubicBezTo>
                    <a:pt x="114" y="14"/>
                    <a:pt x="115" y="27"/>
                    <a:pt x="108" y="37"/>
                  </a:cubicBezTo>
                  <a:cubicBezTo>
                    <a:pt x="108" y="37"/>
                    <a:pt x="108" y="37"/>
                    <a:pt x="108" y="38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ṣliḍè"/>
            <p:cNvSpPr/>
            <p:nvPr/>
          </p:nvSpPr>
          <p:spPr bwMode="auto">
            <a:xfrm>
              <a:off x="7577138" y="3538538"/>
              <a:ext cx="1588" cy="1588"/>
            </a:xfrm>
            <a:prstGeom prst="ellipse">
              <a:avLst/>
            </a:prstGeom>
            <a:solidFill>
              <a:srgbClr val="234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ṥ1íḓe"/>
            <p:cNvSpPr/>
            <p:nvPr/>
          </p:nvSpPr>
          <p:spPr bwMode="auto">
            <a:xfrm>
              <a:off x="7599363" y="351948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4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$1iḋe"/>
            <p:cNvSpPr/>
            <p:nvPr/>
          </p:nvSpPr>
          <p:spPr bwMode="auto">
            <a:xfrm>
              <a:off x="7569200" y="3189288"/>
              <a:ext cx="298450" cy="465138"/>
            </a:xfrm>
            <a:custGeom>
              <a:avLst/>
              <a:gdLst>
                <a:gd name="T0" fmla="*/ 21 w 80"/>
                <a:gd name="T1" fmla="*/ 124 h 125"/>
                <a:gd name="T2" fmla="*/ 33 w 80"/>
                <a:gd name="T3" fmla="*/ 116 h 125"/>
                <a:gd name="T4" fmla="*/ 38 w 80"/>
                <a:gd name="T5" fmla="*/ 110 h 125"/>
                <a:gd name="T6" fmla="*/ 39 w 80"/>
                <a:gd name="T7" fmla="*/ 106 h 125"/>
                <a:gd name="T8" fmla="*/ 40 w 80"/>
                <a:gd name="T9" fmla="*/ 106 h 125"/>
                <a:gd name="T10" fmla="*/ 40 w 80"/>
                <a:gd name="T11" fmla="*/ 105 h 125"/>
                <a:gd name="T12" fmla="*/ 40 w 80"/>
                <a:gd name="T13" fmla="*/ 105 h 125"/>
                <a:gd name="T14" fmla="*/ 45 w 80"/>
                <a:gd name="T15" fmla="*/ 93 h 125"/>
                <a:gd name="T16" fmla="*/ 55 w 80"/>
                <a:gd name="T17" fmla="*/ 70 h 125"/>
                <a:gd name="T18" fmla="*/ 78 w 80"/>
                <a:gd name="T19" fmla="*/ 18 h 125"/>
                <a:gd name="T20" fmla="*/ 76 w 80"/>
                <a:gd name="T21" fmla="*/ 12 h 125"/>
                <a:gd name="T22" fmla="*/ 50 w 80"/>
                <a:gd name="T23" fmla="*/ 1 h 125"/>
                <a:gd name="T24" fmla="*/ 43 w 80"/>
                <a:gd name="T25" fmla="*/ 4 h 125"/>
                <a:gd name="T26" fmla="*/ 21 w 80"/>
                <a:gd name="T27" fmla="*/ 55 h 125"/>
                <a:gd name="T28" fmla="*/ 11 w 80"/>
                <a:gd name="T29" fmla="*/ 78 h 125"/>
                <a:gd name="T30" fmla="*/ 0 w 80"/>
                <a:gd name="T31" fmla="*/ 101 h 125"/>
                <a:gd name="T32" fmla="*/ 17 w 80"/>
                <a:gd name="T33" fmla="*/ 125 h 125"/>
                <a:gd name="T34" fmla="*/ 21 w 80"/>
                <a:gd name="T35" fmla="*/ 124 h 125"/>
                <a:gd name="T36" fmla="*/ 13 w 80"/>
                <a:gd name="T37" fmla="*/ 88 h 125"/>
                <a:gd name="T38" fmla="*/ 13 w 80"/>
                <a:gd name="T39" fmla="*/ 88 h 125"/>
                <a:gd name="T40" fmla="*/ 13 w 80"/>
                <a:gd name="T41" fmla="*/ 88 h 125"/>
                <a:gd name="T42" fmla="*/ 13 w 80"/>
                <a:gd name="T43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125">
                  <a:moveTo>
                    <a:pt x="21" y="124"/>
                  </a:moveTo>
                  <a:cubicBezTo>
                    <a:pt x="25" y="122"/>
                    <a:pt x="30" y="119"/>
                    <a:pt x="33" y="116"/>
                  </a:cubicBezTo>
                  <a:cubicBezTo>
                    <a:pt x="35" y="114"/>
                    <a:pt x="36" y="112"/>
                    <a:pt x="38" y="110"/>
                  </a:cubicBezTo>
                  <a:cubicBezTo>
                    <a:pt x="38" y="109"/>
                    <a:pt x="39" y="108"/>
                    <a:pt x="39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1" y="57"/>
                    <a:pt x="71" y="34"/>
                    <a:pt x="78" y="18"/>
                  </a:cubicBezTo>
                  <a:cubicBezTo>
                    <a:pt x="80" y="16"/>
                    <a:pt x="78" y="13"/>
                    <a:pt x="76" y="1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7" y="0"/>
                    <a:pt x="45" y="2"/>
                    <a:pt x="43" y="4"/>
                  </a:cubicBezTo>
                  <a:cubicBezTo>
                    <a:pt x="37" y="20"/>
                    <a:pt x="27" y="42"/>
                    <a:pt x="21" y="55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15"/>
                    <a:pt x="14" y="111"/>
                    <a:pt x="17" y="125"/>
                  </a:cubicBezTo>
                  <a:cubicBezTo>
                    <a:pt x="18" y="125"/>
                    <a:pt x="20" y="124"/>
                    <a:pt x="21" y="124"/>
                  </a:cubicBezTo>
                  <a:close/>
                  <a:moveTo>
                    <a:pt x="13" y="88"/>
                  </a:move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ṣḷîḋè"/>
            <p:cNvSpPr/>
            <p:nvPr/>
          </p:nvSpPr>
          <p:spPr bwMode="auto">
            <a:xfrm>
              <a:off x="7181850" y="3408363"/>
              <a:ext cx="492125" cy="260350"/>
            </a:xfrm>
            <a:custGeom>
              <a:avLst/>
              <a:gdLst>
                <a:gd name="T0" fmla="*/ 116 w 132"/>
                <a:gd name="T1" fmla="*/ 31 h 70"/>
                <a:gd name="T2" fmla="*/ 106 w 132"/>
                <a:gd name="T3" fmla="*/ 28 h 70"/>
                <a:gd name="T4" fmla="*/ 102 w 132"/>
                <a:gd name="T5" fmla="*/ 27 h 70"/>
                <a:gd name="T6" fmla="*/ 78 w 132"/>
                <a:gd name="T7" fmla="*/ 20 h 70"/>
                <a:gd name="T8" fmla="*/ 26 w 132"/>
                <a:gd name="T9" fmla="*/ 3 h 70"/>
                <a:gd name="T10" fmla="*/ 1 w 132"/>
                <a:gd name="T11" fmla="*/ 24 h 70"/>
                <a:gd name="T12" fmla="*/ 19 w 132"/>
                <a:gd name="T13" fmla="*/ 48 h 70"/>
                <a:gd name="T14" fmla="*/ 67 w 132"/>
                <a:gd name="T15" fmla="*/ 59 h 70"/>
                <a:gd name="T16" fmla="*/ 92 w 132"/>
                <a:gd name="T17" fmla="*/ 65 h 70"/>
                <a:gd name="T18" fmla="*/ 98 w 132"/>
                <a:gd name="T19" fmla="*/ 67 h 70"/>
                <a:gd name="T20" fmla="*/ 101 w 132"/>
                <a:gd name="T21" fmla="*/ 67 h 70"/>
                <a:gd name="T22" fmla="*/ 103 w 132"/>
                <a:gd name="T23" fmla="*/ 68 h 70"/>
                <a:gd name="T24" fmla="*/ 107 w 132"/>
                <a:gd name="T25" fmla="*/ 68 h 70"/>
                <a:gd name="T26" fmla="*/ 132 w 132"/>
                <a:gd name="T27" fmla="*/ 61 h 70"/>
                <a:gd name="T28" fmla="*/ 116 w 132"/>
                <a:gd name="T29" fmla="*/ 31 h 70"/>
                <a:gd name="T30" fmla="*/ 106 w 132"/>
                <a:gd name="T31" fmla="*/ 35 h 70"/>
                <a:gd name="T32" fmla="*/ 106 w 132"/>
                <a:gd name="T33" fmla="*/ 35 h 70"/>
                <a:gd name="T34" fmla="*/ 106 w 132"/>
                <a:gd name="T35" fmla="*/ 35 h 70"/>
                <a:gd name="T36" fmla="*/ 106 w 132"/>
                <a:gd name="T37" fmla="*/ 35 h 70"/>
                <a:gd name="T38" fmla="*/ 106 w 132"/>
                <a:gd name="T39" fmla="*/ 35 h 70"/>
                <a:gd name="T40" fmla="*/ 106 w 132"/>
                <a:gd name="T4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70">
                  <a:moveTo>
                    <a:pt x="116" y="31"/>
                  </a:moveTo>
                  <a:cubicBezTo>
                    <a:pt x="106" y="28"/>
                    <a:pt x="106" y="28"/>
                    <a:pt x="106" y="28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62" y="15"/>
                    <a:pt x="26" y="3"/>
                    <a:pt x="26" y="3"/>
                  </a:cubicBezTo>
                  <a:cubicBezTo>
                    <a:pt x="13" y="0"/>
                    <a:pt x="2" y="11"/>
                    <a:pt x="1" y="24"/>
                  </a:cubicBezTo>
                  <a:cubicBezTo>
                    <a:pt x="0" y="35"/>
                    <a:pt x="8" y="45"/>
                    <a:pt x="19" y="48"/>
                  </a:cubicBezTo>
                  <a:cubicBezTo>
                    <a:pt x="35" y="51"/>
                    <a:pt x="51" y="55"/>
                    <a:pt x="67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5" y="68"/>
                    <a:pt x="106" y="68"/>
                    <a:pt x="107" y="68"/>
                  </a:cubicBezTo>
                  <a:cubicBezTo>
                    <a:pt x="116" y="70"/>
                    <a:pt x="125" y="67"/>
                    <a:pt x="132" y="61"/>
                  </a:cubicBezTo>
                  <a:cubicBezTo>
                    <a:pt x="123" y="50"/>
                    <a:pt x="124" y="43"/>
                    <a:pt x="116" y="31"/>
                  </a:cubicBezTo>
                  <a:close/>
                  <a:moveTo>
                    <a:pt x="106" y="35"/>
                  </a:move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ṩḷiḑê"/>
            <p:cNvSpPr/>
            <p:nvPr/>
          </p:nvSpPr>
          <p:spPr bwMode="auto">
            <a:xfrm>
              <a:off x="7170738" y="4122738"/>
              <a:ext cx="123825" cy="127000"/>
            </a:xfrm>
            <a:custGeom>
              <a:avLst/>
              <a:gdLst>
                <a:gd name="T0" fmla="*/ 0 w 78"/>
                <a:gd name="T1" fmla="*/ 0 h 80"/>
                <a:gd name="T2" fmla="*/ 78 w 78"/>
                <a:gd name="T3" fmla="*/ 0 h 80"/>
                <a:gd name="T4" fmla="*/ 78 w 78"/>
                <a:gd name="T5" fmla="*/ 52 h 80"/>
                <a:gd name="T6" fmla="*/ 38 w 78"/>
                <a:gd name="T7" fmla="*/ 80 h 80"/>
                <a:gd name="T8" fmla="*/ 0 w 78"/>
                <a:gd name="T9" fmla="*/ 52 h 80"/>
                <a:gd name="T10" fmla="*/ 0 w 7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0" y="0"/>
                  </a:moveTo>
                  <a:lnTo>
                    <a:pt x="78" y="0"/>
                  </a:lnTo>
                  <a:lnTo>
                    <a:pt x="78" y="52"/>
                  </a:lnTo>
                  <a:lnTo>
                    <a:pt x="38" y="80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flat">
              <a:solidFill>
                <a:srgbClr val="54505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Sļïḋê"/>
            <p:cNvSpPr/>
            <p:nvPr/>
          </p:nvSpPr>
          <p:spPr bwMode="auto">
            <a:xfrm>
              <a:off x="6946900" y="4122738"/>
              <a:ext cx="119063" cy="127000"/>
            </a:xfrm>
            <a:custGeom>
              <a:avLst/>
              <a:gdLst>
                <a:gd name="T0" fmla="*/ 0 w 75"/>
                <a:gd name="T1" fmla="*/ 0 h 80"/>
                <a:gd name="T2" fmla="*/ 75 w 75"/>
                <a:gd name="T3" fmla="*/ 0 h 80"/>
                <a:gd name="T4" fmla="*/ 75 w 75"/>
                <a:gd name="T5" fmla="*/ 52 h 80"/>
                <a:gd name="T6" fmla="*/ 38 w 75"/>
                <a:gd name="T7" fmla="*/ 80 h 80"/>
                <a:gd name="T8" fmla="*/ 0 w 75"/>
                <a:gd name="T9" fmla="*/ 52 h 80"/>
                <a:gd name="T10" fmla="*/ 0 w 75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0">
                  <a:moveTo>
                    <a:pt x="0" y="0"/>
                  </a:moveTo>
                  <a:lnTo>
                    <a:pt x="75" y="0"/>
                  </a:lnTo>
                  <a:lnTo>
                    <a:pt x="75" y="52"/>
                  </a:lnTo>
                  <a:lnTo>
                    <a:pt x="38" y="80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flat">
              <a:solidFill>
                <a:srgbClr val="54505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ṣľíḍé"/>
            <p:cNvSpPr/>
            <p:nvPr/>
          </p:nvSpPr>
          <p:spPr bwMode="auto">
            <a:xfrm>
              <a:off x="7167563" y="5497513"/>
              <a:ext cx="376238" cy="185738"/>
            </a:xfrm>
            <a:custGeom>
              <a:avLst/>
              <a:gdLst>
                <a:gd name="T0" fmla="*/ 38 w 101"/>
                <a:gd name="T1" fmla="*/ 5 h 50"/>
                <a:gd name="T2" fmla="*/ 38 w 101"/>
                <a:gd name="T3" fmla="*/ 27 h 50"/>
                <a:gd name="T4" fmla="*/ 93 w 101"/>
                <a:gd name="T5" fmla="*/ 43 h 50"/>
                <a:gd name="T6" fmla="*/ 101 w 101"/>
                <a:gd name="T7" fmla="*/ 50 h 50"/>
                <a:gd name="T8" fmla="*/ 3 w 101"/>
                <a:gd name="T9" fmla="*/ 50 h 50"/>
                <a:gd name="T10" fmla="*/ 2 w 101"/>
                <a:gd name="T11" fmla="*/ 27 h 50"/>
                <a:gd name="T12" fmla="*/ 38 w 101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0">
                  <a:moveTo>
                    <a:pt x="38" y="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92" y="43"/>
                    <a:pt x="93" y="43"/>
                  </a:cubicBezTo>
                  <a:cubicBezTo>
                    <a:pt x="94" y="43"/>
                    <a:pt x="101" y="45"/>
                    <a:pt x="101" y="50"/>
                  </a:cubicBezTo>
                  <a:cubicBezTo>
                    <a:pt x="101" y="50"/>
                    <a:pt x="3" y="50"/>
                    <a:pt x="3" y="50"/>
                  </a:cubicBezTo>
                  <a:cubicBezTo>
                    <a:pt x="4" y="50"/>
                    <a:pt x="2" y="27"/>
                    <a:pt x="2" y="27"/>
                  </a:cubicBezTo>
                  <a:cubicBezTo>
                    <a:pt x="2" y="27"/>
                    <a:pt x="0" y="0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şļïḓê"/>
            <p:cNvSpPr/>
            <p:nvPr/>
          </p:nvSpPr>
          <p:spPr bwMode="auto">
            <a:xfrm>
              <a:off x="7327900" y="5594351"/>
              <a:ext cx="17463" cy="52388"/>
            </a:xfrm>
            <a:custGeom>
              <a:avLst/>
              <a:gdLst>
                <a:gd name="T0" fmla="*/ 3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3 w 5"/>
                <a:gd name="T7" fmla="*/ 0 h 14"/>
                <a:gd name="T8" fmla="*/ 0 w 5"/>
                <a:gd name="T9" fmla="*/ 2 h 14"/>
                <a:gd name="T10" fmla="*/ 0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4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śļïḋê"/>
            <p:cNvSpPr/>
            <p:nvPr/>
          </p:nvSpPr>
          <p:spPr bwMode="auto">
            <a:xfrm>
              <a:off x="7367588" y="5602288"/>
              <a:ext cx="19050" cy="50800"/>
            </a:xfrm>
            <a:custGeom>
              <a:avLst/>
              <a:gdLst>
                <a:gd name="T0" fmla="*/ 2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2 w 5"/>
                <a:gd name="T7" fmla="*/ 0 h 14"/>
                <a:gd name="T8" fmla="*/ 0 w 5"/>
                <a:gd name="T9" fmla="*/ 3 h 14"/>
                <a:gd name="T10" fmla="*/ 0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3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sľïďe"/>
            <p:cNvSpPr/>
            <p:nvPr/>
          </p:nvSpPr>
          <p:spPr bwMode="auto">
            <a:xfrm>
              <a:off x="7405688" y="5613401"/>
              <a:ext cx="19050" cy="50800"/>
            </a:xfrm>
            <a:custGeom>
              <a:avLst/>
              <a:gdLst>
                <a:gd name="T0" fmla="*/ 2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3 w 5"/>
                <a:gd name="T7" fmla="*/ 0 h 14"/>
                <a:gd name="T8" fmla="*/ 0 w 5"/>
                <a:gd name="T9" fmla="*/ 2 h 14"/>
                <a:gd name="T10" fmla="*/ 0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4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ṥḻiḓé"/>
            <p:cNvSpPr/>
            <p:nvPr/>
          </p:nvSpPr>
          <p:spPr bwMode="auto">
            <a:xfrm>
              <a:off x="7178675" y="5683251"/>
              <a:ext cx="365125" cy="26988"/>
            </a:xfrm>
            <a:custGeom>
              <a:avLst/>
              <a:gdLst>
                <a:gd name="T0" fmla="*/ 0 w 98"/>
                <a:gd name="T1" fmla="*/ 0 h 7"/>
                <a:gd name="T2" fmla="*/ 4 w 98"/>
                <a:gd name="T3" fmla="*/ 4 h 7"/>
                <a:gd name="T4" fmla="*/ 12 w 98"/>
                <a:gd name="T5" fmla="*/ 7 h 7"/>
                <a:gd name="T6" fmla="*/ 88 w 98"/>
                <a:gd name="T7" fmla="*/ 7 h 7"/>
                <a:gd name="T8" fmla="*/ 96 w 98"/>
                <a:gd name="T9" fmla="*/ 3 h 7"/>
                <a:gd name="T10" fmla="*/ 98 w 98"/>
                <a:gd name="T11" fmla="*/ 0 h 7"/>
                <a:gd name="T12" fmla="*/ 0 w 9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6" y="6"/>
                    <a:pt x="9" y="7"/>
                    <a:pt x="12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1" y="7"/>
                    <a:pt x="94" y="6"/>
                    <a:pt x="96" y="3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1iďé"/>
            <p:cNvSpPr/>
            <p:nvPr/>
          </p:nvSpPr>
          <p:spPr bwMode="auto">
            <a:xfrm>
              <a:off x="6689725" y="5497513"/>
              <a:ext cx="376238" cy="185738"/>
            </a:xfrm>
            <a:custGeom>
              <a:avLst/>
              <a:gdLst>
                <a:gd name="T0" fmla="*/ 63 w 101"/>
                <a:gd name="T1" fmla="*/ 5 h 50"/>
                <a:gd name="T2" fmla="*/ 63 w 101"/>
                <a:gd name="T3" fmla="*/ 27 h 50"/>
                <a:gd name="T4" fmla="*/ 8 w 101"/>
                <a:gd name="T5" fmla="*/ 43 h 50"/>
                <a:gd name="T6" fmla="*/ 0 w 101"/>
                <a:gd name="T7" fmla="*/ 50 h 50"/>
                <a:gd name="T8" fmla="*/ 98 w 101"/>
                <a:gd name="T9" fmla="*/ 50 h 50"/>
                <a:gd name="T10" fmla="*/ 99 w 101"/>
                <a:gd name="T11" fmla="*/ 27 h 50"/>
                <a:gd name="T12" fmla="*/ 63 w 101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0">
                  <a:moveTo>
                    <a:pt x="63" y="5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9" y="43"/>
                    <a:pt x="8" y="43"/>
                  </a:cubicBezTo>
                  <a:cubicBezTo>
                    <a:pt x="7" y="43"/>
                    <a:pt x="0" y="45"/>
                    <a:pt x="0" y="50"/>
                  </a:cubicBezTo>
                  <a:cubicBezTo>
                    <a:pt x="0" y="50"/>
                    <a:pt x="98" y="50"/>
                    <a:pt x="98" y="50"/>
                  </a:cubicBezTo>
                  <a:cubicBezTo>
                    <a:pt x="97" y="50"/>
                    <a:pt x="99" y="27"/>
                    <a:pt x="99" y="27"/>
                  </a:cubicBezTo>
                  <a:cubicBezTo>
                    <a:pt x="99" y="27"/>
                    <a:pt x="101" y="0"/>
                    <a:pt x="6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ṣliḓè"/>
            <p:cNvSpPr/>
            <p:nvPr/>
          </p:nvSpPr>
          <p:spPr bwMode="auto">
            <a:xfrm>
              <a:off x="6888163" y="5594351"/>
              <a:ext cx="17463" cy="52388"/>
            </a:xfrm>
            <a:custGeom>
              <a:avLst/>
              <a:gdLst>
                <a:gd name="T0" fmla="*/ 2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2 w 5"/>
                <a:gd name="T7" fmla="*/ 0 h 14"/>
                <a:gd name="T8" fmla="*/ 5 w 5"/>
                <a:gd name="T9" fmla="*/ 2 h 14"/>
                <a:gd name="T10" fmla="*/ 5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ḷiḓè"/>
            <p:cNvSpPr/>
            <p:nvPr/>
          </p:nvSpPr>
          <p:spPr bwMode="auto">
            <a:xfrm>
              <a:off x="6846888" y="5602288"/>
              <a:ext cx="19050" cy="50800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3 w 5"/>
                <a:gd name="T7" fmla="*/ 0 h 14"/>
                <a:gd name="T8" fmla="*/ 5 w 5"/>
                <a:gd name="T9" fmla="*/ 3 h 14"/>
                <a:gd name="T10" fmla="*/ 5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2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şḷîḑe"/>
            <p:cNvSpPr/>
            <p:nvPr/>
          </p:nvSpPr>
          <p:spPr bwMode="auto">
            <a:xfrm>
              <a:off x="6808788" y="5613401"/>
              <a:ext cx="19050" cy="50800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2 w 5"/>
                <a:gd name="T7" fmla="*/ 0 h 14"/>
                <a:gd name="T8" fmla="*/ 5 w 5"/>
                <a:gd name="T9" fmla="*/ 2 h 14"/>
                <a:gd name="T10" fmla="*/ 5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śļíḓê"/>
            <p:cNvSpPr/>
            <p:nvPr/>
          </p:nvSpPr>
          <p:spPr bwMode="auto">
            <a:xfrm>
              <a:off x="6689725" y="5683251"/>
              <a:ext cx="365125" cy="26988"/>
            </a:xfrm>
            <a:custGeom>
              <a:avLst/>
              <a:gdLst>
                <a:gd name="T0" fmla="*/ 98 w 98"/>
                <a:gd name="T1" fmla="*/ 0 h 7"/>
                <a:gd name="T2" fmla="*/ 94 w 98"/>
                <a:gd name="T3" fmla="*/ 4 h 7"/>
                <a:gd name="T4" fmla="*/ 86 w 98"/>
                <a:gd name="T5" fmla="*/ 7 h 7"/>
                <a:gd name="T6" fmla="*/ 10 w 98"/>
                <a:gd name="T7" fmla="*/ 7 h 7"/>
                <a:gd name="T8" fmla="*/ 2 w 98"/>
                <a:gd name="T9" fmla="*/ 3 h 7"/>
                <a:gd name="T10" fmla="*/ 0 w 98"/>
                <a:gd name="T11" fmla="*/ 0 h 7"/>
                <a:gd name="T12" fmla="*/ 98 w 9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">
                  <a:moveTo>
                    <a:pt x="98" y="0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2" y="6"/>
                    <a:pt x="89" y="7"/>
                    <a:pt x="8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4" y="6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ŝlïḋe"/>
            <p:cNvSpPr/>
            <p:nvPr/>
          </p:nvSpPr>
          <p:spPr bwMode="auto">
            <a:xfrm>
              <a:off x="6146800" y="5284788"/>
              <a:ext cx="390525" cy="428625"/>
            </a:xfrm>
            <a:custGeom>
              <a:avLst/>
              <a:gdLst>
                <a:gd name="T0" fmla="*/ 99 w 105"/>
                <a:gd name="T1" fmla="*/ 115 h 115"/>
                <a:gd name="T2" fmla="*/ 7 w 105"/>
                <a:gd name="T3" fmla="*/ 115 h 115"/>
                <a:gd name="T4" fmla="*/ 0 w 105"/>
                <a:gd name="T5" fmla="*/ 108 h 115"/>
                <a:gd name="T6" fmla="*/ 0 w 105"/>
                <a:gd name="T7" fmla="*/ 5 h 115"/>
                <a:gd name="T8" fmla="*/ 6 w 105"/>
                <a:gd name="T9" fmla="*/ 0 h 115"/>
                <a:gd name="T10" fmla="*/ 100 w 105"/>
                <a:gd name="T11" fmla="*/ 0 h 115"/>
                <a:gd name="T12" fmla="*/ 105 w 105"/>
                <a:gd name="T13" fmla="*/ 5 h 115"/>
                <a:gd name="T14" fmla="*/ 105 w 105"/>
                <a:gd name="T15" fmla="*/ 108 h 115"/>
                <a:gd name="T16" fmla="*/ 99 w 105"/>
                <a:gd name="T1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15">
                  <a:moveTo>
                    <a:pt x="99" y="115"/>
                  </a:moveTo>
                  <a:cubicBezTo>
                    <a:pt x="7" y="115"/>
                    <a:pt x="7" y="115"/>
                    <a:pt x="7" y="115"/>
                  </a:cubicBezTo>
                  <a:cubicBezTo>
                    <a:pt x="3" y="115"/>
                    <a:pt x="0" y="112"/>
                    <a:pt x="0" y="10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12"/>
                    <a:pt x="103" y="115"/>
                    <a:pt x="99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Sľïďé"/>
            <p:cNvSpPr/>
            <p:nvPr/>
          </p:nvSpPr>
          <p:spPr bwMode="auto">
            <a:xfrm>
              <a:off x="6146800" y="5284788"/>
              <a:ext cx="390525" cy="52388"/>
            </a:xfrm>
            <a:custGeom>
              <a:avLst/>
              <a:gdLst>
                <a:gd name="T0" fmla="*/ 105 w 105"/>
                <a:gd name="T1" fmla="*/ 14 h 14"/>
                <a:gd name="T2" fmla="*/ 0 w 105"/>
                <a:gd name="T3" fmla="*/ 14 h 14"/>
                <a:gd name="T4" fmla="*/ 0 w 105"/>
                <a:gd name="T5" fmla="*/ 5 h 14"/>
                <a:gd name="T6" fmla="*/ 6 w 105"/>
                <a:gd name="T7" fmla="*/ 0 h 14"/>
                <a:gd name="T8" fmla="*/ 100 w 105"/>
                <a:gd name="T9" fmla="*/ 0 h 14"/>
                <a:gd name="T10" fmla="*/ 105 w 105"/>
                <a:gd name="T11" fmla="*/ 5 h 14"/>
                <a:gd name="T12" fmla="*/ 105 w 10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">
                  <a:moveTo>
                    <a:pt x="105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lnTo>
                    <a:pt x="105" y="14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sliḋé"/>
            <p:cNvSpPr/>
            <p:nvPr/>
          </p:nvSpPr>
          <p:spPr bwMode="auto">
            <a:xfrm>
              <a:off x="6146800" y="5337176"/>
              <a:ext cx="393700" cy="174625"/>
            </a:xfrm>
            <a:custGeom>
              <a:avLst/>
              <a:gdLst>
                <a:gd name="T0" fmla="*/ 77 w 106"/>
                <a:gd name="T1" fmla="*/ 47 h 47"/>
                <a:gd name="T2" fmla="*/ 27 w 106"/>
                <a:gd name="T3" fmla="*/ 47 h 47"/>
                <a:gd name="T4" fmla="*/ 12 w 106"/>
                <a:gd name="T5" fmla="*/ 37 h 47"/>
                <a:gd name="T6" fmla="*/ 0 w 106"/>
                <a:gd name="T7" fmla="*/ 3 h 47"/>
                <a:gd name="T8" fmla="*/ 2 w 106"/>
                <a:gd name="T9" fmla="*/ 1 h 47"/>
                <a:gd name="T10" fmla="*/ 4 w 106"/>
                <a:gd name="T11" fmla="*/ 2 h 47"/>
                <a:gd name="T12" fmla="*/ 16 w 106"/>
                <a:gd name="T13" fmla="*/ 35 h 47"/>
                <a:gd name="T14" fmla="*/ 27 w 106"/>
                <a:gd name="T15" fmla="*/ 43 h 47"/>
                <a:gd name="T16" fmla="*/ 77 w 106"/>
                <a:gd name="T17" fmla="*/ 43 h 47"/>
                <a:gd name="T18" fmla="*/ 88 w 106"/>
                <a:gd name="T19" fmla="*/ 36 h 47"/>
                <a:gd name="T20" fmla="*/ 101 w 106"/>
                <a:gd name="T21" fmla="*/ 2 h 47"/>
                <a:gd name="T22" fmla="*/ 104 w 106"/>
                <a:gd name="T23" fmla="*/ 1 h 47"/>
                <a:gd name="T24" fmla="*/ 105 w 106"/>
                <a:gd name="T25" fmla="*/ 3 h 47"/>
                <a:gd name="T26" fmla="*/ 92 w 106"/>
                <a:gd name="T27" fmla="*/ 37 h 47"/>
                <a:gd name="T28" fmla="*/ 77 w 106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47">
                  <a:moveTo>
                    <a:pt x="77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0" y="47"/>
                    <a:pt x="14" y="43"/>
                    <a:pt x="12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8" y="40"/>
                    <a:pt x="22" y="43"/>
                    <a:pt x="2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2" y="43"/>
                    <a:pt x="86" y="40"/>
                    <a:pt x="88" y="36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1"/>
                    <a:pt x="103" y="0"/>
                    <a:pt x="104" y="1"/>
                  </a:cubicBezTo>
                  <a:cubicBezTo>
                    <a:pt x="105" y="1"/>
                    <a:pt x="106" y="2"/>
                    <a:pt x="105" y="3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9" y="43"/>
                    <a:pt x="83" y="47"/>
                    <a:pt x="77" y="47"/>
                  </a:cubicBezTo>
                  <a:close/>
                </a:path>
              </a:pathLst>
            </a:custGeom>
            <a:solidFill>
              <a:srgbClr val="54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ṥḷîḓé"/>
            <p:cNvSpPr/>
            <p:nvPr/>
          </p:nvSpPr>
          <p:spPr bwMode="auto">
            <a:xfrm>
              <a:off x="6369050" y="5311776"/>
              <a:ext cx="0" cy="114300"/>
            </a:xfrm>
            <a:prstGeom prst="line">
              <a:avLst/>
            </a:prstGeom>
            <a:noFill/>
            <a:ln w="39688" cap="rnd">
              <a:solidFill>
                <a:srgbClr val="2D61B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ṧḻiḓé"/>
            <p:cNvSpPr/>
            <p:nvPr/>
          </p:nvSpPr>
          <p:spPr bwMode="auto">
            <a:xfrm>
              <a:off x="6407150" y="5334001"/>
              <a:ext cx="0" cy="17463"/>
            </a:xfrm>
            <a:prstGeom prst="line">
              <a:avLst/>
            </a:prstGeom>
            <a:noFill/>
            <a:ln w="58738" cap="rnd">
              <a:solidFill>
                <a:srgbClr val="2D61B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ṩḻíḍe"/>
            <p:cNvSpPr/>
            <p:nvPr/>
          </p:nvSpPr>
          <p:spPr bwMode="auto">
            <a:xfrm>
              <a:off x="5989638" y="5724526"/>
              <a:ext cx="1781175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ŝ1îḋé"/>
            <p:cNvSpPr/>
            <p:nvPr/>
          </p:nvSpPr>
          <p:spPr bwMode="auto">
            <a:xfrm>
              <a:off x="3663950" y="5121276"/>
              <a:ext cx="347663" cy="379413"/>
            </a:xfrm>
            <a:custGeom>
              <a:avLst/>
              <a:gdLst>
                <a:gd name="T0" fmla="*/ 0 w 219"/>
                <a:gd name="T1" fmla="*/ 239 h 239"/>
                <a:gd name="T2" fmla="*/ 90 w 219"/>
                <a:gd name="T3" fmla="*/ 0 h 239"/>
                <a:gd name="T4" fmla="*/ 125 w 219"/>
                <a:gd name="T5" fmla="*/ 0 h 239"/>
                <a:gd name="T6" fmla="*/ 219 w 219"/>
                <a:gd name="T7" fmla="*/ 239 h 239"/>
                <a:gd name="T8" fmla="*/ 0 w 21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39">
                  <a:moveTo>
                    <a:pt x="0" y="239"/>
                  </a:moveTo>
                  <a:lnTo>
                    <a:pt x="90" y="0"/>
                  </a:lnTo>
                  <a:lnTo>
                    <a:pt x="125" y="0"/>
                  </a:lnTo>
                  <a:lnTo>
                    <a:pt x="219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E9F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ṩḻiďé"/>
            <p:cNvSpPr/>
            <p:nvPr/>
          </p:nvSpPr>
          <p:spPr bwMode="auto">
            <a:xfrm>
              <a:off x="3605213" y="5500688"/>
              <a:ext cx="454025" cy="6350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śḻide"/>
            <p:cNvSpPr/>
            <p:nvPr/>
          </p:nvSpPr>
          <p:spPr bwMode="auto">
            <a:xfrm>
              <a:off x="3663950" y="5121276"/>
              <a:ext cx="347663" cy="379413"/>
            </a:xfrm>
            <a:custGeom>
              <a:avLst/>
              <a:gdLst>
                <a:gd name="T0" fmla="*/ 0 w 219"/>
                <a:gd name="T1" fmla="*/ 239 h 239"/>
                <a:gd name="T2" fmla="*/ 90 w 219"/>
                <a:gd name="T3" fmla="*/ 0 h 239"/>
                <a:gd name="T4" fmla="*/ 125 w 219"/>
                <a:gd name="T5" fmla="*/ 0 h 239"/>
                <a:gd name="T6" fmla="*/ 219 w 219"/>
                <a:gd name="T7" fmla="*/ 239 h 239"/>
                <a:gd name="T8" fmla="*/ 0 w 21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39">
                  <a:moveTo>
                    <a:pt x="0" y="239"/>
                  </a:moveTo>
                  <a:lnTo>
                    <a:pt x="90" y="0"/>
                  </a:lnTo>
                  <a:lnTo>
                    <a:pt x="125" y="0"/>
                  </a:lnTo>
                  <a:lnTo>
                    <a:pt x="219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S1ídè"/>
            <p:cNvSpPr/>
            <p:nvPr/>
          </p:nvSpPr>
          <p:spPr bwMode="auto">
            <a:xfrm flipV="1">
              <a:off x="3663950" y="5218113"/>
              <a:ext cx="361950" cy="93663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ŝlïdé"/>
            <p:cNvSpPr/>
            <p:nvPr/>
          </p:nvSpPr>
          <p:spPr bwMode="auto">
            <a:xfrm flipV="1">
              <a:off x="3646488" y="5367338"/>
              <a:ext cx="360363" cy="92075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ḷidé"/>
            <p:cNvSpPr/>
            <p:nvPr/>
          </p:nvSpPr>
          <p:spPr bwMode="auto">
            <a:xfrm>
              <a:off x="4283075" y="5121276"/>
              <a:ext cx="346075" cy="379413"/>
            </a:xfrm>
            <a:custGeom>
              <a:avLst/>
              <a:gdLst>
                <a:gd name="T0" fmla="*/ 0 w 218"/>
                <a:gd name="T1" fmla="*/ 239 h 239"/>
                <a:gd name="T2" fmla="*/ 89 w 218"/>
                <a:gd name="T3" fmla="*/ 0 h 239"/>
                <a:gd name="T4" fmla="*/ 127 w 218"/>
                <a:gd name="T5" fmla="*/ 0 h 239"/>
                <a:gd name="T6" fmla="*/ 218 w 218"/>
                <a:gd name="T7" fmla="*/ 239 h 239"/>
                <a:gd name="T8" fmla="*/ 0 w 218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39">
                  <a:moveTo>
                    <a:pt x="0" y="239"/>
                  </a:moveTo>
                  <a:lnTo>
                    <a:pt x="89" y="0"/>
                  </a:lnTo>
                  <a:lnTo>
                    <a:pt x="127" y="0"/>
                  </a:lnTo>
                  <a:lnTo>
                    <a:pt x="218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E9F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ŝliḓe"/>
            <p:cNvSpPr/>
            <p:nvPr/>
          </p:nvSpPr>
          <p:spPr bwMode="auto">
            <a:xfrm>
              <a:off x="4224338" y="5500688"/>
              <a:ext cx="454025" cy="6350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ṣḻíḍé"/>
            <p:cNvSpPr/>
            <p:nvPr/>
          </p:nvSpPr>
          <p:spPr bwMode="auto">
            <a:xfrm>
              <a:off x="4283075" y="5121276"/>
              <a:ext cx="346075" cy="379413"/>
            </a:xfrm>
            <a:custGeom>
              <a:avLst/>
              <a:gdLst>
                <a:gd name="T0" fmla="*/ 0 w 218"/>
                <a:gd name="T1" fmla="*/ 239 h 239"/>
                <a:gd name="T2" fmla="*/ 89 w 218"/>
                <a:gd name="T3" fmla="*/ 0 h 239"/>
                <a:gd name="T4" fmla="*/ 127 w 218"/>
                <a:gd name="T5" fmla="*/ 0 h 239"/>
                <a:gd name="T6" fmla="*/ 218 w 218"/>
                <a:gd name="T7" fmla="*/ 239 h 239"/>
                <a:gd name="T8" fmla="*/ 0 w 218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39">
                  <a:moveTo>
                    <a:pt x="0" y="239"/>
                  </a:moveTo>
                  <a:lnTo>
                    <a:pt x="89" y="0"/>
                  </a:lnTo>
                  <a:lnTo>
                    <a:pt x="127" y="0"/>
                  </a:lnTo>
                  <a:lnTo>
                    <a:pt x="218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ṧľîdè"/>
            <p:cNvSpPr/>
            <p:nvPr/>
          </p:nvSpPr>
          <p:spPr bwMode="auto">
            <a:xfrm flipV="1">
              <a:off x="4283075" y="5218113"/>
              <a:ext cx="361950" cy="93663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ṥļîḋé"/>
            <p:cNvSpPr/>
            <p:nvPr/>
          </p:nvSpPr>
          <p:spPr bwMode="auto">
            <a:xfrm flipV="1">
              <a:off x="4264025" y="5367338"/>
              <a:ext cx="361950" cy="92075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$ľíḍè"/>
            <p:cNvSpPr/>
            <p:nvPr/>
          </p:nvSpPr>
          <p:spPr bwMode="auto">
            <a:xfrm>
              <a:off x="3533775" y="5575301"/>
              <a:ext cx="1352550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ṩlíḑè"/>
            <p:cNvSpPr/>
            <p:nvPr/>
          </p:nvSpPr>
          <p:spPr bwMode="auto">
            <a:xfrm>
              <a:off x="2974975" y="2835276"/>
              <a:ext cx="790575" cy="1679575"/>
            </a:xfrm>
            <a:custGeom>
              <a:avLst/>
              <a:gdLst>
                <a:gd name="T0" fmla="*/ 24 w 212"/>
                <a:gd name="T1" fmla="*/ 279 h 451"/>
                <a:gd name="T2" fmla="*/ 24 w 212"/>
                <a:gd name="T3" fmla="*/ 279 h 451"/>
                <a:gd name="T4" fmla="*/ 31 w 212"/>
                <a:gd name="T5" fmla="*/ 227 h 451"/>
                <a:gd name="T6" fmla="*/ 31 w 212"/>
                <a:gd name="T7" fmla="*/ 227 h 451"/>
                <a:gd name="T8" fmla="*/ 29 w 212"/>
                <a:gd name="T9" fmla="*/ 224 h 451"/>
                <a:gd name="T10" fmla="*/ 30 w 212"/>
                <a:gd name="T11" fmla="*/ 224 h 451"/>
                <a:gd name="T12" fmla="*/ 20 w 212"/>
                <a:gd name="T13" fmla="*/ 186 h 451"/>
                <a:gd name="T14" fmla="*/ 46 w 212"/>
                <a:gd name="T15" fmla="*/ 125 h 451"/>
                <a:gd name="T16" fmla="*/ 49 w 212"/>
                <a:gd name="T17" fmla="*/ 81 h 451"/>
                <a:gd name="T18" fmla="*/ 49 w 212"/>
                <a:gd name="T19" fmla="*/ 81 h 451"/>
                <a:gd name="T20" fmla="*/ 46 w 212"/>
                <a:gd name="T21" fmla="*/ 61 h 451"/>
                <a:gd name="T22" fmla="*/ 106 w 212"/>
                <a:gd name="T23" fmla="*/ 0 h 451"/>
                <a:gd name="T24" fmla="*/ 167 w 212"/>
                <a:gd name="T25" fmla="*/ 61 h 451"/>
                <a:gd name="T26" fmla="*/ 164 w 212"/>
                <a:gd name="T27" fmla="*/ 81 h 451"/>
                <a:gd name="T28" fmla="*/ 164 w 212"/>
                <a:gd name="T29" fmla="*/ 81 h 451"/>
                <a:gd name="T30" fmla="*/ 167 w 212"/>
                <a:gd name="T31" fmla="*/ 125 h 451"/>
                <a:gd name="T32" fmla="*/ 192 w 212"/>
                <a:gd name="T33" fmla="*/ 186 h 451"/>
                <a:gd name="T34" fmla="*/ 183 w 212"/>
                <a:gd name="T35" fmla="*/ 224 h 451"/>
                <a:gd name="T36" fmla="*/ 183 w 212"/>
                <a:gd name="T37" fmla="*/ 224 h 451"/>
                <a:gd name="T38" fmla="*/ 183 w 212"/>
                <a:gd name="T39" fmla="*/ 225 h 451"/>
                <a:gd name="T40" fmla="*/ 181 w 212"/>
                <a:gd name="T41" fmla="*/ 228 h 451"/>
                <a:gd name="T42" fmla="*/ 187 w 212"/>
                <a:gd name="T43" fmla="*/ 276 h 451"/>
                <a:gd name="T44" fmla="*/ 188 w 212"/>
                <a:gd name="T45" fmla="*/ 278 h 451"/>
                <a:gd name="T46" fmla="*/ 189 w 212"/>
                <a:gd name="T47" fmla="*/ 279 h 451"/>
                <a:gd name="T48" fmla="*/ 189 w 212"/>
                <a:gd name="T49" fmla="*/ 279 h 451"/>
                <a:gd name="T50" fmla="*/ 212 w 212"/>
                <a:gd name="T51" fmla="*/ 345 h 451"/>
                <a:gd name="T52" fmla="*/ 106 w 212"/>
                <a:gd name="T53" fmla="*/ 451 h 451"/>
                <a:gd name="T54" fmla="*/ 0 w 212"/>
                <a:gd name="T55" fmla="*/ 345 h 451"/>
                <a:gd name="T56" fmla="*/ 24 w 212"/>
                <a:gd name="T57" fmla="*/ 279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2" h="451">
                  <a:moveTo>
                    <a:pt x="24" y="279"/>
                  </a:moveTo>
                  <a:cubicBezTo>
                    <a:pt x="24" y="279"/>
                    <a:pt x="24" y="279"/>
                    <a:pt x="24" y="279"/>
                  </a:cubicBezTo>
                  <a:cubicBezTo>
                    <a:pt x="44" y="257"/>
                    <a:pt x="34" y="234"/>
                    <a:pt x="31" y="227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30" y="225"/>
                    <a:pt x="29" y="224"/>
                    <a:pt x="29" y="224"/>
                  </a:cubicBezTo>
                  <a:cubicBezTo>
                    <a:pt x="30" y="224"/>
                    <a:pt x="30" y="224"/>
                    <a:pt x="30" y="224"/>
                  </a:cubicBezTo>
                  <a:cubicBezTo>
                    <a:pt x="24" y="213"/>
                    <a:pt x="20" y="200"/>
                    <a:pt x="20" y="186"/>
                  </a:cubicBezTo>
                  <a:cubicBezTo>
                    <a:pt x="20" y="162"/>
                    <a:pt x="30" y="141"/>
                    <a:pt x="46" y="125"/>
                  </a:cubicBezTo>
                  <a:cubicBezTo>
                    <a:pt x="60" y="106"/>
                    <a:pt x="49" y="81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7" y="75"/>
                    <a:pt x="46" y="68"/>
                    <a:pt x="46" y="61"/>
                  </a:cubicBezTo>
                  <a:cubicBezTo>
                    <a:pt x="46" y="27"/>
                    <a:pt x="73" y="0"/>
                    <a:pt x="106" y="0"/>
                  </a:cubicBezTo>
                  <a:cubicBezTo>
                    <a:pt x="140" y="0"/>
                    <a:pt x="167" y="27"/>
                    <a:pt x="167" y="61"/>
                  </a:cubicBezTo>
                  <a:cubicBezTo>
                    <a:pt x="167" y="68"/>
                    <a:pt x="166" y="75"/>
                    <a:pt x="164" y="81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1"/>
                    <a:pt x="153" y="106"/>
                    <a:pt x="167" y="125"/>
                  </a:cubicBezTo>
                  <a:cubicBezTo>
                    <a:pt x="183" y="141"/>
                    <a:pt x="192" y="162"/>
                    <a:pt x="192" y="186"/>
                  </a:cubicBezTo>
                  <a:cubicBezTo>
                    <a:pt x="192" y="200"/>
                    <a:pt x="189" y="213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4"/>
                    <a:pt x="183" y="225"/>
                    <a:pt x="183" y="225"/>
                  </a:cubicBezTo>
                  <a:cubicBezTo>
                    <a:pt x="182" y="226"/>
                    <a:pt x="182" y="227"/>
                    <a:pt x="181" y="228"/>
                  </a:cubicBezTo>
                  <a:cubicBezTo>
                    <a:pt x="177" y="236"/>
                    <a:pt x="170" y="257"/>
                    <a:pt x="187" y="276"/>
                  </a:cubicBezTo>
                  <a:cubicBezTo>
                    <a:pt x="187" y="277"/>
                    <a:pt x="188" y="278"/>
                    <a:pt x="188" y="278"/>
                  </a:cubicBezTo>
                  <a:cubicBezTo>
                    <a:pt x="189" y="278"/>
                    <a:pt x="189" y="279"/>
                    <a:pt x="189" y="279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203" y="297"/>
                    <a:pt x="212" y="320"/>
                    <a:pt x="212" y="345"/>
                  </a:cubicBezTo>
                  <a:cubicBezTo>
                    <a:pt x="212" y="403"/>
                    <a:pt x="165" y="451"/>
                    <a:pt x="106" y="451"/>
                  </a:cubicBezTo>
                  <a:cubicBezTo>
                    <a:pt x="48" y="451"/>
                    <a:pt x="0" y="403"/>
                    <a:pt x="0" y="345"/>
                  </a:cubicBezTo>
                  <a:cubicBezTo>
                    <a:pt x="0" y="320"/>
                    <a:pt x="9" y="297"/>
                    <a:pt x="24" y="279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$lïḓè"/>
            <p:cNvSpPr/>
            <p:nvPr/>
          </p:nvSpPr>
          <p:spPr bwMode="auto">
            <a:xfrm>
              <a:off x="3228975" y="3322638"/>
              <a:ext cx="287338" cy="1630363"/>
            </a:xfrm>
            <a:custGeom>
              <a:avLst/>
              <a:gdLst>
                <a:gd name="T0" fmla="*/ 7 w 77"/>
                <a:gd name="T1" fmla="*/ 205 h 438"/>
                <a:gd name="T2" fmla="*/ 33 w 77"/>
                <a:gd name="T3" fmla="*/ 230 h 438"/>
                <a:gd name="T4" fmla="*/ 33 w 77"/>
                <a:gd name="T5" fmla="*/ 140 h 438"/>
                <a:gd name="T6" fmla="*/ 1 w 77"/>
                <a:gd name="T7" fmla="*/ 109 h 438"/>
                <a:gd name="T8" fmla="*/ 1 w 77"/>
                <a:gd name="T9" fmla="*/ 103 h 438"/>
                <a:gd name="T10" fmla="*/ 7 w 77"/>
                <a:gd name="T11" fmla="*/ 103 h 438"/>
                <a:gd name="T12" fmla="*/ 33 w 77"/>
                <a:gd name="T13" fmla="*/ 129 h 438"/>
                <a:gd name="T14" fmla="*/ 33 w 77"/>
                <a:gd name="T15" fmla="*/ 4 h 438"/>
                <a:gd name="T16" fmla="*/ 37 w 77"/>
                <a:gd name="T17" fmla="*/ 0 h 438"/>
                <a:gd name="T18" fmla="*/ 41 w 77"/>
                <a:gd name="T19" fmla="*/ 4 h 438"/>
                <a:gd name="T20" fmla="*/ 41 w 77"/>
                <a:gd name="T21" fmla="*/ 79 h 438"/>
                <a:gd name="T22" fmla="*/ 67 w 77"/>
                <a:gd name="T23" fmla="*/ 54 h 438"/>
                <a:gd name="T24" fmla="*/ 73 w 77"/>
                <a:gd name="T25" fmla="*/ 54 h 438"/>
                <a:gd name="T26" fmla="*/ 73 w 77"/>
                <a:gd name="T27" fmla="*/ 60 h 438"/>
                <a:gd name="T28" fmla="*/ 41 w 77"/>
                <a:gd name="T29" fmla="*/ 91 h 438"/>
                <a:gd name="T30" fmla="*/ 41 w 77"/>
                <a:gd name="T31" fmla="*/ 181 h 438"/>
                <a:gd name="T32" fmla="*/ 69 w 77"/>
                <a:gd name="T33" fmla="*/ 153 h 438"/>
                <a:gd name="T34" fmla="*/ 75 w 77"/>
                <a:gd name="T35" fmla="*/ 153 h 438"/>
                <a:gd name="T36" fmla="*/ 75 w 77"/>
                <a:gd name="T37" fmla="*/ 159 h 438"/>
                <a:gd name="T38" fmla="*/ 41 w 77"/>
                <a:gd name="T39" fmla="*/ 193 h 438"/>
                <a:gd name="T40" fmla="*/ 41 w 77"/>
                <a:gd name="T41" fmla="*/ 433 h 438"/>
                <a:gd name="T42" fmla="*/ 37 w 77"/>
                <a:gd name="T43" fmla="*/ 438 h 438"/>
                <a:gd name="T44" fmla="*/ 33 w 77"/>
                <a:gd name="T45" fmla="*/ 433 h 438"/>
                <a:gd name="T46" fmla="*/ 33 w 77"/>
                <a:gd name="T47" fmla="*/ 242 h 438"/>
                <a:gd name="T48" fmla="*/ 1 w 77"/>
                <a:gd name="T49" fmla="*/ 211 h 438"/>
                <a:gd name="T50" fmla="*/ 1 w 77"/>
                <a:gd name="T51" fmla="*/ 205 h 438"/>
                <a:gd name="T52" fmla="*/ 7 w 77"/>
                <a:gd name="T53" fmla="*/ 20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438">
                  <a:moveTo>
                    <a:pt x="7" y="205"/>
                  </a:moveTo>
                  <a:cubicBezTo>
                    <a:pt x="33" y="230"/>
                    <a:pt x="33" y="230"/>
                    <a:pt x="33" y="23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0" y="107"/>
                    <a:pt x="0" y="105"/>
                    <a:pt x="1" y="103"/>
                  </a:cubicBezTo>
                  <a:cubicBezTo>
                    <a:pt x="3" y="101"/>
                    <a:pt x="6" y="101"/>
                    <a:pt x="7" y="103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5" y="0"/>
                    <a:pt x="37" y="0"/>
                  </a:cubicBezTo>
                  <a:cubicBezTo>
                    <a:pt x="40" y="0"/>
                    <a:pt x="41" y="2"/>
                    <a:pt x="41" y="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2"/>
                    <a:pt x="71" y="52"/>
                    <a:pt x="73" y="54"/>
                  </a:cubicBezTo>
                  <a:cubicBezTo>
                    <a:pt x="74" y="56"/>
                    <a:pt x="74" y="58"/>
                    <a:pt x="73" y="6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1" y="152"/>
                    <a:pt x="74" y="152"/>
                    <a:pt x="75" y="153"/>
                  </a:cubicBezTo>
                  <a:cubicBezTo>
                    <a:pt x="77" y="155"/>
                    <a:pt x="77" y="158"/>
                    <a:pt x="75" y="159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1" y="433"/>
                    <a:pt x="41" y="433"/>
                    <a:pt x="41" y="433"/>
                  </a:cubicBezTo>
                  <a:cubicBezTo>
                    <a:pt x="41" y="436"/>
                    <a:pt x="40" y="438"/>
                    <a:pt x="37" y="438"/>
                  </a:cubicBezTo>
                  <a:cubicBezTo>
                    <a:pt x="35" y="438"/>
                    <a:pt x="33" y="436"/>
                    <a:pt x="33" y="433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1" y="211"/>
                    <a:pt x="1" y="211"/>
                    <a:pt x="1" y="211"/>
                  </a:cubicBezTo>
                  <a:cubicBezTo>
                    <a:pt x="0" y="209"/>
                    <a:pt x="0" y="206"/>
                    <a:pt x="1" y="205"/>
                  </a:cubicBezTo>
                  <a:cubicBezTo>
                    <a:pt x="3" y="203"/>
                    <a:pt x="6" y="203"/>
                    <a:pt x="7" y="205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şlïḋe"/>
            <p:cNvSpPr/>
            <p:nvPr/>
          </p:nvSpPr>
          <p:spPr bwMode="auto">
            <a:xfrm>
              <a:off x="3127375" y="4946651"/>
              <a:ext cx="347663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运营规划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" y="1671637"/>
            <a:ext cx="6924675" cy="5191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66640" y="148697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请输入运营规划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66640" y="1859716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请您预测或估计公司核心数据在未来有何变化？预测的依据是什么？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28790" y="36447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请输入运营规划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28790" y="4017486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请您预测或估计公司核心数据在未来有何变化？预测的依据是什么？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推广渠道</a:t>
            </a: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181100" y="1656556"/>
            <a:ext cx="9829801" cy="1487488"/>
            <a:chOff x="1575287" y="2440014"/>
            <a:chExt cx="7127522" cy="1078611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1575287" y="2440014"/>
              <a:ext cx="2696995" cy="1078611"/>
              <a:chOff x="-51187" y="290179"/>
              <a:chExt cx="2696995" cy="107861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-51187" y="290179"/>
                <a:ext cx="2696995" cy="1078611"/>
              </a:xfrm>
              <a:prstGeom prst="homePlate">
                <a:avLst/>
              </a:prstGeom>
              <a:solidFill>
                <a:srgbClr val="69388E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五边形 4"/>
              <p:cNvSpPr/>
              <p:nvPr/>
            </p:nvSpPr>
            <p:spPr>
              <a:xfrm>
                <a:off x="1763" y="290179"/>
                <a:ext cx="2427640" cy="10786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4008" tIns="32004" rIns="16002" bIns="32004" spcCol="127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b="1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请输入推广渠道</a:t>
                </a:r>
                <a:endPara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 bwMode="auto">
            <a:xfrm>
              <a:off x="3785371" y="2440014"/>
              <a:ext cx="2695842" cy="1078611"/>
              <a:chOff x="2158897" y="290179"/>
              <a:chExt cx="2695842" cy="1078611"/>
            </a:xfrm>
          </p:grpSpPr>
          <p:sp>
            <p:nvSpPr>
              <p:cNvPr id="10" name="燕尾形 9"/>
              <p:cNvSpPr/>
              <p:nvPr/>
            </p:nvSpPr>
            <p:spPr>
              <a:xfrm>
                <a:off x="2158897" y="290179"/>
                <a:ext cx="2695842" cy="1078611"/>
              </a:xfrm>
              <a:prstGeom prst="chevron">
                <a:avLst/>
              </a:prstGeom>
              <a:solidFill>
                <a:srgbClr val="69388E">
                  <a:alpha val="70000"/>
                </a:srgb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燕尾形 6"/>
              <p:cNvSpPr/>
              <p:nvPr/>
            </p:nvSpPr>
            <p:spPr>
              <a:xfrm>
                <a:off x="2698757" y="290179"/>
                <a:ext cx="1618426" cy="10786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48006" tIns="32004" rIns="16002" bIns="32004" spcCol="127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b="1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请输入推广渠道</a:t>
                </a:r>
                <a:endPara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 bwMode="auto">
            <a:xfrm>
              <a:off x="6006967" y="2440014"/>
              <a:ext cx="2695842" cy="1078611"/>
              <a:chOff x="4380493" y="290179"/>
              <a:chExt cx="2695842" cy="1078611"/>
            </a:xfrm>
          </p:grpSpPr>
          <p:sp>
            <p:nvSpPr>
              <p:cNvPr id="8" name="燕尾形 7"/>
              <p:cNvSpPr/>
              <p:nvPr/>
            </p:nvSpPr>
            <p:spPr>
              <a:xfrm>
                <a:off x="4380493" y="290179"/>
                <a:ext cx="2695842" cy="1078611"/>
              </a:xfrm>
              <a:prstGeom prst="chevron">
                <a:avLst/>
              </a:prstGeom>
              <a:solidFill>
                <a:srgbClr val="69388E">
                  <a:alpha val="50000"/>
                </a:srgb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燕尾形 8"/>
              <p:cNvSpPr/>
              <p:nvPr/>
            </p:nvSpPr>
            <p:spPr>
              <a:xfrm>
                <a:off x="4857042" y="290179"/>
                <a:ext cx="1617275" cy="10786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48006" tIns="32004" rIns="16002" bIns="32004" spcCol="127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b="1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请输入推广渠道</a:t>
                </a:r>
                <a:endPara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1228726" y="3412291"/>
            <a:ext cx="2872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请说明你们是通过什么渠道来进行产品销售或服务推广的。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45889" y="3781623"/>
            <a:ext cx="2896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请说明你们是通过什么渠道来进行产品销售或服务推广的。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02501" y="4150955"/>
            <a:ext cx="29981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请说明你们是通过什么渠道来进行产品销售或服务推广的。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1100" y="3286125"/>
            <a:ext cx="0" cy="864830"/>
          </a:xfrm>
          <a:prstGeom prst="line">
            <a:avLst/>
          </a:prstGeom>
          <a:ln>
            <a:solidFill>
              <a:srgbClr val="6938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169688" y="3286125"/>
            <a:ext cx="0" cy="1234162"/>
          </a:xfrm>
          <a:prstGeom prst="line">
            <a:avLst/>
          </a:prstGeom>
          <a:ln>
            <a:solidFill>
              <a:srgbClr val="6938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184589" y="3286125"/>
            <a:ext cx="0" cy="1676400"/>
          </a:xfrm>
          <a:prstGeom prst="line">
            <a:avLst/>
          </a:prstGeom>
          <a:ln>
            <a:solidFill>
              <a:srgbClr val="6938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运营数据</a:t>
            </a:r>
          </a:p>
        </p:txBody>
      </p:sp>
      <p:graphicFrame>
        <p:nvGraphicFramePr>
          <p:cNvPr id="4" name="Chart 5"/>
          <p:cNvGraphicFramePr/>
          <p:nvPr>
            <p:extLst>
              <p:ext uri="{D42A27DB-BD31-4B8C-83A1-F6EECF244321}">
                <p14:modId xmlns:p14="http://schemas.microsoft.com/office/powerpoint/2010/main" val="4207426154"/>
              </p:ext>
            </p:extLst>
          </p:nvPr>
        </p:nvGraphicFramePr>
        <p:xfrm>
          <a:off x="5478139" y="1216025"/>
          <a:ext cx="6398273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01065" y="21147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用户总数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1065" y="2487467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请说明公司成立至今，核心数据如何、有何亮点？这是投资人判断项目的核心依据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1065" y="40543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使用时长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1065" y="4427061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请说明公司成立至今，核心数据如何、有何亮点？这是投资人判断项目的核心依据</a:t>
            </a:r>
          </a:p>
        </p:txBody>
      </p:sp>
      <p:sp>
        <p:nvSpPr>
          <p:cNvPr id="9" name="矩形 8"/>
          <p:cNvSpPr/>
          <p:nvPr/>
        </p:nvSpPr>
        <p:spPr>
          <a:xfrm>
            <a:off x="774700" y="2173388"/>
            <a:ext cx="72000" cy="252000"/>
          </a:xfrm>
          <a:prstGeom prst="rect">
            <a:avLst/>
          </a:prstGeom>
          <a:solidFill>
            <a:srgbClr val="69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4700" y="4112982"/>
            <a:ext cx="72000" cy="252000"/>
          </a:xfrm>
          <a:prstGeom prst="rect">
            <a:avLst/>
          </a:prstGeom>
          <a:solidFill>
            <a:srgbClr val="69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融资规划</a:t>
            </a:r>
          </a:p>
        </p:txBody>
      </p:sp>
      <p:graphicFrame>
        <p:nvGraphicFramePr>
          <p:cNvPr id="27" name="Diagram 9"/>
          <p:cNvGraphicFramePr/>
          <p:nvPr>
            <p:extLst>
              <p:ext uri="{D42A27DB-BD31-4B8C-83A1-F6EECF244321}">
                <p14:modId xmlns:p14="http://schemas.microsoft.com/office/powerpoint/2010/main" val="2694847281"/>
              </p:ext>
            </p:extLst>
          </p:nvPr>
        </p:nvGraphicFramePr>
        <p:xfrm>
          <a:off x="2625090" y="1476375"/>
          <a:ext cx="6941820" cy="4861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矩形 27"/>
          <p:cNvSpPr/>
          <p:nvPr/>
        </p:nvSpPr>
        <p:spPr>
          <a:xfrm>
            <a:off x="3752249" y="986909"/>
            <a:ext cx="46875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融资 </a:t>
            </a:r>
            <a:r>
              <a:rPr lang="en-US" altLang="zh-CN" sz="2600" b="1">
                <a:solidFill>
                  <a:srgbClr val="6938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500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万元，出让 </a:t>
            </a:r>
            <a:r>
              <a:rPr lang="en-US" altLang="zh-CN" sz="2600" b="1">
                <a:solidFill>
                  <a:srgbClr val="6938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10%</a:t>
            </a: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股份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1065" y="303864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请输入具体金额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01065" y="3411392"/>
            <a:ext cx="25755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请说明您这轮融资的计划，融资的依据，以及融资之后的财务使用规划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73490" y="303864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请输入具体金额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73490" y="3411392"/>
            <a:ext cx="25755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请说明您这轮融资的计划，融资的依据，以及融资之后的财务使用规划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40"/>
          <p:cNvSpPr txBox="1">
            <a:spLocks noGrp="1"/>
          </p:cNvSpPr>
          <p:nvPr>
            <p:ph type="ctrTitle"/>
          </p:nvPr>
        </p:nvSpPr>
        <p:spPr>
          <a:xfrm>
            <a:off x="3235008" y="530225"/>
            <a:ext cx="5720715" cy="115951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谢谢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0395" y="1595120"/>
            <a:ext cx="5871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请输入您的联系方式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4" name="图片 3" descr="电脑模型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090" y="2851785"/>
            <a:ext cx="5418455" cy="3220085"/>
          </a:xfrm>
          <a:prstGeom prst="rect">
            <a:avLst/>
          </a:prstGeom>
        </p:spPr>
      </p:pic>
      <p:sp>
        <p:nvSpPr>
          <p:cNvPr id="5" name="Freeform 2073"/>
          <p:cNvSpPr>
            <a:spLocks noEditPoints="1"/>
          </p:cNvSpPr>
          <p:nvPr/>
        </p:nvSpPr>
        <p:spPr bwMode="auto">
          <a:xfrm>
            <a:off x="8805545" y="2433955"/>
            <a:ext cx="412750" cy="417830"/>
          </a:xfrm>
          <a:custGeom>
            <a:avLst/>
            <a:gdLst>
              <a:gd name="T0" fmla="*/ 91 w 159"/>
              <a:gd name="T1" fmla="*/ 157 h 160"/>
              <a:gd name="T2" fmla="*/ 88 w 159"/>
              <a:gd name="T3" fmla="*/ 160 h 160"/>
              <a:gd name="T4" fmla="*/ 80 w 159"/>
              <a:gd name="T5" fmla="*/ 74 h 160"/>
              <a:gd name="T6" fmla="*/ 86 w 159"/>
              <a:gd name="T7" fmla="*/ 72 h 160"/>
              <a:gd name="T8" fmla="*/ 83 w 159"/>
              <a:gd name="T9" fmla="*/ 0 h 160"/>
              <a:gd name="T10" fmla="*/ 41 w 159"/>
              <a:gd name="T11" fmla="*/ 13 h 160"/>
              <a:gd name="T12" fmla="*/ 44 w 159"/>
              <a:gd name="T13" fmla="*/ 18 h 160"/>
              <a:gd name="T14" fmla="*/ 83 w 159"/>
              <a:gd name="T15" fmla="*/ 5 h 160"/>
              <a:gd name="T16" fmla="*/ 153 w 159"/>
              <a:gd name="T17" fmla="*/ 87 h 160"/>
              <a:gd name="T18" fmla="*/ 156 w 159"/>
              <a:gd name="T19" fmla="*/ 89 h 160"/>
              <a:gd name="T20" fmla="*/ 150 w 159"/>
              <a:gd name="T21" fmla="*/ 45 h 160"/>
              <a:gd name="T22" fmla="*/ 33 w 159"/>
              <a:gd name="T23" fmla="*/ 23 h 160"/>
              <a:gd name="T24" fmla="*/ 13 w 159"/>
              <a:gd name="T25" fmla="*/ 109 h 160"/>
              <a:gd name="T26" fmla="*/ 17 w 159"/>
              <a:gd name="T27" fmla="*/ 111 h 160"/>
              <a:gd name="T28" fmla="*/ 33 w 159"/>
              <a:gd name="T29" fmla="*/ 26 h 160"/>
              <a:gd name="T30" fmla="*/ 61 w 159"/>
              <a:gd name="T31" fmla="*/ 21 h 160"/>
              <a:gd name="T32" fmla="*/ 30 w 159"/>
              <a:gd name="T33" fmla="*/ 97 h 160"/>
              <a:gd name="T34" fmla="*/ 34 w 159"/>
              <a:gd name="T35" fmla="*/ 138 h 160"/>
              <a:gd name="T36" fmla="*/ 36 w 159"/>
              <a:gd name="T37" fmla="*/ 97 h 160"/>
              <a:gd name="T38" fmla="*/ 63 w 159"/>
              <a:gd name="T39" fmla="*/ 26 h 160"/>
              <a:gd name="T40" fmla="*/ 133 w 159"/>
              <a:gd name="T41" fmla="*/ 59 h 160"/>
              <a:gd name="T42" fmla="*/ 140 w 159"/>
              <a:gd name="T43" fmla="*/ 133 h 160"/>
              <a:gd name="T44" fmla="*/ 138 w 159"/>
              <a:gd name="T45" fmla="*/ 57 h 160"/>
              <a:gd name="T46" fmla="*/ 83 w 159"/>
              <a:gd name="T47" fmla="*/ 33 h 160"/>
              <a:gd name="T48" fmla="*/ 72 w 159"/>
              <a:gd name="T49" fmla="*/ 37 h 160"/>
              <a:gd name="T50" fmla="*/ 83 w 159"/>
              <a:gd name="T51" fmla="*/ 38 h 160"/>
              <a:gd name="T52" fmla="*/ 121 w 159"/>
              <a:gd name="T53" fmla="*/ 144 h 160"/>
              <a:gd name="T54" fmla="*/ 124 w 159"/>
              <a:gd name="T55" fmla="*/ 146 h 160"/>
              <a:gd name="T56" fmla="*/ 120 w 159"/>
              <a:gd name="T57" fmla="*/ 57 h 160"/>
              <a:gd name="T58" fmla="*/ 63 w 159"/>
              <a:gd name="T59" fmla="*/ 44 h 160"/>
              <a:gd name="T60" fmla="*/ 60 w 159"/>
              <a:gd name="T61" fmla="*/ 40 h 160"/>
              <a:gd name="T62" fmla="*/ 50 w 159"/>
              <a:gd name="T63" fmla="*/ 138 h 160"/>
              <a:gd name="T64" fmla="*/ 56 w 159"/>
              <a:gd name="T65" fmla="*/ 138 h 160"/>
              <a:gd name="T66" fmla="*/ 63 w 159"/>
              <a:gd name="T67" fmla="*/ 44 h 160"/>
              <a:gd name="T68" fmla="*/ 107 w 159"/>
              <a:gd name="T69" fmla="*/ 127 h 160"/>
              <a:gd name="T70" fmla="*/ 104 w 159"/>
              <a:gd name="T71" fmla="*/ 130 h 160"/>
              <a:gd name="T72" fmla="*/ 105 w 159"/>
              <a:gd name="T73" fmla="*/ 152 h 160"/>
              <a:gd name="T74" fmla="*/ 107 w 159"/>
              <a:gd name="T75" fmla="*/ 155 h 160"/>
              <a:gd name="T76" fmla="*/ 110 w 159"/>
              <a:gd name="T77" fmla="*/ 138 h 160"/>
              <a:gd name="T78" fmla="*/ 83 w 159"/>
              <a:gd name="T79" fmla="*/ 52 h 160"/>
              <a:gd name="T80" fmla="*/ 63 w 159"/>
              <a:gd name="T81" fmla="*/ 81 h 160"/>
              <a:gd name="T82" fmla="*/ 69 w 159"/>
              <a:gd name="T83" fmla="*/ 155 h 160"/>
              <a:gd name="T84" fmla="*/ 68 w 159"/>
              <a:gd name="T85" fmla="*/ 79 h 160"/>
              <a:gd name="T86" fmla="*/ 83 w 159"/>
              <a:gd name="T87" fmla="*/ 57 h 160"/>
              <a:gd name="T88" fmla="*/ 105 w 159"/>
              <a:gd name="T89" fmla="*/ 117 h 160"/>
              <a:gd name="T90" fmla="*/ 108 w 159"/>
              <a:gd name="T91" fmla="*/ 119 h 160"/>
              <a:gd name="T92" fmla="*/ 103 w 159"/>
              <a:gd name="T93" fmla="*/ 6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9" h="160">
                <a:moveTo>
                  <a:pt x="86" y="72"/>
                </a:moveTo>
                <a:cubicBezTo>
                  <a:pt x="86" y="74"/>
                  <a:pt x="93" y="99"/>
                  <a:pt x="91" y="157"/>
                </a:cubicBezTo>
                <a:cubicBezTo>
                  <a:pt x="91" y="159"/>
                  <a:pt x="90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7" y="160"/>
                  <a:pt x="86" y="159"/>
                  <a:pt x="86" y="157"/>
                </a:cubicBezTo>
                <a:cubicBezTo>
                  <a:pt x="88" y="100"/>
                  <a:pt x="80" y="74"/>
                  <a:pt x="80" y="74"/>
                </a:cubicBezTo>
                <a:cubicBezTo>
                  <a:pt x="80" y="73"/>
                  <a:pt x="81" y="71"/>
                  <a:pt x="82" y="71"/>
                </a:cubicBezTo>
                <a:cubicBezTo>
                  <a:pt x="84" y="70"/>
                  <a:pt x="85" y="71"/>
                  <a:pt x="86" y="72"/>
                </a:cubicBezTo>
                <a:close/>
                <a:moveTo>
                  <a:pt x="150" y="45"/>
                </a:moveTo>
                <a:cubicBezTo>
                  <a:pt x="139" y="18"/>
                  <a:pt x="112" y="0"/>
                  <a:pt x="83" y="0"/>
                </a:cubicBezTo>
                <a:cubicBezTo>
                  <a:pt x="73" y="0"/>
                  <a:pt x="64" y="2"/>
                  <a:pt x="55" y="6"/>
                </a:cubicBezTo>
                <a:cubicBezTo>
                  <a:pt x="50" y="8"/>
                  <a:pt x="45" y="10"/>
                  <a:pt x="41" y="13"/>
                </a:cubicBezTo>
                <a:cubicBezTo>
                  <a:pt x="40" y="14"/>
                  <a:pt x="39" y="15"/>
                  <a:pt x="40" y="17"/>
                </a:cubicBezTo>
                <a:cubicBezTo>
                  <a:pt x="41" y="18"/>
                  <a:pt x="42" y="18"/>
                  <a:pt x="44" y="18"/>
                </a:cubicBezTo>
                <a:cubicBezTo>
                  <a:pt x="48" y="15"/>
                  <a:pt x="52" y="13"/>
                  <a:pt x="57" y="11"/>
                </a:cubicBezTo>
                <a:cubicBezTo>
                  <a:pt x="65" y="7"/>
                  <a:pt x="74" y="5"/>
                  <a:pt x="83" y="5"/>
                </a:cubicBezTo>
                <a:cubicBezTo>
                  <a:pt x="110" y="5"/>
                  <a:pt x="135" y="22"/>
                  <a:pt x="145" y="47"/>
                </a:cubicBezTo>
                <a:cubicBezTo>
                  <a:pt x="150" y="57"/>
                  <a:pt x="152" y="77"/>
                  <a:pt x="153" y="87"/>
                </a:cubicBezTo>
                <a:cubicBezTo>
                  <a:pt x="153" y="88"/>
                  <a:pt x="155" y="89"/>
                  <a:pt x="156" y="89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8" y="89"/>
                  <a:pt x="159" y="88"/>
                  <a:pt x="159" y="87"/>
                </a:cubicBezTo>
                <a:cubicBezTo>
                  <a:pt x="157" y="73"/>
                  <a:pt x="155" y="55"/>
                  <a:pt x="150" y="45"/>
                </a:cubicBezTo>
                <a:close/>
                <a:moveTo>
                  <a:pt x="33" y="26"/>
                </a:moveTo>
                <a:cubicBezTo>
                  <a:pt x="34" y="25"/>
                  <a:pt x="34" y="24"/>
                  <a:pt x="33" y="23"/>
                </a:cubicBezTo>
                <a:cubicBezTo>
                  <a:pt x="32" y="21"/>
                  <a:pt x="30" y="21"/>
                  <a:pt x="29" y="22"/>
                </a:cubicBezTo>
                <a:cubicBezTo>
                  <a:pt x="14" y="37"/>
                  <a:pt x="0" y="64"/>
                  <a:pt x="13" y="109"/>
                </a:cubicBezTo>
                <a:cubicBezTo>
                  <a:pt x="14" y="110"/>
                  <a:pt x="15" y="111"/>
                  <a:pt x="16" y="111"/>
                </a:cubicBezTo>
                <a:cubicBezTo>
                  <a:pt x="16" y="111"/>
                  <a:pt x="17" y="111"/>
                  <a:pt x="17" y="111"/>
                </a:cubicBezTo>
                <a:cubicBezTo>
                  <a:pt x="18" y="111"/>
                  <a:pt x="19" y="109"/>
                  <a:pt x="19" y="108"/>
                </a:cubicBezTo>
                <a:cubicBezTo>
                  <a:pt x="8" y="74"/>
                  <a:pt x="13" y="45"/>
                  <a:pt x="33" y="26"/>
                </a:cubicBezTo>
                <a:close/>
                <a:moveTo>
                  <a:pt x="85" y="16"/>
                </a:moveTo>
                <a:cubicBezTo>
                  <a:pt x="77" y="16"/>
                  <a:pt x="69" y="17"/>
                  <a:pt x="61" y="21"/>
                </a:cubicBezTo>
                <a:cubicBezTo>
                  <a:pt x="34" y="32"/>
                  <a:pt x="20" y="61"/>
                  <a:pt x="28" y="89"/>
                </a:cubicBezTo>
                <a:cubicBezTo>
                  <a:pt x="29" y="91"/>
                  <a:pt x="30" y="94"/>
                  <a:pt x="30" y="97"/>
                </a:cubicBezTo>
                <a:cubicBezTo>
                  <a:pt x="31" y="104"/>
                  <a:pt x="31" y="116"/>
                  <a:pt x="31" y="136"/>
                </a:cubicBezTo>
                <a:cubicBezTo>
                  <a:pt x="31" y="137"/>
                  <a:pt x="32" y="138"/>
                  <a:pt x="34" y="138"/>
                </a:cubicBezTo>
                <a:cubicBezTo>
                  <a:pt x="35" y="138"/>
                  <a:pt x="37" y="137"/>
                  <a:pt x="37" y="136"/>
                </a:cubicBezTo>
                <a:cubicBezTo>
                  <a:pt x="37" y="115"/>
                  <a:pt x="37" y="104"/>
                  <a:pt x="36" y="97"/>
                </a:cubicBezTo>
                <a:cubicBezTo>
                  <a:pt x="35" y="93"/>
                  <a:pt x="34" y="90"/>
                  <a:pt x="33" y="87"/>
                </a:cubicBezTo>
                <a:cubicBezTo>
                  <a:pt x="26" y="62"/>
                  <a:pt x="39" y="36"/>
                  <a:pt x="63" y="26"/>
                </a:cubicBezTo>
                <a:cubicBezTo>
                  <a:pt x="70" y="23"/>
                  <a:pt x="77" y="21"/>
                  <a:pt x="85" y="22"/>
                </a:cubicBezTo>
                <a:cubicBezTo>
                  <a:pt x="104" y="22"/>
                  <a:pt x="126" y="39"/>
                  <a:pt x="133" y="59"/>
                </a:cubicBezTo>
                <a:cubicBezTo>
                  <a:pt x="138" y="76"/>
                  <a:pt x="138" y="104"/>
                  <a:pt x="138" y="130"/>
                </a:cubicBezTo>
                <a:cubicBezTo>
                  <a:pt x="138" y="132"/>
                  <a:pt x="139" y="133"/>
                  <a:pt x="140" y="133"/>
                </a:cubicBezTo>
                <a:cubicBezTo>
                  <a:pt x="142" y="133"/>
                  <a:pt x="143" y="132"/>
                  <a:pt x="143" y="130"/>
                </a:cubicBezTo>
                <a:cubicBezTo>
                  <a:pt x="144" y="104"/>
                  <a:pt x="144" y="75"/>
                  <a:pt x="138" y="57"/>
                </a:cubicBezTo>
                <a:cubicBezTo>
                  <a:pt x="130" y="35"/>
                  <a:pt x="107" y="17"/>
                  <a:pt x="85" y="16"/>
                </a:cubicBezTo>
                <a:close/>
                <a:moveTo>
                  <a:pt x="83" y="33"/>
                </a:moveTo>
                <a:cubicBezTo>
                  <a:pt x="80" y="33"/>
                  <a:pt x="77" y="33"/>
                  <a:pt x="74" y="33"/>
                </a:cubicBezTo>
                <a:cubicBezTo>
                  <a:pt x="73" y="34"/>
                  <a:pt x="72" y="35"/>
                  <a:pt x="72" y="37"/>
                </a:cubicBezTo>
                <a:cubicBezTo>
                  <a:pt x="72" y="38"/>
                  <a:pt x="74" y="39"/>
                  <a:pt x="75" y="39"/>
                </a:cubicBezTo>
                <a:cubicBezTo>
                  <a:pt x="78" y="38"/>
                  <a:pt x="80" y="38"/>
                  <a:pt x="83" y="38"/>
                </a:cubicBezTo>
                <a:cubicBezTo>
                  <a:pt x="97" y="38"/>
                  <a:pt x="110" y="46"/>
                  <a:pt x="115" y="59"/>
                </a:cubicBezTo>
                <a:cubicBezTo>
                  <a:pt x="122" y="75"/>
                  <a:pt x="122" y="100"/>
                  <a:pt x="121" y="144"/>
                </a:cubicBezTo>
                <a:cubicBezTo>
                  <a:pt x="121" y="145"/>
                  <a:pt x="122" y="146"/>
                  <a:pt x="124" y="146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5" y="146"/>
                  <a:pt x="126" y="145"/>
                  <a:pt x="126" y="144"/>
                </a:cubicBezTo>
                <a:cubicBezTo>
                  <a:pt x="128" y="98"/>
                  <a:pt x="127" y="74"/>
                  <a:pt x="120" y="57"/>
                </a:cubicBezTo>
                <a:cubicBezTo>
                  <a:pt x="114" y="42"/>
                  <a:pt x="99" y="33"/>
                  <a:pt x="83" y="33"/>
                </a:cubicBezTo>
                <a:close/>
                <a:moveTo>
                  <a:pt x="63" y="44"/>
                </a:moveTo>
                <a:cubicBezTo>
                  <a:pt x="64" y="43"/>
                  <a:pt x="64" y="42"/>
                  <a:pt x="63" y="41"/>
                </a:cubicBezTo>
                <a:cubicBezTo>
                  <a:pt x="63" y="39"/>
                  <a:pt x="61" y="39"/>
                  <a:pt x="60" y="40"/>
                </a:cubicBezTo>
                <a:cubicBezTo>
                  <a:pt x="46" y="50"/>
                  <a:pt x="40" y="69"/>
                  <a:pt x="45" y="87"/>
                </a:cubicBezTo>
                <a:cubicBezTo>
                  <a:pt x="45" y="87"/>
                  <a:pt x="50" y="107"/>
                  <a:pt x="50" y="138"/>
                </a:cubicBezTo>
                <a:cubicBezTo>
                  <a:pt x="50" y="140"/>
                  <a:pt x="51" y="141"/>
                  <a:pt x="53" y="141"/>
                </a:cubicBezTo>
                <a:cubicBezTo>
                  <a:pt x="54" y="141"/>
                  <a:pt x="56" y="140"/>
                  <a:pt x="56" y="138"/>
                </a:cubicBezTo>
                <a:cubicBezTo>
                  <a:pt x="56" y="106"/>
                  <a:pt x="50" y="86"/>
                  <a:pt x="50" y="85"/>
                </a:cubicBezTo>
                <a:cubicBezTo>
                  <a:pt x="45" y="69"/>
                  <a:pt x="51" y="53"/>
                  <a:pt x="63" y="44"/>
                </a:cubicBezTo>
                <a:close/>
                <a:moveTo>
                  <a:pt x="110" y="130"/>
                </a:moveTo>
                <a:cubicBezTo>
                  <a:pt x="110" y="129"/>
                  <a:pt x="109" y="127"/>
                  <a:pt x="107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4" y="129"/>
                  <a:pt x="104" y="130"/>
                </a:cubicBezTo>
                <a:cubicBezTo>
                  <a:pt x="104" y="132"/>
                  <a:pt x="104" y="135"/>
                  <a:pt x="105" y="138"/>
                </a:cubicBezTo>
                <a:cubicBezTo>
                  <a:pt x="105" y="143"/>
                  <a:pt x="105" y="148"/>
                  <a:pt x="105" y="152"/>
                </a:cubicBezTo>
                <a:cubicBezTo>
                  <a:pt x="105" y="153"/>
                  <a:pt x="106" y="155"/>
                  <a:pt x="107" y="155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9" y="155"/>
                  <a:pt x="110" y="153"/>
                  <a:pt x="110" y="152"/>
                </a:cubicBezTo>
                <a:cubicBezTo>
                  <a:pt x="110" y="148"/>
                  <a:pt x="110" y="143"/>
                  <a:pt x="110" y="138"/>
                </a:cubicBezTo>
                <a:cubicBezTo>
                  <a:pt x="110" y="135"/>
                  <a:pt x="110" y="132"/>
                  <a:pt x="110" y="130"/>
                </a:cubicBezTo>
                <a:close/>
                <a:moveTo>
                  <a:pt x="83" y="52"/>
                </a:moveTo>
                <a:cubicBezTo>
                  <a:pt x="80" y="52"/>
                  <a:pt x="77" y="52"/>
                  <a:pt x="75" y="53"/>
                </a:cubicBezTo>
                <a:cubicBezTo>
                  <a:pt x="64" y="58"/>
                  <a:pt x="59" y="70"/>
                  <a:pt x="63" y="81"/>
                </a:cubicBezTo>
                <a:cubicBezTo>
                  <a:pt x="65" y="87"/>
                  <a:pt x="66" y="120"/>
                  <a:pt x="66" y="152"/>
                </a:cubicBezTo>
                <a:cubicBezTo>
                  <a:pt x="66" y="153"/>
                  <a:pt x="68" y="155"/>
                  <a:pt x="69" y="155"/>
                </a:cubicBezTo>
                <a:cubicBezTo>
                  <a:pt x="71" y="155"/>
                  <a:pt x="72" y="153"/>
                  <a:pt x="72" y="152"/>
                </a:cubicBezTo>
                <a:cubicBezTo>
                  <a:pt x="72" y="123"/>
                  <a:pt x="70" y="87"/>
                  <a:pt x="68" y="79"/>
                </a:cubicBezTo>
                <a:cubicBezTo>
                  <a:pt x="65" y="71"/>
                  <a:pt x="69" y="62"/>
                  <a:pt x="77" y="58"/>
                </a:cubicBezTo>
                <a:cubicBezTo>
                  <a:pt x="79" y="57"/>
                  <a:pt x="81" y="57"/>
                  <a:pt x="83" y="57"/>
                </a:cubicBezTo>
                <a:cubicBezTo>
                  <a:pt x="89" y="57"/>
                  <a:pt x="95" y="61"/>
                  <a:pt x="98" y="67"/>
                </a:cubicBezTo>
                <a:cubicBezTo>
                  <a:pt x="103" y="79"/>
                  <a:pt x="105" y="101"/>
                  <a:pt x="105" y="117"/>
                </a:cubicBezTo>
                <a:cubicBezTo>
                  <a:pt x="105" y="118"/>
                  <a:pt x="106" y="119"/>
                  <a:pt x="108" y="119"/>
                </a:cubicBezTo>
                <a:cubicBezTo>
                  <a:pt x="108" y="119"/>
                  <a:pt x="108" y="119"/>
                  <a:pt x="108" y="119"/>
                </a:cubicBezTo>
                <a:cubicBezTo>
                  <a:pt x="109" y="119"/>
                  <a:pt x="110" y="118"/>
                  <a:pt x="110" y="117"/>
                </a:cubicBezTo>
                <a:cubicBezTo>
                  <a:pt x="110" y="100"/>
                  <a:pt x="108" y="78"/>
                  <a:pt x="103" y="65"/>
                </a:cubicBezTo>
                <a:cubicBezTo>
                  <a:pt x="100" y="57"/>
                  <a:pt x="92" y="52"/>
                  <a:pt x="83" y="52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2101"/>
          <p:cNvSpPr>
            <a:spLocks noEditPoints="1"/>
          </p:cNvSpPr>
          <p:nvPr/>
        </p:nvSpPr>
        <p:spPr bwMode="auto">
          <a:xfrm>
            <a:off x="3160395" y="2851785"/>
            <a:ext cx="390525" cy="409575"/>
          </a:xfrm>
          <a:custGeom>
            <a:avLst/>
            <a:gdLst>
              <a:gd name="T0" fmla="*/ 154 w 154"/>
              <a:gd name="T1" fmla="*/ 22 h 160"/>
              <a:gd name="T2" fmla="*/ 77 w 154"/>
              <a:gd name="T3" fmla="*/ 0 h 160"/>
              <a:gd name="T4" fmla="*/ 0 w 154"/>
              <a:gd name="T5" fmla="*/ 22 h 160"/>
              <a:gd name="T6" fmla="*/ 6 w 154"/>
              <a:gd name="T7" fmla="*/ 30 h 160"/>
              <a:gd name="T8" fmla="*/ 58 w 154"/>
              <a:gd name="T9" fmla="*/ 102 h 160"/>
              <a:gd name="T10" fmla="*/ 58 w 154"/>
              <a:gd name="T11" fmla="*/ 156 h 160"/>
              <a:gd name="T12" fmla="*/ 60 w 154"/>
              <a:gd name="T13" fmla="*/ 159 h 160"/>
              <a:gd name="T14" fmla="*/ 62 w 154"/>
              <a:gd name="T15" fmla="*/ 160 h 160"/>
              <a:gd name="T16" fmla="*/ 95 w 154"/>
              <a:gd name="T17" fmla="*/ 127 h 160"/>
              <a:gd name="T18" fmla="*/ 95 w 154"/>
              <a:gd name="T19" fmla="*/ 102 h 160"/>
              <a:gd name="T20" fmla="*/ 148 w 154"/>
              <a:gd name="T21" fmla="*/ 30 h 160"/>
              <a:gd name="T22" fmla="*/ 148 w 154"/>
              <a:gd name="T23" fmla="*/ 30 h 160"/>
              <a:gd name="T24" fmla="*/ 154 w 154"/>
              <a:gd name="T25" fmla="*/ 22 h 160"/>
              <a:gd name="T26" fmla="*/ 77 w 154"/>
              <a:gd name="T27" fmla="*/ 6 h 160"/>
              <a:gd name="T28" fmla="*/ 147 w 154"/>
              <a:gd name="T29" fmla="*/ 22 h 160"/>
              <a:gd name="T30" fmla="*/ 144 w 154"/>
              <a:gd name="T31" fmla="*/ 26 h 160"/>
              <a:gd name="T32" fmla="*/ 144 w 154"/>
              <a:gd name="T33" fmla="*/ 26 h 160"/>
              <a:gd name="T34" fmla="*/ 144 w 154"/>
              <a:gd name="T35" fmla="*/ 26 h 160"/>
              <a:gd name="T36" fmla="*/ 77 w 154"/>
              <a:gd name="T37" fmla="*/ 37 h 160"/>
              <a:gd name="T38" fmla="*/ 10 w 154"/>
              <a:gd name="T39" fmla="*/ 26 h 160"/>
              <a:gd name="T40" fmla="*/ 10 w 154"/>
              <a:gd name="T41" fmla="*/ 26 h 160"/>
              <a:gd name="T42" fmla="*/ 8 w 154"/>
              <a:gd name="T43" fmla="*/ 25 h 160"/>
              <a:gd name="T44" fmla="*/ 6 w 154"/>
              <a:gd name="T45" fmla="*/ 22 h 160"/>
              <a:gd name="T46" fmla="*/ 77 w 154"/>
              <a:gd name="T47" fmla="*/ 6 h 160"/>
              <a:gd name="T48" fmla="*/ 89 w 154"/>
              <a:gd name="T49" fmla="*/ 125 h 160"/>
              <a:gd name="T50" fmla="*/ 65 w 154"/>
              <a:gd name="T51" fmla="*/ 149 h 160"/>
              <a:gd name="T52" fmla="*/ 65 w 154"/>
              <a:gd name="T53" fmla="*/ 104 h 160"/>
              <a:gd name="T54" fmla="*/ 89 w 154"/>
              <a:gd name="T55" fmla="*/ 104 h 160"/>
              <a:gd name="T56" fmla="*/ 89 w 154"/>
              <a:gd name="T57" fmla="*/ 125 h 160"/>
              <a:gd name="T58" fmla="*/ 91 w 154"/>
              <a:gd name="T59" fmla="*/ 98 h 160"/>
              <a:gd name="T60" fmla="*/ 63 w 154"/>
              <a:gd name="T61" fmla="*/ 98 h 160"/>
              <a:gd name="T62" fmla="*/ 17 w 154"/>
              <a:gd name="T63" fmla="*/ 36 h 160"/>
              <a:gd name="T64" fmla="*/ 77 w 154"/>
              <a:gd name="T65" fmla="*/ 43 h 160"/>
              <a:gd name="T66" fmla="*/ 136 w 154"/>
              <a:gd name="T67" fmla="*/ 36 h 160"/>
              <a:gd name="T68" fmla="*/ 91 w 154"/>
              <a:gd name="T69" fmla="*/ 9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" h="160">
                <a:moveTo>
                  <a:pt x="154" y="22"/>
                </a:moveTo>
                <a:cubicBezTo>
                  <a:pt x="154" y="7"/>
                  <a:pt x="115" y="0"/>
                  <a:pt x="77" y="0"/>
                </a:cubicBezTo>
                <a:cubicBezTo>
                  <a:pt x="39" y="0"/>
                  <a:pt x="0" y="7"/>
                  <a:pt x="0" y="22"/>
                </a:cubicBezTo>
                <a:cubicBezTo>
                  <a:pt x="0" y="25"/>
                  <a:pt x="2" y="28"/>
                  <a:pt x="6" y="30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8"/>
                  <a:pt x="59" y="159"/>
                  <a:pt x="60" y="15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52" y="28"/>
                  <a:pt x="154" y="25"/>
                  <a:pt x="154" y="22"/>
                </a:cubicBezTo>
                <a:close/>
                <a:moveTo>
                  <a:pt x="77" y="6"/>
                </a:moveTo>
                <a:cubicBezTo>
                  <a:pt x="120" y="6"/>
                  <a:pt x="147" y="15"/>
                  <a:pt x="147" y="22"/>
                </a:cubicBezTo>
                <a:cubicBezTo>
                  <a:pt x="147" y="23"/>
                  <a:pt x="146" y="24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35" y="31"/>
                  <a:pt x="111" y="37"/>
                  <a:pt x="77" y="37"/>
                </a:cubicBezTo>
                <a:cubicBezTo>
                  <a:pt x="43" y="37"/>
                  <a:pt x="18" y="31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8" y="25"/>
                  <a:pt x="8" y="25"/>
                  <a:pt x="8" y="25"/>
                </a:cubicBezTo>
                <a:cubicBezTo>
                  <a:pt x="7" y="24"/>
                  <a:pt x="6" y="23"/>
                  <a:pt x="6" y="22"/>
                </a:cubicBezTo>
                <a:cubicBezTo>
                  <a:pt x="6" y="15"/>
                  <a:pt x="34" y="6"/>
                  <a:pt x="77" y="6"/>
                </a:cubicBezTo>
                <a:close/>
                <a:moveTo>
                  <a:pt x="89" y="125"/>
                </a:moveTo>
                <a:cubicBezTo>
                  <a:pt x="65" y="149"/>
                  <a:pt x="65" y="149"/>
                  <a:pt x="65" y="14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9" y="104"/>
                  <a:pt x="89" y="104"/>
                  <a:pt x="89" y="104"/>
                </a:cubicBezTo>
                <a:lnTo>
                  <a:pt x="89" y="125"/>
                </a:lnTo>
                <a:close/>
                <a:moveTo>
                  <a:pt x="91" y="98"/>
                </a:moveTo>
                <a:cubicBezTo>
                  <a:pt x="63" y="98"/>
                  <a:pt x="63" y="98"/>
                  <a:pt x="63" y="98"/>
                </a:cubicBezTo>
                <a:cubicBezTo>
                  <a:pt x="17" y="36"/>
                  <a:pt x="17" y="36"/>
                  <a:pt x="17" y="36"/>
                </a:cubicBezTo>
                <a:cubicBezTo>
                  <a:pt x="32" y="40"/>
                  <a:pt x="54" y="43"/>
                  <a:pt x="77" y="43"/>
                </a:cubicBezTo>
                <a:cubicBezTo>
                  <a:pt x="99" y="43"/>
                  <a:pt x="122" y="40"/>
                  <a:pt x="136" y="36"/>
                </a:cubicBezTo>
                <a:lnTo>
                  <a:pt x="91" y="98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2130"/>
          <p:cNvSpPr>
            <a:spLocks noEditPoints="1"/>
          </p:cNvSpPr>
          <p:nvPr/>
        </p:nvSpPr>
        <p:spPr bwMode="auto">
          <a:xfrm>
            <a:off x="2171065" y="4796790"/>
            <a:ext cx="409575" cy="400685"/>
          </a:xfrm>
          <a:custGeom>
            <a:avLst/>
            <a:gdLst>
              <a:gd name="T0" fmla="*/ 131 w 160"/>
              <a:gd name="T1" fmla="*/ 76 h 155"/>
              <a:gd name="T2" fmla="*/ 23 w 160"/>
              <a:gd name="T3" fmla="*/ 73 h 155"/>
              <a:gd name="T4" fmla="*/ 26 w 160"/>
              <a:gd name="T5" fmla="*/ 70 h 155"/>
              <a:gd name="T6" fmla="*/ 35 w 160"/>
              <a:gd name="T7" fmla="*/ 85 h 155"/>
              <a:gd name="T8" fmla="*/ 32 w 160"/>
              <a:gd name="T9" fmla="*/ 82 h 155"/>
              <a:gd name="T10" fmla="*/ 55 w 160"/>
              <a:gd name="T11" fmla="*/ 82 h 155"/>
              <a:gd name="T12" fmla="*/ 41 w 160"/>
              <a:gd name="T13" fmla="*/ 91 h 155"/>
              <a:gd name="T14" fmla="*/ 44 w 160"/>
              <a:gd name="T15" fmla="*/ 88 h 155"/>
              <a:gd name="T16" fmla="*/ 61 w 160"/>
              <a:gd name="T17" fmla="*/ 94 h 155"/>
              <a:gd name="T18" fmla="*/ 58 w 160"/>
              <a:gd name="T19" fmla="*/ 91 h 155"/>
              <a:gd name="T20" fmla="*/ 73 w 160"/>
              <a:gd name="T21" fmla="*/ 99 h 155"/>
              <a:gd name="T22" fmla="*/ 84 w 160"/>
              <a:gd name="T23" fmla="*/ 99 h 155"/>
              <a:gd name="T24" fmla="*/ 87 w 160"/>
              <a:gd name="T25" fmla="*/ 97 h 155"/>
              <a:gd name="T26" fmla="*/ 96 w 160"/>
              <a:gd name="T27" fmla="*/ 94 h 155"/>
              <a:gd name="T28" fmla="*/ 93 w 160"/>
              <a:gd name="T29" fmla="*/ 91 h 155"/>
              <a:gd name="T30" fmla="*/ 82 w 160"/>
              <a:gd name="T31" fmla="*/ 108 h 155"/>
              <a:gd name="T32" fmla="*/ 102 w 160"/>
              <a:gd name="T33" fmla="*/ 82 h 155"/>
              <a:gd name="T34" fmla="*/ 105 w 160"/>
              <a:gd name="T35" fmla="*/ 79 h 155"/>
              <a:gd name="T36" fmla="*/ 122 w 160"/>
              <a:gd name="T37" fmla="*/ 85 h 155"/>
              <a:gd name="T38" fmla="*/ 119 w 160"/>
              <a:gd name="T39" fmla="*/ 82 h 155"/>
              <a:gd name="T40" fmla="*/ 117 w 160"/>
              <a:gd name="T41" fmla="*/ 91 h 155"/>
              <a:gd name="T42" fmla="*/ 132 w 160"/>
              <a:gd name="T43" fmla="*/ 93 h 155"/>
              <a:gd name="T44" fmla="*/ 80 w 160"/>
              <a:gd name="T45" fmla="*/ 155 h 155"/>
              <a:gd name="T46" fmla="*/ 0 w 160"/>
              <a:gd name="T47" fmla="*/ 77 h 155"/>
              <a:gd name="T48" fmla="*/ 80 w 160"/>
              <a:gd name="T49" fmla="*/ 0 h 155"/>
              <a:gd name="T50" fmla="*/ 160 w 160"/>
              <a:gd name="T51" fmla="*/ 77 h 155"/>
              <a:gd name="T52" fmla="*/ 12 w 160"/>
              <a:gd name="T53" fmla="*/ 45 h 155"/>
              <a:gd name="T54" fmla="*/ 126 w 160"/>
              <a:gd name="T55" fmla="*/ 58 h 155"/>
              <a:gd name="T56" fmla="*/ 12 w 160"/>
              <a:gd name="T57" fmla="*/ 45 h 155"/>
              <a:gd name="T58" fmla="*/ 18 w 160"/>
              <a:gd name="T59" fmla="*/ 79 h 155"/>
              <a:gd name="T60" fmla="*/ 50 w 160"/>
              <a:gd name="T61" fmla="*/ 99 h 155"/>
              <a:gd name="T62" fmla="*/ 54 w 160"/>
              <a:gd name="T63" fmla="*/ 102 h 155"/>
              <a:gd name="T64" fmla="*/ 64 w 160"/>
              <a:gd name="T65" fmla="*/ 107 h 155"/>
              <a:gd name="T66" fmla="*/ 93 w 160"/>
              <a:gd name="T67" fmla="*/ 108 h 155"/>
              <a:gd name="T68" fmla="*/ 105 w 160"/>
              <a:gd name="T69" fmla="*/ 102 h 155"/>
              <a:gd name="T70" fmla="*/ 108 w 160"/>
              <a:gd name="T71" fmla="*/ 99 h 155"/>
              <a:gd name="T72" fmla="*/ 126 w 160"/>
              <a:gd name="T73" fmla="*/ 90 h 155"/>
              <a:gd name="T74" fmla="*/ 140 w 160"/>
              <a:gd name="T75" fmla="*/ 79 h 155"/>
              <a:gd name="T76" fmla="*/ 126 w 160"/>
              <a:gd name="T77" fmla="*/ 65 h 155"/>
              <a:gd name="T78" fmla="*/ 122 w 160"/>
              <a:gd name="T79" fmla="*/ 67 h 155"/>
              <a:gd name="T80" fmla="*/ 114 w 160"/>
              <a:gd name="T81" fmla="*/ 76 h 155"/>
              <a:gd name="T82" fmla="*/ 82 w 160"/>
              <a:gd name="T83" fmla="*/ 91 h 155"/>
              <a:gd name="T84" fmla="*/ 76 w 160"/>
              <a:gd name="T85" fmla="*/ 89 h 155"/>
              <a:gd name="T86" fmla="*/ 44 w 160"/>
              <a:gd name="T87" fmla="*/ 76 h 155"/>
              <a:gd name="T88" fmla="*/ 37 w 160"/>
              <a:gd name="T89" fmla="*/ 67 h 155"/>
              <a:gd name="T90" fmla="*/ 12 w 160"/>
              <a:gd name="T91" fmla="*/ 77 h 155"/>
              <a:gd name="T92" fmla="*/ 34 w 160"/>
              <a:gd name="T93" fmla="*/ 97 h 155"/>
              <a:gd name="T94" fmla="*/ 148 w 160"/>
              <a:gd name="T95" fmla="*/ 11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55">
                <a:moveTo>
                  <a:pt x="131" y="70"/>
                </a:moveTo>
                <a:cubicBezTo>
                  <a:pt x="133" y="70"/>
                  <a:pt x="134" y="72"/>
                  <a:pt x="134" y="73"/>
                </a:cubicBezTo>
                <a:cubicBezTo>
                  <a:pt x="134" y="75"/>
                  <a:pt x="133" y="76"/>
                  <a:pt x="131" y="76"/>
                </a:cubicBezTo>
                <a:cubicBezTo>
                  <a:pt x="129" y="76"/>
                  <a:pt x="128" y="75"/>
                  <a:pt x="128" y="73"/>
                </a:cubicBezTo>
                <a:cubicBezTo>
                  <a:pt x="128" y="72"/>
                  <a:pt x="129" y="70"/>
                  <a:pt x="131" y="70"/>
                </a:cubicBezTo>
                <a:close/>
                <a:moveTo>
                  <a:pt x="23" y="73"/>
                </a:moveTo>
                <a:cubicBezTo>
                  <a:pt x="23" y="75"/>
                  <a:pt x="25" y="76"/>
                  <a:pt x="26" y="76"/>
                </a:cubicBezTo>
                <a:cubicBezTo>
                  <a:pt x="28" y="76"/>
                  <a:pt x="29" y="75"/>
                  <a:pt x="29" y="73"/>
                </a:cubicBezTo>
                <a:cubicBezTo>
                  <a:pt x="29" y="72"/>
                  <a:pt x="28" y="70"/>
                  <a:pt x="26" y="70"/>
                </a:cubicBezTo>
                <a:cubicBezTo>
                  <a:pt x="25" y="70"/>
                  <a:pt x="23" y="72"/>
                  <a:pt x="23" y="73"/>
                </a:cubicBezTo>
                <a:close/>
                <a:moveTo>
                  <a:pt x="32" y="82"/>
                </a:moveTo>
                <a:cubicBezTo>
                  <a:pt x="32" y="84"/>
                  <a:pt x="33" y="85"/>
                  <a:pt x="35" y="85"/>
                </a:cubicBezTo>
                <a:cubicBezTo>
                  <a:pt x="37" y="85"/>
                  <a:pt x="38" y="84"/>
                  <a:pt x="38" y="82"/>
                </a:cubicBezTo>
                <a:cubicBezTo>
                  <a:pt x="38" y="80"/>
                  <a:pt x="37" y="79"/>
                  <a:pt x="35" y="79"/>
                </a:cubicBezTo>
                <a:cubicBezTo>
                  <a:pt x="33" y="79"/>
                  <a:pt x="32" y="80"/>
                  <a:pt x="32" y="82"/>
                </a:cubicBezTo>
                <a:close/>
                <a:moveTo>
                  <a:pt x="50" y="82"/>
                </a:moveTo>
                <a:cubicBezTo>
                  <a:pt x="50" y="84"/>
                  <a:pt x="51" y="85"/>
                  <a:pt x="52" y="85"/>
                </a:cubicBezTo>
                <a:cubicBezTo>
                  <a:pt x="54" y="85"/>
                  <a:pt x="55" y="84"/>
                  <a:pt x="55" y="82"/>
                </a:cubicBezTo>
                <a:cubicBezTo>
                  <a:pt x="55" y="80"/>
                  <a:pt x="54" y="79"/>
                  <a:pt x="52" y="79"/>
                </a:cubicBezTo>
                <a:cubicBezTo>
                  <a:pt x="51" y="79"/>
                  <a:pt x="50" y="80"/>
                  <a:pt x="50" y="82"/>
                </a:cubicBezTo>
                <a:close/>
                <a:moveTo>
                  <a:pt x="41" y="91"/>
                </a:moveTo>
                <a:cubicBezTo>
                  <a:pt x="41" y="92"/>
                  <a:pt x="42" y="94"/>
                  <a:pt x="44" y="94"/>
                </a:cubicBezTo>
                <a:cubicBezTo>
                  <a:pt x="45" y="94"/>
                  <a:pt x="47" y="92"/>
                  <a:pt x="47" y="91"/>
                </a:cubicBezTo>
                <a:cubicBezTo>
                  <a:pt x="47" y="89"/>
                  <a:pt x="45" y="88"/>
                  <a:pt x="44" y="88"/>
                </a:cubicBezTo>
                <a:cubicBezTo>
                  <a:pt x="42" y="88"/>
                  <a:pt x="41" y="89"/>
                  <a:pt x="41" y="91"/>
                </a:cubicBezTo>
                <a:close/>
                <a:moveTo>
                  <a:pt x="58" y="91"/>
                </a:moveTo>
                <a:cubicBezTo>
                  <a:pt x="58" y="92"/>
                  <a:pt x="60" y="94"/>
                  <a:pt x="61" y="94"/>
                </a:cubicBezTo>
                <a:cubicBezTo>
                  <a:pt x="63" y="94"/>
                  <a:pt x="64" y="92"/>
                  <a:pt x="64" y="91"/>
                </a:cubicBezTo>
                <a:cubicBezTo>
                  <a:pt x="64" y="89"/>
                  <a:pt x="63" y="88"/>
                  <a:pt x="61" y="88"/>
                </a:cubicBezTo>
                <a:cubicBezTo>
                  <a:pt x="60" y="88"/>
                  <a:pt x="58" y="89"/>
                  <a:pt x="58" y="91"/>
                </a:cubicBezTo>
                <a:close/>
                <a:moveTo>
                  <a:pt x="67" y="99"/>
                </a:moveTo>
                <a:cubicBezTo>
                  <a:pt x="67" y="101"/>
                  <a:pt x="68" y="102"/>
                  <a:pt x="70" y="102"/>
                </a:cubicBezTo>
                <a:cubicBezTo>
                  <a:pt x="72" y="102"/>
                  <a:pt x="73" y="101"/>
                  <a:pt x="73" y="99"/>
                </a:cubicBezTo>
                <a:cubicBezTo>
                  <a:pt x="73" y="98"/>
                  <a:pt x="72" y="97"/>
                  <a:pt x="70" y="97"/>
                </a:cubicBezTo>
                <a:cubicBezTo>
                  <a:pt x="68" y="97"/>
                  <a:pt x="67" y="98"/>
                  <a:pt x="67" y="99"/>
                </a:cubicBezTo>
                <a:close/>
                <a:moveTo>
                  <a:pt x="84" y="99"/>
                </a:moveTo>
                <a:cubicBezTo>
                  <a:pt x="84" y="101"/>
                  <a:pt x="86" y="102"/>
                  <a:pt x="87" y="102"/>
                </a:cubicBezTo>
                <a:cubicBezTo>
                  <a:pt x="89" y="102"/>
                  <a:pt x="90" y="101"/>
                  <a:pt x="90" y="99"/>
                </a:cubicBezTo>
                <a:cubicBezTo>
                  <a:pt x="90" y="98"/>
                  <a:pt x="89" y="97"/>
                  <a:pt x="87" y="97"/>
                </a:cubicBezTo>
                <a:cubicBezTo>
                  <a:pt x="86" y="97"/>
                  <a:pt x="84" y="98"/>
                  <a:pt x="84" y="99"/>
                </a:cubicBezTo>
                <a:close/>
                <a:moveTo>
                  <a:pt x="93" y="91"/>
                </a:moveTo>
                <a:cubicBezTo>
                  <a:pt x="93" y="92"/>
                  <a:pt x="95" y="94"/>
                  <a:pt x="96" y="94"/>
                </a:cubicBezTo>
                <a:cubicBezTo>
                  <a:pt x="98" y="94"/>
                  <a:pt x="99" y="92"/>
                  <a:pt x="99" y="91"/>
                </a:cubicBezTo>
                <a:cubicBezTo>
                  <a:pt x="99" y="89"/>
                  <a:pt x="98" y="88"/>
                  <a:pt x="96" y="88"/>
                </a:cubicBezTo>
                <a:cubicBezTo>
                  <a:pt x="95" y="88"/>
                  <a:pt x="93" y="89"/>
                  <a:pt x="93" y="91"/>
                </a:cubicBezTo>
                <a:close/>
                <a:moveTo>
                  <a:pt x="76" y="108"/>
                </a:moveTo>
                <a:cubicBezTo>
                  <a:pt x="76" y="110"/>
                  <a:pt x="77" y="111"/>
                  <a:pt x="79" y="111"/>
                </a:cubicBezTo>
                <a:cubicBezTo>
                  <a:pt x="80" y="111"/>
                  <a:pt x="82" y="110"/>
                  <a:pt x="82" y="108"/>
                </a:cubicBezTo>
                <a:cubicBezTo>
                  <a:pt x="82" y="107"/>
                  <a:pt x="80" y="105"/>
                  <a:pt x="79" y="105"/>
                </a:cubicBezTo>
                <a:cubicBezTo>
                  <a:pt x="77" y="105"/>
                  <a:pt x="76" y="107"/>
                  <a:pt x="76" y="108"/>
                </a:cubicBezTo>
                <a:close/>
                <a:moveTo>
                  <a:pt x="102" y="82"/>
                </a:moveTo>
                <a:cubicBezTo>
                  <a:pt x="102" y="84"/>
                  <a:pt x="103" y="85"/>
                  <a:pt x="105" y="85"/>
                </a:cubicBezTo>
                <a:cubicBezTo>
                  <a:pt x="106" y="85"/>
                  <a:pt x="108" y="84"/>
                  <a:pt x="108" y="82"/>
                </a:cubicBezTo>
                <a:cubicBezTo>
                  <a:pt x="108" y="80"/>
                  <a:pt x="106" y="79"/>
                  <a:pt x="105" y="79"/>
                </a:cubicBezTo>
                <a:cubicBezTo>
                  <a:pt x="103" y="79"/>
                  <a:pt x="102" y="80"/>
                  <a:pt x="102" y="82"/>
                </a:cubicBezTo>
                <a:close/>
                <a:moveTo>
                  <a:pt x="119" y="82"/>
                </a:moveTo>
                <a:cubicBezTo>
                  <a:pt x="119" y="84"/>
                  <a:pt x="121" y="85"/>
                  <a:pt x="122" y="85"/>
                </a:cubicBezTo>
                <a:cubicBezTo>
                  <a:pt x="124" y="85"/>
                  <a:pt x="125" y="84"/>
                  <a:pt x="125" y="82"/>
                </a:cubicBezTo>
                <a:cubicBezTo>
                  <a:pt x="125" y="80"/>
                  <a:pt x="124" y="79"/>
                  <a:pt x="122" y="79"/>
                </a:cubicBezTo>
                <a:cubicBezTo>
                  <a:pt x="121" y="79"/>
                  <a:pt x="119" y="80"/>
                  <a:pt x="119" y="82"/>
                </a:cubicBezTo>
                <a:close/>
                <a:moveTo>
                  <a:pt x="111" y="91"/>
                </a:moveTo>
                <a:cubicBezTo>
                  <a:pt x="111" y="92"/>
                  <a:pt x="112" y="94"/>
                  <a:pt x="114" y="94"/>
                </a:cubicBezTo>
                <a:cubicBezTo>
                  <a:pt x="115" y="94"/>
                  <a:pt x="117" y="92"/>
                  <a:pt x="117" y="91"/>
                </a:cubicBezTo>
                <a:cubicBezTo>
                  <a:pt x="117" y="89"/>
                  <a:pt x="115" y="88"/>
                  <a:pt x="114" y="88"/>
                </a:cubicBezTo>
                <a:cubicBezTo>
                  <a:pt x="112" y="88"/>
                  <a:pt x="111" y="89"/>
                  <a:pt x="111" y="91"/>
                </a:cubicBezTo>
                <a:close/>
                <a:moveTo>
                  <a:pt x="132" y="93"/>
                </a:moveTo>
                <a:cubicBezTo>
                  <a:pt x="132" y="94"/>
                  <a:pt x="132" y="94"/>
                  <a:pt x="132" y="94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80" y="155"/>
                  <a:pt x="80" y="155"/>
                  <a:pt x="80" y="155"/>
                </a:cubicBezTo>
                <a:cubicBezTo>
                  <a:pt x="0" y="109"/>
                  <a:pt x="0" y="109"/>
                  <a:pt x="0" y="109"/>
                </a:cubicBezTo>
                <a:cubicBezTo>
                  <a:pt x="28" y="94"/>
                  <a:pt x="28" y="94"/>
                  <a:pt x="28" y="94"/>
                </a:cubicBezTo>
                <a:cubicBezTo>
                  <a:pt x="0" y="77"/>
                  <a:pt x="0" y="77"/>
                  <a:pt x="0" y="77"/>
                </a:cubicBezTo>
                <a:cubicBezTo>
                  <a:pt x="28" y="61"/>
                  <a:pt x="28" y="61"/>
                  <a:pt x="28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80" y="0"/>
                  <a:pt x="80" y="0"/>
                  <a:pt x="80" y="0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2" y="93"/>
                  <a:pt x="132" y="93"/>
                  <a:pt x="132" y="93"/>
                </a:cubicBezTo>
                <a:close/>
                <a:moveTo>
                  <a:pt x="12" y="45"/>
                </a:moveTo>
                <a:cubicBezTo>
                  <a:pt x="80" y="84"/>
                  <a:pt x="80" y="84"/>
                  <a:pt x="80" y="84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80" y="7"/>
                  <a:pt x="80" y="7"/>
                  <a:pt x="80" y="7"/>
                </a:cubicBezTo>
                <a:lnTo>
                  <a:pt x="12" y="45"/>
                </a:lnTo>
                <a:close/>
                <a:moveTo>
                  <a:pt x="12" y="77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7" y="79"/>
                  <a:pt x="18" y="79"/>
                </a:cubicBezTo>
                <a:cubicBezTo>
                  <a:pt x="19" y="79"/>
                  <a:pt x="20" y="80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50" y="99"/>
                  <a:pt x="50" y="99"/>
                  <a:pt x="50" y="99"/>
                </a:cubicBezTo>
                <a:cubicBezTo>
                  <a:pt x="50" y="98"/>
                  <a:pt x="51" y="97"/>
                  <a:pt x="52" y="97"/>
                </a:cubicBezTo>
                <a:cubicBezTo>
                  <a:pt x="54" y="97"/>
                  <a:pt x="55" y="98"/>
                  <a:pt x="55" y="99"/>
                </a:cubicBezTo>
                <a:cubicBezTo>
                  <a:pt x="55" y="100"/>
                  <a:pt x="55" y="101"/>
                  <a:pt x="54" y="102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3" y="105"/>
                  <a:pt x="64" y="106"/>
                  <a:pt x="64" y="10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9"/>
                  <a:pt x="93" y="108"/>
                  <a:pt x="93" y="108"/>
                </a:cubicBezTo>
                <a:cubicBezTo>
                  <a:pt x="93" y="107"/>
                  <a:pt x="95" y="105"/>
                  <a:pt x="96" y="105"/>
                </a:cubicBezTo>
                <a:cubicBezTo>
                  <a:pt x="97" y="105"/>
                  <a:pt x="98" y="106"/>
                  <a:pt x="98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3" y="102"/>
                  <a:pt x="102" y="101"/>
                  <a:pt x="102" y="99"/>
                </a:cubicBezTo>
                <a:cubicBezTo>
                  <a:pt x="102" y="98"/>
                  <a:pt x="103" y="97"/>
                  <a:pt x="105" y="97"/>
                </a:cubicBezTo>
                <a:cubicBezTo>
                  <a:pt x="106" y="97"/>
                  <a:pt x="108" y="98"/>
                  <a:pt x="108" y="99"/>
                </a:cubicBezTo>
                <a:cubicBezTo>
                  <a:pt x="108" y="100"/>
                  <a:pt x="108" y="100"/>
                  <a:pt x="107" y="10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3"/>
                  <a:pt x="137" y="83"/>
                  <a:pt x="137" y="82"/>
                </a:cubicBezTo>
                <a:cubicBezTo>
                  <a:pt x="137" y="80"/>
                  <a:pt x="138" y="79"/>
                  <a:pt x="140" y="79"/>
                </a:cubicBezTo>
                <a:cubicBezTo>
                  <a:pt x="141" y="79"/>
                  <a:pt x="142" y="80"/>
                  <a:pt x="142" y="81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5" y="67"/>
                  <a:pt x="124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1"/>
                  <a:pt x="117" y="72"/>
                  <a:pt x="117" y="73"/>
                </a:cubicBezTo>
                <a:cubicBezTo>
                  <a:pt x="117" y="75"/>
                  <a:pt x="115" y="76"/>
                  <a:pt x="114" y="76"/>
                </a:cubicBezTo>
                <a:cubicBezTo>
                  <a:pt x="112" y="76"/>
                  <a:pt x="111" y="75"/>
                  <a:pt x="111" y="74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0"/>
                  <a:pt x="82" y="91"/>
                  <a:pt x="82" y="91"/>
                </a:cubicBezTo>
                <a:cubicBezTo>
                  <a:pt x="82" y="92"/>
                  <a:pt x="80" y="94"/>
                  <a:pt x="79" y="94"/>
                </a:cubicBezTo>
                <a:cubicBezTo>
                  <a:pt x="77" y="94"/>
                  <a:pt x="76" y="92"/>
                  <a:pt x="76" y="91"/>
                </a:cubicBezTo>
                <a:cubicBezTo>
                  <a:pt x="76" y="90"/>
                  <a:pt x="76" y="90"/>
                  <a:pt x="76" y="89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3"/>
                  <a:pt x="47" y="73"/>
                </a:cubicBezTo>
                <a:cubicBezTo>
                  <a:pt x="47" y="75"/>
                  <a:pt x="45" y="76"/>
                  <a:pt x="44" y="76"/>
                </a:cubicBezTo>
                <a:cubicBezTo>
                  <a:pt x="42" y="76"/>
                  <a:pt x="41" y="75"/>
                  <a:pt x="41" y="73"/>
                </a:cubicBezTo>
                <a:cubicBezTo>
                  <a:pt x="41" y="72"/>
                  <a:pt x="42" y="70"/>
                  <a:pt x="44" y="70"/>
                </a:cubicBezTo>
                <a:cubicBezTo>
                  <a:pt x="37" y="67"/>
                  <a:pt x="37" y="67"/>
                  <a:pt x="37" y="67"/>
                </a:cubicBezTo>
                <a:cubicBezTo>
                  <a:pt x="36" y="67"/>
                  <a:pt x="36" y="67"/>
                  <a:pt x="35" y="67"/>
                </a:cubicBezTo>
                <a:cubicBezTo>
                  <a:pt x="34" y="67"/>
                  <a:pt x="33" y="67"/>
                  <a:pt x="32" y="66"/>
                </a:cubicBezTo>
                <a:lnTo>
                  <a:pt x="12" y="77"/>
                </a:lnTo>
                <a:close/>
                <a:moveTo>
                  <a:pt x="126" y="97"/>
                </a:moveTo>
                <a:cubicBezTo>
                  <a:pt x="80" y="123"/>
                  <a:pt x="80" y="123"/>
                  <a:pt x="80" y="123"/>
                </a:cubicBezTo>
                <a:cubicBezTo>
                  <a:pt x="34" y="97"/>
                  <a:pt x="34" y="97"/>
                  <a:pt x="34" y="97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148" y="110"/>
                  <a:pt x="148" y="110"/>
                  <a:pt x="148" y="110"/>
                </a:cubicBezTo>
                <a:lnTo>
                  <a:pt x="126" y="97"/>
                </a:lnTo>
                <a:close/>
              </a:path>
            </a:pathLst>
          </a:custGeom>
          <a:solidFill>
            <a:schemeClr val="bg1">
              <a:alpha val="7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056"/>
          <p:cNvSpPr>
            <a:spLocks noEditPoints="1"/>
          </p:cNvSpPr>
          <p:nvPr/>
        </p:nvSpPr>
        <p:spPr bwMode="auto">
          <a:xfrm>
            <a:off x="9566910" y="4796790"/>
            <a:ext cx="415290" cy="356870"/>
          </a:xfrm>
          <a:custGeom>
            <a:avLst/>
            <a:gdLst>
              <a:gd name="T0" fmla="*/ 147 w 160"/>
              <a:gd name="T1" fmla="*/ 24 h 136"/>
              <a:gd name="T2" fmla="*/ 120 w 160"/>
              <a:gd name="T3" fmla="*/ 16 h 136"/>
              <a:gd name="T4" fmla="*/ 109 w 160"/>
              <a:gd name="T5" fmla="*/ 24 h 136"/>
              <a:gd name="T6" fmla="*/ 101 w 160"/>
              <a:gd name="T7" fmla="*/ 0 h 136"/>
              <a:gd name="T8" fmla="*/ 51 w 160"/>
              <a:gd name="T9" fmla="*/ 9 h 136"/>
              <a:gd name="T10" fmla="*/ 40 w 160"/>
              <a:gd name="T11" fmla="*/ 24 h 136"/>
              <a:gd name="T12" fmla="*/ 13 w 160"/>
              <a:gd name="T13" fmla="*/ 16 h 136"/>
              <a:gd name="T14" fmla="*/ 8 w 160"/>
              <a:gd name="T15" fmla="*/ 24 h 136"/>
              <a:gd name="T16" fmla="*/ 0 w 160"/>
              <a:gd name="T17" fmla="*/ 128 h 136"/>
              <a:gd name="T18" fmla="*/ 152 w 160"/>
              <a:gd name="T19" fmla="*/ 136 h 136"/>
              <a:gd name="T20" fmla="*/ 160 w 160"/>
              <a:gd name="T21" fmla="*/ 32 h 136"/>
              <a:gd name="T22" fmla="*/ 125 w 160"/>
              <a:gd name="T23" fmla="*/ 21 h 136"/>
              <a:gd name="T24" fmla="*/ 141 w 160"/>
              <a:gd name="T25" fmla="*/ 24 h 136"/>
              <a:gd name="T26" fmla="*/ 125 w 160"/>
              <a:gd name="T27" fmla="*/ 21 h 136"/>
              <a:gd name="T28" fmla="*/ 59 w 160"/>
              <a:gd name="T29" fmla="*/ 5 h 136"/>
              <a:gd name="T30" fmla="*/ 104 w 160"/>
              <a:gd name="T31" fmla="*/ 9 h 136"/>
              <a:gd name="T32" fmla="*/ 56 w 160"/>
              <a:gd name="T33" fmla="*/ 24 h 136"/>
              <a:gd name="T34" fmla="*/ 51 w 160"/>
              <a:gd name="T35" fmla="*/ 29 h 136"/>
              <a:gd name="T36" fmla="*/ 120 w 160"/>
              <a:gd name="T37" fmla="*/ 29 h 136"/>
              <a:gd name="T38" fmla="*/ 133 w 160"/>
              <a:gd name="T39" fmla="*/ 131 h 136"/>
              <a:gd name="T40" fmla="*/ 27 w 160"/>
              <a:gd name="T41" fmla="*/ 29 h 136"/>
              <a:gd name="T42" fmla="*/ 51 w 160"/>
              <a:gd name="T43" fmla="*/ 29 h 136"/>
              <a:gd name="T44" fmla="*/ 35 w 160"/>
              <a:gd name="T45" fmla="*/ 21 h 136"/>
              <a:gd name="T46" fmla="*/ 19 w 160"/>
              <a:gd name="T47" fmla="*/ 24 h 136"/>
              <a:gd name="T48" fmla="*/ 5 w 160"/>
              <a:gd name="T49" fmla="*/ 128 h 136"/>
              <a:gd name="T50" fmla="*/ 8 w 160"/>
              <a:gd name="T51" fmla="*/ 29 h 136"/>
              <a:gd name="T52" fmla="*/ 21 w 160"/>
              <a:gd name="T53" fmla="*/ 29 h 136"/>
              <a:gd name="T54" fmla="*/ 8 w 160"/>
              <a:gd name="T55" fmla="*/ 131 h 136"/>
              <a:gd name="T56" fmla="*/ 155 w 160"/>
              <a:gd name="T57" fmla="*/ 128 h 136"/>
              <a:gd name="T58" fmla="*/ 139 w 160"/>
              <a:gd name="T59" fmla="*/ 131 h 136"/>
              <a:gd name="T60" fmla="*/ 147 w 160"/>
              <a:gd name="T61" fmla="*/ 29 h 136"/>
              <a:gd name="T62" fmla="*/ 155 w 160"/>
              <a:gd name="T63" fmla="*/ 3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36">
                <a:moveTo>
                  <a:pt x="152" y="24"/>
                </a:moveTo>
                <a:cubicBezTo>
                  <a:pt x="147" y="24"/>
                  <a:pt x="147" y="24"/>
                  <a:pt x="147" y="24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4"/>
                  <a:pt x="106" y="0"/>
                  <a:pt x="10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4"/>
                  <a:pt x="51" y="9"/>
                </a:cubicBezTo>
                <a:cubicBezTo>
                  <a:pt x="51" y="24"/>
                  <a:pt x="51" y="24"/>
                  <a:pt x="51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6" y="136"/>
                  <a:pt x="160" y="132"/>
                  <a:pt x="160" y="128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0" y="28"/>
                  <a:pt x="156" y="24"/>
                  <a:pt x="152" y="24"/>
                </a:cubicBezTo>
                <a:close/>
                <a:moveTo>
                  <a:pt x="125" y="21"/>
                </a:moveTo>
                <a:cubicBezTo>
                  <a:pt x="141" y="21"/>
                  <a:pt x="141" y="21"/>
                  <a:pt x="141" y="21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25" y="24"/>
                  <a:pt x="125" y="24"/>
                  <a:pt x="125" y="24"/>
                </a:cubicBezTo>
                <a:lnTo>
                  <a:pt x="125" y="21"/>
                </a:lnTo>
                <a:close/>
                <a:moveTo>
                  <a:pt x="56" y="9"/>
                </a:moveTo>
                <a:cubicBezTo>
                  <a:pt x="56" y="7"/>
                  <a:pt x="57" y="5"/>
                  <a:pt x="59" y="5"/>
                </a:cubicBezTo>
                <a:cubicBezTo>
                  <a:pt x="101" y="5"/>
                  <a:pt x="101" y="5"/>
                  <a:pt x="101" y="5"/>
                </a:cubicBezTo>
                <a:cubicBezTo>
                  <a:pt x="103" y="5"/>
                  <a:pt x="104" y="7"/>
                  <a:pt x="104" y="9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56" y="24"/>
                  <a:pt x="56" y="24"/>
                  <a:pt x="56" y="24"/>
                </a:cubicBezTo>
                <a:lnTo>
                  <a:pt x="56" y="9"/>
                </a:lnTo>
                <a:close/>
                <a:moveTo>
                  <a:pt x="51" y="29"/>
                </a:moveTo>
                <a:cubicBezTo>
                  <a:pt x="109" y="29"/>
                  <a:pt x="109" y="29"/>
                  <a:pt x="109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131"/>
                  <a:pt x="133" y="131"/>
                  <a:pt x="133" y="131"/>
                </a:cubicBezTo>
                <a:cubicBezTo>
                  <a:pt x="27" y="131"/>
                  <a:pt x="27" y="131"/>
                  <a:pt x="27" y="131"/>
                </a:cubicBezTo>
                <a:cubicBezTo>
                  <a:pt x="27" y="29"/>
                  <a:pt x="27" y="29"/>
                  <a:pt x="27" y="29"/>
                </a:cubicBezTo>
                <a:cubicBezTo>
                  <a:pt x="40" y="29"/>
                  <a:pt x="40" y="29"/>
                  <a:pt x="40" y="29"/>
                </a:cubicBezTo>
                <a:lnTo>
                  <a:pt x="51" y="29"/>
                </a:lnTo>
                <a:close/>
                <a:moveTo>
                  <a:pt x="19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5" y="24"/>
                  <a:pt x="35" y="24"/>
                  <a:pt x="35" y="24"/>
                </a:cubicBezTo>
                <a:cubicBezTo>
                  <a:pt x="19" y="24"/>
                  <a:pt x="19" y="24"/>
                  <a:pt x="19" y="24"/>
                </a:cubicBezTo>
                <a:lnTo>
                  <a:pt x="19" y="21"/>
                </a:lnTo>
                <a:close/>
                <a:moveTo>
                  <a:pt x="5" y="128"/>
                </a:move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7" y="29"/>
                  <a:pt x="8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7" y="131"/>
                  <a:pt x="5" y="129"/>
                  <a:pt x="5" y="128"/>
                </a:cubicBezTo>
                <a:close/>
                <a:moveTo>
                  <a:pt x="155" y="128"/>
                </a:moveTo>
                <a:cubicBezTo>
                  <a:pt x="155" y="129"/>
                  <a:pt x="153" y="131"/>
                  <a:pt x="152" y="131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3" y="29"/>
                  <a:pt x="155" y="31"/>
                  <a:pt x="155" y="32"/>
                </a:cubicBezTo>
                <a:lnTo>
                  <a:pt x="155" y="128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4050665" y="3032760"/>
            <a:ext cx="4222750" cy="2771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d6e5262f-baad-4778-8f19-a8dbc4e303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425950" y="3399790"/>
            <a:ext cx="3401060" cy="2076450"/>
            <a:chOff x="2974975" y="1919288"/>
            <a:chExt cx="6234113" cy="3805238"/>
          </a:xfrm>
        </p:grpSpPr>
        <p:sp>
          <p:nvSpPr>
            <p:cNvPr id="11" name="îšļíďe"/>
            <p:cNvSpPr/>
            <p:nvPr/>
          </p:nvSpPr>
          <p:spPr bwMode="auto">
            <a:xfrm>
              <a:off x="3760788" y="4946651"/>
              <a:ext cx="5011738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ḻïďè"/>
            <p:cNvSpPr/>
            <p:nvPr/>
          </p:nvSpPr>
          <p:spPr bwMode="auto">
            <a:xfrm>
              <a:off x="3973513" y="2187576"/>
              <a:ext cx="4411663" cy="2743200"/>
            </a:xfrm>
            <a:prstGeom prst="rect">
              <a:avLst/>
            </a:prstGeom>
            <a:solidFill>
              <a:srgbClr val="FBF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ľíḓé"/>
            <p:cNvSpPr/>
            <p:nvPr/>
          </p:nvSpPr>
          <p:spPr bwMode="auto">
            <a:xfrm>
              <a:off x="3973513" y="2187576"/>
              <a:ext cx="1122363" cy="2743200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ṡḷiḋè"/>
            <p:cNvSpPr/>
            <p:nvPr/>
          </p:nvSpPr>
          <p:spPr bwMode="auto">
            <a:xfrm>
              <a:off x="3973513" y="1919288"/>
              <a:ext cx="4411663" cy="268288"/>
            </a:xfrm>
            <a:custGeom>
              <a:avLst/>
              <a:gdLst>
                <a:gd name="T0" fmla="*/ 1156 w 1184"/>
                <a:gd name="T1" fmla="*/ 0 h 72"/>
                <a:gd name="T2" fmla="*/ 28 w 1184"/>
                <a:gd name="T3" fmla="*/ 0 h 72"/>
                <a:gd name="T4" fmla="*/ 0 w 1184"/>
                <a:gd name="T5" fmla="*/ 28 h 72"/>
                <a:gd name="T6" fmla="*/ 0 w 1184"/>
                <a:gd name="T7" fmla="*/ 72 h 72"/>
                <a:gd name="T8" fmla="*/ 1184 w 1184"/>
                <a:gd name="T9" fmla="*/ 72 h 72"/>
                <a:gd name="T10" fmla="*/ 1184 w 1184"/>
                <a:gd name="T11" fmla="*/ 28 h 72"/>
                <a:gd name="T12" fmla="*/ 1156 w 1184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72">
                  <a:moveTo>
                    <a:pt x="115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84" y="72"/>
                    <a:pt x="1184" y="72"/>
                    <a:pt x="1184" y="72"/>
                  </a:cubicBezTo>
                  <a:cubicBezTo>
                    <a:pt x="1184" y="28"/>
                    <a:pt x="1184" y="28"/>
                    <a:pt x="1184" y="28"/>
                  </a:cubicBezTo>
                  <a:cubicBezTo>
                    <a:pt x="1184" y="13"/>
                    <a:pt x="1172" y="0"/>
                    <a:pt x="1156" y="0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ŝḷíḑé"/>
            <p:cNvSpPr/>
            <p:nvPr/>
          </p:nvSpPr>
          <p:spPr bwMode="auto">
            <a:xfrm>
              <a:off x="4216400" y="2000251"/>
              <a:ext cx="107950" cy="1047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ṣlîḑe"/>
            <p:cNvSpPr/>
            <p:nvPr/>
          </p:nvSpPr>
          <p:spPr bwMode="auto">
            <a:xfrm>
              <a:off x="4376738" y="2000251"/>
              <a:ext cx="107950" cy="104775"/>
            </a:xfrm>
            <a:prstGeom prst="ellipse">
              <a:avLst/>
            </a:prstGeom>
            <a:solidFill>
              <a:srgbClr val="F5D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liḑe"/>
            <p:cNvSpPr/>
            <p:nvPr/>
          </p:nvSpPr>
          <p:spPr bwMode="auto">
            <a:xfrm>
              <a:off x="4537075" y="2000251"/>
              <a:ext cx="103188" cy="1047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ľîďè"/>
            <p:cNvSpPr/>
            <p:nvPr/>
          </p:nvSpPr>
          <p:spPr bwMode="auto">
            <a:xfrm>
              <a:off x="4186238" y="2489201"/>
              <a:ext cx="700088" cy="700088"/>
            </a:xfrm>
            <a:prstGeom prst="ellipse">
              <a:avLst/>
            </a:pr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ṣļiďè"/>
            <p:cNvSpPr/>
            <p:nvPr/>
          </p:nvSpPr>
          <p:spPr bwMode="auto">
            <a:xfrm>
              <a:off x="4443413" y="2655888"/>
              <a:ext cx="185738" cy="187325"/>
            </a:xfrm>
            <a:prstGeom prst="ellipse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ṥḷiḍe"/>
            <p:cNvSpPr/>
            <p:nvPr/>
          </p:nvSpPr>
          <p:spPr bwMode="auto">
            <a:xfrm>
              <a:off x="4332288" y="2876551"/>
              <a:ext cx="404813" cy="119063"/>
            </a:xfrm>
            <a:custGeom>
              <a:avLst/>
              <a:gdLst>
                <a:gd name="T0" fmla="*/ 0 w 109"/>
                <a:gd name="T1" fmla="*/ 32 h 32"/>
                <a:gd name="T2" fmla="*/ 9 w 109"/>
                <a:gd name="T3" fmla="*/ 16 h 32"/>
                <a:gd name="T4" fmla="*/ 35 w 109"/>
                <a:gd name="T5" fmla="*/ 0 h 32"/>
                <a:gd name="T6" fmla="*/ 72 w 109"/>
                <a:gd name="T7" fmla="*/ 0 h 32"/>
                <a:gd name="T8" fmla="*/ 96 w 109"/>
                <a:gd name="T9" fmla="*/ 13 h 32"/>
                <a:gd name="T10" fmla="*/ 109 w 109"/>
                <a:gd name="T11" fmla="*/ 32 h 32"/>
                <a:gd name="T12" fmla="*/ 0 w 10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2">
                  <a:moveTo>
                    <a:pt x="0" y="32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4" y="6"/>
                    <a:pt x="24" y="0"/>
                    <a:pt x="3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2" y="0"/>
                    <a:pt x="91" y="5"/>
                    <a:pt x="96" y="13"/>
                  </a:cubicBezTo>
                  <a:cubicBezTo>
                    <a:pt x="109" y="32"/>
                    <a:pt x="109" y="32"/>
                    <a:pt x="109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ḻiďè"/>
            <p:cNvSpPr/>
            <p:nvPr/>
          </p:nvSpPr>
          <p:spPr bwMode="auto">
            <a:xfrm>
              <a:off x="7129463" y="2489201"/>
              <a:ext cx="1062038" cy="1046163"/>
            </a:xfrm>
            <a:prstGeom prst="rect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ŝḷíḑê"/>
            <p:cNvSpPr/>
            <p:nvPr/>
          </p:nvSpPr>
          <p:spPr bwMode="auto">
            <a:xfrm>
              <a:off x="7129463" y="3729038"/>
              <a:ext cx="1062038" cy="933450"/>
            </a:xfrm>
            <a:prstGeom prst="rect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sḻíḍê"/>
            <p:cNvSpPr/>
            <p:nvPr/>
          </p:nvSpPr>
          <p:spPr bwMode="auto">
            <a:xfrm>
              <a:off x="7693025" y="2489201"/>
              <a:ext cx="196850" cy="315913"/>
            </a:xfrm>
            <a:prstGeom prst="rect">
              <a:avLst/>
            </a:prstGeom>
            <a:solidFill>
              <a:srgbClr val="447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śḷíḍê"/>
            <p:cNvSpPr/>
            <p:nvPr/>
          </p:nvSpPr>
          <p:spPr bwMode="auto">
            <a:xfrm>
              <a:off x="5267325" y="2547938"/>
              <a:ext cx="382588" cy="3841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ļïḋe"/>
            <p:cNvSpPr/>
            <p:nvPr/>
          </p:nvSpPr>
          <p:spPr bwMode="auto">
            <a:xfrm>
              <a:off x="5792788" y="2600326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ṧļiḓé"/>
            <p:cNvSpPr/>
            <p:nvPr/>
          </p:nvSpPr>
          <p:spPr bwMode="auto">
            <a:xfrm>
              <a:off x="5792788" y="274955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ľiḓè"/>
            <p:cNvSpPr/>
            <p:nvPr/>
          </p:nvSpPr>
          <p:spPr bwMode="auto">
            <a:xfrm>
              <a:off x="5792788" y="2894013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ṧ1ïḑê"/>
            <p:cNvSpPr/>
            <p:nvPr/>
          </p:nvSpPr>
          <p:spPr bwMode="auto">
            <a:xfrm>
              <a:off x="5267325" y="3303588"/>
              <a:ext cx="382588" cy="384175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š1ïḋe"/>
            <p:cNvSpPr/>
            <p:nvPr/>
          </p:nvSpPr>
          <p:spPr bwMode="auto">
            <a:xfrm>
              <a:off x="5792788" y="3360738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ïde"/>
            <p:cNvSpPr/>
            <p:nvPr/>
          </p:nvSpPr>
          <p:spPr bwMode="auto">
            <a:xfrm>
              <a:off x="5792788" y="350520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$ľïďê"/>
            <p:cNvSpPr/>
            <p:nvPr/>
          </p:nvSpPr>
          <p:spPr bwMode="auto">
            <a:xfrm>
              <a:off x="5792788" y="3651251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ṩľidê"/>
            <p:cNvSpPr/>
            <p:nvPr/>
          </p:nvSpPr>
          <p:spPr bwMode="auto">
            <a:xfrm>
              <a:off x="5267325" y="4060826"/>
              <a:ext cx="382588" cy="382588"/>
            </a:xfrm>
            <a:prstGeom prst="ellipse">
              <a:avLst/>
            </a:prstGeom>
            <a:solidFill>
              <a:srgbClr val="DAE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ṧļíḓé"/>
            <p:cNvSpPr/>
            <p:nvPr/>
          </p:nvSpPr>
          <p:spPr bwMode="auto">
            <a:xfrm>
              <a:off x="5792788" y="4116388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ś1ïdè"/>
            <p:cNvSpPr/>
            <p:nvPr/>
          </p:nvSpPr>
          <p:spPr bwMode="auto">
            <a:xfrm>
              <a:off x="5792788" y="4260851"/>
              <a:ext cx="360363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ṥľíḓé"/>
            <p:cNvSpPr/>
            <p:nvPr/>
          </p:nvSpPr>
          <p:spPr bwMode="auto">
            <a:xfrm>
              <a:off x="5792788" y="4406901"/>
              <a:ext cx="719138" cy="0"/>
            </a:xfrm>
            <a:prstGeom prst="line">
              <a:avLst/>
            </a:prstGeom>
            <a:noFill/>
            <a:ln w="66675" cap="rnd">
              <a:solidFill>
                <a:srgbClr val="DAEA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ṩľiḍè"/>
            <p:cNvSpPr/>
            <p:nvPr/>
          </p:nvSpPr>
          <p:spPr bwMode="auto">
            <a:xfrm>
              <a:off x="4152900" y="4265613"/>
              <a:ext cx="766763" cy="66675"/>
            </a:xfrm>
            <a:custGeom>
              <a:avLst/>
              <a:gdLst>
                <a:gd name="T0" fmla="*/ 197 w 206"/>
                <a:gd name="T1" fmla="*/ 18 h 18"/>
                <a:gd name="T2" fmla="*/ 9 w 206"/>
                <a:gd name="T3" fmla="*/ 18 h 18"/>
                <a:gd name="T4" fmla="*/ 0 w 206"/>
                <a:gd name="T5" fmla="*/ 9 h 18"/>
                <a:gd name="T6" fmla="*/ 9 w 206"/>
                <a:gd name="T7" fmla="*/ 0 h 18"/>
                <a:gd name="T8" fmla="*/ 197 w 206"/>
                <a:gd name="T9" fmla="*/ 0 h 18"/>
                <a:gd name="T10" fmla="*/ 206 w 206"/>
                <a:gd name="T11" fmla="*/ 9 h 18"/>
                <a:gd name="T12" fmla="*/ 197 w 20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8">
                  <a:moveTo>
                    <a:pt x="19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cubicBezTo>
                    <a:pt x="206" y="14"/>
                    <a:pt x="202" y="18"/>
                    <a:pt x="197" y="18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ḻíḑe"/>
            <p:cNvSpPr/>
            <p:nvPr/>
          </p:nvSpPr>
          <p:spPr bwMode="auto">
            <a:xfrm>
              <a:off x="4152900" y="4435476"/>
              <a:ext cx="766763" cy="68263"/>
            </a:xfrm>
            <a:custGeom>
              <a:avLst/>
              <a:gdLst>
                <a:gd name="T0" fmla="*/ 197 w 206"/>
                <a:gd name="T1" fmla="*/ 18 h 18"/>
                <a:gd name="T2" fmla="*/ 9 w 206"/>
                <a:gd name="T3" fmla="*/ 18 h 18"/>
                <a:gd name="T4" fmla="*/ 0 w 206"/>
                <a:gd name="T5" fmla="*/ 9 h 18"/>
                <a:gd name="T6" fmla="*/ 9 w 206"/>
                <a:gd name="T7" fmla="*/ 0 h 18"/>
                <a:gd name="T8" fmla="*/ 197 w 206"/>
                <a:gd name="T9" fmla="*/ 0 h 18"/>
                <a:gd name="T10" fmla="*/ 206 w 206"/>
                <a:gd name="T11" fmla="*/ 9 h 18"/>
                <a:gd name="T12" fmla="*/ 197 w 20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8">
                  <a:moveTo>
                    <a:pt x="197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cubicBezTo>
                    <a:pt x="206" y="14"/>
                    <a:pt x="202" y="18"/>
                    <a:pt x="197" y="18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ṩḷíḋè"/>
            <p:cNvSpPr/>
            <p:nvPr/>
          </p:nvSpPr>
          <p:spPr bwMode="auto">
            <a:xfrm>
              <a:off x="8013700" y="3729038"/>
              <a:ext cx="371475" cy="1730375"/>
            </a:xfrm>
            <a:custGeom>
              <a:avLst/>
              <a:gdLst>
                <a:gd name="T0" fmla="*/ 215 w 234"/>
                <a:gd name="T1" fmla="*/ 1090 h 1090"/>
                <a:gd name="T2" fmla="*/ 0 w 234"/>
                <a:gd name="T3" fmla="*/ 4 h 1090"/>
                <a:gd name="T4" fmla="*/ 18 w 234"/>
                <a:gd name="T5" fmla="*/ 0 h 1090"/>
                <a:gd name="T6" fmla="*/ 234 w 234"/>
                <a:gd name="T7" fmla="*/ 1088 h 1090"/>
                <a:gd name="T8" fmla="*/ 215 w 234"/>
                <a:gd name="T9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090">
                  <a:moveTo>
                    <a:pt x="215" y="1090"/>
                  </a:moveTo>
                  <a:lnTo>
                    <a:pt x="0" y="4"/>
                  </a:lnTo>
                  <a:lnTo>
                    <a:pt x="18" y="0"/>
                  </a:lnTo>
                  <a:lnTo>
                    <a:pt x="234" y="1088"/>
                  </a:lnTo>
                  <a:lnTo>
                    <a:pt x="215" y="1090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šľïdê"/>
            <p:cNvSpPr/>
            <p:nvPr/>
          </p:nvSpPr>
          <p:spPr bwMode="auto">
            <a:xfrm>
              <a:off x="7543800" y="3729038"/>
              <a:ext cx="373063" cy="1730375"/>
            </a:xfrm>
            <a:custGeom>
              <a:avLst/>
              <a:gdLst>
                <a:gd name="T0" fmla="*/ 213 w 235"/>
                <a:gd name="T1" fmla="*/ 1090 h 1090"/>
                <a:gd name="T2" fmla="*/ 0 w 235"/>
                <a:gd name="T3" fmla="*/ 4 h 1090"/>
                <a:gd name="T4" fmla="*/ 19 w 235"/>
                <a:gd name="T5" fmla="*/ 0 h 1090"/>
                <a:gd name="T6" fmla="*/ 235 w 235"/>
                <a:gd name="T7" fmla="*/ 1088 h 1090"/>
                <a:gd name="T8" fmla="*/ 213 w 235"/>
                <a:gd name="T9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90">
                  <a:moveTo>
                    <a:pt x="213" y="1090"/>
                  </a:moveTo>
                  <a:lnTo>
                    <a:pt x="0" y="4"/>
                  </a:lnTo>
                  <a:lnTo>
                    <a:pt x="19" y="0"/>
                  </a:lnTo>
                  <a:lnTo>
                    <a:pt x="235" y="1088"/>
                  </a:lnTo>
                  <a:lnTo>
                    <a:pt x="213" y="1090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ş1iďè"/>
            <p:cNvSpPr/>
            <p:nvPr/>
          </p:nvSpPr>
          <p:spPr bwMode="auto">
            <a:xfrm>
              <a:off x="7864475" y="5281613"/>
              <a:ext cx="468313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šḷïďé"/>
            <p:cNvSpPr/>
            <p:nvPr/>
          </p:nvSpPr>
          <p:spPr bwMode="auto">
            <a:xfrm>
              <a:off x="7826375" y="5102226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ľiḑê"/>
            <p:cNvSpPr/>
            <p:nvPr/>
          </p:nvSpPr>
          <p:spPr bwMode="auto">
            <a:xfrm>
              <a:off x="7789863" y="4927601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ṩḷiḋé"/>
            <p:cNvSpPr/>
            <p:nvPr/>
          </p:nvSpPr>
          <p:spPr bwMode="auto">
            <a:xfrm>
              <a:off x="7767638" y="4748213"/>
              <a:ext cx="468313" cy="34925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ṣliḓê"/>
            <p:cNvSpPr/>
            <p:nvPr/>
          </p:nvSpPr>
          <p:spPr bwMode="auto">
            <a:xfrm>
              <a:off x="7718425" y="4573588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ṩľîḋè"/>
            <p:cNvSpPr/>
            <p:nvPr/>
          </p:nvSpPr>
          <p:spPr bwMode="auto">
            <a:xfrm>
              <a:off x="7681913" y="4395788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ŝ1îdé"/>
            <p:cNvSpPr/>
            <p:nvPr/>
          </p:nvSpPr>
          <p:spPr bwMode="auto">
            <a:xfrm>
              <a:off x="7654925" y="4219576"/>
              <a:ext cx="473075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ŝļiḓê"/>
            <p:cNvSpPr/>
            <p:nvPr/>
          </p:nvSpPr>
          <p:spPr bwMode="auto">
            <a:xfrm>
              <a:off x="7624763" y="4044951"/>
              <a:ext cx="474663" cy="30163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ṥlîḋé"/>
            <p:cNvSpPr/>
            <p:nvPr/>
          </p:nvSpPr>
          <p:spPr bwMode="auto">
            <a:xfrm>
              <a:off x="7588250" y="3867151"/>
              <a:ext cx="473075" cy="33338"/>
            </a:xfrm>
            <a:prstGeom prst="rect">
              <a:avLst/>
            </a:pr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şļíḑè"/>
            <p:cNvSpPr/>
            <p:nvPr/>
          </p:nvSpPr>
          <p:spPr bwMode="auto">
            <a:xfrm>
              <a:off x="8578850" y="2898776"/>
              <a:ext cx="604838" cy="1287463"/>
            </a:xfrm>
            <a:custGeom>
              <a:avLst/>
              <a:gdLst>
                <a:gd name="T0" fmla="*/ 18 w 162"/>
                <a:gd name="T1" fmla="*/ 214 h 346"/>
                <a:gd name="T2" fmla="*/ 18 w 162"/>
                <a:gd name="T3" fmla="*/ 214 h 346"/>
                <a:gd name="T4" fmla="*/ 23 w 162"/>
                <a:gd name="T5" fmla="*/ 174 h 346"/>
                <a:gd name="T6" fmla="*/ 23 w 162"/>
                <a:gd name="T7" fmla="*/ 174 h 346"/>
                <a:gd name="T8" fmla="*/ 22 w 162"/>
                <a:gd name="T9" fmla="*/ 172 h 346"/>
                <a:gd name="T10" fmla="*/ 22 w 162"/>
                <a:gd name="T11" fmla="*/ 172 h 346"/>
                <a:gd name="T12" fmla="*/ 15 w 162"/>
                <a:gd name="T13" fmla="*/ 143 h 346"/>
                <a:gd name="T14" fmla="*/ 34 w 162"/>
                <a:gd name="T15" fmla="*/ 96 h 346"/>
                <a:gd name="T16" fmla="*/ 37 w 162"/>
                <a:gd name="T17" fmla="*/ 62 h 346"/>
                <a:gd name="T18" fmla="*/ 37 w 162"/>
                <a:gd name="T19" fmla="*/ 62 h 346"/>
                <a:gd name="T20" fmla="*/ 34 w 162"/>
                <a:gd name="T21" fmla="*/ 47 h 346"/>
                <a:gd name="T22" fmla="*/ 81 w 162"/>
                <a:gd name="T23" fmla="*/ 0 h 346"/>
                <a:gd name="T24" fmla="*/ 128 w 162"/>
                <a:gd name="T25" fmla="*/ 47 h 346"/>
                <a:gd name="T26" fmla="*/ 125 w 162"/>
                <a:gd name="T27" fmla="*/ 62 h 346"/>
                <a:gd name="T28" fmla="*/ 125 w 162"/>
                <a:gd name="T29" fmla="*/ 62 h 346"/>
                <a:gd name="T30" fmla="*/ 128 w 162"/>
                <a:gd name="T31" fmla="*/ 96 h 346"/>
                <a:gd name="T32" fmla="*/ 147 w 162"/>
                <a:gd name="T33" fmla="*/ 143 h 346"/>
                <a:gd name="T34" fmla="*/ 140 w 162"/>
                <a:gd name="T35" fmla="*/ 172 h 346"/>
                <a:gd name="T36" fmla="*/ 140 w 162"/>
                <a:gd name="T37" fmla="*/ 172 h 346"/>
                <a:gd name="T38" fmla="*/ 140 w 162"/>
                <a:gd name="T39" fmla="*/ 173 h 346"/>
                <a:gd name="T40" fmla="*/ 139 w 162"/>
                <a:gd name="T41" fmla="*/ 175 h 346"/>
                <a:gd name="T42" fmla="*/ 143 w 162"/>
                <a:gd name="T43" fmla="*/ 212 h 346"/>
                <a:gd name="T44" fmla="*/ 144 w 162"/>
                <a:gd name="T45" fmla="*/ 214 h 346"/>
                <a:gd name="T46" fmla="*/ 145 w 162"/>
                <a:gd name="T47" fmla="*/ 214 h 346"/>
                <a:gd name="T48" fmla="*/ 145 w 162"/>
                <a:gd name="T49" fmla="*/ 214 h 346"/>
                <a:gd name="T50" fmla="*/ 162 w 162"/>
                <a:gd name="T51" fmla="*/ 265 h 346"/>
                <a:gd name="T52" fmla="*/ 81 w 162"/>
                <a:gd name="T53" fmla="*/ 346 h 346"/>
                <a:gd name="T54" fmla="*/ 0 w 162"/>
                <a:gd name="T55" fmla="*/ 265 h 346"/>
                <a:gd name="T56" fmla="*/ 18 w 162"/>
                <a:gd name="T57" fmla="*/ 21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2" h="346">
                  <a:moveTo>
                    <a:pt x="18" y="214"/>
                  </a:moveTo>
                  <a:cubicBezTo>
                    <a:pt x="18" y="214"/>
                    <a:pt x="18" y="214"/>
                    <a:pt x="18" y="214"/>
                  </a:cubicBezTo>
                  <a:cubicBezTo>
                    <a:pt x="33" y="198"/>
                    <a:pt x="26" y="180"/>
                    <a:pt x="23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3" y="173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18" y="163"/>
                    <a:pt x="15" y="153"/>
                    <a:pt x="15" y="143"/>
                  </a:cubicBezTo>
                  <a:cubicBezTo>
                    <a:pt x="15" y="124"/>
                    <a:pt x="22" y="108"/>
                    <a:pt x="34" y="96"/>
                  </a:cubicBezTo>
                  <a:cubicBezTo>
                    <a:pt x="45" y="81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5" y="57"/>
                    <a:pt x="34" y="52"/>
                    <a:pt x="34" y="47"/>
                  </a:cubicBezTo>
                  <a:cubicBezTo>
                    <a:pt x="34" y="21"/>
                    <a:pt x="55" y="0"/>
                    <a:pt x="81" y="0"/>
                  </a:cubicBezTo>
                  <a:cubicBezTo>
                    <a:pt x="107" y="0"/>
                    <a:pt x="128" y="21"/>
                    <a:pt x="128" y="47"/>
                  </a:cubicBezTo>
                  <a:cubicBezTo>
                    <a:pt x="128" y="52"/>
                    <a:pt x="127" y="57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17" y="81"/>
                    <a:pt x="128" y="96"/>
                  </a:cubicBezTo>
                  <a:cubicBezTo>
                    <a:pt x="140" y="108"/>
                    <a:pt x="147" y="124"/>
                    <a:pt x="147" y="143"/>
                  </a:cubicBezTo>
                  <a:cubicBezTo>
                    <a:pt x="147" y="153"/>
                    <a:pt x="145" y="163"/>
                    <a:pt x="140" y="172"/>
                  </a:cubicBezTo>
                  <a:cubicBezTo>
                    <a:pt x="140" y="172"/>
                    <a:pt x="140" y="172"/>
                    <a:pt x="140" y="172"/>
                  </a:cubicBezTo>
                  <a:cubicBezTo>
                    <a:pt x="140" y="172"/>
                    <a:pt x="140" y="173"/>
                    <a:pt x="140" y="173"/>
                  </a:cubicBezTo>
                  <a:cubicBezTo>
                    <a:pt x="139" y="173"/>
                    <a:pt x="139" y="174"/>
                    <a:pt x="139" y="175"/>
                  </a:cubicBezTo>
                  <a:cubicBezTo>
                    <a:pt x="136" y="181"/>
                    <a:pt x="130" y="197"/>
                    <a:pt x="143" y="212"/>
                  </a:cubicBezTo>
                  <a:cubicBezTo>
                    <a:pt x="143" y="213"/>
                    <a:pt x="144" y="213"/>
                    <a:pt x="144" y="214"/>
                  </a:cubicBezTo>
                  <a:cubicBezTo>
                    <a:pt x="144" y="214"/>
                    <a:pt x="144" y="214"/>
                    <a:pt x="145" y="214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56" y="228"/>
                    <a:pt x="162" y="246"/>
                    <a:pt x="162" y="265"/>
                  </a:cubicBezTo>
                  <a:cubicBezTo>
                    <a:pt x="162" y="310"/>
                    <a:pt x="126" y="346"/>
                    <a:pt x="81" y="346"/>
                  </a:cubicBezTo>
                  <a:cubicBezTo>
                    <a:pt x="36" y="346"/>
                    <a:pt x="0" y="310"/>
                    <a:pt x="0" y="265"/>
                  </a:cubicBezTo>
                  <a:cubicBezTo>
                    <a:pt x="0" y="246"/>
                    <a:pt x="7" y="228"/>
                    <a:pt x="18" y="214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ślïḑè"/>
            <p:cNvSpPr/>
            <p:nvPr/>
          </p:nvSpPr>
          <p:spPr bwMode="auto">
            <a:xfrm>
              <a:off x="8769350" y="3275013"/>
              <a:ext cx="223838" cy="1250950"/>
            </a:xfrm>
            <a:custGeom>
              <a:avLst/>
              <a:gdLst>
                <a:gd name="T0" fmla="*/ 6 w 60"/>
                <a:gd name="T1" fmla="*/ 157 h 336"/>
                <a:gd name="T2" fmla="*/ 26 w 60"/>
                <a:gd name="T3" fmla="*/ 177 h 336"/>
                <a:gd name="T4" fmla="*/ 26 w 60"/>
                <a:gd name="T5" fmla="*/ 107 h 336"/>
                <a:gd name="T6" fmla="*/ 2 w 60"/>
                <a:gd name="T7" fmla="*/ 83 h 336"/>
                <a:gd name="T8" fmla="*/ 2 w 60"/>
                <a:gd name="T9" fmla="*/ 79 h 336"/>
                <a:gd name="T10" fmla="*/ 6 w 60"/>
                <a:gd name="T11" fmla="*/ 79 h 336"/>
                <a:gd name="T12" fmla="*/ 26 w 60"/>
                <a:gd name="T13" fmla="*/ 98 h 336"/>
                <a:gd name="T14" fmla="*/ 26 w 60"/>
                <a:gd name="T15" fmla="*/ 3 h 336"/>
                <a:gd name="T16" fmla="*/ 29 w 60"/>
                <a:gd name="T17" fmla="*/ 0 h 336"/>
                <a:gd name="T18" fmla="*/ 33 w 60"/>
                <a:gd name="T19" fmla="*/ 3 h 336"/>
                <a:gd name="T20" fmla="*/ 33 w 60"/>
                <a:gd name="T21" fmla="*/ 60 h 336"/>
                <a:gd name="T22" fmla="*/ 52 w 60"/>
                <a:gd name="T23" fmla="*/ 41 h 336"/>
                <a:gd name="T24" fmla="*/ 57 w 60"/>
                <a:gd name="T25" fmla="*/ 41 h 336"/>
                <a:gd name="T26" fmla="*/ 57 w 60"/>
                <a:gd name="T27" fmla="*/ 46 h 336"/>
                <a:gd name="T28" fmla="*/ 33 w 60"/>
                <a:gd name="T29" fmla="*/ 69 h 336"/>
                <a:gd name="T30" fmla="*/ 33 w 60"/>
                <a:gd name="T31" fmla="*/ 139 h 336"/>
                <a:gd name="T32" fmla="*/ 54 w 60"/>
                <a:gd name="T33" fmla="*/ 117 h 336"/>
                <a:gd name="T34" fmla="*/ 59 w 60"/>
                <a:gd name="T35" fmla="*/ 117 h 336"/>
                <a:gd name="T36" fmla="*/ 59 w 60"/>
                <a:gd name="T37" fmla="*/ 122 h 336"/>
                <a:gd name="T38" fmla="*/ 33 w 60"/>
                <a:gd name="T39" fmla="*/ 148 h 336"/>
                <a:gd name="T40" fmla="*/ 33 w 60"/>
                <a:gd name="T41" fmla="*/ 333 h 336"/>
                <a:gd name="T42" fmla="*/ 29 w 60"/>
                <a:gd name="T43" fmla="*/ 336 h 336"/>
                <a:gd name="T44" fmla="*/ 26 w 60"/>
                <a:gd name="T45" fmla="*/ 333 h 336"/>
                <a:gd name="T46" fmla="*/ 26 w 60"/>
                <a:gd name="T47" fmla="*/ 186 h 336"/>
                <a:gd name="T48" fmla="*/ 2 w 60"/>
                <a:gd name="T49" fmla="*/ 162 h 336"/>
                <a:gd name="T50" fmla="*/ 2 w 60"/>
                <a:gd name="T51" fmla="*/ 157 h 336"/>
                <a:gd name="T52" fmla="*/ 6 w 60"/>
                <a:gd name="T53" fmla="*/ 15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336">
                  <a:moveTo>
                    <a:pt x="6" y="157"/>
                  </a:moveTo>
                  <a:cubicBezTo>
                    <a:pt x="26" y="177"/>
                    <a:pt x="26" y="177"/>
                    <a:pt x="26" y="17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2"/>
                    <a:pt x="0" y="80"/>
                    <a:pt x="2" y="79"/>
                  </a:cubicBezTo>
                  <a:cubicBezTo>
                    <a:pt x="3" y="77"/>
                    <a:pt x="5" y="77"/>
                    <a:pt x="6" y="79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1" y="0"/>
                    <a:pt x="33" y="1"/>
                    <a:pt x="33" y="3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3" y="40"/>
                    <a:pt x="55" y="40"/>
                    <a:pt x="57" y="41"/>
                  </a:cubicBezTo>
                  <a:cubicBezTo>
                    <a:pt x="58" y="42"/>
                    <a:pt x="58" y="44"/>
                    <a:pt x="57" y="46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5" y="116"/>
                    <a:pt x="57" y="116"/>
                    <a:pt x="59" y="117"/>
                  </a:cubicBezTo>
                  <a:cubicBezTo>
                    <a:pt x="60" y="119"/>
                    <a:pt x="60" y="121"/>
                    <a:pt x="59" y="122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3" y="333"/>
                    <a:pt x="33" y="333"/>
                    <a:pt x="33" y="333"/>
                  </a:cubicBezTo>
                  <a:cubicBezTo>
                    <a:pt x="33" y="334"/>
                    <a:pt x="31" y="336"/>
                    <a:pt x="29" y="336"/>
                  </a:cubicBezTo>
                  <a:cubicBezTo>
                    <a:pt x="28" y="336"/>
                    <a:pt x="26" y="334"/>
                    <a:pt x="26" y="333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0" y="160"/>
                    <a:pt x="0" y="158"/>
                    <a:pt x="2" y="157"/>
                  </a:cubicBezTo>
                  <a:cubicBezTo>
                    <a:pt x="3" y="156"/>
                    <a:pt x="5" y="156"/>
                    <a:pt x="6" y="157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şlïḓê"/>
            <p:cNvSpPr/>
            <p:nvPr/>
          </p:nvSpPr>
          <p:spPr bwMode="auto">
            <a:xfrm>
              <a:off x="8721725" y="4525963"/>
              <a:ext cx="487363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ľiḑé"/>
            <p:cNvSpPr/>
            <p:nvPr/>
          </p:nvSpPr>
          <p:spPr bwMode="auto">
            <a:xfrm>
              <a:off x="7610475" y="2819401"/>
              <a:ext cx="204788" cy="242888"/>
            </a:xfrm>
            <a:custGeom>
              <a:avLst/>
              <a:gdLst>
                <a:gd name="T0" fmla="*/ 50 w 55"/>
                <a:gd name="T1" fmla="*/ 65 h 65"/>
                <a:gd name="T2" fmla="*/ 50 w 55"/>
                <a:gd name="T3" fmla="*/ 36 h 65"/>
                <a:gd name="T4" fmla="*/ 44 w 55"/>
                <a:gd name="T5" fmla="*/ 31 h 65"/>
                <a:gd name="T6" fmla="*/ 13 w 55"/>
                <a:gd name="T7" fmla="*/ 31 h 65"/>
                <a:gd name="T8" fmla="*/ 0 w 55"/>
                <a:gd name="T9" fmla="*/ 21 h 65"/>
                <a:gd name="T10" fmla="*/ 0 w 55"/>
                <a:gd name="T11" fmla="*/ 11 h 65"/>
                <a:gd name="T12" fmla="*/ 13 w 55"/>
                <a:gd name="T13" fmla="*/ 0 h 65"/>
                <a:gd name="T14" fmla="*/ 31 w 55"/>
                <a:gd name="T15" fmla="*/ 0 h 65"/>
                <a:gd name="T16" fmla="*/ 31 w 55"/>
                <a:gd name="T17" fmla="*/ 5 h 65"/>
                <a:gd name="T18" fmla="*/ 13 w 55"/>
                <a:gd name="T19" fmla="*/ 5 h 65"/>
                <a:gd name="T20" fmla="*/ 5 w 55"/>
                <a:gd name="T21" fmla="*/ 11 h 65"/>
                <a:gd name="T22" fmla="*/ 5 w 55"/>
                <a:gd name="T23" fmla="*/ 21 h 65"/>
                <a:gd name="T24" fmla="*/ 13 w 55"/>
                <a:gd name="T25" fmla="*/ 27 h 65"/>
                <a:gd name="T26" fmla="*/ 44 w 55"/>
                <a:gd name="T27" fmla="*/ 26 h 65"/>
                <a:gd name="T28" fmla="*/ 55 w 55"/>
                <a:gd name="T29" fmla="*/ 36 h 65"/>
                <a:gd name="T30" fmla="*/ 55 w 55"/>
                <a:gd name="T31" fmla="*/ 65 h 65"/>
                <a:gd name="T32" fmla="*/ 50 w 55"/>
                <a:gd name="T3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65">
                  <a:moveTo>
                    <a:pt x="50" y="65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33"/>
                    <a:pt x="47" y="31"/>
                    <a:pt x="4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7"/>
                    <a:pt x="0" y="2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8" y="5"/>
                    <a:pt x="5" y="8"/>
                    <a:pt x="5" y="1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4"/>
                    <a:pt x="9" y="27"/>
                    <a:pt x="1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0" y="26"/>
                    <a:pt x="55" y="31"/>
                    <a:pt x="55" y="36"/>
                  </a:cubicBezTo>
                  <a:cubicBezTo>
                    <a:pt x="55" y="65"/>
                    <a:pt x="55" y="65"/>
                    <a:pt x="55" y="65"/>
                  </a:cubicBezTo>
                  <a:lnTo>
                    <a:pt x="50" y="65"/>
                  </a:lnTo>
                  <a:close/>
                </a:path>
              </a:pathLst>
            </a:custGeom>
            <a:solidFill>
              <a:srgbClr val="FBF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ṡḷíďe"/>
            <p:cNvSpPr/>
            <p:nvPr/>
          </p:nvSpPr>
          <p:spPr bwMode="auto">
            <a:xfrm>
              <a:off x="7659688" y="2782888"/>
              <a:ext cx="268288" cy="100013"/>
            </a:xfrm>
            <a:custGeom>
              <a:avLst/>
              <a:gdLst>
                <a:gd name="T0" fmla="*/ 59 w 72"/>
                <a:gd name="T1" fmla="*/ 26 h 27"/>
                <a:gd name="T2" fmla="*/ 13 w 72"/>
                <a:gd name="T3" fmla="*/ 27 h 27"/>
                <a:gd name="T4" fmla="*/ 0 w 72"/>
                <a:gd name="T5" fmla="*/ 13 h 27"/>
                <a:gd name="T6" fmla="*/ 0 w 72"/>
                <a:gd name="T7" fmla="*/ 13 h 27"/>
                <a:gd name="T8" fmla="*/ 13 w 72"/>
                <a:gd name="T9" fmla="*/ 0 h 27"/>
                <a:gd name="T10" fmla="*/ 59 w 72"/>
                <a:gd name="T11" fmla="*/ 0 h 27"/>
                <a:gd name="T12" fmla="*/ 72 w 72"/>
                <a:gd name="T13" fmla="*/ 13 h 27"/>
                <a:gd name="T14" fmla="*/ 72 w 72"/>
                <a:gd name="T15" fmla="*/ 13 h 27"/>
                <a:gd name="T16" fmla="*/ 59 w 72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7">
                  <a:moveTo>
                    <a:pt x="59" y="26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72" y="6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20"/>
                    <a:pt x="67" y="26"/>
                    <a:pt x="59" y="26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lîḍe"/>
            <p:cNvSpPr/>
            <p:nvPr/>
          </p:nvSpPr>
          <p:spPr bwMode="auto">
            <a:xfrm>
              <a:off x="7773988" y="3036888"/>
              <a:ext cx="68263" cy="238125"/>
            </a:xfrm>
            <a:custGeom>
              <a:avLst/>
              <a:gdLst>
                <a:gd name="T0" fmla="*/ 13 w 18"/>
                <a:gd name="T1" fmla="*/ 64 h 64"/>
                <a:gd name="T2" fmla="*/ 4 w 18"/>
                <a:gd name="T3" fmla="*/ 64 h 64"/>
                <a:gd name="T4" fmla="*/ 0 w 18"/>
                <a:gd name="T5" fmla="*/ 59 h 64"/>
                <a:gd name="T6" fmla="*/ 1 w 18"/>
                <a:gd name="T7" fmla="*/ 5 h 64"/>
                <a:gd name="T8" fmla="*/ 6 w 18"/>
                <a:gd name="T9" fmla="*/ 0 h 64"/>
                <a:gd name="T10" fmla="*/ 11 w 18"/>
                <a:gd name="T11" fmla="*/ 0 h 64"/>
                <a:gd name="T12" fmla="*/ 16 w 18"/>
                <a:gd name="T13" fmla="*/ 5 h 64"/>
                <a:gd name="T14" fmla="*/ 18 w 18"/>
                <a:gd name="T15" fmla="*/ 59 h 64"/>
                <a:gd name="T16" fmla="*/ 13 w 18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4">
                  <a:moveTo>
                    <a:pt x="13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62"/>
                    <a:pt x="16" y="64"/>
                    <a:pt x="13" y="64"/>
                  </a:cubicBez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lïḑê"/>
            <p:cNvSpPr/>
            <p:nvPr/>
          </p:nvSpPr>
          <p:spPr bwMode="auto">
            <a:xfrm>
              <a:off x="7751763" y="3098801"/>
              <a:ext cx="146050" cy="142875"/>
            </a:xfrm>
            <a:custGeom>
              <a:avLst/>
              <a:gdLst>
                <a:gd name="T0" fmla="*/ 34 w 39"/>
                <a:gd name="T1" fmla="*/ 11 h 38"/>
                <a:gd name="T2" fmla="*/ 28 w 39"/>
                <a:gd name="T3" fmla="*/ 34 h 38"/>
                <a:gd name="T4" fmla="*/ 5 w 39"/>
                <a:gd name="T5" fmla="*/ 27 h 38"/>
                <a:gd name="T6" fmla="*/ 11 w 39"/>
                <a:gd name="T7" fmla="*/ 5 h 38"/>
                <a:gd name="T8" fmla="*/ 34 w 39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11"/>
                  </a:moveTo>
                  <a:cubicBezTo>
                    <a:pt x="39" y="19"/>
                    <a:pt x="36" y="29"/>
                    <a:pt x="28" y="34"/>
                  </a:cubicBezTo>
                  <a:cubicBezTo>
                    <a:pt x="20" y="38"/>
                    <a:pt x="10" y="35"/>
                    <a:pt x="5" y="27"/>
                  </a:cubicBezTo>
                  <a:cubicBezTo>
                    <a:pt x="0" y="19"/>
                    <a:pt x="3" y="9"/>
                    <a:pt x="11" y="5"/>
                  </a:cubicBezTo>
                  <a:cubicBezTo>
                    <a:pt x="19" y="0"/>
                    <a:pt x="29" y="3"/>
                    <a:pt x="34" y="11"/>
                  </a:cubicBez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ṩ1iďê"/>
            <p:cNvSpPr/>
            <p:nvPr/>
          </p:nvSpPr>
          <p:spPr bwMode="auto">
            <a:xfrm>
              <a:off x="7054850" y="3300413"/>
              <a:ext cx="119063" cy="160338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sḻíďe"/>
            <p:cNvSpPr/>
            <p:nvPr/>
          </p:nvSpPr>
          <p:spPr bwMode="auto">
            <a:xfrm>
              <a:off x="6958013" y="5459413"/>
              <a:ext cx="79375" cy="8255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şľiḋe"/>
            <p:cNvSpPr/>
            <p:nvPr/>
          </p:nvSpPr>
          <p:spPr bwMode="auto">
            <a:xfrm>
              <a:off x="6910388" y="5430838"/>
              <a:ext cx="160338" cy="58738"/>
            </a:xfrm>
            <a:prstGeom prst="rect">
              <a:avLst/>
            </a:prstGeom>
            <a:solidFill>
              <a:srgbClr val="1C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ŝľiḍe"/>
            <p:cNvSpPr/>
            <p:nvPr/>
          </p:nvSpPr>
          <p:spPr bwMode="auto">
            <a:xfrm>
              <a:off x="7204075" y="5459413"/>
              <a:ext cx="79375" cy="8255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ṥļidé"/>
            <p:cNvSpPr/>
            <p:nvPr/>
          </p:nvSpPr>
          <p:spPr bwMode="auto">
            <a:xfrm>
              <a:off x="6894513" y="4056063"/>
              <a:ext cx="450850" cy="1374775"/>
            </a:xfrm>
            <a:custGeom>
              <a:avLst/>
              <a:gdLst>
                <a:gd name="T0" fmla="*/ 148 w 284"/>
                <a:gd name="T1" fmla="*/ 0 h 866"/>
                <a:gd name="T2" fmla="*/ 134 w 284"/>
                <a:gd name="T3" fmla="*/ 0 h 866"/>
                <a:gd name="T4" fmla="*/ 0 w 284"/>
                <a:gd name="T5" fmla="*/ 0 h 866"/>
                <a:gd name="T6" fmla="*/ 24 w 284"/>
                <a:gd name="T7" fmla="*/ 866 h 866"/>
                <a:gd name="T8" fmla="*/ 101 w 284"/>
                <a:gd name="T9" fmla="*/ 866 h 866"/>
                <a:gd name="T10" fmla="*/ 115 w 284"/>
                <a:gd name="T11" fmla="*/ 153 h 866"/>
                <a:gd name="T12" fmla="*/ 169 w 284"/>
                <a:gd name="T13" fmla="*/ 153 h 866"/>
                <a:gd name="T14" fmla="*/ 181 w 284"/>
                <a:gd name="T15" fmla="*/ 866 h 866"/>
                <a:gd name="T16" fmla="*/ 259 w 284"/>
                <a:gd name="T17" fmla="*/ 866 h 866"/>
                <a:gd name="T18" fmla="*/ 284 w 284"/>
                <a:gd name="T19" fmla="*/ 0 h 866"/>
                <a:gd name="T20" fmla="*/ 148 w 284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866">
                  <a:moveTo>
                    <a:pt x="148" y="0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24" y="866"/>
                  </a:lnTo>
                  <a:lnTo>
                    <a:pt x="101" y="866"/>
                  </a:lnTo>
                  <a:lnTo>
                    <a:pt x="115" y="153"/>
                  </a:lnTo>
                  <a:lnTo>
                    <a:pt x="169" y="153"/>
                  </a:lnTo>
                  <a:lnTo>
                    <a:pt x="181" y="866"/>
                  </a:lnTo>
                  <a:lnTo>
                    <a:pt x="259" y="866"/>
                  </a:lnTo>
                  <a:lnTo>
                    <a:pt x="284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şľîḓe"/>
            <p:cNvSpPr/>
            <p:nvPr/>
          </p:nvSpPr>
          <p:spPr bwMode="auto">
            <a:xfrm>
              <a:off x="7167563" y="5430838"/>
              <a:ext cx="163513" cy="58738"/>
            </a:xfrm>
            <a:prstGeom prst="rect">
              <a:avLst/>
            </a:prstGeom>
            <a:solidFill>
              <a:srgbClr val="1C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šľïḑê"/>
            <p:cNvSpPr/>
            <p:nvPr/>
          </p:nvSpPr>
          <p:spPr bwMode="auto">
            <a:xfrm>
              <a:off x="6921500" y="3167063"/>
              <a:ext cx="74613" cy="77788"/>
            </a:xfrm>
            <a:prstGeom prst="ellipse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$ḷïḍè"/>
            <p:cNvSpPr/>
            <p:nvPr/>
          </p:nvSpPr>
          <p:spPr bwMode="auto">
            <a:xfrm>
              <a:off x="7234238" y="3167063"/>
              <a:ext cx="77788" cy="77788"/>
            </a:xfrm>
            <a:prstGeom prst="ellipse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šḷiḋê"/>
            <p:cNvSpPr/>
            <p:nvPr/>
          </p:nvSpPr>
          <p:spPr bwMode="auto">
            <a:xfrm>
              <a:off x="6954838" y="3013076"/>
              <a:ext cx="320675" cy="320675"/>
            </a:xfrm>
            <a:prstGeom prst="ellipse">
              <a:avLst/>
            </a:pr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ṡḻidè"/>
            <p:cNvSpPr/>
            <p:nvPr/>
          </p:nvSpPr>
          <p:spPr bwMode="auto">
            <a:xfrm>
              <a:off x="6877050" y="3408363"/>
              <a:ext cx="487363" cy="647700"/>
            </a:xfrm>
            <a:custGeom>
              <a:avLst/>
              <a:gdLst>
                <a:gd name="T0" fmla="*/ 126 w 131"/>
                <a:gd name="T1" fmla="*/ 174 h 174"/>
                <a:gd name="T2" fmla="*/ 5 w 131"/>
                <a:gd name="T3" fmla="*/ 174 h 174"/>
                <a:gd name="T4" fmla="*/ 0 w 131"/>
                <a:gd name="T5" fmla="*/ 41 h 174"/>
                <a:gd name="T6" fmla="*/ 37 w 131"/>
                <a:gd name="T7" fmla="*/ 0 h 174"/>
                <a:gd name="T8" fmla="*/ 93 w 131"/>
                <a:gd name="T9" fmla="*/ 0 h 174"/>
                <a:gd name="T10" fmla="*/ 131 w 131"/>
                <a:gd name="T11" fmla="*/ 41 h 174"/>
                <a:gd name="T12" fmla="*/ 126 w 131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74">
                  <a:moveTo>
                    <a:pt x="126" y="174"/>
                  </a:moveTo>
                  <a:cubicBezTo>
                    <a:pt x="5" y="174"/>
                    <a:pt x="5" y="174"/>
                    <a:pt x="5" y="17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5" y="0"/>
                    <a:pt x="3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6" y="0"/>
                    <a:pt x="131" y="18"/>
                    <a:pt x="131" y="41"/>
                  </a:cubicBezTo>
                  <a:lnTo>
                    <a:pt x="126" y="174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ŝ1iḑê"/>
            <p:cNvSpPr/>
            <p:nvPr/>
          </p:nvSpPr>
          <p:spPr bwMode="auto">
            <a:xfrm>
              <a:off x="6608763" y="3430588"/>
              <a:ext cx="439738" cy="544513"/>
            </a:xfrm>
            <a:custGeom>
              <a:avLst/>
              <a:gdLst>
                <a:gd name="T0" fmla="*/ 108 w 118"/>
                <a:gd name="T1" fmla="*/ 38 h 146"/>
                <a:gd name="T2" fmla="*/ 33 w 118"/>
                <a:gd name="T3" fmla="*/ 124 h 146"/>
                <a:gd name="T4" fmla="*/ 37 w 118"/>
                <a:gd name="T5" fmla="*/ 118 h 146"/>
                <a:gd name="T6" fmla="*/ 36 w 118"/>
                <a:gd name="T7" fmla="*/ 112 h 146"/>
                <a:gd name="T8" fmla="*/ 34 w 118"/>
                <a:gd name="T9" fmla="*/ 109 h 146"/>
                <a:gd name="T10" fmla="*/ 31 w 118"/>
                <a:gd name="T11" fmla="*/ 109 h 146"/>
                <a:gd name="T12" fmla="*/ 33 w 118"/>
                <a:gd name="T13" fmla="*/ 108 h 146"/>
                <a:gd name="T14" fmla="*/ 96 w 118"/>
                <a:gd name="T15" fmla="*/ 99 h 146"/>
                <a:gd name="T16" fmla="*/ 116 w 118"/>
                <a:gd name="T17" fmla="*/ 115 h 146"/>
                <a:gd name="T18" fmla="*/ 101 w 118"/>
                <a:gd name="T19" fmla="*/ 135 h 146"/>
                <a:gd name="T20" fmla="*/ 39 w 118"/>
                <a:gd name="T21" fmla="*/ 144 h 146"/>
                <a:gd name="T22" fmla="*/ 41 w 118"/>
                <a:gd name="T23" fmla="*/ 144 h 146"/>
                <a:gd name="T24" fmla="*/ 13 w 118"/>
                <a:gd name="T25" fmla="*/ 139 h 146"/>
                <a:gd name="T26" fmla="*/ 2 w 118"/>
                <a:gd name="T27" fmla="*/ 126 h 146"/>
                <a:gd name="T28" fmla="*/ 2 w 118"/>
                <a:gd name="T29" fmla="*/ 107 h 146"/>
                <a:gd name="T30" fmla="*/ 5 w 118"/>
                <a:gd name="T31" fmla="*/ 101 h 146"/>
                <a:gd name="T32" fmla="*/ 5 w 118"/>
                <a:gd name="T33" fmla="*/ 101 h 146"/>
                <a:gd name="T34" fmla="*/ 78 w 118"/>
                <a:gd name="T35" fmla="*/ 9 h 146"/>
                <a:gd name="T36" fmla="*/ 104 w 118"/>
                <a:gd name="T37" fmla="*/ 7 h 146"/>
                <a:gd name="T38" fmla="*/ 108 w 118"/>
                <a:gd name="T39" fmla="*/ 37 h 146"/>
                <a:gd name="T40" fmla="*/ 108 w 118"/>
                <a:gd name="T41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46">
                  <a:moveTo>
                    <a:pt x="108" y="38"/>
                  </a:moveTo>
                  <a:cubicBezTo>
                    <a:pt x="33" y="124"/>
                    <a:pt x="33" y="124"/>
                    <a:pt x="33" y="124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6"/>
                    <a:pt x="37" y="114"/>
                    <a:pt x="36" y="112"/>
                  </a:cubicBezTo>
                  <a:cubicBezTo>
                    <a:pt x="36" y="111"/>
                    <a:pt x="35" y="110"/>
                    <a:pt x="34" y="109"/>
                  </a:cubicBezTo>
                  <a:cubicBezTo>
                    <a:pt x="33" y="108"/>
                    <a:pt x="31" y="108"/>
                    <a:pt x="31" y="109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106" y="98"/>
                    <a:pt x="115" y="105"/>
                    <a:pt x="116" y="115"/>
                  </a:cubicBezTo>
                  <a:cubicBezTo>
                    <a:pt x="118" y="125"/>
                    <a:pt x="111" y="134"/>
                    <a:pt x="101" y="13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32" y="146"/>
                    <a:pt x="21" y="145"/>
                    <a:pt x="13" y="139"/>
                  </a:cubicBezTo>
                  <a:cubicBezTo>
                    <a:pt x="8" y="136"/>
                    <a:pt x="5" y="131"/>
                    <a:pt x="2" y="126"/>
                  </a:cubicBezTo>
                  <a:cubicBezTo>
                    <a:pt x="0" y="120"/>
                    <a:pt x="0" y="113"/>
                    <a:pt x="2" y="107"/>
                  </a:cubicBezTo>
                  <a:cubicBezTo>
                    <a:pt x="2" y="105"/>
                    <a:pt x="3" y="103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5" y="0"/>
                    <a:pt x="95" y="0"/>
                    <a:pt x="104" y="7"/>
                  </a:cubicBezTo>
                  <a:cubicBezTo>
                    <a:pt x="114" y="14"/>
                    <a:pt x="115" y="27"/>
                    <a:pt x="108" y="37"/>
                  </a:cubicBezTo>
                  <a:cubicBezTo>
                    <a:pt x="108" y="37"/>
                    <a:pt x="108" y="37"/>
                    <a:pt x="108" y="38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liḍè"/>
            <p:cNvSpPr/>
            <p:nvPr/>
          </p:nvSpPr>
          <p:spPr bwMode="auto">
            <a:xfrm>
              <a:off x="7577138" y="3538538"/>
              <a:ext cx="1588" cy="1588"/>
            </a:xfrm>
            <a:prstGeom prst="ellipse">
              <a:avLst/>
            </a:prstGeom>
            <a:solidFill>
              <a:srgbClr val="234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ṥ1íḓe"/>
            <p:cNvSpPr/>
            <p:nvPr/>
          </p:nvSpPr>
          <p:spPr bwMode="auto">
            <a:xfrm>
              <a:off x="7599363" y="351948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4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$1iḋe"/>
            <p:cNvSpPr/>
            <p:nvPr/>
          </p:nvSpPr>
          <p:spPr bwMode="auto">
            <a:xfrm>
              <a:off x="7569200" y="3189288"/>
              <a:ext cx="298450" cy="465138"/>
            </a:xfrm>
            <a:custGeom>
              <a:avLst/>
              <a:gdLst>
                <a:gd name="T0" fmla="*/ 21 w 80"/>
                <a:gd name="T1" fmla="*/ 124 h 125"/>
                <a:gd name="T2" fmla="*/ 33 w 80"/>
                <a:gd name="T3" fmla="*/ 116 h 125"/>
                <a:gd name="T4" fmla="*/ 38 w 80"/>
                <a:gd name="T5" fmla="*/ 110 h 125"/>
                <a:gd name="T6" fmla="*/ 39 w 80"/>
                <a:gd name="T7" fmla="*/ 106 h 125"/>
                <a:gd name="T8" fmla="*/ 40 w 80"/>
                <a:gd name="T9" fmla="*/ 106 h 125"/>
                <a:gd name="T10" fmla="*/ 40 w 80"/>
                <a:gd name="T11" fmla="*/ 105 h 125"/>
                <a:gd name="T12" fmla="*/ 40 w 80"/>
                <a:gd name="T13" fmla="*/ 105 h 125"/>
                <a:gd name="T14" fmla="*/ 45 w 80"/>
                <a:gd name="T15" fmla="*/ 93 h 125"/>
                <a:gd name="T16" fmla="*/ 55 w 80"/>
                <a:gd name="T17" fmla="*/ 70 h 125"/>
                <a:gd name="T18" fmla="*/ 78 w 80"/>
                <a:gd name="T19" fmla="*/ 18 h 125"/>
                <a:gd name="T20" fmla="*/ 76 w 80"/>
                <a:gd name="T21" fmla="*/ 12 h 125"/>
                <a:gd name="T22" fmla="*/ 50 w 80"/>
                <a:gd name="T23" fmla="*/ 1 h 125"/>
                <a:gd name="T24" fmla="*/ 43 w 80"/>
                <a:gd name="T25" fmla="*/ 4 h 125"/>
                <a:gd name="T26" fmla="*/ 21 w 80"/>
                <a:gd name="T27" fmla="*/ 55 h 125"/>
                <a:gd name="T28" fmla="*/ 11 w 80"/>
                <a:gd name="T29" fmla="*/ 78 h 125"/>
                <a:gd name="T30" fmla="*/ 0 w 80"/>
                <a:gd name="T31" fmla="*/ 101 h 125"/>
                <a:gd name="T32" fmla="*/ 17 w 80"/>
                <a:gd name="T33" fmla="*/ 125 h 125"/>
                <a:gd name="T34" fmla="*/ 21 w 80"/>
                <a:gd name="T35" fmla="*/ 124 h 125"/>
                <a:gd name="T36" fmla="*/ 13 w 80"/>
                <a:gd name="T37" fmla="*/ 88 h 125"/>
                <a:gd name="T38" fmla="*/ 13 w 80"/>
                <a:gd name="T39" fmla="*/ 88 h 125"/>
                <a:gd name="T40" fmla="*/ 13 w 80"/>
                <a:gd name="T41" fmla="*/ 88 h 125"/>
                <a:gd name="T42" fmla="*/ 13 w 80"/>
                <a:gd name="T43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125">
                  <a:moveTo>
                    <a:pt x="21" y="124"/>
                  </a:moveTo>
                  <a:cubicBezTo>
                    <a:pt x="25" y="122"/>
                    <a:pt x="30" y="119"/>
                    <a:pt x="33" y="116"/>
                  </a:cubicBezTo>
                  <a:cubicBezTo>
                    <a:pt x="35" y="114"/>
                    <a:pt x="36" y="112"/>
                    <a:pt x="38" y="110"/>
                  </a:cubicBezTo>
                  <a:cubicBezTo>
                    <a:pt x="38" y="109"/>
                    <a:pt x="39" y="108"/>
                    <a:pt x="39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1" y="57"/>
                    <a:pt x="71" y="34"/>
                    <a:pt x="78" y="18"/>
                  </a:cubicBezTo>
                  <a:cubicBezTo>
                    <a:pt x="80" y="16"/>
                    <a:pt x="78" y="13"/>
                    <a:pt x="76" y="1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7" y="0"/>
                    <a:pt x="45" y="2"/>
                    <a:pt x="43" y="4"/>
                  </a:cubicBezTo>
                  <a:cubicBezTo>
                    <a:pt x="37" y="20"/>
                    <a:pt x="27" y="42"/>
                    <a:pt x="21" y="55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15"/>
                    <a:pt x="14" y="111"/>
                    <a:pt x="17" y="125"/>
                  </a:cubicBezTo>
                  <a:cubicBezTo>
                    <a:pt x="18" y="125"/>
                    <a:pt x="20" y="124"/>
                    <a:pt x="21" y="124"/>
                  </a:cubicBezTo>
                  <a:close/>
                  <a:moveTo>
                    <a:pt x="13" y="88"/>
                  </a:move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88"/>
                    <a:pt x="13" y="88"/>
                    <a:pt x="13" y="88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ṣḷîḋè"/>
            <p:cNvSpPr/>
            <p:nvPr/>
          </p:nvSpPr>
          <p:spPr bwMode="auto">
            <a:xfrm>
              <a:off x="7181850" y="3408363"/>
              <a:ext cx="492125" cy="260350"/>
            </a:xfrm>
            <a:custGeom>
              <a:avLst/>
              <a:gdLst>
                <a:gd name="T0" fmla="*/ 116 w 132"/>
                <a:gd name="T1" fmla="*/ 31 h 70"/>
                <a:gd name="T2" fmla="*/ 106 w 132"/>
                <a:gd name="T3" fmla="*/ 28 h 70"/>
                <a:gd name="T4" fmla="*/ 102 w 132"/>
                <a:gd name="T5" fmla="*/ 27 h 70"/>
                <a:gd name="T6" fmla="*/ 78 w 132"/>
                <a:gd name="T7" fmla="*/ 20 h 70"/>
                <a:gd name="T8" fmla="*/ 26 w 132"/>
                <a:gd name="T9" fmla="*/ 3 h 70"/>
                <a:gd name="T10" fmla="*/ 1 w 132"/>
                <a:gd name="T11" fmla="*/ 24 h 70"/>
                <a:gd name="T12" fmla="*/ 19 w 132"/>
                <a:gd name="T13" fmla="*/ 48 h 70"/>
                <a:gd name="T14" fmla="*/ 67 w 132"/>
                <a:gd name="T15" fmla="*/ 59 h 70"/>
                <a:gd name="T16" fmla="*/ 92 w 132"/>
                <a:gd name="T17" fmla="*/ 65 h 70"/>
                <a:gd name="T18" fmla="*/ 98 w 132"/>
                <a:gd name="T19" fmla="*/ 67 h 70"/>
                <a:gd name="T20" fmla="*/ 101 w 132"/>
                <a:gd name="T21" fmla="*/ 67 h 70"/>
                <a:gd name="T22" fmla="*/ 103 w 132"/>
                <a:gd name="T23" fmla="*/ 68 h 70"/>
                <a:gd name="T24" fmla="*/ 107 w 132"/>
                <a:gd name="T25" fmla="*/ 68 h 70"/>
                <a:gd name="T26" fmla="*/ 132 w 132"/>
                <a:gd name="T27" fmla="*/ 61 h 70"/>
                <a:gd name="T28" fmla="*/ 116 w 132"/>
                <a:gd name="T29" fmla="*/ 31 h 70"/>
                <a:gd name="T30" fmla="*/ 106 w 132"/>
                <a:gd name="T31" fmla="*/ 35 h 70"/>
                <a:gd name="T32" fmla="*/ 106 w 132"/>
                <a:gd name="T33" fmla="*/ 35 h 70"/>
                <a:gd name="T34" fmla="*/ 106 w 132"/>
                <a:gd name="T35" fmla="*/ 35 h 70"/>
                <a:gd name="T36" fmla="*/ 106 w 132"/>
                <a:gd name="T37" fmla="*/ 35 h 70"/>
                <a:gd name="T38" fmla="*/ 106 w 132"/>
                <a:gd name="T39" fmla="*/ 35 h 70"/>
                <a:gd name="T40" fmla="*/ 106 w 132"/>
                <a:gd name="T41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70">
                  <a:moveTo>
                    <a:pt x="116" y="31"/>
                  </a:moveTo>
                  <a:cubicBezTo>
                    <a:pt x="106" y="28"/>
                    <a:pt x="106" y="28"/>
                    <a:pt x="106" y="28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62" y="15"/>
                    <a:pt x="26" y="3"/>
                    <a:pt x="26" y="3"/>
                  </a:cubicBezTo>
                  <a:cubicBezTo>
                    <a:pt x="13" y="0"/>
                    <a:pt x="2" y="11"/>
                    <a:pt x="1" y="24"/>
                  </a:cubicBezTo>
                  <a:cubicBezTo>
                    <a:pt x="0" y="35"/>
                    <a:pt x="8" y="45"/>
                    <a:pt x="19" y="48"/>
                  </a:cubicBezTo>
                  <a:cubicBezTo>
                    <a:pt x="35" y="51"/>
                    <a:pt x="51" y="55"/>
                    <a:pt x="67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5" y="68"/>
                    <a:pt x="106" y="68"/>
                    <a:pt x="107" y="68"/>
                  </a:cubicBezTo>
                  <a:cubicBezTo>
                    <a:pt x="116" y="70"/>
                    <a:pt x="125" y="67"/>
                    <a:pt x="132" y="61"/>
                  </a:cubicBezTo>
                  <a:cubicBezTo>
                    <a:pt x="123" y="50"/>
                    <a:pt x="124" y="43"/>
                    <a:pt x="116" y="31"/>
                  </a:cubicBezTo>
                  <a:close/>
                  <a:moveTo>
                    <a:pt x="106" y="35"/>
                  </a:move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ṩḷiḑê"/>
            <p:cNvSpPr/>
            <p:nvPr/>
          </p:nvSpPr>
          <p:spPr bwMode="auto">
            <a:xfrm>
              <a:off x="7170738" y="4122738"/>
              <a:ext cx="123825" cy="127000"/>
            </a:xfrm>
            <a:custGeom>
              <a:avLst/>
              <a:gdLst>
                <a:gd name="T0" fmla="*/ 0 w 78"/>
                <a:gd name="T1" fmla="*/ 0 h 80"/>
                <a:gd name="T2" fmla="*/ 78 w 78"/>
                <a:gd name="T3" fmla="*/ 0 h 80"/>
                <a:gd name="T4" fmla="*/ 78 w 78"/>
                <a:gd name="T5" fmla="*/ 52 h 80"/>
                <a:gd name="T6" fmla="*/ 38 w 78"/>
                <a:gd name="T7" fmla="*/ 80 h 80"/>
                <a:gd name="T8" fmla="*/ 0 w 78"/>
                <a:gd name="T9" fmla="*/ 52 h 80"/>
                <a:gd name="T10" fmla="*/ 0 w 7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80">
                  <a:moveTo>
                    <a:pt x="0" y="0"/>
                  </a:moveTo>
                  <a:lnTo>
                    <a:pt x="78" y="0"/>
                  </a:lnTo>
                  <a:lnTo>
                    <a:pt x="78" y="52"/>
                  </a:lnTo>
                  <a:lnTo>
                    <a:pt x="38" y="80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flat">
              <a:solidFill>
                <a:srgbClr val="54505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Sļïḋê"/>
            <p:cNvSpPr/>
            <p:nvPr/>
          </p:nvSpPr>
          <p:spPr bwMode="auto">
            <a:xfrm>
              <a:off x="6946900" y="4122738"/>
              <a:ext cx="119063" cy="127000"/>
            </a:xfrm>
            <a:custGeom>
              <a:avLst/>
              <a:gdLst>
                <a:gd name="T0" fmla="*/ 0 w 75"/>
                <a:gd name="T1" fmla="*/ 0 h 80"/>
                <a:gd name="T2" fmla="*/ 75 w 75"/>
                <a:gd name="T3" fmla="*/ 0 h 80"/>
                <a:gd name="T4" fmla="*/ 75 w 75"/>
                <a:gd name="T5" fmla="*/ 52 h 80"/>
                <a:gd name="T6" fmla="*/ 38 w 75"/>
                <a:gd name="T7" fmla="*/ 80 h 80"/>
                <a:gd name="T8" fmla="*/ 0 w 75"/>
                <a:gd name="T9" fmla="*/ 52 h 80"/>
                <a:gd name="T10" fmla="*/ 0 w 75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0">
                  <a:moveTo>
                    <a:pt x="0" y="0"/>
                  </a:moveTo>
                  <a:lnTo>
                    <a:pt x="75" y="0"/>
                  </a:lnTo>
                  <a:lnTo>
                    <a:pt x="75" y="52"/>
                  </a:lnTo>
                  <a:lnTo>
                    <a:pt x="38" y="80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flat">
              <a:solidFill>
                <a:srgbClr val="54505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ṣľíḍé"/>
            <p:cNvSpPr/>
            <p:nvPr/>
          </p:nvSpPr>
          <p:spPr bwMode="auto">
            <a:xfrm>
              <a:off x="7167563" y="5497513"/>
              <a:ext cx="376238" cy="185738"/>
            </a:xfrm>
            <a:custGeom>
              <a:avLst/>
              <a:gdLst>
                <a:gd name="T0" fmla="*/ 38 w 101"/>
                <a:gd name="T1" fmla="*/ 5 h 50"/>
                <a:gd name="T2" fmla="*/ 38 w 101"/>
                <a:gd name="T3" fmla="*/ 27 h 50"/>
                <a:gd name="T4" fmla="*/ 93 w 101"/>
                <a:gd name="T5" fmla="*/ 43 h 50"/>
                <a:gd name="T6" fmla="*/ 101 w 101"/>
                <a:gd name="T7" fmla="*/ 50 h 50"/>
                <a:gd name="T8" fmla="*/ 3 w 101"/>
                <a:gd name="T9" fmla="*/ 50 h 50"/>
                <a:gd name="T10" fmla="*/ 2 w 101"/>
                <a:gd name="T11" fmla="*/ 27 h 50"/>
                <a:gd name="T12" fmla="*/ 38 w 101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0">
                  <a:moveTo>
                    <a:pt x="38" y="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92" y="43"/>
                    <a:pt x="93" y="43"/>
                  </a:cubicBezTo>
                  <a:cubicBezTo>
                    <a:pt x="94" y="43"/>
                    <a:pt x="101" y="45"/>
                    <a:pt x="101" y="50"/>
                  </a:cubicBezTo>
                  <a:cubicBezTo>
                    <a:pt x="101" y="50"/>
                    <a:pt x="3" y="50"/>
                    <a:pt x="3" y="50"/>
                  </a:cubicBezTo>
                  <a:cubicBezTo>
                    <a:pt x="4" y="50"/>
                    <a:pt x="2" y="27"/>
                    <a:pt x="2" y="27"/>
                  </a:cubicBezTo>
                  <a:cubicBezTo>
                    <a:pt x="2" y="27"/>
                    <a:pt x="0" y="0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şļïḓê"/>
            <p:cNvSpPr/>
            <p:nvPr/>
          </p:nvSpPr>
          <p:spPr bwMode="auto">
            <a:xfrm>
              <a:off x="7327900" y="5594351"/>
              <a:ext cx="17463" cy="52388"/>
            </a:xfrm>
            <a:custGeom>
              <a:avLst/>
              <a:gdLst>
                <a:gd name="T0" fmla="*/ 3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3 w 5"/>
                <a:gd name="T7" fmla="*/ 0 h 14"/>
                <a:gd name="T8" fmla="*/ 0 w 5"/>
                <a:gd name="T9" fmla="*/ 2 h 14"/>
                <a:gd name="T10" fmla="*/ 0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4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śļïḋê"/>
            <p:cNvSpPr/>
            <p:nvPr/>
          </p:nvSpPr>
          <p:spPr bwMode="auto">
            <a:xfrm>
              <a:off x="7367588" y="5602288"/>
              <a:ext cx="19050" cy="50800"/>
            </a:xfrm>
            <a:custGeom>
              <a:avLst/>
              <a:gdLst>
                <a:gd name="T0" fmla="*/ 2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2 w 5"/>
                <a:gd name="T7" fmla="*/ 0 h 14"/>
                <a:gd name="T8" fmla="*/ 0 w 5"/>
                <a:gd name="T9" fmla="*/ 3 h 14"/>
                <a:gd name="T10" fmla="*/ 0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3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sľïďe"/>
            <p:cNvSpPr/>
            <p:nvPr/>
          </p:nvSpPr>
          <p:spPr bwMode="auto">
            <a:xfrm>
              <a:off x="7405688" y="5613401"/>
              <a:ext cx="19050" cy="50800"/>
            </a:xfrm>
            <a:custGeom>
              <a:avLst/>
              <a:gdLst>
                <a:gd name="T0" fmla="*/ 2 w 5"/>
                <a:gd name="T1" fmla="*/ 14 h 14"/>
                <a:gd name="T2" fmla="*/ 5 w 5"/>
                <a:gd name="T3" fmla="*/ 12 h 14"/>
                <a:gd name="T4" fmla="*/ 5 w 5"/>
                <a:gd name="T5" fmla="*/ 3 h 14"/>
                <a:gd name="T6" fmla="*/ 3 w 5"/>
                <a:gd name="T7" fmla="*/ 0 h 14"/>
                <a:gd name="T8" fmla="*/ 0 w 5"/>
                <a:gd name="T9" fmla="*/ 2 h 14"/>
                <a:gd name="T10" fmla="*/ 0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4" y="14"/>
                    <a:pt x="5" y="13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ḻiḓé"/>
            <p:cNvSpPr/>
            <p:nvPr/>
          </p:nvSpPr>
          <p:spPr bwMode="auto">
            <a:xfrm>
              <a:off x="7178675" y="5683251"/>
              <a:ext cx="365125" cy="26988"/>
            </a:xfrm>
            <a:custGeom>
              <a:avLst/>
              <a:gdLst>
                <a:gd name="T0" fmla="*/ 0 w 98"/>
                <a:gd name="T1" fmla="*/ 0 h 7"/>
                <a:gd name="T2" fmla="*/ 4 w 98"/>
                <a:gd name="T3" fmla="*/ 4 h 7"/>
                <a:gd name="T4" fmla="*/ 12 w 98"/>
                <a:gd name="T5" fmla="*/ 7 h 7"/>
                <a:gd name="T6" fmla="*/ 88 w 98"/>
                <a:gd name="T7" fmla="*/ 7 h 7"/>
                <a:gd name="T8" fmla="*/ 96 w 98"/>
                <a:gd name="T9" fmla="*/ 3 h 7"/>
                <a:gd name="T10" fmla="*/ 98 w 98"/>
                <a:gd name="T11" fmla="*/ 0 h 7"/>
                <a:gd name="T12" fmla="*/ 0 w 9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6" y="6"/>
                    <a:pt x="9" y="7"/>
                    <a:pt x="12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1" y="7"/>
                    <a:pt x="94" y="6"/>
                    <a:pt x="96" y="3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ṥ1iďé"/>
            <p:cNvSpPr/>
            <p:nvPr/>
          </p:nvSpPr>
          <p:spPr bwMode="auto">
            <a:xfrm>
              <a:off x="6689725" y="5497513"/>
              <a:ext cx="376238" cy="185738"/>
            </a:xfrm>
            <a:custGeom>
              <a:avLst/>
              <a:gdLst>
                <a:gd name="T0" fmla="*/ 63 w 101"/>
                <a:gd name="T1" fmla="*/ 5 h 50"/>
                <a:gd name="T2" fmla="*/ 63 w 101"/>
                <a:gd name="T3" fmla="*/ 27 h 50"/>
                <a:gd name="T4" fmla="*/ 8 w 101"/>
                <a:gd name="T5" fmla="*/ 43 h 50"/>
                <a:gd name="T6" fmla="*/ 0 w 101"/>
                <a:gd name="T7" fmla="*/ 50 h 50"/>
                <a:gd name="T8" fmla="*/ 98 w 101"/>
                <a:gd name="T9" fmla="*/ 50 h 50"/>
                <a:gd name="T10" fmla="*/ 99 w 101"/>
                <a:gd name="T11" fmla="*/ 27 h 50"/>
                <a:gd name="T12" fmla="*/ 63 w 101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0">
                  <a:moveTo>
                    <a:pt x="63" y="5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9" y="43"/>
                    <a:pt x="8" y="43"/>
                  </a:cubicBezTo>
                  <a:cubicBezTo>
                    <a:pt x="7" y="43"/>
                    <a:pt x="0" y="45"/>
                    <a:pt x="0" y="50"/>
                  </a:cubicBezTo>
                  <a:cubicBezTo>
                    <a:pt x="0" y="50"/>
                    <a:pt x="98" y="50"/>
                    <a:pt x="98" y="50"/>
                  </a:cubicBezTo>
                  <a:cubicBezTo>
                    <a:pt x="97" y="50"/>
                    <a:pt x="99" y="27"/>
                    <a:pt x="99" y="27"/>
                  </a:cubicBezTo>
                  <a:cubicBezTo>
                    <a:pt x="99" y="27"/>
                    <a:pt x="101" y="0"/>
                    <a:pt x="6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ṣliḓè"/>
            <p:cNvSpPr/>
            <p:nvPr/>
          </p:nvSpPr>
          <p:spPr bwMode="auto">
            <a:xfrm>
              <a:off x="6888163" y="5594351"/>
              <a:ext cx="17463" cy="52388"/>
            </a:xfrm>
            <a:custGeom>
              <a:avLst/>
              <a:gdLst>
                <a:gd name="T0" fmla="*/ 2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2 w 5"/>
                <a:gd name="T7" fmla="*/ 0 h 14"/>
                <a:gd name="T8" fmla="*/ 5 w 5"/>
                <a:gd name="T9" fmla="*/ 2 h 14"/>
                <a:gd name="T10" fmla="*/ 5 w 5"/>
                <a:gd name="T11" fmla="*/ 11 h 14"/>
                <a:gd name="T12" fmla="*/ 2 w 5"/>
                <a:gd name="T13" fmla="*/ 14 h 14"/>
                <a:gd name="T14" fmla="*/ 2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ḷiḓè"/>
            <p:cNvSpPr/>
            <p:nvPr/>
          </p:nvSpPr>
          <p:spPr bwMode="auto">
            <a:xfrm>
              <a:off x="6846888" y="5602288"/>
              <a:ext cx="19050" cy="50800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3 w 5"/>
                <a:gd name="T7" fmla="*/ 0 h 14"/>
                <a:gd name="T8" fmla="*/ 5 w 5"/>
                <a:gd name="T9" fmla="*/ 3 h 14"/>
                <a:gd name="T10" fmla="*/ 5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2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şḷîḑe"/>
            <p:cNvSpPr/>
            <p:nvPr/>
          </p:nvSpPr>
          <p:spPr bwMode="auto">
            <a:xfrm>
              <a:off x="6808788" y="5613401"/>
              <a:ext cx="19050" cy="50800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12 h 14"/>
                <a:gd name="T4" fmla="*/ 0 w 5"/>
                <a:gd name="T5" fmla="*/ 3 h 14"/>
                <a:gd name="T6" fmla="*/ 2 w 5"/>
                <a:gd name="T7" fmla="*/ 0 h 14"/>
                <a:gd name="T8" fmla="*/ 5 w 5"/>
                <a:gd name="T9" fmla="*/ 2 h 14"/>
                <a:gd name="T10" fmla="*/ 5 w 5"/>
                <a:gd name="T11" fmla="*/ 11 h 14"/>
                <a:gd name="T12" fmla="*/ 3 w 5"/>
                <a:gd name="T13" fmla="*/ 14 h 14"/>
                <a:gd name="T14" fmla="*/ 3 w 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śļíḓê"/>
            <p:cNvSpPr/>
            <p:nvPr/>
          </p:nvSpPr>
          <p:spPr bwMode="auto">
            <a:xfrm>
              <a:off x="6689725" y="5683251"/>
              <a:ext cx="365125" cy="26988"/>
            </a:xfrm>
            <a:custGeom>
              <a:avLst/>
              <a:gdLst>
                <a:gd name="T0" fmla="*/ 98 w 98"/>
                <a:gd name="T1" fmla="*/ 0 h 7"/>
                <a:gd name="T2" fmla="*/ 94 w 98"/>
                <a:gd name="T3" fmla="*/ 4 h 7"/>
                <a:gd name="T4" fmla="*/ 86 w 98"/>
                <a:gd name="T5" fmla="*/ 7 h 7"/>
                <a:gd name="T6" fmla="*/ 10 w 98"/>
                <a:gd name="T7" fmla="*/ 7 h 7"/>
                <a:gd name="T8" fmla="*/ 2 w 98"/>
                <a:gd name="T9" fmla="*/ 3 h 7"/>
                <a:gd name="T10" fmla="*/ 0 w 98"/>
                <a:gd name="T11" fmla="*/ 0 h 7"/>
                <a:gd name="T12" fmla="*/ 98 w 9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">
                  <a:moveTo>
                    <a:pt x="98" y="0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2" y="6"/>
                    <a:pt x="89" y="7"/>
                    <a:pt x="8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4" y="6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8" y="0"/>
                  </a:lnTo>
                  <a:close/>
                </a:path>
              </a:pathLst>
            </a:custGeom>
            <a:solidFill>
              <a:srgbClr val="2F2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lïḋe"/>
            <p:cNvSpPr/>
            <p:nvPr/>
          </p:nvSpPr>
          <p:spPr bwMode="auto">
            <a:xfrm>
              <a:off x="6146800" y="5284788"/>
              <a:ext cx="390525" cy="428625"/>
            </a:xfrm>
            <a:custGeom>
              <a:avLst/>
              <a:gdLst>
                <a:gd name="T0" fmla="*/ 99 w 105"/>
                <a:gd name="T1" fmla="*/ 115 h 115"/>
                <a:gd name="T2" fmla="*/ 7 w 105"/>
                <a:gd name="T3" fmla="*/ 115 h 115"/>
                <a:gd name="T4" fmla="*/ 0 w 105"/>
                <a:gd name="T5" fmla="*/ 108 h 115"/>
                <a:gd name="T6" fmla="*/ 0 w 105"/>
                <a:gd name="T7" fmla="*/ 5 h 115"/>
                <a:gd name="T8" fmla="*/ 6 w 105"/>
                <a:gd name="T9" fmla="*/ 0 h 115"/>
                <a:gd name="T10" fmla="*/ 100 w 105"/>
                <a:gd name="T11" fmla="*/ 0 h 115"/>
                <a:gd name="T12" fmla="*/ 105 w 105"/>
                <a:gd name="T13" fmla="*/ 5 h 115"/>
                <a:gd name="T14" fmla="*/ 105 w 105"/>
                <a:gd name="T15" fmla="*/ 108 h 115"/>
                <a:gd name="T16" fmla="*/ 99 w 105"/>
                <a:gd name="T1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15">
                  <a:moveTo>
                    <a:pt x="99" y="115"/>
                  </a:moveTo>
                  <a:cubicBezTo>
                    <a:pt x="7" y="115"/>
                    <a:pt x="7" y="115"/>
                    <a:pt x="7" y="115"/>
                  </a:cubicBezTo>
                  <a:cubicBezTo>
                    <a:pt x="3" y="115"/>
                    <a:pt x="0" y="112"/>
                    <a:pt x="0" y="10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12"/>
                    <a:pt x="103" y="115"/>
                    <a:pt x="99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Sľïďé"/>
            <p:cNvSpPr/>
            <p:nvPr/>
          </p:nvSpPr>
          <p:spPr bwMode="auto">
            <a:xfrm>
              <a:off x="6146800" y="5284788"/>
              <a:ext cx="390525" cy="52388"/>
            </a:xfrm>
            <a:custGeom>
              <a:avLst/>
              <a:gdLst>
                <a:gd name="T0" fmla="*/ 105 w 105"/>
                <a:gd name="T1" fmla="*/ 14 h 14"/>
                <a:gd name="T2" fmla="*/ 0 w 105"/>
                <a:gd name="T3" fmla="*/ 14 h 14"/>
                <a:gd name="T4" fmla="*/ 0 w 105"/>
                <a:gd name="T5" fmla="*/ 5 h 14"/>
                <a:gd name="T6" fmla="*/ 6 w 105"/>
                <a:gd name="T7" fmla="*/ 0 h 14"/>
                <a:gd name="T8" fmla="*/ 100 w 105"/>
                <a:gd name="T9" fmla="*/ 0 h 14"/>
                <a:gd name="T10" fmla="*/ 105 w 105"/>
                <a:gd name="T11" fmla="*/ 5 h 14"/>
                <a:gd name="T12" fmla="*/ 105 w 10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4">
                  <a:moveTo>
                    <a:pt x="105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3" y="0"/>
                    <a:pt x="105" y="2"/>
                    <a:pt x="105" y="5"/>
                  </a:cubicBezTo>
                  <a:lnTo>
                    <a:pt x="105" y="14"/>
                  </a:ln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sliḋé"/>
            <p:cNvSpPr/>
            <p:nvPr/>
          </p:nvSpPr>
          <p:spPr bwMode="auto">
            <a:xfrm>
              <a:off x="6146800" y="5337176"/>
              <a:ext cx="393700" cy="174625"/>
            </a:xfrm>
            <a:custGeom>
              <a:avLst/>
              <a:gdLst>
                <a:gd name="T0" fmla="*/ 77 w 106"/>
                <a:gd name="T1" fmla="*/ 47 h 47"/>
                <a:gd name="T2" fmla="*/ 27 w 106"/>
                <a:gd name="T3" fmla="*/ 47 h 47"/>
                <a:gd name="T4" fmla="*/ 12 w 106"/>
                <a:gd name="T5" fmla="*/ 37 h 47"/>
                <a:gd name="T6" fmla="*/ 0 w 106"/>
                <a:gd name="T7" fmla="*/ 3 h 47"/>
                <a:gd name="T8" fmla="*/ 2 w 106"/>
                <a:gd name="T9" fmla="*/ 1 h 47"/>
                <a:gd name="T10" fmla="*/ 4 w 106"/>
                <a:gd name="T11" fmla="*/ 2 h 47"/>
                <a:gd name="T12" fmla="*/ 16 w 106"/>
                <a:gd name="T13" fmla="*/ 35 h 47"/>
                <a:gd name="T14" fmla="*/ 27 w 106"/>
                <a:gd name="T15" fmla="*/ 43 h 47"/>
                <a:gd name="T16" fmla="*/ 77 w 106"/>
                <a:gd name="T17" fmla="*/ 43 h 47"/>
                <a:gd name="T18" fmla="*/ 88 w 106"/>
                <a:gd name="T19" fmla="*/ 36 h 47"/>
                <a:gd name="T20" fmla="*/ 101 w 106"/>
                <a:gd name="T21" fmla="*/ 2 h 47"/>
                <a:gd name="T22" fmla="*/ 104 w 106"/>
                <a:gd name="T23" fmla="*/ 1 h 47"/>
                <a:gd name="T24" fmla="*/ 105 w 106"/>
                <a:gd name="T25" fmla="*/ 3 h 47"/>
                <a:gd name="T26" fmla="*/ 92 w 106"/>
                <a:gd name="T27" fmla="*/ 37 h 47"/>
                <a:gd name="T28" fmla="*/ 77 w 106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47">
                  <a:moveTo>
                    <a:pt x="77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0" y="47"/>
                    <a:pt x="14" y="43"/>
                    <a:pt x="12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8" y="40"/>
                    <a:pt x="22" y="43"/>
                    <a:pt x="2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2" y="43"/>
                    <a:pt x="86" y="40"/>
                    <a:pt x="88" y="36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1"/>
                    <a:pt x="103" y="0"/>
                    <a:pt x="104" y="1"/>
                  </a:cubicBezTo>
                  <a:cubicBezTo>
                    <a:pt x="105" y="1"/>
                    <a:pt x="106" y="2"/>
                    <a:pt x="105" y="3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9" y="43"/>
                    <a:pt x="83" y="47"/>
                    <a:pt x="77" y="47"/>
                  </a:cubicBezTo>
                  <a:close/>
                </a:path>
              </a:pathLst>
            </a:custGeom>
            <a:solidFill>
              <a:srgbClr val="54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ṥḷîḓé"/>
            <p:cNvSpPr/>
            <p:nvPr/>
          </p:nvSpPr>
          <p:spPr bwMode="auto">
            <a:xfrm>
              <a:off x="6369050" y="5311776"/>
              <a:ext cx="0" cy="114300"/>
            </a:xfrm>
            <a:prstGeom prst="line">
              <a:avLst/>
            </a:prstGeom>
            <a:noFill/>
            <a:ln w="39688" cap="rnd">
              <a:solidFill>
                <a:srgbClr val="2D61B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ṧḻiḓé"/>
            <p:cNvSpPr/>
            <p:nvPr/>
          </p:nvSpPr>
          <p:spPr bwMode="auto">
            <a:xfrm>
              <a:off x="6407150" y="5334001"/>
              <a:ext cx="0" cy="17463"/>
            </a:xfrm>
            <a:prstGeom prst="line">
              <a:avLst/>
            </a:prstGeom>
            <a:noFill/>
            <a:ln w="58738" cap="rnd">
              <a:solidFill>
                <a:srgbClr val="2D61B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ṩḻíḍe"/>
            <p:cNvSpPr/>
            <p:nvPr/>
          </p:nvSpPr>
          <p:spPr bwMode="auto">
            <a:xfrm>
              <a:off x="5989638" y="5724526"/>
              <a:ext cx="1781175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ŝ1îḋé"/>
            <p:cNvSpPr/>
            <p:nvPr/>
          </p:nvSpPr>
          <p:spPr bwMode="auto">
            <a:xfrm>
              <a:off x="3663950" y="5121276"/>
              <a:ext cx="347663" cy="379413"/>
            </a:xfrm>
            <a:custGeom>
              <a:avLst/>
              <a:gdLst>
                <a:gd name="T0" fmla="*/ 0 w 219"/>
                <a:gd name="T1" fmla="*/ 239 h 239"/>
                <a:gd name="T2" fmla="*/ 90 w 219"/>
                <a:gd name="T3" fmla="*/ 0 h 239"/>
                <a:gd name="T4" fmla="*/ 125 w 219"/>
                <a:gd name="T5" fmla="*/ 0 h 239"/>
                <a:gd name="T6" fmla="*/ 219 w 219"/>
                <a:gd name="T7" fmla="*/ 239 h 239"/>
                <a:gd name="T8" fmla="*/ 0 w 21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39">
                  <a:moveTo>
                    <a:pt x="0" y="239"/>
                  </a:moveTo>
                  <a:lnTo>
                    <a:pt x="90" y="0"/>
                  </a:lnTo>
                  <a:lnTo>
                    <a:pt x="125" y="0"/>
                  </a:lnTo>
                  <a:lnTo>
                    <a:pt x="219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E9F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ṩḻiďé"/>
            <p:cNvSpPr/>
            <p:nvPr/>
          </p:nvSpPr>
          <p:spPr bwMode="auto">
            <a:xfrm>
              <a:off x="3605213" y="5500688"/>
              <a:ext cx="454025" cy="6350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śḻide"/>
            <p:cNvSpPr/>
            <p:nvPr/>
          </p:nvSpPr>
          <p:spPr bwMode="auto">
            <a:xfrm>
              <a:off x="3663950" y="5121276"/>
              <a:ext cx="347663" cy="379413"/>
            </a:xfrm>
            <a:custGeom>
              <a:avLst/>
              <a:gdLst>
                <a:gd name="T0" fmla="*/ 0 w 219"/>
                <a:gd name="T1" fmla="*/ 239 h 239"/>
                <a:gd name="T2" fmla="*/ 90 w 219"/>
                <a:gd name="T3" fmla="*/ 0 h 239"/>
                <a:gd name="T4" fmla="*/ 125 w 219"/>
                <a:gd name="T5" fmla="*/ 0 h 239"/>
                <a:gd name="T6" fmla="*/ 219 w 219"/>
                <a:gd name="T7" fmla="*/ 239 h 239"/>
                <a:gd name="T8" fmla="*/ 0 w 21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39">
                  <a:moveTo>
                    <a:pt x="0" y="239"/>
                  </a:moveTo>
                  <a:lnTo>
                    <a:pt x="90" y="0"/>
                  </a:lnTo>
                  <a:lnTo>
                    <a:pt x="125" y="0"/>
                  </a:lnTo>
                  <a:lnTo>
                    <a:pt x="219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S1ídè"/>
            <p:cNvSpPr/>
            <p:nvPr/>
          </p:nvSpPr>
          <p:spPr bwMode="auto">
            <a:xfrm flipV="1">
              <a:off x="3663950" y="5218113"/>
              <a:ext cx="361950" cy="93663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ŝlïdé"/>
            <p:cNvSpPr/>
            <p:nvPr/>
          </p:nvSpPr>
          <p:spPr bwMode="auto">
            <a:xfrm flipV="1">
              <a:off x="3646488" y="5367338"/>
              <a:ext cx="360363" cy="92075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ṩḷidé"/>
            <p:cNvSpPr/>
            <p:nvPr/>
          </p:nvSpPr>
          <p:spPr bwMode="auto">
            <a:xfrm>
              <a:off x="4283075" y="5121276"/>
              <a:ext cx="346075" cy="379413"/>
            </a:xfrm>
            <a:custGeom>
              <a:avLst/>
              <a:gdLst>
                <a:gd name="T0" fmla="*/ 0 w 218"/>
                <a:gd name="T1" fmla="*/ 239 h 239"/>
                <a:gd name="T2" fmla="*/ 89 w 218"/>
                <a:gd name="T3" fmla="*/ 0 h 239"/>
                <a:gd name="T4" fmla="*/ 127 w 218"/>
                <a:gd name="T5" fmla="*/ 0 h 239"/>
                <a:gd name="T6" fmla="*/ 218 w 218"/>
                <a:gd name="T7" fmla="*/ 239 h 239"/>
                <a:gd name="T8" fmla="*/ 0 w 218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39">
                  <a:moveTo>
                    <a:pt x="0" y="239"/>
                  </a:moveTo>
                  <a:lnTo>
                    <a:pt x="89" y="0"/>
                  </a:lnTo>
                  <a:lnTo>
                    <a:pt x="127" y="0"/>
                  </a:lnTo>
                  <a:lnTo>
                    <a:pt x="218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E9F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ŝliḓe"/>
            <p:cNvSpPr/>
            <p:nvPr/>
          </p:nvSpPr>
          <p:spPr bwMode="auto">
            <a:xfrm>
              <a:off x="4224338" y="5500688"/>
              <a:ext cx="454025" cy="63500"/>
            </a:xfrm>
            <a:prstGeom prst="rect">
              <a:avLst/>
            </a:pr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ṣḻíḍé"/>
            <p:cNvSpPr/>
            <p:nvPr/>
          </p:nvSpPr>
          <p:spPr bwMode="auto">
            <a:xfrm>
              <a:off x="4283075" y="5121276"/>
              <a:ext cx="346075" cy="379413"/>
            </a:xfrm>
            <a:custGeom>
              <a:avLst/>
              <a:gdLst>
                <a:gd name="T0" fmla="*/ 0 w 218"/>
                <a:gd name="T1" fmla="*/ 239 h 239"/>
                <a:gd name="T2" fmla="*/ 89 w 218"/>
                <a:gd name="T3" fmla="*/ 0 h 239"/>
                <a:gd name="T4" fmla="*/ 127 w 218"/>
                <a:gd name="T5" fmla="*/ 0 h 239"/>
                <a:gd name="T6" fmla="*/ 218 w 218"/>
                <a:gd name="T7" fmla="*/ 239 h 239"/>
                <a:gd name="T8" fmla="*/ 0 w 218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39">
                  <a:moveTo>
                    <a:pt x="0" y="239"/>
                  </a:moveTo>
                  <a:lnTo>
                    <a:pt x="89" y="0"/>
                  </a:lnTo>
                  <a:lnTo>
                    <a:pt x="127" y="0"/>
                  </a:lnTo>
                  <a:lnTo>
                    <a:pt x="218" y="239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E9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ṧľîdè"/>
            <p:cNvSpPr/>
            <p:nvPr/>
          </p:nvSpPr>
          <p:spPr bwMode="auto">
            <a:xfrm flipV="1">
              <a:off x="4283075" y="5218113"/>
              <a:ext cx="361950" cy="93663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ṥļîḋé"/>
            <p:cNvSpPr/>
            <p:nvPr/>
          </p:nvSpPr>
          <p:spPr bwMode="auto">
            <a:xfrm flipV="1">
              <a:off x="4264025" y="5367338"/>
              <a:ext cx="361950" cy="92075"/>
            </a:xfrm>
            <a:prstGeom prst="line">
              <a:avLst/>
            </a:prstGeom>
            <a:noFill/>
            <a:ln w="508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ľíḍè"/>
            <p:cNvSpPr/>
            <p:nvPr/>
          </p:nvSpPr>
          <p:spPr bwMode="auto">
            <a:xfrm>
              <a:off x="3533775" y="5575301"/>
              <a:ext cx="1352550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ṩlíḑè"/>
            <p:cNvSpPr/>
            <p:nvPr/>
          </p:nvSpPr>
          <p:spPr bwMode="auto">
            <a:xfrm>
              <a:off x="2974975" y="2835276"/>
              <a:ext cx="790575" cy="1679575"/>
            </a:xfrm>
            <a:custGeom>
              <a:avLst/>
              <a:gdLst>
                <a:gd name="T0" fmla="*/ 24 w 212"/>
                <a:gd name="T1" fmla="*/ 279 h 451"/>
                <a:gd name="T2" fmla="*/ 24 w 212"/>
                <a:gd name="T3" fmla="*/ 279 h 451"/>
                <a:gd name="T4" fmla="*/ 31 w 212"/>
                <a:gd name="T5" fmla="*/ 227 h 451"/>
                <a:gd name="T6" fmla="*/ 31 w 212"/>
                <a:gd name="T7" fmla="*/ 227 h 451"/>
                <a:gd name="T8" fmla="*/ 29 w 212"/>
                <a:gd name="T9" fmla="*/ 224 h 451"/>
                <a:gd name="T10" fmla="*/ 30 w 212"/>
                <a:gd name="T11" fmla="*/ 224 h 451"/>
                <a:gd name="T12" fmla="*/ 20 w 212"/>
                <a:gd name="T13" fmla="*/ 186 h 451"/>
                <a:gd name="T14" fmla="*/ 46 w 212"/>
                <a:gd name="T15" fmla="*/ 125 h 451"/>
                <a:gd name="T16" fmla="*/ 49 w 212"/>
                <a:gd name="T17" fmla="*/ 81 h 451"/>
                <a:gd name="T18" fmla="*/ 49 w 212"/>
                <a:gd name="T19" fmla="*/ 81 h 451"/>
                <a:gd name="T20" fmla="*/ 46 w 212"/>
                <a:gd name="T21" fmla="*/ 61 h 451"/>
                <a:gd name="T22" fmla="*/ 106 w 212"/>
                <a:gd name="T23" fmla="*/ 0 h 451"/>
                <a:gd name="T24" fmla="*/ 167 w 212"/>
                <a:gd name="T25" fmla="*/ 61 h 451"/>
                <a:gd name="T26" fmla="*/ 164 w 212"/>
                <a:gd name="T27" fmla="*/ 81 h 451"/>
                <a:gd name="T28" fmla="*/ 164 w 212"/>
                <a:gd name="T29" fmla="*/ 81 h 451"/>
                <a:gd name="T30" fmla="*/ 167 w 212"/>
                <a:gd name="T31" fmla="*/ 125 h 451"/>
                <a:gd name="T32" fmla="*/ 192 w 212"/>
                <a:gd name="T33" fmla="*/ 186 h 451"/>
                <a:gd name="T34" fmla="*/ 183 w 212"/>
                <a:gd name="T35" fmla="*/ 224 h 451"/>
                <a:gd name="T36" fmla="*/ 183 w 212"/>
                <a:gd name="T37" fmla="*/ 224 h 451"/>
                <a:gd name="T38" fmla="*/ 183 w 212"/>
                <a:gd name="T39" fmla="*/ 225 h 451"/>
                <a:gd name="T40" fmla="*/ 181 w 212"/>
                <a:gd name="T41" fmla="*/ 228 h 451"/>
                <a:gd name="T42" fmla="*/ 187 w 212"/>
                <a:gd name="T43" fmla="*/ 276 h 451"/>
                <a:gd name="T44" fmla="*/ 188 w 212"/>
                <a:gd name="T45" fmla="*/ 278 h 451"/>
                <a:gd name="T46" fmla="*/ 189 w 212"/>
                <a:gd name="T47" fmla="*/ 279 h 451"/>
                <a:gd name="T48" fmla="*/ 189 w 212"/>
                <a:gd name="T49" fmla="*/ 279 h 451"/>
                <a:gd name="T50" fmla="*/ 212 w 212"/>
                <a:gd name="T51" fmla="*/ 345 h 451"/>
                <a:gd name="T52" fmla="*/ 106 w 212"/>
                <a:gd name="T53" fmla="*/ 451 h 451"/>
                <a:gd name="T54" fmla="*/ 0 w 212"/>
                <a:gd name="T55" fmla="*/ 345 h 451"/>
                <a:gd name="T56" fmla="*/ 24 w 212"/>
                <a:gd name="T57" fmla="*/ 279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2" h="451">
                  <a:moveTo>
                    <a:pt x="24" y="279"/>
                  </a:moveTo>
                  <a:cubicBezTo>
                    <a:pt x="24" y="279"/>
                    <a:pt x="24" y="279"/>
                    <a:pt x="24" y="279"/>
                  </a:cubicBezTo>
                  <a:cubicBezTo>
                    <a:pt x="44" y="257"/>
                    <a:pt x="34" y="234"/>
                    <a:pt x="31" y="227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30" y="225"/>
                    <a:pt x="29" y="224"/>
                    <a:pt x="29" y="224"/>
                  </a:cubicBezTo>
                  <a:cubicBezTo>
                    <a:pt x="30" y="224"/>
                    <a:pt x="30" y="224"/>
                    <a:pt x="30" y="224"/>
                  </a:cubicBezTo>
                  <a:cubicBezTo>
                    <a:pt x="24" y="213"/>
                    <a:pt x="20" y="200"/>
                    <a:pt x="20" y="186"/>
                  </a:cubicBezTo>
                  <a:cubicBezTo>
                    <a:pt x="20" y="162"/>
                    <a:pt x="30" y="141"/>
                    <a:pt x="46" y="125"/>
                  </a:cubicBezTo>
                  <a:cubicBezTo>
                    <a:pt x="60" y="106"/>
                    <a:pt x="49" y="81"/>
                    <a:pt x="4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7" y="75"/>
                    <a:pt x="46" y="68"/>
                    <a:pt x="46" y="61"/>
                  </a:cubicBezTo>
                  <a:cubicBezTo>
                    <a:pt x="46" y="27"/>
                    <a:pt x="73" y="0"/>
                    <a:pt x="106" y="0"/>
                  </a:cubicBezTo>
                  <a:cubicBezTo>
                    <a:pt x="140" y="0"/>
                    <a:pt x="167" y="27"/>
                    <a:pt x="167" y="61"/>
                  </a:cubicBezTo>
                  <a:cubicBezTo>
                    <a:pt x="167" y="68"/>
                    <a:pt x="166" y="75"/>
                    <a:pt x="164" y="81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1"/>
                    <a:pt x="153" y="106"/>
                    <a:pt x="167" y="125"/>
                  </a:cubicBezTo>
                  <a:cubicBezTo>
                    <a:pt x="183" y="141"/>
                    <a:pt x="192" y="162"/>
                    <a:pt x="192" y="186"/>
                  </a:cubicBezTo>
                  <a:cubicBezTo>
                    <a:pt x="192" y="200"/>
                    <a:pt x="189" y="213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4"/>
                    <a:pt x="183" y="225"/>
                    <a:pt x="183" y="225"/>
                  </a:cubicBezTo>
                  <a:cubicBezTo>
                    <a:pt x="182" y="226"/>
                    <a:pt x="182" y="227"/>
                    <a:pt x="181" y="228"/>
                  </a:cubicBezTo>
                  <a:cubicBezTo>
                    <a:pt x="177" y="236"/>
                    <a:pt x="170" y="257"/>
                    <a:pt x="187" y="276"/>
                  </a:cubicBezTo>
                  <a:cubicBezTo>
                    <a:pt x="187" y="277"/>
                    <a:pt x="188" y="278"/>
                    <a:pt x="188" y="278"/>
                  </a:cubicBezTo>
                  <a:cubicBezTo>
                    <a:pt x="189" y="278"/>
                    <a:pt x="189" y="279"/>
                    <a:pt x="189" y="279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203" y="297"/>
                    <a:pt x="212" y="320"/>
                    <a:pt x="212" y="345"/>
                  </a:cubicBezTo>
                  <a:cubicBezTo>
                    <a:pt x="212" y="403"/>
                    <a:pt x="165" y="451"/>
                    <a:pt x="106" y="451"/>
                  </a:cubicBezTo>
                  <a:cubicBezTo>
                    <a:pt x="48" y="451"/>
                    <a:pt x="0" y="403"/>
                    <a:pt x="0" y="345"/>
                  </a:cubicBezTo>
                  <a:cubicBezTo>
                    <a:pt x="0" y="320"/>
                    <a:pt x="9" y="297"/>
                    <a:pt x="24" y="279"/>
                  </a:cubicBezTo>
                  <a:close/>
                </a:path>
              </a:pathLst>
            </a:custGeom>
            <a:solidFill>
              <a:srgbClr val="61A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$lïḓè"/>
            <p:cNvSpPr/>
            <p:nvPr/>
          </p:nvSpPr>
          <p:spPr bwMode="auto">
            <a:xfrm>
              <a:off x="3228975" y="3322638"/>
              <a:ext cx="287338" cy="1630363"/>
            </a:xfrm>
            <a:custGeom>
              <a:avLst/>
              <a:gdLst>
                <a:gd name="T0" fmla="*/ 7 w 77"/>
                <a:gd name="T1" fmla="*/ 205 h 438"/>
                <a:gd name="T2" fmla="*/ 33 w 77"/>
                <a:gd name="T3" fmla="*/ 230 h 438"/>
                <a:gd name="T4" fmla="*/ 33 w 77"/>
                <a:gd name="T5" fmla="*/ 140 h 438"/>
                <a:gd name="T6" fmla="*/ 1 w 77"/>
                <a:gd name="T7" fmla="*/ 109 h 438"/>
                <a:gd name="T8" fmla="*/ 1 w 77"/>
                <a:gd name="T9" fmla="*/ 103 h 438"/>
                <a:gd name="T10" fmla="*/ 7 w 77"/>
                <a:gd name="T11" fmla="*/ 103 h 438"/>
                <a:gd name="T12" fmla="*/ 33 w 77"/>
                <a:gd name="T13" fmla="*/ 129 h 438"/>
                <a:gd name="T14" fmla="*/ 33 w 77"/>
                <a:gd name="T15" fmla="*/ 4 h 438"/>
                <a:gd name="T16" fmla="*/ 37 w 77"/>
                <a:gd name="T17" fmla="*/ 0 h 438"/>
                <a:gd name="T18" fmla="*/ 41 w 77"/>
                <a:gd name="T19" fmla="*/ 4 h 438"/>
                <a:gd name="T20" fmla="*/ 41 w 77"/>
                <a:gd name="T21" fmla="*/ 79 h 438"/>
                <a:gd name="T22" fmla="*/ 67 w 77"/>
                <a:gd name="T23" fmla="*/ 54 h 438"/>
                <a:gd name="T24" fmla="*/ 73 w 77"/>
                <a:gd name="T25" fmla="*/ 54 h 438"/>
                <a:gd name="T26" fmla="*/ 73 w 77"/>
                <a:gd name="T27" fmla="*/ 60 h 438"/>
                <a:gd name="T28" fmla="*/ 41 w 77"/>
                <a:gd name="T29" fmla="*/ 91 h 438"/>
                <a:gd name="T30" fmla="*/ 41 w 77"/>
                <a:gd name="T31" fmla="*/ 181 h 438"/>
                <a:gd name="T32" fmla="*/ 69 w 77"/>
                <a:gd name="T33" fmla="*/ 153 h 438"/>
                <a:gd name="T34" fmla="*/ 75 w 77"/>
                <a:gd name="T35" fmla="*/ 153 h 438"/>
                <a:gd name="T36" fmla="*/ 75 w 77"/>
                <a:gd name="T37" fmla="*/ 159 h 438"/>
                <a:gd name="T38" fmla="*/ 41 w 77"/>
                <a:gd name="T39" fmla="*/ 193 h 438"/>
                <a:gd name="T40" fmla="*/ 41 w 77"/>
                <a:gd name="T41" fmla="*/ 433 h 438"/>
                <a:gd name="T42" fmla="*/ 37 w 77"/>
                <a:gd name="T43" fmla="*/ 438 h 438"/>
                <a:gd name="T44" fmla="*/ 33 w 77"/>
                <a:gd name="T45" fmla="*/ 433 h 438"/>
                <a:gd name="T46" fmla="*/ 33 w 77"/>
                <a:gd name="T47" fmla="*/ 242 h 438"/>
                <a:gd name="T48" fmla="*/ 1 w 77"/>
                <a:gd name="T49" fmla="*/ 211 h 438"/>
                <a:gd name="T50" fmla="*/ 1 w 77"/>
                <a:gd name="T51" fmla="*/ 205 h 438"/>
                <a:gd name="T52" fmla="*/ 7 w 77"/>
                <a:gd name="T53" fmla="*/ 20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438">
                  <a:moveTo>
                    <a:pt x="7" y="205"/>
                  </a:moveTo>
                  <a:cubicBezTo>
                    <a:pt x="33" y="230"/>
                    <a:pt x="33" y="230"/>
                    <a:pt x="33" y="23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0" y="107"/>
                    <a:pt x="0" y="105"/>
                    <a:pt x="1" y="103"/>
                  </a:cubicBezTo>
                  <a:cubicBezTo>
                    <a:pt x="3" y="101"/>
                    <a:pt x="6" y="101"/>
                    <a:pt x="7" y="103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5" y="0"/>
                    <a:pt x="37" y="0"/>
                  </a:cubicBezTo>
                  <a:cubicBezTo>
                    <a:pt x="40" y="0"/>
                    <a:pt x="41" y="2"/>
                    <a:pt x="41" y="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2"/>
                    <a:pt x="71" y="52"/>
                    <a:pt x="73" y="54"/>
                  </a:cubicBezTo>
                  <a:cubicBezTo>
                    <a:pt x="74" y="56"/>
                    <a:pt x="74" y="58"/>
                    <a:pt x="73" y="6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1" y="152"/>
                    <a:pt x="74" y="152"/>
                    <a:pt x="75" y="153"/>
                  </a:cubicBezTo>
                  <a:cubicBezTo>
                    <a:pt x="77" y="155"/>
                    <a:pt x="77" y="158"/>
                    <a:pt x="75" y="159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1" y="433"/>
                    <a:pt x="41" y="433"/>
                    <a:pt x="41" y="433"/>
                  </a:cubicBezTo>
                  <a:cubicBezTo>
                    <a:pt x="41" y="436"/>
                    <a:pt x="40" y="438"/>
                    <a:pt x="37" y="438"/>
                  </a:cubicBezTo>
                  <a:cubicBezTo>
                    <a:pt x="35" y="438"/>
                    <a:pt x="33" y="436"/>
                    <a:pt x="33" y="433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1" y="211"/>
                    <a:pt x="1" y="211"/>
                    <a:pt x="1" y="211"/>
                  </a:cubicBezTo>
                  <a:cubicBezTo>
                    <a:pt x="0" y="209"/>
                    <a:pt x="0" y="206"/>
                    <a:pt x="1" y="205"/>
                  </a:cubicBezTo>
                  <a:cubicBezTo>
                    <a:pt x="3" y="203"/>
                    <a:pt x="6" y="203"/>
                    <a:pt x="7" y="205"/>
                  </a:cubicBezTo>
                  <a:close/>
                </a:path>
              </a:pathLst>
            </a:custGeom>
            <a:solidFill>
              <a:srgbClr val="2D6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şlïḋe"/>
            <p:cNvSpPr/>
            <p:nvPr/>
          </p:nvSpPr>
          <p:spPr bwMode="auto">
            <a:xfrm>
              <a:off x="3127375" y="4946651"/>
              <a:ext cx="347663" cy="0"/>
            </a:xfrm>
            <a:prstGeom prst="line">
              <a:avLst/>
            </a:prstGeom>
            <a:noFill/>
            <a:ln w="28575" cap="rnd">
              <a:solidFill>
                <a:srgbClr val="B0D5F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图片 193" descr="形状3拷贝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000" y="1773555"/>
            <a:ext cx="2713990" cy="1695450"/>
          </a:xfrm>
          <a:prstGeom prst="rect">
            <a:avLst/>
          </a:prstGeom>
        </p:spPr>
      </p:pic>
      <p:pic>
        <p:nvPicPr>
          <p:cNvPr id="2" name="图片 1" descr="组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项目介绍</a:t>
            </a:r>
          </a:p>
        </p:txBody>
      </p:sp>
      <p:pic>
        <p:nvPicPr>
          <p:cNvPr id="4" name="图片 3" descr="形状3拷贝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335" y="3924300"/>
            <a:ext cx="2713990" cy="1695450"/>
          </a:xfrm>
          <a:prstGeom prst="rect">
            <a:avLst/>
          </a:prstGeom>
        </p:spPr>
      </p:pic>
      <p:pic>
        <p:nvPicPr>
          <p:cNvPr id="18" name="图片 17" descr="电脑模型-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" y="1765935"/>
            <a:ext cx="5418455" cy="3220085"/>
          </a:xfrm>
          <a:prstGeom prst="rect">
            <a:avLst/>
          </a:prstGeom>
        </p:spPr>
      </p:pic>
      <p:sp>
        <p:nvSpPr>
          <p:cNvPr id="102" name="矩形 101"/>
          <p:cNvSpPr/>
          <p:nvPr/>
        </p:nvSpPr>
        <p:spPr>
          <a:xfrm>
            <a:off x="1075055" y="1946910"/>
            <a:ext cx="4222750" cy="2771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文本框 195"/>
          <p:cNvSpPr txBox="1"/>
          <p:nvPr/>
        </p:nvSpPr>
        <p:spPr>
          <a:xfrm>
            <a:off x="7095490" y="284861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项目介绍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7095490" y="3221355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请输入您的项目简介，能够让人一眼看出产品是什么，解决了那些问题或满足了哪些需求</a:t>
            </a:r>
          </a:p>
        </p:txBody>
      </p:sp>
      <p:grpSp>
        <p:nvGrpSpPr>
          <p:cNvPr id="413" name="743a5189-4abb-45e5-9b3e-da438e5d86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68500" y="2105024"/>
            <a:ext cx="2472859" cy="2498725"/>
            <a:chOff x="3440113" y="744538"/>
            <a:chExt cx="5311776" cy="5367338"/>
          </a:xfrm>
        </p:grpSpPr>
        <p:sp>
          <p:nvSpPr>
            <p:cNvPr id="414" name="íśļiḓè">
              <a:extLst>
                <a:ext uri="{FF2B5EF4-FFF2-40B4-BE49-F238E27FC236}">
                  <a16:creationId xmlns:a16="http://schemas.microsoft.com/office/drawing/2014/main" xmlns="" id="{EFCF69BC-E8C2-4CE6-B76C-A6FB9C48C47E}"/>
                </a:ext>
              </a:extLst>
            </p:cNvPr>
            <p:cNvSpPr/>
            <p:nvPr/>
          </p:nvSpPr>
          <p:spPr bwMode="auto">
            <a:xfrm>
              <a:off x="5973763" y="1954213"/>
              <a:ext cx="85725" cy="42863"/>
            </a:xfrm>
            <a:custGeom>
              <a:avLst/>
              <a:gdLst>
                <a:gd name="T0" fmla="*/ 23 w 26"/>
                <a:gd name="T1" fmla="*/ 13 h 13"/>
                <a:gd name="T2" fmla="*/ 23 w 26"/>
                <a:gd name="T3" fmla="*/ 13 h 13"/>
                <a:gd name="T4" fmla="*/ 2 w 26"/>
                <a:gd name="T5" fmla="*/ 5 h 13"/>
                <a:gd name="T6" fmla="*/ 1 w 26"/>
                <a:gd name="T7" fmla="*/ 1 h 13"/>
                <a:gd name="T8" fmla="*/ 5 w 26"/>
                <a:gd name="T9" fmla="*/ 0 h 13"/>
                <a:gd name="T10" fmla="*/ 23 w 26"/>
                <a:gd name="T11" fmla="*/ 7 h 13"/>
                <a:gd name="T12" fmla="*/ 26 w 26"/>
                <a:gd name="T13" fmla="*/ 10 h 13"/>
                <a:gd name="T14" fmla="*/ 23 w 2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3">
                  <a:moveTo>
                    <a:pt x="23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13" y="12"/>
                    <a:pt x="3" y="6"/>
                    <a:pt x="2" y="5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1"/>
                    <a:pt x="15" y="6"/>
                    <a:pt x="23" y="7"/>
                  </a:cubicBezTo>
                  <a:cubicBezTo>
                    <a:pt x="24" y="7"/>
                    <a:pt x="26" y="8"/>
                    <a:pt x="26" y="10"/>
                  </a:cubicBezTo>
                  <a:cubicBezTo>
                    <a:pt x="25" y="11"/>
                    <a:pt x="24" y="13"/>
                    <a:pt x="23" y="13"/>
                  </a:cubicBezTo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îşlïḋe">
              <a:extLst>
                <a:ext uri="{FF2B5EF4-FFF2-40B4-BE49-F238E27FC236}">
                  <a16:creationId xmlns:a16="http://schemas.microsoft.com/office/drawing/2014/main" xmlns="" id="{6A72C1B6-DD29-4132-B9C5-9FB41A6277E5}"/>
                </a:ext>
              </a:extLst>
            </p:cNvPr>
            <p:cNvSpPr/>
            <p:nvPr/>
          </p:nvSpPr>
          <p:spPr bwMode="auto">
            <a:xfrm>
              <a:off x="3687763" y="3605213"/>
              <a:ext cx="655638" cy="352425"/>
            </a:xfrm>
            <a:custGeom>
              <a:avLst/>
              <a:gdLst>
                <a:gd name="T0" fmla="*/ 0 w 199"/>
                <a:gd name="T1" fmla="*/ 39 h 107"/>
                <a:gd name="T2" fmla="*/ 199 w 199"/>
                <a:gd name="T3" fmla="*/ 62 h 107"/>
                <a:gd name="T4" fmla="*/ 176 w 199"/>
                <a:gd name="T5" fmla="*/ 16 h 107"/>
                <a:gd name="T6" fmla="*/ 16 w 199"/>
                <a:gd name="T7" fmla="*/ 0 h 107"/>
                <a:gd name="T8" fmla="*/ 0 w 199"/>
                <a:gd name="T9" fmla="*/ 3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07">
                  <a:moveTo>
                    <a:pt x="0" y="39"/>
                  </a:moveTo>
                  <a:cubicBezTo>
                    <a:pt x="0" y="39"/>
                    <a:pt x="85" y="107"/>
                    <a:pt x="199" y="62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00" y="56"/>
                    <a:pt x="16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î$liďe">
              <a:extLst>
                <a:ext uri="{FF2B5EF4-FFF2-40B4-BE49-F238E27FC236}">
                  <a16:creationId xmlns:a16="http://schemas.microsoft.com/office/drawing/2014/main" xmlns="" id="{2175EAF3-54EB-44B9-8D59-97643B6B79FB}"/>
                </a:ext>
              </a:extLst>
            </p:cNvPr>
            <p:cNvSpPr/>
            <p:nvPr/>
          </p:nvSpPr>
          <p:spPr bwMode="auto">
            <a:xfrm>
              <a:off x="4146551" y="3687763"/>
              <a:ext cx="141288" cy="168275"/>
            </a:xfrm>
            <a:custGeom>
              <a:avLst/>
              <a:gdLst>
                <a:gd name="T0" fmla="*/ 0 w 43"/>
                <a:gd name="T1" fmla="*/ 51 h 51"/>
                <a:gd name="T2" fmla="*/ 43 w 43"/>
                <a:gd name="T3" fmla="*/ 43 h 51"/>
                <a:gd name="T4" fmla="*/ 41 w 43"/>
                <a:gd name="T5" fmla="*/ 32 h 51"/>
                <a:gd name="T6" fmla="*/ 11 w 43"/>
                <a:gd name="T7" fmla="*/ 0 h 51"/>
                <a:gd name="T8" fmla="*/ 10 w 43"/>
                <a:gd name="T9" fmla="*/ 0 h 51"/>
                <a:gd name="T10" fmla="*/ 0 w 43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1">
                  <a:moveTo>
                    <a:pt x="0" y="51"/>
                  </a:moveTo>
                  <a:cubicBezTo>
                    <a:pt x="14" y="50"/>
                    <a:pt x="28" y="47"/>
                    <a:pt x="43" y="4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îṣļiḍé">
              <a:extLst>
                <a:ext uri="{FF2B5EF4-FFF2-40B4-BE49-F238E27FC236}">
                  <a16:creationId xmlns:a16="http://schemas.microsoft.com/office/drawing/2014/main" xmlns="" id="{354783C2-932C-4B45-808A-FDD16406C87E}"/>
                </a:ext>
              </a:extLst>
            </p:cNvPr>
            <p:cNvSpPr/>
            <p:nvPr/>
          </p:nvSpPr>
          <p:spPr bwMode="auto">
            <a:xfrm>
              <a:off x="4165601" y="3529013"/>
              <a:ext cx="400050" cy="373063"/>
            </a:xfrm>
            <a:custGeom>
              <a:avLst/>
              <a:gdLst>
                <a:gd name="T0" fmla="*/ 4 w 121"/>
                <a:gd name="T1" fmla="*/ 32 h 113"/>
                <a:gd name="T2" fmla="*/ 38 w 121"/>
                <a:gd name="T3" fmla="*/ 113 h 113"/>
                <a:gd name="T4" fmla="*/ 111 w 121"/>
                <a:gd name="T5" fmla="*/ 36 h 113"/>
                <a:gd name="T6" fmla="*/ 4 w 121"/>
                <a:gd name="T7" fmla="*/ 3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13">
                  <a:moveTo>
                    <a:pt x="4" y="32"/>
                  </a:moveTo>
                  <a:cubicBezTo>
                    <a:pt x="4" y="32"/>
                    <a:pt x="0" y="85"/>
                    <a:pt x="38" y="113"/>
                  </a:cubicBezTo>
                  <a:cubicBezTo>
                    <a:pt x="38" y="113"/>
                    <a:pt x="121" y="76"/>
                    <a:pt x="111" y="36"/>
                  </a:cubicBezTo>
                  <a:cubicBezTo>
                    <a:pt x="101" y="0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E50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işḻiḋe">
              <a:extLst>
                <a:ext uri="{FF2B5EF4-FFF2-40B4-BE49-F238E27FC236}">
                  <a16:creationId xmlns:a16="http://schemas.microsoft.com/office/drawing/2014/main" xmlns="" id="{52DA28A2-C96A-4A70-90A3-9C1862C26EEB}"/>
                </a:ext>
              </a:extLst>
            </p:cNvPr>
            <p:cNvSpPr/>
            <p:nvPr/>
          </p:nvSpPr>
          <p:spPr bwMode="auto">
            <a:xfrm>
              <a:off x="3568701" y="3519488"/>
              <a:ext cx="317500" cy="319088"/>
            </a:xfrm>
            <a:custGeom>
              <a:avLst/>
              <a:gdLst>
                <a:gd name="T0" fmla="*/ 78 w 96"/>
                <a:gd name="T1" fmla="*/ 20 h 97"/>
                <a:gd name="T2" fmla="*/ 89 w 96"/>
                <a:gd name="T3" fmla="*/ 57 h 97"/>
                <a:gd name="T4" fmla="*/ 77 w 96"/>
                <a:gd name="T5" fmla="*/ 79 h 97"/>
                <a:gd name="T6" fmla="*/ 40 w 96"/>
                <a:gd name="T7" fmla="*/ 89 h 97"/>
                <a:gd name="T8" fmla="*/ 18 w 96"/>
                <a:gd name="T9" fmla="*/ 77 h 97"/>
                <a:gd name="T10" fmla="*/ 7 w 96"/>
                <a:gd name="T11" fmla="*/ 40 h 97"/>
                <a:gd name="T12" fmla="*/ 19 w 96"/>
                <a:gd name="T13" fmla="*/ 18 h 97"/>
                <a:gd name="T14" fmla="*/ 56 w 96"/>
                <a:gd name="T15" fmla="*/ 7 h 97"/>
                <a:gd name="T16" fmla="*/ 78 w 96"/>
                <a:gd name="T17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78" y="20"/>
                  </a:moveTo>
                  <a:cubicBezTo>
                    <a:pt x="91" y="27"/>
                    <a:pt x="96" y="43"/>
                    <a:pt x="89" y="57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0" y="92"/>
                    <a:pt x="53" y="97"/>
                    <a:pt x="40" y="89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5" y="70"/>
                    <a:pt x="0" y="53"/>
                    <a:pt x="7" y="4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6" y="5"/>
                    <a:pt x="43" y="0"/>
                    <a:pt x="56" y="7"/>
                  </a:cubicBezTo>
                  <a:lnTo>
                    <a:pt x="78" y="20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îşļîďè">
              <a:extLst>
                <a:ext uri="{FF2B5EF4-FFF2-40B4-BE49-F238E27FC236}">
                  <a16:creationId xmlns:a16="http://schemas.microsoft.com/office/drawing/2014/main" xmlns="" id="{A07EA36F-3557-4CA7-9E87-729CE59C10CE}"/>
                </a:ext>
              </a:extLst>
            </p:cNvPr>
            <p:cNvSpPr/>
            <p:nvPr/>
          </p:nvSpPr>
          <p:spPr bwMode="auto">
            <a:xfrm>
              <a:off x="3440113" y="3629025"/>
              <a:ext cx="211138" cy="131763"/>
            </a:xfrm>
            <a:custGeom>
              <a:avLst/>
              <a:gdLst>
                <a:gd name="T0" fmla="*/ 54 w 64"/>
                <a:gd name="T1" fmla="*/ 13 h 40"/>
                <a:gd name="T2" fmla="*/ 62 w 64"/>
                <a:gd name="T3" fmla="*/ 30 h 40"/>
                <a:gd name="T4" fmla="*/ 46 w 64"/>
                <a:gd name="T5" fmla="*/ 38 h 40"/>
                <a:gd name="T6" fmla="*/ 10 w 64"/>
                <a:gd name="T7" fmla="*/ 27 h 40"/>
                <a:gd name="T8" fmla="*/ 2 w 64"/>
                <a:gd name="T9" fmla="*/ 10 h 40"/>
                <a:gd name="T10" fmla="*/ 18 w 64"/>
                <a:gd name="T11" fmla="*/ 2 h 40"/>
                <a:gd name="T12" fmla="*/ 54 w 64"/>
                <a:gd name="T13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0">
                  <a:moveTo>
                    <a:pt x="54" y="13"/>
                  </a:moveTo>
                  <a:cubicBezTo>
                    <a:pt x="61" y="16"/>
                    <a:pt x="64" y="23"/>
                    <a:pt x="62" y="30"/>
                  </a:cubicBezTo>
                  <a:cubicBezTo>
                    <a:pt x="60" y="36"/>
                    <a:pt x="53" y="40"/>
                    <a:pt x="46" y="3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4" y="24"/>
                    <a:pt x="0" y="17"/>
                    <a:pt x="2" y="10"/>
                  </a:cubicBezTo>
                  <a:cubicBezTo>
                    <a:pt x="4" y="4"/>
                    <a:pt x="12" y="0"/>
                    <a:pt x="18" y="2"/>
                  </a:cubicBezTo>
                  <a:lnTo>
                    <a:pt x="54" y="13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îşlïḑe">
              <a:extLst>
                <a:ext uri="{FF2B5EF4-FFF2-40B4-BE49-F238E27FC236}">
                  <a16:creationId xmlns:a16="http://schemas.microsoft.com/office/drawing/2014/main" xmlns="" id="{4F6A1446-DF0B-474B-AD97-52178C23AE55}"/>
                </a:ext>
              </a:extLst>
            </p:cNvPr>
            <p:cNvSpPr/>
            <p:nvPr/>
          </p:nvSpPr>
          <p:spPr bwMode="auto">
            <a:xfrm>
              <a:off x="3556001" y="3433763"/>
              <a:ext cx="187325" cy="174625"/>
            </a:xfrm>
            <a:custGeom>
              <a:avLst/>
              <a:gdLst>
                <a:gd name="T0" fmla="*/ 34 w 57"/>
                <a:gd name="T1" fmla="*/ 49 h 53"/>
                <a:gd name="T2" fmla="*/ 52 w 57"/>
                <a:gd name="T3" fmla="*/ 47 h 53"/>
                <a:gd name="T4" fmla="*/ 51 w 57"/>
                <a:gd name="T5" fmla="*/ 29 h 53"/>
                <a:gd name="T6" fmla="*/ 22 w 57"/>
                <a:gd name="T7" fmla="*/ 5 h 53"/>
                <a:gd name="T8" fmla="*/ 4 w 57"/>
                <a:gd name="T9" fmla="*/ 6 h 53"/>
                <a:gd name="T10" fmla="*/ 6 w 57"/>
                <a:gd name="T11" fmla="*/ 24 h 53"/>
                <a:gd name="T12" fmla="*/ 34 w 57"/>
                <a:gd name="T13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34" y="49"/>
                  </a:moveTo>
                  <a:cubicBezTo>
                    <a:pt x="40" y="53"/>
                    <a:pt x="48" y="53"/>
                    <a:pt x="52" y="47"/>
                  </a:cubicBezTo>
                  <a:cubicBezTo>
                    <a:pt x="57" y="42"/>
                    <a:pt x="56" y="34"/>
                    <a:pt x="51" y="2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1"/>
                    <a:pt x="4" y="6"/>
                  </a:cubicBezTo>
                  <a:cubicBezTo>
                    <a:pt x="0" y="12"/>
                    <a:pt x="1" y="20"/>
                    <a:pt x="6" y="24"/>
                  </a:cubicBezTo>
                  <a:lnTo>
                    <a:pt x="34" y="49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îṡļîḑe">
              <a:extLst>
                <a:ext uri="{FF2B5EF4-FFF2-40B4-BE49-F238E27FC236}">
                  <a16:creationId xmlns:a16="http://schemas.microsoft.com/office/drawing/2014/main" xmlns="" id="{320C86F0-50C9-47A7-87FE-7B5BBDC443B4}"/>
                </a:ext>
              </a:extLst>
            </p:cNvPr>
            <p:cNvSpPr/>
            <p:nvPr/>
          </p:nvSpPr>
          <p:spPr bwMode="auto">
            <a:xfrm>
              <a:off x="3473451" y="3516313"/>
              <a:ext cx="204788" cy="158750"/>
            </a:xfrm>
            <a:custGeom>
              <a:avLst/>
              <a:gdLst>
                <a:gd name="T0" fmla="*/ 53 w 62"/>
                <a:gd name="T1" fmla="*/ 22 h 48"/>
                <a:gd name="T2" fmla="*/ 58 w 62"/>
                <a:gd name="T3" fmla="*/ 39 h 48"/>
                <a:gd name="T4" fmla="*/ 41 w 62"/>
                <a:gd name="T5" fmla="*/ 44 h 48"/>
                <a:gd name="T6" fmla="*/ 8 w 62"/>
                <a:gd name="T7" fmla="*/ 26 h 48"/>
                <a:gd name="T8" fmla="*/ 3 w 62"/>
                <a:gd name="T9" fmla="*/ 9 h 48"/>
                <a:gd name="T10" fmla="*/ 21 w 62"/>
                <a:gd name="T11" fmla="*/ 4 h 48"/>
                <a:gd name="T12" fmla="*/ 53 w 62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22"/>
                  </a:moveTo>
                  <a:cubicBezTo>
                    <a:pt x="59" y="25"/>
                    <a:pt x="62" y="33"/>
                    <a:pt x="58" y="39"/>
                  </a:cubicBezTo>
                  <a:cubicBezTo>
                    <a:pt x="55" y="45"/>
                    <a:pt x="47" y="48"/>
                    <a:pt x="41" y="4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3"/>
                    <a:pt x="0" y="15"/>
                    <a:pt x="3" y="9"/>
                  </a:cubicBezTo>
                  <a:cubicBezTo>
                    <a:pt x="7" y="2"/>
                    <a:pt x="14" y="0"/>
                    <a:pt x="21" y="4"/>
                  </a:cubicBezTo>
                  <a:lnTo>
                    <a:pt x="53" y="22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îŝḷíḋe">
              <a:extLst>
                <a:ext uri="{FF2B5EF4-FFF2-40B4-BE49-F238E27FC236}">
                  <a16:creationId xmlns:a16="http://schemas.microsoft.com/office/drawing/2014/main" xmlns="" id="{EC71F2B0-C966-44B3-9273-F6C051AB34B0}"/>
                </a:ext>
              </a:extLst>
            </p:cNvPr>
            <p:cNvSpPr/>
            <p:nvPr/>
          </p:nvSpPr>
          <p:spPr bwMode="auto">
            <a:xfrm>
              <a:off x="3752851" y="3443288"/>
              <a:ext cx="171450" cy="277813"/>
            </a:xfrm>
            <a:custGeom>
              <a:avLst/>
              <a:gdLst>
                <a:gd name="T0" fmla="*/ 36 w 52"/>
                <a:gd name="T1" fmla="*/ 75 h 84"/>
                <a:gd name="T2" fmla="*/ 18 w 52"/>
                <a:gd name="T3" fmla="*/ 81 h 84"/>
                <a:gd name="T4" fmla="*/ 11 w 52"/>
                <a:gd name="T5" fmla="*/ 63 h 84"/>
                <a:gd name="T6" fmla="*/ 5 w 52"/>
                <a:gd name="T7" fmla="*/ 24 h 84"/>
                <a:gd name="T8" fmla="*/ 7 w 52"/>
                <a:gd name="T9" fmla="*/ 5 h 84"/>
                <a:gd name="T10" fmla="*/ 26 w 52"/>
                <a:gd name="T11" fmla="*/ 7 h 84"/>
                <a:gd name="T12" fmla="*/ 36 w 52"/>
                <a:gd name="T13" fmla="*/ 74 h 84"/>
                <a:gd name="T14" fmla="*/ 36 w 52"/>
                <a:gd name="T1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84">
                  <a:moveTo>
                    <a:pt x="36" y="75"/>
                  </a:moveTo>
                  <a:cubicBezTo>
                    <a:pt x="32" y="81"/>
                    <a:pt x="25" y="84"/>
                    <a:pt x="18" y="81"/>
                  </a:cubicBezTo>
                  <a:cubicBezTo>
                    <a:pt x="11" y="78"/>
                    <a:pt x="8" y="69"/>
                    <a:pt x="11" y="63"/>
                  </a:cubicBezTo>
                  <a:cubicBezTo>
                    <a:pt x="20" y="43"/>
                    <a:pt x="5" y="24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3" y="0"/>
                    <a:pt x="22" y="1"/>
                    <a:pt x="26" y="7"/>
                  </a:cubicBezTo>
                  <a:cubicBezTo>
                    <a:pt x="27" y="8"/>
                    <a:pt x="52" y="39"/>
                    <a:pt x="36" y="74"/>
                  </a:cubicBezTo>
                  <a:lnTo>
                    <a:pt x="36" y="75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î$ḷiďê">
              <a:extLst>
                <a:ext uri="{FF2B5EF4-FFF2-40B4-BE49-F238E27FC236}">
                  <a16:creationId xmlns:a16="http://schemas.microsoft.com/office/drawing/2014/main" xmlns="" id="{672476F7-681F-4711-9330-07AF2FFCDBD7}"/>
                </a:ext>
              </a:extLst>
            </p:cNvPr>
            <p:cNvSpPr/>
            <p:nvPr/>
          </p:nvSpPr>
          <p:spPr bwMode="auto">
            <a:xfrm>
              <a:off x="3694113" y="3559175"/>
              <a:ext cx="95250" cy="180975"/>
            </a:xfrm>
            <a:custGeom>
              <a:avLst/>
              <a:gdLst>
                <a:gd name="T0" fmla="*/ 18 w 29"/>
                <a:gd name="T1" fmla="*/ 54 h 55"/>
                <a:gd name="T2" fmla="*/ 14 w 29"/>
                <a:gd name="T3" fmla="*/ 52 h 55"/>
                <a:gd name="T4" fmla="*/ 21 w 29"/>
                <a:gd name="T5" fmla="*/ 1 h 55"/>
                <a:gd name="T6" fmla="*/ 27 w 29"/>
                <a:gd name="T7" fmla="*/ 2 h 55"/>
                <a:gd name="T8" fmla="*/ 27 w 29"/>
                <a:gd name="T9" fmla="*/ 8 h 55"/>
                <a:gd name="T10" fmla="*/ 22 w 29"/>
                <a:gd name="T11" fmla="*/ 48 h 55"/>
                <a:gd name="T12" fmla="*/ 20 w 29"/>
                <a:gd name="T13" fmla="*/ 54 h 55"/>
                <a:gd name="T14" fmla="*/ 18 w 29"/>
                <a:gd name="T15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5">
                  <a:moveTo>
                    <a:pt x="18" y="54"/>
                  </a:moveTo>
                  <a:cubicBezTo>
                    <a:pt x="17" y="55"/>
                    <a:pt x="15" y="53"/>
                    <a:pt x="14" y="52"/>
                  </a:cubicBezTo>
                  <a:cubicBezTo>
                    <a:pt x="0" y="19"/>
                    <a:pt x="20" y="2"/>
                    <a:pt x="21" y="1"/>
                  </a:cubicBezTo>
                  <a:cubicBezTo>
                    <a:pt x="23" y="0"/>
                    <a:pt x="26" y="0"/>
                    <a:pt x="27" y="2"/>
                  </a:cubicBezTo>
                  <a:cubicBezTo>
                    <a:pt x="29" y="4"/>
                    <a:pt x="29" y="7"/>
                    <a:pt x="27" y="8"/>
                  </a:cubicBezTo>
                  <a:cubicBezTo>
                    <a:pt x="26" y="9"/>
                    <a:pt x="11" y="22"/>
                    <a:pt x="22" y="48"/>
                  </a:cubicBezTo>
                  <a:cubicBezTo>
                    <a:pt x="23" y="50"/>
                    <a:pt x="22" y="53"/>
                    <a:pt x="20" y="54"/>
                  </a:cubicBezTo>
                  <a:cubicBezTo>
                    <a:pt x="19" y="54"/>
                    <a:pt x="19" y="54"/>
                    <a:pt x="18" y="54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íṣļiḍè">
              <a:extLst>
                <a:ext uri="{FF2B5EF4-FFF2-40B4-BE49-F238E27FC236}">
                  <a16:creationId xmlns:a16="http://schemas.microsoft.com/office/drawing/2014/main" xmlns="" id="{A8F5FA8A-7A62-4F54-976B-6619671FA034}"/>
                </a:ext>
              </a:extLst>
            </p:cNvPr>
            <p:cNvSpPr/>
            <p:nvPr/>
          </p:nvSpPr>
          <p:spPr bwMode="auto">
            <a:xfrm>
              <a:off x="3670301" y="3667125"/>
              <a:ext cx="85725" cy="57150"/>
            </a:xfrm>
            <a:custGeom>
              <a:avLst/>
              <a:gdLst>
                <a:gd name="T0" fmla="*/ 6 w 26"/>
                <a:gd name="T1" fmla="*/ 17 h 17"/>
                <a:gd name="T2" fmla="*/ 3 w 26"/>
                <a:gd name="T3" fmla="*/ 16 h 17"/>
                <a:gd name="T4" fmla="*/ 2 w 26"/>
                <a:gd name="T5" fmla="*/ 10 h 17"/>
                <a:gd name="T6" fmla="*/ 21 w 26"/>
                <a:gd name="T7" fmla="*/ 0 h 17"/>
                <a:gd name="T8" fmla="*/ 26 w 26"/>
                <a:gd name="T9" fmla="*/ 5 h 17"/>
                <a:gd name="T10" fmla="*/ 21 w 26"/>
                <a:gd name="T11" fmla="*/ 9 h 17"/>
                <a:gd name="T12" fmla="*/ 9 w 26"/>
                <a:gd name="T13" fmla="*/ 15 h 17"/>
                <a:gd name="T14" fmla="*/ 6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6" y="17"/>
                  </a:moveTo>
                  <a:cubicBezTo>
                    <a:pt x="5" y="17"/>
                    <a:pt x="4" y="17"/>
                    <a:pt x="3" y="16"/>
                  </a:cubicBezTo>
                  <a:cubicBezTo>
                    <a:pt x="1" y="15"/>
                    <a:pt x="0" y="12"/>
                    <a:pt x="2" y="10"/>
                  </a:cubicBezTo>
                  <a:cubicBezTo>
                    <a:pt x="8" y="1"/>
                    <a:pt x="21" y="0"/>
                    <a:pt x="21" y="0"/>
                  </a:cubicBezTo>
                  <a:cubicBezTo>
                    <a:pt x="24" y="0"/>
                    <a:pt x="26" y="2"/>
                    <a:pt x="26" y="5"/>
                  </a:cubicBezTo>
                  <a:cubicBezTo>
                    <a:pt x="26" y="7"/>
                    <a:pt x="24" y="9"/>
                    <a:pt x="21" y="9"/>
                  </a:cubicBezTo>
                  <a:cubicBezTo>
                    <a:pt x="21" y="9"/>
                    <a:pt x="13" y="10"/>
                    <a:pt x="9" y="15"/>
                  </a:cubicBezTo>
                  <a:cubicBezTo>
                    <a:pt x="8" y="16"/>
                    <a:pt x="7" y="17"/>
                    <a:pt x="6" y="17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îšlîḑê">
              <a:extLst>
                <a:ext uri="{FF2B5EF4-FFF2-40B4-BE49-F238E27FC236}">
                  <a16:creationId xmlns:a16="http://schemas.microsoft.com/office/drawing/2014/main" xmlns="" id="{77DA538C-34A3-44F9-9DCB-7C2650D6A91E}"/>
                </a:ext>
              </a:extLst>
            </p:cNvPr>
            <p:cNvSpPr/>
            <p:nvPr/>
          </p:nvSpPr>
          <p:spPr bwMode="auto">
            <a:xfrm>
              <a:off x="3575051" y="3529013"/>
              <a:ext cx="106363" cy="174625"/>
            </a:xfrm>
            <a:custGeom>
              <a:avLst/>
              <a:gdLst>
                <a:gd name="T0" fmla="*/ 6 w 32"/>
                <a:gd name="T1" fmla="*/ 53 h 53"/>
                <a:gd name="T2" fmla="*/ 5 w 32"/>
                <a:gd name="T3" fmla="*/ 53 h 53"/>
                <a:gd name="T4" fmla="*/ 1 w 32"/>
                <a:gd name="T5" fmla="*/ 48 h 53"/>
                <a:gd name="T6" fmla="*/ 22 w 32"/>
                <a:gd name="T7" fmla="*/ 5 h 53"/>
                <a:gd name="T8" fmla="*/ 23 w 32"/>
                <a:gd name="T9" fmla="*/ 3 h 53"/>
                <a:gd name="T10" fmla="*/ 26 w 32"/>
                <a:gd name="T11" fmla="*/ 1 h 53"/>
                <a:gd name="T12" fmla="*/ 31 w 32"/>
                <a:gd name="T13" fmla="*/ 4 h 53"/>
                <a:gd name="T14" fmla="*/ 28 w 32"/>
                <a:gd name="T15" fmla="*/ 11 h 53"/>
                <a:gd name="T16" fmla="*/ 10 w 32"/>
                <a:gd name="T17" fmla="*/ 49 h 53"/>
                <a:gd name="T18" fmla="*/ 6 w 32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3">
                  <a:moveTo>
                    <a:pt x="6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2" y="53"/>
                    <a:pt x="0" y="50"/>
                    <a:pt x="1" y="48"/>
                  </a:cubicBezTo>
                  <a:cubicBezTo>
                    <a:pt x="4" y="23"/>
                    <a:pt x="16" y="10"/>
                    <a:pt x="22" y="5"/>
                  </a:cubicBezTo>
                  <a:cubicBezTo>
                    <a:pt x="22" y="4"/>
                    <a:pt x="23" y="4"/>
                    <a:pt x="23" y="3"/>
                  </a:cubicBezTo>
                  <a:cubicBezTo>
                    <a:pt x="23" y="2"/>
                    <a:pt x="24" y="1"/>
                    <a:pt x="26" y="1"/>
                  </a:cubicBezTo>
                  <a:cubicBezTo>
                    <a:pt x="28" y="0"/>
                    <a:pt x="31" y="1"/>
                    <a:pt x="31" y="4"/>
                  </a:cubicBezTo>
                  <a:cubicBezTo>
                    <a:pt x="32" y="7"/>
                    <a:pt x="30" y="9"/>
                    <a:pt x="28" y="11"/>
                  </a:cubicBezTo>
                  <a:cubicBezTo>
                    <a:pt x="23" y="16"/>
                    <a:pt x="13" y="27"/>
                    <a:pt x="10" y="49"/>
                  </a:cubicBezTo>
                  <a:cubicBezTo>
                    <a:pt x="9" y="51"/>
                    <a:pt x="8" y="53"/>
                    <a:pt x="6" y="53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ïṣ1íḑe">
              <a:extLst>
                <a:ext uri="{FF2B5EF4-FFF2-40B4-BE49-F238E27FC236}">
                  <a16:creationId xmlns:a16="http://schemas.microsoft.com/office/drawing/2014/main" xmlns="" id="{E44AAF63-DF64-404F-BD19-F4DBAD4FEAF4}"/>
                </a:ext>
              </a:extLst>
            </p:cNvPr>
            <p:cNvSpPr/>
            <p:nvPr/>
          </p:nvSpPr>
          <p:spPr bwMode="auto">
            <a:xfrm>
              <a:off x="4165601" y="3513138"/>
              <a:ext cx="415925" cy="388938"/>
            </a:xfrm>
            <a:custGeom>
              <a:avLst/>
              <a:gdLst>
                <a:gd name="T0" fmla="*/ 4 w 126"/>
                <a:gd name="T1" fmla="*/ 37 h 118"/>
                <a:gd name="T2" fmla="*/ 38 w 126"/>
                <a:gd name="T3" fmla="*/ 118 h 118"/>
                <a:gd name="T4" fmla="*/ 115 w 126"/>
                <a:gd name="T5" fmla="*/ 36 h 118"/>
                <a:gd name="T6" fmla="*/ 4 w 126"/>
                <a:gd name="T7" fmla="*/ 3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18">
                  <a:moveTo>
                    <a:pt x="4" y="37"/>
                  </a:moveTo>
                  <a:cubicBezTo>
                    <a:pt x="4" y="37"/>
                    <a:pt x="0" y="90"/>
                    <a:pt x="38" y="118"/>
                  </a:cubicBezTo>
                  <a:cubicBezTo>
                    <a:pt x="38" y="118"/>
                    <a:pt x="126" y="76"/>
                    <a:pt x="115" y="36"/>
                  </a:cubicBezTo>
                  <a:cubicBezTo>
                    <a:pt x="105" y="0"/>
                    <a:pt x="4" y="37"/>
                    <a:pt x="4" y="37"/>
                  </a:cubicBezTo>
                  <a:close/>
                </a:path>
              </a:pathLst>
            </a:custGeom>
            <a:solidFill>
              <a:srgbClr val="E50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iṣľîḋé">
              <a:extLst>
                <a:ext uri="{FF2B5EF4-FFF2-40B4-BE49-F238E27FC236}">
                  <a16:creationId xmlns:a16="http://schemas.microsoft.com/office/drawing/2014/main" xmlns="" id="{6753AEA6-9E7F-497D-8CDD-0E1426E1A8F2}"/>
                </a:ext>
              </a:extLst>
            </p:cNvPr>
            <p:cNvSpPr/>
            <p:nvPr/>
          </p:nvSpPr>
          <p:spPr bwMode="auto">
            <a:xfrm>
              <a:off x="4165601" y="3635375"/>
              <a:ext cx="128588" cy="266700"/>
            </a:xfrm>
            <a:custGeom>
              <a:avLst/>
              <a:gdLst>
                <a:gd name="T0" fmla="*/ 5 w 39"/>
                <a:gd name="T1" fmla="*/ 0 h 81"/>
                <a:gd name="T2" fmla="*/ 4 w 39"/>
                <a:gd name="T3" fmla="*/ 0 h 81"/>
                <a:gd name="T4" fmla="*/ 38 w 39"/>
                <a:gd name="T5" fmla="*/ 81 h 81"/>
                <a:gd name="T6" fmla="*/ 39 w 39"/>
                <a:gd name="T7" fmla="*/ 81 h 81"/>
                <a:gd name="T8" fmla="*/ 5 w 3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1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53"/>
                    <a:pt x="38" y="81"/>
                  </a:cubicBezTo>
                  <a:cubicBezTo>
                    <a:pt x="38" y="81"/>
                    <a:pt x="38" y="81"/>
                    <a:pt x="39" y="81"/>
                  </a:cubicBezTo>
                  <a:cubicBezTo>
                    <a:pt x="2" y="53"/>
                    <a:pt x="5" y="2"/>
                    <a:pt x="5" y="0"/>
                  </a:cubicBezTo>
                  <a:close/>
                </a:path>
              </a:pathLst>
            </a:custGeom>
            <a:solidFill>
              <a:srgbClr val="FF3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ísḷîďé">
              <a:extLst>
                <a:ext uri="{FF2B5EF4-FFF2-40B4-BE49-F238E27FC236}">
                  <a16:creationId xmlns:a16="http://schemas.microsoft.com/office/drawing/2014/main" xmlns="" id="{09D77B58-91BC-41C8-BF43-BE2EFF8BA39B}"/>
                </a:ext>
              </a:extLst>
            </p:cNvPr>
            <p:cNvSpPr/>
            <p:nvPr/>
          </p:nvSpPr>
          <p:spPr bwMode="auto">
            <a:xfrm>
              <a:off x="3568701" y="3519488"/>
              <a:ext cx="317500" cy="319088"/>
            </a:xfrm>
            <a:custGeom>
              <a:avLst/>
              <a:gdLst>
                <a:gd name="T0" fmla="*/ 78 w 96"/>
                <a:gd name="T1" fmla="*/ 20 h 97"/>
                <a:gd name="T2" fmla="*/ 89 w 96"/>
                <a:gd name="T3" fmla="*/ 57 h 97"/>
                <a:gd name="T4" fmla="*/ 77 w 96"/>
                <a:gd name="T5" fmla="*/ 79 h 97"/>
                <a:gd name="T6" fmla="*/ 40 w 96"/>
                <a:gd name="T7" fmla="*/ 89 h 97"/>
                <a:gd name="T8" fmla="*/ 18 w 96"/>
                <a:gd name="T9" fmla="*/ 77 h 97"/>
                <a:gd name="T10" fmla="*/ 7 w 96"/>
                <a:gd name="T11" fmla="*/ 40 h 97"/>
                <a:gd name="T12" fmla="*/ 19 w 96"/>
                <a:gd name="T13" fmla="*/ 18 h 97"/>
                <a:gd name="T14" fmla="*/ 56 w 96"/>
                <a:gd name="T15" fmla="*/ 7 h 97"/>
                <a:gd name="T16" fmla="*/ 78 w 96"/>
                <a:gd name="T17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78" y="20"/>
                  </a:moveTo>
                  <a:cubicBezTo>
                    <a:pt x="91" y="27"/>
                    <a:pt x="96" y="43"/>
                    <a:pt x="89" y="57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0" y="92"/>
                    <a:pt x="53" y="97"/>
                    <a:pt x="40" y="89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5" y="70"/>
                    <a:pt x="0" y="53"/>
                    <a:pt x="7" y="4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6" y="5"/>
                    <a:pt x="43" y="0"/>
                    <a:pt x="56" y="7"/>
                  </a:cubicBezTo>
                  <a:lnTo>
                    <a:pt x="78" y="20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ṥḻíḑe">
              <a:extLst>
                <a:ext uri="{FF2B5EF4-FFF2-40B4-BE49-F238E27FC236}">
                  <a16:creationId xmlns:a16="http://schemas.microsoft.com/office/drawing/2014/main" xmlns="" id="{B767B646-33F4-4062-8DF9-16723069219E}"/>
                </a:ext>
              </a:extLst>
            </p:cNvPr>
            <p:cNvSpPr/>
            <p:nvPr/>
          </p:nvSpPr>
          <p:spPr bwMode="auto">
            <a:xfrm>
              <a:off x="3440113" y="3629025"/>
              <a:ext cx="211138" cy="131763"/>
            </a:xfrm>
            <a:custGeom>
              <a:avLst/>
              <a:gdLst>
                <a:gd name="T0" fmla="*/ 54 w 64"/>
                <a:gd name="T1" fmla="*/ 13 h 40"/>
                <a:gd name="T2" fmla="*/ 62 w 64"/>
                <a:gd name="T3" fmla="*/ 30 h 40"/>
                <a:gd name="T4" fmla="*/ 46 w 64"/>
                <a:gd name="T5" fmla="*/ 38 h 40"/>
                <a:gd name="T6" fmla="*/ 10 w 64"/>
                <a:gd name="T7" fmla="*/ 27 h 40"/>
                <a:gd name="T8" fmla="*/ 2 w 64"/>
                <a:gd name="T9" fmla="*/ 10 h 40"/>
                <a:gd name="T10" fmla="*/ 18 w 64"/>
                <a:gd name="T11" fmla="*/ 2 h 40"/>
                <a:gd name="T12" fmla="*/ 54 w 64"/>
                <a:gd name="T13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0">
                  <a:moveTo>
                    <a:pt x="54" y="13"/>
                  </a:moveTo>
                  <a:cubicBezTo>
                    <a:pt x="61" y="16"/>
                    <a:pt x="64" y="23"/>
                    <a:pt x="62" y="30"/>
                  </a:cubicBezTo>
                  <a:cubicBezTo>
                    <a:pt x="60" y="36"/>
                    <a:pt x="53" y="40"/>
                    <a:pt x="46" y="3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4" y="24"/>
                    <a:pt x="0" y="17"/>
                    <a:pt x="2" y="10"/>
                  </a:cubicBezTo>
                  <a:cubicBezTo>
                    <a:pt x="4" y="4"/>
                    <a:pt x="12" y="0"/>
                    <a:pt x="18" y="2"/>
                  </a:cubicBezTo>
                  <a:lnTo>
                    <a:pt x="54" y="13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îṩ1iďé">
              <a:extLst>
                <a:ext uri="{FF2B5EF4-FFF2-40B4-BE49-F238E27FC236}">
                  <a16:creationId xmlns:a16="http://schemas.microsoft.com/office/drawing/2014/main" xmlns="" id="{9590D1AC-E2B3-47FC-8BFE-CCE568C9EA6A}"/>
                </a:ext>
              </a:extLst>
            </p:cNvPr>
            <p:cNvSpPr/>
            <p:nvPr/>
          </p:nvSpPr>
          <p:spPr bwMode="auto">
            <a:xfrm>
              <a:off x="3556001" y="3433763"/>
              <a:ext cx="187325" cy="174625"/>
            </a:xfrm>
            <a:custGeom>
              <a:avLst/>
              <a:gdLst>
                <a:gd name="T0" fmla="*/ 34 w 57"/>
                <a:gd name="T1" fmla="*/ 49 h 53"/>
                <a:gd name="T2" fmla="*/ 52 w 57"/>
                <a:gd name="T3" fmla="*/ 47 h 53"/>
                <a:gd name="T4" fmla="*/ 51 w 57"/>
                <a:gd name="T5" fmla="*/ 29 h 53"/>
                <a:gd name="T6" fmla="*/ 22 w 57"/>
                <a:gd name="T7" fmla="*/ 5 h 53"/>
                <a:gd name="T8" fmla="*/ 4 w 57"/>
                <a:gd name="T9" fmla="*/ 6 h 53"/>
                <a:gd name="T10" fmla="*/ 6 w 57"/>
                <a:gd name="T11" fmla="*/ 24 h 53"/>
                <a:gd name="T12" fmla="*/ 34 w 57"/>
                <a:gd name="T13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34" y="49"/>
                  </a:moveTo>
                  <a:cubicBezTo>
                    <a:pt x="40" y="53"/>
                    <a:pt x="48" y="53"/>
                    <a:pt x="52" y="47"/>
                  </a:cubicBezTo>
                  <a:cubicBezTo>
                    <a:pt x="57" y="42"/>
                    <a:pt x="56" y="34"/>
                    <a:pt x="51" y="29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1"/>
                    <a:pt x="4" y="6"/>
                  </a:cubicBezTo>
                  <a:cubicBezTo>
                    <a:pt x="0" y="12"/>
                    <a:pt x="1" y="20"/>
                    <a:pt x="6" y="24"/>
                  </a:cubicBezTo>
                  <a:lnTo>
                    <a:pt x="34" y="49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şlîḑé">
              <a:extLst>
                <a:ext uri="{FF2B5EF4-FFF2-40B4-BE49-F238E27FC236}">
                  <a16:creationId xmlns:a16="http://schemas.microsoft.com/office/drawing/2014/main" xmlns="" id="{427AD267-DC1A-466E-B2B2-FB30BDADC79A}"/>
                </a:ext>
              </a:extLst>
            </p:cNvPr>
            <p:cNvSpPr/>
            <p:nvPr/>
          </p:nvSpPr>
          <p:spPr bwMode="auto">
            <a:xfrm>
              <a:off x="3473451" y="3516313"/>
              <a:ext cx="204788" cy="158750"/>
            </a:xfrm>
            <a:custGeom>
              <a:avLst/>
              <a:gdLst>
                <a:gd name="T0" fmla="*/ 53 w 62"/>
                <a:gd name="T1" fmla="*/ 22 h 48"/>
                <a:gd name="T2" fmla="*/ 58 w 62"/>
                <a:gd name="T3" fmla="*/ 39 h 48"/>
                <a:gd name="T4" fmla="*/ 41 w 62"/>
                <a:gd name="T5" fmla="*/ 44 h 48"/>
                <a:gd name="T6" fmla="*/ 8 w 62"/>
                <a:gd name="T7" fmla="*/ 26 h 48"/>
                <a:gd name="T8" fmla="*/ 3 w 62"/>
                <a:gd name="T9" fmla="*/ 9 h 48"/>
                <a:gd name="T10" fmla="*/ 21 w 62"/>
                <a:gd name="T11" fmla="*/ 4 h 48"/>
                <a:gd name="T12" fmla="*/ 53 w 62"/>
                <a:gd name="T1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22"/>
                  </a:moveTo>
                  <a:cubicBezTo>
                    <a:pt x="59" y="25"/>
                    <a:pt x="62" y="33"/>
                    <a:pt x="58" y="39"/>
                  </a:cubicBezTo>
                  <a:cubicBezTo>
                    <a:pt x="55" y="45"/>
                    <a:pt x="47" y="48"/>
                    <a:pt x="41" y="4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3"/>
                    <a:pt x="0" y="15"/>
                    <a:pt x="3" y="9"/>
                  </a:cubicBezTo>
                  <a:cubicBezTo>
                    <a:pt x="7" y="2"/>
                    <a:pt x="14" y="0"/>
                    <a:pt x="21" y="4"/>
                  </a:cubicBezTo>
                  <a:lnTo>
                    <a:pt x="53" y="22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śḷîdè">
              <a:extLst>
                <a:ext uri="{FF2B5EF4-FFF2-40B4-BE49-F238E27FC236}">
                  <a16:creationId xmlns:a16="http://schemas.microsoft.com/office/drawing/2014/main" xmlns="" id="{27501149-7113-4A38-BAB4-ACB082B7E331}"/>
                </a:ext>
              </a:extLst>
            </p:cNvPr>
            <p:cNvSpPr/>
            <p:nvPr/>
          </p:nvSpPr>
          <p:spPr bwMode="auto">
            <a:xfrm>
              <a:off x="3752851" y="3443288"/>
              <a:ext cx="171450" cy="277813"/>
            </a:xfrm>
            <a:custGeom>
              <a:avLst/>
              <a:gdLst>
                <a:gd name="T0" fmla="*/ 36 w 52"/>
                <a:gd name="T1" fmla="*/ 75 h 84"/>
                <a:gd name="T2" fmla="*/ 18 w 52"/>
                <a:gd name="T3" fmla="*/ 81 h 84"/>
                <a:gd name="T4" fmla="*/ 11 w 52"/>
                <a:gd name="T5" fmla="*/ 63 h 84"/>
                <a:gd name="T6" fmla="*/ 5 w 52"/>
                <a:gd name="T7" fmla="*/ 24 h 84"/>
                <a:gd name="T8" fmla="*/ 7 w 52"/>
                <a:gd name="T9" fmla="*/ 5 h 84"/>
                <a:gd name="T10" fmla="*/ 26 w 52"/>
                <a:gd name="T11" fmla="*/ 7 h 84"/>
                <a:gd name="T12" fmla="*/ 36 w 52"/>
                <a:gd name="T13" fmla="*/ 74 h 84"/>
                <a:gd name="T14" fmla="*/ 36 w 52"/>
                <a:gd name="T1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84">
                  <a:moveTo>
                    <a:pt x="36" y="75"/>
                  </a:moveTo>
                  <a:cubicBezTo>
                    <a:pt x="32" y="81"/>
                    <a:pt x="25" y="84"/>
                    <a:pt x="18" y="81"/>
                  </a:cubicBezTo>
                  <a:cubicBezTo>
                    <a:pt x="11" y="78"/>
                    <a:pt x="8" y="69"/>
                    <a:pt x="11" y="63"/>
                  </a:cubicBezTo>
                  <a:cubicBezTo>
                    <a:pt x="20" y="43"/>
                    <a:pt x="5" y="24"/>
                    <a:pt x="5" y="24"/>
                  </a:cubicBezTo>
                  <a:cubicBezTo>
                    <a:pt x="0" y="18"/>
                    <a:pt x="1" y="10"/>
                    <a:pt x="7" y="5"/>
                  </a:cubicBezTo>
                  <a:cubicBezTo>
                    <a:pt x="13" y="0"/>
                    <a:pt x="22" y="1"/>
                    <a:pt x="26" y="7"/>
                  </a:cubicBezTo>
                  <a:cubicBezTo>
                    <a:pt x="27" y="8"/>
                    <a:pt x="52" y="39"/>
                    <a:pt x="36" y="74"/>
                  </a:cubicBezTo>
                  <a:lnTo>
                    <a:pt x="36" y="75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îṣliďe">
              <a:extLst>
                <a:ext uri="{FF2B5EF4-FFF2-40B4-BE49-F238E27FC236}">
                  <a16:creationId xmlns:a16="http://schemas.microsoft.com/office/drawing/2014/main" xmlns="" id="{A229636E-CC85-4258-BD2E-D65CEC543AC9}"/>
                </a:ext>
              </a:extLst>
            </p:cNvPr>
            <p:cNvSpPr/>
            <p:nvPr/>
          </p:nvSpPr>
          <p:spPr bwMode="auto">
            <a:xfrm>
              <a:off x="3694113" y="3559175"/>
              <a:ext cx="95250" cy="180975"/>
            </a:xfrm>
            <a:custGeom>
              <a:avLst/>
              <a:gdLst>
                <a:gd name="T0" fmla="*/ 18 w 29"/>
                <a:gd name="T1" fmla="*/ 54 h 55"/>
                <a:gd name="T2" fmla="*/ 14 w 29"/>
                <a:gd name="T3" fmla="*/ 52 h 55"/>
                <a:gd name="T4" fmla="*/ 21 w 29"/>
                <a:gd name="T5" fmla="*/ 1 h 55"/>
                <a:gd name="T6" fmla="*/ 27 w 29"/>
                <a:gd name="T7" fmla="*/ 2 h 55"/>
                <a:gd name="T8" fmla="*/ 27 w 29"/>
                <a:gd name="T9" fmla="*/ 8 h 55"/>
                <a:gd name="T10" fmla="*/ 22 w 29"/>
                <a:gd name="T11" fmla="*/ 48 h 55"/>
                <a:gd name="T12" fmla="*/ 20 w 29"/>
                <a:gd name="T13" fmla="*/ 54 h 55"/>
                <a:gd name="T14" fmla="*/ 18 w 29"/>
                <a:gd name="T15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5">
                  <a:moveTo>
                    <a:pt x="18" y="54"/>
                  </a:moveTo>
                  <a:cubicBezTo>
                    <a:pt x="17" y="55"/>
                    <a:pt x="15" y="53"/>
                    <a:pt x="14" y="52"/>
                  </a:cubicBezTo>
                  <a:cubicBezTo>
                    <a:pt x="0" y="19"/>
                    <a:pt x="20" y="2"/>
                    <a:pt x="21" y="1"/>
                  </a:cubicBezTo>
                  <a:cubicBezTo>
                    <a:pt x="23" y="0"/>
                    <a:pt x="26" y="0"/>
                    <a:pt x="27" y="2"/>
                  </a:cubicBezTo>
                  <a:cubicBezTo>
                    <a:pt x="29" y="4"/>
                    <a:pt x="29" y="7"/>
                    <a:pt x="27" y="8"/>
                  </a:cubicBezTo>
                  <a:cubicBezTo>
                    <a:pt x="26" y="9"/>
                    <a:pt x="11" y="22"/>
                    <a:pt x="22" y="48"/>
                  </a:cubicBezTo>
                  <a:cubicBezTo>
                    <a:pt x="23" y="50"/>
                    <a:pt x="22" y="53"/>
                    <a:pt x="20" y="54"/>
                  </a:cubicBezTo>
                  <a:cubicBezTo>
                    <a:pt x="19" y="54"/>
                    <a:pt x="19" y="54"/>
                    <a:pt x="18" y="54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îşḻîdê">
              <a:extLst>
                <a:ext uri="{FF2B5EF4-FFF2-40B4-BE49-F238E27FC236}">
                  <a16:creationId xmlns:a16="http://schemas.microsoft.com/office/drawing/2014/main" xmlns="" id="{054ED2EE-02A1-45FB-9C7E-04CC8D081A00}"/>
                </a:ext>
              </a:extLst>
            </p:cNvPr>
            <p:cNvSpPr/>
            <p:nvPr/>
          </p:nvSpPr>
          <p:spPr bwMode="auto">
            <a:xfrm>
              <a:off x="3670301" y="3667125"/>
              <a:ext cx="85725" cy="57150"/>
            </a:xfrm>
            <a:custGeom>
              <a:avLst/>
              <a:gdLst>
                <a:gd name="T0" fmla="*/ 6 w 26"/>
                <a:gd name="T1" fmla="*/ 17 h 17"/>
                <a:gd name="T2" fmla="*/ 3 w 26"/>
                <a:gd name="T3" fmla="*/ 16 h 17"/>
                <a:gd name="T4" fmla="*/ 2 w 26"/>
                <a:gd name="T5" fmla="*/ 10 h 17"/>
                <a:gd name="T6" fmla="*/ 21 w 26"/>
                <a:gd name="T7" fmla="*/ 0 h 17"/>
                <a:gd name="T8" fmla="*/ 26 w 26"/>
                <a:gd name="T9" fmla="*/ 5 h 17"/>
                <a:gd name="T10" fmla="*/ 21 w 26"/>
                <a:gd name="T11" fmla="*/ 9 h 17"/>
                <a:gd name="T12" fmla="*/ 9 w 26"/>
                <a:gd name="T13" fmla="*/ 15 h 17"/>
                <a:gd name="T14" fmla="*/ 6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6" y="17"/>
                  </a:moveTo>
                  <a:cubicBezTo>
                    <a:pt x="5" y="17"/>
                    <a:pt x="4" y="17"/>
                    <a:pt x="3" y="16"/>
                  </a:cubicBezTo>
                  <a:cubicBezTo>
                    <a:pt x="1" y="15"/>
                    <a:pt x="0" y="12"/>
                    <a:pt x="2" y="10"/>
                  </a:cubicBezTo>
                  <a:cubicBezTo>
                    <a:pt x="8" y="1"/>
                    <a:pt x="21" y="0"/>
                    <a:pt x="21" y="0"/>
                  </a:cubicBezTo>
                  <a:cubicBezTo>
                    <a:pt x="24" y="0"/>
                    <a:pt x="26" y="2"/>
                    <a:pt x="26" y="5"/>
                  </a:cubicBezTo>
                  <a:cubicBezTo>
                    <a:pt x="26" y="7"/>
                    <a:pt x="24" y="9"/>
                    <a:pt x="21" y="9"/>
                  </a:cubicBezTo>
                  <a:cubicBezTo>
                    <a:pt x="21" y="9"/>
                    <a:pt x="13" y="10"/>
                    <a:pt x="9" y="15"/>
                  </a:cubicBezTo>
                  <a:cubicBezTo>
                    <a:pt x="8" y="16"/>
                    <a:pt x="7" y="17"/>
                    <a:pt x="6" y="17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ïṡ1ïďe">
              <a:extLst>
                <a:ext uri="{FF2B5EF4-FFF2-40B4-BE49-F238E27FC236}">
                  <a16:creationId xmlns:a16="http://schemas.microsoft.com/office/drawing/2014/main" xmlns="" id="{120D5E3D-CABE-42CD-9F51-401BF47C1F11}"/>
                </a:ext>
              </a:extLst>
            </p:cNvPr>
            <p:cNvSpPr/>
            <p:nvPr/>
          </p:nvSpPr>
          <p:spPr bwMode="auto">
            <a:xfrm>
              <a:off x="3575051" y="3529013"/>
              <a:ext cx="106363" cy="174625"/>
            </a:xfrm>
            <a:custGeom>
              <a:avLst/>
              <a:gdLst>
                <a:gd name="T0" fmla="*/ 6 w 32"/>
                <a:gd name="T1" fmla="*/ 53 h 53"/>
                <a:gd name="T2" fmla="*/ 5 w 32"/>
                <a:gd name="T3" fmla="*/ 53 h 53"/>
                <a:gd name="T4" fmla="*/ 1 w 32"/>
                <a:gd name="T5" fmla="*/ 48 h 53"/>
                <a:gd name="T6" fmla="*/ 22 w 32"/>
                <a:gd name="T7" fmla="*/ 5 h 53"/>
                <a:gd name="T8" fmla="*/ 23 w 32"/>
                <a:gd name="T9" fmla="*/ 3 h 53"/>
                <a:gd name="T10" fmla="*/ 26 w 32"/>
                <a:gd name="T11" fmla="*/ 1 h 53"/>
                <a:gd name="T12" fmla="*/ 31 w 32"/>
                <a:gd name="T13" fmla="*/ 4 h 53"/>
                <a:gd name="T14" fmla="*/ 28 w 32"/>
                <a:gd name="T15" fmla="*/ 11 h 53"/>
                <a:gd name="T16" fmla="*/ 10 w 32"/>
                <a:gd name="T17" fmla="*/ 49 h 53"/>
                <a:gd name="T18" fmla="*/ 6 w 32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3">
                  <a:moveTo>
                    <a:pt x="6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2" y="53"/>
                    <a:pt x="0" y="50"/>
                    <a:pt x="1" y="48"/>
                  </a:cubicBezTo>
                  <a:cubicBezTo>
                    <a:pt x="4" y="23"/>
                    <a:pt x="16" y="10"/>
                    <a:pt x="22" y="5"/>
                  </a:cubicBezTo>
                  <a:cubicBezTo>
                    <a:pt x="22" y="4"/>
                    <a:pt x="23" y="4"/>
                    <a:pt x="23" y="3"/>
                  </a:cubicBezTo>
                  <a:cubicBezTo>
                    <a:pt x="23" y="2"/>
                    <a:pt x="24" y="1"/>
                    <a:pt x="26" y="1"/>
                  </a:cubicBezTo>
                  <a:cubicBezTo>
                    <a:pt x="28" y="0"/>
                    <a:pt x="31" y="1"/>
                    <a:pt x="31" y="4"/>
                  </a:cubicBezTo>
                  <a:cubicBezTo>
                    <a:pt x="32" y="7"/>
                    <a:pt x="30" y="9"/>
                    <a:pt x="28" y="11"/>
                  </a:cubicBezTo>
                  <a:cubicBezTo>
                    <a:pt x="23" y="16"/>
                    <a:pt x="13" y="27"/>
                    <a:pt x="10" y="49"/>
                  </a:cubicBezTo>
                  <a:cubicBezTo>
                    <a:pt x="9" y="51"/>
                    <a:pt x="8" y="53"/>
                    <a:pt x="6" y="53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iṧḷîďè">
              <a:extLst>
                <a:ext uri="{FF2B5EF4-FFF2-40B4-BE49-F238E27FC236}">
                  <a16:creationId xmlns:a16="http://schemas.microsoft.com/office/drawing/2014/main" xmlns="" id="{6BB73F72-5481-4D31-A01B-7EA394F80E43}"/>
                </a:ext>
              </a:extLst>
            </p:cNvPr>
            <p:cNvSpPr/>
            <p:nvPr/>
          </p:nvSpPr>
          <p:spPr bwMode="auto">
            <a:xfrm>
              <a:off x="4391026" y="3595688"/>
              <a:ext cx="174625" cy="246063"/>
            </a:xfrm>
            <a:custGeom>
              <a:avLst/>
              <a:gdLst>
                <a:gd name="T0" fmla="*/ 47 w 53"/>
                <a:gd name="T1" fmla="*/ 11 h 75"/>
                <a:gd name="T2" fmla="*/ 39 w 53"/>
                <a:gd name="T3" fmla="*/ 0 h 75"/>
                <a:gd name="T4" fmla="*/ 30 w 53"/>
                <a:gd name="T5" fmla="*/ 1 h 75"/>
                <a:gd name="T6" fmla="*/ 0 w 53"/>
                <a:gd name="T7" fmla="*/ 75 h 75"/>
                <a:gd name="T8" fmla="*/ 47 w 53"/>
                <a:gd name="T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47" y="11"/>
                  </a:moveTo>
                  <a:cubicBezTo>
                    <a:pt x="46" y="6"/>
                    <a:pt x="43" y="3"/>
                    <a:pt x="39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5" y="59"/>
                    <a:pt x="53" y="35"/>
                    <a:pt x="47" y="11"/>
                  </a:cubicBezTo>
                  <a:close/>
                </a:path>
              </a:pathLst>
            </a:custGeom>
            <a:solidFill>
              <a:srgbClr val="D30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íṣļiḑé">
              <a:extLst>
                <a:ext uri="{FF2B5EF4-FFF2-40B4-BE49-F238E27FC236}">
                  <a16:creationId xmlns:a16="http://schemas.microsoft.com/office/drawing/2014/main" xmlns="" id="{9D3DB2A9-CB2C-40D1-9822-C2E70551085B}"/>
                </a:ext>
              </a:extLst>
            </p:cNvPr>
            <p:cNvSpPr/>
            <p:nvPr/>
          </p:nvSpPr>
          <p:spPr bwMode="auto">
            <a:xfrm>
              <a:off x="4400551" y="3255963"/>
              <a:ext cx="1038225" cy="1014413"/>
            </a:xfrm>
            <a:custGeom>
              <a:avLst/>
              <a:gdLst>
                <a:gd name="T0" fmla="*/ 261 w 315"/>
                <a:gd name="T1" fmla="*/ 69 h 308"/>
                <a:gd name="T2" fmla="*/ 256 w 315"/>
                <a:gd name="T3" fmla="*/ 228 h 308"/>
                <a:gd name="T4" fmla="*/ 100 w 315"/>
                <a:gd name="T5" fmla="*/ 264 h 308"/>
                <a:gd name="T6" fmla="*/ 44 w 315"/>
                <a:gd name="T7" fmla="*/ 53 h 308"/>
                <a:gd name="T8" fmla="*/ 261 w 315"/>
                <a:gd name="T9" fmla="*/ 6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08">
                  <a:moveTo>
                    <a:pt x="261" y="69"/>
                  </a:moveTo>
                  <a:cubicBezTo>
                    <a:pt x="315" y="113"/>
                    <a:pt x="301" y="175"/>
                    <a:pt x="256" y="228"/>
                  </a:cubicBezTo>
                  <a:cubicBezTo>
                    <a:pt x="212" y="282"/>
                    <a:pt x="154" y="308"/>
                    <a:pt x="100" y="264"/>
                  </a:cubicBezTo>
                  <a:cubicBezTo>
                    <a:pt x="46" y="219"/>
                    <a:pt x="0" y="107"/>
                    <a:pt x="44" y="53"/>
                  </a:cubicBezTo>
                  <a:cubicBezTo>
                    <a:pt x="89" y="0"/>
                    <a:pt x="208" y="24"/>
                    <a:pt x="261" y="69"/>
                  </a:cubicBezTo>
                </a:path>
              </a:pathLst>
            </a:custGeom>
            <a:solidFill>
              <a:srgbClr val="B90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ïšľîďê">
              <a:extLst>
                <a:ext uri="{FF2B5EF4-FFF2-40B4-BE49-F238E27FC236}">
                  <a16:creationId xmlns:a16="http://schemas.microsoft.com/office/drawing/2014/main" xmlns="" id="{E6F530FB-75C5-4896-B4DF-1FB77574EA34}"/>
                </a:ext>
              </a:extLst>
            </p:cNvPr>
            <p:cNvSpPr/>
            <p:nvPr/>
          </p:nvSpPr>
          <p:spPr bwMode="auto">
            <a:xfrm>
              <a:off x="4471988" y="3581400"/>
              <a:ext cx="904875" cy="688975"/>
            </a:xfrm>
            <a:custGeom>
              <a:avLst/>
              <a:gdLst>
                <a:gd name="T0" fmla="*/ 234 w 274"/>
                <a:gd name="T1" fmla="*/ 122 h 209"/>
                <a:gd name="T2" fmla="*/ 79 w 274"/>
                <a:gd name="T3" fmla="*/ 158 h 209"/>
                <a:gd name="T4" fmla="*/ 5 w 274"/>
                <a:gd name="T5" fmla="*/ 0 h 209"/>
                <a:gd name="T6" fmla="*/ 78 w 274"/>
                <a:gd name="T7" fmla="*/ 165 h 209"/>
                <a:gd name="T8" fmla="*/ 234 w 274"/>
                <a:gd name="T9" fmla="*/ 129 h 209"/>
                <a:gd name="T10" fmla="*/ 274 w 274"/>
                <a:gd name="T11" fmla="*/ 39 h 209"/>
                <a:gd name="T12" fmla="*/ 234 w 274"/>
                <a:gd name="T13" fmla="*/ 12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209">
                  <a:moveTo>
                    <a:pt x="234" y="122"/>
                  </a:moveTo>
                  <a:cubicBezTo>
                    <a:pt x="190" y="176"/>
                    <a:pt x="132" y="202"/>
                    <a:pt x="79" y="158"/>
                  </a:cubicBezTo>
                  <a:cubicBezTo>
                    <a:pt x="39" y="125"/>
                    <a:pt x="4" y="56"/>
                    <a:pt x="5" y="0"/>
                  </a:cubicBezTo>
                  <a:cubicBezTo>
                    <a:pt x="0" y="57"/>
                    <a:pt x="37" y="131"/>
                    <a:pt x="78" y="165"/>
                  </a:cubicBezTo>
                  <a:cubicBezTo>
                    <a:pt x="132" y="209"/>
                    <a:pt x="190" y="183"/>
                    <a:pt x="234" y="129"/>
                  </a:cubicBezTo>
                  <a:cubicBezTo>
                    <a:pt x="258" y="100"/>
                    <a:pt x="273" y="69"/>
                    <a:pt x="274" y="39"/>
                  </a:cubicBezTo>
                  <a:cubicBezTo>
                    <a:pt x="271" y="67"/>
                    <a:pt x="257" y="96"/>
                    <a:pt x="234" y="122"/>
                  </a:cubicBezTo>
                  <a:close/>
                </a:path>
              </a:pathLst>
            </a:custGeom>
            <a:solidFill>
              <a:srgbClr val="E50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ïṩļïḑê">
              <a:extLst>
                <a:ext uri="{FF2B5EF4-FFF2-40B4-BE49-F238E27FC236}">
                  <a16:creationId xmlns:a16="http://schemas.microsoft.com/office/drawing/2014/main" xmlns="" id="{B113AB5E-ECAA-4847-B76F-D2B5C04A4CF2}"/>
                </a:ext>
              </a:extLst>
            </p:cNvPr>
            <p:cNvSpPr/>
            <p:nvPr/>
          </p:nvSpPr>
          <p:spPr bwMode="auto">
            <a:xfrm>
              <a:off x="4519613" y="3311525"/>
              <a:ext cx="376238" cy="527050"/>
            </a:xfrm>
            <a:custGeom>
              <a:avLst/>
              <a:gdLst>
                <a:gd name="T0" fmla="*/ 0 w 114"/>
                <a:gd name="T1" fmla="*/ 85 h 160"/>
                <a:gd name="T2" fmla="*/ 104 w 114"/>
                <a:gd name="T3" fmla="*/ 137 h 160"/>
                <a:gd name="T4" fmla="*/ 114 w 114"/>
                <a:gd name="T5" fmla="*/ 160 h 160"/>
                <a:gd name="T6" fmla="*/ 100 w 114"/>
                <a:gd name="T7" fmla="*/ 38 h 160"/>
                <a:gd name="T8" fmla="*/ 86 w 114"/>
                <a:gd name="T9" fmla="*/ 11 h 160"/>
                <a:gd name="T10" fmla="*/ 41 w 114"/>
                <a:gd name="T11" fmla="*/ 0 h 160"/>
                <a:gd name="T12" fmla="*/ 0 w 114"/>
                <a:gd name="T13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60">
                  <a:moveTo>
                    <a:pt x="0" y="85"/>
                  </a:moveTo>
                  <a:cubicBezTo>
                    <a:pt x="43" y="76"/>
                    <a:pt x="86" y="98"/>
                    <a:pt x="104" y="137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85"/>
                    <a:pt x="0" y="85"/>
                    <a:pt x="0" y="85"/>
                  </a:cubicBezTo>
                </a:path>
              </a:pathLst>
            </a:custGeom>
            <a:solidFill>
              <a:srgbClr val="930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îśḻíḓe">
              <a:extLst>
                <a:ext uri="{FF2B5EF4-FFF2-40B4-BE49-F238E27FC236}">
                  <a16:creationId xmlns:a16="http://schemas.microsoft.com/office/drawing/2014/main" xmlns="" id="{C3C8563E-9441-420D-AC16-9C648474FB34}"/>
                </a:ext>
              </a:extLst>
            </p:cNvPr>
            <p:cNvSpPr/>
            <p:nvPr/>
          </p:nvSpPr>
          <p:spPr bwMode="auto">
            <a:xfrm>
              <a:off x="7888288" y="4402138"/>
              <a:ext cx="630238" cy="385763"/>
            </a:xfrm>
            <a:custGeom>
              <a:avLst/>
              <a:gdLst>
                <a:gd name="T0" fmla="*/ 191 w 191"/>
                <a:gd name="T1" fmla="*/ 35 h 117"/>
                <a:gd name="T2" fmla="*/ 0 w 191"/>
                <a:gd name="T3" fmla="*/ 95 h 117"/>
                <a:gd name="T4" fmla="*/ 14 w 191"/>
                <a:gd name="T5" fmla="*/ 45 h 117"/>
                <a:gd name="T6" fmla="*/ 168 w 191"/>
                <a:gd name="T7" fmla="*/ 0 h 117"/>
                <a:gd name="T8" fmla="*/ 191 w 191"/>
                <a:gd name="T9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17">
                  <a:moveTo>
                    <a:pt x="191" y="35"/>
                  </a:moveTo>
                  <a:cubicBezTo>
                    <a:pt x="191" y="35"/>
                    <a:pt x="120" y="117"/>
                    <a:pt x="0" y="9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96" y="71"/>
                    <a:pt x="168" y="0"/>
                  </a:cubicBezTo>
                  <a:lnTo>
                    <a:pt x="191" y="35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îSľîḓè">
              <a:extLst>
                <a:ext uri="{FF2B5EF4-FFF2-40B4-BE49-F238E27FC236}">
                  <a16:creationId xmlns:a16="http://schemas.microsoft.com/office/drawing/2014/main" xmlns="" id="{29756405-8ED8-42A5-A84B-74E6C4D86A68}"/>
                </a:ext>
              </a:extLst>
            </p:cNvPr>
            <p:cNvSpPr/>
            <p:nvPr/>
          </p:nvSpPr>
          <p:spPr bwMode="auto">
            <a:xfrm>
              <a:off x="7943851" y="4564063"/>
              <a:ext cx="144463" cy="165100"/>
            </a:xfrm>
            <a:custGeom>
              <a:avLst/>
              <a:gdLst>
                <a:gd name="T0" fmla="*/ 44 w 44"/>
                <a:gd name="T1" fmla="*/ 49 h 50"/>
                <a:gd name="T2" fmla="*/ 0 w 44"/>
                <a:gd name="T3" fmla="*/ 48 h 50"/>
                <a:gd name="T4" fmla="*/ 0 w 44"/>
                <a:gd name="T5" fmla="*/ 37 h 50"/>
                <a:gd name="T6" fmla="*/ 24 w 44"/>
                <a:gd name="T7" fmla="*/ 0 h 50"/>
                <a:gd name="T8" fmla="*/ 25 w 44"/>
                <a:gd name="T9" fmla="*/ 0 h 50"/>
                <a:gd name="T10" fmla="*/ 44 w 44"/>
                <a:gd name="T1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0">
                  <a:moveTo>
                    <a:pt x="44" y="49"/>
                  </a:moveTo>
                  <a:cubicBezTo>
                    <a:pt x="30" y="50"/>
                    <a:pt x="16" y="50"/>
                    <a:pt x="0" y="4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44" y="49"/>
                  </a:lnTo>
                  <a:close/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îšḷïḓe">
              <a:extLst>
                <a:ext uri="{FF2B5EF4-FFF2-40B4-BE49-F238E27FC236}">
                  <a16:creationId xmlns:a16="http://schemas.microsoft.com/office/drawing/2014/main" xmlns="" id="{19A9D793-E884-45F7-9E96-20056E6E2F22}"/>
                </a:ext>
              </a:extLst>
            </p:cNvPr>
            <p:cNvSpPr/>
            <p:nvPr/>
          </p:nvSpPr>
          <p:spPr bwMode="auto">
            <a:xfrm>
              <a:off x="8310563" y="4313238"/>
              <a:ext cx="315913" cy="320675"/>
            </a:xfrm>
            <a:custGeom>
              <a:avLst/>
              <a:gdLst>
                <a:gd name="T0" fmla="*/ 13 w 96"/>
                <a:gd name="T1" fmla="*/ 25 h 97"/>
                <a:gd name="T2" fmla="*/ 9 w 96"/>
                <a:gd name="T3" fmla="*/ 64 h 97"/>
                <a:gd name="T4" fmla="*/ 25 w 96"/>
                <a:gd name="T5" fmla="*/ 83 h 97"/>
                <a:gd name="T6" fmla="*/ 64 w 96"/>
                <a:gd name="T7" fmla="*/ 87 h 97"/>
                <a:gd name="T8" fmla="*/ 83 w 96"/>
                <a:gd name="T9" fmla="*/ 71 h 97"/>
                <a:gd name="T10" fmla="*/ 87 w 96"/>
                <a:gd name="T11" fmla="*/ 33 h 97"/>
                <a:gd name="T12" fmla="*/ 71 w 96"/>
                <a:gd name="T13" fmla="*/ 13 h 97"/>
                <a:gd name="T14" fmla="*/ 33 w 96"/>
                <a:gd name="T15" fmla="*/ 9 h 97"/>
                <a:gd name="T16" fmla="*/ 13 w 96"/>
                <a:gd name="T17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13" y="25"/>
                  </a:moveTo>
                  <a:cubicBezTo>
                    <a:pt x="1" y="35"/>
                    <a:pt x="0" y="52"/>
                    <a:pt x="9" y="6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35" y="95"/>
                    <a:pt x="52" y="97"/>
                    <a:pt x="64" y="87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95" y="61"/>
                    <a:pt x="96" y="44"/>
                    <a:pt x="87" y="3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1" y="2"/>
                    <a:pt x="44" y="0"/>
                    <a:pt x="33" y="9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ṡľíḑe">
              <a:extLst>
                <a:ext uri="{FF2B5EF4-FFF2-40B4-BE49-F238E27FC236}">
                  <a16:creationId xmlns:a16="http://schemas.microsoft.com/office/drawing/2014/main" xmlns="" id="{6C898714-5685-4C43-B20D-BACADBA3975B}"/>
                </a:ext>
              </a:extLst>
            </p:cNvPr>
            <p:cNvSpPr/>
            <p:nvPr/>
          </p:nvSpPr>
          <p:spPr bwMode="auto">
            <a:xfrm>
              <a:off x="8547101" y="4376738"/>
              <a:ext cx="204788" cy="153988"/>
            </a:xfrm>
            <a:custGeom>
              <a:avLst/>
              <a:gdLst>
                <a:gd name="T0" fmla="*/ 8 w 62"/>
                <a:gd name="T1" fmla="*/ 21 h 47"/>
                <a:gd name="T2" fmla="*/ 3 w 62"/>
                <a:gd name="T3" fmla="*/ 39 h 47"/>
                <a:gd name="T4" fmla="*/ 20 w 62"/>
                <a:gd name="T5" fmla="*/ 44 h 47"/>
                <a:gd name="T6" fmla="*/ 53 w 62"/>
                <a:gd name="T7" fmla="*/ 26 h 47"/>
                <a:gd name="T8" fmla="*/ 58 w 62"/>
                <a:gd name="T9" fmla="*/ 9 h 47"/>
                <a:gd name="T10" fmla="*/ 41 w 62"/>
                <a:gd name="T11" fmla="*/ 4 h 47"/>
                <a:gd name="T12" fmla="*/ 8 w 62"/>
                <a:gd name="T13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7">
                  <a:moveTo>
                    <a:pt x="8" y="21"/>
                  </a:moveTo>
                  <a:cubicBezTo>
                    <a:pt x="2" y="25"/>
                    <a:pt x="0" y="32"/>
                    <a:pt x="3" y="39"/>
                  </a:cubicBezTo>
                  <a:cubicBezTo>
                    <a:pt x="6" y="45"/>
                    <a:pt x="14" y="47"/>
                    <a:pt x="20" y="44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60" y="23"/>
                    <a:pt x="62" y="15"/>
                    <a:pt x="58" y="9"/>
                  </a:cubicBezTo>
                  <a:cubicBezTo>
                    <a:pt x="55" y="2"/>
                    <a:pt x="47" y="0"/>
                    <a:pt x="41" y="4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îśľiḋè">
              <a:extLst>
                <a:ext uri="{FF2B5EF4-FFF2-40B4-BE49-F238E27FC236}">
                  <a16:creationId xmlns:a16="http://schemas.microsoft.com/office/drawing/2014/main" xmlns="" id="{D10F7979-EF05-481C-B1C6-113CC5181D76}"/>
                </a:ext>
              </a:extLst>
            </p:cNvPr>
            <p:cNvSpPr/>
            <p:nvPr/>
          </p:nvSpPr>
          <p:spPr bwMode="auto">
            <a:xfrm>
              <a:off x="8428038" y="4208463"/>
              <a:ext cx="173038" cy="190500"/>
            </a:xfrm>
            <a:custGeom>
              <a:avLst/>
              <a:gdLst>
                <a:gd name="T0" fmla="*/ 25 w 52"/>
                <a:gd name="T1" fmla="*/ 52 h 58"/>
                <a:gd name="T2" fmla="*/ 7 w 52"/>
                <a:gd name="T3" fmla="*/ 54 h 58"/>
                <a:gd name="T4" fmla="*/ 5 w 52"/>
                <a:gd name="T5" fmla="*/ 35 h 58"/>
                <a:gd name="T6" fmla="*/ 28 w 52"/>
                <a:gd name="T7" fmla="*/ 6 h 58"/>
                <a:gd name="T8" fmla="*/ 46 w 52"/>
                <a:gd name="T9" fmla="*/ 4 h 58"/>
                <a:gd name="T10" fmla="*/ 48 w 52"/>
                <a:gd name="T11" fmla="*/ 22 h 58"/>
                <a:gd name="T12" fmla="*/ 25 w 52"/>
                <a:gd name="T13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8">
                  <a:moveTo>
                    <a:pt x="25" y="52"/>
                  </a:moveTo>
                  <a:cubicBezTo>
                    <a:pt x="20" y="57"/>
                    <a:pt x="12" y="58"/>
                    <a:pt x="7" y="54"/>
                  </a:cubicBezTo>
                  <a:cubicBezTo>
                    <a:pt x="1" y="49"/>
                    <a:pt x="0" y="41"/>
                    <a:pt x="5" y="3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3" y="1"/>
                    <a:pt x="41" y="0"/>
                    <a:pt x="46" y="4"/>
                  </a:cubicBezTo>
                  <a:cubicBezTo>
                    <a:pt x="52" y="9"/>
                    <a:pt x="52" y="17"/>
                    <a:pt x="48" y="22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íslîďé">
              <a:extLst>
                <a:ext uri="{FF2B5EF4-FFF2-40B4-BE49-F238E27FC236}">
                  <a16:creationId xmlns:a16="http://schemas.microsoft.com/office/drawing/2014/main" xmlns="" id="{A6BF4F61-D58B-4E75-A7EA-95066A6B162F}"/>
                </a:ext>
              </a:extLst>
            </p:cNvPr>
            <p:cNvSpPr/>
            <p:nvPr/>
          </p:nvSpPr>
          <p:spPr bwMode="auto">
            <a:xfrm>
              <a:off x="8507413" y="4273550"/>
              <a:ext cx="192088" cy="174625"/>
            </a:xfrm>
            <a:custGeom>
              <a:avLst/>
              <a:gdLst>
                <a:gd name="T0" fmla="*/ 6 w 58"/>
                <a:gd name="T1" fmla="*/ 29 h 53"/>
                <a:gd name="T2" fmla="*/ 5 w 58"/>
                <a:gd name="T3" fmla="*/ 47 h 53"/>
                <a:gd name="T4" fmla="*/ 23 w 58"/>
                <a:gd name="T5" fmla="*/ 48 h 53"/>
                <a:gd name="T6" fmla="*/ 51 w 58"/>
                <a:gd name="T7" fmla="*/ 24 h 53"/>
                <a:gd name="T8" fmla="*/ 53 w 58"/>
                <a:gd name="T9" fmla="*/ 6 h 53"/>
                <a:gd name="T10" fmla="*/ 35 w 58"/>
                <a:gd name="T11" fmla="*/ 5 h 53"/>
                <a:gd name="T12" fmla="*/ 6 w 58"/>
                <a:gd name="T13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3">
                  <a:moveTo>
                    <a:pt x="6" y="29"/>
                  </a:moveTo>
                  <a:cubicBezTo>
                    <a:pt x="1" y="33"/>
                    <a:pt x="0" y="41"/>
                    <a:pt x="5" y="47"/>
                  </a:cubicBezTo>
                  <a:cubicBezTo>
                    <a:pt x="9" y="52"/>
                    <a:pt x="17" y="53"/>
                    <a:pt x="23" y="48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7" y="20"/>
                    <a:pt x="58" y="12"/>
                    <a:pt x="53" y="6"/>
                  </a:cubicBezTo>
                  <a:cubicBezTo>
                    <a:pt x="49" y="1"/>
                    <a:pt x="40" y="0"/>
                    <a:pt x="35" y="5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Sḻíḓé">
              <a:extLst>
                <a:ext uri="{FF2B5EF4-FFF2-40B4-BE49-F238E27FC236}">
                  <a16:creationId xmlns:a16="http://schemas.microsoft.com/office/drawing/2014/main" xmlns="" id="{EDAEFB9F-4481-4905-B89A-B14F48079A61}"/>
                </a:ext>
              </a:extLst>
            </p:cNvPr>
            <p:cNvSpPr/>
            <p:nvPr/>
          </p:nvSpPr>
          <p:spPr bwMode="auto">
            <a:xfrm>
              <a:off x="8253413" y="4254500"/>
              <a:ext cx="161925" cy="276225"/>
            </a:xfrm>
            <a:custGeom>
              <a:avLst/>
              <a:gdLst>
                <a:gd name="T0" fmla="*/ 23 w 49"/>
                <a:gd name="T1" fmla="*/ 78 h 84"/>
                <a:gd name="T2" fmla="*/ 41 w 49"/>
                <a:gd name="T3" fmla="*/ 80 h 84"/>
                <a:gd name="T4" fmla="*/ 45 w 49"/>
                <a:gd name="T5" fmla="*/ 61 h 84"/>
                <a:gd name="T6" fmla="*/ 43 w 49"/>
                <a:gd name="T7" fmla="*/ 22 h 84"/>
                <a:gd name="T8" fmla="*/ 38 w 49"/>
                <a:gd name="T9" fmla="*/ 4 h 84"/>
                <a:gd name="T10" fmla="*/ 19 w 49"/>
                <a:gd name="T11" fmla="*/ 9 h 84"/>
                <a:gd name="T12" fmla="*/ 22 w 49"/>
                <a:gd name="T13" fmla="*/ 77 h 84"/>
                <a:gd name="T14" fmla="*/ 23 w 49"/>
                <a:gd name="T15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84">
                  <a:moveTo>
                    <a:pt x="23" y="78"/>
                  </a:moveTo>
                  <a:cubicBezTo>
                    <a:pt x="27" y="83"/>
                    <a:pt x="35" y="84"/>
                    <a:pt x="41" y="80"/>
                  </a:cubicBezTo>
                  <a:cubicBezTo>
                    <a:pt x="47" y="76"/>
                    <a:pt x="49" y="67"/>
                    <a:pt x="45" y="61"/>
                  </a:cubicBezTo>
                  <a:cubicBezTo>
                    <a:pt x="32" y="43"/>
                    <a:pt x="43" y="22"/>
                    <a:pt x="43" y="22"/>
                  </a:cubicBezTo>
                  <a:cubicBezTo>
                    <a:pt x="47" y="16"/>
                    <a:pt x="45" y="7"/>
                    <a:pt x="38" y="4"/>
                  </a:cubicBezTo>
                  <a:cubicBezTo>
                    <a:pt x="31" y="0"/>
                    <a:pt x="23" y="2"/>
                    <a:pt x="19" y="9"/>
                  </a:cubicBezTo>
                  <a:cubicBezTo>
                    <a:pt x="19" y="11"/>
                    <a:pt x="0" y="45"/>
                    <a:pt x="22" y="77"/>
                  </a:cubicBezTo>
                  <a:lnTo>
                    <a:pt x="23" y="78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íṡlide">
              <a:extLst>
                <a:ext uri="{FF2B5EF4-FFF2-40B4-BE49-F238E27FC236}">
                  <a16:creationId xmlns:a16="http://schemas.microsoft.com/office/drawing/2014/main" xmlns="" id="{BA4489AB-1833-4914-8BC7-9EF639898B7F}"/>
                </a:ext>
              </a:extLst>
            </p:cNvPr>
            <p:cNvSpPr/>
            <p:nvPr/>
          </p:nvSpPr>
          <p:spPr bwMode="auto">
            <a:xfrm>
              <a:off x="8388351" y="4362450"/>
              <a:ext cx="103188" cy="171450"/>
            </a:xfrm>
            <a:custGeom>
              <a:avLst/>
              <a:gdLst>
                <a:gd name="T0" fmla="*/ 19 w 31"/>
                <a:gd name="T1" fmla="*/ 52 h 52"/>
                <a:gd name="T2" fmla="*/ 23 w 31"/>
                <a:gd name="T3" fmla="*/ 49 h 52"/>
                <a:gd name="T4" fmla="*/ 7 w 31"/>
                <a:gd name="T5" fmla="*/ 1 h 52"/>
                <a:gd name="T6" fmla="*/ 1 w 31"/>
                <a:gd name="T7" fmla="*/ 3 h 52"/>
                <a:gd name="T8" fmla="*/ 3 w 31"/>
                <a:gd name="T9" fmla="*/ 9 h 52"/>
                <a:gd name="T10" fmla="*/ 14 w 31"/>
                <a:gd name="T11" fmla="*/ 47 h 52"/>
                <a:gd name="T12" fmla="*/ 18 w 31"/>
                <a:gd name="T13" fmla="*/ 52 h 52"/>
                <a:gd name="T14" fmla="*/ 19 w 31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52">
                  <a:moveTo>
                    <a:pt x="19" y="52"/>
                  </a:moveTo>
                  <a:cubicBezTo>
                    <a:pt x="21" y="52"/>
                    <a:pt x="23" y="51"/>
                    <a:pt x="23" y="49"/>
                  </a:cubicBezTo>
                  <a:cubicBezTo>
                    <a:pt x="31" y="14"/>
                    <a:pt x="8" y="1"/>
                    <a:pt x="7" y="1"/>
                  </a:cubicBezTo>
                  <a:cubicBezTo>
                    <a:pt x="5" y="0"/>
                    <a:pt x="2" y="0"/>
                    <a:pt x="1" y="3"/>
                  </a:cubicBezTo>
                  <a:cubicBezTo>
                    <a:pt x="0" y="5"/>
                    <a:pt x="0" y="8"/>
                    <a:pt x="3" y="9"/>
                  </a:cubicBezTo>
                  <a:cubicBezTo>
                    <a:pt x="3" y="9"/>
                    <a:pt x="20" y="19"/>
                    <a:pt x="14" y="47"/>
                  </a:cubicBezTo>
                  <a:cubicBezTo>
                    <a:pt x="14" y="49"/>
                    <a:pt x="15" y="52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iṧḷíḋè">
              <a:extLst>
                <a:ext uri="{FF2B5EF4-FFF2-40B4-BE49-F238E27FC236}">
                  <a16:creationId xmlns:a16="http://schemas.microsoft.com/office/drawing/2014/main" xmlns="" id="{606CCF15-7821-4B4F-AA03-E6055506ED88}"/>
                </a:ext>
              </a:extLst>
            </p:cNvPr>
            <p:cNvSpPr/>
            <p:nvPr/>
          </p:nvSpPr>
          <p:spPr bwMode="auto">
            <a:xfrm>
              <a:off x="8439151" y="4459288"/>
              <a:ext cx="88900" cy="49213"/>
            </a:xfrm>
            <a:custGeom>
              <a:avLst/>
              <a:gdLst>
                <a:gd name="T0" fmla="*/ 23 w 27"/>
                <a:gd name="T1" fmla="*/ 15 h 15"/>
                <a:gd name="T2" fmla="*/ 25 w 27"/>
                <a:gd name="T3" fmla="*/ 14 h 15"/>
                <a:gd name="T4" fmla="*/ 25 w 27"/>
                <a:gd name="T5" fmla="*/ 8 h 15"/>
                <a:gd name="T6" fmla="*/ 5 w 27"/>
                <a:gd name="T7" fmla="*/ 2 h 15"/>
                <a:gd name="T8" fmla="*/ 1 w 27"/>
                <a:gd name="T9" fmla="*/ 7 h 15"/>
                <a:gd name="T10" fmla="*/ 6 w 27"/>
                <a:gd name="T11" fmla="*/ 11 h 15"/>
                <a:gd name="T12" fmla="*/ 19 w 27"/>
                <a:gd name="T13" fmla="*/ 14 h 15"/>
                <a:gd name="T14" fmla="*/ 23 w 27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">
                  <a:moveTo>
                    <a:pt x="23" y="15"/>
                  </a:moveTo>
                  <a:cubicBezTo>
                    <a:pt x="24" y="15"/>
                    <a:pt x="25" y="15"/>
                    <a:pt x="25" y="14"/>
                  </a:cubicBezTo>
                  <a:cubicBezTo>
                    <a:pt x="27" y="12"/>
                    <a:pt x="27" y="9"/>
                    <a:pt x="25" y="8"/>
                  </a:cubicBezTo>
                  <a:cubicBezTo>
                    <a:pt x="17" y="0"/>
                    <a:pt x="5" y="2"/>
                    <a:pt x="5" y="2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1" y="9"/>
                    <a:pt x="4" y="11"/>
                    <a:pt x="6" y="11"/>
                  </a:cubicBezTo>
                  <a:cubicBezTo>
                    <a:pt x="6" y="11"/>
                    <a:pt x="14" y="9"/>
                    <a:pt x="19" y="14"/>
                  </a:cubicBezTo>
                  <a:cubicBezTo>
                    <a:pt x="20" y="15"/>
                    <a:pt x="21" y="15"/>
                    <a:pt x="23" y="15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îṡḷîḑè">
              <a:extLst>
                <a:ext uri="{FF2B5EF4-FFF2-40B4-BE49-F238E27FC236}">
                  <a16:creationId xmlns:a16="http://schemas.microsoft.com/office/drawing/2014/main" xmlns="" id="{E921D419-46DD-4A04-A5EC-0A7DF6DF8AB8}"/>
                </a:ext>
              </a:extLst>
            </p:cNvPr>
            <p:cNvSpPr/>
            <p:nvPr/>
          </p:nvSpPr>
          <p:spPr bwMode="auto">
            <a:xfrm>
              <a:off x="8488363" y="4313238"/>
              <a:ext cx="131763" cy="158750"/>
            </a:xfrm>
            <a:custGeom>
              <a:avLst/>
              <a:gdLst>
                <a:gd name="T0" fmla="*/ 35 w 40"/>
                <a:gd name="T1" fmla="*/ 48 h 48"/>
                <a:gd name="T2" fmla="*/ 36 w 40"/>
                <a:gd name="T3" fmla="*/ 48 h 48"/>
                <a:gd name="T4" fmla="*/ 39 w 40"/>
                <a:gd name="T5" fmla="*/ 42 h 48"/>
                <a:gd name="T6" fmla="*/ 11 w 40"/>
                <a:gd name="T7" fmla="*/ 4 h 48"/>
                <a:gd name="T8" fmla="*/ 9 w 40"/>
                <a:gd name="T9" fmla="*/ 3 h 48"/>
                <a:gd name="T10" fmla="*/ 6 w 40"/>
                <a:gd name="T11" fmla="*/ 1 h 48"/>
                <a:gd name="T12" fmla="*/ 1 w 40"/>
                <a:gd name="T13" fmla="*/ 4 h 48"/>
                <a:gd name="T14" fmla="*/ 5 w 40"/>
                <a:gd name="T15" fmla="*/ 11 h 48"/>
                <a:gd name="T16" fmla="*/ 31 w 40"/>
                <a:gd name="T17" fmla="*/ 45 h 48"/>
                <a:gd name="T18" fmla="*/ 35 w 40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8">
                  <a:moveTo>
                    <a:pt x="35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9" y="47"/>
                    <a:pt x="40" y="45"/>
                    <a:pt x="39" y="42"/>
                  </a:cubicBezTo>
                  <a:cubicBezTo>
                    <a:pt x="31" y="18"/>
                    <a:pt x="17" y="8"/>
                    <a:pt x="11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11" y="15"/>
                    <a:pt x="23" y="24"/>
                    <a:pt x="31" y="45"/>
                  </a:cubicBezTo>
                  <a:cubicBezTo>
                    <a:pt x="31" y="47"/>
                    <a:pt x="33" y="48"/>
                    <a:pt x="35" y="48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îṩḷïḋé">
              <a:extLst>
                <a:ext uri="{FF2B5EF4-FFF2-40B4-BE49-F238E27FC236}">
                  <a16:creationId xmlns:a16="http://schemas.microsoft.com/office/drawing/2014/main" xmlns="" id="{23CA6F90-7CAB-4F3F-A545-6776046C1FF1}"/>
                </a:ext>
              </a:extLst>
            </p:cNvPr>
            <p:cNvSpPr/>
            <p:nvPr/>
          </p:nvSpPr>
          <p:spPr bwMode="auto">
            <a:xfrm>
              <a:off x="7646988" y="4451350"/>
              <a:ext cx="415925" cy="342900"/>
            </a:xfrm>
            <a:custGeom>
              <a:avLst/>
              <a:gdLst>
                <a:gd name="T0" fmla="*/ 112 w 126"/>
                <a:gd name="T1" fmla="*/ 18 h 104"/>
                <a:gd name="T2" fmla="*/ 94 w 126"/>
                <a:gd name="T3" fmla="*/ 104 h 104"/>
                <a:gd name="T4" fmla="*/ 3 w 126"/>
                <a:gd name="T5" fmla="*/ 38 h 104"/>
                <a:gd name="T6" fmla="*/ 112 w 126"/>
                <a:gd name="T7" fmla="*/ 1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04">
                  <a:moveTo>
                    <a:pt x="112" y="18"/>
                  </a:moveTo>
                  <a:cubicBezTo>
                    <a:pt x="112" y="18"/>
                    <a:pt x="126" y="69"/>
                    <a:pt x="94" y="104"/>
                  </a:cubicBezTo>
                  <a:cubicBezTo>
                    <a:pt x="94" y="104"/>
                    <a:pt x="0" y="79"/>
                    <a:pt x="3" y="38"/>
                  </a:cubicBezTo>
                  <a:cubicBezTo>
                    <a:pt x="6" y="0"/>
                    <a:pt x="112" y="18"/>
                    <a:pt x="112" y="18"/>
                  </a:cubicBezTo>
                  <a:close/>
                </a:path>
              </a:pathLst>
            </a:custGeom>
            <a:solidFill>
              <a:srgbClr val="FFE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iš1iḍé">
              <a:extLst>
                <a:ext uri="{FF2B5EF4-FFF2-40B4-BE49-F238E27FC236}">
                  <a16:creationId xmlns:a16="http://schemas.microsoft.com/office/drawing/2014/main" xmlns="" id="{AC8AA3BD-C8CA-4E63-89BB-13550A959FCD}"/>
                </a:ext>
              </a:extLst>
            </p:cNvPr>
            <p:cNvSpPr/>
            <p:nvPr/>
          </p:nvSpPr>
          <p:spPr bwMode="auto">
            <a:xfrm>
              <a:off x="8310563" y="4313238"/>
              <a:ext cx="315913" cy="320675"/>
            </a:xfrm>
            <a:custGeom>
              <a:avLst/>
              <a:gdLst>
                <a:gd name="T0" fmla="*/ 13 w 96"/>
                <a:gd name="T1" fmla="*/ 25 h 97"/>
                <a:gd name="T2" fmla="*/ 9 w 96"/>
                <a:gd name="T3" fmla="*/ 64 h 97"/>
                <a:gd name="T4" fmla="*/ 25 w 96"/>
                <a:gd name="T5" fmla="*/ 83 h 97"/>
                <a:gd name="T6" fmla="*/ 64 w 96"/>
                <a:gd name="T7" fmla="*/ 87 h 97"/>
                <a:gd name="T8" fmla="*/ 83 w 96"/>
                <a:gd name="T9" fmla="*/ 71 h 97"/>
                <a:gd name="T10" fmla="*/ 87 w 96"/>
                <a:gd name="T11" fmla="*/ 33 h 97"/>
                <a:gd name="T12" fmla="*/ 71 w 96"/>
                <a:gd name="T13" fmla="*/ 13 h 97"/>
                <a:gd name="T14" fmla="*/ 33 w 96"/>
                <a:gd name="T15" fmla="*/ 9 h 97"/>
                <a:gd name="T16" fmla="*/ 13 w 96"/>
                <a:gd name="T17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7">
                  <a:moveTo>
                    <a:pt x="13" y="25"/>
                  </a:moveTo>
                  <a:cubicBezTo>
                    <a:pt x="1" y="35"/>
                    <a:pt x="0" y="52"/>
                    <a:pt x="9" y="6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35" y="95"/>
                    <a:pt x="52" y="97"/>
                    <a:pt x="64" y="87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95" y="61"/>
                    <a:pt x="96" y="44"/>
                    <a:pt x="87" y="3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1" y="2"/>
                    <a:pt x="44" y="0"/>
                    <a:pt x="33" y="9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ṡļïdè">
              <a:extLst>
                <a:ext uri="{FF2B5EF4-FFF2-40B4-BE49-F238E27FC236}">
                  <a16:creationId xmlns:a16="http://schemas.microsoft.com/office/drawing/2014/main" xmlns="" id="{6DDB0EF7-E3E7-4CA3-9A7A-930BF6EA068D}"/>
                </a:ext>
              </a:extLst>
            </p:cNvPr>
            <p:cNvSpPr/>
            <p:nvPr/>
          </p:nvSpPr>
          <p:spPr bwMode="auto">
            <a:xfrm>
              <a:off x="8547101" y="4376738"/>
              <a:ext cx="204788" cy="153988"/>
            </a:xfrm>
            <a:custGeom>
              <a:avLst/>
              <a:gdLst>
                <a:gd name="T0" fmla="*/ 8 w 62"/>
                <a:gd name="T1" fmla="*/ 21 h 47"/>
                <a:gd name="T2" fmla="*/ 3 w 62"/>
                <a:gd name="T3" fmla="*/ 39 h 47"/>
                <a:gd name="T4" fmla="*/ 20 w 62"/>
                <a:gd name="T5" fmla="*/ 44 h 47"/>
                <a:gd name="T6" fmla="*/ 53 w 62"/>
                <a:gd name="T7" fmla="*/ 26 h 47"/>
                <a:gd name="T8" fmla="*/ 58 w 62"/>
                <a:gd name="T9" fmla="*/ 9 h 47"/>
                <a:gd name="T10" fmla="*/ 41 w 62"/>
                <a:gd name="T11" fmla="*/ 4 h 47"/>
                <a:gd name="T12" fmla="*/ 8 w 62"/>
                <a:gd name="T13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7">
                  <a:moveTo>
                    <a:pt x="8" y="21"/>
                  </a:moveTo>
                  <a:cubicBezTo>
                    <a:pt x="2" y="25"/>
                    <a:pt x="0" y="32"/>
                    <a:pt x="3" y="39"/>
                  </a:cubicBezTo>
                  <a:cubicBezTo>
                    <a:pt x="6" y="45"/>
                    <a:pt x="14" y="47"/>
                    <a:pt x="20" y="44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60" y="23"/>
                    <a:pt x="62" y="15"/>
                    <a:pt x="58" y="9"/>
                  </a:cubicBezTo>
                  <a:cubicBezTo>
                    <a:pt x="55" y="2"/>
                    <a:pt x="47" y="0"/>
                    <a:pt x="41" y="4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iṥlíḓè">
              <a:extLst>
                <a:ext uri="{FF2B5EF4-FFF2-40B4-BE49-F238E27FC236}">
                  <a16:creationId xmlns:a16="http://schemas.microsoft.com/office/drawing/2014/main" xmlns="" id="{99B9E9EB-3171-47DF-84C8-40554E9B8291}"/>
                </a:ext>
              </a:extLst>
            </p:cNvPr>
            <p:cNvSpPr/>
            <p:nvPr/>
          </p:nvSpPr>
          <p:spPr bwMode="auto">
            <a:xfrm>
              <a:off x="8428038" y="4208463"/>
              <a:ext cx="173038" cy="190500"/>
            </a:xfrm>
            <a:custGeom>
              <a:avLst/>
              <a:gdLst>
                <a:gd name="T0" fmla="*/ 25 w 52"/>
                <a:gd name="T1" fmla="*/ 52 h 58"/>
                <a:gd name="T2" fmla="*/ 7 w 52"/>
                <a:gd name="T3" fmla="*/ 54 h 58"/>
                <a:gd name="T4" fmla="*/ 5 w 52"/>
                <a:gd name="T5" fmla="*/ 35 h 58"/>
                <a:gd name="T6" fmla="*/ 28 w 52"/>
                <a:gd name="T7" fmla="*/ 6 h 58"/>
                <a:gd name="T8" fmla="*/ 46 w 52"/>
                <a:gd name="T9" fmla="*/ 4 h 58"/>
                <a:gd name="T10" fmla="*/ 48 w 52"/>
                <a:gd name="T11" fmla="*/ 22 h 58"/>
                <a:gd name="T12" fmla="*/ 25 w 52"/>
                <a:gd name="T13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8">
                  <a:moveTo>
                    <a:pt x="25" y="52"/>
                  </a:moveTo>
                  <a:cubicBezTo>
                    <a:pt x="20" y="57"/>
                    <a:pt x="12" y="58"/>
                    <a:pt x="7" y="54"/>
                  </a:cubicBezTo>
                  <a:cubicBezTo>
                    <a:pt x="1" y="49"/>
                    <a:pt x="0" y="41"/>
                    <a:pt x="5" y="3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3" y="1"/>
                    <a:pt x="41" y="0"/>
                    <a:pt x="46" y="4"/>
                  </a:cubicBezTo>
                  <a:cubicBezTo>
                    <a:pt x="52" y="9"/>
                    <a:pt x="52" y="17"/>
                    <a:pt x="48" y="22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ïSḻïdè">
              <a:extLst>
                <a:ext uri="{FF2B5EF4-FFF2-40B4-BE49-F238E27FC236}">
                  <a16:creationId xmlns:a16="http://schemas.microsoft.com/office/drawing/2014/main" xmlns="" id="{9EF428E4-054F-4240-99C4-4FC9727BC85C}"/>
                </a:ext>
              </a:extLst>
            </p:cNvPr>
            <p:cNvSpPr/>
            <p:nvPr/>
          </p:nvSpPr>
          <p:spPr bwMode="auto">
            <a:xfrm>
              <a:off x="8507413" y="4273550"/>
              <a:ext cx="192088" cy="174625"/>
            </a:xfrm>
            <a:custGeom>
              <a:avLst/>
              <a:gdLst>
                <a:gd name="T0" fmla="*/ 6 w 58"/>
                <a:gd name="T1" fmla="*/ 29 h 53"/>
                <a:gd name="T2" fmla="*/ 5 w 58"/>
                <a:gd name="T3" fmla="*/ 47 h 53"/>
                <a:gd name="T4" fmla="*/ 23 w 58"/>
                <a:gd name="T5" fmla="*/ 48 h 53"/>
                <a:gd name="T6" fmla="*/ 51 w 58"/>
                <a:gd name="T7" fmla="*/ 24 h 53"/>
                <a:gd name="T8" fmla="*/ 53 w 58"/>
                <a:gd name="T9" fmla="*/ 6 h 53"/>
                <a:gd name="T10" fmla="*/ 35 w 58"/>
                <a:gd name="T11" fmla="*/ 5 h 53"/>
                <a:gd name="T12" fmla="*/ 6 w 58"/>
                <a:gd name="T13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3">
                  <a:moveTo>
                    <a:pt x="6" y="29"/>
                  </a:moveTo>
                  <a:cubicBezTo>
                    <a:pt x="1" y="33"/>
                    <a:pt x="0" y="41"/>
                    <a:pt x="5" y="47"/>
                  </a:cubicBezTo>
                  <a:cubicBezTo>
                    <a:pt x="9" y="52"/>
                    <a:pt x="17" y="53"/>
                    <a:pt x="23" y="48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7" y="20"/>
                    <a:pt x="58" y="12"/>
                    <a:pt x="53" y="6"/>
                  </a:cubicBezTo>
                  <a:cubicBezTo>
                    <a:pt x="49" y="1"/>
                    <a:pt x="40" y="0"/>
                    <a:pt x="35" y="5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ïŝľîḑe">
              <a:extLst>
                <a:ext uri="{FF2B5EF4-FFF2-40B4-BE49-F238E27FC236}">
                  <a16:creationId xmlns:a16="http://schemas.microsoft.com/office/drawing/2014/main" xmlns="" id="{2E318B75-9D86-4091-932F-DABDC6443B48}"/>
                </a:ext>
              </a:extLst>
            </p:cNvPr>
            <p:cNvSpPr/>
            <p:nvPr/>
          </p:nvSpPr>
          <p:spPr bwMode="auto">
            <a:xfrm>
              <a:off x="8253413" y="4254500"/>
              <a:ext cx="161925" cy="276225"/>
            </a:xfrm>
            <a:custGeom>
              <a:avLst/>
              <a:gdLst>
                <a:gd name="T0" fmla="*/ 23 w 49"/>
                <a:gd name="T1" fmla="*/ 78 h 84"/>
                <a:gd name="T2" fmla="*/ 41 w 49"/>
                <a:gd name="T3" fmla="*/ 80 h 84"/>
                <a:gd name="T4" fmla="*/ 45 w 49"/>
                <a:gd name="T5" fmla="*/ 61 h 84"/>
                <a:gd name="T6" fmla="*/ 43 w 49"/>
                <a:gd name="T7" fmla="*/ 22 h 84"/>
                <a:gd name="T8" fmla="*/ 38 w 49"/>
                <a:gd name="T9" fmla="*/ 4 h 84"/>
                <a:gd name="T10" fmla="*/ 19 w 49"/>
                <a:gd name="T11" fmla="*/ 9 h 84"/>
                <a:gd name="T12" fmla="*/ 22 w 49"/>
                <a:gd name="T13" fmla="*/ 77 h 84"/>
                <a:gd name="T14" fmla="*/ 23 w 49"/>
                <a:gd name="T15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84">
                  <a:moveTo>
                    <a:pt x="23" y="78"/>
                  </a:moveTo>
                  <a:cubicBezTo>
                    <a:pt x="27" y="83"/>
                    <a:pt x="35" y="84"/>
                    <a:pt x="41" y="80"/>
                  </a:cubicBezTo>
                  <a:cubicBezTo>
                    <a:pt x="47" y="76"/>
                    <a:pt x="49" y="67"/>
                    <a:pt x="45" y="61"/>
                  </a:cubicBezTo>
                  <a:cubicBezTo>
                    <a:pt x="32" y="43"/>
                    <a:pt x="43" y="22"/>
                    <a:pt x="43" y="22"/>
                  </a:cubicBezTo>
                  <a:cubicBezTo>
                    <a:pt x="47" y="16"/>
                    <a:pt x="45" y="7"/>
                    <a:pt x="38" y="4"/>
                  </a:cubicBezTo>
                  <a:cubicBezTo>
                    <a:pt x="31" y="0"/>
                    <a:pt x="23" y="2"/>
                    <a:pt x="19" y="9"/>
                  </a:cubicBezTo>
                  <a:cubicBezTo>
                    <a:pt x="19" y="11"/>
                    <a:pt x="0" y="45"/>
                    <a:pt x="22" y="77"/>
                  </a:cubicBezTo>
                  <a:lnTo>
                    <a:pt x="23" y="78"/>
                  </a:ln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ṡlîďe">
              <a:extLst>
                <a:ext uri="{FF2B5EF4-FFF2-40B4-BE49-F238E27FC236}">
                  <a16:creationId xmlns:a16="http://schemas.microsoft.com/office/drawing/2014/main" xmlns="" id="{3F04380A-1138-4C34-92DC-D684ADF7D6E6}"/>
                </a:ext>
              </a:extLst>
            </p:cNvPr>
            <p:cNvSpPr/>
            <p:nvPr/>
          </p:nvSpPr>
          <p:spPr bwMode="auto">
            <a:xfrm>
              <a:off x="8388351" y="4362450"/>
              <a:ext cx="103188" cy="171450"/>
            </a:xfrm>
            <a:custGeom>
              <a:avLst/>
              <a:gdLst>
                <a:gd name="T0" fmla="*/ 19 w 31"/>
                <a:gd name="T1" fmla="*/ 52 h 52"/>
                <a:gd name="T2" fmla="*/ 23 w 31"/>
                <a:gd name="T3" fmla="*/ 49 h 52"/>
                <a:gd name="T4" fmla="*/ 7 w 31"/>
                <a:gd name="T5" fmla="*/ 1 h 52"/>
                <a:gd name="T6" fmla="*/ 1 w 31"/>
                <a:gd name="T7" fmla="*/ 3 h 52"/>
                <a:gd name="T8" fmla="*/ 3 w 31"/>
                <a:gd name="T9" fmla="*/ 9 h 52"/>
                <a:gd name="T10" fmla="*/ 14 w 31"/>
                <a:gd name="T11" fmla="*/ 47 h 52"/>
                <a:gd name="T12" fmla="*/ 18 w 31"/>
                <a:gd name="T13" fmla="*/ 52 h 52"/>
                <a:gd name="T14" fmla="*/ 19 w 31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52">
                  <a:moveTo>
                    <a:pt x="19" y="52"/>
                  </a:moveTo>
                  <a:cubicBezTo>
                    <a:pt x="21" y="52"/>
                    <a:pt x="23" y="51"/>
                    <a:pt x="23" y="49"/>
                  </a:cubicBezTo>
                  <a:cubicBezTo>
                    <a:pt x="31" y="14"/>
                    <a:pt x="8" y="1"/>
                    <a:pt x="7" y="1"/>
                  </a:cubicBezTo>
                  <a:cubicBezTo>
                    <a:pt x="5" y="0"/>
                    <a:pt x="2" y="0"/>
                    <a:pt x="1" y="3"/>
                  </a:cubicBezTo>
                  <a:cubicBezTo>
                    <a:pt x="0" y="5"/>
                    <a:pt x="0" y="8"/>
                    <a:pt x="3" y="9"/>
                  </a:cubicBezTo>
                  <a:cubicBezTo>
                    <a:pt x="3" y="9"/>
                    <a:pt x="20" y="19"/>
                    <a:pt x="14" y="47"/>
                  </a:cubicBezTo>
                  <a:cubicBezTo>
                    <a:pt x="14" y="49"/>
                    <a:pt x="15" y="52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iSlïdê">
              <a:extLst>
                <a:ext uri="{FF2B5EF4-FFF2-40B4-BE49-F238E27FC236}">
                  <a16:creationId xmlns:a16="http://schemas.microsoft.com/office/drawing/2014/main" xmlns="" id="{F200A44D-2A1C-4866-820B-C4239DDDBD40}"/>
                </a:ext>
              </a:extLst>
            </p:cNvPr>
            <p:cNvSpPr/>
            <p:nvPr/>
          </p:nvSpPr>
          <p:spPr bwMode="auto">
            <a:xfrm>
              <a:off x="8439151" y="4459288"/>
              <a:ext cx="88900" cy="49213"/>
            </a:xfrm>
            <a:custGeom>
              <a:avLst/>
              <a:gdLst>
                <a:gd name="T0" fmla="*/ 23 w 27"/>
                <a:gd name="T1" fmla="*/ 15 h 15"/>
                <a:gd name="T2" fmla="*/ 25 w 27"/>
                <a:gd name="T3" fmla="*/ 14 h 15"/>
                <a:gd name="T4" fmla="*/ 25 w 27"/>
                <a:gd name="T5" fmla="*/ 8 h 15"/>
                <a:gd name="T6" fmla="*/ 5 w 27"/>
                <a:gd name="T7" fmla="*/ 2 h 15"/>
                <a:gd name="T8" fmla="*/ 1 w 27"/>
                <a:gd name="T9" fmla="*/ 7 h 15"/>
                <a:gd name="T10" fmla="*/ 6 w 27"/>
                <a:gd name="T11" fmla="*/ 11 h 15"/>
                <a:gd name="T12" fmla="*/ 19 w 27"/>
                <a:gd name="T13" fmla="*/ 14 h 15"/>
                <a:gd name="T14" fmla="*/ 23 w 27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">
                  <a:moveTo>
                    <a:pt x="23" y="15"/>
                  </a:moveTo>
                  <a:cubicBezTo>
                    <a:pt x="24" y="15"/>
                    <a:pt x="25" y="15"/>
                    <a:pt x="25" y="14"/>
                  </a:cubicBezTo>
                  <a:cubicBezTo>
                    <a:pt x="27" y="12"/>
                    <a:pt x="27" y="9"/>
                    <a:pt x="25" y="8"/>
                  </a:cubicBezTo>
                  <a:cubicBezTo>
                    <a:pt x="17" y="0"/>
                    <a:pt x="5" y="2"/>
                    <a:pt x="5" y="2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1" y="9"/>
                    <a:pt x="4" y="11"/>
                    <a:pt x="6" y="11"/>
                  </a:cubicBezTo>
                  <a:cubicBezTo>
                    <a:pt x="6" y="11"/>
                    <a:pt x="14" y="9"/>
                    <a:pt x="19" y="14"/>
                  </a:cubicBezTo>
                  <a:cubicBezTo>
                    <a:pt x="20" y="15"/>
                    <a:pt x="21" y="15"/>
                    <a:pt x="23" y="15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îŝlíḓe">
              <a:extLst>
                <a:ext uri="{FF2B5EF4-FFF2-40B4-BE49-F238E27FC236}">
                  <a16:creationId xmlns:a16="http://schemas.microsoft.com/office/drawing/2014/main" xmlns="" id="{73818A41-AF68-4B33-936A-0FB2AAB664C6}"/>
                </a:ext>
              </a:extLst>
            </p:cNvPr>
            <p:cNvSpPr/>
            <p:nvPr/>
          </p:nvSpPr>
          <p:spPr bwMode="auto">
            <a:xfrm>
              <a:off x="8488363" y="4313238"/>
              <a:ext cx="131763" cy="158750"/>
            </a:xfrm>
            <a:custGeom>
              <a:avLst/>
              <a:gdLst>
                <a:gd name="T0" fmla="*/ 35 w 40"/>
                <a:gd name="T1" fmla="*/ 48 h 48"/>
                <a:gd name="T2" fmla="*/ 36 w 40"/>
                <a:gd name="T3" fmla="*/ 48 h 48"/>
                <a:gd name="T4" fmla="*/ 39 w 40"/>
                <a:gd name="T5" fmla="*/ 42 h 48"/>
                <a:gd name="T6" fmla="*/ 11 w 40"/>
                <a:gd name="T7" fmla="*/ 4 h 48"/>
                <a:gd name="T8" fmla="*/ 9 w 40"/>
                <a:gd name="T9" fmla="*/ 3 h 48"/>
                <a:gd name="T10" fmla="*/ 6 w 40"/>
                <a:gd name="T11" fmla="*/ 1 h 48"/>
                <a:gd name="T12" fmla="*/ 1 w 40"/>
                <a:gd name="T13" fmla="*/ 4 h 48"/>
                <a:gd name="T14" fmla="*/ 5 w 40"/>
                <a:gd name="T15" fmla="*/ 11 h 48"/>
                <a:gd name="T16" fmla="*/ 31 w 40"/>
                <a:gd name="T17" fmla="*/ 45 h 48"/>
                <a:gd name="T18" fmla="*/ 35 w 40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8">
                  <a:moveTo>
                    <a:pt x="35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9" y="47"/>
                    <a:pt x="40" y="45"/>
                    <a:pt x="39" y="42"/>
                  </a:cubicBezTo>
                  <a:cubicBezTo>
                    <a:pt x="31" y="18"/>
                    <a:pt x="17" y="8"/>
                    <a:pt x="11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11" y="15"/>
                    <a:pt x="23" y="24"/>
                    <a:pt x="31" y="45"/>
                  </a:cubicBezTo>
                  <a:cubicBezTo>
                    <a:pt x="31" y="47"/>
                    <a:pt x="33" y="48"/>
                    <a:pt x="35" y="48"/>
                  </a:cubicBezTo>
                  <a:close/>
                </a:path>
              </a:pathLst>
            </a:custGeom>
            <a:solidFill>
              <a:srgbClr val="FFC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iśḷíde">
              <a:extLst>
                <a:ext uri="{FF2B5EF4-FFF2-40B4-BE49-F238E27FC236}">
                  <a16:creationId xmlns:a16="http://schemas.microsoft.com/office/drawing/2014/main" xmlns="" id="{782AB472-5733-407A-B6B7-46E35B3D662E}"/>
                </a:ext>
              </a:extLst>
            </p:cNvPr>
            <p:cNvSpPr/>
            <p:nvPr/>
          </p:nvSpPr>
          <p:spPr bwMode="auto">
            <a:xfrm>
              <a:off x="7650163" y="4533900"/>
              <a:ext cx="195263" cy="220663"/>
            </a:xfrm>
            <a:custGeom>
              <a:avLst/>
              <a:gdLst>
                <a:gd name="T0" fmla="*/ 2 w 59"/>
                <a:gd name="T1" fmla="*/ 13 h 67"/>
                <a:gd name="T2" fmla="*/ 8 w 59"/>
                <a:gd name="T3" fmla="*/ 1 h 67"/>
                <a:gd name="T4" fmla="*/ 16 w 59"/>
                <a:gd name="T5" fmla="*/ 0 h 67"/>
                <a:gd name="T6" fmla="*/ 59 w 59"/>
                <a:gd name="T7" fmla="*/ 67 h 67"/>
                <a:gd name="T8" fmla="*/ 2 w 59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7">
                  <a:moveTo>
                    <a:pt x="2" y="13"/>
                  </a:moveTo>
                  <a:cubicBezTo>
                    <a:pt x="2" y="8"/>
                    <a:pt x="4" y="4"/>
                    <a:pt x="8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33" y="56"/>
                    <a:pt x="0" y="37"/>
                    <a:pt x="2" y="13"/>
                  </a:cubicBezTo>
                  <a:close/>
                </a:path>
              </a:pathLst>
            </a:custGeom>
            <a:solidFill>
              <a:srgbClr val="FFB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îśḷîḍê">
              <a:extLst>
                <a:ext uri="{FF2B5EF4-FFF2-40B4-BE49-F238E27FC236}">
                  <a16:creationId xmlns:a16="http://schemas.microsoft.com/office/drawing/2014/main" xmlns="" id="{B990E5D9-1DB2-4CCD-A3CB-19FECC6D2BD2}"/>
                </a:ext>
              </a:extLst>
            </p:cNvPr>
            <p:cNvSpPr/>
            <p:nvPr/>
          </p:nvSpPr>
          <p:spPr bwMode="auto">
            <a:xfrm>
              <a:off x="6781801" y="4144963"/>
              <a:ext cx="1020763" cy="1038225"/>
            </a:xfrm>
            <a:custGeom>
              <a:avLst/>
              <a:gdLst>
                <a:gd name="T0" fmla="*/ 45 w 309"/>
                <a:gd name="T1" fmla="*/ 100 h 315"/>
                <a:gd name="T2" fmla="*/ 79 w 309"/>
                <a:gd name="T3" fmla="*/ 256 h 315"/>
                <a:gd name="T4" fmla="*/ 239 w 309"/>
                <a:gd name="T5" fmla="*/ 262 h 315"/>
                <a:gd name="T6" fmla="*/ 255 w 309"/>
                <a:gd name="T7" fmla="*/ 45 h 315"/>
                <a:gd name="T8" fmla="*/ 45 w 309"/>
                <a:gd name="T9" fmla="*/ 10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315">
                  <a:moveTo>
                    <a:pt x="45" y="100"/>
                  </a:moveTo>
                  <a:cubicBezTo>
                    <a:pt x="0" y="154"/>
                    <a:pt x="26" y="211"/>
                    <a:pt x="79" y="256"/>
                  </a:cubicBezTo>
                  <a:cubicBezTo>
                    <a:pt x="133" y="300"/>
                    <a:pt x="194" y="315"/>
                    <a:pt x="239" y="262"/>
                  </a:cubicBezTo>
                  <a:cubicBezTo>
                    <a:pt x="284" y="208"/>
                    <a:pt x="309" y="89"/>
                    <a:pt x="255" y="45"/>
                  </a:cubicBezTo>
                  <a:cubicBezTo>
                    <a:pt x="201" y="0"/>
                    <a:pt x="89" y="46"/>
                    <a:pt x="45" y="100"/>
                  </a:cubicBezTo>
                </a:path>
              </a:pathLst>
            </a:custGeom>
            <a:solidFill>
              <a:srgbClr val="FFA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íŝḷíḋé">
              <a:extLst>
                <a:ext uri="{FF2B5EF4-FFF2-40B4-BE49-F238E27FC236}">
                  <a16:creationId xmlns:a16="http://schemas.microsoft.com/office/drawing/2014/main" xmlns="" id="{3B4A9673-ACC0-417D-89FA-8548BEDB7CAC}"/>
                </a:ext>
              </a:extLst>
            </p:cNvPr>
            <p:cNvSpPr/>
            <p:nvPr/>
          </p:nvSpPr>
          <p:spPr bwMode="auto">
            <a:xfrm>
              <a:off x="7329488" y="4195763"/>
              <a:ext cx="369888" cy="558800"/>
            </a:xfrm>
            <a:custGeom>
              <a:avLst/>
              <a:gdLst>
                <a:gd name="T0" fmla="*/ 106 w 112"/>
                <a:gd name="T1" fmla="*/ 76 h 170"/>
                <a:gd name="T2" fmla="*/ 112 w 112"/>
                <a:gd name="T3" fmla="*/ 107 h 170"/>
                <a:gd name="T4" fmla="*/ 14 w 112"/>
                <a:gd name="T5" fmla="*/ 147 h 170"/>
                <a:gd name="T6" fmla="*/ 8 w 112"/>
                <a:gd name="T7" fmla="*/ 170 h 170"/>
                <a:gd name="T8" fmla="*/ 0 w 112"/>
                <a:gd name="T9" fmla="*/ 48 h 170"/>
                <a:gd name="T10" fmla="*/ 8 w 112"/>
                <a:gd name="T11" fmla="*/ 19 h 170"/>
                <a:gd name="T12" fmla="*/ 50 w 112"/>
                <a:gd name="T13" fmla="*/ 0 h 170"/>
                <a:gd name="T14" fmla="*/ 106 w 112"/>
                <a:gd name="T15" fmla="*/ 7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70">
                  <a:moveTo>
                    <a:pt x="106" y="76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71" y="90"/>
                    <a:pt x="24" y="104"/>
                    <a:pt x="14" y="147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06" y="76"/>
                    <a:pt x="106" y="76"/>
                    <a:pt x="106" y="76"/>
                  </a:cubicBezTo>
                </a:path>
              </a:pathLst>
            </a:custGeom>
            <a:solidFill>
              <a:srgbClr val="FF8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ṩḷiḍê">
              <a:extLst>
                <a:ext uri="{FF2B5EF4-FFF2-40B4-BE49-F238E27FC236}">
                  <a16:creationId xmlns:a16="http://schemas.microsoft.com/office/drawing/2014/main" xmlns="" id="{71E040EA-F82C-4C74-B089-C05DE9C59869}"/>
                </a:ext>
              </a:extLst>
            </p:cNvPr>
            <p:cNvSpPr/>
            <p:nvPr/>
          </p:nvSpPr>
          <p:spPr bwMode="auto">
            <a:xfrm>
              <a:off x="4819651" y="5289550"/>
              <a:ext cx="2098675" cy="388938"/>
            </a:xfrm>
            <a:custGeom>
              <a:avLst/>
              <a:gdLst>
                <a:gd name="T0" fmla="*/ 0 w 1322"/>
                <a:gd name="T1" fmla="*/ 0 h 245"/>
                <a:gd name="T2" fmla="*/ 1295 w 1322"/>
                <a:gd name="T3" fmla="*/ 245 h 245"/>
                <a:gd name="T4" fmla="*/ 1322 w 1322"/>
                <a:gd name="T5" fmla="*/ 47 h 245"/>
                <a:gd name="T6" fmla="*/ 0 w 1322"/>
                <a:gd name="T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2" h="245">
                  <a:moveTo>
                    <a:pt x="0" y="0"/>
                  </a:moveTo>
                  <a:lnTo>
                    <a:pt x="1295" y="245"/>
                  </a:lnTo>
                  <a:lnTo>
                    <a:pt x="1322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C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iṧḻiḋè">
              <a:extLst>
                <a:ext uri="{FF2B5EF4-FFF2-40B4-BE49-F238E27FC236}">
                  <a16:creationId xmlns:a16="http://schemas.microsoft.com/office/drawing/2014/main" xmlns="" id="{2C41D476-D6B8-4257-97DF-227B632BD066}"/>
                </a:ext>
              </a:extLst>
            </p:cNvPr>
            <p:cNvSpPr/>
            <p:nvPr/>
          </p:nvSpPr>
          <p:spPr bwMode="auto">
            <a:xfrm>
              <a:off x="4819651" y="5289550"/>
              <a:ext cx="2098675" cy="388938"/>
            </a:xfrm>
            <a:custGeom>
              <a:avLst/>
              <a:gdLst>
                <a:gd name="T0" fmla="*/ 0 w 1322"/>
                <a:gd name="T1" fmla="*/ 0 h 245"/>
                <a:gd name="T2" fmla="*/ 1295 w 1322"/>
                <a:gd name="T3" fmla="*/ 245 h 245"/>
                <a:gd name="T4" fmla="*/ 1322 w 1322"/>
                <a:gd name="T5" fmla="*/ 47 h 245"/>
                <a:gd name="T6" fmla="*/ 0 w 1322"/>
                <a:gd name="T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2" h="245">
                  <a:moveTo>
                    <a:pt x="0" y="0"/>
                  </a:moveTo>
                  <a:lnTo>
                    <a:pt x="1295" y="245"/>
                  </a:lnTo>
                  <a:lnTo>
                    <a:pt x="1322" y="4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iṩ1íḋe">
              <a:extLst>
                <a:ext uri="{FF2B5EF4-FFF2-40B4-BE49-F238E27FC236}">
                  <a16:creationId xmlns:a16="http://schemas.microsoft.com/office/drawing/2014/main" xmlns="" id="{8A29D3CE-74B3-471A-962C-C5BAF974B07F}"/>
                </a:ext>
              </a:extLst>
            </p:cNvPr>
            <p:cNvSpPr/>
            <p:nvPr/>
          </p:nvSpPr>
          <p:spPr bwMode="auto">
            <a:xfrm>
              <a:off x="4819651" y="1911350"/>
              <a:ext cx="2641600" cy="3378200"/>
            </a:xfrm>
            <a:custGeom>
              <a:avLst/>
              <a:gdLst>
                <a:gd name="T0" fmla="*/ 741 w 801"/>
                <a:gd name="T1" fmla="*/ 1022 h 1025"/>
                <a:gd name="T2" fmla="*/ 0 w 801"/>
                <a:gd name="T3" fmla="*/ 1025 h 1025"/>
                <a:gd name="T4" fmla="*/ 0 w 801"/>
                <a:gd name="T5" fmla="*/ 4 h 1025"/>
                <a:gd name="T6" fmla="*/ 737 w 801"/>
                <a:gd name="T7" fmla="*/ 0 h 1025"/>
                <a:gd name="T8" fmla="*/ 801 w 801"/>
                <a:gd name="T9" fmla="*/ 60 h 1025"/>
                <a:gd name="T10" fmla="*/ 801 w 801"/>
                <a:gd name="T11" fmla="*/ 962 h 1025"/>
                <a:gd name="T12" fmla="*/ 741 w 801"/>
                <a:gd name="T13" fmla="*/ 102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1" h="1025">
                  <a:moveTo>
                    <a:pt x="741" y="1022"/>
                  </a:moveTo>
                  <a:cubicBezTo>
                    <a:pt x="0" y="1025"/>
                    <a:pt x="0" y="1025"/>
                    <a:pt x="0" y="10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37" y="0"/>
                    <a:pt x="737" y="0"/>
                    <a:pt x="737" y="0"/>
                  </a:cubicBezTo>
                  <a:cubicBezTo>
                    <a:pt x="770" y="0"/>
                    <a:pt x="801" y="21"/>
                    <a:pt x="801" y="60"/>
                  </a:cubicBezTo>
                  <a:cubicBezTo>
                    <a:pt x="801" y="962"/>
                    <a:pt x="801" y="962"/>
                    <a:pt x="801" y="962"/>
                  </a:cubicBezTo>
                  <a:cubicBezTo>
                    <a:pt x="801" y="995"/>
                    <a:pt x="774" y="1022"/>
                    <a:pt x="741" y="1022"/>
                  </a:cubicBezTo>
                </a:path>
              </a:pathLst>
            </a:custGeom>
            <a:solidFill>
              <a:srgbClr val="170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îśliďé">
              <a:extLst>
                <a:ext uri="{FF2B5EF4-FFF2-40B4-BE49-F238E27FC236}">
                  <a16:creationId xmlns:a16="http://schemas.microsoft.com/office/drawing/2014/main" xmlns="" id="{79766380-1B76-4AD4-9BD1-585088EABA98}"/>
                </a:ext>
              </a:extLst>
            </p:cNvPr>
            <p:cNvSpPr/>
            <p:nvPr/>
          </p:nvSpPr>
          <p:spPr bwMode="auto">
            <a:xfrm>
              <a:off x="4819651" y="1924050"/>
              <a:ext cx="2616200" cy="3365500"/>
            </a:xfrm>
            <a:custGeom>
              <a:avLst/>
              <a:gdLst>
                <a:gd name="T0" fmla="*/ 734 w 793"/>
                <a:gd name="T1" fmla="*/ 1021 h 1021"/>
                <a:gd name="T2" fmla="*/ 0 w 793"/>
                <a:gd name="T3" fmla="*/ 1021 h 1021"/>
                <a:gd name="T4" fmla="*/ 0 w 793"/>
                <a:gd name="T5" fmla="*/ 0 h 1021"/>
                <a:gd name="T6" fmla="*/ 734 w 793"/>
                <a:gd name="T7" fmla="*/ 0 h 1021"/>
                <a:gd name="T8" fmla="*/ 793 w 793"/>
                <a:gd name="T9" fmla="*/ 59 h 1021"/>
                <a:gd name="T10" fmla="*/ 793 w 793"/>
                <a:gd name="T11" fmla="*/ 962 h 1021"/>
                <a:gd name="T12" fmla="*/ 734 w 793"/>
                <a:gd name="T13" fmla="*/ 10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3" h="1021">
                  <a:moveTo>
                    <a:pt x="734" y="1021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4" y="0"/>
                    <a:pt x="734" y="0"/>
                    <a:pt x="734" y="0"/>
                  </a:cubicBezTo>
                  <a:cubicBezTo>
                    <a:pt x="767" y="0"/>
                    <a:pt x="793" y="22"/>
                    <a:pt x="793" y="59"/>
                  </a:cubicBezTo>
                  <a:cubicBezTo>
                    <a:pt x="793" y="962"/>
                    <a:pt x="793" y="962"/>
                    <a:pt x="793" y="962"/>
                  </a:cubicBezTo>
                  <a:cubicBezTo>
                    <a:pt x="793" y="994"/>
                    <a:pt x="767" y="1021"/>
                    <a:pt x="734" y="1021"/>
                  </a:cubicBezTo>
                </a:path>
              </a:pathLst>
            </a:custGeom>
            <a:solidFill>
              <a:srgbClr val="2A1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íṥḷîḓè">
              <a:extLst>
                <a:ext uri="{FF2B5EF4-FFF2-40B4-BE49-F238E27FC236}">
                  <a16:creationId xmlns:a16="http://schemas.microsoft.com/office/drawing/2014/main" xmlns="" id="{9A7D274C-7E68-4985-9084-16DBE10E3FDB}"/>
                </a:ext>
              </a:extLst>
            </p:cNvPr>
            <p:cNvSpPr/>
            <p:nvPr/>
          </p:nvSpPr>
          <p:spPr bwMode="auto">
            <a:xfrm>
              <a:off x="4902201" y="1951038"/>
              <a:ext cx="2513013" cy="3298825"/>
            </a:xfrm>
            <a:custGeom>
              <a:avLst/>
              <a:gdLst>
                <a:gd name="T0" fmla="*/ 704 w 762"/>
                <a:gd name="T1" fmla="*/ 1001 h 1001"/>
                <a:gd name="T2" fmla="*/ 58 w 762"/>
                <a:gd name="T3" fmla="*/ 1001 h 1001"/>
                <a:gd name="T4" fmla="*/ 0 w 762"/>
                <a:gd name="T5" fmla="*/ 943 h 1001"/>
                <a:gd name="T6" fmla="*/ 0 w 762"/>
                <a:gd name="T7" fmla="*/ 58 h 1001"/>
                <a:gd name="T8" fmla="*/ 58 w 762"/>
                <a:gd name="T9" fmla="*/ 0 h 1001"/>
                <a:gd name="T10" fmla="*/ 704 w 762"/>
                <a:gd name="T11" fmla="*/ 0 h 1001"/>
                <a:gd name="T12" fmla="*/ 762 w 762"/>
                <a:gd name="T13" fmla="*/ 58 h 1001"/>
                <a:gd name="T14" fmla="*/ 762 w 762"/>
                <a:gd name="T15" fmla="*/ 943 h 1001"/>
                <a:gd name="T16" fmla="*/ 704 w 762"/>
                <a:gd name="T17" fmla="*/ 1001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1001">
                  <a:moveTo>
                    <a:pt x="704" y="1001"/>
                  </a:moveTo>
                  <a:cubicBezTo>
                    <a:pt x="58" y="1001"/>
                    <a:pt x="58" y="1001"/>
                    <a:pt x="58" y="1001"/>
                  </a:cubicBezTo>
                  <a:cubicBezTo>
                    <a:pt x="26" y="1001"/>
                    <a:pt x="0" y="975"/>
                    <a:pt x="0" y="94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36" y="0"/>
                    <a:pt x="762" y="26"/>
                    <a:pt x="762" y="58"/>
                  </a:cubicBezTo>
                  <a:cubicBezTo>
                    <a:pt x="762" y="943"/>
                    <a:pt x="762" y="943"/>
                    <a:pt x="762" y="943"/>
                  </a:cubicBezTo>
                  <a:cubicBezTo>
                    <a:pt x="762" y="975"/>
                    <a:pt x="736" y="1001"/>
                    <a:pt x="704" y="1001"/>
                  </a:cubicBezTo>
                </a:path>
              </a:pathLst>
            </a:custGeom>
            <a:solidFill>
              <a:srgbClr val="C3CD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i$ľîḍè">
              <a:extLst>
                <a:ext uri="{FF2B5EF4-FFF2-40B4-BE49-F238E27FC236}">
                  <a16:creationId xmlns:a16="http://schemas.microsoft.com/office/drawing/2014/main" xmlns="" id="{447F2BB0-BD20-4E90-BD37-586211AFB1C1}"/>
                </a:ext>
              </a:extLst>
            </p:cNvPr>
            <p:cNvSpPr/>
            <p:nvPr/>
          </p:nvSpPr>
          <p:spPr bwMode="auto">
            <a:xfrm>
              <a:off x="4902201" y="1951038"/>
              <a:ext cx="2473325" cy="3317875"/>
            </a:xfrm>
            <a:custGeom>
              <a:avLst/>
              <a:gdLst>
                <a:gd name="T0" fmla="*/ 697 w 750"/>
                <a:gd name="T1" fmla="*/ 1006 h 1007"/>
                <a:gd name="T2" fmla="*/ 53 w 750"/>
                <a:gd name="T3" fmla="*/ 1001 h 1007"/>
                <a:gd name="T4" fmla="*/ 0 w 750"/>
                <a:gd name="T5" fmla="*/ 947 h 1007"/>
                <a:gd name="T6" fmla="*/ 0 w 750"/>
                <a:gd name="T7" fmla="*/ 54 h 1007"/>
                <a:gd name="T8" fmla="*/ 53 w 750"/>
                <a:gd name="T9" fmla="*/ 0 h 1007"/>
                <a:gd name="T10" fmla="*/ 697 w 750"/>
                <a:gd name="T11" fmla="*/ 6 h 1007"/>
                <a:gd name="T12" fmla="*/ 750 w 750"/>
                <a:gd name="T13" fmla="*/ 60 h 1007"/>
                <a:gd name="T14" fmla="*/ 750 w 750"/>
                <a:gd name="T15" fmla="*/ 953 h 1007"/>
                <a:gd name="T16" fmla="*/ 697 w 750"/>
                <a:gd name="T17" fmla="*/ 1006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007">
                  <a:moveTo>
                    <a:pt x="697" y="1006"/>
                  </a:moveTo>
                  <a:cubicBezTo>
                    <a:pt x="53" y="1001"/>
                    <a:pt x="53" y="1001"/>
                    <a:pt x="53" y="1001"/>
                  </a:cubicBezTo>
                  <a:cubicBezTo>
                    <a:pt x="23" y="1001"/>
                    <a:pt x="0" y="977"/>
                    <a:pt x="0" y="9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3" y="0"/>
                    <a:pt x="53" y="0"/>
                  </a:cubicBezTo>
                  <a:cubicBezTo>
                    <a:pt x="697" y="6"/>
                    <a:pt x="697" y="6"/>
                    <a:pt x="697" y="6"/>
                  </a:cubicBezTo>
                  <a:cubicBezTo>
                    <a:pt x="726" y="6"/>
                    <a:pt x="750" y="30"/>
                    <a:pt x="750" y="60"/>
                  </a:cubicBezTo>
                  <a:cubicBezTo>
                    <a:pt x="750" y="953"/>
                    <a:pt x="750" y="953"/>
                    <a:pt x="750" y="953"/>
                  </a:cubicBezTo>
                  <a:cubicBezTo>
                    <a:pt x="750" y="983"/>
                    <a:pt x="726" y="1007"/>
                    <a:pt x="697" y="1006"/>
                  </a:cubicBezTo>
                </a:path>
              </a:pathLst>
            </a:custGeom>
            <a:solidFill>
              <a:srgbClr val="DA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í$ḻïḋè">
              <a:extLst>
                <a:ext uri="{FF2B5EF4-FFF2-40B4-BE49-F238E27FC236}">
                  <a16:creationId xmlns:a16="http://schemas.microsoft.com/office/drawing/2014/main" xmlns="" id="{111CB45F-5CA7-4531-8791-A875419E91C4}"/>
                </a:ext>
              </a:extLst>
            </p:cNvPr>
            <p:cNvSpPr/>
            <p:nvPr/>
          </p:nvSpPr>
          <p:spPr bwMode="auto">
            <a:xfrm>
              <a:off x="4902201" y="1951038"/>
              <a:ext cx="2438400" cy="3344863"/>
            </a:xfrm>
            <a:custGeom>
              <a:avLst/>
              <a:gdLst>
                <a:gd name="T0" fmla="*/ 687 w 739"/>
                <a:gd name="T1" fmla="*/ 1014 h 1015"/>
                <a:gd name="T2" fmla="*/ 52 w 739"/>
                <a:gd name="T3" fmla="*/ 1002 h 1015"/>
                <a:gd name="T4" fmla="*/ 0 w 739"/>
                <a:gd name="T5" fmla="*/ 947 h 1015"/>
                <a:gd name="T6" fmla="*/ 0 w 739"/>
                <a:gd name="T7" fmla="*/ 54 h 1015"/>
                <a:gd name="T8" fmla="*/ 52 w 739"/>
                <a:gd name="T9" fmla="*/ 1 h 1015"/>
                <a:gd name="T10" fmla="*/ 687 w 739"/>
                <a:gd name="T11" fmla="*/ 13 h 1015"/>
                <a:gd name="T12" fmla="*/ 739 w 739"/>
                <a:gd name="T13" fmla="*/ 68 h 1015"/>
                <a:gd name="T14" fmla="*/ 739 w 739"/>
                <a:gd name="T15" fmla="*/ 961 h 1015"/>
                <a:gd name="T16" fmla="*/ 687 w 739"/>
                <a:gd name="T17" fmla="*/ 1014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9" h="1015">
                  <a:moveTo>
                    <a:pt x="687" y="1014"/>
                  </a:moveTo>
                  <a:cubicBezTo>
                    <a:pt x="52" y="1002"/>
                    <a:pt x="52" y="1002"/>
                    <a:pt x="52" y="1002"/>
                  </a:cubicBezTo>
                  <a:cubicBezTo>
                    <a:pt x="23" y="1001"/>
                    <a:pt x="0" y="977"/>
                    <a:pt x="0" y="9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3" y="0"/>
                    <a:pt x="52" y="1"/>
                  </a:cubicBezTo>
                  <a:cubicBezTo>
                    <a:pt x="687" y="13"/>
                    <a:pt x="687" y="13"/>
                    <a:pt x="687" y="13"/>
                  </a:cubicBezTo>
                  <a:cubicBezTo>
                    <a:pt x="716" y="14"/>
                    <a:pt x="739" y="38"/>
                    <a:pt x="739" y="68"/>
                  </a:cubicBezTo>
                  <a:cubicBezTo>
                    <a:pt x="739" y="961"/>
                    <a:pt x="739" y="961"/>
                    <a:pt x="739" y="961"/>
                  </a:cubicBezTo>
                  <a:cubicBezTo>
                    <a:pt x="739" y="991"/>
                    <a:pt x="716" y="1015"/>
                    <a:pt x="687" y="1014"/>
                  </a:cubicBezTo>
                </a:path>
              </a:pathLst>
            </a:custGeom>
            <a:solidFill>
              <a:srgbClr val="F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iṥḻíḋê">
              <a:extLst>
                <a:ext uri="{FF2B5EF4-FFF2-40B4-BE49-F238E27FC236}">
                  <a16:creationId xmlns:a16="http://schemas.microsoft.com/office/drawing/2014/main" xmlns="" id="{B0D3249E-47CB-4411-ACE1-0963FD52425A}"/>
                </a:ext>
              </a:extLst>
            </p:cNvPr>
            <p:cNvSpPr/>
            <p:nvPr/>
          </p:nvSpPr>
          <p:spPr bwMode="auto">
            <a:xfrm>
              <a:off x="4819651" y="1924050"/>
              <a:ext cx="2481263" cy="3454400"/>
            </a:xfrm>
            <a:custGeom>
              <a:avLst/>
              <a:gdLst>
                <a:gd name="T0" fmla="*/ 696 w 752"/>
                <a:gd name="T1" fmla="*/ 1047 h 1048"/>
                <a:gd name="T2" fmla="*/ 0 w 752"/>
                <a:gd name="T3" fmla="*/ 1021 h 1048"/>
                <a:gd name="T4" fmla="*/ 0 w 752"/>
                <a:gd name="T5" fmla="*/ 0 h 1048"/>
                <a:gd name="T6" fmla="*/ 690 w 752"/>
                <a:gd name="T7" fmla="*/ 29 h 1048"/>
                <a:gd name="T8" fmla="*/ 752 w 752"/>
                <a:gd name="T9" fmla="*/ 97 h 1048"/>
                <a:gd name="T10" fmla="*/ 752 w 752"/>
                <a:gd name="T11" fmla="*/ 989 h 1048"/>
                <a:gd name="T12" fmla="*/ 696 w 752"/>
                <a:gd name="T13" fmla="*/ 1047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1048">
                  <a:moveTo>
                    <a:pt x="696" y="10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0" y="29"/>
                    <a:pt x="690" y="29"/>
                    <a:pt x="690" y="29"/>
                  </a:cubicBezTo>
                  <a:cubicBezTo>
                    <a:pt x="727" y="34"/>
                    <a:pt x="752" y="55"/>
                    <a:pt x="752" y="97"/>
                  </a:cubicBezTo>
                  <a:cubicBezTo>
                    <a:pt x="752" y="989"/>
                    <a:pt x="752" y="989"/>
                    <a:pt x="752" y="989"/>
                  </a:cubicBezTo>
                  <a:cubicBezTo>
                    <a:pt x="752" y="1022"/>
                    <a:pt x="727" y="1048"/>
                    <a:pt x="696" y="1047"/>
                  </a:cubicBezTo>
                </a:path>
              </a:pathLst>
            </a:custGeom>
            <a:solidFill>
              <a:srgbClr val="1C0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îşľîḓê">
              <a:extLst>
                <a:ext uri="{FF2B5EF4-FFF2-40B4-BE49-F238E27FC236}">
                  <a16:creationId xmlns:a16="http://schemas.microsoft.com/office/drawing/2014/main" xmlns="" id="{3928D627-B221-4237-98AF-BD501B4EF45F}"/>
                </a:ext>
              </a:extLst>
            </p:cNvPr>
            <p:cNvSpPr/>
            <p:nvPr/>
          </p:nvSpPr>
          <p:spPr bwMode="auto">
            <a:xfrm>
              <a:off x="4819651" y="1924050"/>
              <a:ext cx="2463800" cy="3486150"/>
            </a:xfrm>
            <a:custGeom>
              <a:avLst/>
              <a:gdLst>
                <a:gd name="T0" fmla="*/ 691 w 747"/>
                <a:gd name="T1" fmla="*/ 1056 h 1058"/>
                <a:gd name="T2" fmla="*/ 1 w 747"/>
                <a:gd name="T3" fmla="*/ 1020 h 1058"/>
                <a:gd name="T4" fmla="*/ 0 w 747"/>
                <a:gd name="T5" fmla="*/ 0 h 1058"/>
                <a:gd name="T6" fmla="*/ 691 w 747"/>
                <a:gd name="T7" fmla="*/ 35 h 1058"/>
                <a:gd name="T8" fmla="*/ 747 w 747"/>
                <a:gd name="T9" fmla="*/ 97 h 1058"/>
                <a:gd name="T10" fmla="*/ 747 w 747"/>
                <a:gd name="T11" fmla="*/ 1000 h 1058"/>
                <a:gd name="T12" fmla="*/ 691 w 747"/>
                <a:gd name="T13" fmla="*/ 1056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7" h="1058">
                  <a:moveTo>
                    <a:pt x="691" y="1056"/>
                  </a:moveTo>
                  <a:cubicBezTo>
                    <a:pt x="1" y="1020"/>
                    <a:pt x="1" y="1020"/>
                    <a:pt x="1" y="10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1" y="35"/>
                    <a:pt x="691" y="35"/>
                    <a:pt x="691" y="35"/>
                  </a:cubicBezTo>
                  <a:cubicBezTo>
                    <a:pt x="722" y="37"/>
                    <a:pt x="747" y="61"/>
                    <a:pt x="747" y="97"/>
                  </a:cubicBezTo>
                  <a:cubicBezTo>
                    <a:pt x="747" y="1000"/>
                    <a:pt x="747" y="1000"/>
                    <a:pt x="747" y="1000"/>
                  </a:cubicBezTo>
                  <a:cubicBezTo>
                    <a:pt x="747" y="1033"/>
                    <a:pt x="722" y="1058"/>
                    <a:pt x="691" y="1056"/>
                  </a:cubicBezTo>
                </a:path>
              </a:pathLst>
            </a:custGeom>
            <a:solidFill>
              <a:srgbClr val="713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îSļiḑê">
              <a:extLst>
                <a:ext uri="{FF2B5EF4-FFF2-40B4-BE49-F238E27FC236}">
                  <a16:creationId xmlns:a16="http://schemas.microsoft.com/office/drawing/2014/main" xmlns="" id="{123E81FE-CF4E-440E-869E-1A52EF666040}"/>
                </a:ext>
              </a:extLst>
            </p:cNvPr>
            <p:cNvSpPr/>
            <p:nvPr/>
          </p:nvSpPr>
          <p:spPr bwMode="auto">
            <a:xfrm>
              <a:off x="4819651" y="1924050"/>
              <a:ext cx="2460625" cy="3489325"/>
            </a:xfrm>
            <a:custGeom>
              <a:avLst/>
              <a:gdLst>
                <a:gd name="T0" fmla="*/ 690 w 746"/>
                <a:gd name="T1" fmla="*/ 1057 h 1059"/>
                <a:gd name="T2" fmla="*/ 0 w 746"/>
                <a:gd name="T3" fmla="*/ 1021 h 1059"/>
                <a:gd name="T4" fmla="*/ 0 w 746"/>
                <a:gd name="T5" fmla="*/ 0 h 1059"/>
                <a:gd name="T6" fmla="*/ 690 w 746"/>
                <a:gd name="T7" fmla="*/ 36 h 1059"/>
                <a:gd name="T8" fmla="*/ 746 w 746"/>
                <a:gd name="T9" fmla="*/ 98 h 1059"/>
                <a:gd name="T10" fmla="*/ 746 w 746"/>
                <a:gd name="T11" fmla="*/ 1001 h 1059"/>
                <a:gd name="T12" fmla="*/ 690 w 746"/>
                <a:gd name="T13" fmla="*/ 1057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1059">
                  <a:moveTo>
                    <a:pt x="690" y="105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0" y="36"/>
                    <a:pt x="690" y="36"/>
                    <a:pt x="690" y="36"/>
                  </a:cubicBezTo>
                  <a:cubicBezTo>
                    <a:pt x="721" y="38"/>
                    <a:pt x="746" y="62"/>
                    <a:pt x="746" y="98"/>
                  </a:cubicBezTo>
                  <a:cubicBezTo>
                    <a:pt x="746" y="1001"/>
                    <a:pt x="746" y="1001"/>
                    <a:pt x="746" y="1001"/>
                  </a:cubicBezTo>
                  <a:cubicBezTo>
                    <a:pt x="746" y="1034"/>
                    <a:pt x="721" y="1059"/>
                    <a:pt x="690" y="1057"/>
                  </a:cubicBezTo>
                </a:path>
              </a:pathLst>
            </a:custGeom>
            <a:solidFill>
              <a:srgbClr val="312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iṥ1îde">
              <a:extLst>
                <a:ext uri="{FF2B5EF4-FFF2-40B4-BE49-F238E27FC236}">
                  <a16:creationId xmlns:a16="http://schemas.microsoft.com/office/drawing/2014/main" xmlns="" id="{136DC44A-BE4D-4746-8BFD-EA2E9B5BF5F8}"/>
                </a:ext>
              </a:extLst>
            </p:cNvPr>
            <p:cNvSpPr/>
            <p:nvPr/>
          </p:nvSpPr>
          <p:spPr bwMode="auto">
            <a:xfrm>
              <a:off x="4819651" y="1954213"/>
              <a:ext cx="2166938" cy="2247900"/>
            </a:xfrm>
            <a:custGeom>
              <a:avLst/>
              <a:gdLst>
                <a:gd name="T0" fmla="*/ 351 w 1365"/>
                <a:gd name="T1" fmla="*/ 0 h 1416"/>
                <a:gd name="T2" fmla="*/ 0 w 1365"/>
                <a:gd name="T3" fmla="*/ 351 h 1416"/>
                <a:gd name="T4" fmla="*/ 0 w 1365"/>
                <a:gd name="T5" fmla="*/ 1416 h 1416"/>
                <a:gd name="T6" fmla="*/ 1365 w 1365"/>
                <a:gd name="T7" fmla="*/ 54 h 1416"/>
                <a:gd name="T8" fmla="*/ 351 w 1365"/>
                <a:gd name="T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5" h="1416">
                  <a:moveTo>
                    <a:pt x="351" y="0"/>
                  </a:moveTo>
                  <a:lnTo>
                    <a:pt x="0" y="351"/>
                  </a:lnTo>
                  <a:lnTo>
                    <a:pt x="0" y="1416"/>
                  </a:lnTo>
                  <a:lnTo>
                    <a:pt x="1365" y="54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ïṣ1ïďe">
              <a:extLst>
                <a:ext uri="{FF2B5EF4-FFF2-40B4-BE49-F238E27FC236}">
                  <a16:creationId xmlns:a16="http://schemas.microsoft.com/office/drawing/2014/main" xmlns="" id="{F6486604-D0ED-4A8E-A0D3-2E7FE682CD85}"/>
                </a:ext>
              </a:extLst>
            </p:cNvPr>
            <p:cNvSpPr/>
            <p:nvPr/>
          </p:nvSpPr>
          <p:spPr bwMode="auto">
            <a:xfrm>
              <a:off x="4819651" y="1954213"/>
              <a:ext cx="2166938" cy="2247900"/>
            </a:xfrm>
            <a:custGeom>
              <a:avLst/>
              <a:gdLst>
                <a:gd name="T0" fmla="*/ 351 w 1365"/>
                <a:gd name="T1" fmla="*/ 0 h 1416"/>
                <a:gd name="T2" fmla="*/ 0 w 1365"/>
                <a:gd name="T3" fmla="*/ 351 h 1416"/>
                <a:gd name="T4" fmla="*/ 0 w 1365"/>
                <a:gd name="T5" fmla="*/ 1416 h 1416"/>
                <a:gd name="T6" fmla="*/ 1365 w 1365"/>
                <a:gd name="T7" fmla="*/ 54 h 1416"/>
                <a:gd name="T8" fmla="*/ 351 w 1365"/>
                <a:gd name="T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5" h="1416">
                  <a:moveTo>
                    <a:pt x="351" y="0"/>
                  </a:moveTo>
                  <a:lnTo>
                    <a:pt x="0" y="351"/>
                  </a:lnTo>
                  <a:lnTo>
                    <a:pt x="0" y="1416"/>
                  </a:lnTo>
                  <a:lnTo>
                    <a:pt x="1365" y="54"/>
                  </a:lnTo>
                  <a:lnTo>
                    <a:pt x="3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íŝ1ïďè">
              <a:extLst>
                <a:ext uri="{FF2B5EF4-FFF2-40B4-BE49-F238E27FC236}">
                  <a16:creationId xmlns:a16="http://schemas.microsoft.com/office/drawing/2014/main" xmlns="" id="{8D369CCE-4204-47DA-9006-AA294DE3D108}"/>
                </a:ext>
              </a:extLst>
            </p:cNvPr>
            <p:cNvSpPr/>
            <p:nvPr/>
          </p:nvSpPr>
          <p:spPr bwMode="auto">
            <a:xfrm>
              <a:off x="4819651" y="2751138"/>
              <a:ext cx="2460625" cy="2573338"/>
            </a:xfrm>
            <a:custGeom>
              <a:avLst/>
              <a:gdLst>
                <a:gd name="T0" fmla="*/ 0 w 1550"/>
                <a:gd name="T1" fmla="*/ 1547 h 1621"/>
                <a:gd name="T2" fmla="*/ 0 w 1550"/>
                <a:gd name="T3" fmla="*/ 1599 h 1621"/>
                <a:gd name="T4" fmla="*/ 422 w 1550"/>
                <a:gd name="T5" fmla="*/ 1621 h 1621"/>
                <a:gd name="T6" fmla="*/ 1550 w 1550"/>
                <a:gd name="T7" fmla="*/ 492 h 1621"/>
                <a:gd name="T8" fmla="*/ 1550 w 1550"/>
                <a:gd name="T9" fmla="*/ 0 h 1621"/>
                <a:gd name="T10" fmla="*/ 0 w 1550"/>
                <a:gd name="T11" fmla="*/ 1547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0" h="1621">
                  <a:moveTo>
                    <a:pt x="0" y="1547"/>
                  </a:moveTo>
                  <a:lnTo>
                    <a:pt x="0" y="1599"/>
                  </a:lnTo>
                  <a:lnTo>
                    <a:pt x="422" y="1621"/>
                  </a:lnTo>
                  <a:lnTo>
                    <a:pt x="1550" y="492"/>
                  </a:lnTo>
                  <a:lnTo>
                    <a:pt x="1550" y="0"/>
                  </a:lnTo>
                  <a:lnTo>
                    <a:pt x="0" y="1547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îslïďê">
              <a:extLst>
                <a:ext uri="{FF2B5EF4-FFF2-40B4-BE49-F238E27FC236}">
                  <a16:creationId xmlns:a16="http://schemas.microsoft.com/office/drawing/2014/main" xmlns="" id="{9E7BC7FF-E70B-42C6-BCD5-48D3DB924AA6}"/>
                </a:ext>
              </a:extLst>
            </p:cNvPr>
            <p:cNvSpPr/>
            <p:nvPr/>
          </p:nvSpPr>
          <p:spPr bwMode="auto">
            <a:xfrm>
              <a:off x="4819651" y="2751138"/>
              <a:ext cx="2460625" cy="2573338"/>
            </a:xfrm>
            <a:custGeom>
              <a:avLst/>
              <a:gdLst>
                <a:gd name="T0" fmla="*/ 0 w 1550"/>
                <a:gd name="T1" fmla="*/ 1547 h 1621"/>
                <a:gd name="T2" fmla="*/ 0 w 1550"/>
                <a:gd name="T3" fmla="*/ 1599 h 1621"/>
                <a:gd name="T4" fmla="*/ 422 w 1550"/>
                <a:gd name="T5" fmla="*/ 1621 h 1621"/>
                <a:gd name="T6" fmla="*/ 1550 w 1550"/>
                <a:gd name="T7" fmla="*/ 492 h 1621"/>
                <a:gd name="T8" fmla="*/ 1550 w 1550"/>
                <a:gd name="T9" fmla="*/ 0 h 1621"/>
                <a:gd name="T10" fmla="*/ 0 w 1550"/>
                <a:gd name="T11" fmla="*/ 1547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0" h="1621">
                  <a:moveTo>
                    <a:pt x="0" y="1547"/>
                  </a:moveTo>
                  <a:lnTo>
                    <a:pt x="0" y="1599"/>
                  </a:lnTo>
                  <a:lnTo>
                    <a:pt x="422" y="1621"/>
                  </a:lnTo>
                  <a:lnTo>
                    <a:pt x="1550" y="492"/>
                  </a:lnTo>
                  <a:lnTo>
                    <a:pt x="1550" y="0"/>
                  </a:lnTo>
                  <a:lnTo>
                    <a:pt x="0" y="15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ïṥľîdè">
              <a:extLst>
                <a:ext uri="{FF2B5EF4-FFF2-40B4-BE49-F238E27FC236}">
                  <a16:creationId xmlns:a16="http://schemas.microsoft.com/office/drawing/2014/main" xmlns="" id="{A4BB886C-E46C-456F-B3C6-32FB0F27447A}"/>
                </a:ext>
              </a:extLst>
            </p:cNvPr>
            <p:cNvSpPr/>
            <p:nvPr/>
          </p:nvSpPr>
          <p:spPr bwMode="auto">
            <a:xfrm>
              <a:off x="4819651" y="2076450"/>
              <a:ext cx="2454275" cy="2560638"/>
            </a:xfrm>
            <a:custGeom>
              <a:avLst/>
              <a:gdLst>
                <a:gd name="T0" fmla="*/ 720 w 744"/>
                <a:gd name="T1" fmla="*/ 0 h 777"/>
                <a:gd name="T2" fmla="*/ 0 w 744"/>
                <a:gd name="T3" fmla="*/ 720 h 777"/>
                <a:gd name="T4" fmla="*/ 0 w 744"/>
                <a:gd name="T5" fmla="*/ 777 h 777"/>
                <a:gd name="T6" fmla="*/ 744 w 744"/>
                <a:gd name="T7" fmla="*/ 34 h 777"/>
                <a:gd name="T8" fmla="*/ 720 w 744"/>
                <a:gd name="T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4" h="777">
                  <a:moveTo>
                    <a:pt x="720" y="0"/>
                  </a:moveTo>
                  <a:cubicBezTo>
                    <a:pt x="0" y="720"/>
                    <a:pt x="0" y="720"/>
                    <a:pt x="0" y="720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744" y="34"/>
                    <a:pt x="744" y="34"/>
                    <a:pt x="744" y="34"/>
                  </a:cubicBezTo>
                  <a:cubicBezTo>
                    <a:pt x="740" y="19"/>
                    <a:pt x="731" y="8"/>
                    <a:pt x="720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îṡļiḓé">
              <a:extLst>
                <a:ext uri="{FF2B5EF4-FFF2-40B4-BE49-F238E27FC236}">
                  <a16:creationId xmlns:a16="http://schemas.microsoft.com/office/drawing/2014/main" xmlns="" id="{F29EB268-3781-4C6B-878F-951170CED184}"/>
                </a:ext>
              </a:extLst>
            </p:cNvPr>
            <p:cNvSpPr/>
            <p:nvPr/>
          </p:nvSpPr>
          <p:spPr bwMode="auto">
            <a:xfrm>
              <a:off x="4819651" y="1924050"/>
              <a:ext cx="2460625" cy="3482975"/>
            </a:xfrm>
            <a:custGeom>
              <a:avLst/>
              <a:gdLst>
                <a:gd name="T0" fmla="*/ 4 w 746"/>
                <a:gd name="T1" fmla="*/ 4 h 1057"/>
                <a:gd name="T2" fmla="*/ 690 w 746"/>
                <a:gd name="T3" fmla="*/ 40 h 1057"/>
                <a:gd name="T4" fmla="*/ 742 w 746"/>
                <a:gd name="T5" fmla="*/ 98 h 1057"/>
                <a:gd name="T6" fmla="*/ 742 w 746"/>
                <a:gd name="T7" fmla="*/ 1001 h 1057"/>
                <a:gd name="T8" fmla="*/ 693 w 746"/>
                <a:gd name="T9" fmla="*/ 1053 h 1057"/>
                <a:gd name="T10" fmla="*/ 690 w 746"/>
                <a:gd name="T11" fmla="*/ 1053 h 1057"/>
                <a:gd name="T12" fmla="*/ 4 w 746"/>
                <a:gd name="T13" fmla="*/ 1017 h 1057"/>
                <a:gd name="T14" fmla="*/ 4 w 746"/>
                <a:gd name="T15" fmla="*/ 4 h 1057"/>
                <a:gd name="T16" fmla="*/ 0 w 746"/>
                <a:gd name="T17" fmla="*/ 0 h 1057"/>
                <a:gd name="T18" fmla="*/ 0 w 746"/>
                <a:gd name="T19" fmla="*/ 1021 h 1057"/>
                <a:gd name="T20" fmla="*/ 690 w 746"/>
                <a:gd name="T21" fmla="*/ 1057 h 1057"/>
                <a:gd name="T22" fmla="*/ 693 w 746"/>
                <a:gd name="T23" fmla="*/ 1057 h 1057"/>
                <a:gd name="T24" fmla="*/ 746 w 746"/>
                <a:gd name="T25" fmla="*/ 1001 h 1057"/>
                <a:gd name="T26" fmla="*/ 746 w 746"/>
                <a:gd name="T27" fmla="*/ 98 h 1057"/>
                <a:gd name="T28" fmla="*/ 690 w 746"/>
                <a:gd name="T29" fmla="*/ 36 h 1057"/>
                <a:gd name="T30" fmla="*/ 0 w 746"/>
                <a:gd name="T31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6" h="1057">
                  <a:moveTo>
                    <a:pt x="4" y="4"/>
                  </a:moveTo>
                  <a:cubicBezTo>
                    <a:pt x="690" y="40"/>
                    <a:pt x="690" y="40"/>
                    <a:pt x="690" y="40"/>
                  </a:cubicBezTo>
                  <a:cubicBezTo>
                    <a:pt x="721" y="42"/>
                    <a:pt x="742" y="66"/>
                    <a:pt x="742" y="98"/>
                  </a:cubicBezTo>
                  <a:cubicBezTo>
                    <a:pt x="742" y="1001"/>
                    <a:pt x="742" y="1001"/>
                    <a:pt x="742" y="1001"/>
                  </a:cubicBezTo>
                  <a:cubicBezTo>
                    <a:pt x="742" y="1030"/>
                    <a:pt x="720" y="1053"/>
                    <a:pt x="693" y="1053"/>
                  </a:cubicBezTo>
                  <a:cubicBezTo>
                    <a:pt x="692" y="1053"/>
                    <a:pt x="691" y="1053"/>
                    <a:pt x="690" y="1053"/>
                  </a:cubicBezTo>
                  <a:cubicBezTo>
                    <a:pt x="4" y="1017"/>
                    <a:pt x="4" y="1017"/>
                    <a:pt x="4" y="1017"/>
                  </a:cubicBezTo>
                  <a:cubicBezTo>
                    <a:pt x="4" y="4"/>
                    <a:pt x="4" y="4"/>
                    <a:pt x="4" y="4"/>
                  </a:cubicBezTo>
                  <a:moveTo>
                    <a:pt x="0" y="0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690" y="1057"/>
                    <a:pt x="690" y="1057"/>
                    <a:pt x="690" y="1057"/>
                  </a:cubicBezTo>
                  <a:cubicBezTo>
                    <a:pt x="691" y="1057"/>
                    <a:pt x="692" y="1057"/>
                    <a:pt x="693" y="1057"/>
                  </a:cubicBezTo>
                  <a:cubicBezTo>
                    <a:pt x="722" y="1057"/>
                    <a:pt x="746" y="1033"/>
                    <a:pt x="746" y="1001"/>
                  </a:cubicBezTo>
                  <a:cubicBezTo>
                    <a:pt x="746" y="98"/>
                    <a:pt x="746" y="98"/>
                    <a:pt x="746" y="98"/>
                  </a:cubicBezTo>
                  <a:cubicBezTo>
                    <a:pt x="746" y="62"/>
                    <a:pt x="721" y="38"/>
                    <a:pt x="690" y="3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12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íŝļïḋé">
              <a:extLst>
                <a:ext uri="{FF2B5EF4-FFF2-40B4-BE49-F238E27FC236}">
                  <a16:creationId xmlns:a16="http://schemas.microsoft.com/office/drawing/2014/main" xmlns="" id="{1DE1A1FD-2E3E-4F99-94EF-6AD9FE664985}"/>
                </a:ext>
              </a:extLst>
            </p:cNvPr>
            <p:cNvSpPr/>
            <p:nvPr/>
          </p:nvSpPr>
          <p:spPr bwMode="auto">
            <a:xfrm>
              <a:off x="6343651" y="5127625"/>
              <a:ext cx="923925" cy="266700"/>
            </a:xfrm>
            <a:prstGeom prst="rect">
              <a:avLst/>
            </a:prstGeom>
            <a:solidFill>
              <a:srgbClr val="201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ïš1íḋe">
              <a:extLst>
                <a:ext uri="{FF2B5EF4-FFF2-40B4-BE49-F238E27FC236}">
                  <a16:creationId xmlns:a16="http://schemas.microsoft.com/office/drawing/2014/main" xmlns="" id="{206765AC-FED9-4A33-A1CF-1241A1ADFC26}"/>
                </a:ext>
              </a:extLst>
            </p:cNvPr>
            <p:cNvSpPr/>
            <p:nvPr/>
          </p:nvSpPr>
          <p:spPr bwMode="auto">
            <a:xfrm>
              <a:off x="7218363" y="5321300"/>
              <a:ext cx="36513" cy="42863"/>
            </a:xfrm>
            <a:custGeom>
              <a:avLst/>
              <a:gdLst>
                <a:gd name="T0" fmla="*/ 11 w 11"/>
                <a:gd name="T1" fmla="*/ 0 h 13"/>
                <a:gd name="T2" fmla="*/ 6 w 11"/>
                <a:gd name="T3" fmla="*/ 7 h 13"/>
                <a:gd name="T4" fmla="*/ 0 w 11"/>
                <a:gd name="T5" fmla="*/ 13 h 13"/>
                <a:gd name="T6" fmla="*/ 10 w 11"/>
                <a:gd name="T7" fmla="*/ 11 h 13"/>
                <a:gd name="T8" fmla="*/ 1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10" y="3"/>
                    <a:pt x="8" y="5"/>
                    <a:pt x="6" y="7"/>
                  </a:cubicBezTo>
                  <a:cubicBezTo>
                    <a:pt x="4" y="9"/>
                    <a:pt x="2" y="11"/>
                    <a:pt x="0" y="1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6A4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ïṣliḍè">
              <a:extLst>
                <a:ext uri="{FF2B5EF4-FFF2-40B4-BE49-F238E27FC236}">
                  <a16:creationId xmlns:a16="http://schemas.microsoft.com/office/drawing/2014/main" xmlns="" id="{8A42ADCC-3530-4F80-BC95-6E3650112712}"/>
                </a:ext>
              </a:extLst>
            </p:cNvPr>
            <p:cNvSpPr/>
            <p:nvPr/>
          </p:nvSpPr>
          <p:spPr bwMode="auto">
            <a:xfrm>
              <a:off x="7237413" y="5321300"/>
              <a:ext cx="17463" cy="23813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4" y="2"/>
                    <a:pt x="2" y="5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492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îśḷíḑé">
              <a:extLst>
                <a:ext uri="{FF2B5EF4-FFF2-40B4-BE49-F238E27FC236}">
                  <a16:creationId xmlns:a16="http://schemas.microsoft.com/office/drawing/2014/main" xmlns="" id="{874AAEA1-494D-4AAA-9BA6-2A57F032F510}"/>
                </a:ext>
              </a:extLst>
            </p:cNvPr>
            <p:cNvSpPr/>
            <p:nvPr/>
          </p:nvSpPr>
          <p:spPr bwMode="auto">
            <a:xfrm>
              <a:off x="7218363" y="5321300"/>
              <a:ext cx="36513" cy="42863"/>
            </a:xfrm>
            <a:custGeom>
              <a:avLst/>
              <a:gdLst>
                <a:gd name="T0" fmla="*/ 11 w 11"/>
                <a:gd name="T1" fmla="*/ 0 h 13"/>
                <a:gd name="T2" fmla="*/ 0 w 11"/>
                <a:gd name="T3" fmla="*/ 13 h 13"/>
                <a:gd name="T4" fmla="*/ 0 w 11"/>
                <a:gd name="T5" fmla="*/ 13 h 13"/>
                <a:gd name="T6" fmla="*/ 6 w 11"/>
                <a:gd name="T7" fmla="*/ 7 h 13"/>
                <a:gd name="T8" fmla="*/ 11 w 11"/>
                <a:gd name="T9" fmla="*/ 0 h 13"/>
                <a:gd name="T10" fmla="*/ 11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8" y="5"/>
                    <a:pt x="5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1"/>
                    <a:pt x="4" y="9"/>
                    <a:pt x="6" y="7"/>
                  </a:cubicBezTo>
                  <a:cubicBezTo>
                    <a:pt x="8" y="5"/>
                    <a:pt x="10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201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îṡļïdé">
              <a:extLst>
                <a:ext uri="{FF2B5EF4-FFF2-40B4-BE49-F238E27FC236}">
                  <a16:creationId xmlns:a16="http://schemas.microsoft.com/office/drawing/2014/main" xmlns="" id="{349CAF92-CCF5-4F7F-95DC-2B507651A40D}"/>
                </a:ext>
              </a:extLst>
            </p:cNvPr>
            <p:cNvSpPr/>
            <p:nvPr/>
          </p:nvSpPr>
          <p:spPr bwMode="auto">
            <a:xfrm>
              <a:off x="6913563" y="5397500"/>
              <a:ext cx="112713" cy="9525"/>
            </a:xfrm>
            <a:custGeom>
              <a:avLst/>
              <a:gdLst>
                <a:gd name="T0" fmla="*/ 0 w 71"/>
                <a:gd name="T1" fmla="*/ 0 h 6"/>
                <a:gd name="T2" fmla="*/ 0 w 71"/>
                <a:gd name="T3" fmla="*/ 4 h 6"/>
                <a:gd name="T4" fmla="*/ 61 w 71"/>
                <a:gd name="T5" fmla="*/ 6 h 6"/>
                <a:gd name="T6" fmla="*/ 71 w 71"/>
                <a:gd name="T7" fmla="*/ 4 h 6"/>
                <a:gd name="T8" fmla="*/ 0 w 7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">
                  <a:moveTo>
                    <a:pt x="0" y="0"/>
                  </a:moveTo>
                  <a:lnTo>
                    <a:pt x="0" y="4"/>
                  </a:lnTo>
                  <a:lnTo>
                    <a:pt x="61" y="6"/>
                  </a:lnTo>
                  <a:lnTo>
                    <a:pt x="7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4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î$ḻíḑe">
              <a:extLst>
                <a:ext uri="{FF2B5EF4-FFF2-40B4-BE49-F238E27FC236}">
                  <a16:creationId xmlns:a16="http://schemas.microsoft.com/office/drawing/2014/main" xmlns="" id="{1DC601CB-379E-41DC-B219-D350A13F1A51}"/>
                </a:ext>
              </a:extLst>
            </p:cNvPr>
            <p:cNvSpPr/>
            <p:nvPr/>
          </p:nvSpPr>
          <p:spPr bwMode="auto">
            <a:xfrm>
              <a:off x="6913563" y="5397500"/>
              <a:ext cx="112713" cy="9525"/>
            </a:xfrm>
            <a:custGeom>
              <a:avLst/>
              <a:gdLst>
                <a:gd name="T0" fmla="*/ 0 w 71"/>
                <a:gd name="T1" fmla="*/ 0 h 6"/>
                <a:gd name="T2" fmla="*/ 0 w 71"/>
                <a:gd name="T3" fmla="*/ 4 h 6"/>
                <a:gd name="T4" fmla="*/ 61 w 71"/>
                <a:gd name="T5" fmla="*/ 6 h 6"/>
                <a:gd name="T6" fmla="*/ 71 w 71"/>
                <a:gd name="T7" fmla="*/ 4 h 6"/>
                <a:gd name="T8" fmla="*/ 0 w 7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">
                  <a:moveTo>
                    <a:pt x="0" y="0"/>
                  </a:moveTo>
                  <a:lnTo>
                    <a:pt x="0" y="4"/>
                  </a:lnTo>
                  <a:lnTo>
                    <a:pt x="61" y="6"/>
                  </a:lnTo>
                  <a:lnTo>
                    <a:pt x="7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4" name="ïŝḻídê">
              <a:extLst>
                <a:ext uri="{FF2B5EF4-FFF2-40B4-BE49-F238E27FC236}">
                  <a16:creationId xmlns:a16="http://schemas.microsoft.com/office/drawing/2014/main" xmlns="" id="{E8B4009A-5D2A-4585-8064-C00E4FFAF38C}"/>
                </a:ext>
              </a:extLst>
            </p:cNvPr>
            <p:cNvSpPr/>
            <p:nvPr/>
          </p:nvSpPr>
          <p:spPr bwMode="auto">
            <a:xfrm>
              <a:off x="6300788" y="5367338"/>
              <a:ext cx="612775" cy="36513"/>
            </a:xfrm>
            <a:custGeom>
              <a:avLst/>
              <a:gdLst>
                <a:gd name="T0" fmla="*/ 0 w 386"/>
                <a:gd name="T1" fmla="*/ 0 h 23"/>
                <a:gd name="T2" fmla="*/ 0 w 386"/>
                <a:gd name="T3" fmla="*/ 0 h 23"/>
                <a:gd name="T4" fmla="*/ 386 w 386"/>
                <a:gd name="T5" fmla="*/ 23 h 23"/>
                <a:gd name="T6" fmla="*/ 386 w 386"/>
                <a:gd name="T7" fmla="*/ 19 h 23"/>
                <a:gd name="T8" fmla="*/ 0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0" y="0"/>
                  </a:moveTo>
                  <a:lnTo>
                    <a:pt x="0" y="0"/>
                  </a:lnTo>
                  <a:lnTo>
                    <a:pt x="386" y="23"/>
                  </a:lnTo>
                  <a:lnTo>
                    <a:pt x="38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ïŝlíďè">
              <a:extLst>
                <a:ext uri="{FF2B5EF4-FFF2-40B4-BE49-F238E27FC236}">
                  <a16:creationId xmlns:a16="http://schemas.microsoft.com/office/drawing/2014/main" xmlns="" id="{2FDE8062-DE9F-4621-8D52-9AA0B75E4504}"/>
                </a:ext>
              </a:extLst>
            </p:cNvPr>
            <p:cNvSpPr/>
            <p:nvPr/>
          </p:nvSpPr>
          <p:spPr bwMode="auto">
            <a:xfrm>
              <a:off x="6300788" y="5367338"/>
              <a:ext cx="612775" cy="36513"/>
            </a:xfrm>
            <a:custGeom>
              <a:avLst/>
              <a:gdLst>
                <a:gd name="T0" fmla="*/ 0 w 386"/>
                <a:gd name="T1" fmla="*/ 0 h 23"/>
                <a:gd name="T2" fmla="*/ 0 w 386"/>
                <a:gd name="T3" fmla="*/ 0 h 23"/>
                <a:gd name="T4" fmla="*/ 386 w 386"/>
                <a:gd name="T5" fmla="*/ 23 h 23"/>
                <a:gd name="T6" fmla="*/ 386 w 386"/>
                <a:gd name="T7" fmla="*/ 19 h 23"/>
                <a:gd name="T8" fmla="*/ 0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0" y="0"/>
                  </a:moveTo>
                  <a:lnTo>
                    <a:pt x="0" y="0"/>
                  </a:lnTo>
                  <a:lnTo>
                    <a:pt x="386" y="23"/>
                  </a:lnTo>
                  <a:lnTo>
                    <a:pt x="386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iṥḻiḍé">
              <a:extLst>
                <a:ext uri="{FF2B5EF4-FFF2-40B4-BE49-F238E27FC236}">
                  <a16:creationId xmlns:a16="http://schemas.microsoft.com/office/drawing/2014/main" xmlns="" id="{23EEA290-1617-4FDC-928C-62C2F7CBA90A}"/>
                </a:ext>
              </a:extLst>
            </p:cNvPr>
            <p:cNvSpPr/>
            <p:nvPr/>
          </p:nvSpPr>
          <p:spPr bwMode="auto">
            <a:xfrm>
              <a:off x="6300788" y="5124450"/>
              <a:ext cx="979488" cy="279400"/>
            </a:xfrm>
            <a:custGeom>
              <a:avLst/>
              <a:gdLst>
                <a:gd name="T0" fmla="*/ 13 w 297"/>
                <a:gd name="T1" fmla="*/ 70 h 85"/>
                <a:gd name="T2" fmla="*/ 0 w 297"/>
                <a:gd name="T3" fmla="*/ 74 h 85"/>
                <a:gd name="T4" fmla="*/ 220 w 297"/>
                <a:gd name="T5" fmla="*/ 85 h 85"/>
                <a:gd name="T6" fmla="*/ 236 w 297"/>
                <a:gd name="T7" fmla="*/ 82 h 85"/>
                <a:gd name="T8" fmla="*/ 13 w 297"/>
                <a:gd name="T9" fmla="*/ 70 h 85"/>
                <a:gd name="T10" fmla="*/ 291 w 297"/>
                <a:gd name="T11" fmla="*/ 44 h 85"/>
                <a:gd name="T12" fmla="*/ 269 w 297"/>
                <a:gd name="T13" fmla="*/ 75 h 85"/>
                <a:gd name="T14" fmla="*/ 278 w 297"/>
                <a:gd name="T15" fmla="*/ 73 h 85"/>
                <a:gd name="T16" fmla="*/ 289 w 297"/>
                <a:gd name="T17" fmla="*/ 60 h 85"/>
                <a:gd name="T18" fmla="*/ 291 w 297"/>
                <a:gd name="T19" fmla="*/ 44 h 85"/>
                <a:gd name="T20" fmla="*/ 297 w 297"/>
                <a:gd name="T21" fmla="*/ 0 h 85"/>
                <a:gd name="T22" fmla="*/ 293 w 297"/>
                <a:gd name="T23" fmla="*/ 1 h 85"/>
                <a:gd name="T24" fmla="*/ 293 w 297"/>
                <a:gd name="T25" fmla="*/ 30 h 85"/>
                <a:gd name="T26" fmla="*/ 293 w 297"/>
                <a:gd name="T27" fmla="*/ 31 h 85"/>
                <a:gd name="T28" fmla="*/ 297 w 297"/>
                <a:gd name="T2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7" h="85">
                  <a:moveTo>
                    <a:pt x="13" y="7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20" y="85"/>
                    <a:pt x="220" y="85"/>
                    <a:pt x="220" y="85"/>
                  </a:cubicBezTo>
                  <a:cubicBezTo>
                    <a:pt x="236" y="82"/>
                    <a:pt x="236" y="82"/>
                    <a:pt x="236" y="82"/>
                  </a:cubicBezTo>
                  <a:cubicBezTo>
                    <a:pt x="13" y="70"/>
                    <a:pt x="13" y="70"/>
                    <a:pt x="13" y="70"/>
                  </a:cubicBezTo>
                  <a:moveTo>
                    <a:pt x="291" y="44"/>
                  </a:moveTo>
                  <a:cubicBezTo>
                    <a:pt x="288" y="57"/>
                    <a:pt x="280" y="68"/>
                    <a:pt x="269" y="75"/>
                  </a:cubicBezTo>
                  <a:cubicBezTo>
                    <a:pt x="278" y="73"/>
                    <a:pt x="278" y="73"/>
                    <a:pt x="278" y="73"/>
                  </a:cubicBezTo>
                  <a:cubicBezTo>
                    <a:pt x="283" y="69"/>
                    <a:pt x="286" y="65"/>
                    <a:pt x="289" y="60"/>
                  </a:cubicBezTo>
                  <a:cubicBezTo>
                    <a:pt x="291" y="44"/>
                    <a:pt x="291" y="44"/>
                    <a:pt x="291" y="44"/>
                  </a:cubicBezTo>
                  <a:moveTo>
                    <a:pt x="297" y="0"/>
                  </a:moveTo>
                  <a:cubicBezTo>
                    <a:pt x="293" y="1"/>
                    <a:pt x="293" y="1"/>
                    <a:pt x="293" y="1"/>
                  </a:cubicBezTo>
                  <a:cubicBezTo>
                    <a:pt x="293" y="30"/>
                    <a:pt x="293" y="30"/>
                    <a:pt x="293" y="30"/>
                  </a:cubicBezTo>
                  <a:cubicBezTo>
                    <a:pt x="293" y="30"/>
                    <a:pt x="293" y="31"/>
                    <a:pt x="293" y="31"/>
                  </a:cubicBezTo>
                  <a:cubicBezTo>
                    <a:pt x="297" y="0"/>
                    <a:pt x="297" y="0"/>
                    <a:pt x="297" y="0"/>
                  </a:cubicBezTo>
                </a:path>
              </a:pathLst>
            </a:custGeom>
            <a:solidFill>
              <a:srgbClr val="201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7" name="ïşliḍê">
              <a:extLst>
                <a:ext uri="{FF2B5EF4-FFF2-40B4-BE49-F238E27FC236}">
                  <a16:creationId xmlns:a16="http://schemas.microsoft.com/office/drawing/2014/main" xmlns="" id="{A796AC5C-CDC3-4AB9-9D8C-9031DFB55C1E}"/>
                </a:ext>
              </a:extLst>
            </p:cNvPr>
            <p:cNvSpPr/>
            <p:nvPr/>
          </p:nvSpPr>
          <p:spPr bwMode="auto">
            <a:xfrm>
              <a:off x="4819651" y="1924050"/>
              <a:ext cx="193675" cy="3375025"/>
            </a:xfrm>
            <a:custGeom>
              <a:avLst/>
              <a:gdLst>
                <a:gd name="T0" fmla="*/ 122 w 122"/>
                <a:gd name="T1" fmla="*/ 7 h 2126"/>
                <a:gd name="T2" fmla="*/ 0 w 122"/>
                <a:gd name="T3" fmla="*/ 0 h 2126"/>
                <a:gd name="T4" fmla="*/ 0 w 122"/>
                <a:gd name="T5" fmla="*/ 2120 h 2126"/>
                <a:gd name="T6" fmla="*/ 122 w 122"/>
                <a:gd name="T7" fmla="*/ 2126 h 2126"/>
                <a:gd name="T8" fmla="*/ 122 w 122"/>
                <a:gd name="T9" fmla="*/ 7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26">
                  <a:moveTo>
                    <a:pt x="122" y="7"/>
                  </a:moveTo>
                  <a:lnTo>
                    <a:pt x="0" y="0"/>
                  </a:lnTo>
                  <a:lnTo>
                    <a:pt x="0" y="2120"/>
                  </a:lnTo>
                  <a:lnTo>
                    <a:pt x="122" y="2126"/>
                  </a:lnTo>
                  <a:lnTo>
                    <a:pt x="122" y="7"/>
                  </a:lnTo>
                  <a:close/>
                </a:path>
              </a:pathLst>
            </a:custGeom>
            <a:solidFill>
              <a:srgbClr val="221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8" name="iSḻíḓê">
              <a:extLst>
                <a:ext uri="{FF2B5EF4-FFF2-40B4-BE49-F238E27FC236}">
                  <a16:creationId xmlns:a16="http://schemas.microsoft.com/office/drawing/2014/main" xmlns="" id="{7B394DDC-6B4D-411E-BA1B-C5844B683EDF}"/>
                </a:ext>
              </a:extLst>
            </p:cNvPr>
            <p:cNvSpPr/>
            <p:nvPr/>
          </p:nvSpPr>
          <p:spPr bwMode="auto">
            <a:xfrm>
              <a:off x="4819651" y="1924050"/>
              <a:ext cx="193675" cy="3375025"/>
            </a:xfrm>
            <a:custGeom>
              <a:avLst/>
              <a:gdLst>
                <a:gd name="T0" fmla="*/ 122 w 122"/>
                <a:gd name="T1" fmla="*/ 7 h 2126"/>
                <a:gd name="T2" fmla="*/ 0 w 122"/>
                <a:gd name="T3" fmla="*/ 0 h 2126"/>
                <a:gd name="T4" fmla="*/ 0 w 122"/>
                <a:gd name="T5" fmla="*/ 2120 h 2126"/>
                <a:gd name="T6" fmla="*/ 122 w 122"/>
                <a:gd name="T7" fmla="*/ 2126 h 2126"/>
                <a:gd name="T8" fmla="*/ 122 w 122"/>
                <a:gd name="T9" fmla="*/ 7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26">
                  <a:moveTo>
                    <a:pt x="122" y="7"/>
                  </a:moveTo>
                  <a:lnTo>
                    <a:pt x="0" y="0"/>
                  </a:lnTo>
                  <a:lnTo>
                    <a:pt x="0" y="2120"/>
                  </a:lnTo>
                  <a:lnTo>
                    <a:pt x="122" y="2126"/>
                  </a:lnTo>
                  <a:lnTo>
                    <a:pt x="122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9" name="íṡḻiḍé">
              <a:extLst>
                <a:ext uri="{FF2B5EF4-FFF2-40B4-BE49-F238E27FC236}">
                  <a16:creationId xmlns:a16="http://schemas.microsoft.com/office/drawing/2014/main" xmlns="" id="{FF7D471E-BE8D-42D8-A2A4-48F970506707}"/>
                </a:ext>
              </a:extLst>
            </p:cNvPr>
            <p:cNvSpPr/>
            <p:nvPr/>
          </p:nvSpPr>
          <p:spPr bwMode="auto">
            <a:xfrm>
              <a:off x="4819651" y="1924050"/>
              <a:ext cx="15875" cy="3365500"/>
            </a:xfrm>
            <a:prstGeom prst="rect">
              <a:avLst/>
            </a:prstGeom>
            <a:solidFill>
              <a:srgbClr val="221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0" name="î$lîḑê">
              <a:extLst>
                <a:ext uri="{FF2B5EF4-FFF2-40B4-BE49-F238E27FC236}">
                  <a16:creationId xmlns:a16="http://schemas.microsoft.com/office/drawing/2014/main" xmlns="" id="{29599306-10C7-4A25-A55E-9C2E96EF002E}"/>
                </a:ext>
              </a:extLst>
            </p:cNvPr>
            <p:cNvSpPr/>
            <p:nvPr/>
          </p:nvSpPr>
          <p:spPr bwMode="auto">
            <a:xfrm>
              <a:off x="4819651" y="1924050"/>
              <a:ext cx="15875" cy="336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1" name="iṡľiḑè">
              <a:extLst>
                <a:ext uri="{FF2B5EF4-FFF2-40B4-BE49-F238E27FC236}">
                  <a16:creationId xmlns:a16="http://schemas.microsoft.com/office/drawing/2014/main" xmlns="" id="{606C023E-EA73-443C-B1F5-CB56E3816AAE}"/>
                </a:ext>
              </a:extLst>
            </p:cNvPr>
            <p:cNvSpPr/>
            <p:nvPr/>
          </p:nvSpPr>
          <p:spPr bwMode="auto">
            <a:xfrm>
              <a:off x="4822826" y="4037013"/>
              <a:ext cx="36513" cy="460375"/>
            </a:xfrm>
            <a:custGeom>
              <a:avLst/>
              <a:gdLst>
                <a:gd name="T0" fmla="*/ 23 w 23"/>
                <a:gd name="T1" fmla="*/ 0 h 290"/>
                <a:gd name="T2" fmla="*/ 0 w 23"/>
                <a:gd name="T3" fmla="*/ 290 h 290"/>
                <a:gd name="T4" fmla="*/ 0 w 23"/>
                <a:gd name="T5" fmla="*/ 70 h 290"/>
                <a:gd name="T6" fmla="*/ 10 w 23"/>
                <a:gd name="T7" fmla="*/ 6 h 290"/>
                <a:gd name="T8" fmla="*/ 23 w 23"/>
                <a:gd name="T9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90">
                  <a:moveTo>
                    <a:pt x="23" y="0"/>
                  </a:moveTo>
                  <a:lnTo>
                    <a:pt x="0" y="290"/>
                  </a:lnTo>
                  <a:lnTo>
                    <a:pt x="0" y="70"/>
                  </a:lnTo>
                  <a:lnTo>
                    <a:pt x="10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170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2" name="îṡḻíḍé">
              <a:extLst>
                <a:ext uri="{FF2B5EF4-FFF2-40B4-BE49-F238E27FC236}">
                  <a16:creationId xmlns:a16="http://schemas.microsoft.com/office/drawing/2014/main" xmlns="" id="{CEB017A9-98EE-466B-848B-1FB7FD918329}"/>
                </a:ext>
              </a:extLst>
            </p:cNvPr>
            <p:cNvSpPr/>
            <p:nvPr/>
          </p:nvSpPr>
          <p:spPr bwMode="auto">
            <a:xfrm>
              <a:off x="5013326" y="1935163"/>
              <a:ext cx="11113" cy="3363913"/>
            </a:xfrm>
            <a:custGeom>
              <a:avLst/>
              <a:gdLst>
                <a:gd name="T0" fmla="*/ 0 w 7"/>
                <a:gd name="T1" fmla="*/ 0 h 2119"/>
                <a:gd name="T2" fmla="*/ 7 w 7"/>
                <a:gd name="T3" fmla="*/ 0 h 2119"/>
                <a:gd name="T4" fmla="*/ 7 w 7"/>
                <a:gd name="T5" fmla="*/ 2113 h 2119"/>
                <a:gd name="T6" fmla="*/ 0 w 7"/>
                <a:gd name="T7" fmla="*/ 2119 h 2119"/>
                <a:gd name="T8" fmla="*/ 0 w 7"/>
                <a:gd name="T9" fmla="*/ 0 h 2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19">
                  <a:moveTo>
                    <a:pt x="0" y="0"/>
                  </a:moveTo>
                  <a:lnTo>
                    <a:pt x="7" y="0"/>
                  </a:lnTo>
                  <a:lnTo>
                    <a:pt x="7" y="2113"/>
                  </a:lnTo>
                  <a:lnTo>
                    <a:pt x="0" y="2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4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3" name="ïŝlïḋe">
              <a:extLst>
                <a:ext uri="{FF2B5EF4-FFF2-40B4-BE49-F238E27FC236}">
                  <a16:creationId xmlns:a16="http://schemas.microsoft.com/office/drawing/2014/main" xmlns="" id="{3B24A246-6497-4F8E-BCF5-8380DF7B4E1A}"/>
                </a:ext>
              </a:extLst>
            </p:cNvPr>
            <p:cNvSpPr/>
            <p:nvPr/>
          </p:nvSpPr>
          <p:spPr bwMode="auto">
            <a:xfrm>
              <a:off x="5013326" y="1935163"/>
              <a:ext cx="11113" cy="3363913"/>
            </a:xfrm>
            <a:custGeom>
              <a:avLst/>
              <a:gdLst>
                <a:gd name="T0" fmla="*/ 0 w 7"/>
                <a:gd name="T1" fmla="*/ 0 h 2119"/>
                <a:gd name="T2" fmla="*/ 7 w 7"/>
                <a:gd name="T3" fmla="*/ 0 h 2119"/>
                <a:gd name="T4" fmla="*/ 7 w 7"/>
                <a:gd name="T5" fmla="*/ 2113 h 2119"/>
                <a:gd name="T6" fmla="*/ 0 w 7"/>
                <a:gd name="T7" fmla="*/ 2119 h 2119"/>
                <a:gd name="T8" fmla="*/ 0 w 7"/>
                <a:gd name="T9" fmla="*/ 0 h 2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19">
                  <a:moveTo>
                    <a:pt x="0" y="0"/>
                  </a:moveTo>
                  <a:lnTo>
                    <a:pt x="7" y="0"/>
                  </a:lnTo>
                  <a:lnTo>
                    <a:pt x="7" y="2113"/>
                  </a:lnTo>
                  <a:lnTo>
                    <a:pt x="0" y="21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4" name="iṡḻíďè">
              <a:extLst>
                <a:ext uri="{FF2B5EF4-FFF2-40B4-BE49-F238E27FC236}">
                  <a16:creationId xmlns:a16="http://schemas.microsoft.com/office/drawing/2014/main" xmlns="" id="{6DC1AE14-0A5C-48AC-BE37-AB43EACDB34C}"/>
                </a:ext>
              </a:extLst>
            </p:cNvPr>
            <p:cNvSpPr/>
            <p:nvPr/>
          </p:nvSpPr>
          <p:spPr bwMode="auto">
            <a:xfrm>
              <a:off x="4291013" y="5449888"/>
              <a:ext cx="131763" cy="46038"/>
            </a:xfrm>
            <a:prstGeom prst="ellipse">
              <a:avLst/>
            </a:prstGeom>
            <a:solidFill>
              <a:srgbClr val="009C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5" name="ís1iḑe">
              <a:extLst>
                <a:ext uri="{FF2B5EF4-FFF2-40B4-BE49-F238E27FC236}">
                  <a16:creationId xmlns:a16="http://schemas.microsoft.com/office/drawing/2014/main" xmlns="" id="{C87CDA7D-8F34-4F35-BA66-EF8257CCB517}"/>
                </a:ext>
              </a:extLst>
            </p:cNvPr>
            <p:cNvSpPr/>
            <p:nvPr/>
          </p:nvSpPr>
          <p:spPr bwMode="auto">
            <a:xfrm>
              <a:off x="4244976" y="5226050"/>
              <a:ext cx="306388" cy="260350"/>
            </a:xfrm>
            <a:custGeom>
              <a:avLst/>
              <a:gdLst>
                <a:gd name="T0" fmla="*/ 59 w 93"/>
                <a:gd name="T1" fmla="*/ 6 h 79"/>
                <a:gd name="T2" fmla="*/ 44 w 93"/>
                <a:gd name="T3" fmla="*/ 15 h 79"/>
                <a:gd name="T4" fmla="*/ 40 w 93"/>
                <a:gd name="T5" fmla="*/ 2 h 79"/>
                <a:gd name="T6" fmla="*/ 3 w 93"/>
                <a:gd name="T7" fmla="*/ 0 h 79"/>
                <a:gd name="T8" fmla="*/ 2 w 93"/>
                <a:gd name="T9" fmla="*/ 5 h 79"/>
                <a:gd name="T10" fmla="*/ 5 w 93"/>
                <a:gd name="T11" fmla="*/ 31 h 79"/>
                <a:gd name="T12" fmla="*/ 25 w 93"/>
                <a:gd name="T13" fmla="*/ 71 h 79"/>
                <a:gd name="T14" fmla="*/ 41 w 93"/>
                <a:gd name="T15" fmla="*/ 75 h 79"/>
                <a:gd name="T16" fmla="*/ 77 w 93"/>
                <a:gd name="T17" fmla="*/ 48 h 79"/>
                <a:gd name="T18" fmla="*/ 92 w 93"/>
                <a:gd name="T19" fmla="*/ 26 h 79"/>
                <a:gd name="T20" fmla="*/ 93 w 93"/>
                <a:gd name="T21" fmla="*/ 22 h 79"/>
                <a:gd name="T22" fmla="*/ 59 w 93"/>
                <a:gd name="T23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79">
                  <a:moveTo>
                    <a:pt x="59" y="6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13"/>
                    <a:pt x="1" y="22"/>
                    <a:pt x="5" y="3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8" y="77"/>
                    <a:pt x="36" y="79"/>
                    <a:pt x="41" y="75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85" y="43"/>
                    <a:pt x="90" y="35"/>
                    <a:pt x="92" y="26"/>
                  </a:cubicBezTo>
                  <a:cubicBezTo>
                    <a:pt x="93" y="22"/>
                    <a:pt x="93" y="22"/>
                    <a:pt x="93" y="22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rgbClr val="FFF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í$ľíďe">
              <a:extLst>
                <a:ext uri="{FF2B5EF4-FFF2-40B4-BE49-F238E27FC236}">
                  <a16:creationId xmlns:a16="http://schemas.microsoft.com/office/drawing/2014/main" xmlns="" id="{DDEA573C-C56C-461A-B0A8-676E79B66230}"/>
                </a:ext>
              </a:extLst>
            </p:cNvPr>
            <p:cNvSpPr/>
            <p:nvPr/>
          </p:nvSpPr>
          <p:spPr bwMode="auto">
            <a:xfrm>
              <a:off x="4241801" y="5203825"/>
              <a:ext cx="312738" cy="160338"/>
            </a:xfrm>
            <a:custGeom>
              <a:avLst/>
              <a:gdLst>
                <a:gd name="T0" fmla="*/ 92 w 95"/>
                <a:gd name="T1" fmla="*/ 35 h 49"/>
                <a:gd name="T2" fmla="*/ 43 w 95"/>
                <a:gd name="T3" fmla="*/ 43 h 49"/>
                <a:gd name="T4" fmla="*/ 3 w 95"/>
                <a:gd name="T5" fmla="*/ 13 h 49"/>
                <a:gd name="T6" fmla="*/ 52 w 95"/>
                <a:gd name="T7" fmla="*/ 6 h 49"/>
                <a:gd name="T8" fmla="*/ 92 w 95"/>
                <a:gd name="T9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92" y="35"/>
                  </a:moveTo>
                  <a:cubicBezTo>
                    <a:pt x="90" y="45"/>
                    <a:pt x="68" y="49"/>
                    <a:pt x="43" y="43"/>
                  </a:cubicBezTo>
                  <a:cubicBezTo>
                    <a:pt x="18" y="37"/>
                    <a:pt x="0" y="24"/>
                    <a:pt x="3" y="13"/>
                  </a:cubicBezTo>
                  <a:cubicBezTo>
                    <a:pt x="5" y="3"/>
                    <a:pt x="27" y="0"/>
                    <a:pt x="52" y="6"/>
                  </a:cubicBezTo>
                  <a:cubicBezTo>
                    <a:pt x="77" y="12"/>
                    <a:pt x="95" y="25"/>
                    <a:pt x="92" y="35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í$ľíďè">
              <a:extLst>
                <a:ext uri="{FF2B5EF4-FFF2-40B4-BE49-F238E27FC236}">
                  <a16:creationId xmlns:a16="http://schemas.microsoft.com/office/drawing/2014/main" xmlns="" id="{F0378E3B-5151-4D85-90E6-49E88B6E6672}"/>
                </a:ext>
              </a:extLst>
            </p:cNvPr>
            <p:cNvSpPr/>
            <p:nvPr/>
          </p:nvSpPr>
          <p:spPr bwMode="auto">
            <a:xfrm>
              <a:off x="4291013" y="5391150"/>
              <a:ext cx="152400" cy="95250"/>
            </a:xfrm>
            <a:custGeom>
              <a:avLst/>
              <a:gdLst>
                <a:gd name="T0" fmla="*/ 0 w 46"/>
                <a:gd name="T1" fmla="*/ 0 h 29"/>
                <a:gd name="T2" fmla="*/ 11 w 46"/>
                <a:gd name="T3" fmla="*/ 21 h 29"/>
                <a:gd name="T4" fmla="*/ 27 w 46"/>
                <a:gd name="T5" fmla="*/ 25 h 29"/>
                <a:gd name="T6" fmla="*/ 46 w 46"/>
                <a:gd name="T7" fmla="*/ 11 h 29"/>
                <a:gd name="T8" fmla="*/ 0 w 4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0" y="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4" y="27"/>
                    <a:pt x="22" y="29"/>
                    <a:pt x="27" y="25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21" y="1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12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işḻídé">
              <a:extLst>
                <a:ext uri="{FF2B5EF4-FFF2-40B4-BE49-F238E27FC236}">
                  <a16:creationId xmlns:a16="http://schemas.microsoft.com/office/drawing/2014/main" xmlns="" id="{F0D31576-C92E-4134-B22E-AFD455E7BFC6}"/>
                </a:ext>
              </a:extLst>
            </p:cNvPr>
            <p:cNvSpPr/>
            <p:nvPr/>
          </p:nvSpPr>
          <p:spPr bwMode="auto">
            <a:xfrm>
              <a:off x="4495801" y="4159250"/>
              <a:ext cx="312738" cy="160338"/>
            </a:xfrm>
            <a:custGeom>
              <a:avLst/>
              <a:gdLst>
                <a:gd name="T0" fmla="*/ 92 w 95"/>
                <a:gd name="T1" fmla="*/ 36 h 49"/>
                <a:gd name="T2" fmla="*/ 43 w 95"/>
                <a:gd name="T3" fmla="*/ 43 h 49"/>
                <a:gd name="T4" fmla="*/ 2 w 95"/>
                <a:gd name="T5" fmla="*/ 14 h 49"/>
                <a:gd name="T6" fmla="*/ 52 w 95"/>
                <a:gd name="T7" fmla="*/ 6 h 49"/>
                <a:gd name="T8" fmla="*/ 92 w 95"/>
                <a:gd name="T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92" y="36"/>
                  </a:moveTo>
                  <a:cubicBezTo>
                    <a:pt x="90" y="46"/>
                    <a:pt x="68" y="49"/>
                    <a:pt x="43" y="43"/>
                  </a:cubicBezTo>
                  <a:cubicBezTo>
                    <a:pt x="18" y="37"/>
                    <a:pt x="0" y="24"/>
                    <a:pt x="2" y="14"/>
                  </a:cubicBezTo>
                  <a:cubicBezTo>
                    <a:pt x="5" y="4"/>
                    <a:pt x="27" y="0"/>
                    <a:pt x="52" y="6"/>
                  </a:cubicBezTo>
                  <a:cubicBezTo>
                    <a:pt x="77" y="12"/>
                    <a:pt x="95" y="25"/>
                    <a:pt x="92" y="36"/>
                  </a:cubicBezTo>
                  <a:close/>
                </a:path>
              </a:pathLst>
            </a:custGeom>
            <a:solidFill>
              <a:srgbClr val="FF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íŝḻíḑe">
              <a:extLst>
                <a:ext uri="{FF2B5EF4-FFF2-40B4-BE49-F238E27FC236}">
                  <a16:creationId xmlns:a16="http://schemas.microsoft.com/office/drawing/2014/main" xmlns="" id="{D554998A-1BF9-48CF-B39D-CC80ABBDEFFF}"/>
                </a:ext>
              </a:extLst>
            </p:cNvPr>
            <p:cNvSpPr/>
            <p:nvPr/>
          </p:nvSpPr>
          <p:spPr bwMode="auto">
            <a:xfrm>
              <a:off x="4241801" y="4205288"/>
              <a:ext cx="557213" cy="1152525"/>
            </a:xfrm>
            <a:custGeom>
              <a:avLst/>
              <a:gdLst>
                <a:gd name="T0" fmla="*/ 169 w 169"/>
                <a:gd name="T1" fmla="*/ 22 h 350"/>
                <a:gd name="T2" fmla="*/ 79 w 169"/>
                <a:gd name="T3" fmla="*/ 0 h 350"/>
                <a:gd name="T4" fmla="*/ 3 w 169"/>
                <a:gd name="T5" fmla="*/ 314 h 350"/>
                <a:gd name="T6" fmla="*/ 3 w 169"/>
                <a:gd name="T7" fmla="*/ 314 h 350"/>
                <a:gd name="T8" fmla="*/ 3 w 169"/>
                <a:gd name="T9" fmla="*/ 315 h 350"/>
                <a:gd name="T10" fmla="*/ 43 w 169"/>
                <a:gd name="T11" fmla="*/ 344 h 350"/>
                <a:gd name="T12" fmla="*/ 93 w 169"/>
                <a:gd name="T13" fmla="*/ 337 h 350"/>
                <a:gd name="T14" fmla="*/ 93 w 169"/>
                <a:gd name="T15" fmla="*/ 336 h 350"/>
                <a:gd name="T16" fmla="*/ 93 w 169"/>
                <a:gd name="T17" fmla="*/ 336 h 350"/>
                <a:gd name="T18" fmla="*/ 169 w 169"/>
                <a:gd name="T19" fmla="*/ 2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350">
                  <a:moveTo>
                    <a:pt x="169" y="22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3" y="314"/>
                    <a:pt x="3" y="314"/>
                    <a:pt x="3" y="314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0" y="325"/>
                    <a:pt x="19" y="338"/>
                    <a:pt x="43" y="344"/>
                  </a:cubicBezTo>
                  <a:cubicBezTo>
                    <a:pt x="68" y="350"/>
                    <a:pt x="90" y="347"/>
                    <a:pt x="93" y="337"/>
                  </a:cubicBezTo>
                  <a:cubicBezTo>
                    <a:pt x="93" y="336"/>
                    <a:pt x="93" y="336"/>
                    <a:pt x="93" y="336"/>
                  </a:cubicBezTo>
                  <a:cubicBezTo>
                    <a:pt x="93" y="336"/>
                    <a:pt x="93" y="336"/>
                    <a:pt x="93" y="336"/>
                  </a:cubicBezTo>
                  <a:lnTo>
                    <a:pt x="169" y="22"/>
                  </a:lnTo>
                  <a:close/>
                </a:path>
              </a:pathLst>
            </a:custGeom>
            <a:solidFill>
              <a:srgbClr val="FF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ïšľïḑé">
              <a:extLst>
                <a:ext uri="{FF2B5EF4-FFF2-40B4-BE49-F238E27FC236}">
                  <a16:creationId xmlns:a16="http://schemas.microsoft.com/office/drawing/2014/main" xmlns="" id="{A054C452-B454-4D49-BACB-4E9103FBED03}"/>
                </a:ext>
              </a:extLst>
            </p:cNvPr>
            <p:cNvSpPr/>
            <p:nvPr/>
          </p:nvSpPr>
          <p:spPr bwMode="auto">
            <a:xfrm>
              <a:off x="4271963" y="4211638"/>
              <a:ext cx="293688" cy="1093788"/>
            </a:xfrm>
            <a:custGeom>
              <a:avLst/>
              <a:gdLst>
                <a:gd name="T0" fmla="*/ 0 w 89"/>
                <a:gd name="T1" fmla="*/ 326 h 332"/>
                <a:gd name="T2" fmla="*/ 9 w 89"/>
                <a:gd name="T3" fmla="*/ 332 h 332"/>
                <a:gd name="T4" fmla="*/ 89 w 89"/>
                <a:gd name="T5" fmla="*/ 2 h 332"/>
                <a:gd name="T6" fmla="*/ 79 w 89"/>
                <a:gd name="T7" fmla="*/ 0 h 332"/>
                <a:gd name="T8" fmla="*/ 0 w 89"/>
                <a:gd name="T9" fmla="*/ 32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32">
                  <a:moveTo>
                    <a:pt x="0" y="326"/>
                  </a:moveTo>
                  <a:cubicBezTo>
                    <a:pt x="2" y="328"/>
                    <a:pt x="5" y="330"/>
                    <a:pt x="9" y="33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32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íṡḷîde">
              <a:extLst>
                <a:ext uri="{FF2B5EF4-FFF2-40B4-BE49-F238E27FC236}">
                  <a16:creationId xmlns:a16="http://schemas.microsoft.com/office/drawing/2014/main" xmlns="" id="{736A2320-C602-4248-9F40-7E94E35259A1}"/>
                </a:ext>
              </a:extLst>
            </p:cNvPr>
            <p:cNvSpPr/>
            <p:nvPr/>
          </p:nvSpPr>
          <p:spPr bwMode="auto">
            <a:xfrm>
              <a:off x="4248151" y="4205288"/>
              <a:ext cx="260350" cy="1054100"/>
            </a:xfrm>
            <a:custGeom>
              <a:avLst/>
              <a:gdLst>
                <a:gd name="T0" fmla="*/ 1 w 79"/>
                <a:gd name="T1" fmla="*/ 320 h 320"/>
                <a:gd name="T2" fmla="*/ 79 w 79"/>
                <a:gd name="T3" fmla="*/ 0 h 320"/>
                <a:gd name="T4" fmla="*/ 77 w 79"/>
                <a:gd name="T5" fmla="*/ 0 h 320"/>
                <a:gd name="T6" fmla="*/ 1 w 79"/>
                <a:gd name="T7" fmla="*/ 314 h 320"/>
                <a:gd name="T8" fmla="*/ 1 w 79"/>
                <a:gd name="T9" fmla="*/ 314 h 320"/>
                <a:gd name="T10" fmla="*/ 1 w 79"/>
                <a:gd name="T11" fmla="*/ 315 h 320"/>
                <a:gd name="T12" fmla="*/ 1 w 79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320">
                  <a:moveTo>
                    <a:pt x="1" y="32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" y="314"/>
                    <a:pt x="1" y="314"/>
                    <a:pt x="1" y="314"/>
                  </a:cubicBezTo>
                  <a:cubicBezTo>
                    <a:pt x="1" y="314"/>
                    <a:pt x="1" y="314"/>
                    <a:pt x="1" y="314"/>
                  </a:cubicBezTo>
                  <a:cubicBezTo>
                    <a:pt x="1" y="315"/>
                    <a:pt x="1" y="315"/>
                    <a:pt x="1" y="315"/>
                  </a:cubicBezTo>
                  <a:cubicBezTo>
                    <a:pt x="0" y="317"/>
                    <a:pt x="1" y="318"/>
                    <a:pt x="1" y="32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iṥḻíḍe">
              <a:extLst>
                <a:ext uri="{FF2B5EF4-FFF2-40B4-BE49-F238E27FC236}">
                  <a16:creationId xmlns:a16="http://schemas.microsoft.com/office/drawing/2014/main" xmlns="" id="{A815596E-A681-4B08-A544-DBCA8A3FD03C}"/>
                </a:ext>
              </a:extLst>
            </p:cNvPr>
            <p:cNvSpPr/>
            <p:nvPr/>
          </p:nvSpPr>
          <p:spPr bwMode="auto">
            <a:xfrm>
              <a:off x="4321176" y="4122738"/>
              <a:ext cx="422275" cy="1225550"/>
            </a:xfrm>
            <a:custGeom>
              <a:avLst/>
              <a:gdLst>
                <a:gd name="T0" fmla="*/ 0 w 128"/>
                <a:gd name="T1" fmla="*/ 363 h 372"/>
                <a:gd name="T2" fmla="*/ 19 w 128"/>
                <a:gd name="T3" fmla="*/ 369 h 372"/>
                <a:gd name="T4" fmla="*/ 40 w 128"/>
                <a:gd name="T5" fmla="*/ 372 h 372"/>
                <a:gd name="T6" fmla="*/ 128 w 128"/>
                <a:gd name="T7" fmla="*/ 9 h 372"/>
                <a:gd name="T8" fmla="*/ 88 w 128"/>
                <a:gd name="T9" fmla="*/ 0 h 372"/>
                <a:gd name="T10" fmla="*/ 0 w 128"/>
                <a:gd name="T11" fmla="*/ 36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372">
                  <a:moveTo>
                    <a:pt x="0" y="363"/>
                  </a:moveTo>
                  <a:cubicBezTo>
                    <a:pt x="5" y="365"/>
                    <a:pt x="12" y="368"/>
                    <a:pt x="19" y="369"/>
                  </a:cubicBezTo>
                  <a:cubicBezTo>
                    <a:pt x="26" y="371"/>
                    <a:pt x="33" y="372"/>
                    <a:pt x="40" y="372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îŝļîḋe">
              <a:extLst>
                <a:ext uri="{FF2B5EF4-FFF2-40B4-BE49-F238E27FC236}">
                  <a16:creationId xmlns:a16="http://schemas.microsoft.com/office/drawing/2014/main" xmlns="" id="{ABD8D98F-CCC6-42F9-98D4-218D931DE6CA}"/>
                </a:ext>
              </a:extLst>
            </p:cNvPr>
            <p:cNvSpPr/>
            <p:nvPr/>
          </p:nvSpPr>
          <p:spPr bwMode="auto">
            <a:xfrm>
              <a:off x="4324351" y="4224338"/>
              <a:ext cx="388938" cy="1123950"/>
            </a:xfrm>
            <a:custGeom>
              <a:avLst/>
              <a:gdLst>
                <a:gd name="T0" fmla="*/ 0 w 118"/>
                <a:gd name="T1" fmla="*/ 332 h 341"/>
                <a:gd name="T2" fmla="*/ 18 w 118"/>
                <a:gd name="T3" fmla="*/ 338 h 341"/>
                <a:gd name="T4" fmla="*/ 37 w 118"/>
                <a:gd name="T5" fmla="*/ 341 h 341"/>
                <a:gd name="T6" fmla="*/ 118 w 118"/>
                <a:gd name="T7" fmla="*/ 9 h 341"/>
                <a:gd name="T8" fmla="*/ 81 w 118"/>
                <a:gd name="T9" fmla="*/ 0 h 341"/>
                <a:gd name="T10" fmla="*/ 0 w 118"/>
                <a:gd name="T11" fmla="*/ 33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1">
                  <a:moveTo>
                    <a:pt x="0" y="332"/>
                  </a:moveTo>
                  <a:cubicBezTo>
                    <a:pt x="6" y="335"/>
                    <a:pt x="12" y="337"/>
                    <a:pt x="18" y="338"/>
                  </a:cubicBezTo>
                  <a:cubicBezTo>
                    <a:pt x="25" y="340"/>
                    <a:pt x="31" y="341"/>
                    <a:pt x="37" y="341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0" y="332"/>
                  </a:lnTo>
                  <a:close/>
                </a:path>
              </a:pathLst>
            </a:custGeom>
            <a:solidFill>
              <a:srgbClr val="FF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î$ḻíďê">
              <a:extLst>
                <a:ext uri="{FF2B5EF4-FFF2-40B4-BE49-F238E27FC236}">
                  <a16:creationId xmlns:a16="http://schemas.microsoft.com/office/drawing/2014/main" xmlns="" id="{EB061784-0856-4B35-A410-0C771E86C6DC}"/>
                </a:ext>
              </a:extLst>
            </p:cNvPr>
            <p:cNvSpPr/>
            <p:nvPr/>
          </p:nvSpPr>
          <p:spPr bwMode="auto">
            <a:xfrm>
              <a:off x="4495801" y="4129088"/>
              <a:ext cx="323850" cy="187325"/>
            </a:xfrm>
            <a:custGeom>
              <a:avLst/>
              <a:gdLst>
                <a:gd name="T0" fmla="*/ 98 w 98"/>
                <a:gd name="T1" fmla="*/ 22 h 57"/>
                <a:gd name="T2" fmla="*/ 8 w 98"/>
                <a:gd name="T3" fmla="*/ 0 h 57"/>
                <a:gd name="T4" fmla="*/ 3 w 98"/>
                <a:gd name="T5" fmla="*/ 21 h 57"/>
                <a:gd name="T6" fmla="*/ 3 w 98"/>
                <a:gd name="T7" fmla="*/ 21 h 57"/>
                <a:gd name="T8" fmla="*/ 3 w 98"/>
                <a:gd name="T9" fmla="*/ 22 h 57"/>
                <a:gd name="T10" fmla="*/ 43 w 98"/>
                <a:gd name="T11" fmla="*/ 51 h 57"/>
                <a:gd name="T12" fmla="*/ 92 w 98"/>
                <a:gd name="T13" fmla="*/ 44 h 57"/>
                <a:gd name="T14" fmla="*/ 93 w 98"/>
                <a:gd name="T15" fmla="*/ 43 h 57"/>
                <a:gd name="T16" fmla="*/ 93 w 98"/>
                <a:gd name="T17" fmla="*/ 43 h 57"/>
                <a:gd name="T18" fmla="*/ 98 w 98"/>
                <a:gd name="T1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57">
                  <a:moveTo>
                    <a:pt x="98" y="2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32"/>
                    <a:pt x="18" y="45"/>
                    <a:pt x="43" y="51"/>
                  </a:cubicBezTo>
                  <a:cubicBezTo>
                    <a:pt x="68" y="57"/>
                    <a:pt x="90" y="54"/>
                    <a:pt x="92" y="44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3"/>
                    <a:pt x="93" y="43"/>
                    <a:pt x="93" y="43"/>
                  </a:cubicBezTo>
                  <a:lnTo>
                    <a:pt x="98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5" name="işļíḑê">
              <a:extLst>
                <a:ext uri="{FF2B5EF4-FFF2-40B4-BE49-F238E27FC236}">
                  <a16:creationId xmlns:a16="http://schemas.microsoft.com/office/drawing/2014/main" xmlns="" id="{0C377200-B43E-462A-AD83-305A31E37C66}"/>
                </a:ext>
              </a:extLst>
            </p:cNvPr>
            <p:cNvSpPr/>
            <p:nvPr/>
          </p:nvSpPr>
          <p:spPr bwMode="auto">
            <a:xfrm>
              <a:off x="4498976" y="4125913"/>
              <a:ext cx="320675" cy="187325"/>
            </a:xfrm>
            <a:custGeom>
              <a:avLst/>
              <a:gdLst>
                <a:gd name="T0" fmla="*/ 97 w 97"/>
                <a:gd name="T1" fmla="*/ 22 h 57"/>
                <a:gd name="T2" fmla="*/ 7 w 97"/>
                <a:gd name="T3" fmla="*/ 0 h 57"/>
                <a:gd name="T4" fmla="*/ 2 w 97"/>
                <a:gd name="T5" fmla="*/ 21 h 57"/>
                <a:gd name="T6" fmla="*/ 2 w 97"/>
                <a:gd name="T7" fmla="*/ 21 h 57"/>
                <a:gd name="T8" fmla="*/ 2 w 97"/>
                <a:gd name="T9" fmla="*/ 22 h 57"/>
                <a:gd name="T10" fmla="*/ 42 w 97"/>
                <a:gd name="T11" fmla="*/ 51 h 57"/>
                <a:gd name="T12" fmla="*/ 92 w 97"/>
                <a:gd name="T13" fmla="*/ 43 h 57"/>
                <a:gd name="T14" fmla="*/ 92 w 97"/>
                <a:gd name="T15" fmla="*/ 42 h 57"/>
                <a:gd name="T16" fmla="*/ 92 w 97"/>
                <a:gd name="T17" fmla="*/ 42 h 57"/>
                <a:gd name="T18" fmla="*/ 97 w 97"/>
                <a:gd name="T1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57">
                  <a:moveTo>
                    <a:pt x="97" y="2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32"/>
                    <a:pt x="18" y="45"/>
                    <a:pt x="42" y="51"/>
                  </a:cubicBezTo>
                  <a:cubicBezTo>
                    <a:pt x="67" y="57"/>
                    <a:pt x="89" y="54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lnTo>
                    <a:pt x="97" y="22"/>
                  </a:lnTo>
                  <a:close/>
                </a:path>
              </a:pathLst>
            </a:custGeom>
            <a:solidFill>
              <a:srgbClr val="C7D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6" name="îṥļïdè">
              <a:extLst>
                <a:ext uri="{FF2B5EF4-FFF2-40B4-BE49-F238E27FC236}">
                  <a16:creationId xmlns:a16="http://schemas.microsoft.com/office/drawing/2014/main" xmlns="" id="{717D521B-709F-4F1A-96D9-3C6A8A7F90E2}"/>
                </a:ext>
              </a:extLst>
            </p:cNvPr>
            <p:cNvSpPr/>
            <p:nvPr/>
          </p:nvSpPr>
          <p:spPr bwMode="auto">
            <a:xfrm>
              <a:off x="4587876" y="4148138"/>
              <a:ext cx="46038" cy="136525"/>
            </a:xfrm>
            <a:custGeom>
              <a:avLst/>
              <a:gdLst>
                <a:gd name="T0" fmla="*/ 14 w 14"/>
                <a:gd name="T1" fmla="*/ 1 h 41"/>
                <a:gd name="T2" fmla="*/ 9 w 14"/>
                <a:gd name="T3" fmla="*/ 0 h 41"/>
                <a:gd name="T4" fmla="*/ 0 w 14"/>
                <a:gd name="T5" fmla="*/ 39 h 41"/>
                <a:gd name="T6" fmla="*/ 5 w 14"/>
                <a:gd name="T7" fmla="*/ 41 h 41"/>
                <a:gd name="T8" fmla="*/ 14 w 14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1">
                  <a:moveTo>
                    <a:pt x="14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3" y="40"/>
                    <a:pt x="5" y="41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7" name="îṩḻïdé">
              <a:extLst>
                <a:ext uri="{FF2B5EF4-FFF2-40B4-BE49-F238E27FC236}">
                  <a16:creationId xmlns:a16="http://schemas.microsoft.com/office/drawing/2014/main" xmlns="" id="{2F5D23F2-E348-451B-8BFB-A81E8BCA92AF}"/>
                </a:ext>
              </a:extLst>
            </p:cNvPr>
            <p:cNvSpPr/>
            <p:nvPr/>
          </p:nvSpPr>
          <p:spPr bwMode="auto">
            <a:xfrm>
              <a:off x="4525963" y="4132263"/>
              <a:ext cx="79375" cy="138113"/>
            </a:xfrm>
            <a:custGeom>
              <a:avLst/>
              <a:gdLst>
                <a:gd name="T0" fmla="*/ 0 w 24"/>
                <a:gd name="T1" fmla="*/ 32 h 42"/>
                <a:gd name="T2" fmla="*/ 14 w 24"/>
                <a:gd name="T3" fmla="*/ 42 h 42"/>
                <a:gd name="T4" fmla="*/ 24 w 24"/>
                <a:gd name="T5" fmla="*/ 4 h 42"/>
                <a:gd name="T6" fmla="*/ 8 w 24"/>
                <a:gd name="T7" fmla="*/ 0 h 42"/>
                <a:gd name="T8" fmla="*/ 0 w 24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2">
                  <a:moveTo>
                    <a:pt x="0" y="32"/>
                  </a:moveTo>
                  <a:cubicBezTo>
                    <a:pt x="3" y="36"/>
                    <a:pt x="8" y="39"/>
                    <a:pt x="14" y="4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8" name="ïSľïḑê">
              <a:extLst>
                <a:ext uri="{FF2B5EF4-FFF2-40B4-BE49-F238E27FC236}">
                  <a16:creationId xmlns:a16="http://schemas.microsoft.com/office/drawing/2014/main" xmlns="" id="{E5A855F6-5865-49A8-88C5-57BA8E6F76E2}"/>
                </a:ext>
              </a:extLst>
            </p:cNvPr>
            <p:cNvSpPr/>
            <p:nvPr/>
          </p:nvSpPr>
          <p:spPr bwMode="auto">
            <a:xfrm>
              <a:off x="4627563" y="4159250"/>
              <a:ext cx="149225" cy="147638"/>
            </a:xfrm>
            <a:custGeom>
              <a:avLst/>
              <a:gdLst>
                <a:gd name="T0" fmla="*/ 36 w 45"/>
                <a:gd name="T1" fmla="*/ 43 h 45"/>
                <a:gd name="T2" fmla="*/ 45 w 45"/>
                <a:gd name="T3" fmla="*/ 9 h 45"/>
                <a:gd name="T4" fmla="*/ 10 w 45"/>
                <a:gd name="T5" fmla="*/ 0 h 45"/>
                <a:gd name="T6" fmla="*/ 0 w 45"/>
                <a:gd name="T7" fmla="*/ 40 h 45"/>
                <a:gd name="T8" fmla="*/ 3 w 45"/>
                <a:gd name="T9" fmla="*/ 41 h 45"/>
                <a:gd name="T10" fmla="*/ 36 w 45"/>
                <a:gd name="T1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36" y="43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0"/>
                    <a:pt x="2" y="41"/>
                    <a:pt x="3" y="41"/>
                  </a:cubicBezTo>
                  <a:cubicBezTo>
                    <a:pt x="16" y="44"/>
                    <a:pt x="28" y="45"/>
                    <a:pt x="36" y="43"/>
                  </a:cubicBez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9" name="î$ḷíḍè">
              <a:extLst>
                <a:ext uri="{FF2B5EF4-FFF2-40B4-BE49-F238E27FC236}">
                  <a16:creationId xmlns:a16="http://schemas.microsoft.com/office/drawing/2014/main" xmlns="" id="{3F3557C6-B1DF-4623-A0CF-068D2A59588C}"/>
                </a:ext>
              </a:extLst>
            </p:cNvPr>
            <p:cNvSpPr/>
            <p:nvPr/>
          </p:nvSpPr>
          <p:spPr bwMode="auto">
            <a:xfrm>
              <a:off x="4765676" y="4191000"/>
              <a:ext cx="30163" cy="106363"/>
            </a:xfrm>
            <a:custGeom>
              <a:avLst/>
              <a:gdLst>
                <a:gd name="T0" fmla="*/ 9 w 9"/>
                <a:gd name="T1" fmla="*/ 0 h 32"/>
                <a:gd name="T2" fmla="*/ 8 w 9"/>
                <a:gd name="T3" fmla="*/ 0 h 32"/>
                <a:gd name="T4" fmla="*/ 0 w 9"/>
                <a:gd name="T5" fmla="*/ 32 h 32"/>
                <a:gd name="T6" fmla="*/ 2 w 9"/>
                <a:gd name="T7" fmla="*/ 31 h 32"/>
                <a:gd name="T8" fmla="*/ 9 w 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2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2" y="3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0" name="îšļïḍe">
              <a:extLst>
                <a:ext uri="{FF2B5EF4-FFF2-40B4-BE49-F238E27FC236}">
                  <a16:creationId xmlns:a16="http://schemas.microsoft.com/office/drawing/2014/main" xmlns="" id="{8B4BC7E0-AF4A-48C9-883F-6B14DBB35330}"/>
                </a:ext>
              </a:extLst>
            </p:cNvPr>
            <p:cNvSpPr/>
            <p:nvPr/>
          </p:nvSpPr>
          <p:spPr bwMode="auto">
            <a:xfrm>
              <a:off x="4514851" y="4083050"/>
              <a:ext cx="311150" cy="161925"/>
            </a:xfrm>
            <a:custGeom>
              <a:avLst/>
              <a:gdLst>
                <a:gd name="T0" fmla="*/ 92 w 94"/>
                <a:gd name="T1" fmla="*/ 35 h 49"/>
                <a:gd name="T2" fmla="*/ 42 w 94"/>
                <a:gd name="T3" fmla="*/ 43 h 49"/>
                <a:gd name="T4" fmla="*/ 2 w 94"/>
                <a:gd name="T5" fmla="*/ 13 h 49"/>
                <a:gd name="T6" fmla="*/ 52 w 94"/>
                <a:gd name="T7" fmla="*/ 6 h 49"/>
                <a:gd name="T8" fmla="*/ 92 w 94"/>
                <a:gd name="T9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9">
                  <a:moveTo>
                    <a:pt x="92" y="35"/>
                  </a:moveTo>
                  <a:cubicBezTo>
                    <a:pt x="89" y="46"/>
                    <a:pt x="67" y="49"/>
                    <a:pt x="42" y="43"/>
                  </a:cubicBezTo>
                  <a:cubicBezTo>
                    <a:pt x="18" y="37"/>
                    <a:pt x="0" y="24"/>
                    <a:pt x="2" y="13"/>
                  </a:cubicBezTo>
                  <a:cubicBezTo>
                    <a:pt x="5" y="3"/>
                    <a:pt x="27" y="0"/>
                    <a:pt x="52" y="6"/>
                  </a:cubicBezTo>
                  <a:cubicBezTo>
                    <a:pt x="76" y="12"/>
                    <a:pt x="94" y="25"/>
                    <a:pt x="92" y="35"/>
                  </a:cubicBezTo>
                  <a:close/>
                </a:path>
              </a:pathLst>
            </a:custGeom>
            <a:solidFill>
              <a:srgbClr val="F1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1" name="îš1ïḓê">
              <a:extLst>
                <a:ext uri="{FF2B5EF4-FFF2-40B4-BE49-F238E27FC236}">
                  <a16:creationId xmlns:a16="http://schemas.microsoft.com/office/drawing/2014/main" xmlns="" id="{282B50B1-3CF4-4E8D-999F-CB231D5EC38A}"/>
                </a:ext>
              </a:extLst>
            </p:cNvPr>
            <p:cNvSpPr/>
            <p:nvPr/>
          </p:nvSpPr>
          <p:spPr bwMode="auto">
            <a:xfrm>
              <a:off x="4514851" y="4083050"/>
              <a:ext cx="311150" cy="158750"/>
            </a:xfrm>
            <a:custGeom>
              <a:avLst/>
              <a:gdLst>
                <a:gd name="T0" fmla="*/ 92 w 94"/>
                <a:gd name="T1" fmla="*/ 35 h 48"/>
                <a:gd name="T2" fmla="*/ 43 w 94"/>
                <a:gd name="T3" fmla="*/ 42 h 48"/>
                <a:gd name="T4" fmla="*/ 2 w 94"/>
                <a:gd name="T5" fmla="*/ 13 h 48"/>
                <a:gd name="T6" fmla="*/ 52 w 94"/>
                <a:gd name="T7" fmla="*/ 6 h 48"/>
                <a:gd name="T8" fmla="*/ 92 w 94"/>
                <a:gd name="T9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8">
                  <a:moveTo>
                    <a:pt x="92" y="35"/>
                  </a:moveTo>
                  <a:cubicBezTo>
                    <a:pt x="90" y="45"/>
                    <a:pt x="67" y="48"/>
                    <a:pt x="43" y="42"/>
                  </a:cubicBezTo>
                  <a:cubicBezTo>
                    <a:pt x="18" y="36"/>
                    <a:pt x="0" y="23"/>
                    <a:pt x="2" y="13"/>
                  </a:cubicBezTo>
                  <a:cubicBezTo>
                    <a:pt x="5" y="3"/>
                    <a:pt x="27" y="0"/>
                    <a:pt x="52" y="6"/>
                  </a:cubicBezTo>
                  <a:cubicBezTo>
                    <a:pt x="76" y="12"/>
                    <a:pt x="94" y="25"/>
                    <a:pt x="92" y="35"/>
                  </a:cubicBezTo>
                  <a:close/>
                </a:path>
              </a:pathLst>
            </a:custGeom>
            <a:solidFill>
              <a:srgbClr val="99B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2" name="íṧḷidé">
              <a:extLst>
                <a:ext uri="{FF2B5EF4-FFF2-40B4-BE49-F238E27FC236}">
                  <a16:creationId xmlns:a16="http://schemas.microsoft.com/office/drawing/2014/main" xmlns="" id="{14AD77EC-80B7-435B-9528-7397673E8231}"/>
                </a:ext>
              </a:extLst>
            </p:cNvPr>
            <p:cNvSpPr/>
            <p:nvPr/>
          </p:nvSpPr>
          <p:spPr bwMode="auto">
            <a:xfrm>
              <a:off x="4514851" y="3856038"/>
              <a:ext cx="357188" cy="377825"/>
            </a:xfrm>
            <a:custGeom>
              <a:avLst/>
              <a:gdLst>
                <a:gd name="T0" fmla="*/ 68 w 108"/>
                <a:gd name="T1" fmla="*/ 6 h 115"/>
                <a:gd name="T2" fmla="*/ 68 w 108"/>
                <a:gd name="T3" fmla="*/ 6 h 115"/>
                <a:gd name="T4" fmla="*/ 12 w 108"/>
                <a:gd name="T5" fmla="*/ 40 h 115"/>
                <a:gd name="T6" fmla="*/ 8 w 108"/>
                <a:gd name="T7" fmla="*/ 58 h 115"/>
                <a:gd name="T8" fmla="*/ 3 w 108"/>
                <a:gd name="T9" fmla="*/ 79 h 115"/>
                <a:gd name="T10" fmla="*/ 3 w 108"/>
                <a:gd name="T11" fmla="*/ 79 h 115"/>
                <a:gd name="T12" fmla="*/ 3 w 108"/>
                <a:gd name="T13" fmla="*/ 80 h 115"/>
                <a:gd name="T14" fmla="*/ 43 w 108"/>
                <a:gd name="T15" fmla="*/ 109 h 115"/>
                <a:gd name="T16" fmla="*/ 93 w 108"/>
                <a:gd name="T17" fmla="*/ 102 h 115"/>
                <a:gd name="T18" fmla="*/ 93 w 108"/>
                <a:gd name="T19" fmla="*/ 101 h 115"/>
                <a:gd name="T20" fmla="*/ 93 w 108"/>
                <a:gd name="T21" fmla="*/ 101 h 115"/>
                <a:gd name="T22" fmla="*/ 98 w 108"/>
                <a:gd name="T23" fmla="*/ 80 h 115"/>
                <a:gd name="T24" fmla="*/ 102 w 108"/>
                <a:gd name="T25" fmla="*/ 62 h 115"/>
                <a:gd name="T26" fmla="*/ 68 w 108"/>
                <a:gd name="T27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5">
                  <a:moveTo>
                    <a:pt x="68" y="6"/>
                  </a:moveTo>
                  <a:cubicBezTo>
                    <a:pt x="68" y="6"/>
                    <a:pt x="68" y="6"/>
                    <a:pt x="68" y="6"/>
                  </a:cubicBezTo>
                  <a:cubicBezTo>
                    <a:pt x="44" y="0"/>
                    <a:pt x="18" y="15"/>
                    <a:pt x="12" y="40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90"/>
                    <a:pt x="18" y="103"/>
                    <a:pt x="43" y="109"/>
                  </a:cubicBezTo>
                  <a:cubicBezTo>
                    <a:pt x="68" y="115"/>
                    <a:pt x="90" y="112"/>
                    <a:pt x="93" y="10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8" y="37"/>
                    <a:pt x="93" y="12"/>
                    <a:pt x="68" y="6"/>
                  </a:cubicBezTo>
                  <a:close/>
                </a:path>
              </a:pathLst>
            </a:custGeom>
            <a:solidFill>
              <a:srgbClr val="FF3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3" name="iŝ1íḑê">
              <a:extLst>
                <a:ext uri="{FF2B5EF4-FFF2-40B4-BE49-F238E27FC236}">
                  <a16:creationId xmlns:a16="http://schemas.microsoft.com/office/drawing/2014/main" xmlns="" id="{1E30D859-EFEB-4697-97C4-AB159400D2CE}"/>
                </a:ext>
              </a:extLst>
            </p:cNvPr>
            <p:cNvSpPr/>
            <p:nvPr/>
          </p:nvSpPr>
          <p:spPr bwMode="auto">
            <a:xfrm>
              <a:off x="4819651" y="4191000"/>
              <a:ext cx="1588" cy="1588"/>
            </a:xfrm>
            <a:prstGeom prst="rect">
              <a:avLst/>
            </a:pr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4" name="îśľîḑè">
              <a:extLst>
                <a:ext uri="{FF2B5EF4-FFF2-40B4-BE49-F238E27FC236}">
                  <a16:creationId xmlns:a16="http://schemas.microsoft.com/office/drawing/2014/main" xmlns="" id="{BE8DB6AD-C79D-4DD1-A1FE-97097A234D05}"/>
                </a:ext>
              </a:extLst>
            </p:cNvPr>
            <p:cNvSpPr/>
            <p:nvPr/>
          </p:nvSpPr>
          <p:spPr bwMode="auto">
            <a:xfrm>
              <a:off x="4554538" y="3856038"/>
              <a:ext cx="317500" cy="211138"/>
            </a:xfrm>
            <a:custGeom>
              <a:avLst/>
              <a:gdLst>
                <a:gd name="T0" fmla="*/ 56 w 96"/>
                <a:gd name="T1" fmla="*/ 6 h 64"/>
                <a:gd name="T2" fmla="*/ 56 w 96"/>
                <a:gd name="T3" fmla="*/ 6 h 64"/>
                <a:gd name="T4" fmla="*/ 0 w 96"/>
                <a:gd name="T5" fmla="*/ 40 h 64"/>
                <a:gd name="T6" fmla="*/ 0 w 96"/>
                <a:gd name="T7" fmla="*/ 42 h 64"/>
                <a:gd name="T8" fmla="*/ 56 w 96"/>
                <a:gd name="T9" fmla="*/ 8 h 64"/>
                <a:gd name="T10" fmla="*/ 90 w 96"/>
                <a:gd name="T11" fmla="*/ 64 h 64"/>
                <a:gd name="T12" fmla="*/ 90 w 96"/>
                <a:gd name="T13" fmla="*/ 62 h 64"/>
                <a:gd name="T14" fmla="*/ 56 w 96"/>
                <a:gd name="T1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64"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32" y="0"/>
                    <a:pt x="6" y="15"/>
                    <a:pt x="0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17"/>
                    <a:pt x="31" y="2"/>
                    <a:pt x="56" y="8"/>
                  </a:cubicBezTo>
                  <a:cubicBezTo>
                    <a:pt x="80" y="14"/>
                    <a:pt x="96" y="39"/>
                    <a:pt x="90" y="64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6" y="37"/>
                    <a:pt x="81" y="12"/>
                    <a:pt x="56" y="6"/>
                  </a:cubicBezTo>
                  <a:close/>
                </a:path>
              </a:pathLst>
            </a:cu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5" name="iś1íḋe">
              <a:extLst>
                <a:ext uri="{FF2B5EF4-FFF2-40B4-BE49-F238E27FC236}">
                  <a16:creationId xmlns:a16="http://schemas.microsoft.com/office/drawing/2014/main" xmlns="" id="{8AAEDDFC-793F-4F3B-9020-272226627051}"/>
                </a:ext>
              </a:extLst>
            </p:cNvPr>
            <p:cNvSpPr/>
            <p:nvPr/>
          </p:nvSpPr>
          <p:spPr bwMode="auto">
            <a:xfrm>
              <a:off x="4525963" y="4122738"/>
              <a:ext cx="1588" cy="1588"/>
            </a:xfrm>
            <a:prstGeom prst="rect">
              <a:avLst/>
            </a:pr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6" name="ïŝ1ïḋe">
              <a:extLst>
                <a:ext uri="{FF2B5EF4-FFF2-40B4-BE49-F238E27FC236}">
                  <a16:creationId xmlns:a16="http://schemas.microsoft.com/office/drawing/2014/main" xmlns="" id="{B25FF8C0-72BF-411F-8FCD-366DB36BB25C}"/>
                </a:ext>
              </a:extLst>
            </p:cNvPr>
            <p:cNvSpPr/>
            <p:nvPr/>
          </p:nvSpPr>
          <p:spPr bwMode="auto">
            <a:xfrm>
              <a:off x="4581526" y="3898900"/>
              <a:ext cx="158750" cy="160338"/>
            </a:xfrm>
            <a:custGeom>
              <a:avLst/>
              <a:gdLst>
                <a:gd name="T0" fmla="*/ 45 w 48"/>
                <a:gd name="T1" fmla="*/ 30 h 49"/>
                <a:gd name="T2" fmla="*/ 19 w 48"/>
                <a:gd name="T3" fmla="*/ 46 h 49"/>
                <a:gd name="T4" fmla="*/ 2 w 48"/>
                <a:gd name="T5" fmla="*/ 19 h 49"/>
                <a:gd name="T6" fmla="*/ 29 w 48"/>
                <a:gd name="T7" fmla="*/ 3 h 49"/>
                <a:gd name="T8" fmla="*/ 45 w 48"/>
                <a:gd name="T9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5" y="30"/>
                  </a:moveTo>
                  <a:cubicBezTo>
                    <a:pt x="42" y="42"/>
                    <a:pt x="30" y="49"/>
                    <a:pt x="19" y="46"/>
                  </a:cubicBezTo>
                  <a:cubicBezTo>
                    <a:pt x="7" y="43"/>
                    <a:pt x="0" y="31"/>
                    <a:pt x="2" y="19"/>
                  </a:cubicBezTo>
                  <a:cubicBezTo>
                    <a:pt x="5" y="8"/>
                    <a:pt x="17" y="0"/>
                    <a:pt x="29" y="3"/>
                  </a:cubicBezTo>
                  <a:cubicBezTo>
                    <a:pt x="41" y="6"/>
                    <a:pt x="48" y="18"/>
                    <a:pt x="45" y="30"/>
                  </a:cubicBezTo>
                  <a:close/>
                </a:path>
              </a:pathLst>
            </a:cu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7" name="íšľíḑê">
              <a:extLst>
                <a:ext uri="{FF2B5EF4-FFF2-40B4-BE49-F238E27FC236}">
                  <a16:creationId xmlns:a16="http://schemas.microsoft.com/office/drawing/2014/main" xmlns="" id="{F729D3FD-158C-4D11-B565-E626FA47E576}"/>
                </a:ext>
              </a:extLst>
            </p:cNvPr>
            <p:cNvSpPr/>
            <p:nvPr/>
          </p:nvSpPr>
          <p:spPr bwMode="auto">
            <a:xfrm>
              <a:off x="4733926" y="3984625"/>
              <a:ext cx="61913" cy="61913"/>
            </a:xfrm>
            <a:custGeom>
              <a:avLst/>
              <a:gdLst>
                <a:gd name="T0" fmla="*/ 18 w 19"/>
                <a:gd name="T1" fmla="*/ 11 h 19"/>
                <a:gd name="T2" fmla="*/ 8 w 19"/>
                <a:gd name="T3" fmla="*/ 18 h 19"/>
                <a:gd name="T4" fmla="*/ 1 w 19"/>
                <a:gd name="T5" fmla="*/ 7 h 19"/>
                <a:gd name="T6" fmla="*/ 12 w 19"/>
                <a:gd name="T7" fmla="*/ 1 h 19"/>
                <a:gd name="T8" fmla="*/ 18 w 19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8" y="11"/>
                  </a:moveTo>
                  <a:cubicBezTo>
                    <a:pt x="17" y="16"/>
                    <a:pt x="12" y="19"/>
                    <a:pt x="8" y="18"/>
                  </a:cubicBezTo>
                  <a:cubicBezTo>
                    <a:pt x="3" y="17"/>
                    <a:pt x="0" y="12"/>
                    <a:pt x="1" y="7"/>
                  </a:cubicBezTo>
                  <a:cubicBezTo>
                    <a:pt x="3" y="3"/>
                    <a:pt x="7" y="0"/>
                    <a:pt x="12" y="1"/>
                  </a:cubicBezTo>
                  <a:cubicBezTo>
                    <a:pt x="16" y="2"/>
                    <a:pt x="19" y="7"/>
                    <a:pt x="18" y="11"/>
                  </a:cubicBezTo>
                  <a:close/>
                </a:path>
              </a:pathLst>
            </a:cu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iṣ1iḋê">
              <a:extLst>
                <a:ext uri="{FF2B5EF4-FFF2-40B4-BE49-F238E27FC236}">
                  <a16:creationId xmlns:a16="http://schemas.microsoft.com/office/drawing/2014/main" xmlns="" id="{E9F54A9F-4547-403D-80EE-B55470F4A416}"/>
                </a:ext>
              </a:extLst>
            </p:cNvPr>
            <p:cNvSpPr/>
            <p:nvPr/>
          </p:nvSpPr>
          <p:spPr bwMode="auto">
            <a:xfrm>
              <a:off x="4489451" y="4545013"/>
              <a:ext cx="115888" cy="252413"/>
            </a:xfrm>
            <a:custGeom>
              <a:avLst/>
              <a:gdLst>
                <a:gd name="T0" fmla="*/ 8 w 35"/>
                <a:gd name="T1" fmla="*/ 76 h 77"/>
                <a:gd name="T2" fmla="*/ 8 w 35"/>
                <a:gd name="T3" fmla="*/ 76 h 77"/>
                <a:gd name="T4" fmla="*/ 1 w 35"/>
                <a:gd name="T5" fmla="*/ 65 h 77"/>
                <a:gd name="T6" fmla="*/ 15 w 35"/>
                <a:gd name="T7" fmla="*/ 8 h 77"/>
                <a:gd name="T8" fmla="*/ 27 w 35"/>
                <a:gd name="T9" fmla="*/ 1 h 77"/>
                <a:gd name="T10" fmla="*/ 34 w 35"/>
                <a:gd name="T11" fmla="*/ 12 h 77"/>
                <a:gd name="T12" fmla="*/ 20 w 35"/>
                <a:gd name="T13" fmla="*/ 69 h 77"/>
                <a:gd name="T14" fmla="*/ 8 w 35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7"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3" y="75"/>
                    <a:pt x="0" y="70"/>
                    <a:pt x="1" y="6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3"/>
                    <a:pt x="22" y="0"/>
                    <a:pt x="27" y="1"/>
                  </a:cubicBezTo>
                  <a:cubicBezTo>
                    <a:pt x="32" y="2"/>
                    <a:pt x="35" y="7"/>
                    <a:pt x="34" y="12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74"/>
                    <a:pt x="13" y="77"/>
                    <a:pt x="8" y="7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íslîḍe">
              <a:extLst>
                <a:ext uri="{FF2B5EF4-FFF2-40B4-BE49-F238E27FC236}">
                  <a16:creationId xmlns:a16="http://schemas.microsoft.com/office/drawing/2014/main" xmlns="" id="{2F46A2B3-5382-4F96-BFBA-B3FCEC5BB98D}"/>
                </a:ext>
              </a:extLst>
            </p:cNvPr>
            <p:cNvSpPr/>
            <p:nvPr/>
          </p:nvSpPr>
          <p:spPr bwMode="auto">
            <a:xfrm>
              <a:off x="4465638" y="4814888"/>
              <a:ext cx="73025" cy="95250"/>
            </a:xfrm>
            <a:custGeom>
              <a:avLst/>
              <a:gdLst>
                <a:gd name="T0" fmla="*/ 8 w 22"/>
                <a:gd name="T1" fmla="*/ 28 h 29"/>
                <a:gd name="T2" fmla="*/ 8 w 22"/>
                <a:gd name="T3" fmla="*/ 28 h 29"/>
                <a:gd name="T4" fmla="*/ 1 w 22"/>
                <a:gd name="T5" fmla="*/ 17 h 29"/>
                <a:gd name="T6" fmla="*/ 3 w 22"/>
                <a:gd name="T7" fmla="*/ 8 h 29"/>
                <a:gd name="T8" fmla="*/ 14 w 22"/>
                <a:gd name="T9" fmla="*/ 1 h 29"/>
                <a:gd name="T10" fmla="*/ 21 w 22"/>
                <a:gd name="T11" fmla="*/ 12 h 29"/>
                <a:gd name="T12" fmla="*/ 19 w 22"/>
                <a:gd name="T13" fmla="*/ 21 h 29"/>
                <a:gd name="T14" fmla="*/ 8 w 22"/>
                <a:gd name="T1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9">
                  <a:moveTo>
                    <a:pt x="8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3" y="27"/>
                    <a:pt x="0" y="22"/>
                    <a:pt x="1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3"/>
                    <a:pt x="9" y="0"/>
                    <a:pt x="14" y="1"/>
                  </a:cubicBezTo>
                  <a:cubicBezTo>
                    <a:pt x="19" y="2"/>
                    <a:pt x="22" y="7"/>
                    <a:pt x="21" y="1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7" y="26"/>
                    <a:pt x="12" y="29"/>
                    <a:pt x="8" y="28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ïšlîḓè">
              <a:extLst>
                <a:ext uri="{FF2B5EF4-FFF2-40B4-BE49-F238E27FC236}">
                  <a16:creationId xmlns:a16="http://schemas.microsoft.com/office/drawing/2014/main" xmlns="" id="{4148D330-0323-49BF-8C4C-0743813A578E}"/>
                </a:ext>
              </a:extLst>
            </p:cNvPr>
            <p:cNvSpPr/>
            <p:nvPr/>
          </p:nvSpPr>
          <p:spPr bwMode="auto">
            <a:xfrm>
              <a:off x="6251576" y="4910138"/>
              <a:ext cx="1897063" cy="1201738"/>
            </a:xfrm>
            <a:custGeom>
              <a:avLst/>
              <a:gdLst>
                <a:gd name="T0" fmla="*/ 15 w 575"/>
                <a:gd name="T1" fmla="*/ 335 h 365"/>
                <a:gd name="T2" fmla="*/ 11 w 575"/>
                <a:gd name="T3" fmla="*/ 329 h 365"/>
                <a:gd name="T4" fmla="*/ 30 w 575"/>
                <a:gd name="T5" fmla="*/ 268 h 365"/>
                <a:gd name="T6" fmla="*/ 499 w 575"/>
                <a:gd name="T7" fmla="*/ 12 h 365"/>
                <a:gd name="T8" fmla="*/ 560 w 575"/>
                <a:gd name="T9" fmla="*/ 30 h 365"/>
                <a:gd name="T10" fmla="*/ 563 w 575"/>
                <a:gd name="T11" fmla="*/ 37 h 365"/>
                <a:gd name="T12" fmla="*/ 545 w 575"/>
                <a:gd name="T13" fmla="*/ 97 h 365"/>
                <a:gd name="T14" fmla="*/ 75 w 575"/>
                <a:gd name="T15" fmla="*/ 353 h 365"/>
                <a:gd name="T16" fmla="*/ 15 w 575"/>
                <a:gd name="T17" fmla="*/ 33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5" h="365">
                  <a:moveTo>
                    <a:pt x="15" y="335"/>
                  </a:moveTo>
                  <a:cubicBezTo>
                    <a:pt x="11" y="329"/>
                    <a:pt x="11" y="329"/>
                    <a:pt x="11" y="329"/>
                  </a:cubicBezTo>
                  <a:cubicBezTo>
                    <a:pt x="0" y="307"/>
                    <a:pt x="8" y="280"/>
                    <a:pt x="30" y="268"/>
                  </a:cubicBezTo>
                  <a:cubicBezTo>
                    <a:pt x="499" y="12"/>
                    <a:pt x="499" y="12"/>
                    <a:pt x="499" y="12"/>
                  </a:cubicBezTo>
                  <a:cubicBezTo>
                    <a:pt x="521" y="0"/>
                    <a:pt x="548" y="8"/>
                    <a:pt x="560" y="30"/>
                  </a:cubicBezTo>
                  <a:cubicBezTo>
                    <a:pt x="563" y="37"/>
                    <a:pt x="563" y="37"/>
                    <a:pt x="563" y="37"/>
                  </a:cubicBezTo>
                  <a:cubicBezTo>
                    <a:pt x="575" y="58"/>
                    <a:pt x="567" y="85"/>
                    <a:pt x="545" y="97"/>
                  </a:cubicBezTo>
                  <a:cubicBezTo>
                    <a:pt x="75" y="353"/>
                    <a:pt x="75" y="353"/>
                    <a:pt x="75" y="353"/>
                  </a:cubicBezTo>
                  <a:cubicBezTo>
                    <a:pt x="54" y="365"/>
                    <a:pt x="27" y="357"/>
                    <a:pt x="15" y="335"/>
                  </a:cubicBezTo>
                  <a:close/>
                </a:path>
              </a:pathLst>
            </a:custGeom>
            <a:solidFill>
              <a:srgbClr val="009C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ïsļîdè">
              <a:extLst>
                <a:ext uri="{FF2B5EF4-FFF2-40B4-BE49-F238E27FC236}">
                  <a16:creationId xmlns:a16="http://schemas.microsoft.com/office/drawing/2014/main" xmlns="" id="{754F41B4-4DB1-4C39-BDF2-C946BCED8221}"/>
                </a:ext>
              </a:extLst>
            </p:cNvPr>
            <p:cNvSpPr/>
            <p:nvPr/>
          </p:nvSpPr>
          <p:spPr bwMode="auto">
            <a:xfrm>
              <a:off x="7812088" y="4808538"/>
              <a:ext cx="365125" cy="387350"/>
            </a:xfrm>
            <a:custGeom>
              <a:avLst/>
              <a:gdLst>
                <a:gd name="T0" fmla="*/ 15 w 111"/>
                <a:gd name="T1" fmla="*/ 57 h 118"/>
                <a:gd name="T2" fmla="*/ 37 w 111"/>
                <a:gd name="T3" fmla="*/ 65 h 118"/>
                <a:gd name="T4" fmla="*/ 27 w 111"/>
                <a:gd name="T5" fmla="*/ 80 h 118"/>
                <a:gd name="T6" fmla="*/ 58 w 111"/>
                <a:gd name="T7" fmla="*/ 118 h 118"/>
                <a:gd name="T8" fmla="*/ 63 w 111"/>
                <a:gd name="T9" fmla="*/ 115 h 118"/>
                <a:gd name="T10" fmla="*/ 86 w 111"/>
                <a:gd name="T11" fmla="*/ 89 h 118"/>
                <a:gd name="T12" fmla="*/ 108 w 111"/>
                <a:gd name="T13" fmla="*/ 34 h 118"/>
                <a:gd name="T14" fmla="*/ 98 w 111"/>
                <a:gd name="T15" fmla="*/ 15 h 118"/>
                <a:gd name="T16" fmla="*/ 39 w 111"/>
                <a:gd name="T17" fmla="*/ 3 h 118"/>
                <a:gd name="T18" fmla="*/ 5 w 111"/>
                <a:gd name="T19" fmla="*/ 8 h 118"/>
                <a:gd name="T20" fmla="*/ 0 w 111"/>
                <a:gd name="T21" fmla="*/ 10 h 118"/>
                <a:gd name="T22" fmla="*/ 15 w 111"/>
                <a:gd name="T23" fmla="*/ 5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8">
                  <a:moveTo>
                    <a:pt x="15" y="57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74" y="109"/>
                    <a:pt x="82" y="100"/>
                    <a:pt x="86" y="89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11" y="26"/>
                    <a:pt x="106" y="17"/>
                    <a:pt x="98" y="1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28" y="0"/>
                    <a:pt x="16" y="2"/>
                    <a:pt x="5" y="8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5" y="57"/>
                  </a:lnTo>
                  <a:close/>
                </a:path>
              </a:pathLst>
            </a:custGeom>
            <a:solidFill>
              <a:srgbClr val="FFF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îṩľïďé">
              <a:extLst>
                <a:ext uri="{FF2B5EF4-FFF2-40B4-BE49-F238E27FC236}">
                  <a16:creationId xmlns:a16="http://schemas.microsoft.com/office/drawing/2014/main" xmlns="" id="{8258862D-7BE9-4143-A20D-6F4D88CF815F}"/>
                </a:ext>
              </a:extLst>
            </p:cNvPr>
            <p:cNvSpPr/>
            <p:nvPr/>
          </p:nvSpPr>
          <p:spPr bwMode="auto">
            <a:xfrm>
              <a:off x="7794626" y="4808538"/>
              <a:ext cx="271463" cy="398463"/>
            </a:xfrm>
            <a:custGeom>
              <a:avLst/>
              <a:gdLst>
                <a:gd name="T0" fmla="*/ 12 w 82"/>
                <a:gd name="T1" fmla="*/ 7 h 121"/>
                <a:gd name="T2" fmla="*/ 64 w 82"/>
                <a:gd name="T3" fmla="*/ 48 h 121"/>
                <a:gd name="T4" fmla="*/ 70 w 82"/>
                <a:gd name="T5" fmla="*/ 114 h 121"/>
                <a:gd name="T6" fmla="*/ 19 w 82"/>
                <a:gd name="T7" fmla="*/ 72 h 121"/>
                <a:gd name="T8" fmla="*/ 12 w 82"/>
                <a:gd name="T9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1">
                  <a:moveTo>
                    <a:pt x="12" y="7"/>
                  </a:moveTo>
                  <a:cubicBezTo>
                    <a:pt x="25" y="0"/>
                    <a:pt x="48" y="19"/>
                    <a:pt x="64" y="48"/>
                  </a:cubicBezTo>
                  <a:cubicBezTo>
                    <a:pt x="79" y="78"/>
                    <a:pt x="82" y="107"/>
                    <a:pt x="70" y="114"/>
                  </a:cubicBezTo>
                  <a:cubicBezTo>
                    <a:pt x="58" y="121"/>
                    <a:pt x="35" y="102"/>
                    <a:pt x="19" y="72"/>
                  </a:cubicBezTo>
                  <a:cubicBezTo>
                    <a:pt x="3" y="43"/>
                    <a:pt x="0" y="13"/>
                    <a:pt x="12" y="7"/>
                  </a:cubicBezTo>
                  <a:close/>
                </a:path>
              </a:pathLst>
            </a:custGeom>
            <a:solidFill>
              <a:srgbClr val="BC4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íSḷíḍê">
              <a:extLst>
                <a:ext uri="{FF2B5EF4-FFF2-40B4-BE49-F238E27FC236}">
                  <a16:creationId xmlns:a16="http://schemas.microsoft.com/office/drawing/2014/main" xmlns="" id="{35AA75EF-BDCF-4296-BD78-4DD7828A56E5}"/>
                </a:ext>
              </a:extLst>
            </p:cNvPr>
            <p:cNvSpPr/>
            <p:nvPr/>
          </p:nvSpPr>
          <p:spPr bwMode="auto">
            <a:xfrm>
              <a:off x="8032751" y="4837113"/>
              <a:ext cx="144463" cy="177800"/>
            </a:xfrm>
            <a:custGeom>
              <a:avLst/>
              <a:gdLst>
                <a:gd name="T0" fmla="*/ 29 w 44"/>
                <a:gd name="T1" fmla="*/ 54 h 54"/>
                <a:gd name="T2" fmla="*/ 41 w 44"/>
                <a:gd name="T3" fmla="*/ 25 h 54"/>
                <a:gd name="T4" fmla="*/ 31 w 44"/>
                <a:gd name="T5" fmla="*/ 6 h 54"/>
                <a:gd name="T6" fmla="*/ 0 w 44"/>
                <a:gd name="T7" fmla="*/ 0 h 54"/>
                <a:gd name="T8" fmla="*/ 29 w 4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4">
                  <a:moveTo>
                    <a:pt x="29" y="54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4" y="17"/>
                    <a:pt x="39" y="8"/>
                    <a:pt x="31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8"/>
                    <a:pt x="29" y="54"/>
                    <a:pt x="29" y="54"/>
                  </a:cubicBezTo>
                  <a:close/>
                </a:path>
              </a:pathLst>
            </a:custGeom>
            <a:solidFill>
              <a:srgbClr val="005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i$1iďe">
              <a:extLst>
                <a:ext uri="{FF2B5EF4-FFF2-40B4-BE49-F238E27FC236}">
                  <a16:creationId xmlns:a16="http://schemas.microsoft.com/office/drawing/2014/main" xmlns="" id="{247C0E3A-60EE-4FDB-B6A3-7F3135F7C3D2}"/>
                </a:ext>
              </a:extLst>
            </p:cNvPr>
            <p:cNvSpPr/>
            <p:nvPr/>
          </p:nvSpPr>
          <p:spPr bwMode="auto">
            <a:xfrm>
              <a:off x="6548438" y="5480050"/>
              <a:ext cx="269875" cy="395288"/>
            </a:xfrm>
            <a:custGeom>
              <a:avLst/>
              <a:gdLst>
                <a:gd name="T0" fmla="*/ 12 w 82"/>
                <a:gd name="T1" fmla="*/ 6 h 120"/>
                <a:gd name="T2" fmla="*/ 63 w 82"/>
                <a:gd name="T3" fmla="*/ 48 h 120"/>
                <a:gd name="T4" fmla="*/ 70 w 82"/>
                <a:gd name="T5" fmla="*/ 113 h 120"/>
                <a:gd name="T6" fmla="*/ 19 w 82"/>
                <a:gd name="T7" fmla="*/ 72 h 120"/>
                <a:gd name="T8" fmla="*/ 12 w 82"/>
                <a:gd name="T9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12" y="6"/>
                  </a:moveTo>
                  <a:cubicBezTo>
                    <a:pt x="24" y="0"/>
                    <a:pt x="47" y="18"/>
                    <a:pt x="63" y="48"/>
                  </a:cubicBezTo>
                  <a:cubicBezTo>
                    <a:pt x="79" y="78"/>
                    <a:pt x="82" y="107"/>
                    <a:pt x="70" y="113"/>
                  </a:cubicBezTo>
                  <a:cubicBezTo>
                    <a:pt x="58" y="120"/>
                    <a:pt x="35" y="101"/>
                    <a:pt x="19" y="72"/>
                  </a:cubicBezTo>
                  <a:cubicBezTo>
                    <a:pt x="3" y="42"/>
                    <a:pt x="0" y="13"/>
                    <a:pt x="12" y="6"/>
                  </a:cubicBezTo>
                  <a:close/>
                </a:path>
              </a:pathLst>
            </a:custGeom>
            <a:solidFill>
              <a:srgbClr val="FF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5" name="ï$ľïďè">
              <a:extLst>
                <a:ext uri="{FF2B5EF4-FFF2-40B4-BE49-F238E27FC236}">
                  <a16:creationId xmlns:a16="http://schemas.microsoft.com/office/drawing/2014/main" xmlns="" id="{B6385DF6-7373-4775-8506-E5B479AE2245}"/>
                </a:ext>
              </a:extLst>
            </p:cNvPr>
            <p:cNvSpPr/>
            <p:nvPr/>
          </p:nvSpPr>
          <p:spPr bwMode="auto">
            <a:xfrm>
              <a:off x="6588126" y="4811713"/>
              <a:ext cx="1474788" cy="1041400"/>
            </a:xfrm>
            <a:custGeom>
              <a:avLst/>
              <a:gdLst>
                <a:gd name="T0" fmla="*/ 0 w 447"/>
                <a:gd name="T1" fmla="*/ 209 h 316"/>
                <a:gd name="T2" fmla="*/ 58 w 447"/>
                <a:gd name="T3" fmla="*/ 316 h 316"/>
                <a:gd name="T4" fmla="*/ 434 w 447"/>
                <a:gd name="T5" fmla="*/ 114 h 316"/>
                <a:gd name="T6" fmla="*/ 434 w 447"/>
                <a:gd name="T7" fmla="*/ 114 h 316"/>
                <a:gd name="T8" fmla="*/ 435 w 447"/>
                <a:gd name="T9" fmla="*/ 114 h 316"/>
                <a:gd name="T10" fmla="*/ 428 w 447"/>
                <a:gd name="T11" fmla="*/ 48 h 316"/>
                <a:gd name="T12" fmla="*/ 377 w 447"/>
                <a:gd name="T13" fmla="*/ 6 h 316"/>
                <a:gd name="T14" fmla="*/ 376 w 447"/>
                <a:gd name="T15" fmla="*/ 7 h 316"/>
                <a:gd name="T16" fmla="*/ 376 w 447"/>
                <a:gd name="T17" fmla="*/ 7 h 316"/>
                <a:gd name="T18" fmla="*/ 0 w 447"/>
                <a:gd name="T19" fmla="*/ 20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7" h="316">
                  <a:moveTo>
                    <a:pt x="0" y="209"/>
                  </a:moveTo>
                  <a:cubicBezTo>
                    <a:pt x="58" y="316"/>
                    <a:pt x="58" y="316"/>
                    <a:pt x="58" y="316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34" y="114"/>
                    <a:pt x="434" y="114"/>
                    <a:pt x="435" y="114"/>
                  </a:cubicBezTo>
                  <a:cubicBezTo>
                    <a:pt x="447" y="107"/>
                    <a:pt x="444" y="78"/>
                    <a:pt x="428" y="48"/>
                  </a:cubicBezTo>
                  <a:cubicBezTo>
                    <a:pt x="412" y="19"/>
                    <a:pt x="389" y="0"/>
                    <a:pt x="377" y="6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0" y="209"/>
                  </a:lnTo>
                  <a:close/>
                </a:path>
              </a:pathLst>
            </a:custGeom>
            <a:solidFill>
              <a:srgbClr val="952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6" name="ïṧlïḑè">
              <a:extLst>
                <a:ext uri="{FF2B5EF4-FFF2-40B4-BE49-F238E27FC236}">
                  <a16:creationId xmlns:a16="http://schemas.microsoft.com/office/drawing/2014/main" xmlns="" id="{5BC65AB7-7E14-47CD-8254-C26695A74464}"/>
                </a:ext>
              </a:extLst>
            </p:cNvPr>
            <p:cNvSpPr/>
            <p:nvPr/>
          </p:nvSpPr>
          <p:spPr bwMode="auto">
            <a:xfrm>
              <a:off x="6738938" y="5081588"/>
              <a:ext cx="1306513" cy="738188"/>
            </a:xfrm>
            <a:custGeom>
              <a:avLst/>
              <a:gdLst>
                <a:gd name="T0" fmla="*/ 396 w 396"/>
                <a:gd name="T1" fmla="*/ 15 h 224"/>
                <a:gd name="T2" fmla="*/ 395 w 396"/>
                <a:gd name="T3" fmla="*/ 0 h 224"/>
                <a:gd name="T4" fmla="*/ 0 w 396"/>
                <a:gd name="T5" fmla="*/ 212 h 224"/>
                <a:gd name="T6" fmla="*/ 6 w 396"/>
                <a:gd name="T7" fmla="*/ 224 h 224"/>
                <a:gd name="T8" fmla="*/ 396 w 396"/>
                <a:gd name="T9" fmla="*/ 1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24">
                  <a:moveTo>
                    <a:pt x="396" y="15"/>
                  </a:moveTo>
                  <a:cubicBezTo>
                    <a:pt x="396" y="10"/>
                    <a:pt x="396" y="5"/>
                    <a:pt x="395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6" y="224"/>
                    <a:pt x="6" y="224"/>
                    <a:pt x="6" y="224"/>
                  </a:cubicBezTo>
                  <a:lnTo>
                    <a:pt x="396" y="15"/>
                  </a:lnTo>
                  <a:close/>
                </a:path>
              </a:pathLst>
            </a:custGeom>
            <a:solidFill>
              <a:srgbClr val="BC4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7" name="íŝļïḍê">
              <a:extLst>
                <a:ext uri="{FF2B5EF4-FFF2-40B4-BE49-F238E27FC236}">
                  <a16:creationId xmlns:a16="http://schemas.microsoft.com/office/drawing/2014/main" xmlns="" id="{4EA336EC-18A7-4F21-AD14-FF89DF10F515}"/>
                </a:ext>
              </a:extLst>
            </p:cNvPr>
            <p:cNvSpPr/>
            <p:nvPr/>
          </p:nvSpPr>
          <p:spPr bwMode="auto">
            <a:xfrm>
              <a:off x="6775451" y="5170488"/>
              <a:ext cx="1260475" cy="682625"/>
            </a:xfrm>
            <a:custGeom>
              <a:avLst/>
              <a:gdLst>
                <a:gd name="T0" fmla="*/ 382 w 382"/>
                <a:gd name="T1" fmla="*/ 0 h 207"/>
                <a:gd name="T2" fmla="*/ 0 w 382"/>
                <a:gd name="T3" fmla="*/ 206 h 207"/>
                <a:gd name="T4" fmla="*/ 1 w 382"/>
                <a:gd name="T5" fmla="*/ 207 h 207"/>
                <a:gd name="T6" fmla="*/ 377 w 382"/>
                <a:gd name="T7" fmla="*/ 5 h 207"/>
                <a:gd name="T8" fmla="*/ 377 w 382"/>
                <a:gd name="T9" fmla="*/ 5 h 207"/>
                <a:gd name="T10" fmla="*/ 378 w 382"/>
                <a:gd name="T11" fmla="*/ 5 h 207"/>
                <a:gd name="T12" fmla="*/ 382 w 382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07">
                  <a:moveTo>
                    <a:pt x="382" y="0"/>
                  </a:moveTo>
                  <a:cubicBezTo>
                    <a:pt x="0" y="206"/>
                    <a:pt x="0" y="206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377" y="5"/>
                    <a:pt x="377" y="5"/>
                    <a:pt x="377" y="5"/>
                  </a:cubicBezTo>
                  <a:cubicBezTo>
                    <a:pt x="377" y="5"/>
                    <a:pt x="377" y="5"/>
                    <a:pt x="377" y="5"/>
                  </a:cubicBezTo>
                  <a:cubicBezTo>
                    <a:pt x="377" y="5"/>
                    <a:pt x="377" y="5"/>
                    <a:pt x="378" y="5"/>
                  </a:cubicBezTo>
                  <a:cubicBezTo>
                    <a:pt x="380" y="4"/>
                    <a:pt x="381" y="2"/>
                    <a:pt x="382" y="0"/>
                  </a:cubicBezTo>
                  <a:close/>
                </a:path>
              </a:pathLst>
            </a:custGeom>
            <a:solidFill>
              <a:srgbClr val="BC4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8" name="íṥlîḍè">
              <a:extLst>
                <a:ext uri="{FF2B5EF4-FFF2-40B4-BE49-F238E27FC236}">
                  <a16:creationId xmlns:a16="http://schemas.microsoft.com/office/drawing/2014/main" xmlns="" id="{21DF0F5E-456F-4868-A4B8-33819BC92DD6}"/>
                </a:ext>
              </a:extLst>
            </p:cNvPr>
            <p:cNvSpPr/>
            <p:nvPr/>
          </p:nvSpPr>
          <p:spPr bwMode="auto">
            <a:xfrm>
              <a:off x="6518276" y="4894263"/>
              <a:ext cx="1517650" cy="928688"/>
            </a:xfrm>
            <a:custGeom>
              <a:avLst/>
              <a:gdLst>
                <a:gd name="T0" fmla="*/ 460 w 460"/>
                <a:gd name="T1" fmla="*/ 49 h 282"/>
                <a:gd name="T2" fmla="*/ 449 w 460"/>
                <a:gd name="T3" fmla="*/ 23 h 282"/>
                <a:gd name="T4" fmla="*/ 434 w 460"/>
                <a:gd name="T5" fmla="*/ 0 h 282"/>
                <a:gd name="T6" fmla="*/ 0 w 460"/>
                <a:gd name="T7" fmla="*/ 234 h 282"/>
                <a:gd name="T8" fmla="*/ 26 w 460"/>
                <a:gd name="T9" fmla="*/ 282 h 282"/>
                <a:gd name="T10" fmla="*/ 460 w 460"/>
                <a:gd name="T11" fmla="*/ 4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282">
                  <a:moveTo>
                    <a:pt x="460" y="49"/>
                  </a:moveTo>
                  <a:cubicBezTo>
                    <a:pt x="457" y="40"/>
                    <a:pt x="453" y="32"/>
                    <a:pt x="449" y="23"/>
                  </a:cubicBezTo>
                  <a:cubicBezTo>
                    <a:pt x="444" y="15"/>
                    <a:pt x="439" y="7"/>
                    <a:pt x="434" y="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26" y="282"/>
                    <a:pt x="26" y="282"/>
                    <a:pt x="26" y="282"/>
                  </a:cubicBezTo>
                  <a:lnTo>
                    <a:pt x="460" y="49"/>
                  </a:lnTo>
                  <a:close/>
                </a:path>
              </a:pathLst>
            </a:custGeom>
            <a:solidFill>
              <a:srgbClr val="BC4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9" name="íśľíḍé">
              <a:extLst>
                <a:ext uri="{FF2B5EF4-FFF2-40B4-BE49-F238E27FC236}">
                  <a16:creationId xmlns:a16="http://schemas.microsoft.com/office/drawing/2014/main" xmlns="" id="{157C05D8-7990-4BA3-8FDF-6E9A05799F99}"/>
                </a:ext>
              </a:extLst>
            </p:cNvPr>
            <p:cNvSpPr/>
            <p:nvPr/>
          </p:nvSpPr>
          <p:spPr bwMode="auto">
            <a:xfrm>
              <a:off x="6643688" y="4900613"/>
              <a:ext cx="1389063" cy="849313"/>
            </a:xfrm>
            <a:custGeom>
              <a:avLst/>
              <a:gdLst>
                <a:gd name="T0" fmla="*/ 421 w 421"/>
                <a:gd name="T1" fmla="*/ 44 h 258"/>
                <a:gd name="T2" fmla="*/ 411 w 421"/>
                <a:gd name="T3" fmla="*/ 21 h 258"/>
                <a:gd name="T4" fmla="*/ 397 w 421"/>
                <a:gd name="T5" fmla="*/ 0 h 258"/>
                <a:gd name="T6" fmla="*/ 0 w 421"/>
                <a:gd name="T7" fmla="*/ 214 h 258"/>
                <a:gd name="T8" fmla="*/ 24 w 421"/>
                <a:gd name="T9" fmla="*/ 258 h 258"/>
                <a:gd name="T10" fmla="*/ 421 w 421"/>
                <a:gd name="T11" fmla="*/ 4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258">
                  <a:moveTo>
                    <a:pt x="421" y="44"/>
                  </a:moveTo>
                  <a:cubicBezTo>
                    <a:pt x="418" y="37"/>
                    <a:pt x="415" y="29"/>
                    <a:pt x="411" y="21"/>
                  </a:cubicBezTo>
                  <a:cubicBezTo>
                    <a:pt x="407" y="13"/>
                    <a:pt x="402" y="6"/>
                    <a:pt x="397" y="0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4" y="258"/>
                    <a:pt x="24" y="258"/>
                    <a:pt x="24" y="258"/>
                  </a:cubicBezTo>
                  <a:lnTo>
                    <a:pt x="421" y="44"/>
                  </a:lnTo>
                  <a:close/>
                </a:path>
              </a:pathLst>
            </a:custGeom>
            <a:solidFill>
              <a:srgbClr val="751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0" name="íṣlíḑê">
              <a:extLst>
                <a:ext uri="{FF2B5EF4-FFF2-40B4-BE49-F238E27FC236}">
                  <a16:creationId xmlns:a16="http://schemas.microsoft.com/office/drawing/2014/main" xmlns="" id="{280DEA67-FCA2-4441-9E9D-1284152AFCB8}"/>
                </a:ext>
              </a:extLst>
            </p:cNvPr>
            <p:cNvSpPr/>
            <p:nvPr/>
          </p:nvSpPr>
          <p:spPr bwMode="auto">
            <a:xfrm>
              <a:off x="6499226" y="5480050"/>
              <a:ext cx="315913" cy="422275"/>
            </a:xfrm>
            <a:custGeom>
              <a:avLst/>
              <a:gdLst>
                <a:gd name="T0" fmla="*/ 0 w 96"/>
                <a:gd name="T1" fmla="*/ 21 h 128"/>
                <a:gd name="T2" fmla="*/ 58 w 96"/>
                <a:gd name="T3" fmla="*/ 128 h 128"/>
                <a:gd name="T4" fmla="*/ 83 w 96"/>
                <a:gd name="T5" fmla="*/ 115 h 128"/>
                <a:gd name="T6" fmla="*/ 83 w 96"/>
                <a:gd name="T7" fmla="*/ 115 h 128"/>
                <a:gd name="T8" fmla="*/ 84 w 96"/>
                <a:gd name="T9" fmla="*/ 114 h 128"/>
                <a:gd name="T10" fmla="*/ 77 w 96"/>
                <a:gd name="T11" fmla="*/ 49 h 128"/>
                <a:gd name="T12" fmla="*/ 26 w 96"/>
                <a:gd name="T13" fmla="*/ 7 h 128"/>
                <a:gd name="T14" fmla="*/ 25 w 96"/>
                <a:gd name="T15" fmla="*/ 7 h 128"/>
                <a:gd name="T16" fmla="*/ 25 w 96"/>
                <a:gd name="T17" fmla="*/ 7 h 128"/>
                <a:gd name="T18" fmla="*/ 0 w 96"/>
                <a:gd name="T19" fmla="*/ 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28">
                  <a:moveTo>
                    <a:pt x="0" y="21"/>
                  </a:moveTo>
                  <a:cubicBezTo>
                    <a:pt x="58" y="128"/>
                    <a:pt x="58" y="128"/>
                    <a:pt x="58" y="128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83" y="114"/>
                    <a:pt x="83" y="114"/>
                    <a:pt x="84" y="114"/>
                  </a:cubicBezTo>
                  <a:cubicBezTo>
                    <a:pt x="96" y="107"/>
                    <a:pt x="93" y="78"/>
                    <a:pt x="77" y="49"/>
                  </a:cubicBezTo>
                  <a:cubicBezTo>
                    <a:pt x="61" y="19"/>
                    <a:pt x="38" y="0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BC4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1" name="ïṧľiďe">
              <a:extLst>
                <a:ext uri="{FF2B5EF4-FFF2-40B4-BE49-F238E27FC236}">
                  <a16:creationId xmlns:a16="http://schemas.microsoft.com/office/drawing/2014/main" xmlns="" id="{A584A69A-E3E2-49CC-BDA4-80AD1D692B1B}"/>
                </a:ext>
              </a:extLst>
            </p:cNvPr>
            <p:cNvSpPr/>
            <p:nvPr/>
          </p:nvSpPr>
          <p:spPr bwMode="auto">
            <a:xfrm>
              <a:off x="6496051" y="5483225"/>
              <a:ext cx="312738" cy="422275"/>
            </a:xfrm>
            <a:custGeom>
              <a:avLst/>
              <a:gdLst>
                <a:gd name="T0" fmla="*/ 0 w 95"/>
                <a:gd name="T1" fmla="*/ 20 h 128"/>
                <a:gd name="T2" fmla="*/ 58 w 95"/>
                <a:gd name="T3" fmla="*/ 128 h 128"/>
                <a:gd name="T4" fmla="*/ 82 w 95"/>
                <a:gd name="T5" fmla="*/ 114 h 128"/>
                <a:gd name="T6" fmla="*/ 82 w 95"/>
                <a:gd name="T7" fmla="*/ 114 h 128"/>
                <a:gd name="T8" fmla="*/ 83 w 95"/>
                <a:gd name="T9" fmla="*/ 114 h 128"/>
                <a:gd name="T10" fmla="*/ 76 w 95"/>
                <a:gd name="T11" fmla="*/ 48 h 128"/>
                <a:gd name="T12" fmla="*/ 26 w 95"/>
                <a:gd name="T13" fmla="*/ 7 h 128"/>
                <a:gd name="T14" fmla="*/ 25 w 95"/>
                <a:gd name="T15" fmla="*/ 7 h 128"/>
                <a:gd name="T16" fmla="*/ 24 w 95"/>
                <a:gd name="T17" fmla="*/ 7 h 128"/>
                <a:gd name="T18" fmla="*/ 0 w 95"/>
                <a:gd name="T19" fmla="*/ 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28">
                  <a:moveTo>
                    <a:pt x="0" y="20"/>
                  </a:moveTo>
                  <a:cubicBezTo>
                    <a:pt x="58" y="128"/>
                    <a:pt x="58" y="128"/>
                    <a:pt x="58" y="128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95" y="107"/>
                    <a:pt x="92" y="78"/>
                    <a:pt x="76" y="48"/>
                  </a:cubicBezTo>
                  <a:cubicBezTo>
                    <a:pt x="60" y="19"/>
                    <a:pt x="38" y="0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C7D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2" name="îṩľídê">
              <a:extLst>
                <a:ext uri="{FF2B5EF4-FFF2-40B4-BE49-F238E27FC236}">
                  <a16:creationId xmlns:a16="http://schemas.microsoft.com/office/drawing/2014/main" xmlns="" id="{33164F0F-EF60-4421-8A08-6F74B3F88658}"/>
                </a:ext>
              </a:extLst>
            </p:cNvPr>
            <p:cNvSpPr/>
            <p:nvPr/>
          </p:nvSpPr>
          <p:spPr bwMode="auto">
            <a:xfrm>
              <a:off x="6613526" y="5684838"/>
              <a:ext cx="161925" cy="104775"/>
            </a:xfrm>
            <a:custGeom>
              <a:avLst/>
              <a:gdLst>
                <a:gd name="T0" fmla="*/ 0 w 49"/>
                <a:gd name="T1" fmla="*/ 26 h 32"/>
                <a:gd name="T2" fmla="*/ 3 w 49"/>
                <a:gd name="T3" fmla="*/ 32 h 32"/>
                <a:gd name="T4" fmla="*/ 49 w 49"/>
                <a:gd name="T5" fmla="*/ 7 h 32"/>
                <a:gd name="T6" fmla="*/ 47 w 49"/>
                <a:gd name="T7" fmla="*/ 0 h 32"/>
                <a:gd name="T8" fmla="*/ 0 w 49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0" y="26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5"/>
                    <a:pt x="48" y="3"/>
                    <a:pt x="47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3" name="íṡḷíďè">
              <a:extLst>
                <a:ext uri="{FF2B5EF4-FFF2-40B4-BE49-F238E27FC236}">
                  <a16:creationId xmlns:a16="http://schemas.microsoft.com/office/drawing/2014/main" xmlns="" id="{7C0D11F4-CE4B-4C85-BCF9-AA98FA7C439C}"/>
                </a:ext>
              </a:extLst>
            </p:cNvPr>
            <p:cNvSpPr/>
            <p:nvPr/>
          </p:nvSpPr>
          <p:spPr bwMode="auto">
            <a:xfrm>
              <a:off x="6634163" y="5727700"/>
              <a:ext cx="161925" cy="141288"/>
            </a:xfrm>
            <a:custGeom>
              <a:avLst/>
              <a:gdLst>
                <a:gd name="T0" fmla="*/ 49 w 49"/>
                <a:gd name="T1" fmla="*/ 23 h 43"/>
                <a:gd name="T2" fmla="*/ 45 w 49"/>
                <a:gd name="T3" fmla="*/ 0 h 43"/>
                <a:gd name="T4" fmla="*/ 0 w 49"/>
                <a:gd name="T5" fmla="*/ 24 h 43"/>
                <a:gd name="T6" fmla="*/ 10 w 49"/>
                <a:gd name="T7" fmla="*/ 43 h 43"/>
                <a:gd name="T8" fmla="*/ 49 w 49"/>
                <a:gd name="T9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49" y="23"/>
                  </a:moveTo>
                  <a:cubicBezTo>
                    <a:pt x="49" y="16"/>
                    <a:pt x="48" y="9"/>
                    <a:pt x="4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9" y="23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4" name="ïṡḻiḍé">
              <a:extLst>
                <a:ext uri="{FF2B5EF4-FFF2-40B4-BE49-F238E27FC236}">
                  <a16:creationId xmlns:a16="http://schemas.microsoft.com/office/drawing/2014/main" xmlns="" id="{20FEFBA0-188A-4C42-9B1E-7C04AEDC48A5}"/>
                </a:ext>
              </a:extLst>
            </p:cNvPr>
            <p:cNvSpPr/>
            <p:nvPr/>
          </p:nvSpPr>
          <p:spPr bwMode="auto">
            <a:xfrm>
              <a:off x="6521451" y="5529263"/>
              <a:ext cx="231775" cy="211138"/>
            </a:xfrm>
            <a:custGeom>
              <a:avLst/>
              <a:gdLst>
                <a:gd name="T0" fmla="*/ 42 w 70"/>
                <a:gd name="T1" fmla="*/ 0 h 64"/>
                <a:gd name="T2" fmla="*/ 0 w 70"/>
                <a:gd name="T3" fmla="*/ 22 h 64"/>
                <a:gd name="T4" fmla="*/ 23 w 70"/>
                <a:gd name="T5" fmla="*/ 64 h 64"/>
                <a:gd name="T6" fmla="*/ 70 w 70"/>
                <a:gd name="T7" fmla="*/ 38 h 64"/>
                <a:gd name="T8" fmla="*/ 68 w 70"/>
                <a:gd name="T9" fmla="*/ 34 h 64"/>
                <a:gd name="T10" fmla="*/ 42 w 70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4">
                  <a:moveTo>
                    <a:pt x="4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7"/>
                    <a:pt x="69" y="36"/>
                    <a:pt x="68" y="34"/>
                  </a:cubicBezTo>
                  <a:cubicBezTo>
                    <a:pt x="60" y="20"/>
                    <a:pt x="51" y="7"/>
                    <a:pt x="42" y="0"/>
                  </a:cubicBez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5" name="iŝlîḑe">
              <a:extLst>
                <a:ext uri="{FF2B5EF4-FFF2-40B4-BE49-F238E27FC236}">
                  <a16:creationId xmlns:a16="http://schemas.microsoft.com/office/drawing/2014/main" xmlns="" id="{A7B62CDC-FC1A-4298-A1B9-77EF4FA74035}"/>
                </a:ext>
              </a:extLst>
            </p:cNvPr>
            <p:cNvSpPr/>
            <p:nvPr/>
          </p:nvSpPr>
          <p:spPr bwMode="auto">
            <a:xfrm>
              <a:off x="6508751" y="5510213"/>
              <a:ext cx="131763" cy="71438"/>
            </a:xfrm>
            <a:custGeom>
              <a:avLst/>
              <a:gdLst>
                <a:gd name="T0" fmla="*/ 0 w 40"/>
                <a:gd name="T1" fmla="*/ 20 h 22"/>
                <a:gd name="T2" fmla="*/ 1 w 40"/>
                <a:gd name="T3" fmla="*/ 22 h 22"/>
                <a:gd name="T4" fmla="*/ 40 w 40"/>
                <a:gd name="T5" fmla="*/ 2 h 22"/>
                <a:gd name="T6" fmla="*/ 37 w 40"/>
                <a:gd name="T7" fmla="*/ 0 h 22"/>
                <a:gd name="T8" fmla="*/ 0 w 40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2">
                  <a:moveTo>
                    <a:pt x="0" y="20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8" y="1"/>
                    <a:pt x="37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2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6" name="iş1îḓé">
              <a:extLst>
                <a:ext uri="{FF2B5EF4-FFF2-40B4-BE49-F238E27FC236}">
                  <a16:creationId xmlns:a16="http://schemas.microsoft.com/office/drawing/2014/main" xmlns="" id="{24A7018D-2201-45DE-8E9E-A840FD43AA9D}"/>
                </a:ext>
              </a:extLst>
            </p:cNvPr>
            <p:cNvSpPr/>
            <p:nvPr/>
          </p:nvSpPr>
          <p:spPr bwMode="auto">
            <a:xfrm>
              <a:off x="6456363" y="5526088"/>
              <a:ext cx="269875" cy="398463"/>
            </a:xfrm>
            <a:custGeom>
              <a:avLst/>
              <a:gdLst>
                <a:gd name="T0" fmla="*/ 12 w 82"/>
                <a:gd name="T1" fmla="*/ 7 h 121"/>
                <a:gd name="T2" fmla="*/ 64 w 82"/>
                <a:gd name="T3" fmla="*/ 49 h 121"/>
                <a:gd name="T4" fmla="*/ 70 w 82"/>
                <a:gd name="T5" fmla="*/ 114 h 121"/>
                <a:gd name="T6" fmla="*/ 19 w 82"/>
                <a:gd name="T7" fmla="*/ 73 h 121"/>
                <a:gd name="T8" fmla="*/ 12 w 82"/>
                <a:gd name="T9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1">
                  <a:moveTo>
                    <a:pt x="12" y="7"/>
                  </a:moveTo>
                  <a:cubicBezTo>
                    <a:pt x="25" y="0"/>
                    <a:pt x="48" y="19"/>
                    <a:pt x="64" y="49"/>
                  </a:cubicBezTo>
                  <a:cubicBezTo>
                    <a:pt x="79" y="78"/>
                    <a:pt x="82" y="108"/>
                    <a:pt x="70" y="114"/>
                  </a:cubicBezTo>
                  <a:cubicBezTo>
                    <a:pt x="58" y="121"/>
                    <a:pt x="35" y="102"/>
                    <a:pt x="19" y="73"/>
                  </a:cubicBezTo>
                  <a:cubicBezTo>
                    <a:pt x="3" y="43"/>
                    <a:pt x="0" y="14"/>
                    <a:pt x="12" y="7"/>
                  </a:cubicBezTo>
                  <a:close/>
                </a:path>
              </a:pathLst>
            </a:custGeom>
            <a:solidFill>
              <a:srgbClr val="F1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7" name="íṡḷidê">
              <a:extLst>
                <a:ext uri="{FF2B5EF4-FFF2-40B4-BE49-F238E27FC236}">
                  <a16:creationId xmlns:a16="http://schemas.microsoft.com/office/drawing/2014/main" xmlns="" id="{F941D6DF-E254-4FE8-8A6A-9251B9916342}"/>
                </a:ext>
              </a:extLst>
            </p:cNvPr>
            <p:cNvSpPr/>
            <p:nvPr/>
          </p:nvSpPr>
          <p:spPr bwMode="auto">
            <a:xfrm>
              <a:off x="6456363" y="5529263"/>
              <a:ext cx="269875" cy="395288"/>
            </a:xfrm>
            <a:custGeom>
              <a:avLst/>
              <a:gdLst>
                <a:gd name="T0" fmla="*/ 12 w 82"/>
                <a:gd name="T1" fmla="*/ 6 h 120"/>
                <a:gd name="T2" fmla="*/ 63 w 82"/>
                <a:gd name="T3" fmla="*/ 48 h 120"/>
                <a:gd name="T4" fmla="*/ 70 w 82"/>
                <a:gd name="T5" fmla="*/ 114 h 120"/>
                <a:gd name="T6" fmla="*/ 19 w 82"/>
                <a:gd name="T7" fmla="*/ 72 h 120"/>
                <a:gd name="T8" fmla="*/ 12 w 82"/>
                <a:gd name="T9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12" y="6"/>
                  </a:moveTo>
                  <a:cubicBezTo>
                    <a:pt x="24" y="0"/>
                    <a:pt x="47" y="18"/>
                    <a:pt x="63" y="48"/>
                  </a:cubicBezTo>
                  <a:cubicBezTo>
                    <a:pt x="79" y="78"/>
                    <a:pt x="82" y="107"/>
                    <a:pt x="70" y="114"/>
                  </a:cubicBezTo>
                  <a:cubicBezTo>
                    <a:pt x="57" y="120"/>
                    <a:pt x="35" y="101"/>
                    <a:pt x="19" y="72"/>
                  </a:cubicBezTo>
                  <a:cubicBezTo>
                    <a:pt x="3" y="42"/>
                    <a:pt x="0" y="13"/>
                    <a:pt x="12" y="6"/>
                  </a:cubicBezTo>
                  <a:close/>
                </a:path>
              </a:pathLst>
            </a:custGeom>
            <a:solidFill>
              <a:srgbClr val="99B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8" name="ï$1îḓe">
              <a:extLst>
                <a:ext uri="{FF2B5EF4-FFF2-40B4-BE49-F238E27FC236}">
                  <a16:creationId xmlns:a16="http://schemas.microsoft.com/office/drawing/2014/main" xmlns="" id="{DA81BFE9-92F3-4903-A1E3-2C5A2A41E63D}"/>
                </a:ext>
              </a:extLst>
            </p:cNvPr>
            <p:cNvSpPr/>
            <p:nvPr/>
          </p:nvSpPr>
          <p:spPr bwMode="auto">
            <a:xfrm>
              <a:off x="6194426" y="5532438"/>
              <a:ext cx="522288" cy="514350"/>
            </a:xfrm>
            <a:custGeom>
              <a:avLst/>
              <a:gdLst>
                <a:gd name="T0" fmla="*/ 16 w 158"/>
                <a:gd name="T1" fmla="*/ 115 h 156"/>
                <a:gd name="T2" fmla="*/ 16 w 158"/>
                <a:gd name="T3" fmla="*/ 115 h 156"/>
                <a:gd name="T4" fmla="*/ 98 w 158"/>
                <a:gd name="T5" fmla="*/ 140 h 156"/>
                <a:gd name="T6" fmla="*/ 120 w 158"/>
                <a:gd name="T7" fmla="*/ 128 h 156"/>
                <a:gd name="T8" fmla="*/ 145 w 158"/>
                <a:gd name="T9" fmla="*/ 115 h 156"/>
                <a:gd name="T10" fmla="*/ 145 w 158"/>
                <a:gd name="T11" fmla="*/ 115 h 156"/>
                <a:gd name="T12" fmla="*/ 146 w 158"/>
                <a:gd name="T13" fmla="*/ 114 h 156"/>
                <a:gd name="T14" fmla="*/ 139 w 158"/>
                <a:gd name="T15" fmla="*/ 49 h 156"/>
                <a:gd name="T16" fmla="*/ 88 w 158"/>
                <a:gd name="T17" fmla="*/ 7 h 156"/>
                <a:gd name="T18" fmla="*/ 87 w 158"/>
                <a:gd name="T19" fmla="*/ 7 h 156"/>
                <a:gd name="T20" fmla="*/ 87 w 158"/>
                <a:gd name="T21" fmla="*/ 7 h 156"/>
                <a:gd name="T22" fmla="*/ 62 w 158"/>
                <a:gd name="T23" fmla="*/ 21 h 156"/>
                <a:gd name="T24" fmla="*/ 41 w 158"/>
                <a:gd name="T25" fmla="*/ 32 h 156"/>
                <a:gd name="T26" fmla="*/ 16 w 158"/>
                <a:gd name="T27" fmla="*/ 1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56">
                  <a:moveTo>
                    <a:pt x="16" y="115"/>
                  </a:moveTo>
                  <a:cubicBezTo>
                    <a:pt x="16" y="115"/>
                    <a:pt x="16" y="115"/>
                    <a:pt x="16" y="115"/>
                  </a:cubicBezTo>
                  <a:cubicBezTo>
                    <a:pt x="32" y="144"/>
                    <a:pt x="69" y="156"/>
                    <a:pt x="98" y="140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4"/>
                    <a:pt x="145" y="114"/>
                    <a:pt x="146" y="114"/>
                  </a:cubicBezTo>
                  <a:cubicBezTo>
                    <a:pt x="158" y="108"/>
                    <a:pt x="155" y="78"/>
                    <a:pt x="139" y="49"/>
                  </a:cubicBezTo>
                  <a:cubicBezTo>
                    <a:pt x="123" y="19"/>
                    <a:pt x="100" y="0"/>
                    <a:pt x="88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11" y="48"/>
                    <a:pt x="0" y="85"/>
                    <a:pt x="16" y="115"/>
                  </a:cubicBezTo>
                  <a:close/>
                </a:path>
              </a:pathLst>
            </a:custGeom>
            <a:solidFill>
              <a:srgbClr val="005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9" name="îsḷïḍe">
              <a:extLst>
                <a:ext uri="{FF2B5EF4-FFF2-40B4-BE49-F238E27FC236}">
                  <a16:creationId xmlns:a16="http://schemas.microsoft.com/office/drawing/2014/main" xmlns="" id="{75770942-C9AB-41BF-8585-AB0B6FB2D820}"/>
                </a:ext>
              </a:extLst>
            </p:cNvPr>
            <p:cNvSpPr/>
            <p:nvPr/>
          </p:nvSpPr>
          <p:spPr bwMode="auto">
            <a:xfrm>
              <a:off x="6488113" y="5553075"/>
              <a:ext cx="1588" cy="1588"/>
            </a:xfrm>
            <a:prstGeom prst="rect">
              <a:avLst/>
            </a:pr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0" name="ïşľîďe">
              <a:extLst>
                <a:ext uri="{FF2B5EF4-FFF2-40B4-BE49-F238E27FC236}">
                  <a16:creationId xmlns:a16="http://schemas.microsoft.com/office/drawing/2014/main" xmlns="" id="{67D979B1-BABD-41CD-91CF-90064F594393}"/>
                </a:ext>
              </a:extLst>
            </p:cNvPr>
            <p:cNvSpPr/>
            <p:nvPr/>
          </p:nvSpPr>
          <p:spPr bwMode="auto">
            <a:xfrm>
              <a:off x="6194426" y="5635625"/>
              <a:ext cx="330200" cy="411163"/>
            </a:xfrm>
            <a:custGeom>
              <a:avLst/>
              <a:gdLst>
                <a:gd name="T0" fmla="*/ 16 w 100"/>
                <a:gd name="T1" fmla="*/ 84 h 125"/>
                <a:gd name="T2" fmla="*/ 16 w 100"/>
                <a:gd name="T3" fmla="*/ 84 h 125"/>
                <a:gd name="T4" fmla="*/ 98 w 100"/>
                <a:gd name="T5" fmla="*/ 109 h 125"/>
                <a:gd name="T6" fmla="*/ 100 w 100"/>
                <a:gd name="T7" fmla="*/ 108 h 125"/>
                <a:gd name="T8" fmla="*/ 18 w 100"/>
                <a:gd name="T9" fmla="*/ 83 h 125"/>
                <a:gd name="T10" fmla="*/ 43 w 100"/>
                <a:gd name="T11" fmla="*/ 0 h 125"/>
                <a:gd name="T12" fmla="*/ 41 w 100"/>
                <a:gd name="T13" fmla="*/ 1 h 125"/>
                <a:gd name="T14" fmla="*/ 16 w 100"/>
                <a:gd name="T15" fmla="*/ 8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25">
                  <a:moveTo>
                    <a:pt x="16" y="84"/>
                  </a:moveTo>
                  <a:cubicBezTo>
                    <a:pt x="16" y="84"/>
                    <a:pt x="16" y="84"/>
                    <a:pt x="16" y="84"/>
                  </a:cubicBezTo>
                  <a:cubicBezTo>
                    <a:pt x="32" y="113"/>
                    <a:pt x="69" y="125"/>
                    <a:pt x="98" y="109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71" y="123"/>
                    <a:pt x="34" y="112"/>
                    <a:pt x="18" y="83"/>
                  </a:cubicBezTo>
                  <a:cubicBezTo>
                    <a:pt x="2" y="53"/>
                    <a:pt x="13" y="16"/>
                    <a:pt x="43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1" y="17"/>
                    <a:pt x="0" y="54"/>
                    <a:pt x="16" y="84"/>
                  </a:cubicBezTo>
                  <a:close/>
                </a:path>
              </a:pathLst>
            </a:custGeom>
            <a:solidFill>
              <a:srgbClr val="008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1" name="ïšḻíde">
              <a:extLst>
                <a:ext uri="{FF2B5EF4-FFF2-40B4-BE49-F238E27FC236}">
                  <a16:creationId xmlns:a16="http://schemas.microsoft.com/office/drawing/2014/main" xmlns="" id="{D97CBD86-E213-44E9-9986-841471236838}"/>
                </a:ext>
              </a:extLst>
            </p:cNvPr>
            <p:cNvSpPr/>
            <p:nvPr/>
          </p:nvSpPr>
          <p:spPr bwMode="auto">
            <a:xfrm>
              <a:off x="6680201" y="5908675"/>
              <a:ext cx="1588" cy="1588"/>
            </a:xfrm>
            <a:prstGeom prst="rect">
              <a:avLst/>
            </a:prstGeom>
            <a:solidFill>
              <a:srgbClr val="FF6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2" name="îŝļiďé">
              <a:extLst>
                <a:ext uri="{FF2B5EF4-FFF2-40B4-BE49-F238E27FC236}">
                  <a16:creationId xmlns:a16="http://schemas.microsoft.com/office/drawing/2014/main" xmlns="" id="{337B9509-555C-4EBB-99B4-0A7DB099BB22}"/>
                </a:ext>
              </a:extLst>
            </p:cNvPr>
            <p:cNvSpPr/>
            <p:nvPr/>
          </p:nvSpPr>
          <p:spPr bwMode="auto">
            <a:xfrm>
              <a:off x="6261101" y="5664200"/>
              <a:ext cx="217488" cy="217488"/>
            </a:xfrm>
            <a:custGeom>
              <a:avLst/>
              <a:gdLst>
                <a:gd name="T0" fmla="*/ 19 w 66"/>
                <a:gd name="T1" fmla="*/ 7 h 66"/>
                <a:gd name="T2" fmla="*/ 58 w 66"/>
                <a:gd name="T3" fmla="*/ 19 h 66"/>
                <a:gd name="T4" fmla="*/ 47 w 66"/>
                <a:gd name="T5" fmla="*/ 58 h 66"/>
                <a:gd name="T6" fmla="*/ 7 w 66"/>
                <a:gd name="T7" fmla="*/ 46 h 66"/>
                <a:gd name="T8" fmla="*/ 19 w 66"/>
                <a:gd name="T9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19" y="7"/>
                  </a:moveTo>
                  <a:cubicBezTo>
                    <a:pt x="33" y="0"/>
                    <a:pt x="51" y="5"/>
                    <a:pt x="58" y="19"/>
                  </a:cubicBezTo>
                  <a:cubicBezTo>
                    <a:pt x="66" y="33"/>
                    <a:pt x="61" y="51"/>
                    <a:pt x="47" y="58"/>
                  </a:cubicBezTo>
                  <a:cubicBezTo>
                    <a:pt x="32" y="66"/>
                    <a:pt x="15" y="61"/>
                    <a:pt x="7" y="46"/>
                  </a:cubicBezTo>
                  <a:cubicBezTo>
                    <a:pt x="0" y="32"/>
                    <a:pt x="5" y="15"/>
                    <a:pt x="19" y="7"/>
                  </a:cubicBezTo>
                  <a:close/>
                </a:path>
              </a:pathLst>
            </a:custGeom>
            <a:solidFill>
              <a:srgbClr val="008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3" name="îšľidè">
              <a:extLst>
                <a:ext uri="{FF2B5EF4-FFF2-40B4-BE49-F238E27FC236}">
                  <a16:creationId xmlns:a16="http://schemas.microsoft.com/office/drawing/2014/main" xmlns="" id="{AFDE8567-0102-4099-921D-9D8340E5A0D8}"/>
                </a:ext>
              </a:extLst>
            </p:cNvPr>
            <p:cNvSpPr/>
            <p:nvPr/>
          </p:nvSpPr>
          <p:spPr bwMode="auto">
            <a:xfrm>
              <a:off x="6465888" y="5805488"/>
              <a:ext cx="82550" cy="85725"/>
            </a:xfrm>
            <a:custGeom>
              <a:avLst/>
              <a:gdLst>
                <a:gd name="T0" fmla="*/ 7 w 25"/>
                <a:gd name="T1" fmla="*/ 3 h 26"/>
                <a:gd name="T2" fmla="*/ 22 w 25"/>
                <a:gd name="T3" fmla="*/ 8 h 26"/>
                <a:gd name="T4" fmla="*/ 18 w 25"/>
                <a:gd name="T5" fmla="*/ 23 h 26"/>
                <a:gd name="T6" fmla="*/ 3 w 25"/>
                <a:gd name="T7" fmla="*/ 18 h 26"/>
                <a:gd name="T8" fmla="*/ 7 w 25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7" y="3"/>
                  </a:moveTo>
                  <a:cubicBezTo>
                    <a:pt x="13" y="0"/>
                    <a:pt x="20" y="2"/>
                    <a:pt x="22" y="8"/>
                  </a:cubicBezTo>
                  <a:cubicBezTo>
                    <a:pt x="25" y="13"/>
                    <a:pt x="23" y="20"/>
                    <a:pt x="18" y="23"/>
                  </a:cubicBezTo>
                  <a:cubicBezTo>
                    <a:pt x="12" y="26"/>
                    <a:pt x="6" y="24"/>
                    <a:pt x="3" y="18"/>
                  </a:cubicBezTo>
                  <a:cubicBezTo>
                    <a:pt x="0" y="13"/>
                    <a:pt x="2" y="6"/>
                    <a:pt x="7" y="3"/>
                  </a:cubicBezTo>
                  <a:close/>
                </a:path>
              </a:pathLst>
            </a:custGeom>
            <a:solidFill>
              <a:srgbClr val="008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4" name="îṥḻiďè">
              <a:extLst>
                <a:ext uri="{FF2B5EF4-FFF2-40B4-BE49-F238E27FC236}">
                  <a16:creationId xmlns:a16="http://schemas.microsoft.com/office/drawing/2014/main" xmlns="" id="{3E1CE725-8B8B-43FD-A396-A7380610F686}"/>
                </a:ext>
              </a:extLst>
            </p:cNvPr>
            <p:cNvSpPr/>
            <p:nvPr/>
          </p:nvSpPr>
          <p:spPr bwMode="auto">
            <a:xfrm>
              <a:off x="7038976" y="5292725"/>
              <a:ext cx="320675" cy="214313"/>
            </a:xfrm>
            <a:custGeom>
              <a:avLst/>
              <a:gdLst>
                <a:gd name="T0" fmla="*/ 93 w 97"/>
                <a:gd name="T1" fmla="*/ 8 h 65"/>
                <a:gd name="T2" fmla="*/ 93 w 97"/>
                <a:gd name="T3" fmla="*/ 9 h 65"/>
                <a:gd name="T4" fmla="*/ 89 w 97"/>
                <a:gd name="T5" fmla="*/ 25 h 65"/>
                <a:gd name="T6" fmla="*/ 20 w 97"/>
                <a:gd name="T7" fmla="*/ 62 h 65"/>
                <a:gd name="T8" fmla="*/ 4 w 97"/>
                <a:gd name="T9" fmla="*/ 57 h 65"/>
                <a:gd name="T10" fmla="*/ 3 w 97"/>
                <a:gd name="T11" fmla="*/ 57 h 65"/>
                <a:gd name="T12" fmla="*/ 8 w 97"/>
                <a:gd name="T13" fmla="*/ 40 h 65"/>
                <a:gd name="T14" fmla="*/ 77 w 97"/>
                <a:gd name="T15" fmla="*/ 3 h 65"/>
                <a:gd name="T16" fmla="*/ 93 w 97"/>
                <a:gd name="T1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65">
                  <a:moveTo>
                    <a:pt x="93" y="8"/>
                  </a:moveTo>
                  <a:cubicBezTo>
                    <a:pt x="93" y="9"/>
                    <a:pt x="93" y="9"/>
                    <a:pt x="93" y="9"/>
                  </a:cubicBezTo>
                  <a:cubicBezTo>
                    <a:pt x="97" y="15"/>
                    <a:pt x="94" y="22"/>
                    <a:pt x="89" y="25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5"/>
                    <a:pt x="7" y="63"/>
                    <a:pt x="4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1"/>
                    <a:pt x="2" y="43"/>
                    <a:pt x="8" y="40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83" y="0"/>
                    <a:pt x="90" y="2"/>
                    <a:pt x="93" y="8"/>
                  </a:cubicBezTo>
                  <a:close/>
                </a:path>
              </a:pathLst>
            </a:custGeom>
            <a:solidFill>
              <a:srgbClr val="600D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5" name="íṩļïḓê">
              <a:extLst>
                <a:ext uri="{FF2B5EF4-FFF2-40B4-BE49-F238E27FC236}">
                  <a16:creationId xmlns:a16="http://schemas.microsoft.com/office/drawing/2014/main" xmlns="" id="{A45C6B51-5C74-42BF-BCBC-676C18247CC2}"/>
                </a:ext>
              </a:extLst>
            </p:cNvPr>
            <p:cNvSpPr/>
            <p:nvPr/>
          </p:nvSpPr>
          <p:spPr bwMode="auto">
            <a:xfrm>
              <a:off x="7362826" y="5219700"/>
              <a:ext cx="128588" cy="112713"/>
            </a:xfrm>
            <a:custGeom>
              <a:avLst/>
              <a:gdLst>
                <a:gd name="T0" fmla="*/ 35 w 39"/>
                <a:gd name="T1" fmla="*/ 8 h 34"/>
                <a:gd name="T2" fmla="*/ 36 w 39"/>
                <a:gd name="T3" fmla="*/ 9 h 34"/>
                <a:gd name="T4" fmla="*/ 31 w 39"/>
                <a:gd name="T5" fmla="*/ 25 h 34"/>
                <a:gd name="T6" fmla="*/ 20 w 39"/>
                <a:gd name="T7" fmla="*/ 31 h 34"/>
                <a:gd name="T8" fmla="*/ 4 w 39"/>
                <a:gd name="T9" fmla="*/ 26 h 34"/>
                <a:gd name="T10" fmla="*/ 3 w 39"/>
                <a:gd name="T11" fmla="*/ 25 h 34"/>
                <a:gd name="T12" fmla="*/ 8 w 39"/>
                <a:gd name="T13" fmla="*/ 9 h 34"/>
                <a:gd name="T14" fmla="*/ 19 w 39"/>
                <a:gd name="T15" fmla="*/ 3 h 34"/>
                <a:gd name="T16" fmla="*/ 35 w 39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5" y="8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9" y="14"/>
                    <a:pt x="37" y="22"/>
                    <a:pt x="31" y="25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4" y="34"/>
                    <a:pt x="7" y="32"/>
                    <a:pt x="4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0"/>
                    <a:pt x="2" y="13"/>
                    <a:pt x="8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5" y="0"/>
                    <a:pt x="32" y="2"/>
                    <a:pt x="35" y="8"/>
                  </a:cubicBezTo>
                  <a:close/>
                </a:path>
              </a:pathLst>
            </a:custGeom>
            <a:solidFill>
              <a:srgbClr val="600D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6" name="iṣľîḋe">
              <a:extLst>
                <a:ext uri="{FF2B5EF4-FFF2-40B4-BE49-F238E27FC236}">
                  <a16:creationId xmlns:a16="http://schemas.microsoft.com/office/drawing/2014/main" xmlns="" id="{65B0309A-12D0-4760-8D3D-CDD0BEDC63D2}"/>
                </a:ext>
              </a:extLst>
            </p:cNvPr>
            <p:cNvSpPr/>
            <p:nvPr/>
          </p:nvSpPr>
          <p:spPr bwMode="auto">
            <a:xfrm>
              <a:off x="5165726" y="2389188"/>
              <a:ext cx="771525" cy="738188"/>
            </a:xfrm>
            <a:custGeom>
              <a:avLst/>
              <a:gdLst>
                <a:gd name="T0" fmla="*/ 118 w 234"/>
                <a:gd name="T1" fmla="*/ 0 h 224"/>
                <a:gd name="T2" fmla="*/ 110 w 234"/>
                <a:gd name="T3" fmla="*/ 1 h 224"/>
                <a:gd name="T4" fmla="*/ 88 w 234"/>
                <a:gd name="T5" fmla="*/ 5 h 224"/>
                <a:gd name="T6" fmla="*/ 15 w 234"/>
                <a:gd name="T7" fmla="*/ 62 h 224"/>
                <a:gd name="T8" fmla="*/ 12 w 234"/>
                <a:gd name="T9" fmla="*/ 67 h 224"/>
                <a:gd name="T10" fmla="*/ 0 w 234"/>
                <a:gd name="T11" fmla="*/ 109 h 224"/>
                <a:gd name="T12" fmla="*/ 0 w 234"/>
                <a:gd name="T13" fmla="*/ 115 h 224"/>
                <a:gd name="T14" fmla="*/ 3 w 234"/>
                <a:gd name="T15" fmla="*/ 143 h 224"/>
                <a:gd name="T16" fmla="*/ 3 w 234"/>
                <a:gd name="T17" fmla="*/ 143 h 224"/>
                <a:gd name="T18" fmla="*/ 3 w 234"/>
                <a:gd name="T19" fmla="*/ 143 h 224"/>
                <a:gd name="T20" fmla="*/ 105 w 234"/>
                <a:gd name="T21" fmla="*/ 224 h 224"/>
                <a:gd name="T22" fmla="*/ 136 w 234"/>
                <a:gd name="T23" fmla="*/ 220 h 224"/>
                <a:gd name="T24" fmla="*/ 221 w 234"/>
                <a:gd name="T25" fmla="*/ 82 h 224"/>
                <a:gd name="T26" fmla="*/ 221 w 234"/>
                <a:gd name="T27" fmla="*/ 82 h 224"/>
                <a:gd name="T28" fmla="*/ 200 w 234"/>
                <a:gd name="T29" fmla="*/ 38 h 224"/>
                <a:gd name="T30" fmla="*/ 193 w 234"/>
                <a:gd name="T31" fmla="*/ 31 h 224"/>
                <a:gd name="T32" fmla="*/ 185 w 234"/>
                <a:gd name="T33" fmla="*/ 24 h 224"/>
                <a:gd name="T34" fmla="*/ 118 w 234"/>
                <a:gd name="T3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224">
                  <a:moveTo>
                    <a:pt x="118" y="0"/>
                  </a:moveTo>
                  <a:cubicBezTo>
                    <a:pt x="116" y="0"/>
                    <a:pt x="113" y="1"/>
                    <a:pt x="110" y="1"/>
                  </a:cubicBezTo>
                  <a:cubicBezTo>
                    <a:pt x="103" y="1"/>
                    <a:pt x="95" y="3"/>
                    <a:pt x="88" y="5"/>
                  </a:cubicBezTo>
                  <a:cubicBezTo>
                    <a:pt x="56" y="14"/>
                    <a:pt x="30" y="35"/>
                    <a:pt x="15" y="62"/>
                  </a:cubicBezTo>
                  <a:cubicBezTo>
                    <a:pt x="14" y="64"/>
                    <a:pt x="13" y="66"/>
                    <a:pt x="12" y="67"/>
                  </a:cubicBezTo>
                  <a:cubicBezTo>
                    <a:pt x="6" y="80"/>
                    <a:pt x="2" y="95"/>
                    <a:pt x="0" y="109"/>
                  </a:cubicBezTo>
                  <a:cubicBezTo>
                    <a:pt x="0" y="111"/>
                    <a:pt x="0" y="113"/>
                    <a:pt x="0" y="115"/>
                  </a:cubicBezTo>
                  <a:cubicBezTo>
                    <a:pt x="0" y="124"/>
                    <a:pt x="0" y="13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14" y="192"/>
                    <a:pt x="57" y="224"/>
                    <a:pt x="105" y="224"/>
                  </a:cubicBezTo>
                  <a:cubicBezTo>
                    <a:pt x="115" y="224"/>
                    <a:pt x="126" y="223"/>
                    <a:pt x="136" y="220"/>
                  </a:cubicBezTo>
                  <a:cubicBezTo>
                    <a:pt x="196" y="203"/>
                    <a:pt x="234" y="142"/>
                    <a:pt x="221" y="82"/>
                  </a:cubicBezTo>
                  <a:cubicBezTo>
                    <a:pt x="221" y="82"/>
                    <a:pt x="221" y="82"/>
                    <a:pt x="221" y="82"/>
                  </a:cubicBezTo>
                  <a:cubicBezTo>
                    <a:pt x="217" y="65"/>
                    <a:pt x="210" y="51"/>
                    <a:pt x="200" y="38"/>
                  </a:cubicBezTo>
                  <a:cubicBezTo>
                    <a:pt x="198" y="36"/>
                    <a:pt x="195" y="33"/>
                    <a:pt x="193" y="31"/>
                  </a:cubicBezTo>
                  <a:cubicBezTo>
                    <a:pt x="190" y="28"/>
                    <a:pt x="188" y="26"/>
                    <a:pt x="185" y="24"/>
                  </a:cubicBezTo>
                  <a:cubicBezTo>
                    <a:pt x="167" y="9"/>
                    <a:pt x="143" y="0"/>
                    <a:pt x="118" y="0"/>
                  </a:cubicBezTo>
                </a:path>
              </a:pathLst>
            </a:custGeom>
            <a:solidFill>
              <a:srgbClr val="C5B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7" name="ïṥ1iďe">
              <a:extLst>
                <a:ext uri="{FF2B5EF4-FFF2-40B4-BE49-F238E27FC236}">
                  <a16:creationId xmlns:a16="http://schemas.microsoft.com/office/drawing/2014/main" xmlns="" id="{44BC2D1B-4B7B-4CEB-A874-B8B74479AD8E}"/>
                </a:ext>
              </a:extLst>
            </p:cNvPr>
            <p:cNvSpPr/>
            <p:nvPr/>
          </p:nvSpPr>
          <p:spPr bwMode="auto">
            <a:xfrm>
              <a:off x="5132388" y="2336800"/>
              <a:ext cx="804863" cy="803275"/>
            </a:xfrm>
            <a:custGeom>
              <a:avLst/>
              <a:gdLst>
                <a:gd name="T0" fmla="*/ 231 w 244"/>
                <a:gd name="T1" fmla="*/ 98 h 244"/>
                <a:gd name="T2" fmla="*/ 146 w 244"/>
                <a:gd name="T3" fmla="*/ 231 h 244"/>
                <a:gd name="T4" fmla="*/ 13 w 244"/>
                <a:gd name="T5" fmla="*/ 146 h 244"/>
                <a:gd name="T6" fmla="*/ 98 w 244"/>
                <a:gd name="T7" fmla="*/ 13 h 244"/>
                <a:gd name="T8" fmla="*/ 231 w 244"/>
                <a:gd name="T9" fmla="*/ 9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44">
                  <a:moveTo>
                    <a:pt x="231" y="98"/>
                  </a:moveTo>
                  <a:cubicBezTo>
                    <a:pt x="244" y="158"/>
                    <a:pt x="206" y="218"/>
                    <a:pt x="146" y="231"/>
                  </a:cubicBezTo>
                  <a:cubicBezTo>
                    <a:pt x="86" y="244"/>
                    <a:pt x="26" y="206"/>
                    <a:pt x="13" y="146"/>
                  </a:cubicBezTo>
                  <a:cubicBezTo>
                    <a:pt x="0" y="86"/>
                    <a:pt x="38" y="26"/>
                    <a:pt x="98" y="13"/>
                  </a:cubicBezTo>
                  <a:cubicBezTo>
                    <a:pt x="158" y="0"/>
                    <a:pt x="218" y="38"/>
                    <a:pt x="231" y="98"/>
                  </a:cubicBezTo>
                  <a:close/>
                </a:path>
              </a:pathLst>
            </a:custGeom>
            <a:solidFill>
              <a:srgbClr val="DC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8" name="îṥlidé">
              <a:extLst>
                <a:ext uri="{FF2B5EF4-FFF2-40B4-BE49-F238E27FC236}">
                  <a16:creationId xmlns:a16="http://schemas.microsoft.com/office/drawing/2014/main" xmlns="" id="{0A983CB4-59AF-45F2-851E-0F9400A198B7}"/>
                </a:ext>
              </a:extLst>
            </p:cNvPr>
            <p:cNvSpPr/>
            <p:nvPr/>
          </p:nvSpPr>
          <p:spPr bwMode="auto">
            <a:xfrm>
              <a:off x="5132388" y="2336800"/>
              <a:ext cx="762000" cy="481013"/>
            </a:xfrm>
            <a:custGeom>
              <a:avLst/>
              <a:gdLst>
                <a:gd name="T0" fmla="*/ 98 w 231"/>
                <a:gd name="T1" fmla="*/ 14 h 146"/>
                <a:gd name="T2" fmla="*/ 231 w 231"/>
                <a:gd name="T3" fmla="*/ 98 h 146"/>
                <a:gd name="T4" fmla="*/ 231 w 231"/>
                <a:gd name="T5" fmla="*/ 98 h 146"/>
                <a:gd name="T6" fmla="*/ 98 w 231"/>
                <a:gd name="T7" fmla="*/ 13 h 146"/>
                <a:gd name="T8" fmla="*/ 13 w 231"/>
                <a:gd name="T9" fmla="*/ 146 h 146"/>
                <a:gd name="T10" fmla="*/ 13 w 231"/>
                <a:gd name="T11" fmla="*/ 146 h 146"/>
                <a:gd name="T12" fmla="*/ 98 w 231"/>
                <a:gd name="T13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46">
                  <a:moveTo>
                    <a:pt x="98" y="14"/>
                  </a:moveTo>
                  <a:cubicBezTo>
                    <a:pt x="158" y="0"/>
                    <a:pt x="218" y="38"/>
                    <a:pt x="231" y="98"/>
                  </a:cubicBezTo>
                  <a:cubicBezTo>
                    <a:pt x="231" y="98"/>
                    <a:pt x="231" y="98"/>
                    <a:pt x="231" y="98"/>
                  </a:cubicBezTo>
                  <a:cubicBezTo>
                    <a:pt x="218" y="38"/>
                    <a:pt x="158" y="0"/>
                    <a:pt x="98" y="13"/>
                  </a:cubicBezTo>
                  <a:cubicBezTo>
                    <a:pt x="38" y="26"/>
                    <a:pt x="0" y="86"/>
                    <a:pt x="13" y="146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0" y="86"/>
                    <a:pt x="38" y="27"/>
                    <a:pt x="9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9" name="ïşḻiḋè">
              <a:extLst>
                <a:ext uri="{FF2B5EF4-FFF2-40B4-BE49-F238E27FC236}">
                  <a16:creationId xmlns:a16="http://schemas.microsoft.com/office/drawing/2014/main" xmlns="" id="{669D3D54-6197-424E-8B9D-331628235E10}"/>
                </a:ext>
              </a:extLst>
            </p:cNvPr>
            <p:cNvSpPr/>
            <p:nvPr/>
          </p:nvSpPr>
          <p:spPr bwMode="auto">
            <a:xfrm>
              <a:off x="5175251" y="2379663"/>
              <a:ext cx="719138" cy="717550"/>
            </a:xfrm>
            <a:custGeom>
              <a:avLst/>
              <a:gdLst>
                <a:gd name="T0" fmla="*/ 207 w 218"/>
                <a:gd name="T1" fmla="*/ 87 h 218"/>
                <a:gd name="T2" fmla="*/ 131 w 218"/>
                <a:gd name="T3" fmla="*/ 206 h 218"/>
                <a:gd name="T4" fmla="*/ 12 w 218"/>
                <a:gd name="T5" fmla="*/ 130 h 218"/>
                <a:gd name="T6" fmla="*/ 88 w 218"/>
                <a:gd name="T7" fmla="*/ 11 h 218"/>
                <a:gd name="T8" fmla="*/ 207 w 218"/>
                <a:gd name="T9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207" y="87"/>
                  </a:moveTo>
                  <a:cubicBezTo>
                    <a:pt x="218" y="141"/>
                    <a:pt x="184" y="195"/>
                    <a:pt x="131" y="206"/>
                  </a:cubicBezTo>
                  <a:cubicBezTo>
                    <a:pt x="77" y="218"/>
                    <a:pt x="23" y="184"/>
                    <a:pt x="12" y="130"/>
                  </a:cubicBezTo>
                  <a:cubicBezTo>
                    <a:pt x="0" y="77"/>
                    <a:pt x="34" y="23"/>
                    <a:pt x="88" y="11"/>
                  </a:cubicBezTo>
                  <a:cubicBezTo>
                    <a:pt x="141" y="0"/>
                    <a:pt x="195" y="34"/>
                    <a:pt x="207" y="87"/>
                  </a:cubicBezTo>
                  <a:close/>
                </a:path>
              </a:pathLst>
            </a:custGeom>
            <a:solidFill>
              <a:srgbClr val="FF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0" name="íṣḻídé">
              <a:extLst>
                <a:ext uri="{FF2B5EF4-FFF2-40B4-BE49-F238E27FC236}">
                  <a16:creationId xmlns:a16="http://schemas.microsoft.com/office/drawing/2014/main" xmlns="" id="{E3FC71F9-9801-4A11-97F4-C644AEB3450E}"/>
                </a:ext>
              </a:extLst>
            </p:cNvPr>
            <p:cNvSpPr/>
            <p:nvPr/>
          </p:nvSpPr>
          <p:spPr bwMode="auto">
            <a:xfrm>
              <a:off x="5175251" y="2379663"/>
              <a:ext cx="682625" cy="431800"/>
            </a:xfrm>
            <a:custGeom>
              <a:avLst/>
              <a:gdLst>
                <a:gd name="T0" fmla="*/ 88 w 207"/>
                <a:gd name="T1" fmla="*/ 13 h 131"/>
                <a:gd name="T2" fmla="*/ 207 w 207"/>
                <a:gd name="T3" fmla="*/ 88 h 131"/>
                <a:gd name="T4" fmla="*/ 207 w 207"/>
                <a:gd name="T5" fmla="*/ 87 h 131"/>
                <a:gd name="T6" fmla="*/ 88 w 207"/>
                <a:gd name="T7" fmla="*/ 11 h 131"/>
                <a:gd name="T8" fmla="*/ 12 w 207"/>
                <a:gd name="T9" fmla="*/ 130 h 131"/>
                <a:gd name="T10" fmla="*/ 12 w 207"/>
                <a:gd name="T11" fmla="*/ 131 h 131"/>
                <a:gd name="T12" fmla="*/ 88 w 207"/>
                <a:gd name="T13" fmla="*/ 1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31">
                  <a:moveTo>
                    <a:pt x="88" y="13"/>
                  </a:moveTo>
                  <a:cubicBezTo>
                    <a:pt x="142" y="1"/>
                    <a:pt x="194" y="35"/>
                    <a:pt x="207" y="88"/>
                  </a:cubicBezTo>
                  <a:cubicBezTo>
                    <a:pt x="207" y="87"/>
                    <a:pt x="207" y="87"/>
                    <a:pt x="207" y="87"/>
                  </a:cubicBezTo>
                  <a:cubicBezTo>
                    <a:pt x="195" y="34"/>
                    <a:pt x="141" y="0"/>
                    <a:pt x="88" y="11"/>
                  </a:cubicBezTo>
                  <a:cubicBezTo>
                    <a:pt x="34" y="23"/>
                    <a:pt x="0" y="77"/>
                    <a:pt x="12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" y="78"/>
                    <a:pt x="34" y="25"/>
                    <a:pt x="88" y="13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1" name="îṧḻîďè">
              <a:extLst>
                <a:ext uri="{FF2B5EF4-FFF2-40B4-BE49-F238E27FC236}">
                  <a16:creationId xmlns:a16="http://schemas.microsoft.com/office/drawing/2014/main" xmlns="" id="{5862B7EB-C93A-4CF4-9E39-D18162234BF5}"/>
                </a:ext>
              </a:extLst>
            </p:cNvPr>
            <p:cNvSpPr/>
            <p:nvPr/>
          </p:nvSpPr>
          <p:spPr bwMode="auto">
            <a:xfrm>
              <a:off x="5327651" y="2692400"/>
              <a:ext cx="447675" cy="300038"/>
            </a:xfrm>
            <a:custGeom>
              <a:avLst/>
              <a:gdLst>
                <a:gd name="T0" fmla="*/ 126 w 136"/>
                <a:gd name="T1" fmla="*/ 1 h 91"/>
                <a:gd name="T2" fmla="*/ 123 w 136"/>
                <a:gd name="T3" fmla="*/ 1 h 91"/>
                <a:gd name="T4" fmla="*/ 3 w 136"/>
                <a:gd name="T5" fmla="*/ 27 h 91"/>
                <a:gd name="T6" fmla="*/ 0 w 136"/>
                <a:gd name="T7" fmla="*/ 29 h 91"/>
                <a:gd name="T8" fmla="*/ 0 w 136"/>
                <a:gd name="T9" fmla="*/ 32 h 91"/>
                <a:gd name="T10" fmla="*/ 78 w 136"/>
                <a:gd name="T11" fmla="*/ 83 h 91"/>
                <a:gd name="T12" fmla="*/ 128 w 136"/>
                <a:gd name="T13" fmla="*/ 4 h 91"/>
                <a:gd name="T14" fmla="*/ 126 w 136"/>
                <a:gd name="T15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126" y="1"/>
                  </a:moveTo>
                  <a:cubicBezTo>
                    <a:pt x="125" y="1"/>
                    <a:pt x="124" y="0"/>
                    <a:pt x="123" y="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1" y="28"/>
                    <a:pt x="0" y="29"/>
                  </a:cubicBezTo>
                  <a:cubicBezTo>
                    <a:pt x="0" y="30"/>
                    <a:pt x="0" y="31"/>
                    <a:pt x="0" y="32"/>
                  </a:cubicBezTo>
                  <a:cubicBezTo>
                    <a:pt x="8" y="68"/>
                    <a:pt x="43" y="91"/>
                    <a:pt x="78" y="83"/>
                  </a:cubicBezTo>
                  <a:cubicBezTo>
                    <a:pt x="113" y="75"/>
                    <a:pt x="136" y="40"/>
                    <a:pt x="128" y="4"/>
                  </a:cubicBezTo>
                  <a:cubicBezTo>
                    <a:pt x="128" y="3"/>
                    <a:pt x="127" y="2"/>
                    <a:pt x="126" y="1"/>
                  </a:cubicBezTo>
                  <a:close/>
                </a:path>
              </a:pathLst>
            </a:custGeom>
            <a:solidFill>
              <a:srgbClr val="FFF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2" name="i$ļidé">
              <a:extLst>
                <a:ext uri="{FF2B5EF4-FFF2-40B4-BE49-F238E27FC236}">
                  <a16:creationId xmlns:a16="http://schemas.microsoft.com/office/drawing/2014/main" xmlns="" id="{F6381585-F049-463A-ACF5-618D5193787D}"/>
                </a:ext>
              </a:extLst>
            </p:cNvPr>
            <p:cNvSpPr/>
            <p:nvPr/>
          </p:nvSpPr>
          <p:spPr bwMode="auto">
            <a:xfrm>
              <a:off x="5327651" y="2692400"/>
              <a:ext cx="447675" cy="293688"/>
            </a:xfrm>
            <a:custGeom>
              <a:avLst/>
              <a:gdLst>
                <a:gd name="T0" fmla="*/ 126 w 136"/>
                <a:gd name="T1" fmla="*/ 1 h 89"/>
                <a:gd name="T2" fmla="*/ 123 w 136"/>
                <a:gd name="T3" fmla="*/ 1 h 89"/>
                <a:gd name="T4" fmla="*/ 3 w 136"/>
                <a:gd name="T5" fmla="*/ 27 h 89"/>
                <a:gd name="T6" fmla="*/ 0 w 136"/>
                <a:gd name="T7" fmla="*/ 29 h 89"/>
                <a:gd name="T8" fmla="*/ 0 w 136"/>
                <a:gd name="T9" fmla="*/ 32 h 89"/>
                <a:gd name="T10" fmla="*/ 78 w 136"/>
                <a:gd name="T11" fmla="*/ 82 h 89"/>
                <a:gd name="T12" fmla="*/ 128 w 136"/>
                <a:gd name="T13" fmla="*/ 4 h 89"/>
                <a:gd name="T14" fmla="*/ 126 w 136"/>
                <a:gd name="T15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89">
                  <a:moveTo>
                    <a:pt x="126" y="1"/>
                  </a:moveTo>
                  <a:cubicBezTo>
                    <a:pt x="125" y="1"/>
                    <a:pt x="124" y="0"/>
                    <a:pt x="123" y="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1" y="28"/>
                    <a:pt x="0" y="29"/>
                  </a:cubicBezTo>
                  <a:cubicBezTo>
                    <a:pt x="0" y="30"/>
                    <a:pt x="0" y="31"/>
                    <a:pt x="0" y="32"/>
                  </a:cubicBezTo>
                  <a:cubicBezTo>
                    <a:pt x="8" y="67"/>
                    <a:pt x="43" y="89"/>
                    <a:pt x="78" y="82"/>
                  </a:cubicBezTo>
                  <a:cubicBezTo>
                    <a:pt x="113" y="74"/>
                    <a:pt x="136" y="39"/>
                    <a:pt x="128" y="4"/>
                  </a:cubicBezTo>
                  <a:cubicBezTo>
                    <a:pt x="128" y="3"/>
                    <a:pt x="127" y="2"/>
                    <a:pt x="126" y="1"/>
                  </a:cubicBezTo>
                  <a:close/>
                </a:path>
              </a:pathLst>
            </a:custGeom>
            <a:solidFill>
              <a:srgbClr val="FF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3" name="iṥļîḑè">
              <a:extLst>
                <a:ext uri="{FF2B5EF4-FFF2-40B4-BE49-F238E27FC236}">
                  <a16:creationId xmlns:a16="http://schemas.microsoft.com/office/drawing/2014/main" xmlns="" id="{C95F8E73-E022-4CC2-B398-4E0F7535CB44}"/>
                </a:ext>
              </a:extLst>
            </p:cNvPr>
            <p:cNvSpPr/>
            <p:nvPr/>
          </p:nvSpPr>
          <p:spPr bwMode="auto">
            <a:xfrm>
              <a:off x="5340351" y="2708275"/>
              <a:ext cx="419100" cy="265113"/>
            </a:xfrm>
            <a:custGeom>
              <a:avLst/>
              <a:gdLst>
                <a:gd name="T0" fmla="*/ 0 w 127"/>
                <a:gd name="T1" fmla="*/ 26 h 80"/>
                <a:gd name="T2" fmla="*/ 73 w 127"/>
                <a:gd name="T3" fmla="*/ 73 h 80"/>
                <a:gd name="T4" fmla="*/ 120 w 127"/>
                <a:gd name="T5" fmla="*/ 0 h 80"/>
                <a:gd name="T6" fmla="*/ 0 w 127"/>
                <a:gd name="T7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0">
                  <a:moveTo>
                    <a:pt x="0" y="26"/>
                  </a:moveTo>
                  <a:cubicBezTo>
                    <a:pt x="7" y="59"/>
                    <a:pt x="40" y="80"/>
                    <a:pt x="73" y="73"/>
                  </a:cubicBezTo>
                  <a:cubicBezTo>
                    <a:pt x="106" y="65"/>
                    <a:pt x="127" y="33"/>
                    <a:pt x="120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0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4" name="íSľidê">
              <a:extLst>
                <a:ext uri="{FF2B5EF4-FFF2-40B4-BE49-F238E27FC236}">
                  <a16:creationId xmlns:a16="http://schemas.microsoft.com/office/drawing/2014/main" xmlns="" id="{E8AC4111-5DD6-4FF3-B0F1-0B35D5816874}"/>
                </a:ext>
              </a:extLst>
            </p:cNvPr>
            <p:cNvSpPr/>
            <p:nvPr/>
          </p:nvSpPr>
          <p:spPr bwMode="auto">
            <a:xfrm>
              <a:off x="5340351" y="2708275"/>
              <a:ext cx="403225" cy="179388"/>
            </a:xfrm>
            <a:custGeom>
              <a:avLst/>
              <a:gdLst>
                <a:gd name="T0" fmla="*/ 15 w 122"/>
                <a:gd name="T1" fmla="*/ 54 h 54"/>
                <a:gd name="T2" fmla="*/ 118 w 122"/>
                <a:gd name="T3" fmla="*/ 31 h 54"/>
                <a:gd name="T4" fmla="*/ 120 w 122"/>
                <a:gd name="T5" fmla="*/ 0 h 54"/>
                <a:gd name="T6" fmla="*/ 0 w 122"/>
                <a:gd name="T7" fmla="*/ 26 h 54"/>
                <a:gd name="T8" fmla="*/ 15 w 122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4">
                  <a:moveTo>
                    <a:pt x="15" y="54"/>
                  </a:moveTo>
                  <a:cubicBezTo>
                    <a:pt x="118" y="31"/>
                    <a:pt x="118" y="31"/>
                    <a:pt x="118" y="31"/>
                  </a:cubicBezTo>
                  <a:cubicBezTo>
                    <a:pt x="122" y="21"/>
                    <a:pt x="122" y="11"/>
                    <a:pt x="12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37"/>
                    <a:pt x="8" y="47"/>
                    <a:pt x="15" y="54"/>
                  </a:cubicBezTo>
                  <a:close/>
                </a:path>
              </a:pathLst>
            </a:custGeom>
            <a:solidFill>
              <a:srgbClr val="DC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5" name="isľïḋé">
              <a:extLst>
                <a:ext uri="{FF2B5EF4-FFF2-40B4-BE49-F238E27FC236}">
                  <a16:creationId xmlns:a16="http://schemas.microsoft.com/office/drawing/2014/main" xmlns="" id="{CCDB7E25-93BE-4A7F-906E-9BF96054B52E}"/>
                </a:ext>
              </a:extLst>
            </p:cNvPr>
            <p:cNvSpPr/>
            <p:nvPr/>
          </p:nvSpPr>
          <p:spPr bwMode="auto">
            <a:xfrm>
              <a:off x="5340351" y="2705100"/>
              <a:ext cx="403225" cy="139700"/>
            </a:xfrm>
            <a:custGeom>
              <a:avLst/>
              <a:gdLst>
                <a:gd name="T0" fmla="*/ 121 w 122"/>
                <a:gd name="T1" fmla="*/ 17 h 42"/>
                <a:gd name="T2" fmla="*/ 120 w 122"/>
                <a:gd name="T3" fmla="*/ 1 h 42"/>
                <a:gd name="T4" fmla="*/ 0 w 122"/>
                <a:gd name="T5" fmla="*/ 27 h 42"/>
                <a:gd name="T6" fmla="*/ 6 w 122"/>
                <a:gd name="T7" fmla="*/ 42 h 42"/>
                <a:gd name="T8" fmla="*/ 121 w 12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2">
                  <a:moveTo>
                    <a:pt x="121" y="17"/>
                  </a:moveTo>
                  <a:cubicBezTo>
                    <a:pt x="122" y="12"/>
                    <a:pt x="121" y="6"/>
                    <a:pt x="12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33"/>
                    <a:pt x="3" y="38"/>
                    <a:pt x="6" y="42"/>
                  </a:cubicBezTo>
                  <a:cubicBezTo>
                    <a:pt x="15" y="34"/>
                    <a:pt x="62" y="0"/>
                    <a:pt x="121" y="17"/>
                  </a:cubicBezTo>
                  <a:close/>
                </a:path>
              </a:pathLst>
            </a:custGeom>
            <a:solidFill>
              <a:srgbClr val="C6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6" name="iṩľîḍe">
              <a:extLst>
                <a:ext uri="{FF2B5EF4-FFF2-40B4-BE49-F238E27FC236}">
                  <a16:creationId xmlns:a16="http://schemas.microsoft.com/office/drawing/2014/main" xmlns="" id="{E9EA4159-BEC2-41C8-9563-7E605A42BAF8}"/>
                </a:ext>
              </a:extLst>
            </p:cNvPr>
            <p:cNvSpPr/>
            <p:nvPr/>
          </p:nvSpPr>
          <p:spPr bwMode="auto">
            <a:xfrm>
              <a:off x="5508626" y="2879725"/>
              <a:ext cx="141288" cy="73025"/>
            </a:xfrm>
            <a:custGeom>
              <a:avLst/>
              <a:gdLst>
                <a:gd name="T0" fmla="*/ 0 w 43"/>
                <a:gd name="T1" fmla="*/ 21 h 22"/>
                <a:gd name="T2" fmla="*/ 22 w 43"/>
                <a:gd name="T3" fmla="*/ 21 h 22"/>
                <a:gd name="T4" fmla="*/ 43 w 43"/>
                <a:gd name="T5" fmla="*/ 12 h 22"/>
                <a:gd name="T6" fmla="*/ 18 w 43"/>
                <a:gd name="T7" fmla="*/ 2 h 22"/>
                <a:gd name="T8" fmla="*/ 0 w 43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2">
                  <a:moveTo>
                    <a:pt x="0" y="21"/>
                  </a:moveTo>
                  <a:cubicBezTo>
                    <a:pt x="7" y="22"/>
                    <a:pt x="14" y="22"/>
                    <a:pt x="22" y="21"/>
                  </a:cubicBezTo>
                  <a:cubicBezTo>
                    <a:pt x="30" y="19"/>
                    <a:pt x="37" y="16"/>
                    <a:pt x="43" y="12"/>
                  </a:cubicBezTo>
                  <a:cubicBezTo>
                    <a:pt x="37" y="4"/>
                    <a:pt x="28" y="0"/>
                    <a:pt x="18" y="2"/>
                  </a:cubicBezTo>
                  <a:cubicBezTo>
                    <a:pt x="8" y="5"/>
                    <a:pt x="1" y="12"/>
                    <a:pt x="0" y="21"/>
                  </a:cubicBezTo>
                  <a:close/>
                </a:path>
              </a:pathLst>
            </a:custGeom>
            <a:solidFill>
              <a:srgbClr val="FF5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7" name="išļïdê">
              <a:extLst>
                <a:ext uri="{FF2B5EF4-FFF2-40B4-BE49-F238E27FC236}">
                  <a16:creationId xmlns:a16="http://schemas.microsoft.com/office/drawing/2014/main" xmlns="" id="{AF299EEE-231D-4E21-ADDA-4389EF57FC2E}"/>
                </a:ext>
              </a:extLst>
            </p:cNvPr>
            <p:cNvSpPr/>
            <p:nvPr/>
          </p:nvSpPr>
          <p:spPr bwMode="auto">
            <a:xfrm>
              <a:off x="5508626" y="2879725"/>
              <a:ext cx="141288" cy="69850"/>
            </a:xfrm>
            <a:custGeom>
              <a:avLst/>
              <a:gdLst>
                <a:gd name="T0" fmla="*/ 18 w 43"/>
                <a:gd name="T1" fmla="*/ 3 h 21"/>
                <a:gd name="T2" fmla="*/ 43 w 43"/>
                <a:gd name="T3" fmla="*/ 12 h 21"/>
                <a:gd name="T4" fmla="*/ 43 w 43"/>
                <a:gd name="T5" fmla="*/ 12 h 21"/>
                <a:gd name="T6" fmla="*/ 18 w 43"/>
                <a:gd name="T7" fmla="*/ 2 h 21"/>
                <a:gd name="T8" fmla="*/ 0 w 43"/>
                <a:gd name="T9" fmla="*/ 21 h 21"/>
                <a:gd name="T10" fmla="*/ 0 w 43"/>
                <a:gd name="T11" fmla="*/ 21 h 21"/>
                <a:gd name="T12" fmla="*/ 18 w 43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18" y="3"/>
                  </a:moveTo>
                  <a:cubicBezTo>
                    <a:pt x="28" y="1"/>
                    <a:pt x="37" y="5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7" y="4"/>
                    <a:pt x="28" y="0"/>
                    <a:pt x="18" y="2"/>
                  </a:cubicBezTo>
                  <a:cubicBezTo>
                    <a:pt x="8" y="5"/>
                    <a:pt x="1" y="1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2"/>
                    <a:pt x="9" y="5"/>
                    <a:pt x="18" y="3"/>
                  </a:cubicBezTo>
                  <a:close/>
                </a:path>
              </a:pathLst>
            </a:custGeom>
            <a:solidFill>
              <a:srgbClr val="FF9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8" name="ïṣḻíďé">
              <a:extLst>
                <a:ext uri="{FF2B5EF4-FFF2-40B4-BE49-F238E27FC236}">
                  <a16:creationId xmlns:a16="http://schemas.microsoft.com/office/drawing/2014/main" xmlns="" id="{DAB03841-9B71-454F-8BB2-7AF0147ABAA4}"/>
                </a:ext>
              </a:extLst>
            </p:cNvPr>
            <p:cNvSpPr/>
            <p:nvPr/>
          </p:nvSpPr>
          <p:spPr bwMode="auto">
            <a:xfrm>
              <a:off x="5508626" y="2906713"/>
              <a:ext cx="141288" cy="61913"/>
            </a:xfrm>
            <a:custGeom>
              <a:avLst/>
              <a:gdLst>
                <a:gd name="T0" fmla="*/ 1 w 43"/>
                <a:gd name="T1" fmla="*/ 9 h 19"/>
                <a:gd name="T2" fmla="*/ 0 w 43"/>
                <a:gd name="T3" fmla="*/ 13 h 19"/>
                <a:gd name="T4" fmla="*/ 22 w 43"/>
                <a:gd name="T5" fmla="*/ 13 h 19"/>
                <a:gd name="T6" fmla="*/ 43 w 43"/>
                <a:gd name="T7" fmla="*/ 4 h 19"/>
                <a:gd name="T8" fmla="*/ 39 w 43"/>
                <a:gd name="T9" fmla="*/ 0 h 19"/>
                <a:gd name="T10" fmla="*/ 1 w 43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9">
                  <a:moveTo>
                    <a:pt x="1" y="9"/>
                  </a:moveTo>
                  <a:cubicBezTo>
                    <a:pt x="0" y="10"/>
                    <a:pt x="0" y="12"/>
                    <a:pt x="0" y="13"/>
                  </a:cubicBezTo>
                  <a:cubicBezTo>
                    <a:pt x="7" y="14"/>
                    <a:pt x="14" y="14"/>
                    <a:pt x="22" y="13"/>
                  </a:cubicBezTo>
                  <a:cubicBezTo>
                    <a:pt x="30" y="11"/>
                    <a:pt x="36" y="8"/>
                    <a:pt x="43" y="4"/>
                  </a:cubicBezTo>
                  <a:cubicBezTo>
                    <a:pt x="42" y="2"/>
                    <a:pt x="40" y="1"/>
                    <a:pt x="39" y="0"/>
                  </a:cubicBezTo>
                  <a:cubicBezTo>
                    <a:pt x="25" y="19"/>
                    <a:pt x="6" y="11"/>
                    <a:pt x="1" y="9"/>
                  </a:cubicBezTo>
                  <a:close/>
                </a:path>
              </a:pathLst>
            </a:custGeom>
            <a:solidFill>
              <a:srgbClr val="ED4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9" name="ïṥḻîḋe">
              <a:extLst>
                <a:ext uri="{FF2B5EF4-FFF2-40B4-BE49-F238E27FC236}">
                  <a16:creationId xmlns:a16="http://schemas.microsoft.com/office/drawing/2014/main" xmlns="" id="{AFD32D8E-8D8D-4858-92D2-053DC03C2351}"/>
                </a:ext>
              </a:extLst>
            </p:cNvPr>
            <p:cNvSpPr/>
            <p:nvPr/>
          </p:nvSpPr>
          <p:spPr bwMode="auto">
            <a:xfrm>
              <a:off x="5235576" y="2705100"/>
              <a:ext cx="92075" cy="93663"/>
            </a:xfrm>
            <a:custGeom>
              <a:avLst/>
              <a:gdLst>
                <a:gd name="T0" fmla="*/ 26 w 28"/>
                <a:gd name="T1" fmla="*/ 11 h 28"/>
                <a:gd name="T2" fmla="*/ 16 w 28"/>
                <a:gd name="T3" fmla="*/ 26 h 28"/>
                <a:gd name="T4" fmla="*/ 1 w 28"/>
                <a:gd name="T5" fmla="*/ 17 h 28"/>
                <a:gd name="T6" fmla="*/ 11 w 28"/>
                <a:gd name="T7" fmla="*/ 1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3" y="25"/>
                    <a:pt x="16" y="26"/>
                  </a:cubicBezTo>
                  <a:cubicBezTo>
                    <a:pt x="10" y="28"/>
                    <a:pt x="3" y="24"/>
                    <a:pt x="1" y="17"/>
                  </a:cubicBezTo>
                  <a:cubicBezTo>
                    <a:pt x="0" y="10"/>
                    <a:pt x="4" y="3"/>
                    <a:pt x="11" y="1"/>
                  </a:cubicBezTo>
                  <a:cubicBezTo>
                    <a:pt x="18" y="0"/>
                    <a:pt x="25" y="4"/>
                    <a:pt x="26" y="11"/>
                  </a:cubicBezTo>
                  <a:close/>
                </a:path>
              </a:pathLst>
            </a:custGeom>
            <a:solidFill>
              <a:srgbClr val="FFE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0" name="iṣḷiḑê">
              <a:extLst>
                <a:ext uri="{FF2B5EF4-FFF2-40B4-BE49-F238E27FC236}">
                  <a16:creationId xmlns:a16="http://schemas.microsoft.com/office/drawing/2014/main" xmlns="" id="{D9C81208-E3E7-4F79-AF5E-24BEB886995D}"/>
                </a:ext>
              </a:extLst>
            </p:cNvPr>
            <p:cNvSpPr/>
            <p:nvPr/>
          </p:nvSpPr>
          <p:spPr bwMode="auto">
            <a:xfrm>
              <a:off x="5719763" y="2597150"/>
              <a:ext cx="92075" cy="92075"/>
            </a:xfrm>
            <a:custGeom>
              <a:avLst/>
              <a:gdLst>
                <a:gd name="T0" fmla="*/ 27 w 28"/>
                <a:gd name="T1" fmla="*/ 12 h 28"/>
                <a:gd name="T2" fmla="*/ 17 w 28"/>
                <a:gd name="T3" fmla="*/ 27 h 28"/>
                <a:gd name="T4" fmla="*/ 2 w 28"/>
                <a:gd name="T5" fmla="*/ 17 h 28"/>
                <a:gd name="T6" fmla="*/ 11 w 28"/>
                <a:gd name="T7" fmla="*/ 2 h 28"/>
                <a:gd name="T8" fmla="*/ 27 w 28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7" y="12"/>
                  </a:moveTo>
                  <a:cubicBezTo>
                    <a:pt x="28" y="19"/>
                    <a:pt x="24" y="25"/>
                    <a:pt x="17" y="27"/>
                  </a:cubicBezTo>
                  <a:cubicBezTo>
                    <a:pt x="10" y="28"/>
                    <a:pt x="3" y="24"/>
                    <a:pt x="2" y="17"/>
                  </a:cubicBezTo>
                  <a:cubicBezTo>
                    <a:pt x="0" y="10"/>
                    <a:pt x="4" y="3"/>
                    <a:pt x="11" y="2"/>
                  </a:cubicBezTo>
                  <a:cubicBezTo>
                    <a:pt x="18" y="0"/>
                    <a:pt x="25" y="5"/>
                    <a:pt x="27" y="12"/>
                  </a:cubicBezTo>
                  <a:close/>
                </a:path>
              </a:pathLst>
            </a:custGeom>
            <a:solidFill>
              <a:srgbClr val="FFE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1" name="ï$ḻiďé">
              <a:extLst>
                <a:ext uri="{FF2B5EF4-FFF2-40B4-BE49-F238E27FC236}">
                  <a16:creationId xmlns:a16="http://schemas.microsoft.com/office/drawing/2014/main" xmlns="" id="{A1E2A97F-3EC2-496C-9294-B6F08CCC6363}"/>
                </a:ext>
              </a:extLst>
            </p:cNvPr>
            <p:cNvSpPr/>
            <p:nvPr/>
          </p:nvSpPr>
          <p:spPr bwMode="auto">
            <a:xfrm>
              <a:off x="5330826" y="2603500"/>
              <a:ext cx="171450" cy="122238"/>
            </a:xfrm>
            <a:custGeom>
              <a:avLst/>
              <a:gdLst>
                <a:gd name="T0" fmla="*/ 46 w 52"/>
                <a:gd name="T1" fmla="*/ 29 h 37"/>
                <a:gd name="T2" fmla="*/ 38 w 52"/>
                <a:gd name="T3" fmla="*/ 24 h 37"/>
                <a:gd name="T4" fmla="*/ 25 w 52"/>
                <a:gd name="T5" fmla="*/ 15 h 37"/>
                <a:gd name="T6" fmla="*/ 16 w 52"/>
                <a:gd name="T7" fmla="*/ 29 h 37"/>
                <a:gd name="T8" fmla="*/ 11 w 52"/>
                <a:gd name="T9" fmla="*/ 36 h 37"/>
                <a:gd name="T10" fmla="*/ 3 w 52"/>
                <a:gd name="T11" fmla="*/ 32 h 37"/>
                <a:gd name="T12" fmla="*/ 22 w 52"/>
                <a:gd name="T13" fmla="*/ 3 h 37"/>
                <a:gd name="T14" fmla="*/ 51 w 52"/>
                <a:gd name="T15" fmla="*/ 21 h 37"/>
                <a:gd name="T16" fmla="*/ 46 w 52"/>
                <a:gd name="T1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7">
                  <a:moveTo>
                    <a:pt x="46" y="29"/>
                  </a:moveTo>
                  <a:cubicBezTo>
                    <a:pt x="43" y="29"/>
                    <a:pt x="39" y="27"/>
                    <a:pt x="38" y="24"/>
                  </a:cubicBezTo>
                  <a:cubicBezTo>
                    <a:pt x="37" y="18"/>
                    <a:pt x="31" y="14"/>
                    <a:pt x="25" y="15"/>
                  </a:cubicBezTo>
                  <a:cubicBezTo>
                    <a:pt x="18" y="16"/>
                    <a:pt x="14" y="23"/>
                    <a:pt x="16" y="29"/>
                  </a:cubicBezTo>
                  <a:cubicBezTo>
                    <a:pt x="16" y="32"/>
                    <a:pt x="14" y="36"/>
                    <a:pt x="11" y="36"/>
                  </a:cubicBezTo>
                  <a:cubicBezTo>
                    <a:pt x="7" y="37"/>
                    <a:pt x="4" y="35"/>
                    <a:pt x="3" y="32"/>
                  </a:cubicBezTo>
                  <a:cubicBezTo>
                    <a:pt x="0" y="19"/>
                    <a:pt x="9" y="5"/>
                    <a:pt x="22" y="3"/>
                  </a:cubicBezTo>
                  <a:cubicBezTo>
                    <a:pt x="35" y="0"/>
                    <a:pt x="48" y="8"/>
                    <a:pt x="51" y="21"/>
                  </a:cubicBezTo>
                  <a:cubicBezTo>
                    <a:pt x="52" y="25"/>
                    <a:pt x="49" y="28"/>
                    <a:pt x="46" y="29"/>
                  </a:cubicBezTo>
                  <a:close/>
                </a:path>
              </a:pathLst>
            </a:custGeom>
            <a:solidFill>
              <a:srgbClr val="FF3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2" name="iṥ1íḑé">
              <a:extLst>
                <a:ext uri="{FF2B5EF4-FFF2-40B4-BE49-F238E27FC236}">
                  <a16:creationId xmlns:a16="http://schemas.microsoft.com/office/drawing/2014/main" xmlns="" id="{50EEB8B9-6507-4B70-A509-C9D2C86DD03C}"/>
                </a:ext>
              </a:extLst>
            </p:cNvPr>
            <p:cNvSpPr/>
            <p:nvPr/>
          </p:nvSpPr>
          <p:spPr bwMode="auto">
            <a:xfrm>
              <a:off x="5330826" y="2603500"/>
              <a:ext cx="168275" cy="104775"/>
            </a:xfrm>
            <a:custGeom>
              <a:avLst/>
              <a:gdLst>
                <a:gd name="T0" fmla="*/ 22 w 51"/>
                <a:gd name="T1" fmla="*/ 3 h 32"/>
                <a:gd name="T2" fmla="*/ 51 w 51"/>
                <a:gd name="T3" fmla="*/ 21 h 32"/>
                <a:gd name="T4" fmla="*/ 51 w 51"/>
                <a:gd name="T5" fmla="*/ 21 h 32"/>
                <a:gd name="T6" fmla="*/ 22 w 51"/>
                <a:gd name="T7" fmla="*/ 3 h 32"/>
                <a:gd name="T8" fmla="*/ 3 w 51"/>
                <a:gd name="T9" fmla="*/ 32 h 32"/>
                <a:gd name="T10" fmla="*/ 3 w 51"/>
                <a:gd name="T11" fmla="*/ 32 h 32"/>
                <a:gd name="T12" fmla="*/ 22 w 51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2">
                  <a:moveTo>
                    <a:pt x="22" y="3"/>
                  </a:moveTo>
                  <a:cubicBezTo>
                    <a:pt x="35" y="0"/>
                    <a:pt x="48" y="8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8" y="8"/>
                    <a:pt x="35" y="0"/>
                    <a:pt x="22" y="3"/>
                  </a:cubicBezTo>
                  <a:cubicBezTo>
                    <a:pt x="9" y="5"/>
                    <a:pt x="0" y="19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19"/>
                    <a:pt x="9" y="6"/>
                    <a:pt x="22" y="3"/>
                  </a:cubicBezTo>
                  <a:close/>
                </a:path>
              </a:pathLst>
            </a:custGeom>
            <a:solidFill>
              <a:srgbClr val="FF7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3" name="ïṡḻîdè">
              <a:extLst>
                <a:ext uri="{FF2B5EF4-FFF2-40B4-BE49-F238E27FC236}">
                  <a16:creationId xmlns:a16="http://schemas.microsoft.com/office/drawing/2014/main" xmlns="" id="{0779F48F-388C-446B-A800-A8660C8F7DF8}"/>
                </a:ext>
              </a:extLst>
            </p:cNvPr>
            <p:cNvSpPr/>
            <p:nvPr/>
          </p:nvSpPr>
          <p:spPr bwMode="auto">
            <a:xfrm>
              <a:off x="5532438" y="2557463"/>
              <a:ext cx="168275" cy="125413"/>
            </a:xfrm>
            <a:custGeom>
              <a:avLst/>
              <a:gdLst>
                <a:gd name="T0" fmla="*/ 45 w 51"/>
                <a:gd name="T1" fmla="*/ 29 h 38"/>
                <a:gd name="T2" fmla="*/ 38 w 51"/>
                <a:gd name="T3" fmla="*/ 25 h 38"/>
                <a:gd name="T4" fmla="*/ 24 w 51"/>
                <a:gd name="T5" fmla="*/ 16 h 38"/>
                <a:gd name="T6" fmla="*/ 15 w 51"/>
                <a:gd name="T7" fmla="*/ 30 h 38"/>
                <a:gd name="T8" fmla="*/ 10 w 51"/>
                <a:gd name="T9" fmla="*/ 37 h 38"/>
                <a:gd name="T10" fmla="*/ 3 w 51"/>
                <a:gd name="T11" fmla="*/ 32 h 38"/>
                <a:gd name="T12" fmla="*/ 21 w 51"/>
                <a:gd name="T13" fmla="*/ 3 h 38"/>
                <a:gd name="T14" fmla="*/ 50 w 51"/>
                <a:gd name="T15" fmla="*/ 22 h 38"/>
                <a:gd name="T16" fmla="*/ 45 w 51"/>
                <a:gd name="T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38">
                  <a:moveTo>
                    <a:pt x="45" y="29"/>
                  </a:moveTo>
                  <a:cubicBezTo>
                    <a:pt x="42" y="30"/>
                    <a:pt x="38" y="28"/>
                    <a:pt x="38" y="25"/>
                  </a:cubicBezTo>
                  <a:cubicBezTo>
                    <a:pt x="36" y="18"/>
                    <a:pt x="30" y="14"/>
                    <a:pt x="24" y="16"/>
                  </a:cubicBezTo>
                  <a:cubicBezTo>
                    <a:pt x="18" y="17"/>
                    <a:pt x="14" y="23"/>
                    <a:pt x="15" y="30"/>
                  </a:cubicBezTo>
                  <a:cubicBezTo>
                    <a:pt x="16" y="33"/>
                    <a:pt x="14" y="36"/>
                    <a:pt x="10" y="37"/>
                  </a:cubicBezTo>
                  <a:cubicBezTo>
                    <a:pt x="7" y="38"/>
                    <a:pt x="3" y="36"/>
                    <a:pt x="3" y="32"/>
                  </a:cubicBezTo>
                  <a:cubicBezTo>
                    <a:pt x="0" y="19"/>
                    <a:pt x="8" y="6"/>
                    <a:pt x="21" y="3"/>
                  </a:cubicBezTo>
                  <a:cubicBezTo>
                    <a:pt x="34" y="0"/>
                    <a:pt x="47" y="9"/>
                    <a:pt x="50" y="22"/>
                  </a:cubicBezTo>
                  <a:cubicBezTo>
                    <a:pt x="51" y="25"/>
                    <a:pt x="49" y="29"/>
                    <a:pt x="45" y="29"/>
                  </a:cubicBezTo>
                  <a:close/>
                </a:path>
              </a:pathLst>
            </a:custGeom>
            <a:solidFill>
              <a:srgbClr val="FF3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4" name="ïṧ1ïdê">
              <a:extLst>
                <a:ext uri="{FF2B5EF4-FFF2-40B4-BE49-F238E27FC236}">
                  <a16:creationId xmlns:a16="http://schemas.microsoft.com/office/drawing/2014/main" xmlns="" id="{CD63747D-8E91-4268-9239-F005DCD452B5}"/>
                </a:ext>
              </a:extLst>
            </p:cNvPr>
            <p:cNvSpPr/>
            <p:nvPr/>
          </p:nvSpPr>
          <p:spPr bwMode="auto">
            <a:xfrm>
              <a:off x="5532438" y="2557463"/>
              <a:ext cx="165100" cy="107950"/>
            </a:xfrm>
            <a:custGeom>
              <a:avLst/>
              <a:gdLst>
                <a:gd name="T0" fmla="*/ 21 w 50"/>
                <a:gd name="T1" fmla="*/ 4 h 33"/>
                <a:gd name="T2" fmla="*/ 50 w 50"/>
                <a:gd name="T3" fmla="*/ 22 h 33"/>
                <a:gd name="T4" fmla="*/ 50 w 50"/>
                <a:gd name="T5" fmla="*/ 22 h 33"/>
                <a:gd name="T6" fmla="*/ 21 w 50"/>
                <a:gd name="T7" fmla="*/ 3 h 33"/>
                <a:gd name="T8" fmla="*/ 3 w 50"/>
                <a:gd name="T9" fmla="*/ 32 h 33"/>
                <a:gd name="T10" fmla="*/ 3 w 50"/>
                <a:gd name="T11" fmla="*/ 33 h 33"/>
                <a:gd name="T12" fmla="*/ 21 w 50"/>
                <a:gd name="T1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3">
                  <a:moveTo>
                    <a:pt x="21" y="4"/>
                  </a:moveTo>
                  <a:cubicBezTo>
                    <a:pt x="34" y="1"/>
                    <a:pt x="47" y="9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7" y="9"/>
                    <a:pt x="34" y="0"/>
                    <a:pt x="21" y="3"/>
                  </a:cubicBezTo>
                  <a:cubicBezTo>
                    <a:pt x="8" y="6"/>
                    <a:pt x="0" y="19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20"/>
                    <a:pt x="8" y="7"/>
                    <a:pt x="21" y="4"/>
                  </a:cubicBezTo>
                  <a:close/>
                </a:path>
              </a:pathLst>
            </a:custGeom>
            <a:solidFill>
              <a:srgbClr val="FF7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5" name="îŝlíḍê">
              <a:extLst>
                <a:ext uri="{FF2B5EF4-FFF2-40B4-BE49-F238E27FC236}">
                  <a16:creationId xmlns:a16="http://schemas.microsoft.com/office/drawing/2014/main" xmlns="" id="{EFCDFF02-D427-4CF9-94FF-E17E2752E6AA}"/>
                </a:ext>
              </a:extLst>
            </p:cNvPr>
            <p:cNvSpPr/>
            <p:nvPr/>
          </p:nvSpPr>
          <p:spPr bwMode="auto">
            <a:xfrm>
              <a:off x="5132388" y="3209925"/>
              <a:ext cx="360363" cy="346075"/>
            </a:xfrm>
            <a:custGeom>
              <a:avLst/>
              <a:gdLst>
                <a:gd name="T0" fmla="*/ 104 w 109"/>
                <a:gd name="T1" fmla="*/ 54 h 105"/>
                <a:gd name="T2" fmla="*/ 107 w 109"/>
                <a:gd name="T3" fmla="*/ 40 h 105"/>
                <a:gd name="T4" fmla="*/ 96 w 109"/>
                <a:gd name="T5" fmla="*/ 31 h 105"/>
                <a:gd name="T6" fmla="*/ 78 w 109"/>
                <a:gd name="T7" fmla="*/ 28 h 105"/>
                <a:gd name="T8" fmla="*/ 75 w 109"/>
                <a:gd name="T9" fmla="*/ 25 h 105"/>
                <a:gd name="T10" fmla="*/ 67 w 109"/>
                <a:gd name="T11" fmla="*/ 9 h 105"/>
                <a:gd name="T12" fmla="*/ 54 w 109"/>
                <a:gd name="T13" fmla="*/ 1 h 105"/>
                <a:gd name="T14" fmla="*/ 54 w 109"/>
                <a:gd name="T15" fmla="*/ 1 h 105"/>
                <a:gd name="T16" fmla="*/ 42 w 109"/>
                <a:gd name="T17" fmla="*/ 8 h 105"/>
                <a:gd name="T18" fmla="*/ 34 w 109"/>
                <a:gd name="T19" fmla="*/ 24 h 105"/>
                <a:gd name="T20" fmla="*/ 31 w 109"/>
                <a:gd name="T21" fmla="*/ 26 h 105"/>
                <a:gd name="T22" fmla="*/ 12 w 109"/>
                <a:gd name="T23" fmla="*/ 28 h 105"/>
                <a:gd name="T24" fmla="*/ 1 w 109"/>
                <a:gd name="T25" fmla="*/ 37 h 105"/>
                <a:gd name="T26" fmla="*/ 5 w 109"/>
                <a:gd name="T27" fmla="*/ 51 h 105"/>
                <a:gd name="T28" fmla="*/ 18 w 109"/>
                <a:gd name="T29" fmla="*/ 65 h 105"/>
                <a:gd name="T30" fmla="*/ 19 w 109"/>
                <a:gd name="T31" fmla="*/ 68 h 105"/>
                <a:gd name="T32" fmla="*/ 16 w 109"/>
                <a:gd name="T33" fmla="*/ 86 h 105"/>
                <a:gd name="T34" fmla="*/ 22 w 109"/>
                <a:gd name="T35" fmla="*/ 100 h 105"/>
                <a:gd name="T36" fmla="*/ 30 w 109"/>
                <a:gd name="T37" fmla="*/ 102 h 105"/>
                <a:gd name="T38" fmla="*/ 36 w 109"/>
                <a:gd name="T39" fmla="*/ 101 h 105"/>
                <a:gd name="T40" fmla="*/ 53 w 109"/>
                <a:gd name="T41" fmla="*/ 93 h 105"/>
                <a:gd name="T42" fmla="*/ 56 w 109"/>
                <a:gd name="T43" fmla="*/ 93 h 105"/>
                <a:gd name="T44" fmla="*/ 73 w 109"/>
                <a:gd name="T45" fmla="*/ 102 h 105"/>
                <a:gd name="T46" fmla="*/ 87 w 109"/>
                <a:gd name="T47" fmla="*/ 102 h 105"/>
                <a:gd name="T48" fmla="*/ 92 w 109"/>
                <a:gd name="T49" fmla="*/ 88 h 105"/>
                <a:gd name="T50" fmla="*/ 89 w 109"/>
                <a:gd name="T51" fmla="*/ 70 h 105"/>
                <a:gd name="T52" fmla="*/ 90 w 109"/>
                <a:gd name="T53" fmla="*/ 67 h 105"/>
                <a:gd name="T54" fmla="*/ 104 w 109"/>
                <a:gd name="T55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05">
                  <a:moveTo>
                    <a:pt x="104" y="54"/>
                  </a:moveTo>
                  <a:cubicBezTo>
                    <a:pt x="107" y="51"/>
                    <a:pt x="109" y="45"/>
                    <a:pt x="107" y="40"/>
                  </a:cubicBezTo>
                  <a:cubicBezTo>
                    <a:pt x="106" y="35"/>
                    <a:pt x="101" y="32"/>
                    <a:pt x="96" y="31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6" y="27"/>
                    <a:pt x="75" y="27"/>
                    <a:pt x="75" y="25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4" y="4"/>
                    <a:pt x="60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49" y="0"/>
                    <a:pt x="44" y="3"/>
                    <a:pt x="42" y="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2" y="26"/>
                    <a:pt x="31" y="2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7" y="29"/>
                    <a:pt x="3" y="32"/>
                    <a:pt x="1" y="37"/>
                  </a:cubicBezTo>
                  <a:cubicBezTo>
                    <a:pt x="0" y="42"/>
                    <a:pt x="1" y="48"/>
                    <a:pt x="5" y="51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6"/>
                    <a:pt x="20" y="67"/>
                    <a:pt x="19" y="68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5" y="91"/>
                    <a:pt x="17" y="96"/>
                    <a:pt x="22" y="100"/>
                  </a:cubicBezTo>
                  <a:cubicBezTo>
                    <a:pt x="24" y="101"/>
                    <a:pt x="27" y="102"/>
                    <a:pt x="30" y="102"/>
                  </a:cubicBezTo>
                  <a:cubicBezTo>
                    <a:pt x="32" y="103"/>
                    <a:pt x="34" y="102"/>
                    <a:pt x="36" y="101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2"/>
                    <a:pt x="55" y="92"/>
                    <a:pt x="56" y="93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7" y="105"/>
                    <a:pt x="83" y="104"/>
                    <a:pt x="87" y="102"/>
                  </a:cubicBezTo>
                  <a:cubicBezTo>
                    <a:pt x="91" y="99"/>
                    <a:pt x="93" y="94"/>
                    <a:pt x="92" y="8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89" y="68"/>
                    <a:pt x="90" y="67"/>
                  </a:cubicBezTo>
                  <a:lnTo>
                    <a:pt x="104" y="54"/>
                  </a:lnTo>
                  <a:close/>
                </a:path>
              </a:pathLst>
            </a:custGeom>
            <a:solidFill>
              <a:srgbClr val="DC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6" name="íSlîďê">
              <a:extLst>
                <a:ext uri="{FF2B5EF4-FFF2-40B4-BE49-F238E27FC236}">
                  <a16:creationId xmlns:a16="http://schemas.microsoft.com/office/drawing/2014/main" xmlns="" id="{734E0301-8FF5-4056-8EA8-9EE962C467C4}"/>
                </a:ext>
              </a:extLst>
            </p:cNvPr>
            <p:cNvSpPr/>
            <p:nvPr/>
          </p:nvSpPr>
          <p:spPr bwMode="auto">
            <a:xfrm>
              <a:off x="5135563" y="3209925"/>
              <a:ext cx="354013" cy="144463"/>
            </a:xfrm>
            <a:custGeom>
              <a:avLst/>
              <a:gdLst>
                <a:gd name="T0" fmla="*/ 0 w 107"/>
                <a:gd name="T1" fmla="*/ 38 h 44"/>
                <a:gd name="T2" fmla="*/ 11 w 107"/>
                <a:gd name="T3" fmla="*/ 29 h 44"/>
                <a:gd name="T4" fmla="*/ 30 w 107"/>
                <a:gd name="T5" fmla="*/ 27 h 44"/>
                <a:gd name="T6" fmla="*/ 33 w 107"/>
                <a:gd name="T7" fmla="*/ 25 h 44"/>
                <a:gd name="T8" fmla="*/ 41 w 107"/>
                <a:gd name="T9" fmla="*/ 8 h 44"/>
                <a:gd name="T10" fmla="*/ 53 w 107"/>
                <a:gd name="T11" fmla="*/ 1 h 44"/>
                <a:gd name="T12" fmla="*/ 53 w 107"/>
                <a:gd name="T13" fmla="*/ 1 h 44"/>
                <a:gd name="T14" fmla="*/ 66 w 107"/>
                <a:gd name="T15" fmla="*/ 9 h 44"/>
                <a:gd name="T16" fmla="*/ 74 w 107"/>
                <a:gd name="T17" fmla="*/ 26 h 44"/>
                <a:gd name="T18" fmla="*/ 77 w 107"/>
                <a:gd name="T19" fmla="*/ 28 h 44"/>
                <a:gd name="T20" fmla="*/ 95 w 107"/>
                <a:gd name="T21" fmla="*/ 31 h 44"/>
                <a:gd name="T22" fmla="*/ 106 w 107"/>
                <a:gd name="T23" fmla="*/ 41 h 44"/>
                <a:gd name="T24" fmla="*/ 107 w 107"/>
                <a:gd name="T25" fmla="*/ 44 h 44"/>
                <a:gd name="T26" fmla="*/ 106 w 107"/>
                <a:gd name="T27" fmla="*/ 40 h 44"/>
                <a:gd name="T28" fmla="*/ 95 w 107"/>
                <a:gd name="T29" fmla="*/ 31 h 44"/>
                <a:gd name="T30" fmla="*/ 77 w 107"/>
                <a:gd name="T31" fmla="*/ 28 h 44"/>
                <a:gd name="T32" fmla="*/ 74 w 107"/>
                <a:gd name="T33" fmla="*/ 25 h 44"/>
                <a:gd name="T34" fmla="*/ 66 w 107"/>
                <a:gd name="T35" fmla="*/ 9 h 44"/>
                <a:gd name="T36" fmla="*/ 53 w 107"/>
                <a:gd name="T37" fmla="*/ 1 h 44"/>
                <a:gd name="T38" fmla="*/ 53 w 107"/>
                <a:gd name="T39" fmla="*/ 1 h 44"/>
                <a:gd name="T40" fmla="*/ 41 w 107"/>
                <a:gd name="T41" fmla="*/ 8 h 44"/>
                <a:gd name="T42" fmla="*/ 33 w 107"/>
                <a:gd name="T43" fmla="*/ 24 h 44"/>
                <a:gd name="T44" fmla="*/ 30 w 107"/>
                <a:gd name="T45" fmla="*/ 26 h 44"/>
                <a:gd name="T46" fmla="*/ 11 w 107"/>
                <a:gd name="T47" fmla="*/ 28 h 44"/>
                <a:gd name="T48" fmla="*/ 0 w 107"/>
                <a:gd name="T49" fmla="*/ 37 h 44"/>
                <a:gd name="T50" fmla="*/ 0 w 107"/>
                <a:gd name="T51" fmla="*/ 41 h 44"/>
                <a:gd name="T52" fmla="*/ 0 w 107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44">
                  <a:moveTo>
                    <a:pt x="0" y="38"/>
                  </a:moveTo>
                  <a:cubicBezTo>
                    <a:pt x="2" y="33"/>
                    <a:pt x="6" y="29"/>
                    <a:pt x="11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6"/>
                    <a:pt x="32" y="26"/>
                    <a:pt x="33" y="2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4"/>
                    <a:pt x="48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9" y="1"/>
                    <a:pt x="63" y="4"/>
                    <a:pt x="66" y="9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5" y="28"/>
                    <a:pt x="77" y="28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0" y="32"/>
                    <a:pt x="105" y="36"/>
                    <a:pt x="106" y="41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7" y="43"/>
                    <a:pt x="107" y="42"/>
                    <a:pt x="106" y="40"/>
                  </a:cubicBezTo>
                  <a:cubicBezTo>
                    <a:pt x="105" y="35"/>
                    <a:pt x="100" y="32"/>
                    <a:pt x="95" y="31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5" y="27"/>
                    <a:pt x="74" y="27"/>
                    <a:pt x="74" y="25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3" y="4"/>
                    <a:pt x="59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8" y="0"/>
                    <a:pt x="43" y="3"/>
                    <a:pt x="41" y="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1" y="26"/>
                    <a:pt x="30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6" y="29"/>
                    <a:pt x="2" y="32"/>
                    <a:pt x="0" y="37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7" name="ïšļidè">
              <a:extLst>
                <a:ext uri="{FF2B5EF4-FFF2-40B4-BE49-F238E27FC236}">
                  <a16:creationId xmlns:a16="http://schemas.microsoft.com/office/drawing/2014/main" xmlns="" id="{7D8AE3C5-6B68-4D46-A355-2601D300D257}"/>
                </a:ext>
              </a:extLst>
            </p:cNvPr>
            <p:cNvSpPr/>
            <p:nvPr/>
          </p:nvSpPr>
          <p:spPr bwMode="auto">
            <a:xfrm>
              <a:off x="5426076" y="3436938"/>
              <a:ext cx="12700" cy="73025"/>
            </a:xfrm>
            <a:custGeom>
              <a:avLst/>
              <a:gdLst>
                <a:gd name="T0" fmla="*/ 0 w 4"/>
                <a:gd name="T1" fmla="*/ 1 h 22"/>
                <a:gd name="T2" fmla="*/ 0 w 4"/>
                <a:gd name="T3" fmla="*/ 0 h 22"/>
                <a:gd name="T4" fmla="*/ 0 w 4"/>
                <a:gd name="T5" fmla="*/ 1 h 22"/>
                <a:gd name="T6" fmla="*/ 3 w 4"/>
                <a:gd name="T7" fmla="*/ 20 h 22"/>
                <a:gd name="T8" fmla="*/ 4 w 4"/>
                <a:gd name="T9" fmla="*/ 22 h 22"/>
                <a:gd name="T10" fmla="*/ 3 w 4"/>
                <a:gd name="T11" fmla="*/ 19 h 22"/>
                <a:gd name="T12" fmla="*/ 0 w 4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1"/>
                    <a:pt x="4" y="22"/>
                  </a:cubicBezTo>
                  <a:cubicBezTo>
                    <a:pt x="4" y="21"/>
                    <a:pt x="4" y="20"/>
                    <a:pt x="3" y="1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8" name="îṡḻíḑê">
              <a:extLst>
                <a:ext uri="{FF2B5EF4-FFF2-40B4-BE49-F238E27FC236}">
                  <a16:creationId xmlns:a16="http://schemas.microsoft.com/office/drawing/2014/main" xmlns="" id="{81E0A7EB-69B2-4BF4-BD6D-70CAE0FB8239}"/>
                </a:ext>
              </a:extLst>
            </p:cNvPr>
            <p:cNvSpPr/>
            <p:nvPr/>
          </p:nvSpPr>
          <p:spPr bwMode="auto">
            <a:xfrm>
              <a:off x="5184776" y="3430588"/>
              <a:ext cx="11113" cy="69850"/>
            </a:xfrm>
            <a:custGeom>
              <a:avLst/>
              <a:gdLst>
                <a:gd name="T0" fmla="*/ 3 w 3"/>
                <a:gd name="T1" fmla="*/ 1 h 21"/>
                <a:gd name="T2" fmla="*/ 3 w 3"/>
                <a:gd name="T3" fmla="*/ 0 h 21"/>
                <a:gd name="T4" fmla="*/ 3 w 3"/>
                <a:gd name="T5" fmla="*/ 1 h 21"/>
                <a:gd name="T6" fmla="*/ 0 w 3"/>
                <a:gd name="T7" fmla="*/ 19 h 21"/>
                <a:gd name="T8" fmla="*/ 0 w 3"/>
                <a:gd name="T9" fmla="*/ 21 h 21"/>
                <a:gd name="T10" fmla="*/ 0 w 3"/>
                <a:gd name="T11" fmla="*/ 20 h 21"/>
                <a:gd name="T12" fmla="*/ 3 w 3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9" name="iṥľiḋê">
              <a:extLst>
                <a:ext uri="{FF2B5EF4-FFF2-40B4-BE49-F238E27FC236}">
                  <a16:creationId xmlns:a16="http://schemas.microsoft.com/office/drawing/2014/main" xmlns="" id="{F8BC5554-2FCD-4E71-96A7-CC6B74E5F1B1}"/>
                </a:ext>
              </a:extLst>
            </p:cNvPr>
            <p:cNvSpPr/>
            <p:nvPr/>
          </p:nvSpPr>
          <p:spPr bwMode="auto">
            <a:xfrm>
              <a:off x="5141913" y="3222625"/>
              <a:ext cx="336550" cy="320675"/>
            </a:xfrm>
            <a:custGeom>
              <a:avLst/>
              <a:gdLst>
                <a:gd name="T0" fmla="*/ 59 w 102"/>
                <a:gd name="T1" fmla="*/ 7 h 97"/>
                <a:gd name="T2" fmla="*/ 67 w 102"/>
                <a:gd name="T3" fmla="*/ 23 h 97"/>
                <a:gd name="T4" fmla="*/ 74 w 102"/>
                <a:gd name="T5" fmla="*/ 28 h 97"/>
                <a:gd name="T6" fmla="*/ 92 w 102"/>
                <a:gd name="T7" fmla="*/ 32 h 97"/>
                <a:gd name="T8" fmla="*/ 97 w 102"/>
                <a:gd name="T9" fmla="*/ 47 h 97"/>
                <a:gd name="T10" fmla="*/ 84 w 102"/>
                <a:gd name="T11" fmla="*/ 59 h 97"/>
                <a:gd name="T12" fmla="*/ 81 w 102"/>
                <a:gd name="T13" fmla="*/ 67 h 97"/>
                <a:gd name="T14" fmla="*/ 85 w 102"/>
                <a:gd name="T15" fmla="*/ 85 h 97"/>
                <a:gd name="T16" fmla="*/ 72 w 102"/>
                <a:gd name="T17" fmla="*/ 94 h 97"/>
                <a:gd name="T18" fmla="*/ 55 w 102"/>
                <a:gd name="T19" fmla="*/ 85 h 97"/>
                <a:gd name="T20" fmla="*/ 47 w 102"/>
                <a:gd name="T21" fmla="*/ 85 h 97"/>
                <a:gd name="T22" fmla="*/ 31 w 102"/>
                <a:gd name="T23" fmla="*/ 93 h 97"/>
                <a:gd name="T24" fmla="*/ 18 w 102"/>
                <a:gd name="T25" fmla="*/ 83 h 97"/>
                <a:gd name="T26" fmla="*/ 21 w 102"/>
                <a:gd name="T27" fmla="*/ 65 h 97"/>
                <a:gd name="T28" fmla="*/ 19 w 102"/>
                <a:gd name="T29" fmla="*/ 57 h 97"/>
                <a:gd name="T30" fmla="*/ 5 w 102"/>
                <a:gd name="T31" fmla="*/ 44 h 97"/>
                <a:gd name="T32" fmla="*/ 10 w 102"/>
                <a:gd name="T33" fmla="*/ 29 h 97"/>
                <a:gd name="T34" fmla="*/ 29 w 102"/>
                <a:gd name="T35" fmla="*/ 27 h 97"/>
                <a:gd name="T36" fmla="*/ 35 w 102"/>
                <a:gd name="T37" fmla="*/ 23 h 97"/>
                <a:gd name="T38" fmla="*/ 43 w 102"/>
                <a:gd name="T39" fmla="*/ 6 h 97"/>
                <a:gd name="T40" fmla="*/ 59 w 102"/>
                <a:gd name="T41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59" y="7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69" y="26"/>
                    <a:pt x="71" y="28"/>
                    <a:pt x="74" y="28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100" y="33"/>
                    <a:pt x="102" y="42"/>
                    <a:pt x="97" y="47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2" y="61"/>
                    <a:pt x="81" y="64"/>
                    <a:pt x="81" y="67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6" y="92"/>
                    <a:pt x="78" y="97"/>
                    <a:pt x="72" y="9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3" y="83"/>
                    <a:pt x="50" y="83"/>
                    <a:pt x="47" y="85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4" y="96"/>
                    <a:pt x="17" y="90"/>
                    <a:pt x="18" y="83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2"/>
                    <a:pt x="21" y="59"/>
                    <a:pt x="19" y="57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0" y="39"/>
                    <a:pt x="3" y="30"/>
                    <a:pt x="10" y="2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4" y="25"/>
                    <a:pt x="35" y="23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7" y="0"/>
                    <a:pt x="56" y="0"/>
                    <a:pt x="59" y="7"/>
                  </a:cubicBezTo>
                  <a:close/>
                </a:path>
              </a:pathLst>
            </a:custGeom>
            <a:solidFill>
              <a:srgbClr val="FF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0" name="îs1iḍe">
              <a:extLst>
                <a:ext uri="{FF2B5EF4-FFF2-40B4-BE49-F238E27FC236}">
                  <a16:creationId xmlns:a16="http://schemas.microsoft.com/office/drawing/2014/main" xmlns="" id="{EE1AB2A2-1092-41B5-9F7F-A9EFBE5C5ECF}"/>
                </a:ext>
              </a:extLst>
            </p:cNvPr>
            <p:cNvSpPr/>
            <p:nvPr/>
          </p:nvSpPr>
          <p:spPr bwMode="auto">
            <a:xfrm>
              <a:off x="5202238" y="3314700"/>
              <a:ext cx="196850" cy="195263"/>
            </a:xfrm>
            <a:custGeom>
              <a:avLst/>
              <a:gdLst>
                <a:gd name="T0" fmla="*/ 56 w 60"/>
                <a:gd name="T1" fmla="*/ 0 h 59"/>
                <a:gd name="T2" fmla="*/ 55 w 60"/>
                <a:gd name="T3" fmla="*/ 0 h 59"/>
                <a:gd name="T4" fmla="*/ 0 w 60"/>
                <a:gd name="T5" fmla="*/ 53 h 59"/>
                <a:gd name="T6" fmla="*/ 0 w 60"/>
                <a:gd name="T7" fmla="*/ 55 h 59"/>
                <a:gd name="T8" fmla="*/ 0 w 60"/>
                <a:gd name="T9" fmla="*/ 59 h 59"/>
                <a:gd name="T10" fmla="*/ 60 w 60"/>
                <a:gd name="T11" fmla="*/ 1 h 59"/>
                <a:gd name="T12" fmla="*/ 56 w 6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9">
                  <a:moveTo>
                    <a:pt x="5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60" y="1"/>
                    <a:pt x="60" y="1"/>
                    <a:pt x="60" y="1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1" name="íš1ídè">
              <a:extLst>
                <a:ext uri="{FF2B5EF4-FFF2-40B4-BE49-F238E27FC236}">
                  <a16:creationId xmlns:a16="http://schemas.microsoft.com/office/drawing/2014/main" xmlns="" id="{E590835B-19DE-4041-8BD5-B198CD7A47B1}"/>
                </a:ext>
              </a:extLst>
            </p:cNvPr>
            <p:cNvSpPr/>
            <p:nvPr/>
          </p:nvSpPr>
          <p:spPr bwMode="auto">
            <a:xfrm>
              <a:off x="5224463" y="3325813"/>
              <a:ext cx="254000" cy="206375"/>
            </a:xfrm>
            <a:custGeom>
              <a:avLst/>
              <a:gdLst>
                <a:gd name="T0" fmla="*/ 56 w 77"/>
                <a:gd name="T1" fmla="*/ 36 h 63"/>
                <a:gd name="T2" fmla="*/ 59 w 77"/>
                <a:gd name="T3" fmla="*/ 28 h 63"/>
                <a:gd name="T4" fmla="*/ 72 w 77"/>
                <a:gd name="T5" fmla="*/ 16 h 63"/>
                <a:gd name="T6" fmla="*/ 67 w 77"/>
                <a:gd name="T7" fmla="*/ 1 h 63"/>
                <a:gd name="T8" fmla="*/ 65 w 77"/>
                <a:gd name="T9" fmla="*/ 0 h 63"/>
                <a:gd name="T10" fmla="*/ 0 w 77"/>
                <a:gd name="T11" fmla="*/ 62 h 63"/>
                <a:gd name="T12" fmla="*/ 6 w 77"/>
                <a:gd name="T13" fmla="*/ 62 h 63"/>
                <a:gd name="T14" fmla="*/ 22 w 77"/>
                <a:gd name="T15" fmla="*/ 54 h 63"/>
                <a:gd name="T16" fmla="*/ 30 w 77"/>
                <a:gd name="T17" fmla="*/ 54 h 63"/>
                <a:gd name="T18" fmla="*/ 37 w 77"/>
                <a:gd name="T19" fmla="*/ 57 h 63"/>
                <a:gd name="T20" fmla="*/ 57 w 77"/>
                <a:gd name="T21" fmla="*/ 38 h 63"/>
                <a:gd name="T22" fmla="*/ 56 w 77"/>
                <a:gd name="T2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63">
                  <a:moveTo>
                    <a:pt x="56" y="36"/>
                  </a:moveTo>
                  <a:cubicBezTo>
                    <a:pt x="56" y="33"/>
                    <a:pt x="57" y="30"/>
                    <a:pt x="59" y="28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7" y="11"/>
                    <a:pt x="75" y="2"/>
                    <a:pt x="67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63"/>
                    <a:pt x="4" y="63"/>
                    <a:pt x="6" y="6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5" y="52"/>
                    <a:pt x="28" y="52"/>
                    <a:pt x="30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7" y="38"/>
                    <a:pt x="57" y="38"/>
                    <a:pt x="57" y="38"/>
                  </a:cubicBezTo>
                  <a:lnTo>
                    <a:pt x="56" y="36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2" name="í$ľïḓè">
              <a:extLst>
                <a:ext uri="{FF2B5EF4-FFF2-40B4-BE49-F238E27FC236}">
                  <a16:creationId xmlns:a16="http://schemas.microsoft.com/office/drawing/2014/main" xmlns="" id="{B7405771-69D6-4061-B701-83D447A10351}"/>
                </a:ext>
              </a:extLst>
            </p:cNvPr>
            <p:cNvSpPr/>
            <p:nvPr/>
          </p:nvSpPr>
          <p:spPr bwMode="auto">
            <a:xfrm>
              <a:off x="5192713" y="3255963"/>
              <a:ext cx="168275" cy="180975"/>
            </a:xfrm>
            <a:custGeom>
              <a:avLst/>
              <a:gdLst>
                <a:gd name="T0" fmla="*/ 6 w 51"/>
                <a:gd name="T1" fmla="*/ 55 h 55"/>
                <a:gd name="T2" fmla="*/ 51 w 51"/>
                <a:gd name="T3" fmla="*/ 12 h 55"/>
                <a:gd name="T4" fmla="*/ 46 w 51"/>
                <a:gd name="T5" fmla="*/ 0 h 55"/>
                <a:gd name="T6" fmla="*/ 0 w 51"/>
                <a:gd name="T7" fmla="*/ 44 h 55"/>
                <a:gd name="T8" fmla="*/ 4 w 51"/>
                <a:gd name="T9" fmla="*/ 47 h 55"/>
                <a:gd name="T10" fmla="*/ 6 w 5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5">
                  <a:moveTo>
                    <a:pt x="6" y="55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6" y="49"/>
                    <a:pt x="7" y="52"/>
                    <a:pt x="6" y="55"/>
                  </a:cubicBez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3" name="ïŝļîḋê">
              <a:extLst>
                <a:ext uri="{FF2B5EF4-FFF2-40B4-BE49-F238E27FC236}">
                  <a16:creationId xmlns:a16="http://schemas.microsoft.com/office/drawing/2014/main" xmlns="" id="{771E7510-68B2-451B-B9E0-5BF5747BB991}"/>
                </a:ext>
              </a:extLst>
            </p:cNvPr>
            <p:cNvSpPr/>
            <p:nvPr/>
          </p:nvSpPr>
          <p:spPr bwMode="auto">
            <a:xfrm>
              <a:off x="5202238" y="3430588"/>
              <a:ext cx="9525" cy="73025"/>
            </a:xfrm>
            <a:custGeom>
              <a:avLst/>
              <a:gdLst>
                <a:gd name="T0" fmla="*/ 3 w 3"/>
                <a:gd name="T1" fmla="*/ 3 h 22"/>
                <a:gd name="T2" fmla="*/ 3 w 3"/>
                <a:gd name="T3" fmla="*/ 0 h 22"/>
                <a:gd name="T4" fmla="*/ 3 w 3"/>
                <a:gd name="T5" fmla="*/ 2 h 22"/>
                <a:gd name="T6" fmla="*/ 0 w 3"/>
                <a:gd name="T7" fmla="*/ 20 h 22"/>
                <a:gd name="T8" fmla="*/ 0 w 3"/>
                <a:gd name="T9" fmla="*/ 22 h 22"/>
                <a:gd name="T10" fmla="*/ 0 w 3"/>
                <a:gd name="T11" fmla="*/ 21 h 22"/>
                <a:gd name="T12" fmla="*/ 3 w 3"/>
                <a:gd name="T1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2">
                  <a:moveTo>
                    <a:pt x="3" y="3"/>
                  </a:moveTo>
                  <a:cubicBezTo>
                    <a:pt x="3" y="2"/>
                    <a:pt x="3" y="1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4" name="ïṡ1ídê">
              <a:extLst>
                <a:ext uri="{FF2B5EF4-FFF2-40B4-BE49-F238E27FC236}">
                  <a16:creationId xmlns:a16="http://schemas.microsoft.com/office/drawing/2014/main" xmlns="" id="{B32B2783-1650-4A78-97F6-46E95737D01A}"/>
                </a:ext>
              </a:extLst>
            </p:cNvPr>
            <p:cNvSpPr/>
            <p:nvPr/>
          </p:nvSpPr>
          <p:spPr bwMode="auto">
            <a:xfrm>
              <a:off x="5153026" y="3222625"/>
              <a:ext cx="319088" cy="134938"/>
            </a:xfrm>
            <a:custGeom>
              <a:avLst/>
              <a:gdLst>
                <a:gd name="T0" fmla="*/ 7 w 97"/>
                <a:gd name="T1" fmla="*/ 30 h 41"/>
                <a:gd name="T2" fmla="*/ 26 w 97"/>
                <a:gd name="T3" fmla="*/ 28 h 41"/>
                <a:gd name="T4" fmla="*/ 32 w 97"/>
                <a:gd name="T5" fmla="*/ 23 h 41"/>
                <a:gd name="T6" fmla="*/ 40 w 97"/>
                <a:gd name="T7" fmla="*/ 7 h 41"/>
                <a:gd name="T8" fmla="*/ 56 w 97"/>
                <a:gd name="T9" fmla="*/ 7 h 41"/>
                <a:gd name="T10" fmla="*/ 64 w 97"/>
                <a:gd name="T11" fmla="*/ 24 h 41"/>
                <a:gd name="T12" fmla="*/ 71 w 97"/>
                <a:gd name="T13" fmla="*/ 29 h 41"/>
                <a:gd name="T14" fmla="*/ 89 w 97"/>
                <a:gd name="T15" fmla="*/ 32 h 41"/>
                <a:gd name="T16" fmla="*/ 97 w 97"/>
                <a:gd name="T17" fmla="*/ 41 h 41"/>
                <a:gd name="T18" fmla="*/ 89 w 97"/>
                <a:gd name="T19" fmla="*/ 32 h 41"/>
                <a:gd name="T20" fmla="*/ 71 w 97"/>
                <a:gd name="T21" fmla="*/ 28 h 41"/>
                <a:gd name="T22" fmla="*/ 64 w 97"/>
                <a:gd name="T23" fmla="*/ 23 h 41"/>
                <a:gd name="T24" fmla="*/ 56 w 97"/>
                <a:gd name="T25" fmla="*/ 7 h 41"/>
                <a:gd name="T26" fmla="*/ 40 w 97"/>
                <a:gd name="T27" fmla="*/ 6 h 41"/>
                <a:gd name="T28" fmla="*/ 32 w 97"/>
                <a:gd name="T29" fmla="*/ 23 h 41"/>
                <a:gd name="T30" fmla="*/ 26 w 97"/>
                <a:gd name="T31" fmla="*/ 27 h 41"/>
                <a:gd name="T32" fmla="*/ 7 w 97"/>
                <a:gd name="T33" fmla="*/ 29 h 41"/>
                <a:gd name="T34" fmla="*/ 0 w 97"/>
                <a:gd name="T35" fmla="*/ 38 h 41"/>
                <a:gd name="T36" fmla="*/ 7 w 97"/>
                <a:gd name="T3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41">
                  <a:moveTo>
                    <a:pt x="7" y="30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31" y="26"/>
                    <a:pt x="32" y="2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4" y="0"/>
                    <a:pt x="53" y="1"/>
                    <a:pt x="56" y="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6" y="27"/>
                    <a:pt x="68" y="29"/>
                    <a:pt x="71" y="29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4" y="33"/>
                    <a:pt x="97" y="37"/>
                    <a:pt x="97" y="41"/>
                  </a:cubicBezTo>
                  <a:cubicBezTo>
                    <a:pt x="97" y="36"/>
                    <a:pt x="94" y="32"/>
                    <a:pt x="89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8" y="28"/>
                    <a:pt x="66" y="26"/>
                    <a:pt x="64" y="2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3" y="0"/>
                    <a:pt x="44" y="0"/>
                    <a:pt x="40" y="6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7"/>
                    <a:pt x="26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0"/>
                    <a:pt x="0" y="34"/>
                    <a:pt x="0" y="38"/>
                  </a:cubicBezTo>
                  <a:cubicBezTo>
                    <a:pt x="0" y="34"/>
                    <a:pt x="3" y="30"/>
                    <a:pt x="7" y="30"/>
                  </a:cubicBez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5" name="í$ḻíďê">
              <a:extLst>
                <a:ext uri="{FF2B5EF4-FFF2-40B4-BE49-F238E27FC236}">
                  <a16:creationId xmlns:a16="http://schemas.microsoft.com/office/drawing/2014/main" xmlns="" id="{E3251804-9568-484F-84E7-FE06E8A496C9}"/>
                </a:ext>
              </a:extLst>
            </p:cNvPr>
            <p:cNvSpPr/>
            <p:nvPr/>
          </p:nvSpPr>
          <p:spPr bwMode="auto">
            <a:xfrm>
              <a:off x="5410201" y="3436938"/>
              <a:ext cx="12700" cy="73025"/>
            </a:xfrm>
            <a:custGeom>
              <a:avLst/>
              <a:gdLst>
                <a:gd name="T0" fmla="*/ 0 w 4"/>
                <a:gd name="T1" fmla="*/ 2 h 22"/>
                <a:gd name="T2" fmla="*/ 0 w 4"/>
                <a:gd name="T3" fmla="*/ 0 h 22"/>
                <a:gd name="T4" fmla="*/ 0 w 4"/>
                <a:gd name="T5" fmla="*/ 2 h 22"/>
                <a:gd name="T6" fmla="*/ 4 w 4"/>
                <a:gd name="T7" fmla="*/ 21 h 22"/>
                <a:gd name="T8" fmla="*/ 4 w 4"/>
                <a:gd name="T9" fmla="*/ 22 h 22"/>
                <a:gd name="T10" fmla="*/ 4 w 4"/>
                <a:gd name="T11" fmla="*/ 20 h 22"/>
                <a:gd name="T12" fmla="*/ 0 w 4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1"/>
                    <a:pt x="4" y="21"/>
                    <a:pt x="4" y="2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6" name="ïṧľíḓe">
              <a:extLst>
                <a:ext uri="{FF2B5EF4-FFF2-40B4-BE49-F238E27FC236}">
                  <a16:creationId xmlns:a16="http://schemas.microsoft.com/office/drawing/2014/main" xmlns="" id="{E07C2440-8D7F-417C-A9E0-4C8E557515C5}"/>
                </a:ext>
              </a:extLst>
            </p:cNvPr>
            <p:cNvSpPr/>
            <p:nvPr/>
          </p:nvSpPr>
          <p:spPr bwMode="auto">
            <a:xfrm>
              <a:off x="5557838" y="3222625"/>
              <a:ext cx="360363" cy="342900"/>
            </a:xfrm>
            <a:custGeom>
              <a:avLst/>
              <a:gdLst>
                <a:gd name="T0" fmla="*/ 104 w 109"/>
                <a:gd name="T1" fmla="*/ 54 h 104"/>
                <a:gd name="T2" fmla="*/ 107 w 109"/>
                <a:gd name="T3" fmla="*/ 40 h 104"/>
                <a:gd name="T4" fmla="*/ 96 w 109"/>
                <a:gd name="T5" fmla="*/ 30 h 104"/>
                <a:gd name="T6" fmla="*/ 77 w 109"/>
                <a:gd name="T7" fmla="*/ 27 h 104"/>
                <a:gd name="T8" fmla="*/ 75 w 109"/>
                <a:gd name="T9" fmla="*/ 25 h 104"/>
                <a:gd name="T10" fmla="*/ 66 w 109"/>
                <a:gd name="T11" fmla="*/ 8 h 104"/>
                <a:gd name="T12" fmla="*/ 54 w 109"/>
                <a:gd name="T13" fmla="*/ 0 h 104"/>
                <a:gd name="T14" fmla="*/ 42 w 109"/>
                <a:gd name="T15" fmla="*/ 7 h 104"/>
                <a:gd name="T16" fmla="*/ 34 w 109"/>
                <a:gd name="T17" fmla="*/ 24 h 104"/>
                <a:gd name="T18" fmla="*/ 31 w 109"/>
                <a:gd name="T19" fmla="*/ 26 h 104"/>
                <a:gd name="T20" fmla="*/ 12 w 109"/>
                <a:gd name="T21" fmla="*/ 28 h 104"/>
                <a:gd name="T22" fmla="*/ 1 w 109"/>
                <a:gd name="T23" fmla="*/ 37 h 104"/>
                <a:gd name="T24" fmla="*/ 5 w 109"/>
                <a:gd name="T25" fmla="*/ 51 h 104"/>
                <a:gd name="T26" fmla="*/ 18 w 109"/>
                <a:gd name="T27" fmla="*/ 64 h 104"/>
                <a:gd name="T28" fmla="*/ 19 w 109"/>
                <a:gd name="T29" fmla="*/ 68 h 104"/>
                <a:gd name="T30" fmla="*/ 16 w 109"/>
                <a:gd name="T31" fmla="*/ 86 h 104"/>
                <a:gd name="T32" fmla="*/ 21 w 109"/>
                <a:gd name="T33" fmla="*/ 99 h 104"/>
                <a:gd name="T34" fmla="*/ 29 w 109"/>
                <a:gd name="T35" fmla="*/ 102 h 104"/>
                <a:gd name="T36" fmla="*/ 36 w 109"/>
                <a:gd name="T37" fmla="*/ 101 h 104"/>
                <a:gd name="T38" fmla="*/ 52 w 109"/>
                <a:gd name="T39" fmla="*/ 93 h 104"/>
                <a:gd name="T40" fmla="*/ 56 w 109"/>
                <a:gd name="T41" fmla="*/ 93 h 104"/>
                <a:gd name="T42" fmla="*/ 72 w 109"/>
                <a:gd name="T43" fmla="*/ 102 h 104"/>
                <a:gd name="T44" fmla="*/ 87 w 109"/>
                <a:gd name="T45" fmla="*/ 101 h 104"/>
                <a:gd name="T46" fmla="*/ 92 w 109"/>
                <a:gd name="T47" fmla="*/ 88 h 104"/>
                <a:gd name="T48" fmla="*/ 89 w 109"/>
                <a:gd name="T49" fmla="*/ 70 h 104"/>
                <a:gd name="T50" fmla="*/ 90 w 109"/>
                <a:gd name="T51" fmla="*/ 66 h 104"/>
                <a:gd name="T52" fmla="*/ 104 w 109"/>
                <a:gd name="T53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" h="104">
                  <a:moveTo>
                    <a:pt x="104" y="54"/>
                  </a:moveTo>
                  <a:cubicBezTo>
                    <a:pt x="107" y="50"/>
                    <a:pt x="109" y="45"/>
                    <a:pt x="107" y="40"/>
                  </a:cubicBezTo>
                  <a:cubicBezTo>
                    <a:pt x="105" y="35"/>
                    <a:pt x="101" y="31"/>
                    <a:pt x="96" y="30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7"/>
                    <a:pt x="75" y="26"/>
                    <a:pt x="75" y="25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4" y="3"/>
                    <a:pt x="59" y="0"/>
                    <a:pt x="54" y="0"/>
                  </a:cubicBezTo>
                  <a:cubicBezTo>
                    <a:pt x="49" y="0"/>
                    <a:pt x="44" y="3"/>
                    <a:pt x="42" y="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2" y="26"/>
                    <a:pt x="31" y="2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7" y="29"/>
                    <a:pt x="3" y="32"/>
                    <a:pt x="1" y="37"/>
                  </a:cubicBezTo>
                  <a:cubicBezTo>
                    <a:pt x="0" y="42"/>
                    <a:pt x="1" y="47"/>
                    <a:pt x="5" y="51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19" y="66"/>
                    <a:pt x="19" y="68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5" y="91"/>
                    <a:pt x="17" y="96"/>
                    <a:pt x="21" y="99"/>
                  </a:cubicBezTo>
                  <a:cubicBezTo>
                    <a:pt x="24" y="101"/>
                    <a:pt x="27" y="102"/>
                    <a:pt x="29" y="102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3" y="92"/>
                    <a:pt x="55" y="92"/>
                    <a:pt x="56" y="93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7" y="104"/>
                    <a:pt x="83" y="104"/>
                    <a:pt x="87" y="101"/>
                  </a:cubicBezTo>
                  <a:cubicBezTo>
                    <a:pt x="91" y="98"/>
                    <a:pt x="93" y="93"/>
                    <a:pt x="92" y="8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8"/>
                    <a:pt x="89" y="67"/>
                    <a:pt x="90" y="66"/>
                  </a:cubicBezTo>
                  <a:lnTo>
                    <a:pt x="104" y="54"/>
                  </a:lnTo>
                  <a:close/>
                </a:path>
              </a:pathLst>
            </a:custGeom>
            <a:solidFill>
              <a:srgbClr val="DC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7" name="íślíḓè">
              <a:extLst>
                <a:ext uri="{FF2B5EF4-FFF2-40B4-BE49-F238E27FC236}">
                  <a16:creationId xmlns:a16="http://schemas.microsoft.com/office/drawing/2014/main" xmlns="" id="{3B919F64-45FB-4752-9ECA-BC64012A959A}"/>
                </a:ext>
              </a:extLst>
            </p:cNvPr>
            <p:cNvSpPr/>
            <p:nvPr/>
          </p:nvSpPr>
          <p:spPr bwMode="auto">
            <a:xfrm>
              <a:off x="5561013" y="3222625"/>
              <a:ext cx="354013" cy="146050"/>
            </a:xfrm>
            <a:custGeom>
              <a:avLst/>
              <a:gdLst>
                <a:gd name="T0" fmla="*/ 0 w 107"/>
                <a:gd name="T1" fmla="*/ 37 h 44"/>
                <a:gd name="T2" fmla="*/ 11 w 107"/>
                <a:gd name="T3" fmla="*/ 28 h 44"/>
                <a:gd name="T4" fmla="*/ 30 w 107"/>
                <a:gd name="T5" fmla="*/ 26 h 44"/>
                <a:gd name="T6" fmla="*/ 33 w 107"/>
                <a:gd name="T7" fmla="*/ 24 h 44"/>
                <a:gd name="T8" fmla="*/ 41 w 107"/>
                <a:gd name="T9" fmla="*/ 8 h 44"/>
                <a:gd name="T10" fmla="*/ 53 w 107"/>
                <a:gd name="T11" fmla="*/ 1 h 44"/>
                <a:gd name="T12" fmla="*/ 65 w 107"/>
                <a:gd name="T13" fmla="*/ 9 h 44"/>
                <a:gd name="T14" fmla="*/ 74 w 107"/>
                <a:gd name="T15" fmla="*/ 26 h 44"/>
                <a:gd name="T16" fmla="*/ 76 w 107"/>
                <a:gd name="T17" fmla="*/ 28 h 44"/>
                <a:gd name="T18" fmla="*/ 95 w 107"/>
                <a:gd name="T19" fmla="*/ 31 h 44"/>
                <a:gd name="T20" fmla="*/ 106 w 107"/>
                <a:gd name="T21" fmla="*/ 40 h 44"/>
                <a:gd name="T22" fmla="*/ 107 w 107"/>
                <a:gd name="T23" fmla="*/ 44 h 44"/>
                <a:gd name="T24" fmla="*/ 106 w 107"/>
                <a:gd name="T25" fmla="*/ 40 h 44"/>
                <a:gd name="T26" fmla="*/ 95 w 107"/>
                <a:gd name="T27" fmla="*/ 30 h 44"/>
                <a:gd name="T28" fmla="*/ 76 w 107"/>
                <a:gd name="T29" fmla="*/ 27 h 44"/>
                <a:gd name="T30" fmla="*/ 74 w 107"/>
                <a:gd name="T31" fmla="*/ 25 h 44"/>
                <a:gd name="T32" fmla="*/ 65 w 107"/>
                <a:gd name="T33" fmla="*/ 8 h 44"/>
                <a:gd name="T34" fmla="*/ 53 w 107"/>
                <a:gd name="T35" fmla="*/ 0 h 44"/>
                <a:gd name="T36" fmla="*/ 41 w 107"/>
                <a:gd name="T37" fmla="*/ 7 h 44"/>
                <a:gd name="T38" fmla="*/ 33 w 107"/>
                <a:gd name="T39" fmla="*/ 24 h 44"/>
                <a:gd name="T40" fmla="*/ 30 w 107"/>
                <a:gd name="T41" fmla="*/ 26 h 44"/>
                <a:gd name="T42" fmla="*/ 11 w 107"/>
                <a:gd name="T43" fmla="*/ 28 h 44"/>
                <a:gd name="T44" fmla="*/ 0 w 107"/>
                <a:gd name="T45" fmla="*/ 37 h 44"/>
                <a:gd name="T46" fmla="*/ 0 w 107"/>
                <a:gd name="T47" fmla="*/ 41 h 44"/>
                <a:gd name="T48" fmla="*/ 0 w 107"/>
                <a:gd name="T49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44">
                  <a:moveTo>
                    <a:pt x="0" y="37"/>
                  </a:moveTo>
                  <a:cubicBezTo>
                    <a:pt x="2" y="32"/>
                    <a:pt x="6" y="29"/>
                    <a:pt x="11" y="28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3" y="24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3"/>
                    <a:pt x="48" y="1"/>
                    <a:pt x="53" y="1"/>
                  </a:cubicBezTo>
                  <a:cubicBezTo>
                    <a:pt x="58" y="1"/>
                    <a:pt x="63" y="4"/>
                    <a:pt x="65" y="9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5" y="27"/>
                    <a:pt x="76" y="28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0" y="32"/>
                    <a:pt x="104" y="35"/>
                    <a:pt x="106" y="40"/>
                  </a:cubicBezTo>
                  <a:cubicBezTo>
                    <a:pt x="106" y="42"/>
                    <a:pt x="107" y="43"/>
                    <a:pt x="107" y="44"/>
                  </a:cubicBezTo>
                  <a:cubicBezTo>
                    <a:pt x="107" y="43"/>
                    <a:pt x="106" y="41"/>
                    <a:pt x="106" y="40"/>
                  </a:cubicBezTo>
                  <a:cubicBezTo>
                    <a:pt x="104" y="35"/>
                    <a:pt x="100" y="31"/>
                    <a:pt x="95" y="3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7"/>
                    <a:pt x="74" y="26"/>
                    <a:pt x="74" y="25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3" y="3"/>
                    <a:pt x="58" y="0"/>
                    <a:pt x="53" y="0"/>
                  </a:cubicBezTo>
                  <a:cubicBezTo>
                    <a:pt x="48" y="0"/>
                    <a:pt x="43" y="3"/>
                    <a:pt x="41" y="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1" y="26"/>
                    <a:pt x="30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6" y="29"/>
                    <a:pt x="2" y="32"/>
                    <a:pt x="0" y="37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0" y="40"/>
                    <a:pt x="0" y="39"/>
                    <a:pt x="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8" name="íśḻiḍè">
              <a:extLst>
                <a:ext uri="{FF2B5EF4-FFF2-40B4-BE49-F238E27FC236}">
                  <a16:creationId xmlns:a16="http://schemas.microsoft.com/office/drawing/2014/main" xmlns="" id="{49850BCA-EA85-41DC-9998-EC2C456F7DD0}"/>
                </a:ext>
              </a:extLst>
            </p:cNvPr>
            <p:cNvSpPr/>
            <p:nvPr/>
          </p:nvSpPr>
          <p:spPr bwMode="auto">
            <a:xfrm>
              <a:off x="5851526" y="3449638"/>
              <a:ext cx="9525" cy="69850"/>
            </a:xfrm>
            <a:custGeom>
              <a:avLst/>
              <a:gdLst>
                <a:gd name="T0" fmla="*/ 0 w 3"/>
                <a:gd name="T1" fmla="*/ 1 h 21"/>
                <a:gd name="T2" fmla="*/ 0 w 3"/>
                <a:gd name="T3" fmla="*/ 0 h 21"/>
                <a:gd name="T4" fmla="*/ 0 w 3"/>
                <a:gd name="T5" fmla="*/ 1 h 21"/>
                <a:gd name="T6" fmla="*/ 3 w 3"/>
                <a:gd name="T7" fmla="*/ 20 h 21"/>
                <a:gd name="T8" fmla="*/ 3 w 3"/>
                <a:gd name="T9" fmla="*/ 21 h 21"/>
                <a:gd name="T10" fmla="*/ 3 w 3"/>
                <a:gd name="T11" fmla="*/ 19 h 21"/>
                <a:gd name="T12" fmla="*/ 0 w 3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1"/>
                    <a:pt x="3" y="20"/>
                    <a:pt x="3" y="1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9" name="íSḻiḍe">
              <a:extLst>
                <a:ext uri="{FF2B5EF4-FFF2-40B4-BE49-F238E27FC236}">
                  <a16:creationId xmlns:a16="http://schemas.microsoft.com/office/drawing/2014/main" xmlns="" id="{D79C2450-7B1B-4A79-A68E-CB26FE5A7154}"/>
                </a:ext>
              </a:extLst>
            </p:cNvPr>
            <p:cNvSpPr/>
            <p:nvPr/>
          </p:nvSpPr>
          <p:spPr bwMode="auto">
            <a:xfrm>
              <a:off x="5611813" y="3443288"/>
              <a:ext cx="9525" cy="69850"/>
            </a:xfrm>
            <a:custGeom>
              <a:avLst/>
              <a:gdLst>
                <a:gd name="T0" fmla="*/ 3 w 3"/>
                <a:gd name="T1" fmla="*/ 1 h 21"/>
                <a:gd name="T2" fmla="*/ 3 w 3"/>
                <a:gd name="T3" fmla="*/ 0 h 21"/>
                <a:gd name="T4" fmla="*/ 3 w 3"/>
                <a:gd name="T5" fmla="*/ 1 h 21"/>
                <a:gd name="T6" fmla="*/ 0 w 3"/>
                <a:gd name="T7" fmla="*/ 19 h 21"/>
                <a:gd name="T8" fmla="*/ 0 w 3"/>
                <a:gd name="T9" fmla="*/ 21 h 21"/>
                <a:gd name="T10" fmla="*/ 0 w 3"/>
                <a:gd name="T11" fmla="*/ 19 h 21"/>
                <a:gd name="T12" fmla="*/ 3 w 3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1"/>
                    <a:pt x="0" y="20"/>
                    <a:pt x="0" y="19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0" name="iSḷiďê">
              <a:extLst>
                <a:ext uri="{FF2B5EF4-FFF2-40B4-BE49-F238E27FC236}">
                  <a16:creationId xmlns:a16="http://schemas.microsoft.com/office/drawing/2014/main" xmlns="" id="{D8795752-1381-4582-8B79-77F51211961B}"/>
                </a:ext>
              </a:extLst>
            </p:cNvPr>
            <p:cNvSpPr/>
            <p:nvPr/>
          </p:nvSpPr>
          <p:spPr bwMode="auto">
            <a:xfrm>
              <a:off x="5567363" y="3232150"/>
              <a:ext cx="336550" cy="323850"/>
            </a:xfrm>
            <a:custGeom>
              <a:avLst/>
              <a:gdLst>
                <a:gd name="T0" fmla="*/ 59 w 102"/>
                <a:gd name="T1" fmla="*/ 7 h 98"/>
                <a:gd name="T2" fmla="*/ 67 w 102"/>
                <a:gd name="T3" fmla="*/ 24 h 98"/>
                <a:gd name="T4" fmla="*/ 74 w 102"/>
                <a:gd name="T5" fmla="*/ 29 h 98"/>
                <a:gd name="T6" fmla="*/ 92 w 102"/>
                <a:gd name="T7" fmla="*/ 32 h 98"/>
                <a:gd name="T8" fmla="*/ 97 w 102"/>
                <a:gd name="T9" fmla="*/ 47 h 98"/>
                <a:gd name="T10" fmla="*/ 84 w 102"/>
                <a:gd name="T11" fmla="*/ 60 h 98"/>
                <a:gd name="T12" fmla="*/ 81 w 102"/>
                <a:gd name="T13" fmla="*/ 67 h 98"/>
                <a:gd name="T14" fmla="*/ 84 w 102"/>
                <a:gd name="T15" fmla="*/ 86 h 98"/>
                <a:gd name="T16" fmla="*/ 72 w 102"/>
                <a:gd name="T17" fmla="*/ 95 h 98"/>
                <a:gd name="T18" fmla="*/ 55 w 102"/>
                <a:gd name="T19" fmla="*/ 85 h 98"/>
                <a:gd name="T20" fmla="*/ 47 w 102"/>
                <a:gd name="T21" fmla="*/ 85 h 98"/>
                <a:gd name="T22" fmla="*/ 31 w 102"/>
                <a:gd name="T23" fmla="*/ 93 h 98"/>
                <a:gd name="T24" fmla="*/ 18 w 102"/>
                <a:gd name="T25" fmla="*/ 84 h 98"/>
                <a:gd name="T26" fmla="*/ 21 w 102"/>
                <a:gd name="T27" fmla="*/ 66 h 98"/>
                <a:gd name="T28" fmla="*/ 19 w 102"/>
                <a:gd name="T29" fmla="*/ 58 h 98"/>
                <a:gd name="T30" fmla="*/ 5 w 102"/>
                <a:gd name="T31" fmla="*/ 45 h 98"/>
                <a:gd name="T32" fmla="*/ 10 w 102"/>
                <a:gd name="T33" fmla="*/ 30 h 98"/>
                <a:gd name="T34" fmla="*/ 28 w 102"/>
                <a:gd name="T35" fmla="*/ 28 h 98"/>
                <a:gd name="T36" fmla="*/ 35 w 102"/>
                <a:gd name="T37" fmla="*/ 23 h 98"/>
                <a:gd name="T38" fmla="*/ 43 w 102"/>
                <a:gd name="T39" fmla="*/ 7 h 98"/>
                <a:gd name="T40" fmla="*/ 59 w 102"/>
                <a:gd name="T41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8">
                  <a:moveTo>
                    <a:pt x="59" y="7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8" y="27"/>
                    <a:pt x="71" y="29"/>
                    <a:pt x="74" y="29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9" y="33"/>
                    <a:pt x="102" y="42"/>
                    <a:pt x="97" y="4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2" y="62"/>
                    <a:pt x="81" y="65"/>
                    <a:pt x="81" y="67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6" y="93"/>
                    <a:pt x="78" y="98"/>
                    <a:pt x="72" y="9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3" y="84"/>
                    <a:pt x="50" y="84"/>
                    <a:pt x="47" y="85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4" y="97"/>
                    <a:pt x="17" y="91"/>
                    <a:pt x="18" y="84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3"/>
                    <a:pt x="21" y="60"/>
                    <a:pt x="19" y="5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0" y="39"/>
                    <a:pt x="3" y="31"/>
                    <a:pt x="10" y="3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7"/>
                    <a:pt x="34" y="26"/>
                    <a:pt x="35" y="23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6" y="0"/>
                    <a:pt x="56" y="1"/>
                    <a:pt x="59" y="7"/>
                  </a:cubicBezTo>
                  <a:close/>
                </a:path>
              </a:pathLst>
            </a:custGeom>
            <a:solidFill>
              <a:srgbClr val="FF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1" name="îslîdê">
              <a:extLst>
                <a:ext uri="{FF2B5EF4-FFF2-40B4-BE49-F238E27FC236}">
                  <a16:creationId xmlns:a16="http://schemas.microsoft.com/office/drawing/2014/main" xmlns="" id="{4EBECF68-55B7-44A5-A1E1-F64A1734FFD5}"/>
                </a:ext>
              </a:extLst>
            </p:cNvPr>
            <p:cNvSpPr/>
            <p:nvPr/>
          </p:nvSpPr>
          <p:spPr bwMode="auto">
            <a:xfrm>
              <a:off x="5627688" y="3328988"/>
              <a:ext cx="198438" cy="193675"/>
            </a:xfrm>
            <a:custGeom>
              <a:avLst/>
              <a:gdLst>
                <a:gd name="T0" fmla="*/ 56 w 60"/>
                <a:gd name="T1" fmla="*/ 0 h 59"/>
                <a:gd name="T2" fmla="*/ 55 w 60"/>
                <a:gd name="T3" fmla="*/ 0 h 59"/>
                <a:gd name="T4" fmla="*/ 0 w 60"/>
                <a:gd name="T5" fmla="*/ 53 h 59"/>
                <a:gd name="T6" fmla="*/ 0 w 60"/>
                <a:gd name="T7" fmla="*/ 55 h 59"/>
                <a:gd name="T8" fmla="*/ 0 w 60"/>
                <a:gd name="T9" fmla="*/ 59 h 59"/>
                <a:gd name="T10" fmla="*/ 60 w 60"/>
                <a:gd name="T11" fmla="*/ 1 h 59"/>
                <a:gd name="T12" fmla="*/ 56 w 6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9">
                  <a:moveTo>
                    <a:pt x="5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60" y="1"/>
                    <a:pt x="60" y="1"/>
                    <a:pt x="60" y="1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2" name="ïṡḻíḍê">
              <a:extLst>
                <a:ext uri="{FF2B5EF4-FFF2-40B4-BE49-F238E27FC236}">
                  <a16:creationId xmlns:a16="http://schemas.microsoft.com/office/drawing/2014/main" xmlns="" id="{2894E6E5-55CE-4199-93F8-F3D09DBF1D5E}"/>
                </a:ext>
              </a:extLst>
            </p:cNvPr>
            <p:cNvSpPr/>
            <p:nvPr/>
          </p:nvSpPr>
          <p:spPr bwMode="auto">
            <a:xfrm>
              <a:off x="5649913" y="3338513"/>
              <a:ext cx="254000" cy="204788"/>
            </a:xfrm>
            <a:custGeom>
              <a:avLst/>
              <a:gdLst>
                <a:gd name="T0" fmla="*/ 56 w 77"/>
                <a:gd name="T1" fmla="*/ 35 h 62"/>
                <a:gd name="T2" fmla="*/ 59 w 77"/>
                <a:gd name="T3" fmla="*/ 28 h 62"/>
                <a:gd name="T4" fmla="*/ 72 w 77"/>
                <a:gd name="T5" fmla="*/ 15 h 62"/>
                <a:gd name="T6" fmla="*/ 67 w 77"/>
                <a:gd name="T7" fmla="*/ 0 h 62"/>
                <a:gd name="T8" fmla="*/ 65 w 77"/>
                <a:gd name="T9" fmla="*/ 0 h 62"/>
                <a:gd name="T10" fmla="*/ 0 w 77"/>
                <a:gd name="T11" fmla="*/ 62 h 62"/>
                <a:gd name="T12" fmla="*/ 6 w 77"/>
                <a:gd name="T13" fmla="*/ 61 h 62"/>
                <a:gd name="T14" fmla="*/ 22 w 77"/>
                <a:gd name="T15" fmla="*/ 53 h 62"/>
                <a:gd name="T16" fmla="*/ 30 w 77"/>
                <a:gd name="T17" fmla="*/ 53 h 62"/>
                <a:gd name="T18" fmla="*/ 37 w 77"/>
                <a:gd name="T19" fmla="*/ 57 h 62"/>
                <a:gd name="T20" fmla="*/ 57 w 77"/>
                <a:gd name="T21" fmla="*/ 38 h 62"/>
                <a:gd name="T22" fmla="*/ 56 w 77"/>
                <a:gd name="T23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62">
                  <a:moveTo>
                    <a:pt x="56" y="35"/>
                  </a:moveTo>
                  <a:cubicBezTo>
                    <a:pt x="56" y="33"/>
                    <a:pt x="57" y="30"/>
                    <a:pt x="59" y="28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7" y="10"/>
                    <a:pt x="74" y="1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62"/>
                    <a:pt x="4" y="62"/>
                    <a:pt x="6" y="6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5" y="52"/>
                    <a:pt x="28" y="52"/>
                    <a:pt x="30" y="53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7" y="38"/>
                    <a:pt x="57" y="38"/>
                    <a:pt x="57" y="38"/>
                  </a:cubicBezTo>
                  <a:lnTo>
                    <a:pt x="56" y="35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3" name="îṡļîďê">
              <a:extLst>
                <a:ext uri="{FF2B5EF4-FFF2-40B4-BE49-F238E27FC236}">
                  <a16:creationId xmlns:a16="http://schemas.microsoft.com/office/drawing/2014/main" xmlns="" id="{0B72BF87-616A-4E83-8CC9-663338486E91}"/>
                </a:ext>
              </a:extLst>
            </p:cNvPr>
            <p:cNvSpPr/>
            <p:nvPr/>
          </p:nvSpPr>
          <p:spPr bwMode="auto">
            <a:xfrm>
              <a:off x="5618163" y="3265488"/>
              <a:ext cx="168275" cy="184150"/>
            </a:xfrm>
            <a:custGeom>
              <a:avLst/>
              <a:gdLst>
                <a:gd name="T0" fmla="*/ 6 w 51"/>
                <a:gd name="T1" fmla="*/ 56 h 56"/>
                <a:gd name="T2" fmla="*/ 51 w 51"/>
                <a:gd name="T3" fmla="*/ 12 h 56"/>
                <a:gd name="T4" fmla="*/ 46 w 51"/>
                <a:gd name="T5" fmla="*/ 0 h 56"/>
                <a:gd name="T6" fmla="*/ 0 w 51"/>
                <a:gd name="T7" fmla="*/ 44 h 56"/>
                <a:gd name="T8" fmla="*/ 4 w 51"/>
                <a:gd name="T9" fmla="*/ 48 h 56"/>
                <a:gd name="T10" fmla="*/ 6 w 51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6">
                  <a:moveTo>
                    <a:pt x="6" y="5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3"/>
                    <a:pt x="6" y="56"/>
                  </a:cubicBez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4" name="i$ḷídê">
              <a:extLst>
                <a:ext uri="{FF2B5EF4-FFF2-40B4-BE49-F238E27FC236}">
                  <a16:creationId xmlns:a16="http://schemas.microsoft.com/office/drawing/2014/main" xmlns="" id="{216378DE-6DBA-4E56-B780-A86B1697C1AF}"/>
                </a:ext>
              </a:extLst>
            </p:cNvPr>
            <p:cNvSpPr/>
            <p:nvPr/>
          </p:nvSpPr>
          <p:spPr bwMode="auto">
            <a:xfrm>
              <a:off x="5627688" y="3443288"/>
              <a:ext cx="9525" cy="73025"/>
            </a:xfrm>
            <a:custGeom>
              <a:avLst/>
              <a:gdLst>
                <a:gd name="T0" fmla="*/ 3 w 3"/>
                <a:gd name="T1" fmla="*/ 2 h 22"/>
                <a:gd name="T2" fmla="*/ 3 w 3"/>
                <a:gd name="T3" fmla="*/ 0 h 22"/>
                <a:gd name="T4" fmla="*/ 3 w 3"/>
                <a:gd name="T5" fmla="*/ 2 h 22"/>
                <a:gd name="T6" fmla="*/ 0 w 3"/>
                <a:gd name="T7" fmla="*/ 20 h 22"/>
                <a:gd name="T8" fmla="*/ 0 w 3"/>
                <a:gd name="T9" fmla="*/ 22 h 22"/>
                <a:gd name="T10" fmla="*/ 0 w 3"/>
                <a:gd name="T11" fmla="*/ 20 h 22"/>
                <a:gd name="T12" fmla="*/ 3 w 3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2">
                  <a:moveTo>
                    <a:pt x="3" y="2"/>
                  </a:moveTo>
                  <a:cubicBezTo>
                    <a:pt x="3" y="2"/>
                    <a:pt x="3" y="1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5" name="iŝľíḋê">
              <a:extLst>
                <a:ext uri="{FF2B5EF4-FFF2-40B4-BE49-F238E27FC236}">
                  <a16:creationId xmlns:a16="http://schemas.microsoft.com/office/drawing/2014/main" xmlns="" id="{516EA1C3-1B6D-4CF3-85F3-A8BED59126E8}"/>
                </a:ext>
              </a:extLst>
            </p:cNvPr>
            <p:cNvSpPr/>
            <p:nvPr/>
          </p:nvSpPr>
          <p:spPr bwMode="auto">
            <a:xfrm>
              <a:off x="5575301" y="3232150"/>
              <a:ext cx="322263" cy="136525"/>
            </a:xfrm>
            <a:custGeom>
              <a:avLst/>
              <a:gdLst>
                <a:gd name="T0" fmla="*/ 8 w 98"/>
                <a:gd name="T1" fmla="*/ 31 h 41"/>
                <a:gd name="T2" fmla="*/ 26 w 98"/>
                <a:gd name="T3" fmla="*/ 28 h 41"/>
                <a:gd name="T4" fmla="*/ 33 w 98"/>
                <a:gd name="T5" fmla="*/ 24 h 41"/>
                <a:gd name="T6" fmla="*/ 41 w 98"/>
                <a:gd name="T7" fmla="*/ 7 h 41"/>
                <a:gd name="T8" fmla="*/ 57 w 98"/>
                <a:gd name="T9" fmla="*/ 8 h 41"/>
                <a:gd name="T10" fmla="*/ 65 w 98"/>
                <a:gd name="T11" fmla="*/ 25 h 41"/>
                <a:gd name="T12" fmla="*/ 72 w 98"/>
                <a:gd name="T13" fmla="*/ 30 h 41"/>
                <a:gd name="T14" fmla="*/ 90 w 98"/>
                <a:gd name="T15" fmla="*/ 33 h 41"/>
                <a:gd name="T16" fmla="*/ 98 w 98"/>
                <a:gd name="T17" fmla="*/ 41 h 41"/>
                <a:gd name="T18" fmla="*/ 90 w 98"/>
                <a:gd name="T19" fmla="*/ 32 h 41"/>
                <a:gd name="T20" fmla="*/ 72 w 98"/>
                <a:gd name="T21" fmla="*/ 29 h 41"/>
                <a:gd name="T22" fmla="*/ 65 w 98"/>
                <a:gd name="T23" fmla="*/ 24 h 41"/>
                <a:gd name="T24" fmla="*/ 57 w 98"/>
                <a:gd name="T25" fmla="*/ 7 h 41"/>
                <a:gd name="T26" fmla="*/ 41 w 98"/>
                <a:gd name="T27" fmla="*/ 7 h 41"/>
                <a:gd name="T28" fmla="*/ 33 w 98"/>
                <a:gd name="T29" fmla="*/ 23 h 41"/>
                <a:gd name="T30" fmla="*/ 26 w 98"/>
                <a:gd name="T31" fmla="*/ 28 h 41"/>
                <a:gd name="T32" fmla="*/ 8 w 98"/>
                <a:gd name="T33" fmla="*/ 30 h 41"/>
                <a:gd name="T34" fmla="*/ 1 w 98"/>
                <a:gd name="T35" fmla="*/ 38 h 41"/>
                <a:gd name="T36" fmla="*/ 8 w 98"/>
                <a:gd name="T37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41">
                  <a:moveTo>
                    <a:pt x="8" y="3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9" y="28"/>
                    <a:pt x="32" y="26"/>
                    <a:pt x="33" y="24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4" y="1"/>
                    <a:pt x="54" y="1"/>
                    <a:pt x="57" y="8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7"/>
                    <a:pt x="69" y="29"/>
                    <a:pt x="72" y="30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5" y="34"/>
                    <a:pt x="97" y="37"/>
                    <a:pt x="98" y="41"/>
                  </a:cubicBezTo>
                  <a:cubicBezTo>
                    <a:pt x="98" y="37"/>
                    <a:pt x="95" y="33"/>
                    <a:pt x="90" y="32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9" y="29"/>
                    <a:pt x="66" y="27"/>
                    <a:pt x="65" y="24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4" y="1"/>
                    <a:pt x="44" y="0"/>
                    <a:pt x="41" y="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6"/>
                    <a:pt x="29" y="27"/>
                    <a:pt x="26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30"/>
                    <a:pt x="0" y="34"/>
                    <a:pt x="1" y="38"/>
                  </a:cubicBezTo>
                  <a:cubicBezTo>
                    <a:pt x="1" y="35"/>
                    <a:pt x="4" y="31"/>
                    <a:pt x="8" y="31"/>
                  </a:cubicBez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6" name="ísľíďé">
              <a:extLst>
                <a:ext uri="{FF2B5EF4-FFF2-40B4-BE49-F238E27FC236}">
                  <a16:creationId xmlns:a16="http://schemas.microsoft.com/office/drawing/2014/main" xmlns="" id="{812DFFD4-0522-4BCC-898C-1D527FEF165D}"/>
                </a:ext>
              </a:extLst>
            </p:cNvPr>
            <p:cNvSpPr/>
            <p:nvPr/>
          </p:nvSpPr>
          <p:spPr bwMode="auto">
            <a:xfrm>
              <a:off x="5835651" y="3449638"/>
              <a:ext cx="9525" cy="69850"/>
            </a:xfrm>
            <a:custGeom>
              <a:avLst/>
              <a:gdLst>
                <a:gd name="T0" fmla="*/ 0 w 3"/>
                <a:gd name="T1" fmla="*/ 1 h 21"/>
                <a:gd name="T2" fmla="*/ 0 w 3"/>
                <a:gd name="T3" fmla="*/ 0 h 21"/>
                <a:gd name="T4" fmla="*/ 0 w 3"/>
                <a:gd name="T5" fmla="*/ 2 h 21"/>
                <a:gd name="T6" fmla="*/ 3 w 3"/>
                <a:gd name="T7" fmla="*/ 20 h 21"/>
                <a:gd name="T8" fmla="*/ 3 w 3"/>
                <a:gd name="T9" fmla="*/ 21 h 21"/>
                <a:gd name="T10" fmla="*/ 3 w 3"/>
                <a:gd name="T11" fmla="*/ 20 h 21"/>
                <a:gd name="T12" fmla="*/ 0 w 3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7" name="işlïḍe">
              <a:extLst>
                <a:ext uri="{FF2B5EF4-FFF2-40B4-BE49-F238E27FC236}">
                  <a16:creationId xmlns:a16="http://schemas.microsoft.com/office/drawing/2014/main" xmlns="" id="{71882417-FB81-47DC-B71F-85A0532C352A}"/>
                </a:ext>
              </a:extLst>
            </p:cNvPr>
            <p:cNvSpPr/>
            <p:nvPr/>
          </p:nvSpPr>
          <p:spPr bwMode="auto">
            <a:xfrm>
              <a:off x="5983288" y="3236913"/>
              <a:ext cx="360363" cy="341313"/>
            </a:xfrm>
            <a:custGeom>
              <a:avLst/>
              <a:gdLst>
                <a:gd name="T0" fmla="*/ 104 w 109"/>
                <a:gd name="T1" fmla="*/ 54 h 104"/>
                <a:gd name="T2" fmla="*/ 108 w 109"/>
                <a:gd name="T3" fmla="*/ 40 h 104"/>
                <a:gd name="T4" fmla="*/ 96 w 109"/>
                <a:gd name="T5" fmla="*/ 30 h 104"/>
                <a:gd name="T6" fmla="*/ 78 w 109"/>
                <a:gd name="T7" fmla="*/ 27 h 104"/>
                <a:gd name="T8" fmla="*/ 75 w 109"/>
                <a:gd name="T9" fmla="*/ 25 h 104"/>
                <a:gd name="T10" fmla="*/ 67 w 109"/>
                <a:gd name="T11" fmla="*/ 8 h 104"/>
                <a:gd name="T12" fmla="*/ 55 w 109"/>
                <a:gd name="T13" fmla="*/ 0 h 104"/>
                <a:gd name="T14" fmla="*/ 55 w 109"/>
                <a:gd name="T15" fmla="*/ 0 h 104"/>
                <a:gd name="T16" fmla="*/ 42 w 109"/>
                <a:gd name="T17" fmla="*/ 7 h 104"/>
                <a:gd name="T18" fmla="*/ 34 w 109"/>
                <a:gd name="T19" fmla="*/ 24 h 104"/>
                <a:gd name="T20" fmla="*/ 31 w 109"/>
                <a:gd name="T21" fmla="*/ 26 h 104"/>
                <a:gd name="T22" fmla="*/ 13 w 109"/>
                <a:gd name="T23" fmla="*/ 28 h 104"/>
                <a:gd name="T24" fmla="*/ 2 w 109"/>
                <a:gd name="T25" fmla="*/ 37 h 104"/>
                <a:gd name="T26" fmla="*/ 5 w 109"/>
                <a:gd name="T27" fmla="*/ 51 h 104"/>
                <a:gd name="T28" fmla="*/ 19 w 109"/>
                <a:gd name="T29" fmla="*/ 64 h 104"/>
                <a:gd name="T30" fmla="*/ 20 w 109"/>
                <a:gd name="T31" fmla="*/ 67 h 104"/>
                <a:gd name="T32" fmla="*/ 17 w 109"/>
                <a:gd name="T33" fmla="*/ 86 h 104"/>
                <a:gd name="T34" fmla="*/ 22 w 109"/>
                <a:gd name="T35" fmla="*/ 99 h 104"/>
                <a:gd name="T36" fmla="*/ 30 w 109"/>
                <a:gd name="T37" fmla="*/ 102 h 104"/>
                <a:gd name="T38" fmla="*/ 36 w 109"/>
                <a:gd name="T39" fmla="*/ 100 h 104"/>
                <a:gd name="T40" fmla="*/ 53 w 109"/>
                <a:gd name="T41" fmla="*/ 92 h 104"/>
                <a:gd name="T42" fmla="*/ 56 w 109"/>
                <a:gd name="T43" fmla="*/ 92 h 104"/>
                <a:gd name="T44" fmla="*/ 73 w 109"/>
                <a:gd name="T45" fmla="*/ 102 h 104"/>
                <a:gd name="T46" fmla="*/ 87 w 109"/>
                <a:gd name="T47" fmla="*/ 101 h 104"/>
                <a:gd name="T48" fmla="*/ 93 w 109"/>
                <a:gd name="T49" fmla="*/ 88 h 104"/>
                <a:gd name="T50" fmla="*/ 90 w 109"/>
                <a:gd name="T51" fmla="*/ 69 h 104"/>
                <a:gd name="T52" fmla="*/ 91 w 109"/>
                <a:gd name="T53" fmla="*/ 66 h 104"/>
                <a:gd name="T54" fmla="*/ 104 w 109"/>
                <a:gd name="T55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04">
                  <a:moveTo>
                    <a:pt x="104" y="54"/>
                  </a:moveTo>
                  <a:cubicBezTo>
                    <a:pt x="108" y="50"/>
                    <a:pt x="109" y="45"/>
                    <a:pt x="108" y="40"/>
                  </a:cubicBezTo>
                  <a:cubicBezTo>
                    <a:pt x="106" y="35"/>
                    <a:pt x="102" y="31"/>
                    <a:pt x="96" y="3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7"/>
                    <a:pt x="76" y="26"/>
                    <a:pt x="75" y="25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3"/>
                    <a:pt x="60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9" y="0"/>
                    <a:pt x="45" y="3"/>
                    <a:pt x="42" y="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5"/>
                    <a:pt x="33" y="25"/>
                    <a:pt x="31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8" y="28"/>
                    <a:pt x="3" y="32"/>
                    <a:pt x="2" y="37"/>
                  </a:cubicBezTo>
                  <a:cubicBezTo>
                    <a:pt x="0" y="42"/>
                    <a:pt x="1" y="47"/>
                    <a:pt x="5" y="51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5"/>
                    <a:pt x="20" y="66"/>
                    <a:pt x="20" y="67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6" y="91"/>
                    <a:pt x="18" y="96"/>
                    <a:pt x="22" y="99"/>
                  </a:cubicBezTo>
                  <a:cubicBezTo>
                    <a:pt x="24" y="101"/>
                    <a:pt x="27" y="102"/>
                    <a:pt x="30" y="102"/>
                  </a:cubicBezTo>
                  <a:cubicBezTo>
                    <a:pt x="32" y="102"/>
                    <a:pt x="34" y="101"/>
                    <a:pt x="36" y="100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4" y="92"/>
                    <a:pt x="55" y="92"/>
                    <a:pt x="56" y="9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8" y="104"/>
                    <a:pt x="83" y="104"/>
                    <a:pt x="87" y="101"/>
                  </a:cubicBezTo>
                  <a:cubicBezTo>
                    <a:pt x="92" y="98"/>
                    <a:pt x="94" y="93"/>
                    <a:pt x="93" y="88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9" y="68"/>
                    <a:pt x="90" y="67"/>
                    <a:pt x="91" y="66"/>
                  </a:cubicBezTo>
                  <a:lnTo>
                    <a:pt x="104" y="54"/>
                  </a:lnTo>
                  <a:close/>
                </a:path>
              </a:pathLst>
            </a:custGeom>
            <a:solidFill>
              <a:srgbClr val="DC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8" name="îšḷïḓê">
              <a:extLst>
                <a:ext uri="{FF2B5EF4-FFF2-40B4-BE49-F238E27FC236}">
                  <a16:creationId xmlns:a16="http://schemas.microsoft.com/office/drawing/2014/main" xmlns="" id="{3B64AAA6-2895-49CC-8B74-36B94E99CE4A}"/>
                </a:ext>
              </a:extLst>
            </p:cNvPr>
            <p:cNvSpPr/>
            <p:nvPr/>
          </p:nvSpPr>
          <p:spPr bwMode="auto">
            <a:xfrm>
              <a:off x="5986463" y="3236913"/>
              <a:ext cx="354013" cy="144463"/>
            </a:xfrm>
            <a:custGeom>
              <a:avLst/>
              <a:gdLst>
                <a:gd name="T0" fmla="*/ 1 w 107"/>
                <a:gd name="T1" fmla="*/ 37 h 44"/>
                <a:gd name="T2" fmla="*/ 12 w 107"/>
                <a:gd name="T3" fmla="*/ 28 h 44"/>
                <a:gd name="T4" fmla="*/ 30 w 107"/>
                <a:gd name="T5" fmla="*/ 26 h 44"/>
                <a:gd name="T6" fmla="*/ 33 w 107"/>
                <a:gd name="T7" fmla="*/ 24 h 44"/>
                <a:gd name="T8" fmla="*/ 41 w 107"/>
                <a:gd name="T9" fmla="*/ 8 h 44"/>
                <a:gd name="T10" fmla="*/ 54 w 107"/>
                <a:gd name="T11" fmla="*/ 0 h 44"/>
                <a:gd name="T12" fmla="*/ 54 w 107"/>
                <a:gd name="T13" fmla="*/ 0 h 44"/>
                <a:gd name="T14" fmla="*/ 66 w 107"/>
                <a:gd name="T15" fmla="*/ 8 h 44"/>
                <a:gd name="T16" fmla="*/ 74 w 107"/>
                <a:gd name="T17" fmla="*/ 25 h 44"/>
                <a:gd name="T18" fmla="*/ 77 w 107"/>
                <a:gd name="T19" fmla="*/ 27 h 44"/>
                <a:gd name="T20" fmla="*/ 95 w 107"/>
                <a:gd name="T21" fmla="*/ 31 h 44"/>
                <a:gd name="T22" fmla="*/ 107 w 107"/>
                <a:gd name="T23" fmla="*/ 40 h 44"/>
                <a:gd name="T24" fmla="*/ 107 w 107"/>
                <a:gd name="T25" fmla="*/ 44 h 44"/>
                <a:gd name="T26" fmla="*/ 107 w 107"/>
                <a:gd name="T27" fmla="*/ 40 h 44"/>
                <a:gd name="T28" fmla="*/ 95 w 107"/>
                <a:gd name="T29" fmla="*/ 30 h 44"/>
                <a:gd name="T30" fmla="*/ 77 w 107"/>
                <a:gd name="T31" fmla="*/ 27 h 44"/>
                <a:gd name="T32" fmla="*/ 74 w 107"/>
                <a:gd name="T33" fmla="*/ 25 h 44"/>
                <a:gd name="T34" fmla="*/ 66 w 107"/>
                <a:gd name="T35" fmla="*/ 8 h 44"/>
                <a:gd name="T36" fmla="*/ 54 w 107"/>
                <a:gd name="T37" fmla="*/ 0 h 44"/>
                <a:gd name="T38" fmla="*/ 54 w 107"/>
                <a:gd name="T39" fmla="*/ 0 h 44"/>
                <a:gd name="T40" fmla="*/ 41 w 107"/>
                <a:gd name="T41" fmla="*/ 7 h 44"/>
                <a:gd name="T42" fmla="*/ 33 w 107"/>
                <a:gd name="T43" fmla="*/ 24 h 44"/>
                <a:gd name="T44" fmla="*/ 30 w 107"/>
                <a:gd name="T45" fmla="*/ 26 h 44"/>
                <a:gd name="T46" fmla="*/ 12 w 107"/>
                <a:gd name="T47" fmla="*/ 28 h 44"/>
                <a:gd name="T48" fmla="*/ 1 w 107"/>
                <a:gd name="T49" fmla="*/ 37 h 44"/>
                <a:gd name="T50" fmla="*/ 0 w 107"/>
                <a:gd name="T51" fmla="*/ 41 h 44"/>
                <a:gd name="T52" fmla="*/ 1 w 107"/>
                <a:gd name="T53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44">
                  <a:moveTo>
                    <a:pt x="1" y="37"/>
                  </a:moveTo>
                  <a:cubicBezTo>
                    <a:pt x="2" y="32"/>
                    <a:pt x="7" y="29"/>
                    <a:pt x="12" y="28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6"/>
                    <a:pt x="33" y="25"/>
                    <a:pt x="33" y="24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4" y="3"/>
                    <a:pt x="48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1"/>
                    <a:pt x="64" y="4"/>
                    <a:pt x="66" y="8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6"/>
                    <a:pt x="76" y="27"/>
                    <a:pt x="77" y="27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1" y="31"/>
                    <a:pt x="105" y="35"/>
                    <a:pt x="107" y="40"/>
                  </a:cubicBezTo>
                  <a:cubicBezTo>
                    <a:pt x="107" y="41"/>
                    <a:pt x="107" y="43"/>
                    <a:pt x="107" y="44"/>
                  </a:cubicBezTo>
                  <a:cubicBezTo>
                    <a:pt x="107" y="42"/>
                    <a:pt x="107" y="41"/>
                    <a:pt x="107" y="40"/>
                  </a:cubicBezTo>
                  <a:cubicBezTo>
                    <a:pt x="105" y="35"/>
                    <a:pt x="101" y="31"/>
                    <a:pt x="95" y="30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7"/>
                    <a:pt x="75" y="26"/>
                    <a:pt x="74" y="25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4" y="3"/>
                    <a:pt x="59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3"/>
                    <a:pt x="41" y="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5"/>
                    <a:pt x="32" y="25"/>
                    <a:pt x="30" y="2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7" y="28"/>
                    <a:pt x="2" y="32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0"/>
                    <a:pt x="0" y="38"/>
                    <a:pt x="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9" name="íṥ1idé">
              <a:extLst>
                <a:ext uri="{FF2B5EF4-FFF2-40B4-BE49-F238E27FC236}">
                  <a16:creationId xmlns:a16="http://schemas.microsoft.com/office/drawing/2014/main" xmlns="" id="{88608E53-C33B-486B-9C34-ACA2A0FB331B}"/>
                </a:ext>
              </a:extLst>
            </p:cNvPr>
            <p:cNvSpPr/>
            <p:nvPr/>
          </p:nvSpPr>
          <p:spPr bwMode="auto">
            <a:xfrm>
              <a:off x="6280151" y="3463925"/>
              <a:ext cx="11113" cy="68263"/>
            </a:xfrm>
            <a:custGeom>
              <a:avLst/>
              <a:gdLst>
                <a:gd name="T0" fmla="*/ 0 w 3"/>
                <a:gd name="T1" fmla="*/ 0 h 21"/>
                <a:gd name="T2" fmla="*/ 0 w 3"/>
                <a:gd name="T3" fmla="*/ 0 h 21"/>
                <a:gd name="T4" fmla="*/ 0 w 3"/>
                <a:gd name="T5" fmla="*/ 1 h 21"/>
                <a:gd name="T6" fmla="*/ 3 w 3"/>
                <a:gd name="T7" fmla="*/ 19 h 21"/>
                <a:gd name="T8" fmla="*/ 3 w 3"/>
                <a:gd name="T9" fmla="*/ 21 h 21"/>
                <a:gd name="T10" fmla="*/ 3 w 3"/>
                <a:gd name="T11" fmla="*/ 19 h 21"/>
                <a:gd name="T12" fmla="*/ 0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0" name="is1íḍè">
              <a:extLst>
                <a:ext uri="{FF2B5EF4-FFF2-40B4-BE49-F238E27FC236}">
                  <a16:creationId xmlns:a16="http://schemas.microsoft.com/office/drawing/2014/main" xmlns="" id="{1BC111B9-8F5C-4ACA-BB69-3EF427D0771D}"/>
                </a:ext>
              </a:extLst>
            </p:cNvPr>
            <p:cNvSpPr/>
            <p:nvPr/>
          </p:nvSpPr>
          <p:spPr bwMode="auto">
            <a:xfrm>
              <a:off x="6037263" y="3457575"/>
              <a:ext cx="12700" cy="68263"/>
            </a:xfrm>
            <a:custGeom>
              <a:avLst/>
              <a:gdLst>
                <a:gd name="T0" fmla="*/ 4 w 4"/>
                <a:gd name="T1" fmla="*/ 1 h 21"/>
                <a:gd name="T2" fmla="*/ 4 w 4"/>
                <a:gd name="T3" fmla="*/ 0 h 21"/>
                <a:gd name="T4" fmla="*/ 4 w 4"/>
                <a:gd name="T5" fmla="*/ 0 h 21"/>
                <a:gd name="T6" fmla="*/ 1 w 4"/>
                <a:gd name="T7" fmla="*/ 19 h 21"/>
                <a:gd name="T8" fmla="*/ 0 w 4"/>
                <a:gd name="T9" fmla="*/ 21 h 21"/>
                <a:gd name="T10" fmla="*/ 1 w 4"/>
                <a:gd name="T11" fmla="*/ 19 h 21"/>
                <a:gd name="T12" fmla="*/ 4 w 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0"/>
                    <a:pt x="0" y="20"/>
                    <a:pt x="1" y="19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1" name="îṡ1iďè">
              <a:extLst>
                <a:ext uri="{FF2B5EF4-FFF2-40B4-BE49-F238E27FC236}">
                  <a16:creationId xmlns:a16="http://schemas.microsoft.com/office/drawing/2014/main" xmlns="" id="{C4ED6971-FA02-46B3-A9C4-4CBFF6445F48}"/>
                </a:ext>
              </a:extLst>
            </p:cNvPr>
            <p:cNvSpPr/>
            <p:nvPr/>
          </p:nvSpPr>
          <p:spPr bwMode="auto">
            <a:xfrm>
              <a:off x="5997576" y="3246438"/>
              <a:ext cx="336550" cy="322263"/>
            </a:xfrm>
            <a:custGeom>
              <a:avLst/>
              <a:gdLst>
                <a:gd name="T0" fmla="*/ 58 w 102"/>
                <a:gd name="T1" fmla="*/ 7 h 98"/>
                <a:gd name="T2" fmla="*/ 67 w 102"/>
                <a:gd name="T3" fmla="*/ 24 h 98"/>
                <a:gd name="T4" fmla="*/ 73 w 102"/>
                <a:gd name="T5" fmla="*/ 29 h 98"/>
                <a:gd name="T6" fmla="*/ 92 w 102"/>
                <a:gd name="T7" fmla="*/ 32 h 98"/>
                <a:gd name="T8" fmla="*/ 97 w 102"/>
                <a:gd name="T9" fmla="*/ 47 h 98"/>
                <a:gd name="T10" fmla="*/ 83 w 102"/>
                <a:gd name="T11" fmla="*/ 59 h 98"/>
                <a:gd name="T12" fmla="*/ 81 w 102"/>
                <a:gd name="T13" fmla="*/ 67 h 98"/>
                <a:gd name="T14" fmla="*/ 84 w 102"/>
                <a:gd name="T15" fmla="*/ 85 h 98"/>
                <a:gd name="T16" fmla="*/ 71 w 102"/>
                <a:gd name="T17" fmla="*/ 94 h 98"/>
                <a:gd name="T18" fmla="*/ 55 w 102"/>
                <a:gd name="T19" fmla="*/ 85 h 98"/>
                <a:gd name="T20" fmla="*/ 47 w 102"/>
                <a:gd name="T21" fmla="*/ 85 h 98"/>
                <a:gd name="T22" fmla="*/ 30 w 102"/>
                <a:gd name="T23" fmla="*/ 93 h 98"/>
                <a:gd name="T24" fmla="*/ 17 w 102"/>
                <a:gd name="T25" fmla="*/ 84 h 98"/>
                <a:gd name="T26" fmla="*/ 21 w 102"/>
                <a:gd name="T27" fmla="*/ 65 h 98"/>
                <a:gd name="T28" fmla="*/ 18 w 102"/>
                <a:gd name="T29" fmla="*/ 58 h 98"/>
                <a:gd name="T30" fmla="*/ 5 w 102"/>
                <a:gd name="T31" fmla="*/ 44 h 98"/>
                <a:gd name="T32" fmla="*/ 10 w 102"/>
                <a:gd name="T33" fmla="*/ 30 h 98"/>
                <a:gd name="T34" fmla="*/ 28 w 102"/>
                <a:gd name="T35" fmla="*/ 27 h 98"/>
                <a:gd name="T36" fmla="*/ 35 w 102"/>
                <a:gd name="T37" fmla="*/ 23 h 98"/>
                <a:gd name="T38" fmla="*/ 43 w 102"/>
                <a:gd name="T39" fmla="*/ 7 h 98"/>
                <a:gd name="T40" fmla="*/ 58 w 102"/>
                <a:gd name="T41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8">
                  <a:moveTo>
                    <a:pt x="58" y="7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8" y="26"/>
                    <a:pt x="70" y="28"/>
                    <a:pt x="73" y="29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9" y="33"/>
                    <a:pt x="102" y="42"/>
                    <a:pt x="97" y="47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1" y="61"/>
                    <a:pt x="80" y="64"/>
                    <a:pt x="81" y="67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5" y="93"/>
                    <a:pt x="78" y="98"/>
                    <a:pt x="71" y="9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2" y="84"/>
                    <a:pt x="49" y="84"/>
                    <a:pt x="47" y="85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4" y="96"/>
                    <a:pt x="16" y="91"/>
                    <a:pt x="17" y="84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3"/>
                    <a:pt x="20" y="60"/>
                    <a:pt x="18" y="5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0" y="39"/>
                    <a:pt x="2" y="30"/>
                    <a:pt x="10" y="3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7"/>
                    <a:pt x="33" y="25"/>
                    <a:pt x="35" y="23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6" y="0"/>
                    <a:pt x="55" y="0"/>
                    <a:pt x="58" y="7"/>
                  </a:cubicBezTo>
                  <a:close/>
                </a:path>
              </a:pathLst>
            </a:custGeom>
            <a:solidFill>
              <a:srgbClr val="FF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2" name="îSľïḑe">
              <a:extLst>
                <a:ext uri="{FF2B5EF4-FFF2-40B4-BE49-F238E27FC236}">
                  <a16:creationId xmlns:a16="http://schemas.microsoft.com/office/drawing/2014/main" xmlns="" id="{8569F403-2482-43CA-99C6-CEB8591F06B1}"/>
                </a:ext>
              </a:extLst>
            </p:cNvPr>
            <p:cNvSpPr/>
            <p:nvPr/>
          </p:nvSpPr>
          <p:spPr bwMode="auto">
            <a:xfrm>
              <a:off x="6053138" y="3338513"/>
              <a:ext cx="201613" cy="193675"/>
            </a:xfrm>
            <a:custGeom>
              <a:avLst/>
              <a:gdLst>
                <a:gd name="T0" fmla="*/ 56 w 61"/>
                <a:gd name="T1" fmla="*/ 1 h 59"/>
                <a:gd name="T2" fmla="*/ 55 w 61"/>
                <a:gd name="T3" fmla="*/ 0 h 59"/>
                <a:gd name="T4" fmla="*/ 1 w 61"/>
                <a:gd name="T5" fmla="*/ 53 h 59"/>
                <a:gd name="T6" fmla="*/ 0 w 61"/>
                <a:gd name="T7" fmla="*/ 56 h 59"/>
                <a:gd name="T8" fmla="*/ 1 w 61"/>
                <a:gd name="T9" fmla="*/ 59 h 59"/>
                <a:gd name="T10" fmla="*/ 61 w 61"/>
                <a:gd name="T11" fmla="*/ 2 h 59"/>
                <a:gd name="T12" fmla="*/ 56 w 61"/>
                <a:gd name="T1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56" y="1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61" y="2"/>
                    <a:pt x="61" y="2"/>
                    <a:pt x="61" y="2"/>
                  </a:cubicBezTo>
                  <a:lnTo>
                    <a:pt x="56" y="1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3" name="îsḷîďe">
              <a:extLst>
                <a:ext uri="{FF2B5EF4-FFF2-40B4-BE49-F238E27FC236}">
                  <a16:creationId xmlns:a16="http://schemas.microsoft.com/office/drawing/2014/main" xmlns="" id="{F138BAF9-D886-4BE7-8185-6BAF001E81CD}"/>
                </a:ext>
              </a:extLst>
            </p:cNvPr>
            <p:cNvSpPr/>
            <p:nvPr/>
          </p:nvSpPr>
          <p:spPr bwMode="auto">
            <a:xfrm>
              <a:off x="6080126" y="3348038"/>
              <a:ext cx="254000" cy="207963"/>
            </a:xfrm>
            <a:custGeom>
              <a:avLst/>
              <a:gdLst>
                <a:gd name="T0" fmla="*/ 56 w 77"/>
                <a:gd name="T1" fmla="*/ 36 h 63"/>
                <a:gd name="T2" fmla="*/ 58 w 77"/>
                <a:gd name="T3" fmla="*/ 28 h 63"/>
                <a:gd name="T4" fmla="*/ 72 w 77"/>
                <a:gd name="T5" fmla="*/ 16 h 63"/>
                <a:gd name="T6" fmla="*/ 67 w 77"/>
                <a:gd name="T7" fmla="*/ 1 h 63"/>
                <a:gd name="T8" fmla="*/ 64 w 77"/>
                <a:gd name="T9" fmla="*/ 0 h 63"/>
                <a:gd name="T10" fmla="*/ 0 w 77"/>
                <a:gd name="T11" fmla="*/ 63 h 63"/>
                <a:gd name="T12" fmla="*/ 5 w 77"/>
                <a:gd name="T13" fmla="*/ 62 h 63"/>
                <a:gd name="T14" fmla="*/ 22 w 77"/>
                <a:gd name="T15" fmla="*/ 54 h 63"/>
                <a:gd name="T16" fmla="*/ 30 w 77"/>
                <a:gd name="T17" fmla="*/ 54 h 63"/>
                <a:gd name="T18" fmla="*/ 36 w 77"/>
                <a:gd name="T19" fmla="*/ 58 h 63"/>
                <a:gd name="T20" fmla="*/ 56 w 77"/>
                <a:gd name="T21" fmla="*/ 39 h 63"/>
                <a:gd name="T22" fmla="*/ 56 w 77"/>
                <a:gd name="T2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63">
                  <a:moveTo>
                    <a:pt x="56" y="36"/>
                  </a:moveTo>
                  <a:cubicBezTo>
                    <a:pt x="55" y="33"/>
                    <a:pt x="56" y="30"/>
                    <a:pt x="58" y="28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7" y="11"/>
                    <a:pt x="74" y="2"/>
                    <a:pt x="67" y="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3" y="63"/>
                    <a:pt x="5" y="6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4" y="53"/>
                    <a:pt x="27" y="53"/>
                    <a:pt x="30" y="5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56" y="36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4" name="isḻíďé">
              <a:extLst>
                <a:ext uri="{FF2B5EF4-FFF2-40B4-BE49-F238E27FC236}">
                  <a16:creationId xmlns:a16="http://schemas.microsoft.com/office/drawing/2014/main" xmlns="" id="{E01B86A4-E162-46C2-88A6-43FF61991DFF}"/>
                </a:ext>
              </a:extLst>
            </p:cNvPr>
            <p:cNvSpPr/>
            <p:nvPr/>
          </p:nvSpPr>
          <p:spPr bwMode="auto">
            <a:xfrm>
              <a:off x="6046788" y="3279775"/>
              <a:ext cx="168275" cy="184150"/>
            </a:xfrm>
            <a:custGeom>
              <a:avLst/>
              <a:gdLst>
                <a:gd name="T0" fmla="*/ 5 w 51"/>
                <a:gd name="T1" fmla="*/ 56 h 56"/>
                <a:gd name="T2" fmla="*/ 51 w 51"/>
                <a:gd name="T3" fmla="*/ 12 h 56"/>
                <a:gd name="T4" fmla="*/ 45 w 51"/>
                <a:gd name="T5" fmla="*/ 0 h 56"/>
                <a:gd name="T6" fmla="*/ 0 w 51"/>
                <a:gd name="T7" fmla="*/ 44 h 56"/>
                <a:gd name="T8" fmla="*/ 3 w 51"/>
                <a:gd name="T9" fmla="*/ 48 h 56"/>
                <a:gd name="T10" fmla="*/ 6 w 51"/>
                <a:gd name="T11" fmla="*/ 55 h 56"/>
                <a:gd name="T12" fmla="*/ 5 w 5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6">
                  <a:moveTo>
                    <a:pt x="5" y="5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5" y="50"/>
                    <a:pt x="6" y="53"/>
                    <a:pt x="6" y="55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5" name="îṩḻîḋé">
              <a:extLst>
                <a:ext uri="{FF2B5EF4-FFF2-40B4-BE49-F238E27FC236}">
                  <a16:creationId xmlns:a16="http://schemas.microsoft.com/office/drawing/2014/main" xmlns="" id="{F8782077-257E-4D08-99A5-65A61181DBD6}"/>
                </a:ext>
              </a:extLst>
            </p:cNvPr>
            <p:cNvSpPr/>
            <p:nvPr/>
          </p:nvSpPr>
          <p:spPr bwMode="auto">
            <a:xfrm>
              <a:off x="6053138" y="3457575"/>
              <a:ext cx="12700" cy="68263"/>
            </a:xfrm>
            <a:custGeom>
              <a:avLst/>
              <a:gdLst>
                <a:gd name="T0" fmla="*/ 4 w 4"/>
                <a:gd name="T1" fmla="*/ 2 h 21"/>
                <a:gd name="T2" fmla="*/ 4 w 4"/>
                <a:gd name="T3" fmla="*/ 0 h 21"/>
                <a:gd name="T4" fmla="*/ 4 w 4"/>
                <a:gd name="T5" fmla="*/ 1 h 21"/>
                <a:gd name="T6" fmla="*/ 0 w 4"/>
                <a:gd name="T7" fmla="*/ 20 h 21"/>
                <a:gd name="T8" fmla="*/ 0 w 4"/>
                <a:gd name="T9" fmla="*/ 21 h 21"/>
                <a:gd name="T10" fmla="*/ 0 w 4"/>
                <a:gd name="T11" fmla="*/ 20 h 21"/>
                <a:gd name="T12" fmla="*/ 4 w 4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">
                  <a:moveTo>
                    <a:pt x="4" y="2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6" name="îŝľïḍe">
              <a:extLst>
                <a:ext uri="{FF2B5EF4-FFF2-40B4-BE49-F238E27FC236}">
                  <a16:creationId xmlns:a16="http://schemas.microsoft.com/office/drawing/2014/main" xmlns="" id="{A237988E-0F54-47E8-84D5-509D878D6618}"/>
                </a:ext>
              </a:extLst>
            </p:cNvPr>
            <p:cNvSpPr/>
            <p:nvPr/>
          </p:nvSpPr>
          <p:spPr bwMode="auto">
            <a:xfrm>
              <a:off x="6003926" y="3246438"/>
              <a:ext cx="319088" cy="134938"/>
            </a:xfrm>
            <a:custGeom>
              <a:avLst/>
              <a:gdLst>
                <a:gd name="T0" fmla="*/ 8 w 97"/>
                <a:gd name="T1" fmla="*/ 30 h 41"/>
                <a:gd name="T2" fmla="*/ 26 w 97"/>
                <a:gd name="T3" fmla="*/ 28 h 41"/>
                <a:gd name="T4" fmla="*/ 33 w 97"/>
                <a:gd name="T5" fmla="*/ 24 h 41"/>
                <a:gd name="T6" fmla="*/ 41 w 97"/>
                <a:gd name="T7" fmla="*/ 7 h 41"/>
                <a:gd name="T8" fmla="*/ 56 w 97"/>
                <a:gd name="T9" fmla="*/ 8 h 41"/>
                <a:gd name="T10" fmla="*/ 65 w 97"/>
                <a:gd name="T11" fmla="*/ 24 h 41"/>
                <a:gd name="T12" fmla="*/ 71 w 97"/>
                <a:gd name="T13" fmla="*/ 29 h 41"/>
                <a:gd name="T14" fmla="*/ 90 w 97"/>
                <a:gd name="T15" fmla="*/ 33 h 41"/>
                <a:gd name="T16" fmla="*/ 97 w 97"/>
                <a:gd name="T17" fmla="*/ 41 h 41"/>
                <a:gd name="T18" fmla="*/ 90 w 97"/>
                <a:gd name="T19" fmla="*/ 32 h 41"/>
                <a:gd name="T20" fmla="*/ 71 w 97"/>
                <a:gd name="T21" fmla="*/ 29 h 41"/>
                <a:gd name="T22" fmla="*/ 65 w 97"/>
                <a:gd name="T23" fmla="*/ 24 h 41"/>
                <a:gd name="T24" fmla="*/ 56 w 97"/>
                <a:gd name="T25" fmla="*/ 7 h 41"/>
                <a:gd name="T26" fmla="*/ 41 w 97"/>
                <a:gd name="T27" fmla="*/ 7 h 41"/>
                <a:gd name="T28" fmla="*/ 33 w 97"/>
                <a:gd name="T29" fmla="*/ 23 h 41"/>
                <a:gd name="T30" fmla="*/ 26 w 97"/>
                <a:gd name="T31" fmla="*/ 27 h 41"/>
                <a:gd name="T32" fmla="*/ 8 w 97"/>
                <a:gd name="T33" fmla="*/ 30 h 41"/>
                <a:gd name="T34" fmla="*/ 0 w 97"/>
                <a:gd name="T35" fmla="*/ 38 h 41"/>
                <a:gd name="T36" fmla="*/ 8 w 97"/>
                <a:gd name="T3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41">
                  <a:moveTo>
                    <a:pt x="8" y="30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9" y="28"/>
                    <a:pt x="31" y="26"/>
                    <a:pt x="33" y="24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4" y="1"/>
                    <a:pt x="53" y="1"/>
                    <a:pt x="56" y="8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7"/>
                    <a:pt x="68" y="29"/>
                    <a:pt x="71" y="29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4" y="33"/>
                    <a:pt x="97" y="37"/>
                    <a:pt x="97" y="41"/>
                  </a:cubicBezTo>
                  <a:cubicBezTo>
                    <a:pt x="97" y="37"/>
                    <a:pt x="94" y="33"/>
                    <a:pt x="90" y="32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68" y="28"/>
                    <a:pt x="66" y="26"/>
                    <a:pt x="65" y="24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3" y="0"/>
                    <a:pt x="44" y="0"/>
                    <a:pt x="41" y="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25"/>
                    <a:pt x="29" y="27"/>
                    <a:pt x="26" y="27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30"/>
                    <a:pt x="0" y="34"/>
                    <a:pt x="0" y="38"/>
                  </a:cubicBezTo>
                  <a:cubicBezTo>
                    <a:pt x="0" y="34"/>
                    <a:pt x="3" y="31"/>
                    <a:pt x="8" y="30"/>
                  </a:cubicBez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7" name="ïṩḻíḍé">
              <a:extLst>
                <a:ext uri="{FF2B5EF4-FFF2-40B4-BE49-F238E27FC236}">
                  <a16:creationId xmlns:a16="http://schemas.microsoft.com/office/drawing/2014/main" xmlns="" id="{A2C3F5FA-E687-4853-BBCD-F37272A823FC}"/>
                </a:ext>
              </a:extLst>
            </p:cNvPr>
            <p:cNvSpPr/>
            <p:nvPr/>
          </p:nvSpPr>
          <p:spPr bwMode="auto">
            <a:xfrm>
              <a:off x="6264276" y="3460750"/>
              <a:ext cx="9525" cy="71438"/>
            </a:xfrm>
            <a:custGeom>
              <a:avLst/>
              <a:gdLst>
                <a:gd name="T0" fmla="*/ 0 w 3"/>
                <a:gd name="T1" fmla="*/ 2 h 22"/>
                <a:gd name="T2" fmla="*/ 0 w 3"/>
                <a:gd name="T3" fmla="*/ 0 h 22"/>
                <a:gd name="T4" fmla="*/ 0 w 3"/>
                <a:gd name="T5" fmla="*/ 3 h 22"/>
                <a:gd name="T6" fmla="*/ 3 w 3"/>
                <a:gd name="T7" fmla="*/ 21 h 22"/>
                <a:gd name="T8" fmla="*/ 3 w 3"/>
                <a:gd name="T9" fmla="*/ 22 h 22"/>
                <a:gd name="T10" fmla="*/ 3 w 3"/>
                <a:gd name="T11" fmla="*/ 20 h 22"/>
                <a:gd name="T12" fmla="*/ 0 w 3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3" y="21"/>
                    <a:pt x="3" y="2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8" name="íṥḻiḍe">
              <a:extLst>
                <a:ext uri="{FF2B5EF4-FFF2-40B4-BE49-F238E27FC236}">
                  <a16:creationId xmlns:a16="http://schemas.microsoft.com/office/drawing/2014/main" xmlns="" id="{DBDA27F5-36FB-4244-B7FC-457CDF6C5572}"/>
                </a:ext>
              </a:extLst>
            </p:cNvPr>
            <p:cNvSpPr/>
            <p:nvPr/>
          </p:nvSpPr>
          <p:spPr bwMode="auto">
            <a:xfrm>
              <a:off x="4819651" y="4191000"/>
              <a:ext cx="1588" cy="1588"/>
            </a:xfrm>
            <a:prstGeom prst="rect">
              <a:avLst/>
            </a:pr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9" name="ïṩlïḋè">
              <a:extLst>
                <a:ext uri="{FF2B5EF4-FFF2-40B4-BE49-F238E27FC236}">
                  <a16:creationId xmlns:a16="http://schemas.microsoft.com/office/drawing/2014/main" xmlns="" id="{90E1EC80-EEA3-4B12-B0D7-4DC625C2D1F6}"/>
                </a:ext>
              </a:extLst>
            </p:cNvPr>
            <p:cNvSpPr/>
            <p:nvPr/>
          </p:nvSpPr>
          <p:spPr bwMode="auto">
            <a:xfrm>
              <a:off x="4525963" y="4122738"/>
              <a:ext cx="1588" cy="1588"/>
            </a:xfrm>
            <a:prstGeom prst="rect">
              <a:avLst/>
            </a:pr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0" name="ísľíḍé">
              <a:extLst>
                <a:ext uri="{FF2B5EF4-FFF2-40B4-BE49-F238E27FC236}">
                  <a16:creationId xmlns:a16="http://schemas.microsoft.com/office/drawing/2014/main" xmlns="" id="{EDC5A796-816F-4BBB-9436-E3F4B8159CC0}"/>
                </a:ext>
              </a:extLst>
            </p:cNvPr>
            <p:cNvSpPr/>
            <p:nvPr/>
          </p:nvSpPr>
          <p:spPr bwMode="auto">
            <a:xfrm>
              <a:off x="4819651" y="4191000"/>
              <a:ext cx="1588" cy="1588"/>
            </a:xfrm>
            <a:prstGeom prst="rect">
              <a:avLst/>
            </a:pr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1" name="íṧḷïḍê">
              <a:extLst>
                <a:ext uri="{FF2B5EF4-FFF2-40B4-BE49-F238E27FC236}">
                  <a16:creationId xmlns:a16="http://schemas.microsoft.com/office/drawing/2014/main" xmlns="" id="{2629DB26-1BED-4AE1-BA3F-8EEF85F7103B}"/>
                </a:ext>
              </a:extLst>
            </p:cNvPr>
            <p:cNvSpPr/>
            <p:nvPr/>
          </p:nvSpPr>
          <p:spPr bwMode="auto">
            <a:xfrm>
              <a:off x="4525963" y="4122738"/>
              <a:ext cx="1588" cy="1588"/>
            </a:xfrm>
            <a:prstGeom prst="rect">
              <a:avLst/>
            </a:prstGeom>
            <a:solidFill>
              <a:srgbClr val="FFF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2" name="îṣḷîḑè">
              <a:extLst>
                <a:ext uri="{FF2B5EF4-FFF2-40B4-BE49-F238E27FC236}">
                  <a16:creationId xmlns:a16="http://schemas.microsoft.com/office/drawing/2014/main" xmlns="" id="{6D0D6D00-7878-485D-BDAB-1EDF5F7CBEF3}"/>
                </a:ext>
              </a:extLst>
            </p:cNvPr>
            <p:cNvSpPr/>
            <p:nvPr/>
          </p:nvSpPr>
          <p:spPr bwMode="auto">
            <a:xfrm>
              <a:off x="7435851" y="3194050"/>
              <a:ext cx="25400" cy="319088"/>
            </a:xfrm>
            <a:custGeom>
              <a:avLst/>
              <a:gdLst>
                <a:gd name="T0" fmla="*/ 0 w 8"/>
                <a:gd name="T1" fmla="*/ 0 h 97"/>
                <a:gd name="T2" fmla="*/ 0 w 8"/>
                <a:gd name="T3" fmla="*/ 54 h 97"/>
                <a:gd name="T4" fmla="*/ 4 w 8"/>
                <a:gd name="T5" fmla="*/ 60 h 97"/>
                <a:gd name="T6" fmla="*/ 4 w 8"/>
                <a:gd name="T7" fmla="*/ 60 h 97"/>
                <a:gd name="T8" fmla="*/ 0 w 8"/>
                <a:gd name="T9" fmla="*/ 60 h 97"/>
                <a:gd name="T10" fmla="*/ 0 w 8"/>
                <a:gd name="T11" fmla="*/ 97 h 97"/>
                <a:gd name="T12" fmla="*/ 8 w 8"/>
                <a:gd name="T13" fmla="*/ 90 h 97"/>
                <a:gd name="T14" fmla="*/ 8 w 8"/>
                <a:gd name="T15" fmla="*/ 1 h 97"/>
                <a:gd name="T16" fmla="*/ 6 w 8"/>
                <a:gd name="T17" fmla="*/ 0 h 97"/>
                <a:gd name="T18" fmla="*/ 3 w 8"/>
                <a:gd name="T19" fmla="*/ 0 h 97"/>
                <a:gd name="T20" fmla="*/ 0 w 8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7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2" y="60"/>
                    <a:pt x="0" y="6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4"/>
                    <a:pt x="5" y="92"/>
                    <a:pt x="8" y="9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120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3" name="íṧļíďè">
              <a:extLst>
                <a:ext uri="{FF2B5EF4-FFF2-40B4-BE49-F238E27FC236}">
                  <a16:creationId xmlns:a16="http://schemas.microsoft.com/office/drawing/2014/main" xmlns="" id="{E8C8BBA3-2CF2-4F22-AF2B-4E883ED57939}"/>
                </a:ext>
              </a:extLst>
            </p:cNvPr>
            <p:cNvSpPr/>
            <p:nvPr/>
          </p:nvSpPr>
          <p:spPr bwMode="auto">
            <a:xfrm>
              <a:off x="7415213" y="3194050"/>
              <a:ext cx="20638" cy="349250"/>
            </a:xfrm>
            <a:custGeom>
              <a:avLst/>
              <a:gdLst>
                <a:gd name="T0" fmla="*/ 6 w 6"/>
                <a:gd name="T1" fmla="*/ 60 h 106"/>
                <a:gd name="T2" fmla="*/ 0 w 6"/>
                <a:gd name="T3" fmla="*/ 61 h 106"/>
                <a:gd name="T4" fmla="*/ 0 w 6"/>
                <a:gd name="T5" fmla="*/ 106 h 106"/>
                <a:gd name="T6" fmla="*/ 0 w 6"/>
                <a:gd name="T7" fmla="*/ 105 h 106"/>
                <a:gd name="T8" fmla="*/ 1 w 6"/>
                <a:gd name="T9" fmla="*/ 103 h 106"/>
                <a:gd name="T10" fmla="*/ 1 w 6"/>
                <a:gd name="T11" fmla="*/ 103 h 106"/>
                <a:gd name="T12" fmla="*/ 1 w 6"/>
                <a:gd name="T13" fmla="*/ 103 h 106"/>
                <a:gd name="T14" fmla="*/ 6 w 6"/>
                <a:gd name="T15" fmla="*/ 97 h 106"/>
                <a:gd name="T16" fmla="*/ 6 w 6"/>
                <a:gd name="T17" fmla="*/ 60 h 106"/>
                <a:gd name="T18" fmla="*/ 0 w 6"/>
                <a:gd name="T19" fmla="*/ 0 h 106"/>
                <a:gd name="T20" fmla="*/ 0 w 6"/>
                <a:gd name="T21" fmla="*/ 45 h 106"/>
                <a:gd name="T22" fmla="*/ 6 w 6"/>
                <a:gd name="T23" fmla="*/ 54 h 106"/>
                <a:gd name="T24" fmla="*/ 6 w 6"/>
                <a:gd name="T25" fmla="*/ 0 h 106"/>
                <a:gd name="T26" fmla="*/ 5 w 6"/>
                <a:gd name="T27" fmla="*/ 0 h 106"/>
                <a:gd name="T28" fmla="*/ 2 w 6"/>
                <a:gd name="T29" fmla="*/ 0 h 106"/>
                <a:gd name="T30" fmla="*/ 0 w 6"/>
                <a:gd name="T3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06">
                  <a:moveTo>
                    <a:pt x="6" y="60"/>
                  </a:moveTo>
                  <a:cubicBezTo>
                    <a:pt x="5" y="60"/>
                    <a:pt x="2" y="61"/>
                    <a:pt x="0" y="6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1" y="104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4" y="99"/>
                    <a:pt x="6" y="97"/>
                  </a:cubicBezTo>
                  <a:cubicBezTo>
                    <a:pt x="6" y="60"/>
                    <a:pt x="6" y="60"/>
                    <a:pt x="6" y="60"/>
                  </a:cubicBezTo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10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4" name="ïṣḻïḓê">
              <a:extLst>
                <a:ext uri="{FF2B5EF4-FFF2-40B4-BE49-F238E27FC236}">
                  <a16:creationId xmlns:a16="http://schemas.microsoft.com/office/drawing/2014/main" xmlns="" id="{443A0176-4BDA-46BD-99CB-C000819687A8}"/>
                </a:ext>
              </a:extLst>
            </p:cNvPr>
            <p:cNvSpPr/>
            <p:nvPr/>
          </p:nvSpPr>
          <p:spPr bwMode="auto">
            <a:xfrm>
              <a:off x="7375526" y="3189288"/>
              <a:ext cx="39688" cy="409575"/>
            </a:xfrm>
            <a:custGeom>
              <a:avLst/>
              <a:gdLst>
                <a:gd name="T0" fmla="*/ 12 w 12"/>
                <a:gd name="T1" fmla="*/ 62 h 124"/>
                <a:gd name="T2" fmla="*/ 5 w 12"/>
                <a:gd name="T3" fmla="*/ 64 h 124"/>
                <a:gd name="T4" fmla="*/ 0 w 12"/>
                <a:gd name="T5" fmla="*/ 66 h 124"/>
                <a:gd name="T6" fmla="*/ 0 w 12"/>
                <a:gd name="T7" fmla="*/ 124 h 124"/>
                <a:gd name="T8" fmla="*/ 12 w 12"/>
                <a:gd name="T9" fmla="*/ 107 h 124"/>
                <a:gd name="T10" fmla="*/ 12 w 12"/>
                <a:gd name="T11" fmla="*/ 62 h 124"/>
                <a:gd name="T12" fmla="*/ 7 w 12"/>
                <a:gd name="T13" fmla="*/ 0 h 124"/>
                <a:gd name="T14" fmla="*/ 7 w 12"/>
                <a:gd name="T15" fmla="*/ 0 h 124"/>
                <a:gd name="T16" fmla="*/ 6 w 12"/>
                <a:gd name="T17" fmla="*/ 1 h 124"/>
                <a:gd name="T18" fmla="*/ 0 w 12"/>
                <a:gd name="T19" fmla="*/ 1 h 124"/>
                <a:gd name="T20" fmla="*/ 0 w 12"/>
                <a:gd name="T21" fmla="*/ 30 h 124"/>
                <a:gd name="T22" fmla="*/ 12 w 12"/>
                <a:gd name="T23" fmla="*/ 46 h 124"/>
                <a:gd name="T24" fmla="*/ 12 w 12"/>
                <a:gd name="T25" fmla="*/ 1 h 124"/>
                <a:gd name="T26" fmla="*/ 7 w 12"/>
                <a:gd name="T2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4">
                  <a:moveTo>
                    <a:pt x="12" y="62"/>
                  </a:moveTo>
                  <a:cubicBezTo>
                    <a:pt x="10" y="63"/>
                    <a:pt x="7" y="63"/>
                    <a:pt x="5" y="64"/>
                  </a:cubicBezTo>
                  <a:cubicBezTo>
                    <a:pt x="3" y="65"/>
                    <a:pt x="2" y="65"/>
                    <a:pt x="0" y="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2" y="62"/>
                    <a:pt x="12" y="62"/>
                    <a:pt x="12" y="62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solidFill>
              <a:srgbClr val="999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5" name="íŝļiḍè">
              <a:extLst>
                <a:ext uri="{FF2B5EF4-FFF2-40B4-BE49-F238E27FC236}">
                  <a16:creationId xmlns:a16="http://schemas.microsoft.com/office/drawing/2014/main" xmlns="" id="{00379078-1B74-4112-9C95-D8F1B4489487}"/>
                </a:ext>
              </a:extLst>
            </p:cNvPr>
            <p:cNvSpPr/>
            <p:nvPr/>
          </p:nvSpPr>
          <p:spPr bwMode="auto">
            <a:xfrm>
              <a:off x="7340601" y="3194050"/>
              <a:ext cx="34925" cy="420688"/>
            </a:xfrm>
            <a:custGeom>
              <a:avLst/>
              <a:gdLst>
                <a:gd name="T0" fmla="*/ 11 w 11"/>
                <a:gd name="T1" fmla="*/ 65 h 128"/>
                <a:gd name="T2" fmla="*/ 0 w 11"/>
                <a:gd name="T3" fmla="*/ 71 h 128"/>
                <a:gd name="T4" fmla="*/ 0 w 11"/>
                <a:gd name="T5" fmla="*/ 125 h 128"/>
                <a:gd name="T6" fmla="*/ 8 w 11"/>
                <a:gd name="T7" fmla="*/ 128 h 128"/>
                <a:gd name="T8" fmla="*/ 11 w 11"/>
                <a:gd name="T9" fmla="*/ 123 h 128"/>
                <a:gd name="T10" fmla="*/ 11 w 11"/>
                <a:gd name="T11" fmla="*/ 65 h 128"/>
                <a:gd name="T12" fmla="*/ 11 w 11"/>
                <a:gd name="T13" fmla="*/ 0 h 128"/>
                <a:gd name="T14" fmla="*/ 10 w 11"/>
                <a:gd name="T15" fmla="*/ 0 h 128"/>
                <a:gd name="T16" fmla="*/ 8 w 11"/>
                <a:gd name="T17" fmla="*/ 0 h 128"/>
                <a:gd name="T18" fmla="*/ 2 w 11"/>
                <a:gd name="T19" fmla="*/ 0 h 128"/>
                <a:gd name="T20" fmla="*/ 0 w 11"/>
                <a:gd name="T21" fmla="*/ 1 h 128"/>
                <a:gd name="T22" fmla="*/ 0 w 11"/>
                <a:gd name="T23" fmla="*/ 14 h 128"/>
                <a:gd name="T24" fmla="*/ 11 w 11"/>
                <a:gd name="T25" fmla="*/ 29 h 128"/>
                <a:gd name="T26" fmla="*/ 11 w 11"/>
                <a:gd name="T2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28">
                  <a:moveTo>
                    <a:pt x="11" y="65"/>
                  </a:moveTo>
                  <a:cubicBezTo>
                    <a:pt x="8" y="67"/>
                    <a:pt x="4" y="68"/>
                    <a:pt x="0" y="7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3" y="126"/>
                    <a:pt x="5" y="127"/>
                    <a:pt x="8" y="128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65"/>
                    <a:pt x="11" y="65"/>
                    <a:pt x="11" y="65"/>
                  </a:cubicBezTo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BA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6" name="îṣ1ídé">
              <a:extLst>
                <a:ext uri="{FF2B5EF4-FFF2-40B4-BE49-F238E27FC236}">
                  <a16:creationId xmlns:a16="http://schemas.microsoft.com/office/drawing/2014/main" xmlns="" id="{A9EB025A-0B45-47FD-A5C3-3C86DC982598}"/>
                </a:ext>
              </a:extLst>
            </p:cNvPr>
            <p:cNvSpPr/>
            <p:nvPr/>
          </p:nvSpPr>
          <p:spPr bwMode="auto">
            <a:xfrm>
              <a:off x="7300913" y="3197225"/>
              <a:ext cx="39688" cy="407988"/>
            </a:xfrm>
            <a:custGeom>
              <a:avLst/>
              <a:gdLst>
                <a:gd name="T0" fmla="*/ 12 w 12"/>
                <a:gd name="T1" fmla="*/ 70 h 124"/>
                <a:gd name="T2" fmla="*/ 0 w 12"/>
                <a:gd name="T3" fmla="*/ 79 h 124"/>
                <a:gd name="T4" fmla="*/ 0 w 12"/>
                <a:gd name="T5" fmla="*/ 123 h 124"/>
                <a:gd name="T6" fmla="*/ 1 w 12"/>
                <a:gd name="T7" fmla="*/ 123 h 124"/>
                <a:gd name="T8" fmla="*/ 12 w 12"/>
                <a:gd name="T9" fmla="*/ 124 h 124"/>
                <a:gd name="T10" fmla="*/ 12 w 12"/>
                <a:gd name="T11" fmla="*/ 70 h 124"/>
                <a:gd name="T12" fmla="*/ 12 w 12"/>
                <a:gd name="T13" fmla="*/ 0 h 124"/>
                <a:gd name="T14" fmla="*/ 11 w 12"/>
                <a:gd name="T15" fmla="*/ 0 h 124"/>
                <a:gd name="T16" fmla="*/ 3 w 12"/>
                <a:gd name="T17" fmla="*/ 1 h 124"/>
                <a:gd name="T18" fmla="*/ 12 w 12"/>
                <a:gd name="T19" fmla="*/ 13 h 124"/>
                <a:gd name="T20" fmla="*/ 12 w 12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4">
                  <a:moveTo>
                    <a:pt x="12" y="70"/>
                  </a:moveTo>
                  <a:cubicBezTo>
                    <a:pt x="8" y="72"/>
                    <a:pt x="4" y="75"/>
                    <a:pt x="0" y="79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5" y="123"/>
                    <a:pt x="8" y="123"/>
                    <a:pt x="12" y="124"/>
                  </a:cubicBezTo>
                  <a:cubicBezTo>
                    <a:pt x="12" y="70"/>
                    <a:pt x="12" y="70"/>
                    <a:pt x="12" y="7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3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7" name="ïŝ1iḍê">
              <a:extLst>
                <a:ext uri="{FF2B5EF4-FFF2-40B4-BE49-F238E27FC236}">
                  <a16:creationId xmlns:a16="http://schemas.microsoft.com/office/drawing/2014/main" xmlns="" id="{96C63014-5B37-45BE-BC73-C2B30838C9DE}"/>
                </a:ext>
              </a:extLst>
            </p:cNvPr>
            <p:cNvSpPr/>
            <p:nvPr/>
          </p:nvSpPr>
          <p:spPr bwMode="auto">
            <a:xfrm>
              <a:off x="7283451" y="3457575"/>
              <a:ext cx="17463" cy="144463"/>
            </a:xfrm>
            <a:custGeom>
              <a:avLst/>
              <a:gdLst>
                <a:gd name="T0" fmla="*/ 5 w 5"/>
                <a:gd name="T1" fmla="*/ 0 h 44"/>
                <a:gd name="T2" fmla="*/ 0 w 5"/>
                <a:gd name="T3" fmla="*/ 5 h 44"/>
                <a:gd name="T4" fmla="*/ 0 w 5"/>
                <a:gd name="T5" fmla="*/ 20 h 44"/>
                <a:gd name="T6" fmla="*/ 4 w 5"/>
                <a:gd name="T7" fmla="*/ 21 h 44"/>
                <a:gd name="T8" fmla="*/ 5 w 5"/>
                <a:gd name="T9" fmla="*/ 21 h 44"/>
                <a:gd name="T10" fmla="*/ 4 w 5"/>
                <a:gd name="T11" fmla="*/ 23 h 44"/>
                <a:gd name="T12" fmla="*/ 0 w 5"/>
                <a:gd name="T13" fmla="*/ 32 h 44"/>
                <a:gd name="T14" fmla="*/ 0 w 5"/>
                <a:gd name="T15" fmla="*/ 44 h 44"/>
                <a:gd name="T16" fmla="*/ 5 w 5"/>
                <a:gd name="T17" fmla="*/ 44 h 44"/>
                <a:gd name="T18" fmla="*/ 5 w 5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4">
                  <a:moveTo>
                    <a:pt x="5" y="0"/>
                  </a:moveTo>
                  <a:cubicBezTo>
                    <a:pt x="3" y="2"/>
                    <a:pt x="2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4"/>
                    <a:pt x="3" y="44"/>
                    <a:pt x="5" y="4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16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8" name="í$ḻïḑè">
              <a:extLst>
                <a:ext uri="{FF2B5EF4-FFF2-40B4-BE49-F238E27FC236}">
                  <a16:creationId xmlns:a16="http://schemas.microsoft.com/office/drawing/2014/main" xmlns="" id="{8A107F1D-1AD6-4C15-98B6-032BED36A7D7}"/>
                </a:ext>
              </a:extLst>
            </p:cNvPr>
            <p:cNvSpPr/>
            <p:nvPr/>
          </p:nvSpPr>
          <p:spPr bwMode="auto">
            <a:xfrm>
              <a:off x="7280276" y="3473450"/>
              <a:ext cx="3175" cy="128588"/>
            </a:xfrm>
            <a:custGeom>
              <a:avLst/>
              <a:gdLst>
                <a:gd name="T0" fmla="*/ 1 w 1"/>
                <a:gd name="T1" fmla="*/ 27 h 39"/>
                <a:gd name="T2" fmla="*/ 0 w 1"/>
                <a:gd name="T3" fmla="*/ 29 h 39"/>
                <a:gd name="T4" fmla="*/ 0 w 1"/>
                <a:gd name="T5" fmla="*/ 39 h 39"/>
                <a:gd name="T6" fmla="*/ 1 w 1"/>
                <a:gd name="T7" fmla="*/ 39 h 39"/>
                <a:gd name="T8" fmla="*/ 1 w 1"/>
                <a:gd name="T9" fmla="*/ 27 h 39"/>
                <a:gd name="T10" fmla="*/ 1 w 1"/>
                <a:gd name="T11" fmla="*/ 0 h 39"/>
                <a:gd name="T12" fmla="*/ 0 w 1"/>
                <a:gd name="T13" fmla="*/ 1 h 39"/>
                <a:gd name="T14" fmla="*/ 0 w 1"/>
                <a:gd name="T15" fmla="*/ 14 h 39"/>
                <a:gd name="T16" fmla="*/ 1 w 1"/>
                <a:gd name="T17" fmla="*/ 15 h 39"/>
                <a:gd name="T18" fmla="*/ 1 w 1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9">
                  <a:moveTo>
                    <a:pt x="1" y="27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82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9" name="î$lïḑê">
              <a:extLst>
                <a:ext uri="{FF2B5EF4-FFF2-40B4-BE49-F238E27FC236}">
                  <a16:creationId xmlns:a16="http://schemas.microsoft.com/office/drawing/2014/main" xmlns="" id="{5E88F2FE-762B-4FEC-8B0E-38CB073287A1}"/>
                </a:ext>
              </a:extLst>
            </p:cNvPr>
            <p:cNvSpPr/>
            <p:nvPr/>
          </p:nvSpPr>
          <p:spPr bwMode="auto">
            <a:xfrm>
              <a:off x="7261226" y="3595688"/>
              <a:ext cx="6350" cy="1270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3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1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0" name="îṡ1ïḍé">
              <a:extLst>
                <a:ext uri="{FF2B5EF4-FFF2-40B4-BE49-F238E27FC236}">
                  <a16:creationId xmlns:a16="http://schemas.microsoft.com/office/drawing/2014/main" xmlns="" id="{677AE849-D26D-43E9-8C7F-2281B62B846E}"/>
                </a:ext>
              </a:extLst>
            </p:cNvPr>
            <p:cNvSpPr/>
            <p:nvPr/>
          </p:nvSpPr>
          <p:spPr bwMode="auto">
            <a:xfrm>
              <a:off x="7254876" y="3492500"/>
              <a:ext cx="12700" cy="23813"/>
            </a:xfrm>
            <a:custGeom>
              <a:avLst/>
              <a:gdLst>
                <a:gd name="T0" fmla="*/ 4 w 4"/>
                <a:gd name="T1" fmla="*/ 0 h 7"/>
                <a:gd name="T2" fmla="*/ 0 w 4"/>
                <a:gd name="T3" fmla="*/ 5 h 7"/>
                <a:gd name="T4" fmla="*/ 3 w 4"/>
                <a:gd name="T5" fmla="*/ 7 h 7"/>
                <a:gd name="T6" fmla="*/ 4 w 4"/>
                <a:gd name="T7" fmla="*/ 7 h 7"/>
                <a:gd name="T8" fmla="*/ 4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cubicBezTo>
                    <a:pt x="3" y="2"/>
                    <a:pt x="1" y="3"/>
                    <a:pt x="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8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1" name="íṩlídê">
              <a:extLst>
                <a:ext uri="{FF2B5EF4-FFF2-40B4-BE49-F238E27FC236}">
                  <a16:creationId xmlns:a16="http://schemas.microsoft.com/office/drawing/2014/main" xmlns="" id="{4FA0B796-4406-4332-94AC-B77006E8677F}"/>
                </a:ext>
              </a:extLst>
            </p:cNvPr>
            <p:cNvSpPr/>
            <p:nvPr/>
          </p:nvSpPr>
          <p:spPr bwMode="auto">
            <a:xfrm>
              <a:off x="7267576" y="3476625"/>
              <a:ext cx="12700" cy="128588"/>
            </a:xfrm>
            <a:custGeom>
              <a:avLst/>
              <a:gdLst>
                <a:gd name="T0" fmla="*/ 4 w 4"/>
                <a:gd name="T1" fmla="*/ 28 h 39"/>
                <a:gd name="T2" fmla="*/ 0 w 4"/>
                <a:gd name="T3" fmla="*/ 36 h 39"/>
                <a:gd name="T4" fmla="*/ 0 w 4"/>
                <a:gd name="T5" fmla="*/ 39 h 39"/>
                <a:gd name="T6" fmla="*/ 4 w 4"/>
                <a:gd name="T7" fmla="*/ 38 h 39"/>
                <a:gd name="T8" fmla="*/ 4 w 4"/>
                <a:gd name="T9" fmla="*/ 28 h 39"/>
                <a:gd name="T10" fmla="*/ 4 w 4"/>
                <a:gd name="T11" fmla="*/ 0 h 39"/>
                <a:gd name="T12" fmla="*/ 0 w 4"/>
                <a:gd name="T13" fmla="*/ 5 h 39"/>
                <a:gd name="T14" fmla="*/ 0 w 4"/>
                <a:gd name="T15" fmla="*/ 12 h 39"/>
                <a:gd name="T16" fmla="*/ 4 w 4"/>
                <a:gd name="T17" fmla="*/ 13 h 39"/>
                <a:gd name="T18" fmla="*/ 4 w 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9">
                  <a:moveTo>
                    <a:pt x="4" y="2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3" y="39"/>
                    <a:pt x="4" y="38"/>
                  </a:cubicBezTo>
                  <a:cubicBezTo>
                    <a:pt x="4" y="28"/>
                    <a:pt x="4" y="28"/>
                    <a:pt x="4" y="28"/>
                  </a:cubicBezTo>
                  <a:moveTo>
                    <a:pt x="4" y="0"/>
                  </a:moveTo>
                  <a:cubicBezTo>
                    <a:pt x="3" y="2"/>
                    <a:pt x="1" y="3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61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2" name="íşḷiḍe">
              <a:extLst>
                <a:ext uri="{FF2B5EF4-FFF2-40B4-BE49-F238E27FC236}">
                  <a16:creationId xmlns:a16="http://schemas.microsoft.com/office/drawing/2014/main" xmlns="" id="{89B9D1AE-44C7-49F8-AE11-7EDFD828D5B5}"/>
                </a:ext>
              </a:extLst>
            </p:cNvPr>
            <p:cNvSpPr/>
            <p:nvPr/>
          </p:nvSpPr>
          <p:spPr bwMode="auto">
            <a:xfrm>
              <a:off x="7300913" y="4300538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1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C3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3" name="íṥ1iḑé">
              <a:extLst>
                <a:ext uri="{FF2B5EF4-FFF2-40B4-BE49-F238E27FC236}">
                  <a16:creationId xmlns:a16="http://schemas.microsoft.com/office/drawing/2014/main" xmlns="" id="{F93F0F06-F0B4-4DCB-805A-54BF1A54AC05}"/>
                </a:ext>
              </a:extLst>
            </p:cNvPr>
            <p:cNvSpPr/>
            <p:nvPr/>
          </p:nvSpPr>
          <p:spPr bwMode="auto">
            <a:xfrm>
              <a:off x="7283451" y="4284663"/>
              <a:ext cx="17463" cy="1905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3 h 6"/>
                <a:gd name="T4" fmla="*/ 5 w 5"/>
                <a:gd name="T5" fmla="*/ 6 h 6"/>
                <a:gd name="T6" fmla="*/ 5 w 5"/>
                <a:gd name="T7" fmla="*/ 5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3" y="5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</a:path>
              </a:pathLst>
            </a:custGeom>
            <a:solidFill>
              <a:srgbClr val="16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4" name="ïṣliḍè">
              <a:extLst>
                <a:ext uri="{FF2B5EF4-FFF2-40B4-BE49-F238E27FC236}">
                  <a16:creationId xmlns:a16="http://schemas.microsoft.com/office/drawing/2014/main" xmlns="" id="{483EA361-CE1D-4449-91AA-CEDC7B7E3E59}"/>
                </a:ext>
              </a:extLst>
            </p:cNvPr>
            <p:cNvSpPr/>
            <p:nvPr/>
          </p:nvSpPr>
          <p:spPr bwMode="auto">
            <a:xfrm>
              <a:off x="7280276" y="4279901"/>
              <a:ext cx="3175" cy="142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1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582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5" name="iṧ1iďê">
              <a:extLst>
                <a:ext uri="{FF2B5EF4-FFF2-40B4-BE49-F238E27FC236}">
                  <a16:creationId xmlns:a16="http://schemas.microsoft.com/office/drawing/2014/main" xmlns="" id="{14899F2B-5D2A-4240-86E0-1F37ECFD78FC}"/>
                </a:ext>
              </a:extLst>
            </p:cNvPr>
            <p:cNvSpPr/>
            <p:nvPr/>
          </p:nvSpPr>
          <p:spPr bwMode="auto">
            <a:xfrm>
              <a:off x="7069138" y="3611563"/>
              <a:ext cx="198438" cy="668338"/>
            </a:xfrm>
            <a:custGeom>
              <a:avLst/>
              <a:gdLst>
                <a:gd name="T0" fmla="*/ 45 w 60"/>
                <a:gd name="T1" fmla="*/ 0 h 203"/>
                <a:gd name="T2" fmla="*/ 41 w 60"/>
                <a:gd name="T3" fmla="*/ 0 h 203"/>
                <a:gd name="T4" fmla="*/ 1 w 60"/>
                <a:gd name="T5" fmla="*/ 39 h 203"/>
                <a:gd name="T6" fmla="*/ 15 w 60"/>
                <a:gd name="T7" fmla="*/ 75 h 203"/>
                <a:gd name="T8" fmla="*/ 15 w 60"/>
                <a:gd name="T9" fmla="*/ 75 h 203"/>
                <a:gd name="T10" fmla="*/ 15 w 60"/>
                <a:gd name="T11" fmla="*/ 75 h 203"/>
                <a:gd name="T12" fmla="*/ 21 w 60"/>
                <a:gd name="T13" fmla="*/ 80 h 203"/>
                <a:gd name="T14" fmla="*/ 60 w 60"/>
                <a:gd name="T15" fmla="*/ 203 h 203"/>
                <a:gd name="T16" fmla="*/ 60 w 60"/>
                <a:gd name="T17" fmla="*/ 199 h 203"/>
                <a:gd name="T18" fmla="*/ 42 w 60"/>
                <a:gd name="T19" fmla="*/ 73 h 203"/>
                <a:gd name="T20" fmla="*/ 27 w 60"/>
                <a:gd name="T21" fmla="*/ 41 h 203"/>
                <a:gd name="T22" fmla="*/ 35 w 60"/>
                <a:gd name="T23" fmla="*/ 16 h 203"/>
                <a:gd name="T24" fmla="*/ 54 w 60"/>
                <a:gd name="T25" fmla="*/ 0 h 203"/>
                <a:gd name="T26" fmla="*/ 45 w 60"/>
                <a:gd name="T2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203">
                  <a:moveTo>
                    <a:pt x="45" y="0"/>
                  </a:moveTo>
                  <a:cubicBezTo>
                    <a:pt x="43" y="0"/>
                    <a:pt x="42" y="0"/>
                    <a:pt x="41" y="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53"/>
                    <a:pt x="5" y="66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7" y="77"/>
                    <a:pt x="19" y="79"/>
                    <a:pt x="21" y="80"/>
                  </a:cubicBezTo>
                  <a:cubicBezTo>
                    <a:pt x="5" y="125"/>
                    <a:pt x="21" y="176"/>
                    <a:pt x="60" y="203"/>
                  </a:cubicBezTo>
                  <a:cubicBezTo>
                    <a:pt x="60" y="199"/>
                    <a:pt x="60" y="199"/>
                    <a:pt x="60" y="199"/>
                  </a:cubicBezTo>
                  <a:cubicBezTo>
                    <a:pt x="27" y="166"/>
                    <a:pt x="19" y="115"/>
                    <a:pt x="42" y="73"/>
                  </a:cubicBezTo>
                  <a:cubicBezTo>
                    <a:pt x="32" y="65"/>
                    <a:pt x="27" y="53"/>
                    <a:pt x="27" y="41"/>
                  </a:cubicBezTo>
                  <a:cubicBezTo>
                    <a:pt x="27" y="32"/>
                    <a:pt x="30" y="24"/>
                    <a:pt x="35" y="16"/>
                  </a:cubicBezTo>
                  <a:cubicBezTo>
                    <a:pt x="40" y="9"/>
                    <a:pt x="46" y="4"/>
                    <a:pt x="54" y="0"/>
                  </a:cubicBezTo>
                  <a:cubicBezTo>
                    <a:pt x="51" y="0"/>
                    <a:pt x="48" y="0"/>
                    <a:pt x="45" y="0"/>
                  </a:cubicBezTo>
                </a:path>
              </a:pathLst>
            </a:custGeom>
            <a:solidFill>
              <a:srgbClr val="261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6" name="îşľîďe">
              <a:extLst>
                <a:ext uri="{FF2B5EF4-FFF2-40B4-BE49-F238E27FC236}">
                  <a16:creationId xmlns:a16="http://schemas.microsoft.com/office/drawing/2014/main" xmlns="" id="{1102DDAC-68B5-41C2-9658-0A44A93C3962}"/>
                </a:ext>
              </a:extLst>
            </p:cNvPr>
            <p:cNvSpPr/>
            <p:nvPr/>
          </p:nvSpPr>
          <p:spPr bwMode="auto">
            <a:xfrm>
              <a:off x="7072313" y="3611563"/>
              <a:ext cx="131763" cy="128588"/>
            </a:xfrm>
            <a:custGeom>
              <a:avLst/>
              <a:gdLst>
                <a:gd name="T0" fmla="*/ 40 w 40"/>
                <a:gd name="T1" fmla="*/ 0 h 39"/>
                <a:gd name="T2" fmla="*/ 33 w 40"/>
                <a:gd name="T3" fmla="*/ 1 h 39"/>
                <a:gd name="T4" fmla="*/ 29 w 40"/>
                <a:gd name="T5" fmla="*/ 2 h 39"/>
                <a:gd name="T6" fmla="*/ 18 w 40"/>
                <a:gd name="T7" fmla="*/ 8 h 39"/>
                <a:gd name="T8" fmla="*/ 4 w 40"/>
                <a:gd name="T9" fmla="*/ 25 h 39"/>
                <a:gd name="T10" fmla="*/ 0 w 40"/>
                <a:gd name="T11" fmla="*/ 39 h 39"/>
                <a:gd name="T12" fmla="*/ 40 w 4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cubicBezTo>
                    <a:pt x="37" y="0"/>
                    <a:pt x="35" y="0"/>
                    <a:pt x="33" y="1"/>
                  </a:cubicBezTo>
                  <a:cubicBezTo>
                    <a:pt x="32" y="1"/>
                    <a:pt x="30" y="2"/>
                    <a:pt x="29" y="2"/>
                  </a:cubicBezTo>
                  <a:cubicBezTo>
                    <a:pt x="25" y="4"/>
                    <a:pt x="21" y="5"/>
                    <a:pt x="18" y="8"/>
                  </a:cubicBezTo>
                  <a:cubicBezTo>
                    <a:pt x="12" y="12"/>
                    <a:pt x="7" y="18"/>
                    <a:pt x="4" y="25"/>
                  </a:cubicBezTo>
                  <a:cubicBezTo>
                    <a:pt x="2" y="29"/>
                    <a:pt x="1" y="34"/>
                    <a:pt x="0" y="39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8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7" name="îşlïḍé">
              <a:extLst>
                <a:ext uri="{FF2B5EF4-FFF2-40B4-BE49-F238E27FC236}">
                  <a16:creationId xmlns:a16="http://schemas.microsoft.com/office/drawing/2014/main" xmlns="" id="{CEED3A16-877C-4C1A-B9E6-39A0807EF79A}"/>
                </a:ext>
              </a:extLst>
            </p:cNvPr>
            <p:cNvSpPr/>
            <p:nvPr/>
          </p:nvSpPr>
          <p:spPr bwMode="auto">
            <a:xfrm>
              <a:off x="7267576" y="4267201"/>
              <a:ext cx="12700" cy="238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4 w 4"/>
                <a:gd name="T5" fmla="*/ 7 h 7"/>
                <a:gd name="T6" fmla="*/ 4 w 4"/>
                <a:gd name="T7" fmla="*/ 4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3" y="6"/>
                    <a:pt x="4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261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8" name="îŝḷïḑe">
              <a:extLst>
                <a:ext uri="{FF2B5EF4-FFF2-40B4-BE49-F238E27FC236}">
                  <a16:creationId xmlns:a16="http://schemas.microsoft.com/office/drawing/2014/main" xmlns="" id="{91F8E290-30C6-4AE9-9EAF-07BFE897BCF3}"/>
                </a:ext>
              </a:extLst>
            </p:cNvPr>
            <p:cNvSpPr/>
            <p:nvPr/>
          </p:nvSpPr>
          <p:spPr bwMode="auto">
            <a:xfrm>
              <a:off x="7962901" y="4138613"/>
              <a:ext cx="330200" cy="330200"/>
            </a:xfrm>
            <a:custGeom>
              <a:avLst/>
              <a:gdLst>
                <a:gd name="T0" fmla="*/ 86 w 100"/>
                <a:gd name="T1" fmla="*/ 75 h 100"/>
                <a:gd name="T2" fmla="*/ 25 w 100"/>
                <a:gd name="T3" fmla="*/ 86 h 100"/>
                <a:gd name="T4" fmla="*/ 14 w 100"/>
                <a:gd name="T5" fmla="*/ 25 h 100"/>
                <a:gd name="T6" fmla="*/ 75 w 100"/>
                <a:gd name="T7" fmla="*/ 14 h 100"/>
                <a:gd name="T8" fmla="*/ 86 w 100"/>
                <a:gd name="T9" fmla="*/ 7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86" y="75"/>
                  </a:moveTo>
                  <a:cubicBezTo>
                    <a:pt x="73" y="95"/>
                    <a:pt x="45" y="100"/>
                    <a:pt x="25" y="86"/>
                  </a:cubicBezTo>
                  <a:cubicBezTo>
                    <a:pt x="5" y="73"/>
                    <a:pt x="0" y="46"/>
                    <a:pt x="14" y="25"/>
                  </a:cubicBezTo>
                  <a:cubicBezTo>
                    <a:pt x="27" y="5"/>
                    <a:pt x="55" y="0"/>
                    <a:pt x="75" y="14"/>
                  </a:cubicBezTo>
                  <a:cubicBezTo>
                    <a:pt x="95" y="27"/>
                    <a:pt x="100" y="55"/>
                    <a:pt x="86" y="75"/>
                  </a:cubicBezTo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9" name="îṡḷîďé">
              <a:extLst>
                <a:ext uri="{FF2B5EF4-FFF2-40B4-BE49-F238E27FC236}">
                  <a16:creationId xmlns:a16="http://schemas.microsoft.com/office/drawing/2014/main" xmlns="" id="{AE37713E-DD5E-4E82-9DA0-69D690E06BF8}"/>
                </a:ext>
              </a:extLst>
            </p:cNvPr>
            <p:cNvSpPr/>
            <p:nvPr/>
          </p:nvSpPr>
          <p:spPr bwMode="auto">
            <a:xfrm>
              <a:off x="8045451" y="4181476"/>
              <a:ext cx="247650" cy="287338"/>
            </a:xfrm>
            <a:custGeom>
              <a:avLst/>
              <a:gdLst>
                <a:gd name="T0" fmla="*/ 60 w 75"/>
                <a:gd name="T1" fmla="*/ 61 h 87"/>
                <a:gd name="T2" fmla="*/ 49 w 75"/>
                <a:gd name="T3" fmla="*/ 0 h 87"/>
                <a:gd name="T4" fmla="*/ 50 w 75"/>
                <a:gd name="T5" fmla="*/ 1 h 87"/>
                <a:gd name="T6" fmla="*/ 61 w 75"/>
                <a:gd name="T7" fmla="*/ 62 h 87"/>
                <a:gd name="T8" fmla="*/ 0 w 75"/>
                <a:gd name="T9" fmla="*/ 73 h 87"/>
                <a:gd name="T10" fmla="*/ 0 w 75"/>
                <a:gd name="T11" fmla="*/ 73 h 87"/>
                <a:gd name="T12" fmla="*/ 60 w 75"/>
                <a:gd name="T13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7">
                  <a:moveTo>
                    <a:pt x="60" y="61"/>
                  </a:moveTo>
                  <a:cubicBezTo>
                    <a:pt x="74" y="41"/>
                    <a:pt x="69" y="14"/>
                    <a:pt x="49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70" y="14"/>
                    <a:pt x="75" y="42"/>
                    <a:pt x="61" y="62"/>
                  </a:cubicBezTo>
                  <a:cubicBezTo>
                    <a:pt x="48" y="82"/>
                    <a:pt x="20" y="87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0" y="86"/>
                    <a:pt x="47" y="81"/>
                    <a:pt x="60" y="61"/>
                  </a:cubicBezTo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0" name="í$1ïḋe">
              <a:extLst>
                <a:ext uri="{FF2B5EF4-FFF2-40B4-BE49-F238E27FC236}">
                  <a16:creationId xmlns:a16="http://schemas.microsoft.com/office/drawing/2014/main" xmlns="" id="{80CE3B90-A8BD-44F9-AFC7-AF08D37E6B96}"/>
                </a:ext>
              </a:extLst>
            </p:cNvPr>
            <p:cNvSpPr/>
            <p:nvPr/>
          </p:nvSpPr>
          <p:spPr bwMode="auto">
            <a:xfrm>
              <a:off x="8016876" y="4191001"/>
              <a:ext cx="223838" cy="225425"/>
            </a:xfrm>
            <a:custGeom>
              <a:avLst/>
              <a:gdLst>
                <a:gd name="T0" fmla="*/ 59 w 68"/>
                <a:gd name="T1" fmla="*/ 51 h 68"/>
                <a:gd name="T2" fmla="*/ 17 w 68"/>
                <a:gd name="T3" fmla="*/ 59 h 68"/>
                <a:gd name="T4" fmla="*/ 9 w 68"/>
                <a:gd name="T5" fmla="*/ 17 h 68"/>
                <a:gd name="T6" fmla="*/ 51 w 68"/>
                <a:gd name="T7" fmla="*/ 9 h 68"/>
                <a:gd name="T8" fmla="*/ 59 w 68"/>
                <a:gd name="T9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9" y="51"/>
                  </a:moveTo>
                  <a:cubicBezTo>
                    <a:pt x="50" y="65"/>
                    <a:pt x="31" y="68"/>
                    <a:pt x="17" y="59"/>
                  </a:cubicBezTo>
                  <a:cubicBezTo>
                    <a:pt x="3" y="50"/>
                    <a:pt x="0" y="31"/>
                    <a:pt x="9" y="17"/>
                  </a:cubicBezTo>
                  <a:cubicBezTo>
                    <a:pt x="18" y="4"/>
                    <a:pt x="37" y="0"/>
                    <a:pt x="51" y="9"/>
                  </a:cubicBezTo>
                  <a:cubicBezTo>
                    <a:pt x="65" y="19"/>
                    <a:pt x="68" y="37"/>
                    <a:pt x="59" y="51"/>
                  </a:cubicBezTo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1" name="ï$1ïḍè">
              <a:extLst>
                <a:ext uri="{FF2B5EF4-FFF2-40B4-BE49-F238E27FC236}">
                  <a16:creationId xmlns:a16="http://schemas.microsoft.com/office/drawing/2014/main" xmlns="" id="{989664B2-DB0E-4366-8198-9060B51592D8}"/>
                </a:ext>
              </a:extLst>
            </p:cNvPr>
            <p:cNvSpPr/>
            <p:nvPr/>
          </p:nvSpPr>
          <p:spPr bwMode="auto">
            <a:xfrm>
              <a:off x="8197851" y="4198938"/>
              <a:ext cx="26988" cy="39688"/>
            </a:xfrm>
            <a:custGeom>
              <a:avLst/>
              <a:gdLst>
                <a:gd name="T0" fmla="*/ 8 w 8"/>
                <a:gd name="T1" fmla="*/ 0 h 12"/>
                <a:gd name="T2" fmla="*/ 5 w 8"/>
                <a:gd name="T3" fmla="*/ 4 h 12"/>
                <a:gd name="T4" fmla="*/ 2 w 8"/>
                <a:gd name="T5" fmla="*/ 8 h 12"/>
                <a:gd name="T6" fmla="*/ 0 w 8"/>
                <a:gd name="T7" fmla="*/ 11 h 12"/>
                <a:gd name="T8" fmla="*/ 1 w 8"/>
                <a:gd name="T9" fmla="*/ 12 h 12"/>
                <a:gd name="T10" fmla="*/ 8 w 8"/>
                <a:gd name="T11" fmla="*/ 0 h 12"/>
                <a:gd name="T12" fmla="*/ 8 w 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0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2" name="ïṧḷiḑé">
              <a:extLst>
                <a:ext uri="{FF2B5EF4-FFF2-40B4-BE49-F238E27FC236}">
                  <a16:creationId xmlns:a16="http://schemas.microsoft.com/office/drawing/2014/main" xmlns="" id="{FC781886-067F-49F5-B63E-E8EA9FE248E2}"/>
                </a:ext>
              </a:extLst>
            </p:cNvPr>
            <p:cNvSpPr/>
            <p:nvPr/>
          </p:nvSpPr>
          <p:spPr bwMode="auto">
            <a:xfrm>
              <a:off x="8224838" y="4198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3" name="íslîḍé">
              <a:extLst>
                <a:ext uri="{FF2B5EF4-FFF2-40B4-BE49-F238E27FC236}">
                  <a16:creationId xmlns:a16="http://schemas.microsoft.com/office/drawing/2014/main" xmlns="" id="{7D8B14DD-92B6-4BA0-947D-7A4A8DAD9EF1}"/>
                </a:ext>
              </a:extLst>
            </p:cNvPr>
            <p:cNvSpPr/>
            <p:nvPr/>
          </p:nvSpPr>
          <p:spPr bwMode="auto">
            <a:xfrm>
              <a:off x="8062913" y="4395788"/>
              <a:ext cx="49213" cy="46038"/>
            </a:xfrm>
            <a:custGeom>
              <a:avLst/>
              <a:gdLst>
                <a:gd name="T0" fmla="*/ 9 w 15"/>
                <a:gd name="T1" fmla="*/ 0 h 14"/>
                <a:gd name="T2" fmla="*/ 7 w 15"/>
                <a:gd name="T3" fmla="*/ 3 h 14"/>
                <a:gd name="T4" fmla="*/ 0 w 15"/>
                <a:gd name="T5" fmla="*/ 11 h 14"/>
                <a:gd name="T6" fmla="*/ 2 w 15"/>
                <a:gd name="T7" fmla="*/ 12 h 14"/>
                <a:gd name="T8" fmla="*/ 3 w 15"/>
                <a:gd name="T9" fmla="*/ 13 h 14"/>
                <a:gd name="T10" fmla="*/ 8 w 15"/>
                <a:gd name="T11" fmla="*/ 14 h 14"/>
                <a:gd name="T12" fmla="*/ 15 w 15"/>
                <a:gd name="T13" fmla="*/ 2 h 14"/>
                <a:gd name="T14" fmla="*/ 9 w 15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9" y="0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5" y="6"/>
                    <a:pt x="2" y="8"/>
                    <a:pt x="0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7" y="14"/>
                    <a:pt x="8" y="1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1"/>
                    <a:pt x="11" y="1"/>
                    <a:pt x="9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4" name="íslïḑè">
              <a:extLst>
                <a:ext uri="{FF2B5EF4-FFF2-40B4-BE49-F238E27FC236}">
                  <a16:creationId xmlns:a16="http://schemas.microsoft.com/office/drawing/2014/main" xmlns="" id="{FACA8214-3103-4A18-BE27-79B31DB191F0}"/>
                </a:ext>
              </a:extLst>
            </p:cNvPr>
            <p:cNvSpPr/>
            <p:nvPr/>
          </p:nvSpPr>
          <p:spPr bwMode="auto">
            <a:xfrm>
              <a:off x="8062913" y="4432301"/>
              <a:ext cx="25400" cy="9525"/>
            </a:xfrm>
            <a:custGeom>
              <a:avLst/>
              <a:gdLst>
                <a:gd name="T0" fmla="*/ 3 w 8"/>
                <a:gd name="T1" fmla="*/ 2 h 3"/>
                <a:gd name="T2" fmla="*/ 8 w 8"/>
                <a:gd name="T3" fmla="*/ 3 h 3"/>
                <a:gd name="T4" fmla="*/ 8 w 8"/>
                <a:gd name="T5" fmla="*/ 3 h 3"/>
                <a:gd name="T6" fmla="*/ 3 w 8"/>
                <a:gd name="T7" fmla="*/ 2 h 3"/>
                <a:gd name="T8" fmla="*/ 0 w 8"/>
                <a:gd name="T9" fmla="*/ 0 h 3"/>
                <a:gd name="T10" fmla="*/ 0 w 8"/>
                <a:gd name="T11" fmla="*/ 0 h 3"/>
                <a:gd name="T12" fmla="*/ 2 w 8"/>
                <a:gd name="T13" fmla="*/ 1 h 3"/>
                <a:gd name="T14" fmla="*/ 0 w 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3" y="2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5" y="2"/>
                    <a:pt x="3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5" name="ïS1îdé">
              <a:extLst>
                <a:ext uri="{FF2B5EF4-FFF2-40B4-BE49-F238E27FC236}">
                  <a16:creationId xmlns:a16="http://schemas.microsoft.com/office/drawing/2014/main" xmlns="" id="{50CED622-C6D6-485D-8ED3-1618DDBBDD45}"/>
                </a:ext>
              </a:extLst>
            </p:cNvPr>
            <p:cNvSpPr/>
            <p:nvPr/>
          </p:nvSpPr>
          <p:spPr bwMode="auto">
            <a:xfrm>
              <a:off x="8091488" y="4233863"/>
              <a:ext cx="109538" cy="168275"/>
            </a:xfrm>
            <a:custGeom>
              <a:avLst/>
              <a:gdLst>
                <a:gd name="T0" fmla="*/ 32 w 33"/>
                <a:gd name="T1" fmla="*/ 0 h 51"/>
                <a:gd name="T2" fmla="*/ 0 w 33"/>
                <a:gd name="T3" fmla="*/ 49 h 51"/>
                <a:gd name="T4" fmla="*/ 6 w 33"/>
                <a:gd name="T5" fmla="*/ 51 h 51"/>
                <a:gd name="T6" fmla="*/ 33 w 33"/>
                <a:gd name="T7" fmla="*/ 1 h 51"/>
                <a:gd name="T8" fmla="*/ 32 w 3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1">
                  <a:moveTo>
                    <a:pt x="32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2" y="0"/>
                  </a:cubicBezTo>
                </a:path>
              </a:pathLst>
            </a:custGeom>
            <a:solidFill>
              <a:srgbClr val="F3A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6" name="ïŝḷïďe">
              <a:extLst>
                <a:ext uri="{FF2B5EF4-FFF2-40B4-BE49-F238E27FC236}">
                  <a16:creationId xmlns:a16="http://schemas.microsoft.com/office/drawing/2014/main" xmlns="" id="{A572DF5E-7DBF-4B42-969C-83FF50EFAFF5}"/>
                </a:ext>
              </a:extLst>
            </p:cNvPr>
            <p:cNvSpPr/>
            <p:nvPr/>
          </p:nvSpPr>
          <p:spPr bwMode="auto">
            <a:xfrm>
              <a:off x="7138988" y="3581401"/>
              <a:ext cx="330200" cy="330200"/>
            </a:xfrm>
            <a:custGeom>
              <a:avLst/>
              <a:gdLst>
                <a:gd name="T0" fmla="*/ 14 w 100"/>
                <a:gd name="T1" fmla="*/ 25 h 100"/>
                <a:gd name="T2" fmla="*/ 26 w 100"/>
                <a:gd name="T3" fmla="*/ 86 h 100"/>
                <a:gd name="T4" fmla="*/ 87 w 100"/>
                <a:gd name="T5" fmla="*/ 74 h 100"/>
                <a:gd name="T6" fmla="*/ 75 w 100"/>
                <a:gd name="T7" fmla="*/ 13 h 100"/>
                <a:gd name="T8" fmla="*/ 14 w 100"/>
                <a:gd name="T9" fmla="*/ 2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14" y="25"/>
                  </a:moveTo>
                  <a:cubicBezTo>
                    <a:pt x="0" y="45"/>
                    <a:pt x="5" y="72"/>
                    <a:pt x="26" y="86"/>
                  </a:cubicBezTo>
                  <a:cubicBezTo>
                    <a:pt x="46" y="100"/>
                    <a:pt x="73" y="94"/>
                    <a:pt x="87" y="74"/>
                  </a:cubicBezTo>
                  <a:cubicBezTo>
                    <a:pt x="100" y="54"/>
                    <a:pt x="95" y="27"/>
                    <a:pt x="75" y="13"/>
                  </a:cubicBezTo>
                  <a:cubicBezTo>
                    <a:pt x="55" y="0"/>
                    <a:pt x="27" y="5"/>
                    <a:pt x="14" y="25"/>
                  </a:cubicBezTo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7" name="îṧlídê">
              <a:extLst>
                <a:ext uri="{FF2B5EF4-FFF2-40B4-BE49-F238E27FC236}">
                  <a16:creationId xmlns:a16="http://schemas.microsoft.com/office/drawing/2014/main" xmlns="" id="{8B44697A-EC17-47F0-AF4D-CCFB32E36EA8}"/>
                </a:ext>
              </a:extLst>
            </p:cNvPr>
            <p:cNvSpPr/>
            <p:nvPr/>
          </p:nvSpPr>
          <p:spPr bwMode="auto">
            <a:xfrm>
              <a:off x="7138988" y="3581401"/>
              <a:ext cx="247650" cy="284163"/>
            </a:xfrm>
            <a:custGeom>
              <a:avLst/>
              <a:gdLst>
                <a:gd name="T0" fmla="*/ 15 w 75"/>
                <a:gd name="T1" fmla="*/ 26 h 86"/>
                <a:gd name="T2" fmla="*/ 75 w 75"/>
                <a:gd name="T3" fmla="*/ 14 h 86"/>
                <a:gd name="T4" fmla="*/ 75 w 75"/>
                <a:gd name="T5" fmla="*/ 13 h 86"/>
                <a:gd name="T6" fmla="*/ 14 w 75"/>
                <a:gd name="T7" fmla="*/ 25 h 86"/>
                <a:gd name="T8" fmla="*/ 26 w 75"/>
                <a:gd name="T9" fmla="*/ 86 h 86"/>
                <a:gd name="T10" fmla="*/ 26 w 75"/>
                <a:gd name="T11" fmla="*/ 86 h 86"/>
                <a:gd name="T12" fmla="*/ 15 w 75"/>
                <a:gd name="T13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6">
                  <a:moveTo>
                    <a:pt x="15" y="26"/>
                  </a:moveTo>
                  <a:cubicBezTo>
                    <a:pt x="28" y="6"/>
                    <a:pt x="55" y="0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55" y="0"/>
                    <a:pt x="27" y="5"/>
                    <a:pt x="14" y="25"/>
                  </a:cubicBezTo>
                  <a:cubicBezTo>
                    <a:pt x="0" y="45"/>
                    <a:pt x="5" y="72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6" y="73"/>
                    <a:pt x="1" y="46"/>
                    <a:pt x="15" y="26"/>
                  </a:cubicBezTo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8" name="íṥḻiḋê">
              <a:extLst>
                <a:ext uri="{FF2B5EF4-FFF2-40B4-BE49-F238E27FC236}">
                  <a16:creationId xmlns:a16="http://schemas.microsoft.com/office/drawing/2014/main" xmlns="" id="{02D66814-4A81-4BF1-938E-E1A7CC340823}"/>
                </a:ext>
              </a:extLst>
            </p:cNvPr>
            <p:cNvSpPr/>
            <p:nvPr/>
          </p:nvSpPr>
          <p:spPr bwMode="auto">
            <a:xfrm>
              <a:off x="7191376" y="3635376"/>
              <a:ext cx="223838" cy="223838"/>
            </a:xfrm>
            <a:custGeom>
              <a:avLst/>
              <a:gdLst>
                <a:gd name="T0" fmla="*/ 9 w 68"/>
                <a:gd name="T1" fmla="*/ 17 h 68"/>
                <a:gd name="T2" fmla="*/ 17 w 68"/>
                <a:gd name="T3" fmla="*/ 59 h 68"/>
                <a:gd name="T4" fmla="*/ 59 w 68"/>
                <a:gd name="T5" fmla="*/ 51 h 68"/>
                <a:gd name="T6" fmla="*/ 51 w 68"/>
                <a:gd name="T7" fmla="*/ 9 h 68"/>
                <a:gd name="T8" fmla="*/ 9 w 68"/>
                <a:gd name="T9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9" y="17"/>
                  </a:moveTo>
                  <a:cubicBezTo>
                    <a:pt x="0" y="31"/>
                    <a:pt x="4" y="49"/>
                    <a:pt x="17" y="59"/>
                  </a:cubicBezTo>
                  <a:cubicBezTo>
                    <a:pt x="31" y="68"/>
                    <a:pt x="50" y="64"/>
                    <a:pt x="59" y="51"/>
                  </a:cubicBezTo>
                  <a:cubicBezTo>
                    <a:pt x="68" y="37"/>
                    <a:pt x="65" y="18"/>
                    <a:pt x="51" y="9"/>
                  </a:cubicBezTo>
                  <a:cubicBezTo>
                    <a:pt x="37" y="0"/>
                    <a:pt x="19" y="3"/>
                    <a:pt x="9" y="17"/>
                  </a:cubicBezTo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9" name="íşḷíḍe">
              <a:extLst>
                <a:ext uri="{FF2B5EF4-FFF2-40B4-BE49-F238E27FC236}">
                  <a16:creationId xmlns:a16="http://schemas.microsoft.com/office/drawing/2014/main" xmlns="" id="{3681CB66-2E5B-48E9-AA76-A4F594C1C19C}"/>
                </a:ext>
              </a:extLst>
            </p:cNvPr>
            <p:cNvSpPr/>
            <p:nvPr/>
          </p:nvSpPr>
          <p:spPr bwMode="auto">
            <a:xfrm>
              <a:off x="7191376" y="3644901"/>
              <a:ext cx="152400" cy="207963"/>
            </a:xfrm>
            <a:custGeom>
              <a:avLst/>
              <a:gdLst>
                <a:gd name="T0" fmla="*/ 9 w 46"/>
                <a:gd name="T1" fmla="*/ 46 h 63"/>
                <a:gd name="T2" fmla="*/ 0 w 46"/>
                <a:gd name="T3" fmla="*/ 57 h 63"/>
                <a:gd name="T4" fmla="*/ 3 w 46"/>
                <a:gd name="T5" fmla="*/ 61 h 63"/>
                <a:gd name="T6" fmla="*/ 4 w 46"/>
                <a:gd name="T7" fmla="*/ 62 h 63"/>
                <a:gd name="T8" fmla="*/ 5 w 46"/>
                <a:gd name="T9" fmla="*/ 63 h 63"/>
                <a:gd name="T10" fmla="*/ 10 w 46"/>
                <a:gd name="T11" fmla="*/ 54 h 63"/>
                <a:gd name="T12" fmla="*/ 12 w 46"/>
                <a:gd name="T13" fmla="*/ 51 h 63"/>
                <a:gd name="T14" fmla="*/ 9 w 46"/>
                <a:gd name="T15" fmla="*/ 46 h 63"/>
                <a:gd name="T16" fmla="*/ 46 w 46"/>
                <a:gd name="T17" fmla="*/ 0 h 63"/>
                <a:gd name="T18" fmla="*/ 44 w 46"/>
                <a:gd name="T19" fmla="*/ 2 h 63"/>
                <a:gd name="T20" fmla="*/ 45 w 46"/>
                <a:gd name="T21" fmla="*/ 3 h 63"/>
                <a:gd name="T22" fmla="*/ 46 w 46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63">
                  <a:moveTo>
                    <a:pt x="9" y="4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59"/>
                    <a:pt x="2" y="60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7" y="60"/>
                    <a:pt x="8" y="57"/>
                    <a:pt x="10" y="54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0"/>
                    <a:pt x="10" y="48"/>
                    <a:pt x="9" y="46"/>
                  </a:cubicBezTo>
                  <a:moveTo>
                    <a:pt x="46" y="0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0" name="işḷîďè">
              <a:extLst>
                <a:ext uri="{FF2B5EF4-FFF2-40B4-BE49-F238E27FC236}">
                  <a16:creationId xmlns:a16="http://schemas.microsoft.com/office/drawing/2014/main" xmlns="" id="{4B4FC19B-28D7-489A-BA7E-3B2AEFD6BA21}"/>
                </a:ext>
              </a:extLst>
            </p:cNvPr>
            <p:cNvSpPr/>
            <p:nvPr/>
          </p:nvSpPr>
          <p:spPr bwMode="auto">
            <a:xfrm>
              <a:off x="7188201" y="3832226"/>
              <a:ext cx="19050" cy="20638"/>
            </a:xfrm>
            <a:custGeom>
              <a:avLst/>
              <a:gdLst>
                <a:gd name="T0" fmla="*/ 5 w 6"/>
                <a:gd name="T1" fmla="*/ 5 h 6"/>
                <a:gd name="T2" fmla="*/ 6 w 6"/>
                <a:gd name="T3" fmla="*/ 6 h 6"/>
                <a:gd name="T4" fmla="*/ 6 w 6"/>
                <a:gd name="T5" fmla="*/ 6 h 6"/>
                <a:gd name="T6" fmla="*/ 5 w 6"/>
                <a:gd name="T7" fmla="*/ 5 h 6"/>
                <a:gd name="T8" fmla="*/ 1 w 6"/>
                <a:gd name="T9" fmla="*/ 0 h 6"/>
                <a:gd name="T10" fmla="*/ 0 w 6"/>
                <a:gd name="T11" fmla="*/ 0 h 6"/>
                <a:gd name="T12" fmla="*/ 4 w 6"/>
                <a:gd name="T13" fmla="*/ 4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5"/>
                    <a:pt x="5" y="5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2"/>
                    <a:pt x="1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1" name="í$ḷiḋê">
              <a:extLst>
                <a:ext uri="{FF2B5EF4-FFF2-40B4-BE49-F238E27FC236}">
                  <a16:creationId xmlns:a16="http://schemas.microsoft.com/office/drawing/2014/main" xmlns="" id="{A0AF7FF5-575F-40A6-B4D4-DE04D00F47AF}"/>
                </a:ext>
              </a:extLst>
            </p:cNvPr>
            <p:cNvSpPr/>
            <p:nvPr/>
          </p:nvSpPr>
          <p:spPr bwMode="auto">
            <a:xfrm>
              <a:off x="7221538" y="3651251"/>
              <a:ext cx="119063" cy="161925"/>
            </a:xfrm>
            <a:custGeom>
              <a:avLst/>
              <a:gdLst>
                <a:gd name="T0" fmla="*/ 35 w 36"/>
                <a:gd name="T1" fmla="*/ 0 h 49"/>
                <a:gd name="T2" fmla="*/ 0 w 36"/>
                <a:gd name="T3" fmla="*/ 44 h 49"/>
                <a:gd name="T4" fmla="*/ 3 w 36"/>
                <a:gd name="T5" fmla="*/ 49 h 49"/>
                <a:gd name="T6" fmla="*/ 12 w 36"/>
                <a:gd name="T7" fmla="*/ 37 h 49"/>
                <a:gd name="T8" fmla="*/ 11 w 36"/>
                <a:gd name="T9" fmla="*/ 37 h 49"/>
                <a:gd name="T10" fmla="*/ 36 w 36"/>
                <a:gd name="T11" fmla="*/ 1 h 49"/>
                <a:gd name="T12" fmla="*/ 35 w 3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9">
                  <a:moveTo>
                    <a:pt x="3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2" y="48"/>
                    <a:pt x="3" y="4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1"/>
                    <a:pt x="35" y="0"/>
                  </a:cubicBezTo>
                </a:path>
              </a:pathLst>
            </a:custGeom>
            <a:solidFill>
              <a:srgbClr val="F3A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2" name="ïṡliďé">
              <a:extLst>
                <a:ext uri="{FF2B5EF4-FFF2-40B4-BE49-F238E27FC236}">
                  <a16:creationId xmlns:a16="http://schemas.microsoft.com/office/drawing/2014/main" xmlns="" id="{61C50E51-3464-4B57-9FD4-8E86F3B5D75D}"/>
                </a:ext>
              </a:extLst>
            </p:cNvPr>
            <p:cNvSpPr/>
            <p:nvPr/>
          </p:nvSpPr>
          <p:spPr bwMode="auto">
            <a:xfrm>
              <a:off x="7115176" y="3440113"/>
              <a:ext cx="1198563" cy="1166813"/>
            </a:xfrm>
            <a:custGeom>
              <a:avLst/>
              <a:gdLst>
                <a:gd name="T0" fmla="*/ 62 w 363"/>
                <a:gd name="T1" fmla="*/ 265 h 354"/>
                <a:gd name="T2" fmla="*/ 145 w 363"/>
                <a:gd name="T3" fmla="*/ 321 h 354"/>
                <a:gd name="T4" fmla="*/ 294 w 363"/>
                <a:gd name="T5" fmla="*/ 293 h 354"/>
                <a:gd name="T6" fmla="*/ 330 w 363"/>
                <a:gd name="T7" fmla="*/ 238 h 354"/>
                <a:gd name="T8" fmla="*/ 302 w 363"/>
                <a:gd name="T9" fmla="*/ 90 h 354"/>
                <a:gd name="T10" fmla="*/ 219 w 363"/>
                <a:gd name="T11" fmla="*/ 33 h 354"/>
                <a:gd name="T12" fmla="*/ 70 w 363"/>
                <a:gd name="T13" fmla="*/ 62 h 354"/>
                <a:gd name="T14" fmla="*/ 33 w 363"/>
                <a:gd name="T15" fmla="*/ 116 h 354"/>
                <a:gd name="T16" fmla="*/ 62 w 363"/>
                <a:gd name="T17" fmla="*/ 26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354">
                  <a:moveTo>
                    <a:pt x="62" y="265"/>
                  </a:moveTo>
                  <a:cubicBezTo>
                    <a:pt x="145" y="321"/>
                    <a:pt x="145" y="321"/>
                    <a:pt x="145" y="321"/>
                  </a:cubicBezTo>
                  <a:cubicBezTo>
                    <a:pt x="194" y="354"/>
                    <a:pt x="261" y="341"/>
                    <a:pt x="294" y="293"/>
                  </a:cubicBezTo>
                  <a:cubicBezTo>
                    <a:pt x="330" y="238"/>
                    <a:pt x="330" y="238"/>
                    <a:pt x="330" y="238"/>
                  </a:cubicBezTo>
                  <a:cubicBezTo>
                    <a:pt x="363" y="190"/>
                    <a:pt x="351" y="123"/>
                    <a:pt x="302" y="90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170" y="0"/>
                    <a:pt x="103" y="13"/>
                    <a:pt x="70" y="62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0" y="165"/>
                    <a:pt x="13" y="232"/>
                    <a:pt x="62" y="265"/>
                  </a:cubicBezTo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3" name="íS1íḓe">
              <a:extLst>
                <a:ext uri="{FF2B5EF4-FFF2-40B4-BE49-F238E27FC236}">
                  <a16:creationId xmlns:a16="http://schemas.microsoft.com/office/drawing/2014/main" xmlns="" id="{6DC468B1-D4E7-439C-A34B-908454231B82}"/>
                </a:ext>
              </a:extLst>
            </p:cNvPr>
            <p:cNvSpPr/>
            <p:nvPr/>
          </p:nvSpPr>
          <p:spPr bwMode="auto">
            <a:xfrm>
              <a:off x="7115176" y="3598863"/>
              <a:ext cx="936625" cy="998538"/>
            </a:xfrm>
            <a:custGeom>
              <a:avLst/>
              <a:gdLst>
                <a:gd name="T0" fmla="*/ 147 w 284"/>
                <a:gd name="T1" fmla="*/ 272 h 303"/>
                <a:gd name="T2" fmla="*/ 63 w 284"/>
                <a:gd name="T3" fmla="*/ 215 h 303"/>
                <a:gd name="T4" fmla="*/ 35 w 284"/>
                <a:gd name="T5" fmla="*/ 67 h 303"/>
                <a:gd name="T6" fmla="*/ 72 w 284"/>
                <a:gd name="T7" fmla="*/ 12 h 303"/>
                <a:gd name="T8" fmla="*/ 81 w 284"/>
                <a:gd name="T9" fmla="*/ 0 h 303"/>
                <a:gd name="T10" fmla="*/ 70 w 284"/>
                <a:gd name="T11" fmla="*/ 14 h 303"/>
                <a:gd name="T12" fmla="*/ 33 w 284"/>
                <a:gd name="T13" fmla="*/ 68 h 303"/>
                <a:gd name="T14" fmla="*/ 62 w 284"/>
                <a:gd name="T15" fmla="*/ 217 h 303"/>
                <a:gd name="T16" fmla="*/ 145 w 284"/>
                <a:gd name="T17" fmla="*/ 273 h 303"/>
                <a:gd name="T18" fmla="*/ 284 w 284"/>
                <a:gd name="T19" fmla="*/ 257 h 303"/>
                <a:gd name="T20" fmla="*/ 147 w 284"/>
                <a:gd name="T21" fmla="*/ 27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4" h="303">
                  <a:moveTo>
                    <a:pt x="147" y="272"/>
                  </a:moveTo>
                  <a:cubicBezTo>
                    <a:pt x="63" y="215"/>
                    <a:pt x="63" y="215"/>
                    <a:pt x="63" y="215"/>
                  </a:cubicBezTo>
                  <a:cubicBezTo>
                    <a:pt x="15" y="182"/>
                    <a:pt x="2" y="115"/>
                    <a:pt x="35" y="67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5" y="8"/>
                    <a:pt x="78" y="4"/>
                    <a:pt x="81" y="0"/>
                  </a:cubicBezTo>
                  <a:cubicBezTo>
                    <a:pt x="77" y="4"/>
                    <a:pt x="74" y="9"/>
                    <a:pt x="70" y="14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0" y="117"/>
                    <a:pt x="13" y="184"/>
                    <a:pt x="62" y="217"/>
                  </a:cubicBezTo>
                  <a:cubicBezTo>
                    <a:pt x="145" y="273"/>
                    <a:pt x="145" y="273"/>
                    <a:pt x="145" y="273"/>
                  </a:cubicBezTo>
                  <a:cubicBezTo>
                    <a:pt x="190" y="303"/>
                    <a:pt x="249" y="295"/>
                    <a:pt x="284" y="257"/>
                  </a:cubicBezTo>
                  <a:cubicBezTo>
                    <a:pt x="249" y="294"/>
                    <a:pt x="190" y="301"/>
                    <a:pt x="147" y="272"/>
                  </a:cubicBezTo>
                  <a:close/>
                </a:path>
              </a:pathLst>
            </a:custGeom>
            <a:solidFill>
              <a:srgbClr val="FFF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4" name="îšḷiḋe">
              <a:extLst>
                <a:ext uri="{FF2B5EF4-FFF2-40B4-BE49-F238E27FC236}">
                  <a16:creationId xmlns:a16="http://schemas.microsoft.com/office/drawing/2014/main" xmlns="" id="{A48145E6-CA29-4085-9668-ABC066E50C5D}"/>
                </a:ext>
              </a:extLst>
            </p:cNvPr>
            <p:cNvSpPr/>
            <p:nvPr/>
          </p:nvSpPr>
          <p:spPr bwMode="auto">
            <a:xfrm>
              <a:off x="7494588" y="4383088"/>
              <a:ext cx="82550" cy="36513"/>
            </a:xfrm>
            <a:custGeom>
              <a:avLst/>
              <a:gdLst>
                <a:gd name="T0" fmla="*/ 2 w 25"/>
                <a:gd name="T1" fmla="*/ 5 h 11"/>
                <a:gd name="T2" fmla="*/ 2 w 25"/>
                <a:gd name="T3" fmla="*/ 5 h 11"/>
                <a:gd name="T4" fmla="*/ 22 w 25"/>
                <a:gd name="T5" fmla="*/ 11 h 11"/>
                <a:gd name="T6" fmla="*/ 25 w 25"/>
                <a:gd name="T7" fmla="*/ 8 h 11"/>
                <a:gd name="T8" fmla="*/ 22 w 25"/>
                <a:gd name="T9" fmla="*/ 5 h 11"/>
                <a:gd name="T10" fmla="*/ 5 w 25"/>
                <a:gd name="T11" fmla="*/ 1 h 11"/>
                <a:gd name="T12" fmla="*/ 1 w 25"/>
                <a:gd name="T13" fmla="*/ 2 h 11"/>
                <a:gd name="T14" fmla="*/ 2 w 25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0" y="10"/>
                    <a:pt x="22" y="11"/>
                    <a:pt x="22" y="11"/>
                  </a:cubicBezTo>
                  <a:cubicBezTo>
                    <a:pt x="24" y="11"/>
                    <a:pt x="25" y="9"/>
                    <a:pt x="25" y="8"/>
                  </a:cubicBezTo>
                  <a:cubicBezTo>
                    <a:pt x="25" y="6"/>
                    <a:pt x="24" y="5"/>
                    <a:pt x="22" y="5"/>
                  </a:cubicBezTo>
                  <a:cubicBezTo>
                    <a:pt x="22" y="5"/>
                    <a:pt x="12" y="5"/>
                    <a:pt x="5" y="1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5" name="ïṡlîďê">
              <a:extLst>
                <a:ext uri="{FF2B5EF4-FFF2-40B4-BE49-F238E27FC236}">
                  <a16:creationId xmlns:a16="http://schemas.microsoft.com/office/drawing/2014/main" xmlns="" id="{060FEE11-C3B5-4B24-A331-944132C6A597}"/>
                </a:ext>
              </a:extLst>
            </p:cNvPr>
            <p:cNvSpPr/>
            <p:nvPr/>
          </p:nvSpPr>
          <p:spPr bwMode="auto">
            <a:xfrm>
              <a:off x="7705726" y="3994151"/>
              <a:ext cx="376238" cy="376238"/>
            </a:xfrm>
            <a:custGeom>
              <a:avLst/>
              <a:gdLst>
                <a:gd name="T0" fmla="*/ 15 w 114"/>
                <a:gd name="T1" fmla="*/ 29 h 114"/>
                <a:gd name="T2" fmla="*/ 29 w 114"/>
                <a:gd name="T3" fmla="*/ 99 h 114"/>
                <a:gd name="T4" fmla="*/ 99 w 114"/>
                <a:gd name="T5" fmla="*/ 85 h 114"/>
                <a:gd name="T6" fmla="*/ 85 w 114"/>
                <a:gd name="T7" fmla="*/ 15 h 114"/>
                <a:gd name="T8" fmla="*/ 15 w 114"/>
                <a:gd name="T9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4">
                  <a:moveTo>
                    <a:pt x="15" y="29"/>
                  </a:moveTo>
                  <a:cubicBezTo>
                    <a:pt x="0" y="52"/>
                    <a:pt x="6" y="83"/>
                    <a:pt x="29" y="99"/>
                  </a:cubicBezTo>
                  <a:cubicBezTo>
                    <a:pt x="52" y="114"/>
                    <a:pt x="83" y="108"/>
                    <a:pt x="99" y="85"/>
                  </a:cubicBezTo>
                  <a:cubicBezTo>
                    <a:pt x="114" y="62"/>
                    <a:pt x="108" y="31"/>
                    <a:pt x="85" y="15"/>
                  </a:cubicBezTo>
                  <a:cubicBezTo>
                    <a:pt x="62" y="0"/>
                    <a:pt x="31" y="6"/>
                    <a:pt x="1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6" name="íşḻïdê">
              <a:extLst>
                <a:ext uri="{FF2B5EF4-FFF2-40B4-BE49-F238E27FC236}">
                  <a16:creationId xmlns:a16="http://schemas.microsoft.com/office/drawing/2014/main" xmlns="" id="{C487604A-512B-404D-95A0-3149F288A207}"/>
                </a:ext>
              </a:extLst>
            </p:cNvPr>
            <p:cNvSpPr/>
            <p:nvPr/>
          </p:nvSpPr>
          <p:spPr bwMode="auto">
            <a:xfrm>
              <a:off x="7705726" y="4037013"/>
              <a:ext cx="225425" cy="279400"/>
            </a:xfrm>
            <a:custGeom>
              <a:avLst/>
              <a:gdLst>
                <a:gd name="T0" fmla="*/ 54 w 68"/>
                <a:gd name="T1" fmla="*/ 67 h 85"/>
                <a:gd name="T2" fmla="*/ 28 w 68"/>
                <a:gd name="T3" fmla="*/ 85 h 85"/>
                <a:gd name="T4" fmla="*/ 15 w 68"/>
                <a:gd name="T5" fmla="*/ 16 h 85"/>
                <a:gd name="T6" fmla="*/ 32 w 68"/>
                <a:gd name="T7" fmla="*/ 0 h 85"/>
                <a:gd name="T8" fmla="*/ 42 w 68"/>
                <a:gd name="T9" fmla="*/ 6 h 85"/>
                <a:gd name="T10" fmla="*/ 54 w 68"/>
                <a:gd name="T11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5">
                  <a:moveTo>
                    <a:pt x="54" y="67"/>
                  </a:moveTo>
                  <a:cubicBezTo>
                    <a:pt x="48" y="76"/>
                    <a:pt x="38" y="82"/>
                    <a:pt x="28" y="85"/>
                  </a:cubicBezTo>
                  <a:cubicBezTo>
                    <a:pt x="6" y="69"/>
                    <a:pt x="0" y="38"/>
                    <a:pt x="15" y="16"/>
                  </a:cubicBezTo>
                  <a:cubicBezTo>
                    <a:pt x="20" y="9"/>
                    <a:pt x="26" y="4"/>
                    <a:pt x="32" y="0"/>
                  </a:cubicBezTo>
                  <a:cubicBezTo>
                    <a:pt x="36" y="2"/>
                    <a:pt x="39" y="3"/>
                    <a:pt x="42" y="6"/>
                  </a:cubicBezTo>
                  <a:cubicBezTo>
                    <a:pt x="63" y="19"/>
                    <a:pt x="68" y="47"/>
                    <a:pt x="54" y="67"/>
                  </a:cubicBezTo>
                  <a:close/>
                </a:path>
              </a:pathLst>
            </a:custGeom>
            <a:solidFill>
              <a:srgbClr val="003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7" name="iśliḋê">
              <a:extLst>
                <a:ext uri="{FF2B5EF4-FFF2-40B4-BE49-F238E27FC236}">
                  <a16:creationId xmlns:a16="http://schemas.microsoft.com/office/drawing/2014/main" xmlns="" id="{243FF1E8-FD72-43BF-9687-A6BA44DA7D5D}"/>
                </a:ext>
              </a:extLst>
            </p:cNvPr>
            <p:cNvSpPr/>
            <p:nvPr/>
          </p:nvSpPr>
          <p:spPr bwMode="auto">
            <a:xfrm>
              <a:off x="7837488" y="4089401"/>
              <a:ext cx="128588" cy="128588"/>
            </a:xfrm>
            <a:custGeom>
              <a:avLst/>
              <a:gdLst>
                <a:gd name="T0" fmla="*/ 5 w 39"/>
                <a:gd name="T1" fmla="*/ 10 h 39"/>
                <a:gd name="T2" fmla="*/ 10 w 39"/>
                <a:gd name="T3" fmla="*/ 33 h 39"/>
                <a:gd name="T4" fmla="*/ 33 w 39"/>
                <a:gd name="T5" fmla="*/ 29 h 39"/>
                <a:gd name="T6" fmla="*/ 29 w 39"/>
                <a:gd name="T7" fmla="*/ 5 h 39"/>
                <a:gd name="T8" fmla="*/ 5 w 39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5" y="10"/>
                  </a:moveTo>
                  <a:cubicBezTo>
                    <a:pt x="0" y="18"/>
                    <a:pt x="2" y="28"/>
                    <a:pt x="10" y="33"/>
                  </a:cubicBezTo>
                  <a:cubicBezTo>
                    <a:pt x="18" y="39"/>
                    <a:pt x="28" y="37"/>
                    <a:pt x="33" y="29"/>
                  </a:cubicBezTo>
                  <a:cubicBezTo>
                    <a:pt x="39" y="21"/>
                    <a:pt x="37" y="10"/>
                    <a:pt x="29" y="5"/>
                  </a:cubicBezTo>
                  <a:cubicBezTo>
                    <a:pt x="21" y="0"/>
                    <a:pt x="11" y="2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îśḻiḋè">
              <a:extLst>
                <a:ext uri="{FF2B5EF4-FFF2-40B4-BE49-F238E27FC236}">
                  <a16:creationId xmlns:a16="http://schemas.microsoft.com/office/drawing/2014/main" xmlns="" id="{7CE37DE5-7C52-46BB-9B8A-D857E34B7979}"/>
                </a:ext>
              </a:extLst>
            </p:cNvPr>
            <p:cNvSpPr/>
            <p:nvPr/>
          </p:nvSpPr>
          <p:spPr bwMode="auto">
            <a:xfrm>
              <a:off x="7854951" y="4221163"/>
              <a:ext cx="61913" cy="66675"/>
            </a:xfrm>
            <a:custGeom>
              <a:avLst/>
              <a:gdLst>
                <a:gd name="T0" fmla="*/ 2 w 19"/>
                <a:gd name="T1" fmla="*/ 5 h 20"/>
                <a:gd name="T2" fmla="*/ 5 w 19"/>
                <a:gd name="T3" fmla="*/ 17 h 20"/>
                <a:gd name="T4" fmla="*/ 17 w 19"/>
                <a:gd name="T5" fmla="*/ 15 h 20"/>
                <a:gd name="T6" fmla="*/ 14 w 19"/>
                <a:gd name="T7" fmla="*/ 3 h 20"/>
                <a:gd name="T8" fmla="*/ 2 w 19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2" y="5"/>
                  </a:moveTo>
                  <a:cubicBezTo>
                    <a:pt x="0" y="9"/>
                    <a:pt x="1" y="15"/>
                    <a:pt x="5" y="17"/>
                  </a:cubicBezTo>
                  <a:cubicBezTo>
                    <a:pt x="9" y="20"/>
                    <a:pt x="14" y="19"/>
                    <a:pt x="17" y="15"/>
                  </a:cubicBezTo>
                  <a:cubicBezTo>
                    <a:pt x="19" y="11"/>
                    <a:pt x="18" y="6"/>
                    <a:pt x="14" y="3"/>
                  </a:cubicBezTo>
                  <a:cubicBezTo>
                    <a:pt x="10" y="0"/>
                    <a:pt x="5" y="1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9" name="iŝlîďe">
              <a:extLst>
                <a:ext uri="{FF2B5EF4-FFF2-40B4-BE49-F238E27FC236}">
                  <a16:creationId xmlns:a16="http://schemas.microsoft.com/office/drawing/2014/main" xmlns="" id="{21976C1A-2529-43E6-A85E-B979A1CA77B2}"/>
                </a:ext>
              </a:extLst>
            </p:cNvPr>
            <p:cNvSpPr/>
            <p:nvPr/>
          </p:nvSpPr>
          <p:spPr bwMode="auto">
            <a:xfrm>
              <a:off x="7326313" y="3736976"/>
              <a:ext cx="376238" cy="376238"/>
            </a:xfrm>
            <a:custGeom>
              <a:avLst/>
              <a:gdLst>
                <a:gd name="T0" fmla="*/ 15 w 114"/>
                <a:gd name="T1" fmla="*/ 29 h 114"/>
                <a:gd name="T2" fmla="*/ 29 w 114"/>
                <a:gd name="T3" fmla="*/ 99 h 114"/>
                <a:gd name="T4" fmla="*/ 99 w 114"/>
                <a:gd name="T5" fmla="*/ 85 h 114"/>
                <a:gd name="T6" fmla="*/ 85 w 114"/>
                <a:gd name="T7" fmla="*/ 15 h 114"/>
                <a:gd name="T8" fmla="*/ 15 w 114"/>
                <a:gd name="T9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4">
                  <a:moveTo>
                    <a:pt x="15" y="29"/>
                  </a:moveTo>
                  <a:cubicBezTo>
                    <a:pt x="0" y="52"/>
                    <a:pt x="6" y="83"/>
                    <a:pt x="29" y="99"/>
                  </a:cubicBezTo>
                  <a:cubicBezTo>
                    <a:pt x="52" y="114"/>
                    <a:pt x="83" y="108"/>
                    <a:pt x="99" y="85"/>
                  </a:cubicBezTo>
                  <a:cubicBezTo>
                    <a:pt x="114" y="62"/>
                    <a:pt x="108" y="31"/>
                    <a:pt x="85" y="15"/>
                  </a:cubicBezTo>
                  <a:cubicBezTo>
                    <a:pt x="62" y="0"/>
                    <a:pt x="31" y="6"/>
                    <a:pt x="1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0" name="î$1îḋê">
              <a:extLst>
                <a:ext uri="{FF2B5EF4-FFF2-40B4-BE49-F238E27FC236}">
                  <a16:creationId xmlns:a16="http://schemas.microsoft.com/office/drawing/2014/main" xmlns="" id="{608103C7-33D0-4C66-8C14-34EDDF52573A}"/>
                </a:ext>
              </a:extLst>
            </p:cNvPr>
            <p:cNvSpPr/>
            <p:nvPr/>
          </p:nvSpPr>
          <p:spPr bwMode="auto">
            <a:xfrm>
              <a:off x="7326313" y="3779838"/>
              <a:ext cx="225425" cy="279400"/>
            </a:xfrm>
            <a:custGeom>
              <a:avLst/>
              <a:gdLst>
                <a:gd name="T0" fmla="*/ 54 w 68"/>
                <a:gd name="T1" fmla="*/ 67 h 85"/>
                <a:gd name="T2" fmla="*/ 28 w 68"/>
                <a:gd name="T3" fmla="*/ 85 h 85"/>
                <a:gd name="T4" fmla="*/ 15 w 68"/>
                <a:gd name="T5" fmla="*/ 16 h 85"/>
                <a:gd name="T6" fmla="*/ 32 w 68"/>
                <a:gd name="T7" fmla="*/ 0 h 85"/>
                <a:gd name="T8" fmla="*/ 42 w 68"/>
                <a:gd name="T9" fmla="*/ 6 h 85"/>
                <a:gd name="T10" fmla="*/ 54 w 68"/>
                <a:gd name="T11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5">
                  <a:moveTo>
                    <a:pt x="54" y="67"/>
                  </a:moveTo>
                  <a:cubicBezTo>
                    <a:pt x="48" y="76"/>
                    <a:pt x="38" y="82"/>
                    <a:pt x="28" y="85"/>
                  </a:cubicBezTo>
                  <a:cubicBezTo>
                    <a:pt x="6" y="69"/>
                    <a:pt x="0" y="38"/>
                    <a:pt x="15" y="16"/>
                  </a:cubicBezTo>
                  <a:cubicBezTo>
                    <a:pt x="20" y="9"/>
                    <a:pt x="25" y="4"/>
                    <a:pt x="32" y="0"/>
                  </a:cubicBezTo>
                  <a:cubicBezTo>
                    <a:pt x="35" y="2"/>
                    <a:pt x="39" y="3"/>
                    <a:pt x="42" y="6"/>
                  </a:cubicBezTo>
                  <a:cubicBezTo>
                    <a:pt x="62" y="19"/>
                    <a:pt x="68" y="46"/>
                    <a:pt x="54" y="67"/>
                  </a:cubicBezTo>
                  <a:close/>
                </a:path>
              </a:pathLst>
            </a:custGeom>
            <a:solidFill>
              <a:srgbClr val="003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1" name="íśľíḓe">
              <a:extLst>
                <a:ext uri="{FF2B5EF4-FFF2-40B4-BE49-F238E27FC236}">
                  <a16:creationId xmlns:a16="http://schemas.microsoft.com/office/drawing/2014/main" xmlns="" id="{5D43F428-7B1C-46C5-B7FD-91F976234453}"/>
                </a:ext>
              </a:extLst>
            </p:cNvPr>
            <p:cNvSpPr/>
            <p:nvPr/>
          </p:nvSpPr>
          <p:spPr bwMode="auto">
            <a:xfrm>
              <a:off x="7458076" y="3832226"/>
              <a:ext cx="128588" cy="128588"/>
            </a:xfrm>
            <a:custGeom>
              <a:avLst/>
              <a:gdLst>
                <a:gd name="T0" fmla="*/ 5 w 39"/>
                <a:gd name="T1" fmla="*/ 10 h 39"/>
                <a:gd name="T2" fmla="*/ 10 w 39"/>
                <a:gd name="T3" fmla="*/ 33 h 39"/>
                <a:gd name="T4" fmla="*/ 33 w 39"/>
                <a:gd name="T5" fmla="*/ 29 h 39"/>
                <a:gd name="T6" fmla="*/ 29 w 39"/>
                <a:gd name="T7" fmla="*/ 5 h 39"/>
                <a:gd name="T8" fmla="*/ 5 w 39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5" y="10"/>
                  </a:moveTo>
                  <a:cubicBezTo>
                    <a:pt x="0" y="17"/>
                    <a:pt x="2" y="28"/>
                    <a:pt x="10" y="33"/>
                  </a:cubicBezTo>
                  <a:cubicBezTo>
                    <a:pt x="18" y="39"/>
                    <a:pt x="28" y="37"/>
                    <a:pt x="33" y="29"/>
                  </a:cubicBezTo>
                  <a:cubicBezTo>
                    <a:pt x="39" y="21"/>
                    <a:pt x="37" y="10"/>
                    <a:pt x="29" y="5"/>
                  </a:cubicBezTo>
                  <a:cubicBezTo>
                    <a:pt x="21" y="0"/>
                    <a:pt x="10" y="2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2" name="îṡḻiḋè">
              <a:extLst>
                <a:ext uri="{FF2B5EF4-FFF2-40B4-BE49-F238E27FC236}">
                  <a16:creationId xmlns:a16="http://schemas.microsoft.com/office/drawing/2014/main" xmlns="" id="{4C81EDB4-8A40-41EA-8A28-ACDD70C533A9}"/>
                </a:ext>
              </a:extLst>
            </p:cNvPr>
            <p:cNvSpPr/>
            <p:nvPr/>
          </p:nvSpPr>
          <p:spPr bwMode="auto">
            <a:xfrm>
              <a:off x="7475538" y="3963988"/>
              <a:ext cx="61913" cy="66675"/>
            </a:xfrm>
            <a:custGeom>
              <a:avLst/>
              <a:gdLst>
                <a:gd name="T0" fmla="*/ 2 w 19"/>
                <a:gd name="T1" fmla="*/ 5 h 20"/>
                <a:gd name="T2" fmla="*/ 5 w 19"/>
                <a:gd name="T3" fmla="*/ 17 h 20"/>
                <a:gd name="T4" fmla="*/ 16 w 19"/>
                <a:gd name="T5" fmla="*/ 15 h 20"/>
                <a:gd name="T6" fmla="*/ 14 w 19"/>
                <a:gd name="T7" fmla="*/ 3 h 20"/>
                <a:gd name="T8" fmla="*/ 2 w 19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2" y="5"/>
                  </a:moveTo>
                  <a:cubicBezTo>
                    <a:pt x="0" y="9"/>
                    <a:pt x="1" y="14"/>
                    <a:pt x="5" y="17"/>
                  </a:cubicBezTo>
                  <a:cubicBezTo>
                    <a:pt x="9" y="20"/>
                    <a:pt x="14" y="19"/>
                    <a:pt x="16" y="15"/>
                  </a:cubicBezTo>
                  <a:cubicBezTo>
                    <a:pt x="19" y="11"/>
                    <a:pt x="18" y="6"/>
                    <a:pt x="14" y="3"/>
                  </a:cubicBezTo>
                  <a:cubicBezTo>
                    <a:pt x="10" y="0"/>
                    <a:pt x="5" y="1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3" name="îṥļïḑê">
              <a:extLst>
                <a:ext uri="{FF2B5EF4-FFF2-40B4-BE49-F238E27FC236}">
                  <a16:creationId xmlns:a16="http://schemas.microsoft.com/office/drawing/2014/main" xmlns="" id="{D1E1E2CD-A040-479A-97CD-27F69BEAA39A}"/>
                </a:ext>
              </a:extLst>
            </p:cNvPr>
            <p:cNvSpPr/>
            <p:nvPr/>
          </p:nvSpPr>
          <p:spPr bwMode="auto">
            <a:xfrm>
              <a:off x="7380288" y="4165601"/>
              <a:ext cx="355600" cy="250825"/>
            </a:xfrm>
            <a:custGeom>
              <a:avLst/>
              <a:gdLst>
                <a:gd name="T0" fmla="*/ 11 w 108"/>
                <a:gd name="T1" fmla="*/ 6 h 76"/>
                <a:gd name="T2" fmla="*/ 27 w 108"/>
                <a:gd name="T3" fmla="*/ 1 h 76"/>
                <a:gd name="T4" fmla="*/ 41 w 108"/>
                <a:gd name="T5" fmla="*/ 9 h 76"/>
                <a:gd name="T6" fmla="*/ 81 w 108"/>
                <a:gd name="T7" fmla="*/ 25 h 76"/>
                <a:gd name="T8" fmla="*/ 107 w 108"/>
                <a:gd name="T9" fmla="*/ 41 h 76"/>
                <a:gd name="T10" fmla="*/ 104 w 108"/>
                <a:gd name="T11" fmla="*/ 57 h 76"/>
                <a:gd name="T12" fmla="*/ 91 w 108"/>
                <a:gd name="T13" fmla="*/ 67 h 76"/>
                <a:gd name="T14" fmla="*/ 28 w 108"/>
                <a:gd name="T15" fmla="*/ 55 h 76"/>
                <a:gd name="T16" fmla="*/ 8 w 108"/>
                <a:gd name="T17" fmla="*/ 36 h 76"/>
                <a:gd name="T18" fmla="*/ 11 w 108"/>
                <a:gd name="T1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76">
                  <a:moveTo>
                    <a:pt x="11" y="6"/>
                  </a:moveTo>
                  <a:cubicBezTo>
                    <a:pt x="16" y="2"/>
                    <a:pt x="21" y="0"/>
                    <a:pt x="27" y="1"/>
                  </a:cubicBezTo>
                  <a:cubicBezTo>
                    <a:pt x="33" y="2"/>
                    <a:pt x="38" y="4"/>
                    <a:pt x="41" y="9"/>
                  </a:cubicBezTo>
                  <a:cubicBezTo>
                    <a:pt x="58" y="30"/>
                    <a:pt x="79" y="26"/>
                    <a:pt x="81" y="25"/>
                  </a:cubicBezTo>
                  <a:cubicBezTo>
                    <a:pt x="92" y="23"/>
                    <a:pt x="104" y="30"/>
                    <a:pt x="107" y="41"/>
                  </a:cubicBezTo>
                  <a:cubicBezTo>
                    <a:pt x="108" y="47"/>
                    <a:pt x="107" y="53"/>
                    <a:pt x="104" y="57"/>
                  </a:cubicBezTo>
                  <a:cubicBezTo>
                    <a:pt x="101" y="62"/>
                    <a:pt x="97" y="66"/>
                    <a:pt x="91" y="67"/>
                  </a:cubicBezTo>
                  <a:cubicBezTo>
                    <a:pt x="90" y="68"/>
                    <a:pt x="58" y="76"/>
                    <a:pt x="28" y="55"/>
                  </a:cubicBezTo>
                  <a:cubicBezTo>
                    <a:pt x="21" y="50"/>
                    <a:pt x="14" y="44"/>
                    <a:pt x="8" y="36"/>
                  </a:cubicBezTo>
                  <a:cubicBezTo>
                    <a:pt x="0" y="27"/>
                    <a:pt x="2" y="13"/>
                    <a:pt x="11" y="6"/>
                  </a:cubicBezTo>
                  <a:close/>
                </a:path>
              </a:pathLst>
            </a:custGeom>
            <a:solidFill>
              <a:srgbClr val="FFE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4" name="iṣlïḑe">
              <a:extLst>
                <a:ext uri="{FF2B5EF4-FFF2-40B4-BE49-F238E27FC236}">
                  <a16:creationId xmlns:a16="http://schemas.microsoft.com/office/drawing/2014/main" xmlns="" id="{008D22F9-66A0-4B5B-93E5-CCFEFFE4D7F4}"/>
                </a:ext>
              </a:extLst>
            </p:cNvPr>
            <p:cNvSpPr/>
            <p:nvPr/>
          </p:nvSpPr>
          <p:spPr bwMode="auto">
            <a:xfrm>
              <a:off x="7383463" y="4165601"/>
              <a:ext cx="352425" cy="247650"/>
            </a:xfrm>
            <a:custGeom>
              <a:avLst/>
              <a:gdLst>
                <a:gd name="T0" fmla="*/ 10 w 107"/>
                <a:gd name="T1" fmla="*/ 5 h 75"/>
                <a:gd name="T2" fmla="*/ 26 w 107"/>
                <a:gd name="T3" fmla="*/ 1 h 75"/>
                <a:gd name="T4" fmla="*/ 40 w 107"/>
                <a:gd name="T5" fmla="*/ 9 h 75"/>
                <a:gd name="T6" fmla="*/ 80 w 107"/>
                <a:gd name="T7" fmla="*/ 25 h 75"/>
                <a:gd name="T8" fmla="*/ 106 w 107"/>
                <a:gd name="T9" fmla="*/ 41 h 75"/>
                <a:gd name="T10" fmla="*/ 103 w 107"/>
                <a:gd name="T11" fmla="*/ 57 h 75"/>
                <a:gd name="T12" fmla="*/ 90 w 107"/>
                <a:gd name="T13" fmla="*/ 67 h 75"/>
                <a:gd name="T14" fmla="*/ 27 w 107"/>
                <a:gd name="T15" fmla="*/ 54 h 75"/>
                <a:gd name="T16" fmla="*/ 7 w 107"/>
                <a:gd name="T17" fmla="*/ 35 h 75"/>
                <a:gd name="T18" fmla="*/ 10 w 107"/>
                <a:gd name="T19" fmla="*/ 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75">
                  <a:moveTo>
                    <a:pt x="10" y="5"/>
                  </a:moveTo>
                  <a:cubicBezTo>
                    <a:pt x="15" y="2"/>
                    <a:pt x="20" y="0"/>
                    <a:pt x="26" y="1"/>
                  </a:cubicBezTo>
                  <a:cubicBezTo>
                    <a:pt x="32" y="1"/>
                    <a:pt x="37" y="4"/>
                    <a:pt x="40" y="9"/>
                  </a:cubicBezTo>
                  <a:cubicBezTo>
                    <a:pt x="57" y="30"/>
                    <a:pt x="78" y="26"/>
                    <a:pt x="80" y="25"/>
                  </a:cubicBezTo>
                  <a:cubicBezTo>
                    <a:pt x="91" y="23"/>
                    <a:pt x="103" y="30"/>
                    <a:pt x="106" y="41"/>
                  </a:cubicBezTo>
                  <a:cubicBezTo>
                    <a:pt x="107" y="46"/>
                    <a:pt x="106" y="52"/>
                    <a:pt x="103" y="57"/>
                  </a:cubicBezTo>
                  <a:cubicBezTo>
                    <a:pt x="100" y="62"/>
                    <a:pt x="96" y="65"/>
                    <a:pt x="90" y="67"/>
                  </a:cubicBezTo>
                  <a:cubicBezTo>
                    <a:pt x="89" y="67"/>
                    <a:pt x="57" y="75"/>
                    <a:pt x="27" y="54"/>
                  </a:cubicBezTo>
                  <a:cubicBezTo>
                    <a:pt x="20" y="49"/>
                    <a:pt x="13" y="43"/>
                    <a:pt x="7" y="35"/>
                  </a:cubicBezTo>
                  <a:cubicBezTo>
                    <a:pt x="0" y="26"/>
                    <a:pt x="1" y="13"/>
                    <a:pt x="10" y="5"/>
                  </a:cubicBezTo>
                  <a:close/>
                </a:path>
              </a:pathLst>
            </a:custGeom>
            <a:solidFill>
              <a:srgbClr val="FFD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5" name="îŝḻïḍê">
              <a:extLst>
                <a:ext uri="{FF2B5EF4-FFF2-40B4-BE49-F238E27FC236}">
                  <a16:creationId xmlns:a16="http://schemas.microsoft.com/office/drawing/2014/main" xmlns="" id="{4CABE840-28C5-41D1-89E9-0E4CB4FFF71B}"/>
                </a:ext>
              </a:extLst>
            </p:cNvPr>
            <p:cNvSpPr/>
            <p:nvPr/>
          </p:nvSpPr>
          <p:spPr bwMode="auto">
            <a:xfrm>
              <a:off x="7392988" y="4168776"/>
              <a:ext cx="339725" cy="233363"/>
            </a:xfrm>
            <a:custGeom>
              <a:avLst/>
              <a:gdLst>
                <a:gd name="T0" fmla="*/ 26 w 103"/>
                <a:gd name="T1" fmla="*/ 51 h 71"/>
                <a:gd name="T2" fmla="*/ 86 w 103"/>
                <a:gd name="T3" fmla="*/ 63 h 71"/>
                <a:gd name="T4" fmla="*/ 100 w 103"/>
                <a:gd name="T5" fmla="*/ 41 h 71"/>
                <a:gd name="T6" fmla="*/ 78 w 103"/>
                <a:gd name="T7" fmla="*/ 27 h 71"/>
                <a:gd name="T8" fmla="*/ 35 w 103"/>
                <a:gd name="T9" fmla="*/ 9 h 71"/>
                <a:gd name="T10" fmla="*/ 9 w 103"/>
                <a:gd name="T11" fmla="*/ 6 h 71"/>
                <a:gd name="T12" fmla="*/ 6 w 103"/>
                <a:gd name="T13" fmla="*/ 33 h 71"/>
                <a:gd name="T14" fmla="*/ 26 w 103"/>
                <a:gd name="T15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1">
                  <a:moveTo>
                    <a:pt x="26" y="51"/>
                  </a:moveTo>
                  <a:cubicBezTo>
                    <a:pt x="55" y="71"/>
                    <a:pt x="85" y="64"/>
                    <a:pt x="86" y="63"/>
                  </a:cubicBezTo>
                  <a:cubicBezTo>
                    <a:pt x="97" y="61"/>
                    <a:pt x="103" y="51"/>
                    <a:pt x="100" y="41"/>
                  </a:cubicBezTo>
                  <a:cubicBezTo>
                    <a:pt x="98" y="31"/>
                    <a:pt x="88" y="25"/>
                    <a:pt x="78" y="27"/>
                  </a:cubicBezTo>
                  <a:cubicBezTo>
                    <a:pt x="75" y="27"/>
                    <a:pt x="53" y="31"/>
                    <a:pt x="35" y="9"/>
                  </a:cubicBezTo>
                  <a:cubicBezTo>
                    <a:pt x="29" y="1"/>
                    <a:pt x="17" y="0"/>
                    <a:pt x="9" y="6"/>
                  </a:cubicBezTo>
                  <a:cubicBezTo>
                    <a:pt x="1" y="13"/>
                    <a:pt x="0" y="25"/>
                    <a:pt x="6" y="33"/>
                  </a:cubicBezTo>
                  <a:cubicBezTo>
                    <a:pt x="12" y="40"/>
                    <a:pt x="19" y="46"/>
                    <a:pt x="2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6" name="ïṥ1íḑê">
              <a:extLst>
                <a:ext uri="{FF2B5EF4-FFF2-40B4-BE49-F238E27FC236}">
                  <a16:creationId xmlns:a16="http://schemas.microsoft.com/office/drawing/2014/main" xmlns="" id="{A561BDD0-BC53-4C61-84B2-625A8500D64E}"/>
                </a:ext>
              </a:extLst>
            </p:cNvPr>
            <p:cNvSpPr/>
            <p:nvPr/>
          </p:nvSpPr>
          <p:spPr bwMode="auto">
            <a:xfrm>
              <a:off x="7405688" y="4195763"/>
              <a:ext cx="320675" cy="147638"/>
            </a:xfrm>
            <a:custGeom>
              <a:avLst/>
              <a:gdLst>
                <a:gd name="T0" fmla="*/ 66 w 97"/>
                <a:gd name="T1" fmla="*/ 36 h 45"/>
                <a:gd name="T2" fmla="*/ 97 w 97"/>
                <a:gd name="T3" fmla="*/ 36 h 45"/>
                <a:gd name="T4" fmla="*/ 96 w 97"/>
                <a:gd name="T5" fmla="*/ 41 h 45"/>
                <a:gd name="T6" fmla="*/ 24 w 97"/>
                <a:gd name="T7" fmla="*/ 26 h 45"/>
                <a:gd name="T8" fmla="*/ 0 w 97"/>
                <a:gd name="T9" fmla="*/ 4 h 45"/>
                <a:gd name="T10" fmla="*/ 4 w 97"/>
                <a:gd name="T11" fmla="*/ 0 h 45"/>
                <a:gd name="T12" fmla="*/ 66 w 97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45">
                  <a:moveTo>
                    <a:pt x="66" y="36"/>
                  </a:moveTo>
                  <a:cubicBezTo>
                    <a:pt x="79" y="38"/>
                    <a:pt x="90" y="37"/>
                    <a:pt x="97" y="36"/>
                  </a:cubicBezTo>
                  <a:cubicBezTo>
                    <a:pt x="97" y="38"/>
                    <a:pt x="97" y="39"/>
                    <a:pt x="96" y="41"/>
                  </a:cubicBezTo>
                  <a:cubicBezTo>
                    <a:pt x="82" y="44"/>
                    <a:pt x="52" y="45"/>
                    <a:pt x="24" y="26"/>
                  </a:cubicBezTo>
                  <a:cubicBezTo>
                    <a:pt x="15" y="20"/>
                    <a:pt x="8" y="13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20" y="21"/>
                    <a:pt x="41" y="33"/>
                    <a:pt x="66" y="36"/>
                  </a:cubicBezTo>
                  <a:close/>
                </a:path>
              </a:pathLst>
            </a:custGeom>
            <a:solidFill>
              <a:srgbClr val="A1C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7" name="íśļïḑê">
              <a:extLst>
                <a:ext uri="{FF2B5EF4-FFF2-40B4-BE49-F238E27FC236}">
                  <a16:creationId xmlns:a16="http://schemas.microsoft.com/office/drawing/2014/main" xmlns="" id="{E1EBFF8A-A19B-4C05-9F63-3AFD1767F3C3}"/>
                </a:ext>
              </a:extLst>
            </p:cNvPr>
            <p:cNvSpPr/>
            <p:nvPr/>
          </p:nvSpPr>
          <p:spPr bwMode="auto">
            <a:xfrm>
              <a:off x="7573963" y="4056063"/>
              <a:ext cx="125413" cy="122238"/>
            </a:xfrm>
            <a:custGeom>
              <a:avLst/>
              <a:gdLst>
                <a:gd name="T0" fmla="*/ 21 w 38"/>
                <a:gd name="T1" fmla="*/ 37 h 37"/>
                <a:gd name="T2" fmla="*/ 9 w 38"/>
                <a:gd name="T3" fmla="*/ 29 h 37"/>
                <a:gd name="T4" fmla="*/ 5 w 38"/>
                <a:gd name="T5" fmla="*/ 9 h 37"/>
                <a:gd name="T6" fmla="*/ 26 w 38"/>
                <a:gd name="T7" fmla="*/ 5 h 37"/>
                <a:gd name="T8" fmla="*/ 38 w 38"/>
                <a:gd name="T9" fmla="*/ 13 h 37"/>
                <a:gd name="T10" fmla="*/ 21 w 38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21" y="37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2" y="25"/>
                    <a:pt x="0" y="15"/>
                    <a:pt x="5" y="9"/>
                  </a:cubicBezTo>
                  <a:cubicBezTo>
                    <a:pt x="10" y="2"/>
                    <a:pt x="19" y="0"/>
                    <a:pt x="26" y="5"/>
                  </a:cubicBezTo>
                  <a:cubicBezTo>
                    <a:pt x="38" y="13"/>
                    <a:pt x="38" y="13"/>
                    <a:pt x="38" y="13"/>
                  </a:cubicBezTo>
                  <a:lnTo>
                    <a:pt x="21" y="37"/>
                  </a:lnTo>
                  <a:close/>
                </a:path>
              </a:pathLst>
            </a:custGeom>
            <a:solidFill>
              <a:srgbClr val="FFA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8" name="íṧľïďè">
              <a:extLst>
                <a:ext uri="{FF2B5EF4-FFF2-40B4-BE49-F238E27FC236}">
                  <a16:creationId xmlns:a16="http://schemas.microsoft.com/office/drawing/2014/main" xmlns="" id="{586903C8-BB01-4E79-9C1C-8C95C18DD434}"/>
                </a:ext>
              </a:extLst>
            </p:cNvPr>
            <p:cNvSpPr/>
            <p:nvPr/>
          </p:nvSpPr>
          <p:spPr bwMode="auto">
            <a:xfrm>
              <a:off x="7950201" y="3930651"/>
              <a:ext cx="184150" cy="228600"/>
            </a:xfrm>
            <a:custGeom>
              <a:avLst/>
              <a:gdLst>
                <a:gd name="T0" fmla="*/ 39 w 56"/>
                <a:gd name="T1" fmla="*/ 67 h 69"/>
                <a:gd name="T2" fmla="*/ 44 w 56"/>
                <a:gd name="T3" fmla="*/ 68 h 69"/>
                <a:gd name="T4" fmla="*/ 54 w 56"/>
                <a:gd name="T5" fmla="*/ 59 h 69"/>
                <a:gd name="T6" fmla="*/ 16 w 56"/>
                <a:gd name="T7" fmla="*/ 3 h 69"/>
                <a:gd name="T8" fmla="*/ 3 w 56"/>
                <a:gd name="T9" fmla="*/ 6 h 69"/>
                <a:gd name="T10" fmla="*/ 7 w 56"/>
                <a:gd name="T11" fmla="*/ 20 h 69"/>
                <a:gd name="T12" fmla="*/ 35 w 56"/>
                <a:gd name="T13" fmla="*/ 58 h 69"/>
                <a:gd name="T14" fmla="*/ 39 w 56"/>
                <a:gd name="T15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69">
                  <a:moveTo>
                    <a:pt x="39" y="67"/>
                  </a:moveTo>
                  <a:cubicBezTo>
                    <a:pt x="41" y="68"/>
                    <a:pt x="42" y="68"/>
                    <a:pt x="44" y="68"/>
                  </a:cubicBezTo>
                  <a:cubicBezTo>
                    <a:pt x="49" y="69"/>
                    <a:pt x="54" y="65"/>
                    <a:pt x="54" y="59"/>
                  </a:cubicBezTo>
                  <a:cubicBezTo>
                    <a:pt x="54" y="58"/>
                    <a:pt x="56" y="24"/>
                    <a:pt x="16" y="3"/>
                  </a:cubicBezTo>
                  <a:cubicBezTo>
                    <a:pt x="11" y="0"/>
                    <a:pt x="5" y="2"/>
                    <a:pt x="3" y="6"/>
                  </a:cubicBezTo>
                  <a:cubicBezTo>
                    <a:pt x="0" y="11"/>
                    <a:pt x="2" y="17"/>
                    <a:pt x="7" y="20"/>
                  </a:cubicBezTo>
                  <a:cubicBezTo>
                    <a:pt x="36" y="36"/>
                    <a:pt x="35" y="58"/>
                    <a:pt x="35" y="58"/>
                  </a:cubicBezTo>
                  <a:cubicBezTo>
                    <a:pt x="35" y="62"/>
                    <a:pt x="36" y="65"/>
                    <a:pt x="39" y="67"/>
                  </a:cubicBezTo>
                </a:path>
              </a:pathLst>
            </a:custGeom>
            <a:solidFill>
              <a:srgbClr val="003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9" name="íṣļiḍé">
              <a:extLst>
                <a:ext uri="{FF2B5EF4-FFF2-40B4-BE49-F238E27FC236}">
                  <a16:creationId xmlns:a16="http://schemas.microsoft.com/office/drawing/2014/main" xmlns="" id="{1205BCD4-ED43-4E1E-82B1-534C841FDB59}"/>
                </a:ext>
              </a:extLst>
            </p:cNvPr>
            <p:cNvSpPr/>
            <p:nvPr/>
          </p:nvSpPr>
          <p:spPr bwMode="auto">
            <a:xfrm>
              <a:off x="7472363" y="3638551"/>
              <a:ext cx="260350" cy="153988"/>
            </a:xfrm>
            <a:custGeom>
              <a:avLst/>
              <a:gdLst>
                <a:gd name="T0" fmla="*/ 6 w 79"/>
                <a:gd name="T1" fmla="*/ 31 h 47"/>
                <a:gd name="T2" fmla="*/ 3 w 79"/>
                <a:gd name="T3" fmla="*/ 27 h 47"/>
                <a:gd name="T4" fmla="*/ 7 w 79"/>
                <a:gd name="T5" fmla="*/ 15 h 47"/>
                <a:gd name="T6" fmla="*/ 74 w 79"/>
                <a:gd name="T7" fmla="*/ 29 h 47"/>
                <a:gd name="T8" fmla="*/ 76 w 79"/>
                <a:gd name="T9" fmla="*/ 43 h 47"/>
                <a:gd name="T10" fmla="*/ 62 w 79"/>
                <a:gd name="T11" fmla="*/ 44 h 47"/>
                <a:gd name="T12" fmla="*/ 16 w 79"/>
                <a:gd name="T13" fmla="*/ 32 h 47"/>
                <a:gd name="T14" fmla="*/ 6 w 79"/>
                <a:gd name="T15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6" y="31"/>
                  </a:moveTo>
                  <a:cubicBezTo>
                    <a:pt x="5" y="30"/>
                    <a:pt x="3" y="29"/>
                    <a:pt x="3" y="27"/>
                  </a:cubicBezTo>
                  <a:cubicBezTo>
                    <a:pt x="0" y="23"/>
                    <a:pt x="3" y="17"/>
                    <a:pt x="7" y="15"/>
                  </a:cubicBezTo>
                  <a:cubicBezTo>
                    <a:pt x="9" y="14"/>
                    <a:pt x="39" y="0"/>
                    <a:pt x="74" y="29"/>
                  </a:cubicBezTo>
                  <a:cubicBezTo>
                    <a:pt x="78" y="33"/>
                    <a:pt x="79" y="39"/>
                    <a:pt x="76" y="43"/>
                  </a:cubicBezTo>
                  <a:cubicBezTo>
                    <a:pt x="72" y="47"/>
                    <a:pt x="66" y="47"/>
                    <a:pt x="62" y="44"/>
                  </a:cubicBezTo>
                  <a:cubicBezTo>
                    <a:pt x="36" y="23"/>
                    <a:pt x="16" y="32"/>
                    <a:pt x="16" y="32"/>
                  </a:cubicBezTo>
                  <a:cubicBezTo>
                    <a:pt x="12" y="34"/>
                    <a:pt x="9" y="33"/>
                    <a:pt x="6" y="31"/>
                  </a:cubicBezTo>
                </a:path>
              </a:pathLst>
            </a:custGeom>
            <a:solidFill>
              <a:srgbClr val="003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0" name="îṥļíḓê">
              <a:extLst>
                <a:ext uri="{FF2B5EF4-FFF2-40B4-BE49-F238E27FC236}">
                  <a16:creationId xmlns:a16="http://schemas.microsoft.com/office/drawing/2014/main" xmlns="" id="{F193FF73-AAF0-4A0F-8186-BE0E7A255776}"/>
                </a:ext>
              </a:extLst>
            </p:cNvPr>
            <p:cNvSpPr/>
            <p:nvPr/>
          </p:nvSpPr>
          <p:spPr bwMode="auto">
            <a:xfrm>
              <a:off x="7258051" y="3433763"/>
              <a:ext cx="422275" cy="339725"/>
            </a:xfrm>
            <a:custGeom>
              <a:avLst/>
              <a:gdLst>
                <a:gd name="T0" fmla="*/ 105 w 128"/>
                <a:gd name="T1" fmla="*/ 11 h 103"/>
                <a:gd name="T2" fmla="*/ 119 w 128"/>
                <a:gd name="T3" fmla="*/ 1 h 103"/>
                <a:gd name="T4" fmla="*/ 120 w 128"/>
                <a:gd name="T5" fmla="*/ 3 h 103"/>
                <a:gd name="T6" fmla="*/ 127 w 128"/>
                <a:gd name="T7" fmla="*/ 0 h 103"/>
                <a:gd name="T8" fmla="*/ 122 w 128"/>
                <a:gd name="T9" fmla="*/ 45 h 103"/>
                <a:gd name="T10" fmla="*/ 101 w 128"/>
                <a:gd name="T11" fmla="*/ 43 h 103"/>
                <a:gd name="T12" fmla="*/ 113 w 128"/>
                <a:gd name="T13" fmla="*/ 46 h 103"/>
                <a:gd name="T14" fmla="*/ 97 w 128"/>
                <a:gd name="T15" fmla="*/ 36 h 103"/>
                <a:gd name="T16" fmla="*/ 63 w 128"/>
                <a:gd name="T17" fmla="*/ 54 h 103"/>
                <a:gd name="T18" fmla="*/ 0 w 128"/>
                <a:gd name="T19" fmla="*/ 103 h 103"/>
                <a:gd name="T20" fmla="*/ 48 w 128"/>
                <a:gd name="T21" fmla="*/ 32 h 103"/>
                <a:gd name="T22" fmla="*/ 74 w 128"/>
                <a:gd name="T23" fmla="*/ 11 h 103"/>
                <a:gd name="T24" fmla="*/ 105 w 128"/>
                <a:gd name="T25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03">
                  <a:moveTo>
                    <a:pt x="105" y="11"/>
                  </a:moveTo>
                  <a:cubicBezTo>
                    <a:pt x="111" y="11"/>
                    <a:pt x="117" y="7"/>
                    <a:pt x="119" y="1"/>
                  </a:cubicBezTo>
                  <a:cubicBezTo>
                    <a:pt x="119" y="2"/>
                    <a:pt x="119" y="2"/>
                    <a:pt x="120" y="3"/>
                  </a:cubicBezTo>
                  <a:cubicBezTo>
                    <a:pt x="120" y="3"/>
                    <a:pt x="122" y="2"/>
                    <a:pt x="127" y="0"/>
                  </a:cubicBezTo>
                  <a:cubicBezTo>
                    <a:pt x="122" y="19"/>
                    <a:pt x="128" y="27"/>
                    <a:pt x="122" y="45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28" y="100"/>
                    <a:pt x="0" y="10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58" y="14"/>
                    <a:pt x="74" y="11"/>
                  </a:cubicBezTo>
                  <a:cubicBezTo>
                    <a:pt x="80" y="27"/>
                    <a:pt x="100" y="23"/>
                    <a:pt x="105" y="11"/>
                  </a:cubicBezTo>
                </a:path>
              </a:pathLst>
            </a:custGeom>
            <a:solidFill>
              <a:srgbClr val="001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1" name="išḻiḍé">
              <a:extLst>
                <a:ext uri="{FF2B5EF4-FFF2-40B4-BE49-F238E27FC236}">
                  <a16:creationId xmlns:a16="http://schemas.microsoft.com/office/drawing/2014/main" xmlns="" id="{92CEF7F1-7899-4E11-B5B6-D4BA6A6EA41B}"/>
                </a:ext>
              </a:extLst>
            </p:cNvPr>
            <p:cNvSpPr/>
            <p:nvPr/>
          </p:nvSpPr>
          <p:spPr bwMode="auto">
            <a:xfrm>
              <a:off x="7418388" y="3532188"/>
              <a:ext cx="1588" cy="1588"/>
            </a:xfrm>
            <a:prstGeom prst="rect">
              <a:avLst/>
            </a:prstGeom>
            <a:solidFill>
              <a:srgbClr val="210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2" name="íśḻîḑè">
              <a:extLst>
                <a:ext uri="{FF2B5EF4-FFF2-40B4-BE49-F238E27FC236}">
                  <a16:creationId xmlns:a16="http://schemas.microsoft.com/office/drawing/2014/main" xmlns="" id="{E8984215-54DF-45A4-B862-3EFA3323AEAD}"/>
                </a:ext>
              </a:extLst>
            </p:cNvPr>
            <p:cNvSpPr/>
            <p:nvPr/>
          </p:nvSpPr>
          <p:spPr bwMode="auto">
            <a:xfrm>
              <a:off x="7504113" y="3578226"/>
              <a:ext cx="730250" cy="422275"/>
            </a:xfrm>
            <a:custGeom>
              <a:avLst/>
              <a:gdLst>
                <a:gd name="T0" fmla="*/ 7 w 221"/>
                <a:gd name="T1" fmla="*/ 0 h 128"/>
                <a:gd name="T2" fmla="*/ 0 w 221"/>
                <a:gd name="T3" fmla="*/ 4 h 128"/>
                <a:gd name="T4" fmla="*/ 51 w 221"/>
                <a:gd name="T5" fmla="*/ 38 h 128"/>
                <a:gd name="T6" fmla="*/ 62 w 221"/>
                <a:gd name="T7" fmla="*/ 45 h 128"/>
                <a:gd name="T8" fmla="*/ 105 w 221"/>
                <a:gd name="T9" fmla="*/ 74 h 128"/>
                <a:gd name="T10" fmla="*/ 83 w 221"/>
                <a:gd name="T11" fmla="*/ 96 h 128"/>
                <a:gd name="T12" fmla="*/ 161 w 221"/>
                <a:gd name="T13" fmla="*/ 109 h 128"/>
                <a:gd name="T14" fmla="*/ 152 w 221"/>
                <a:gd name="T15" fmla="*/ 110 h 128"/>
                <a:gd name="T16" fmla="*/ 159 w 221"/>
                <a:gd name="T17" fmla="*/ 115 h 128"/>
                <a:gd name="T18" fmla="*/ 184 w 221"/>
                <a:gd name="T19" fmla="*/ 119 h 128"/>
                <a:gd name="T20" fmla="*/ 180 w 221"/>
                <a:gd name="T21" fmla="*/ 125 h 128"/>
                <a:gd name="T22" fmla="*/ 211 w 221"/>
                <a:gd name="T23" fmla="*/ 128 h 128"/>
                <a:gd name="T24" fmla="*/ 221 w 221"/>
                <a:gd name="T25" fmla="*/ 102 h 128"/>
                <a:gd name="T26" fmla="*/ 185 w 221"/>
                <a:gd name="T27" fmla="*/ 72 h 128"/>
                <a:gd name="T28" fmla="*/ 149 w 221"/>
                <a:gd name="T29" fmla="*/ 59 h 128"/>
                <a:gd name="T30" fmla="*/ 7 w 221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1" h="128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5" y="40"/>
                    <a:pt x="58" y="42"/>
                    <a:pt x="62" y="45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80" y="85"/>
                    <a:pt x="83" y="96"/>
                    <a:pt x="83" y="96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52" y="110"/>
                    <a:pt x="152" y="110"/>
                    <a:pt x="152" y="110"/>
                  </a:cubicBezTo>
                  <a:cubicBezTo>
                    <a:pt x="155" y="112"/>
                    <a:pt x="157" y="113"/>
                    <a:pt x="159" y="115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B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3" name="íś1íḍê">
              <a:extLst>
                <a:ext uri="{FF2B5EF4-FFF2-40B4-BE49-F238E27FC236}">
                  <a16:creationId xmlns:a16="http://schemas.microsoft.com/office/drawing/2014/main" xmlns="" id="{E7B64BE4-5FB4-4E58-B66F-FFD55CDCAF4D}"/>
                </a:ext>
              </a:extLst>
            </p:cNvPr>
            <p:cNvSpPr/>
            <p:nvPr/>
          </p:nvSpPr>
          <p:spPr bwMode="auto">
            <a:xfrm>
              <a:off x="7974013" y="3941763"/>
              <a:ext cx="55563" cy="15875"/>
            </a:xfrm>
            <a:custGeom>
              <a:avLst/>
              <a:gdLst>
                <a:gd name="T0" fmla="*/ 10 w 17"/>
                <a:gd name="T1" fmla="*/ 0 h 5"/>
                <a:gd name="T2" fmla="*/ 0 w 17"/>
                <a:gd name="T3" fmla="*/ 2 h 5"/>
                <a:gd name="T4" fmla="*/ 17 w 17"/>
                <a:gd name="T5" fmla="*/ 5 h 5"/>
                <a:gd name="T6" fmla="*/ 10 w 1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5">
                  <a:moveTo>
                    <a:pt x="1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3"/>
                    <a:pt x="13" y="2"/>
                    <a:pt x="10" y="0"/>
                  </a:cubicBezTo>
                </a:path>
              </a:pathLst>
            </a:custGeom>
            <a:solidFill>
              <a:srgbClr val="002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4" name="îŝḷîḍê">
              <a:extLst>
                <a:ext uri="{FF2B5EF4-FFF2-40B4-BE49-F238E27FC236}">
                  <a16:creationId xmlns:a16="http://schemas.microsoft.com/office/drawing/2014/main" xmlns="" id="{E8062322-4BA2-455C-9ED5-1F01EC5E52C5}"/>
                </a:ext>
              </a:extLst>
            </p:cNvPr>
            <p:cNvSpPr/>
            <p:nvPr/>
          </p:nvSpPr>
          <p:spPr bwMode="auto">
            <a:xfrm>
              <a:off x="7672388" y="3703638"/>
              <a:ext cx="36513" cy="23813"/>
            </a:xfrm>
            <a:custGeom>
              <a:avLst/>
              <a:gdLst>
                <a:gd name="T0" fmla="*/ 0 w 11"/>
                <a:gd name="T1" fmla="*/ 0 h 7"/>
                <a:gd name="T2" fmla="*/ 11 w 11"/>
                <a:gd name="T3" fmla="*/ 7 h 7"/>
                <a:gd name="T4" fmla="*/ 0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7" y="4"/>
                    <a:pt x="4" y="2"/>
                    <a:pt x="0" y="0"/>
                  </a:cubicBezTo>
                </a:path>
              </a:pathLst>
            </a:custGeom>
            <a:solidFill>
              <a:srgbClr val="002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5" name="íṣlîḓe">
              <a:extLst>
                <a:ext uri="{FF2B5EF4-FFF2-40B4-BE49-F238E27FC236}">
                  <a16:creationId xmlns:a16="http://schemas.microsoft.com/office/drawing/2014/main" xmlns="" id="{35D56B59-913B-4E9E-B30E-E8D027BC31E0}"/>
                </a:ext>
              </a:extLst>
            </p:cNvPr>
            <p:cNvSpPr/>
            <p:nvPr/>
          </p:nvSpPr>
          <p:spPr bwMode="auto">
            <a:xfrm>
              <a:off x="7418388" y="3532188"/>
              <a:ext cx="109538" cy="60325"/>
            </a:xfrm>
            <a:custGeom>
              <a:avLst/>
              <a:gdLst>
                <a:gd name="T0" fmla="*/ 0 w 33"/>
                <a:gd name="T1" fmla="*/ 0 h 18"/>
                <a:gd name="T2" fmla="*/ 0 w 33"/>
                <a:gd name="T3" fmla="*/ 0 h 18"/>
                <a:gd name="T4" fmla="*/ 26 w 33"/>
                <a:gd name="T5" fmla="*/ 18 h 18"/>
                <a:gd name="T6" fmla="*/ 33 w 33"/>
                <a:gd name="T7" fmla="*/ 14 h 18"/>
                <a:gd name="T8" fmla="*/ 0 w 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6" name="íSļîďé">
              <a:extLst>
                <a:ext uri="{FF2B5EF4-FFF2-40B4-BE49-F238E27FC236}">
                  <a16:creationId xmlns:a16="http://schemas.microsoft.com/office/drawing/2014/main" xmlns="" id="{F4C81713-ED4A-4806-A919-70B54322E8E6}"/>
                </a:ext>
              </a:extLst>
            </p:cNvPr>
            <p:cNvSpPr/>
            <p:nvPr/>
          </p:nvSpPr>
          <p:spPr bwMode="auto">
            <a:xfrm>
              <a:off x="7375526" y="3209926"/>
              <a:ext cx="1033463" cy="1146175"/>
            </a:xfrm>
            <a:custGeom>
              <a:avLst/>
              <a:gdLst>
                <a:gd name="T0" fmla="*/ 224 w 313"/>
                <a:gd name="T1" fmla="*/ 348 h 348"/>
                <a:gd name="T2" fmla="*/ 273 w 313"/>
                <a:gd name="T3" fmla="*/ 277 h 348"/>
                <a:gd name="T4" fmla="*/ 282 w 313"/>
                <a:gd name="T5" fmla="*/ 243 h 348"/>
                <a:gd name="T6" fmla="*/ 301 w 313"/>
                <a:gd name="T7" fmla="*/ 239 h 348"/>
                <a:gd name="T8" fmla="*/ 282 w 313"/>
                <a:gd name="T9" fmla="*/ 226 h 348"/>
                <a:gd name="T10" fmla="*/ 313 w 313"/>
                <a:gd name="T11" fmla="*/ 220 h 348"/>
                <a:gd name="T12" fmla="*/ 277 w 313"/>
                <a:gd name="T13" fmla="*/ 209 h 348"/>
                <a:gd name="T14" fmla="*/ 295 w 313"/>
                <a:gd name="T15" fmla="*/ 206 h 348"/>
                <a:gd name="T16" fmla="*/ 273 w 313"/>
                <a:gd name="T17" fmla="*/ 200 h 348"/>
                <a:gd name="T18" fmla="*/ 156 w 313"/>
                <a:gd name="T19" fmla="*/ 31 h 348"/>
                <a:gd name="T20" fmla="*/ 166 w 313"/>
                <a:gd name="T21" fmla="*/ 81 h 348"/>
                <a:gd name="T22" fmla="*/ 32 w 313"/>
                <a:gd name="T23" fmla="*/ 0 h 348"/>
                <a:gd name="T24" fmla="*/ 65 w 313"/>
                <a:gd name="T25" fmla="*/ 64 h 348"/>
                <a:gd name="T26" fmla="*/ 0 w 313"/>
                <a:gd name="T27" fmla="*/ 91 h 348"/>
                <a:gd name="T28" fmla="*/ 170 w 313"/>
                <a:gd name="T29" fmla="*/ 186 h 348"/>
                <a:gd name="T30" fmla="*/ 141 w 313"/>
                <a:gd name="T31" fmla="*/ 199 h 348"/>
                <a:gd name="T32" fmla="*/ 222 w 313"/>
                <a:gd name="T33" fmla="*/ 218 h 348"/>
                <a:gd name="T34" fmla="*/ 214 w 313"/>
                <a:gd name="T35" fmla="*/ 224 h 348"/>
                <a:gd name="T36" fmla="*/ 243 w 313"/>
                <a:gd name="T37" fmla="*/ 232 h 348"/>
                <a:gd name="T38" fmla="*/ 229 w 313"/>
                <a:gd name="T39" fmla="*/ 234 h 348"/>
                <a:gd name="T40" fmla="*/ 250 w 313"/>
                <a:gd name="T41" fmla="*/ 240 h 348"/>
                <a:gd name="T42" fmla="*/ 247 w 313"/>
                <a:gd name="T43" fmla="*/ 271 h 348"/>
                <a:gd name="T44" fmla="*/ 224 w 313"/>
                <a:gd name="T45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3" h="348">
                  <a:moveTo>
                    <a:pt x="224" y="348"/>
                  </a:moveTo>
                  <a:cubicBezTo>
                    <a:pt x="273" y="277"/>
                    <a:pt x="273" y="277"/>
                    <a:pt x="273" y="277"/>
                  </a:cubicBezTo>
                  <a:cubicBezTo>
                    <a:pt x="273" y="277"/>
                    <a:pt x="287" y="260"/>
                    <a:pt x="282" y="243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01" y="239"/>
                    <a:pt x="301" y="228"/>
                    <a:pt x="282" y="226"/>
                  </a:cubicBezTo>
                  <a:cubicBezTo>
                    <a:pt x="313" y="220"/>
                    <a:pt x="313" y="220"/>
                    <a:pt x="313" y="220"/>
                  </a:cubicBezTo>
                  <a:cubicBezTo>
                    <a:pt x="313" y="220"/>
                    <a:pt x="305" y="206"/>
                    <a:pt x="277" y="209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0" y="197"/>
                    <a:pt x="273" y="200"/>
                  </a:cubicBezTo>
                  <a:cubicBezTo>
                    <a:pt x="273" y="200"/>
                    <a:pt x="283" y="89"/>
                    <a:pt x="156" y="31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33" y="0"/>
                    <a:pt x="32" y="0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32" y="58"/>
                    <a:pt x="0" y="91"/>
                  </a:cubicBezTo>
                  <a:cubicBezTo>
                    <a:pt x="170" y="186"/>
                    <a:pt x="170" y="186"/>
                    <a:pt x="170" y="186"/>
                  </a:cubicBezTo>
                  <a:cubicBezTo>
                    <a:pt x="170" y="186"/>
                    <a:pt x="155" y="183"/>
                    <a:pt x="141" y="199"/>
                  </a:cubicBezTo>
                  <a:cubicBezTo>
                    <a:pt x="222" y="218"/>
                    <a:pt x="222" y="218"/>
                    <a:pt x="222" y="218"/>
                  </a:cubicBezTo>
                  <a:cubicBezTo>
                    <a:pt x="214" y="224"/>
                    <a:pt x="214" y="224"/>
                    <a:pt x="214" y="22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29" y="234"/>
                    <a:pt x="229" y="234"/>
                    <a:pt x="229" y="234"/>
                  </a:cubicBezTo>
                  <a:cubicBezTo>
                    <a:pt x="250" y="240"/>
                    <a:pt x="250" y="240"/>
                    <a:pt x="250" y="240"/>
                  </a:cubicBezTo>
                  <a:cubicBezTo>
                    <a:pt x="247" y="271"/>
                    <a:pt x="247" y="271"/>
                    <a:pt x="247" y="271"/>
                  </a:cubicBezTo>
                  <a:cubicBezTo>
                    <a:pt x="247" y="271"/>
                    <a:pt x="217" y="321"/>
                    <a:pt x="224" y="348"/>
                  </a:cubicBezTo>
                  <a:close/>
                </a:path>
              </a:pathLst>
            </a:custGeom>
            <a:solidFill>
              <a:srgbClr val="003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7" name="ïṩľïḑé">
              <a:extLst>
                <a:ext uri="{FF2B5EF4-FFF2-40B4-BE49-F238E27FC236}">
                  <a16:creationId xmlns:a16="http://schemas.microsoft.com/office/drawing/2014/main" xmlns="" id="{58AB4913-5ECC-4147-B83C-5124605E5F96}"/>
                </a:ext>
              </a:extLst>
            </p:cNvPr>
            <p:cNvSpPr/>
            <p:nvPr/>
          </p:nvSpPr>
          <p:spPr bwMode="auto">
            <a:xfrm>
              <a:off x="7891463" y="3311526"/>
              <a:ext cx="114300" cy="146050"/>
            </a:xfrm>
            <a:custGeom>
              <a:avLst/>
              <a:gdLst>
                <a:gd name="T0" fmla="*/ 3 w 35"/>
                <a:gd name="T1" fmla="*/ 2 h 44"/>
                <a:gd name="T2" fmla="*/ 9 w 35"/>
                <a:gd name="T3" fmla="*/ 44 h 44"/>
                <a:gd name="T4" fmla="*/ 0 w 35"/>
                <a:gd name="T5" fmla="*/ 0 h 44"/>
                <a:gd name="T6" fmla="*/ 35 w 35"/>
                <a:gd name="T7" fmla="*/ 19 h 44"/>
                <a:gd name="T8" fmla="*/ 3 w 35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4">
                  <a:moveTo>
                    <a:pt x="3" y="2"/>
                  </a:moveTo>
                  <a:cubicBezTo>
                    <a:pt x="3" y="2"/>
                    <a:pt x="7" y="31"/>
                    <a:pt x="9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6"/>
                    <a:pt x="25" y="12"/>
                    <a:pt x="35" y="19"/>
                  </a:cubicBezTo>
                  <a:cubicBezTo>
                    <a:pt x="25" y="13"/>
                    <a:pt x="15" y="7"/>
                    <a:pt x="3" y="2"/>
                  </a:cubicBez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8" name="îŝ1íďe">
              <a:extLst>
                <a:ext uri="{FF2B5EF4-FFF2-40B4-BE49-F238E27FC236}">
                  <a16:creationId xmlns:a16="http://schemas.microsoft.com/office/drawing/2014/main" xmlns="" id="{7BDBB78E-267C-4151-927F-166FB9AB14E4}"/>
                </a:ext>
              </a:extLst>
            </p:cNvPr>
            <p:cNvSpPr/>
            <p:nvPr/>
          </p:nvSpPr>
          <p:spPr bwMode="auto">
            <a:xfrm>
              <a:off x="8081963" y="3927476"/>
              <a:ext cx="26988" cy="23813"/>
            </a:xfrm>
            <a:custGeom>
              <a:avLst/>
              <a:gdLst>
                <a:gd name="T0" fmla="*/ 9 w 17"/>
                <a:gd name="T1" fmla="*/ 15 h 15"/>
                <a:gd name="T2" fmla="*/ 0 w 17"/>
                <a:gd name="T3" fmla="*/ 13 h 15"/>
                <a:gd name="T4" fmla="*/ 17 w 17"/>
                <a:gd name="T5" fmla="*/ 0 h 15"/>
                <a:gd name="T6" fmla="*/ 9 w 17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5">
                  <a:moveTo>
                    <a:pt x="9" y="15"/>
                  </a:moveTo>
                  <a:lnTo>
                    <a:pt x="0" y="13"/>
                  </a:lnTo>
                  <a:lnTo>
                    <a:pt x="17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9" name="îś1ïḑe">
              <a:extLst>
                <a:ext uri="{FF2B5EF4-FFF2-40B4-BE49-F238E27FC236}">
                  <a16:creationId xmlns:a16="http://schemas.microsoft.com/office/drawing/2014/main" xmlns="" id="{C7725157-7A0D-4411-8FCD-03A62F9F9BB6}"/>
                </a:ext>
              </a:extLst>
            </p:cNvPr>
            <p:cNvSpPr/>
            <p:nvPr/>
          </p:nvSpPr>
          <p:spPr bwMode="auto">
            <a:xfrm>
              <a:off x="7840663" y="3816351"/>
              <a:ext cx="96838" cy="52388"/>
            </a:xfrm>
            <a:custGeom>
              <a:avLst/>
              <a:gdLst>
                <a:gd name="T0" fmla="*/ 29 w 29"/>
                <a:gd name="T1" fmla="*/ 2 h 16"/>
                <a:gd name="T2" fmla="*/ 4 w 29"/>
                <a:gd name="T3" fmla="*/ 16 h 16"/>
                <a:gd name="T4" fmla="*/ 0 w 29"/>
                <a:gd name="T5" fmla="*/ 15 h 16"/>
                <a:gd name="T6" fmla="*/ 29 w 29"/>
                <a:gd name="T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9" y="2"/>
                  </a:moveTo>
                  <a:cubicBezTo>
                    <a:pt x="29" y="2"/>
                    <a:pt x="15" y="0"/>
                    <a:pt x="4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1"/>
                    <a:pt x="25" y="1"/>
                    <a:pt x="29" y="2"/>
                  </a:cubicBez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0" name="iṥľiḓê">
              <a:extLst>
                <a:ext uri="{FF2B5EF4-FFF2-40B4-BE49-F238E27FC236}">
                  <a16:creationId xmlns:a16="http://schemas.microsoft.com/office/drawing/2014/main" xmlns="" id="{97117E2E-70E4-455F-A04A-DC1722909EBD}"/>
                </a:ext>
              </a:extLst>
            </p:cNvPr>
            <p:cNvSpPr/>
            <p:nvPr/>
          </p:nvSpPr>
          <p:spPr bwMode="auto">
            <a:xfrm>
              <a:off x="7375526" y="3209926"/>
              <a:ext cx="396875" cy="306388"/>
            </a:xfrm>
            <a:custGeom>
              <a:avLst/>
              <a:gdLst>
                <a:gd name="T0" fmla="*/ 65 w 120"/>
                <a:gd name="T1" fmla="*/ 64 h 93"/>
                <a:gd name="T2" fmla="*/ 32 w 120"/>
                <a:gd name="T3" fmla="*/ 0 h 93"/>
                <a:gd name="T4" fmla="*/ 120 w 120"/>
                <a:gd name="T5" fmla="*/ 26 h 93"/>
                <a:gd name="T6" fmla="*/ 35 w 120"/>
                <a:gd name="T7" fmla="*/ 2 h 93"/>
                <a:gd name="T8" fmla="*/ 68 w 120"/>
                <a:gd name="T9" fmla="*/ 66 h 93"/>
                <a:gd name="T10" fmla="*/ 3 w 120"/>
                <a:gd name="T11" fmla="*/ 93 h 93"/>
                <a:gd name="T12" fmla="*/ 0 w 120"/>
                <a:gd name="T13" fmla="*/ 91 h 93"/>
                <a:gd name="T14" fmla="*/ 65 w 120"/>
                <a:gd name="T15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93">
                  <a:moveTo>
                    <a:pt x="65" y="64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71" y="0"/>
                    <a:pt x="99" y="12"/>
                    <a:pt x="120" y="26"/>
                  </a:cubicBezTo>
                  <a:cubicBezTo>
                    <a:pt x="99" y="13"/>
                    <a:pt x="72" y="2"/>
                    <a:pt x="35" y="2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35" y="60"/>
                    <a:pt x="3" y="9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2" y="58"/>
                    <a:pt x="65" y="64"/>
                    <a:pt x="65" y="64"/>
                  </a:cubicBez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1" name="îŝļïḍè">
              <a:extLst>
                <a:ext uri="{FF2B5EF4-FFF2-40B4-BE49-F238E27FC236}">
                  <a16:creationId xmlns:a16="http://schemas.microsoft.com/office/drawing/2014/main" xmlns="" id="{94B26850-AA0F-4758-810F-56FA1AF81B22}"/>
                </a:ext>
              </a:extLst>
            </p:cNvPr>
            <p:cNvSpPr/>
            <p:nvPr/>
          </p:nvSpPr>
          <p:spPr bwMode="auto">
            <a:xfrm>
              <a:off x="8131176" y="3973513"/>
              <a:ext cx="46038" cy="14288"/>
            </a:xfrm>
            <a:custGeom>
              <a:avLst/>
              <a:gdLst>
                <a:gd name="T0" fmla="*/ 11 w 29"/>
                <a:gd name="T1" fmla="*/ 9 h 9"/>
                <a:gd name="T2" fmla="*/ 0 w 29"/>
                <a:gd name="T3" fmla="*/ 5 h 9"/>
                <a:gd name="T4" fmla="*/ 29 w 29"/>
                <a:gd name="T5" fmla="*/ 0 h 9"/>
                <a:gd name="T6" fmla="*/ 11 w 2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9">
                  <a:moveTo>
                    <a:pt x="11" y="9"/>
                  </a:moveTo>
                  <a:lnTo>
                    <a:pt x="0" y="5"/>
                  </a:lnTo>
                  <a:lnTo>
                    <a:pt x="29" y="0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2" name="îŝľíḑe">
              <a:extLst>
                <a:ext uri="{FF2B5EF4-FFF2-40B4-BE49-F238E27FC236}">
                  <a16:creationId xmlns:a16="http://schemas.microsoft.com/office/drawing/2014/main" xmlns="" id="{C8EE7172-3E10-44E9-9210-29058BB6F6FC}"/>
                </a:ext>
              </a:extLst>
            </p:cNvPr>
            <p:cNvSpPr/>
            <p:nvPr/>
          </p:nvSpPr>
          <p:spPr bwMode="auto">
            <a:xfrm>
              <a:off x="8091488" y="4003676"/>
              <a:ext cx="109538" cy="352425"/>
            </a:xfrm>
            <a:custGeom>
              <a:avLst/>
              <a:gdLst>
                <a:gd name="T0" fmla="*/ 33 w 33"/>
                <a:gd name="T1" fmla="*/ 32 h 107"/>
                <a:gd name="T2" fmla="*/ 9 w 33"/>
                <a:gd name="T3" fmla="*/ 104 h 107"/>
                <a:gd name="T4" fmla="*/ 7 w 33"/>
                <a:gd name="T5" fmla="*/ 107 h 107"/>
                <a:gd name="T6" fmla="*/ 30 w 33"/>
                <a:gd name="T7" fmla="*/ 30 h 107"/>
                <a:gd name="T8" fmla="*/ 33 w 33"/>
                <a:gd name="T9" fmla="*/ 0 h 107"/>
                <a:gd name="T10" fmla="*/ 33 w 33"/>
                <a:gd name="T11" fmla="*/ 3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7">
                  <a:moveTo>
                    <a:pt x="33" y="32"/>
                  </a:moveTo>
                  <a:cubicBezTo>
                    <a:pt x="33" y="32"/>
                    <a:pt x="6" y="77"/>
                    <a:pt x="9" y="104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0" y="80"/>
                    <a:pt x="30" y="30"/>
                    <a:pt x="30" y="3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32"/>
                  </a:lnTo>
                  <a:close/>
                </a:path>
              </a:pathLst>
            </a:custGeom>
            <a:solidFill>
              <a:srgbClr val="00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3" name="íş1iďé">
              <a:extLst>
                <a:ext uri="{FF2B5EF4-FFF2-40B4-BE49-F238E27FC236}">
                  <a16:creationId xmlns:a16="http://schemas.microsoft.com/office/drawing/2014/main" xmlns="" id="{35E42C09-9992-40FD-9699-0FAAFEEE17B2}"/>
                </a:ext>
              </a:extLst>
            </p:cNvPr>
            <p:cNvSpPr/>
            <p:nvPr/>
          </p:nvSpPr>
          <p:spPr bwMode="auto">
            <a:xfrm>
              <a:off x="7240588" y="3892551"/>
              <a:ext cx="95250" cy="98425"/>
            </a:xfrm>
            <a:custGeom>
              <a:avLst/>
              <a:gdLst>
                <a:gd name="T0" fmla="*/ 4 w 29"/>
                <a:gd name="T1" fmla="*/ 7 h 30"/>
                <a:gd name="T2" fmla="*/ 7 w 29"/>
                <a:gd name="T3" fmla="*/ 26 h 30"/>
                <a:gd name="T4" fmla="*/ 25 w 29"/>
                <a:gd name="T5" fmla="*/ 22 h 30"/>
                <a:gd name="T6" fmla="*/ 22 w 29"/>
                <a:gd name="T7" fmla="*/ 4 h 30"/>
                <a:gd name="T8" fmla="*/ 4 w 29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4" y="7"/>
                  </a:moveTo>
                  <a:cubicBezTo>
                    <a:pt x="0" y="13"/>
                    <a:pt x="1" y="21"/>
                    <a:pt x="7" y="26"/>
                  </a:cubicBezTo>
                  <a:cubicBezTo>
                    <a:pt x="13" y="30"/>
                    <a:pt x="21" y="28"/>
                    <a:pt x="25" y="22"/>
                  </a:cubicBezTo>
                  <a:cubicBezTo>
                    <a:pt x="29" y="16"/>
                    <a:pt x="28" y="8"/>
                    <a:pt x="22" y="4"/>
                  </a:cubicBezTo>
                  <a:cubicBezTo>
                    <a:pt x="16" y="0"/>
                    <a:pt x="8" y="1"/>
                    <a:pt x="4" y="7"/>
                  </a:cubicBezTo>
                  <a:close/>
                </a:path>
              </a:pathLst>
            </a:custGeom>
            <a:solidFill>
              <a:srgbClr val="FF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4" name="ïşḷidè">
              <a:extLst>
                <a:ext uri="{FF2B5EF4-FFF2-40B4-BE49-F238E27FC236}">
                  <a16:creationId xmlns:a16="http://schemas.microsoft.com/office/drawing/2014/main" xmlns="" id="{78386EC9-81C9-42E6-8033-371DAFB6DA00}"/>
                </a:ext>
              </a:extLst>
            </p:cNvPr>
            <p:cNvSpPr/>
            <p:nvPr/>
          </p:nvSpPr>
          <p:spPr bwMode="auto">
            <a:xfrm>
              <a:off x="7931151" y="4359276"/>
              <a:ext cx="95250" cy="96838"/>
            </a:xfrm>
            <a:custGeom>
              <a:avLst/>
              <a:gdLst>
                <a:gd name="T0" fmla="*/ 4 w 29"/>
                <a:gd name="T1" fmla="*/ 7 h 29"/>
                <a:gd name="T2" fmla="*/ 7 w 29"/>
                <a:gd name="T3" fmla="*/ 25 h 29"/>
                <a:gd name="T4" fmla="*/ 25 w 29"/>
                <a:gd name="T5" fmla="*/ 22 h 29"/>
                <a:gd name="T6" fmla="*/ 22 w 29"/>
                <a:gd name="T7" fmla="*/ 4 h 29"/>
                <a:gd name="T8" fmla="*/ 4 w 29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4" y="7"/>
                  </a:moveTo>
                  <a:cubicBezTo>
                    <a:pt x="0" y="13"/>
                    <a:pt x="1" y="21"/>
                    <a:pt x="7" y="25"/>
                  </a:cubicBezTo>
                  <a:cubicBezTo>
                    <a:pt x="13" y="29"/>
                    <a:pt x="21" y="28"/>
                    <a:pt x="25" y="22"/>
                  </a:cubicBezTo>
                  <a:cubicBezTo>
                    <a:pt x="29" y="16"/>
                    <a:pt x="28" y="8"/>
                    <a:pt x="22" y="4"/>
                  </a:cubicBezTo>
                  <a:cubicBezTo>
                    <a:pt x="16" y="0"/>
                    <a:pt x="8" y="1"/>
                    <a:pt x="4" y="7"/>
                  </a:cubicBezTo>
                  <a:close/>
                </a:path>
              </a:pathLst>
            </a:custGeom>
            <a:solidFill>
              <a:srgbClr val="FF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5" name="ïṥľîḍè">
              <a:extLst>
                <a:ext uri="{FF2B5EF4-FFF2-40B4-BE49-F238E27FC236}">
                  <a16:creationId xmlns:a16="http://schemas.microsoft.com/office/drawing/2014/main" xmlns="" id="{DBD55C8F-07CE-4A12-ADB8-FAAA50986AF9}"/>
                </a:ext>
              </a:extLst>
            </p:cNvPr>
            <p:cNvSpPr/>
            <p:nvPr/>
          </p:nvSpPr>
          <p:spPr bwMode="auto">
            <a:xfrm>
              <a:off x="5024438" y="2441576"/>
              <a:ext cx="138113" cy="936625"/>
            </a:xfrm>
            <a:custGeom>
              <a:avLst/>
              <a:gdLst>
                <a:gd name="T0" fmla="*/ 8 w 42"/>
                <a:gd name="T1" fmla="*/ 145 h 284"/>
                <a:gd name="T2" fmla="*/ 25 w 42"/>
                <a:gd name="T3" fmla="*/ 167 h 284"/>
                <a:gd name="T4" fmla="*/ 25 w 42"/>
                <a:gd name="T5" fmla="*/ 167 h 284"/>
                <a:gd name="T6" fmla="*/ 27 w 42"/>
                <a:gd name="T7" fmla="*/ 179 h 284"/>
                <a:gd name="T8" fmla="*/ 0 w 42"/>
                <a:gd name="T9" fmla="*/ 216 h 284"/>
                <a:gd name="T10" fmla="*/ 0 w 42"/>
                <a:gd name="T11" fmla="*/ 284 h 284"/>
                <a:gd name="T12" fmla="*/ 0 w 42"/>
                <a:gd name="T13" fmla="*/ 284 h 284"/>
                <a:gd name="T14" fmla="*/ 0 w 42"/>
                <a:gd name="T15" fmla="*/ 283 h 284"/>
                <a:gd name="T16" fmla="*/ 7 w 42"/>
                <a:gd name="T17" fmla="*/ 270 h 284"/>
                <a:gd name="T18" fmla="*/ 7 w 42"/>
                <a:gd name="T19" fmla="*/ 270 h 284"/>
                <a:gd name="T20" fmla="*/ 10 w 42"/>
                <a:gd name="T21" fmla="*/ 263 h 284"/>
                <a:gd name="T22" fmla="*/ 10 w 42"/>
                <a:gd name="T23" fmla="*/ 263 h 284"/>
                <a:gd name="T24" fmla="*/ 14 w 42"/>
                <a:gd name="T25" fmla="*/ 249 h 284"/>
                <a:gd name="T26" fmla="*/ 14 w 42"/>
                <a:gd name="T27" fmla="*/ 249 h 284"/>
                <a:gd name="T28" fmla="*/ 14 w 42"/>
                <a:gd name="T29" fmla="*/ 222 h 284"/>
                <a:gd name="T30" fmla="*/ 21 w 42"/>
                <a:gd name="T31" fmla="*/ 219 h 284"/>
                <a:gd name="T32" fmla="*/ 21 w 42"/>
                <a:gd name="T33" fmla="*/ 219 h 284"/>
                <a:gd name="T34" fmla="*/ 21 w 42"/>
                <a:gd name="T35" fmla="*/ 219 h 284"/>
                <a:gd name="T36" fmla="*/ 27 w 42"/>
                <a:gd name="T37" fmla="*/ 215 h 284"/>
                <a:gd name="T38" fmla="*/ 34 w 42"/>
                <a:gd name="T39" fmla="*/ 206 h 284"/>
                <a:gd name="T40" fmla="*/ 36 w 42"/>
                <a:gd name="T41" fmla="*/ 203 h 284"/>
                <a:gd name="T42" fmla="*/ 40 w 42"/>
                <a:gd name="T43" fmla="*/ 176 h 284"/>
                <a:gd name="T44" fmla="*/ 36 w 42"/>
                <a:gd name="T45" fmla="*/ 165 h 284"/>
                <a:gd name="T46" fmla="*/ 17 w 42"/>
                <a:gd name="T47" fmla="*/ 148 h 284"/>
                <a:gd name="T48" fmla="*/ 8 w 42"/>
                <a:gd name="T49" fmla="*/ 145 h 284"/>
                <a:gd name="T50" fmla="*/ 0 w 42"/>
                <a:gd name="T51" fmla="*/ 73 h 284"/>
                <a:gd name="T52" fmla="*/ 0 w 42"/>
                <a:gd name="T53" fmla="*/ 139 h 284"/>
                <a:gd name="T54" fmla="*/ 23 w 42"/>
                <a:gd name="T55" fmla="*/ 99 h 284"/>
                <a:gd name="T56" fmla="*/ 21 w 42"/>
                <a:gd name="T57" fmla="*/ 94 h 284"/>
                <a:gd name="T58" fmla="*/ 21 w 42"/>
                <a:gd name="T59" fmla="*/ 93 h 284"/>
                <a:gd name="T60" fmla="*/ 20 w 42"/>
                <a:gd name="T61" fmla="*/ 90 h 284"/>
                <a:gd name="T62" fmla="*/ 18 w 42"/>
                <a:gd name="T63" fmla="*/ 88 h 284"/>
                <a:gd name="T64" fmla="*/ 17 w 42"/>
                <a:gd name="T65" fmla="*/ 86 h 284"/>
                <a:gd name="T66" fmla="*/ 15 w 42"/>
                <a:gd name="T67" fmla="*/ 84 h 284"/>
                <a:gd name="T68" fmla="*/ 15 w 42"/>
                <a:gd name="T69" fmla="*/ 83 h 284"/>
                <a:gd name="T70" fmla="*/ 12 w 42"/>
                <a:gd name="T71" fmla="*/ 80 h 284"/>
                <a:gd name="T72" fmla="*/ 12 w 42"/>
                <a:gd name="T73" fmla="*/ 80 h 284"/>
                <a:gd name="T74" fmla="*/ 8 w 42"/>
                <a:gd name="T75" fmla="*/ 77 h 284"/>
                <a:gd name="T76" fmla="*/ 8 w 42"/>
                <a:gd name="T77" fmla="*/ 77 h 284"/>
                <a:gd name="T78" fmla="*/ 4 w 42"/>
                <a:gd name="T79" fmla="*/ 75 h 284"/>
                <a:gd name="T80" fmla="*/ 4 w 42"/>
                <a:gd name="T81" fmla="*/ 75 h 284"/>
                <a:gd name="T82" fmla="*/ 0 w 42"/>
                <a:gd name="T83" fmla="*/ 73 h 284"/>
                <a:gd name="T84" fmla="*/ 0 w 42"/>
                <a:gd name="T85" fmla="*/ 0 h 284"/>
                <a:gd name="T86" fmla="*/ 0 w 42"/>
                <a:gd name="T87" fmla="*/ 71 h 284"/>
                <a:gd name="T88" fmla="*/ 12 w 42"/>
                <a:gd name="T89" fmla="*/ 25 h 284"/>
                <a:gd name="T90" fmla="*/ 11 w 42"/>
                <a:gd name="T91" fmla="*/ 20 h 284"/>
                <a:gd name="T92" fmla="*/ 10 w 42"/>
                <a:gd name="T93" fmla="*/ 18 h 284"/>
                <a:gd name="T94" fmla="*/ 9 w 42"/>
                <a:gd name="T95" fmla="*/ 15 h 284"/>
                <a:gd name="T96" fmla="*/ 8 w 42"/>
                <a:gd name="T97" fmla="*/ 13 h 284"/>
                <a:gd name="T98" fmla="*/ 7 w 42"/>
                <a:gd name="T99" fmla="*/ 10 h 284"/>
                <a:gd name="T100" fmla="*/ 6 w 42"/>
                <a:gd name="T101" fmla="*/ 8 h 284"/>
                <a:gd name="T102" fmla="*/ 5 w 42"/>
                <a:gd name="T103" fmla="*/ 6 h 284"/>
                <a:gd name="T104" fmla="*/ 3 w 42"/>
                <a:gd name="T105" fmla="*/ 3 h 284"/>
                <a:gd name="T106" fmla="*/ 2 w 42"/>
                <a:gd name="T107" fmla="*/ 2 h 284"/>
                <a:gd name="T108" fmla="*/ 0 w 42"/>
                <a:gd name="T10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" h="284">
                  <a:moveTo>
                    <a:pt x="8" y="145"/>
                  </a:moveTo>
                  <a:cubicBezTo>
                    <a:pt x="16" y="150"/>
                    <a:pt x="22" y="158"/>
                    <a:pt x="25" y="167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71"/>
                    <a:pt x="27" y="175"/>
                    <a:pt x="27" y="179"/>
                  </a:cubicBezTo>
                  <a:cubicBezTo>
                    <a:pt x="27" y="195"/>
                    <a:pt x="16" y="211"/>
                    <a:pt x="0" y="216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3" y="279"/>
                    <a:pt x="5" y="275"/>
                    <a:pt x="7" y="270"/>
                  </a:cubicBezTo>
                  <a:cubicBezTo>
                    <a:pt x="7" y="270"/>
                    <a:pt x="7" y="270"/>
                    <a:pt x="7" y="270"/>
                  </a:cubicBezTo>
                  <a:cubicBezTo>
                    <a:pt x="8" y="268"/>
                    <a:pt x="9" y="266"/>
                    <a:pt x="10" y="263"/>
                  </a:cubicBezTo>
                  <a:cubicBezTo>
                    <a:pt x="10" y="263"/>
                    <a:pt x="10" y="263"/>
                    <a:pt x="10" y="263"/>
                  </a:cubicBezTo>
                  <a:cubicBezTo>
                    <a:pt x="12" y="259"/>
                    <a:pt x="13" y="254"/>
                    <a:pt x="14" y="249"/>
                  </a:cubicBezTo>
                  <a:cubicBezTo>
                    <a:pt x="14" y="249"/>
                    <a:pt x="14" y="249"/>
                    <a:pt x="14" y="249"/>
                  </a:cubicBezTo>
                  <a:cubicBezTo>
                    <a:pt x="15" y="240"/>
                    <a:pt x="16" y="231"/>
                    <a:pt x="14" y="222"/>
                  </a:cubicBezTo>
                  <a:cubicBezTo>
                    <a:pt x="17" y="221"/>
                    <a:pt x="19" y="220"/>
                    <a:pt x="21" y="219"/>
                  </a:cubicBezTo>
                  <a:cubicBezTo>
                    <a:pt x="21" y="219"/>
                    <a:pt x="21" y="219"/>
                    <a:pt x="21" y="219"/>
                  </a:cubicBezTo>
                  <a:cubicBezTo>
                    <a:pt x="21" y="219"/>
                    <a:pt x="21" y="219"/>
                    <a:pt x="21" y="219"/>
                  </a:cubicBezTo>
                  <a:cubicBezTo>
                    <a:pt x="23" y="217"/>
                    <a:pt x="25" y="216"/>
                    <a:pt x="27" y="215"/>
                  </a:cubicBezTo>
                  <a:cubicBezTo>
                    <a:pt x="30" y="212"/>
                    <a:pt x="32" y="209"/>
                    <a:pt x="34" y="206"/>
                  </a:cubicBezTo>
                  <a:cubicBezTo>
                    <a:pt x="35" y="205"/>
                    <a:pt x="36" y="204"/>
                    <a:pt x="36" y="203"/>
                  </a:cubicBezTo>
                  <a:cubicBezTo>
                    <a:pt x="41" y="195"/>
                    <a:pt x="42" y="186"/>
                    <a:pt x="40" y="176"/>
                  </a:cubicBezTo>
                  <a:cubicBezTo>
                    <a:pt x="39" y="172"/>
                    <a:pt x="38" y="169"/>
                    <a:pt x="36" y="165"/>
                  </a:cubicBezTo>
                  <a:cubicBezTo>
                    <a:pt x="32" y="157"/>
                    <a:pt x="25" y="151"/>
                    <a:pt x="17" y="148"/>
                  </a:cubicBezTo>
                  <a:cubicBezTo>
                    <a:pt x="14" y="146"/>
                    <a:pt x="11" y="146"/>
                    <a:pt x="8" y="145"/>
                  </a:cubicBezTo>
                  <a:moveTo>
                    <a:pt x="0" y="73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16" y="133"/>
                    <a:pt x="26" y="116"/>
                    <a:pt x="23" y="99"/>
                  </a:cubicBezTo>
                  <a:cubicBezTo>
                    <a:pt x="22" y="97"/>
                    <a:pt x="22" y="96"/>
                    <a:pt x="21" y="94"/>
                  </a:cubicBezTo>
                  <a:cubicBezTo>
                    <a:pt x="21" y="94"/>
                    <a:pt x="21" y="93"/>
                    <a:pt x="21" y="93"/>
                  </a:cubicBezTo>
                  <a:cubicBezTo>
                    <a:pt x="20" y="92"/>
                    <a:pt x="20" y="91"/>
                    <a:pt x="20" y="90"/>
                  </a:cubicBezTo>
                  <a:cubicBezTo>
                    <a:pt x="19" y="89"/>
                    <a:pt x="19" y="89"/>
                    <a:pt x="18" y="88"/>
                  </a:cubicBezTo>
                  <a:cubicBezTo>
                    <a:pt x="18" y="87"/>
                    <a:pt x="18" y="87"/>
                    <a:pt x="17" y="86"/>
                  </a:cubicBezTo>
                  <a:cubicBezTo>
                    <a:pt x="17" y="85"/>
                    <a:pt x="16" y="85"/>
                    <a:pt x="15" y="84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4" y="82"/>
                    <a:pt x="13" y="81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1" y="79"/>
                    <a:pt x="9" y="78"/>
                    <a:pt x="8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" y="77"/>
                    <a:pt x="6" y="76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4"/>
                    <a:pt x="1" y="74"/>
                    <a:pt x="0" y="73"/>
                  </a:cubicBezTo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11" y="59"/>
                    <a:pt x="16" y="42"/>
                    <a:pt x="12" y="25"/>
                  </a:cubicBezTo>
                  <a:cubicBezTo>
                    <a:pt x="12" y="23"/>
                    <a:pt x="12" y="21"/>
                    <a:pt x="11" y="20"/>
                  </a:cubicBezTo>
                  <a:cubicBezTo>
                    <a:pt x="11" y="19"/>
                    <a:pt x="11" y="19"/>
                    <a:pt x="10" y="18"/>
                  </a:cubicBezTo>
                  <a:cubicBezTo>
                    <a:pt x="10" y="17"/>
                    <a:pt x="10" y="16"/>
                    <a:pt x="9" y="15"/>
                  </a:cubicBezTo>
                  <a:cubicBezTo>
                    <a:pt x="9" y="14"/>
                    <a:pt x="9" y="13"/>
                    <a:pt x="8" y="13"/>
                  </a:cubicBezTo>
                  <a:cubicBezTo>
                    <a:pt x="8" y="12"/>
                    <a:pt x="8" y="11"/>
                    <a:pt x="7" y="10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C8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6" name="íṣḷîḋê">
              <a:extLst>
                <a:ext uri="{FF2B5EF4-FFF2-40B4-BE49-F238E27FC236}">
                  <a16:creationId xmlns:a16="http://schemas.microsoft.com/office/drawing/2014/main" xmlns="" id="{91A26CF5-5501-408A-A5B8-77D2CE4AF93B}"/>
                </a:ext>
              </a:extLst>
            </p:cNvPr>
            <p:cNvSpPr/>
            <p:nvPr/>
          </p:nvSpPr>
          <p:spPr bwMode="auto">
            <a:xfrm>
              <a:off x="4835526" y="2263776"/>
              <a:ext cx="177800" cy="1249363"/>
            </a:xfrm>
            <a:custGeom>
              <a:avLst/>
              <a:gdLst>
                <a:gd name="T0" fmla="*/ 0 w 54"/>
                <a:gd name="T1" fmla="*/ 0 h 379"/>
                <a:gd name="T2" fmla="*/ 0 w 54"/>
                <a:gd name="T3" fmla="*/ 379 h 379"/>
                <a:gd name="T4" fmla="*/ 3 w 54"/>
                <a:gd name="T5" fmla="*/ 378 h 379"/>
                <a:gd name="T6" fmla="*/ 4 w 54"/>
                <a:gd name="T7" fmla="*/ 377 h 379"/>
                <a:gd name="T8" fmla="*/ 11 w 54"/>
                <a:gd name="T9" fmla="*/ 375 h 379"/>
                <a:gd name="T10" fmla="*/ 12 w 54"/>
                <a:gd name="T11" fmla="*/ 375 h 379"/>
                <a:gd name="T12" fmla="*/ 18 w 54"/>
                <a:gd name="T13" fmla="*/ 372 h 379"/>
                <a:gd name="T14" fmla="*/ 19 w 54"/>
                <a:gd name="T15" fmla="*/ 372 h 379"/>
                <a:gd name="T16" fmla="*/ 25 w 54"/>
                <a:gd name="T17" fmla="*/ 369 h 379"/>
                <a:gd name="T18" fmla="*/ 26 w 54"/>
                <a:gd name="T19" fmla="*/ 368 h 379"/>
                <a:gd name="T20" fmla="*/ 31 w 54"/>
                <a:gd name="T21" fmla="*/ 364 h 379"/>
                <a:gd name="T22" fmla="*/ 32 w 54"/>
                <a:gd name="T23" fmla="*/ 364 h 379"/>
                <a:gd name="T24" fmla="*/ 37 w 54"/>
                <a:gd name="T25" fmla="*/ 360 h 379"/>
                <a:gd name="T26" fmla="*/ 38 w 54"/>
                <a:gd name="T27" fmla="*/ 360 h 379"/>
                <a:gd name="T28" fmla="*/ 43 w 54"/>
                <a:gd name="T29" fmla="*/ 355 h 379"/>
                <a:gd name="T30" fmla="*/ 43 w 54"/>
                <a:gd name="T31" fmla="*/ 354 h 379"/>
                <a:gd name="T32" fmla="*/ 48 w 54"/>
                <a:gd name="T33" fmla="*/ 349 h 379"/>
                <a:gd name="T34" fmla="*/ 48 w 54"/>
                <a:gd name="T35" fmla="*/ 349 h 379"/>
                <a:gd name="T36" fmla="*/ 53 w 54"/>
                <a:gd name="T37" fmla="*/ 344 h 379"/>
                <a:gd name="T38" fmla="*/ 53 w 54"/>
                <a:gd name="T39" fmla="*/ 343 h 379"/>
                <a:gd name="T40" fmla="*/ 54 w 54"/>
                <a:gd name="T41" fmla="*/ 342 h 379"/>
                <a:gd name="T42" fmla="*/ 54 w 54"/>
                <a:gd name="T43" fmla="*/ 271 h 379"/>
                <a:gd name="T44" fmla="*/ 44 w 54"/>
                <a:gd name="T45" fmla="*/ 272 h 379"/>
                <a:gd name="T46" fmla="*/ 6 w 54"/>
                <a:gd name="T47" fmla="*/ 244 h 379"/>
                <a:gd name="T48" fmla="*/ 33 w 54"/>
                <a:gd name="T49" fmla="*/ 195 h 379"/>
                <a:gd name="T50" fmla="*/ 33 w 54"/>
                <a:gd name="T51" fmla="*/ 195 h 379"/>
                <a:gd name="T52" fmla="*/ 44 w 54"/>
                <a:gd name="T53" fmla="*/ 193 h 379"/>
                <a:gd name="T54" fmla="*/ 44 w 54"/>
                <a:gd name="T55" fmla="*/ 193 h 379"/>
                <a:gd name="T56" fmla="*/ 44 w 54"/>
                <a:gd name="T57" fmla="*/ 193 h 379"/>
                <a:gd name="T58" fmla="*/ 54 w 54"/>
                <a:gd name="T59" fmla="*/ 194 h 379"/>
                <a:gd name="T60" fmla="*/ 54 w 54"/>
                <a:gd name="T61" fmla="*/ 51 h 379"/>
                <a:gd name="T62" fmla="*/ 53 w 54"/>
                <a:gd name="T63" fmla="*/ 49 h 379"/>
                <a:gd name="T64" fmla="*/ 52 w 54"/>
                <a:gd name="T65" fmla="*/ 49 h 379"/>
                <a:gd name="T66" fmla="*/ 48 w 54"/>
                <a:gd name="T67" fmla="*/ 46 h 379"/>
                <a:gd name="T68" fmla="*/ 48 w 54"/>
                <a:gd name="T69" fmla="*/ 46 h 379"/>
                <a:gd name="T70" fmla="*/ 44 w 54"/>
                <a:gd name="T71" fmla="*/ 43 h 379"/>
                <a:gd name="T72" fmla="*/ 44 w 54"/>
                <a:gd name="T73" fmla="*/ 43 h 379"/>
                <a:gd name="T74" fmla="*/ 17 w 54"/>
                <a:gd name="T75" fmla="*/ 36 h 379"/>
                <a:gd name="T76" fmla="*/ 11 w 54"/>
                <a:gd name="T77" fmla="*/ 36 h 379"/>
                <a:gd name="T78" fmla="*/ 11 w 54"/>
                <a:gd name="T79" fmla="*/ 36 h 379"/>
                <a:gd name="T80" fmla="*/ 10 w 54"/>
                <a:gd name="T81" fmla="*/ 36 h 379"/>
                <a:gd name="T82" fmla="*/ 9 w 54"/>
                <a:gd name="T83" fmla="*/ 22 h 379"/>
                <a:gd name="T84" fmla="*/ 9 w 54"/>
                <a:gd name="T85" fmla="*/ 21 h 379"/>
                <a:gd name="T86" fmla="*/ 0 w 54"/>
                <a:gd name="T8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379">
                  <a:moveTo>
                    <a:pt x="0" y="0"/>
                  </a:moveTo>
                  <a:cubicBezTo>
                    <a:pt x="0" y="379"/>
                    <a:pt x="0" y="379"/>
                    <a:pt x="0" y="379"/>
                  </a:cubicBezTo>
                  <a:cubicBezTo>
                    <a:pt x="1" y="378"/>
                    <a:pt x="2" y="378"/>
                    <a:pt x="3" y="378"/>
                  </a:cubicBezTo>
                  <a:cubicBezTo>
                    <a:pt x="4" y="378"/>
                    <a:pt x="4" y="377"/>
                    <a:pt x="4" y="377"/>
                  </a:cubicBezTo>
                  <a:cubicBezTo>
                    <a:pt x="7" y="377"/>
                    <a:pt x="9" y="376"/>
                    <a:pt x="11" y="375"/>
                  </a:cubicBezTo>
                  <a:cubicBezTo>
                    <a:pt x="11" y="375"/>
                    <a:pt x="12" y="375"/>
                    <a:pt x="12" y="375"/>
                  </a:cubicBezTo>
                  <a:cubicBezTo>
                    <a:pt x="14" y="374"/>
                    <a:pt x="16" y="373"/>
                    <a:pt x="18" y="372"/>
                  </a:cubicBezTo>
                  <a:cubicBezTo>
                    <a:pt x="19" y="372"/>
                    <a:pt x="19" y="372"/>
                    <a:pt x="19" y="372"/>
                  </a:cubicBezTo>
                  <a:cubicBezTo>
                    <a:pt x="21" y="371"/>
                    <a:pt x="23" y="370"/>
                    <a:pt x="25" y="369"/>
                  </a:cubicBezTo>
                  <a:cubicBezTo>
                    <a:pt x="25" y="368"/>
                    <a:pt x="25" y="368"/>
                    <a:pt x="26" y="368"/>
                  </a:cubicBezTo>
                  <a:cubicBezTo>
                    <a:pt x="28" y="367"/>
                    <a:pt x="29" y="366"/>
                    <a:pt x="31" y="364"/>
                  </a:cubicBezTo>
                  <a:cubicBezTo>
                    <a:pt x="32" y="364"/>
                    <a:pt x="32" y="364"/>
                    <a:pt x="32" y="364"/>
                  </a:cubicBezTo>
                  <a:cubicBezTo>
                    <a:pt x="34" y="363"/>
                    <a:pt x="36" y="361"/>
                    <a:pt x="37" y="360"/>
                  </a:cubicBezTo>
                  <a:cubicBezTo>
                    <a:pt x="38" y="360"/>
                    <a:pt x="38" y="360"/>
                    <a:pt x="38" y="360"/>
                  </a:cubicBezTo>
                  <a:cubicBezTo>
                    <a:pt x="39" y="358"/>
                    <a:pt x="41" y="357"/>
                    <a:pt x="43" y="355"/>
                  </a:cubicBezTo>
                  <a:cubicBezTo>
                    <a:pt x="43" y="354"/>
                    <a:pt x="43" y="354"/>
                    <a:pt x="43" y="354"/>
                  </a:cubicBezTo>
                  <a:cubicBezTo>
                    <a:pt x="45" y="353"/>
                    <a:pt x="47" y="351"/>
                    <a:pt x="48" y="349"/>
                  </a:cubicBezTo>
                  <a:cubicBezTo>
                    <a:pt x="48" y="349"/>
                    <a:pt x="48" y="349"/>
                    <a:pt x="48" y="349"/>
                  </a:cubicBezTo>
                  <a:cubicBezTo>
                    <a:pt x="50" y="347"/>
                    <a:pt x="51" y="346"/>
                    <a:pt x="53" y="344"/>
                  </a:cubicBezTo>
                  <a:cubicBezTo>
                    <a:pt x="53" y="343"/>
                    <a:pt x="53" y="343"/>
                    <a:pt x="53" y="343"/>
                  </a:cubicBezTo>
                  <a:cubicBezTo>
                    <a:pt x="53" y="343"/>
                    <a:pt x="54" y="343"/>
                    <a:pt x="54" y="342"/>
                  </a:cubicBezTo>
                  <a:cubicBezTo>
                    <a:pt x="54" y="271"/>
                    <a:pt x="54" y="271"/>
                    <a:pt x="54" y="271"/>
                  </a:cubicBezTo>
                  <a:cubicBezTo>
                    <a:pt x="51" y="272"/>
                    <a:pt x="47" y="272"/>
                    <a:pt x="44" y="272"/>
                  </a:cubicBezTo>
                  <a:cubicBezTo>
                    <a:pt x="27" y="272"/>
                    <a:pt x="11" y="261"/>
                    <a:pt x="6" y="244"/>
                  </a:cubicBezTo>
                  <a:cubicBezTo>
                    <a:pt x="0" y="223"/>
                    <a:pt x="12" y="201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6" y="194"/>
                    <a:pt x="40" y="193"/>
                    <a:pt x="44" y="193"/>
                  </a:cubicBezTo>
                  <a:cubicBezTo>
                    <a:pt x="44" y="193"/>
                    <a:pt x="44" y="193"/>
                    <a:pt x="44" y="193"/>
                  </a:cubicBezTo>
                  <a:cubicBezTo>
                    <a:pt x="44" y="193"/>
                    <a:pt x="44" y="193"/>
                    <a:pt x="44" y="193"/>
                  </a:cubicBezTo>
                  <a:cubicBezTo>
                    <a:pt x="47" y="193"/>
                    <a:pt x="51" y="193"/>
                    <a:pt x="54" y="194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3" y="50"/>
                    <a:pt x="53" y="50"/>
                    <a:pt x="53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7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5"/>
                    <a:pt x="46" y="44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36" y="38"/>
                    <a:pt x="27" y="36"/>
                    <a:pt x="17" y="36"/>
                  </a:cubicBezTo>
                  <a:cubicBezTo>
                    <a:pt x="15" y="36"/>
                    <a:pt x="13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2"/>
                    <a:pt x="10" y="27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8" y="13"/>
                    <a:pt x="4" y="6"/>
                    <a:pt x="0" y="0"/>
                  </a:cubicBezTo>
                </a:path>
              </a:pathLst>
            </a:custGeom>
            <a:solidFill>
              <a:srgbClr val="1B1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7" name="iṣlîḓe">
              <a:extLst>
                <a:ext uri="{FF2B5EF4-FFF2-40B4-BE49-F238E27FC236}">
                  <a16:creationId xmlns:a16="http://schemas.microsoft.com/office/drawing/2014/main" xmlns="" id="{18B48112-EACA-4D69-BA54-40FC4378F752}"/>
                </a:ext>
              </a:extLst>
            </p:cNvPr>
            <p:cNvSpPr/>
            <p:nvPr/>
          </p:nvSpPr>
          <p:spPr bwMode="auto">
            <a:xfrm>
              <a:off x="4819651" y="2247901"/>
              <a:ext cx="15875" cy="1268413"/>
            </a:xfrm>
            <a:custGeom>
              <a:avLst/>
              <a:gdLst>
                <a:gd name="T0" fmla="*/ 0 w 5"/>
                <a:gd name="T1" fmla="*/ 0 h 385"/>
                <a:gd name="T2" fmla="*/ 0 w 5"/>
                <a:gd name="T3" fmla="*/ 80 h 385"/>
                <a:gd name="T4" fmla="*/ 0 w 5"/>
                <a:gd name="T5" fmla="*/ 385 h 385"/>
                <a:gd name="T6" fmla="*/ 1 w 5"/>
                <a:gd name="T7" fmla="*/ 384 h 385"/>
                <a:gd name="T8" fmla="*/ 5 w 5"/>
                <a:gd name="T9" fmla="*/ 384 h 385"/>
                <a:gd name="T10" fmla="*/ 5 w 5"/>
                <a:gd name="T11" fmla="*/ 5 h 385"/>
                <a:gd name="T12" fmla="*/ 0 w 5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85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1" y="384"/>
                    <a:pt x="1" y="384"/>
                    <a:pt x="1" y="384"/>
                  </a:cubicBezTo>
                  <a:cubicBezTo>
                    <a:pt x="2" y="384"/>
                    <a:pt x="4" y="384"/>
                    <a:pt x="5" y="38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1B1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8" name="î$ḷiḍé">
              <a:extLst>
                <a:ext uri="{FF2B5EF4-FFF2-40B4-BE49-F238E27FC236}">
                  <a16:creationId xmlns:a16="http://schemas.microsoft.com/office/drawing/2014/main" xmlns="" id="{4AF2E6D8-F3A8-445E-B8C8-0652E50B9F50}"/>
                </a:ext>
              </a:extLst>
            </p:cNvPr>
            <p:cNvSpPr/>
            <p:nvPr/>
          </p:nvSpPr>
          <p:spPr bwMode="auto">
            <a:xfrm>
              <a:off x="5013326" y="2432051"/>
              <a:ext cx="11113" cy="958850"/>
            </a:xfrm>
            <a:custGeom>
              <a:avLst/>
              <a:gdLst>
                <a:gd name="T0" fmla="*/ 3 w 3"/>
                <a:gd name="T1" fmla="*/ 219 h 291"/>
                <a:gd name="T2" fmla="*/ 2 w 3"/>
                <a:gd name="T3" fmla="*/ 220 h 291"/>
                <a:gd name="T4" fmla="*/ 0 w 3"/>
                <a:gd name="T5" fmla="*/ 220 h 291"/>
                <a:gd name="T6" fmla="*/ 0 w 3"/>
                <a:gd name="T7" fmla="*/ 291 h 291"/>
                <a:gd name="T8" fmla="*/ 3 w 3"/>
                <a:gd name="T9" fmla="*/ 287 h 291"/>
                <a:gd name="T10" fmla="*/ 3 w 3"/>
                <a:gd name="T11" fmla="*/ 219 h 291"/>
                <a:gd name="T12" fmla="*/ 0 w 3"/>
                <a:gd name="T13" fmla="*/ 0 h 291"/>
                <a:gd name="T14" fmla="*/ 0 w 3"/>
                <a:gd name="T15" fmla="*/ 143 h 291"/>
                <a:gd name="T16" fmla="*/ 1 w 3"/>
                <a:gd name="T17" fmla="*/ 144 h 291"/>
                <a:gd name="T18" fmla="*/ 1 w 3"/>
                <a:gd name="T19" fmla="*/ 142 h 291"/>
                <a:gd name="T20" fmla="*/ 3 w 3"/>
                <a:gd name="T21" fmla="*/ 142 h 291"/>
                <a:gd name="T22" fmla="*/ 3 w 3"/>
                <a:gd name="T23" fmla="*/ 76 h 291"/>
                <a:gd name="T24" fmla="*/ 1 w 3"/>
                <a:gd name="T25" fmla="*/ 76 h 291"/>
                <a:gd name="T26" fmla="*/ 3 w 3"/>
                <a:gd name="T27" fmla="*/ 74 h 291"/>
                <a:gd name="T28" fmla="*/ 3 w 3"/>
                <a:gd name="T29" fmla="*/ 3 h 291"/>
                <a:gd name="T30" fmla="*/ 2 w 3"/>
                <a:gd name="T31" fmla="*/ 2 h 291"/>
                <a:gd name="T32" fmla="*/ 2 w 3"/>
                <a:gd name="T33" fmla="*/ 1 h 291"/>
                <a:gd name="T34" fmla="*/ 0 w 3"/>
                <a:gd name="T3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91">
                  <a:moveTo>
                    <a:pt x="3" y="219"/>
                  </a:moveTo>
                  <a:cubicBezTo>
                    <a:pt x="3" y="219"/>
                    <a:pt x="2" y="219"/>
                    <a:pt x="2" y="220"/>
                  </a:cubicBezTo>
                  <a:cubicBezTo>
                    <a:pt x="1" y="220"/>
                    <a:pt x="0" y="220"/>
                    <a:pt x="0" y="220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" y="290"/>
                    <a:pt x="2" y="289"/>
                    <a:pt x="3" y="287"/>
                  </a:cubicBezTo>
                  <a:cubicBezTo>
                    <a:pt x="3" y="219"/>
                    <a:pt x="3" y="219"/>
                    <a:pt x="3" y="219"/>
                  </a:cubicBezTo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1" y="143"/>
                    <a:pt x="1" y="144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2" y="142"/>
                    <a:pt x="2" y="142"/>
                    <a:pt x="3" y="142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1" y="76"/>
                  </a:cubicBezTo>
                  <a:cubicBezTo>
                    <a:pt x="2" y="75"/>
                    <a:pt x="2" y="75"/>
                    <a:pt x="3" y="7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5D3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9" name="ïşļîḍé">
              <a:extLst>
                <a:ext uri="{FF2B5EF4-FFF2-40B4-BE49-F238E27FC236}">
                  <a16:creationId xmlns:a16="http://schemas.microsoft.com/office/drawing/2014/main" xmlns="" id="{389C83E1-850C-4D00-A136-E667F3475F93}"/>
                </a:ext>
              </a:extLst>
            </p:cNvPr>
            <p:cNvSpPr/>
            <p:nvPr/>
          </p:nvSpPr>
          <p:spPr bwMode="auto">
            <a:xfrm>
              <a:off x="3975101" y="3148013"/>
              <a:ext cx="293688" cy="292100"/>
            </a:xfrm>
            <a:custGeom>
              <a:avLst/>
              <a:gdLst>
                <a:gd name="T0" fmla="*/ 7 w 89"/>
                <a:gd name="T1" fmla="*/ 56 h 89"/>
                <a:gd name="T2" fmla="*/ 56 w 89"/>
                <a:gd name="T3" fmla="*/ 82 h 89"/>
                <a:gd name="T4" fmla="*/ 83 w 89"/>
                <a:gd name="T5" fmla="*/ 33 h 89"/>
                <a:gd name="T6" fmla="*/ 33 w 89"/>
                <a:gd name="T7" fmla="*/ 7 h 89"/>
                <a:gd name="T8" fmla="*/ 7 w 89"/>
                <a:gd name="T9" fmla="*/ 5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7" y="56"/>
                  </a:moveTo>
                  <a:cubicBezTo>
                    <a:pt x="13" y="77"/>
                    <a:pt x="35" y="89"/>
                    <a:pt x="56" y="82"/>
                  </a:cubicBezTo>
                  <a:cubicBezTo>
                    <a:pt x="77" y="76"/>
                    <a:pt x="89" y="54"/>
                    <a:pt x="83" y="33"/>
                  </a:cubicBezTo>
                  <a:cubicBezTo>
                    <a:pt x="76" y="12"/>
                    <a:pt x="54" y="0"/>
                    <a:pt x="33" y="7"/>
                  </a:cubicBezTo>
                  <a:cubicBezTo>
                    <a:pt x="12" y="13"/>
                    <a:pt x="0" y="35"/>
                    <a:pt x="7" y="56"/>
                  </a:cubicBezTo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0" name="iṩḷiďê">
              <a:extLst>
                <a:ext uri="{FF2B5EF4-FFF2-40B4-BE49-F238E27FC236}">
                  <a16:creationId xmlns:a16="http://schemas.microsoft.com/office/drawing/2014/main" xmlns="" id="{F03F1727-6987-4A32-B065-866FCFEC0EA5}"/>
                </a:ext>
              </a:extLst>
            </p:cNvPr>
            <p:cNvSpPr/>
            <p:nvPr/>
          </p:nvSpPr>
          <p:spPr bwMode="auto">
            <a:xfrm>
              <a:off x="3975101" y="3170238"/>
              <a:ext cx="187325" cy="269875"/>
            </a:xfrm>
            <a:custGeom>
              <a:avLst/>
              <a:gdLst>
                <a:gd name="T0" fmla="*/ 8 w 57"/>
                <a:gd name="T1" fmla="*/ 49 h 82"/>
                <a:gd name="T2" fmla="*/ 33 w 57"/>
                <a:gd name="T3" fmla="*/ 0 h 82"/>
                <a:gd name="T4" fmla="*/ 33 w 57"/>
                <a:gd name="T5" fmla="*/ 0 h 82"/>
                <a:gd name="T6" fmla="*/ 7 w 57"/>
                <a:gd name="T7" fmla="*/ 49 h 82"/>
                <a:gd name="T8" fmla="*/ 56 w 57"/>
                <a:gd name="T9" fmla="*/ 75 h 82"/>
                <a:gd name="T10" fmla="*/ 57 w 57"/>
                <a:gd name="T11" fmla="*/ 75 h 82"/>
                <a:gd name="T12" fmla="*/ 8 w 57"/>
                <a:gd name="T13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82">
                  <a:moveTo>
                    <a:pt x="8" y="49"/>
                  </a:moveTo>
                  <a:cubicBezTo>
                    <a:pt x="1" y="28"/>
                    <a:pt x="13" y="6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2" y="6"/>
                    <a:pt x="0" y="28"/>
                    <a:pt x="7" y="49"/>
                  </a:cubicBezTo>
                  <a:cubicBezTo>
                    <a:pt x="13" y="70"/>
                    <a:pt x="35" y="82"/>
                    <a:pt x="56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36" y="81"/>
                    <a:pt x="14" y="70"/>
                    <a:pt x="8" y="49"/>
                  </a:cubicBezTo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1" name="iSlidê">
              <a:extLst>
                <a:ext uri="{FF2B5EF4-FFF2-40B4-BE49-F238E27FC236}">
                  <a16:creationId xmlns:a16="http://schemas.microsoft.com/office/drawing/2014/main" xmlns="" id="{EEDF37BD-4838-43ED-9405-AF6690D09082}"/>
                </a:ext>
              </a:extLst>
            </p:cNvPr>
            <p:cNvSpPr/>
            <p:nvPr/>
          </p:nvSpPr>
          <p:spPr bwMode="auto">
            <a:xfrm>
              <a:off x="4021138" y="3194051"/>
              <a:ext cx="201613" cy="200025"/>
            </a:xfrm>
            <a:custGeom>
              <a:avLst/>
              <a:gdLst>
                <a:gd name="T0" fmla="*/ 5 w 61"/>
                <a:gd name="T1" fmla="*/ 38 h 61"/>
                <a:gd name="T2" fmla="*/ 39 w 61"/>
                <a:gd name="T3" fmla="*/ 56 h 61"/>
                <a:gd name="T4" fmla="*/ 57 w 61"/>
                <a:gd name="T5" fmla="*/ 23 h 61"/>
                <a:gd name="T6" fmla="*/ 23 w 61"/>
                <a:gd name="T7" fmla="*/ 5 h 61"/>
                <a:gd name="T8" fmla="*/ 5 w 61"/>
                <a:gd name="T9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" y="38"/>
                  </a:moveTo>
                  <a:cubicBezTo>
                    <a:pt x="9" y="53"/>
                    <a:pt x="24" y="61"/>
                    <a:pt x="39" y="56"/>
                  </a:cubicBezTo>
                  <a:cubicBezTo>
                    <a:pt x="53" y="52"/>
                    <a:pt x="61" y="37"/>
                    <a:pt x="57" y="23"/>
                  </a:cubicBezTo>
                  <a:cubicBezTo>
                    <a:pt x="52" y="8"/>
                    <a:pt x="37" y="0"/>
                    <a:pt x="23" y="5"/>
                  </a:cubicBezTo>
                  <a:cubicBezTo>
                    <a:pt x="8" y="9"/>
                    <a:pt x="0" y="24"/>
                    <a:pt x="5" y="38"/>
                  </a:cubicBezTo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2" name="íŝḷiḋè">
              <a:extLst>
                <a:ext uri="{FF2B5EF4-FFF2-40B4-BE49-F238E27FC236}">
                  <a16:creationId xmlns:a16="http://schemas.microsoft.com/office/drawing/2014/main" xmlns="" id="{91BCD354-97EA-4AAB-A036-C827B37DB35D}"/>
                </a:ext>
              </a:extLst>
            </p:cNvPr>
            <p:cNvSpPr/>
            <p:nvPr/>
          </p:nvSpPr>
          <p:spPr bwMode="auto">
            <a:xfrm>
              <a:off x="4067176" y="3176588"/>
              <a:ext cx="12700" cy="39688"/>
            </a:xfrm>
            <a:custGeom>
              <a:avLst/>
              <a:gdLst>
                <a:gd name="T0" fmla="*/ 0 w 4"/>
                <a:gd name="T1" fmla="*/ 0 h 12"/>
                <a:gd name="T2" fmla="*/ 0 w 4"/>
                <a:gd name="T3" fmla="*/ 0 h 12"/>
                <a:gd name="T4" fmla="*/ 3 w 4"/>
                <a:gd name="T5" fmla="*/ 12 h 12"/>
                <a:gd name="T6" fmla="*/ 4 w 4"/>
                <a:gd name="T7" fmla="*/ 12 h 12"/>
                <a:gd name="T8" fmla="*/ 0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3" name="íślíḍê">
              <a:extLst>
                <a:ext uri="{FF2B5EF4-FFF2-40B4-BE49-F238E27FC236}">
                  <a16:creationId xmlns:a16="http://schemas.microsoft.com/office/drawing/2014/main" xmlns="" id="{90C8A2C8-186A-41F7-9860-0680A0465DBE}"/>
                </a:ext>
              </a:extLst>
            </p:cNvPr>
            <p:cNvSpPr/>
            <p:nvPr/>
          </p:nvSpPr>
          <p:spPr bwMode="auto">
            <a:xfrm>
              <a:off x="4067176" y="3176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4" name="ïş1ïḑè">
              <a:extLst>
                <a:ext uri="{FF2B5EF4-FFF2-40B4-BE49-F238E27FC236}">
                  <a16:creationId xmlns:a16="http://schemas.microsoft.com/office/drawing/2014/main" xmlns="" id="{D9841316-3C64-4B93-A445-FFA5C833806B}"/>
                </a:ext>
              </a:extLst>
            </p:cNvPr>
            <p:cNvSpPr/>
            <p:nvPr/>
          </p:nvSpPr>
          <p:spPr bwMode="auto">
            <a:xfrm>
              <a:off x="4110038" y="3381376"/>
              <a:ext cx="36513" cy="42863"/>
            </a:xfrm>
            <a:custGeom>
              <a:avLst/>
              <a:gdLst>
                <a:gd name="T0" fmla="*/ 7 w 11"/>
                <a:gd name="T1" fmla="*/ 0 h 13"/>
                <a:gd name="T2" fmla="*/ 4 w 11"/>
                <a:gd name="T3" fmla="*/ 1 h 13"/>
                <a:gd name="T4" fmla="*/ 0 w 11"/>
                <a:gd name="T5" fmla="*/ 0 h 13"/>
                <a:gd name="T6" fmla="*/ 3 w 11"/>
                <a:gd name="T7" fmla="*/ 13 h 13"/>
                <a:gd name="T8" fmla="*/ 5 w 11"/>
                <a:gd name="T9" fmla="*/ 13 h 13"/>
                <a:gd name="T10" fmla="*/ 7 w 11"/>
                <a:gd name="T11" fmla="*/ 13 h 13"/>
                <a:gd name="T12" fmla="*/ 8 w 11"/>
                <a:gd name="T13" fmla="*/ 13 h 13"/>
                <a:gd name="T14" fmla="*/ 11 w 11"/>
                <a:gd name="T15" fmla="*/ 12 h 13"/>
                <a:gd name="T16" fmla="*/ 7 w 11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5" name="ïṣliḑê">
              <a:extLst>
                <a:ext uri="{FF2B5EF4-FFF2-40B4-BE49-F238E27FC236}">
                  <a16:creationId xmlns:a16="http://schemas.microsoft.com/office/drawing/2014/main" xmlns="" id="{81CEE899-150A-4A14-92A9-29789B3D3F01}"/>
                </a:ext>
              </a:extLst>
            </p:cNvPr>
            <p:cNvSpPr/>
            <p:nvPr/>
          </p:nvSpPr>
          <p:spPr bwMode="auto">
            <a:xfrm>
              <a:off x="4119563" y="3421063"/>
              <a:ext cx="26988" cy="3175"/>
            </a:xfrm>
            <a:custGeom>
              <a:avLst/>
              <a:gdLst>
                <a:gd name="T0" fmla="*/ 4 w 8"/>
                <a:gd name="T1" fmla="*/ 1 h 1"/>
                <a:gd name="T2" fmla="*/ 2 w 8"/>
                <a:gd name="T3" fmla="*/ 1 h 1"/>
                <a:gd name="T4" fmla="*/ 0 w 8"/>
                <a:gd name="T5" fmla="*/ 1 h 1"/>
                <a:gd name="T6" fmla="*/ 0 w 8"/>
                <a:gd name="T7" fmla="*/ 1 h 1"/>
                <a:gd name="T8" fmla="*/ 4 w 8"/>
                <a:gd name="T9" fmla="*/ 1 h 1"/>
                <a:gd name="T10" fmla="*/ 8 w 8"/>
                <a:gd name="T11" fmla="*/ 0 h 1"/>
                <a:gd name="T12" fmla="*/ 5 w 8"/>
                <a:gd name="T13" fmla="*/ 1 h 1"/>
                <a:gd name="T14" fmla="*/ 8 w 8"/>
                <a:gd name="T15" fmla="*/ 1 h 1"/>
                <a:gd name="T16" fmla="*/ 8 w 8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">
                  <a:moveTo>
                    <a:pt x="4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6" name="íşḷíḍé">
              <a:extLst>
                <a:ext uri="{FF2B5EF4-FFF2-40B4-BE49-F238E27FC236}">
                  <a16:creationId xmlns:a16="http://schemas.microsoft.com/office/drawing/2014/main" xmlns="" id="{54891E5F-A07E-4296-AFAA-0CFDBAE77F13}"/>
                </a:ext>
              </a:extLst>
            </p:cNvPr>
            <p:cNvSpPr/>
            <p:nvPr/>
          </p:nvSpPr>
          <p:spPr bwMode="auto">
            <a:xfrm>
              <a:off x="4076701" y="3216276"/>
              <a:ext cx="55563" cy="168275"/>
            </a:xfrm>
            <a:custGeom>
              <a:avLst/>
              <a:gdLst>
                <a:gd name="T0" fmla="*/ 1 w 17"/>
                <a:gd name="T1" fmla="*/ 0 h 51"/>
                <a:gd name="T2" fmla="*/ 0 w 17"/>
                <a:gd name="T3" fmla="*/ 0 h 51"/>
                <a:gd name="T4" fmla="*/ 10 w 17"/>
                <a:gd name="T5" fmla="*/ 50 h 51"/>
                <a:gd name="T6" fmla="*/ 14 w 17"/>
                <a:gd name="T7" fmla="*/ 51 h 51"/>
                <a:gd name="T8" fmla="*/ 17 w 17"/>
                <a:gd name="T9" fmla="*/ 50 h 51"/>
                <a:gd name="T10" fmla="*/ 1 w 1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1"/>
                    <a:pt x="12" y="51"/>
                    <a:pt x="14" y="51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3A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7" name="ïṣ1ïḓé">
              <a:extLst>
                <a:ext uri="{FF2B5EF4-FFF2-40B4-BE49-F238E27FC236}">
                  <a16:creationId xmlns:a16="http://schemas.microsoft.com/office/drawing/2014/main" xmlns="" id="{C92E1A09-7097-4F4F-814F-7B9E9C83EF51}"/>
                </a:ext>
              </a:extLst>
            </p:cNvPr>
            <p:cNvSpPr/>
            <p:nvPr/>
          </p:nvSpPr>
          <p:spPr bwMode="auto">
            <a:xfrm>
              <a:off x="4835526" y="2882901"/>
              <a:ext cx="293688" cy="293688"/>
            </a:xfrm>
            <a:custGeom>
              <a:avLst/>
              <a:gdLst>
                <a:gd name="T0" fmla="*/ 82 w 89"/>
                <a:gd name="T1" fmla="*/ 33 h 89"/>
                <a:gd name="T2" fmla="*/ 56 w 89"/>
                <a:gd name="T3" fmla="*/ 83 h 89"/>
                <a:gd name="T4" fmla="*/ 6 w 89"/>
                <a:gd name="T5" fmla="*/ 56 h 89"/>
                <a:gd name="T6" fmla="*/ 33 w 89"/>
                <a:gd name="T7" fmla="*/ 7 h 89"/>
                <a:gd name="T8" fmla="*/ 82 w 89"/>
                <a:gd name="T9" fmla="*/ 3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82" y="33"/>
                  </a:moveTo>
                  <a:cubicBezTo>
                    <a:pt x="89" y="54"/>
                    <a:pt x="77" y="76"/>
                    <a:pt x="56" y="83"/>
                  </a:cubicBezTo>
                  <a:cubicBezTo>
                    <a:pt x="35" y="89"/>
                    <a:pt x="13" y="77"/>
                    <a:pt x="6" y="56"/>
                  </a:cubicBezTo>
                  <a:cubicBezTo>
                    <a:pt x="0" y="35"/>
                    <a:pt x="12" y="13"/>
                    <a:pt x="33" y="7"/>
                  </a:cubicBezTo>
                  <a:cubicBezTo>
                    <a:pt x="53" y="0"/>
                    <a:pt x="76" y="12"/>
                    <a:pt x="82" y="33"/>
                  </a:cubicBezTo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8" name="ïšḷiḋe">
              <a:extLst>
                <a:ext uri="{FF2B5EF4-FFF2-40B4-BE49-F238E27FC236}">
                  <a16:creationId xmlns:a16="http://schemas.microsoft.com/office/drawing/2014/main" xmlns="" id="{ECD7441B-8890-4C79-B7B0-8C1EAB3EFAFF}"/>
                </a:ext>
              </a:extLst>
            </p:cNvPr>
            <p:cNvSpPr/>
            <p:nvPr/>
          </p:nvSpPr>
          <p:spPr bwMode="auto">
            <a:xfrm>
              <a:off x="4941888" y="2882901"/>
              <a:ext cx="187325" cy="274638"/>
            </a:xfrm>
            <a:custGeom>
              <a:avLst/>
              <a:gdLst>
                <a:gd name="T0" fmla="*/ 49 w 57"/>
                <a:gd name="T1" fmla="*/ 33 h 83"/>
                <a:gd name="T2" fmla="*/ 0 w 57"/>
                <a:gd name="T3" fmla="*/ 7 h 83"/>
                <a:gd name="T4" fmla="*/ 1 w 57"/>
                <a:gd name="T5" fmla="*/ 7 h 83"/>
                <a:gd name="T6" fmla="*/ 50 w 57"/>
                <a:gd name="T7" fmla="*/ 33 h 83"/>
                <a:gd name="T8" fmla="*/ 24 w 57"/>
                <a:gd name="T9" fmla="*/ 83 h 83"/>
                <a:gd name="T10" fmla="*/ 23 w 57"/>
                <a:gd name="T11" fmla="*/ 83 h 83"/>
                <a:gd name="T12" fmla="*/ 49 w 57"/>
                <a:gd name="T13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83">
                  <a:moveTo>
                    <a:pt x="49" y="33"/>
                  </a:moveTo>
                  <a:cubicBezTo>
                    <a:pt x="43" y="13"/>
                    <a:pt x="21" y="1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1" y="0"/>
                    <a:pt x="44" y="12"/>
                    <a:pt x="50" y="33"/>
                  </a:cubicBezTo>
                  <a:cubicBezTo>
                    <a:pt x="57" y="54"/>
                    <a:pt x="45" y="76"/>
                    <a:pt x="24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44" y="76"/>
                    <a:pt x="56" y="54"/>
                    <a:pt x="49" y="33"/>
                  </a:cubicBezTo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9" name="íṣ1ïḋê">
              <a:extLst>
                <a:ext uri="{FF2B5EF4-FFF2-40B4-BE49-F238E27FC236}">
                  <a16:creationId xmlns:a16="http://schemas.microsoft.com/office/drawing/2014/main" xmlns="" id="{559D8720-2D7C-411A-B7FF-5699ED2D5AD6}"/>
                </a:ext>
              </a:extLst>
            </p:cNvPr>
            <p:cNvSpPr/>
            <p:nvPr/>
          </p:nvSpPr>
          <p:spPr bwMode="auto">
            <a:xfrm>
              <a:off x="4881563" y="2930526"/>
              <a:ext cx="198438" cy="200025"/>
            </a:xfrm>
            <a:custGeom>
              <a:avLst/>
              <a:gdLst>
                <a:gd name="T0" fmla="*/ 56 w 60"/>
                <a:gd name="T1" fmla="*/ 23 h 61"/>
                <a:gd name="T2" fmla="*/ 38 w 60"/>
                <a:gd name="T3" fmla="*/ 57 h 61"/>
                <a:gd name="T4" fmla="*/ 4 w 60"/>
                <a:gd name="T5" fmla="*/ 39 h 61"/>
                <a:gd name="T6" fmla="*/ 22 w 60"/>
                <a:gd name="T7" fmla="*/ 5 h 61"/>
                <a:gd name="T8" fmla="*/ 56 w 60"/>
                <a:gd name="T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1">
                  <a:moveTo>
                    <a:pt x="56" y="23"/>
                  </a:moveTo>
                  <a:cubicBezTo>
                    <a:pt x="60" y="37"/>
                    <a:pt x="52" y="52"/>
                    <a:pt x="38" y="57"/>
                  </a:cubicBezTo>
                  <a:cubicBezTo>
                    <a:pt x="24" y="61"/>
                    <a:pt x="9" y="53"/>
                    <a:pt x="4" y="39"/>
                  </a:cubicBezTo>
                  <a:cubicBezTo>
                    <a:pt x="0" y="24"/>
                    <a:pt x="8" y="9"/>
                    <a:pt x="22" y="5"/>
                  </a:cubicBezTo>
                  <a:cubicBezTo>
                    <a:pt x="37" y="0"/>
                    <a:pt x="52" y="8"/>
                    <a:pt x="56" y="23"/>
                  </a:cubicBezTo>
                </a:path>
              </a:pathLst>
            </a:custGeom>
            <a:solidFill>
              <a:srgbClr val="F5A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0" name="ï$ľïḋè">
              <a:extLst>
                <a:ext uri="{FF2B5EF4-FFF2-40B4-BE49-F238E27FC236}">
                  <a16:creationId xmlns:a16="http://schemas.microsoft.com/office/drawing/2014/main" xmlns="" id="{B6FD3872-E3CF-4FC9-B564-280E532D2895}"/>
                </a:ext>
              </a:extLst>
            </p:cNvPr>
            <p:cNvSpPr/>
            <p:nvPr/>
          </p:nvSpPr>
          <p:spPr bwMode="auto">
            <a:xfrm>
              <a:off x="4960938" y="2903538"/>
              <a:ext cx="15875" cy="39688"/>
            </a:xfrm>
            <a:custGeom>
              <a:avLst/>
              <a:gdLst>
                <a:gd name="T0" fmla="*/ 0 w 5"/>
                <a:gd name="T1" fmla="*/ 0 h 12"/>
                <a:gd name="T2" fmla="*/ 0 w 5"/>
                <a:gd name="T3" fmla="*/ 0 h 12"/>
                <a:gd name="T4" fmla="*/ 3 w 5"/>
                <a:gd name="T5" fmla="*/ 12 h 12"/>
                <a:gd name="T6" fmla="*/ 5 w 5"/>
                <a:gd name="T7" fmla="*/ 12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1" name="îślïḓe">
              <a:extLst>
                <a:ext uri="{FF2B5EF4-FFF2-40B4-BE49-F238E27FC236}">
                  <a16:creationId xmlns:a16="http://schemas.microsoft.com/office/drawing/2014/main" xmlns="" id="{C986BF11-E477-45A9-B909-788869E4B002}"/>
                </a:ext>
              </a:extLst>
            </p:cNvPr>
            <p:cNvSpPr/>
            <p:nvPr/>
          </p:nvSpPr>
          <p:spPr bwMode="auto">
            <a:xfrm>
              <a:off x="4960938" y="2903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2" name="îşḷîḑê">
              <a:extLst>
                <a:ext uri="{FF2B5EF4-FFF2-40B4-BE49-F238E27FC236}">
                  <a16:creationId xmlns:a16="http://schemas.microsoft.com/office/drawing/2014/main" xmlns="" id="{C3D753EB-1389-4347-B14D-0F025C5CF137}"/>
                </a:ext>
              </a:extLst>
            </p:cNvPr>
            <p:cNvSpPr/>
            <p:nvPr/>
          </p:nvSpPr>
          <p:spPr bwMode="auto">
            <a:xfrm>
              <a:off x="5019676" y="3097213"/>
              <a:ext cx="36513" cy="53975"/>
            </a:xfrm>
            <a:custGeom>
              <a:avLst/>
              <a:gdLst>
                <a:gd name="T0" fmla="*/ 6 w 11"/>
                <a:gd name="T1" fmla="*/ 0 h 16"/>
                <a:gd name="T2" fmla="*/ 0 w 11"/>
                <a:gd name="T3" fmla="*/ 4 h 16"/>
                <a:gd name="T4" fmla="*/ 4 w 11"/>
                <a:gd name="T5" fmla="*/ 16 h 16"/>
                <a:gd name="T6" fmla="*/ 6 w 11"/>
                <a:gd name="T7" fmla="*/ 15 h 16"/>
                <a:gd name="T8" fmla="*/ 7 w 11"/>
                <a:gd name="T9" fmla="*/ 14 h 16"/>
                <a:gd name="T10" fmla="*/ 11 w 11"/>
                <a:gd name="T11" fmla="*/ 12 h 16"/>
                <a:gd name="T12" fmla="*/ 6 w 1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6">
                  <a:moveTo>
                    <a:pt x="6" y="0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D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3" name="îşlíḓé">
              <a:extLst>
                <a:ext uri="{FF2B5EF4-FFF2-40B4-BE49-F238E27FC236}">
                  <a16:creationId xmlns:a16="http://schemas.microsoft.com/office/drawing/2014/main" xmlns="" id="{9CFA8D21-9DF3-4236-BD4B-B0B22ADF087A}"/>
                </a:ext>
              </a:extLst>
            </p:cNvPr>
            <p:cNvSpPr/>
            <p:nvPr/>
          </p:nvSpPr>
          <p:spPr bwMode="auto">
            <a:xfrm>
              <a:off x="5033963" y="3136901"/>
              <a:ext cx="22225" cy="14288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4 h 4"/>
                <a:gd name="T4" fmla="*/ 0 w 7"/>
                <a:gd name="T5" fmla="*/ 4 h 4"/>
                <a:gd name="T6" fmla="*/ 2 w 7"/>
                <a:gd name="T7" fmla="*/ 3 h 4"/>
                <a:gd name="T8" fmla="*/ 7 w 7"/>
                <a:gd name="T9" fmla="*/ 0 h 4"/>
                <a:gd name="T10" fmla="*/ 3 w 7"/>
                <a:gd name="T11" fmla="*/ 2 h 4"/>
                <a:gd name="T12" fmla="*/ 7 w 7"/>
                <a:gd name="T13" fmla="*/ 0 h 4"/>
                <a:gd name="T14" fmla="*/ 7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7" y="0"/>
                  </a:moveTo>
                  <a:cubicBezTo>
                    <a:pt x="6" y="1"/>
                    <a:pt x="5" y="1"/>
                    <a:pt x="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D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4" name="îṥliḑê">
              <a:extLst>
                <a:ext uri="{FF2B5EF4-FFF2-40B4-BE49-F238E27FC236}">
                  <a16:creationId xmlns:a16="http://schemas.microsoft.com/office/drawing/2014/main" xmlns="" id="{3DB758AF-7AA3-4052-80D7-E37697F8B476}"/>
                </a:ext>
              </a:extLst>
            </p:cNvPr>
            <p:cNvSpPr/>
            <p:nvPr/>
          </p:nvSpPr>
          <p:spPr bwMode="auto">
            <a:xfrm>
              <a:off x="4970463" y="2943226"/>
              <a:ext cx="69850" cy="168275"/>
            </a:xfrm>
            <a:custGeom>
              <a:avLst/>
              <a:gdLst>
                <a:gd name="T0" fmla="*/ 2 w 21"/>
                <a:gd name="T1" fmla="*/ 0 h 51"/>
                <a:gd name="T2" fmla="*/ 0 w 21"/>
                <a:gd name="T3" fmla="*/ 0 h 51"/>
                <a:gd name="T4" fmla="*/ 15 w 21"/>
                <a:gd name="T5" fmla="*/ 51 h 51"/>
                <a:gd name="T6" fmla="*/ 21 w 21"/>
                <a:gd name="T7" fmla="*/ 47 h 51"/>
                <a:gd name="T8" fmla="*/ 2 w 2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0"/>
                    <a:pt x="19" y="48"/>
                    <a:pt x="21" y="4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3A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5" name="ïṡļïḓè">
              <a:extLst>
                <a:ext uri="{FF2B5EF4-FFF2-40B4-BE49-F238E27FC236}">
                  <a16:creationId xmlns:a16="http://schemas.microsoft.com/office/drawing/2014/main" xmlns="" id="{E95126F2-63DF-48EE-99D2-32A6E6923215}"/>
                </a:ext>
              </a:extLst>
            </p:cNvPr>
            <p:cNvSpPr/>
            <p:nvPr/>
          </p:nvSpPr>
          <p:spPr bwMode="auto">
            <a:xfrm>
              <a:off x="4024313" y="2670176"/>
              <a:ext cx="1055688" cy="984250"/>
            </a:xfrm>
            <a:custGeom>
              <a:avLst/>
              <a:gdLst>
                <a:gd name="T0" fmla="*/ 242 w 320"/>
                <a:gd name="T1" fmla="*/ 256 h 299"/>
                <a:gd name="T2" fmla="*/ 152 w 320"/>
                <a:gd name="T3" fmla="*/ 284 h 299"/>
                <a:gd name="T4" fmla="*/ 34 w 320"/>
                <a:gd name="T5" fmla="*/ 221 h 299"/>
                <a:gd name="T6" fmla="*/ 15 w 320"/>
                <a:gd name="T7" fmla="*/ 161 h 299"/>
                <a:gd name="T8" fmla="*/ 78 w 320"/>
                <a:gd name="T9" fmla="*/ 43 h 299"/>
                <a:gd name="T10" fmla="*/ 168 w 320"/>
                <a:gd name="T11" fmla="*/ 15 h 299"/>
                <a:gd name="T12" fmla="*/ 286 w 320"/>
                <a:gd name="T13" fmla="*/ 78 h 299"/>
                <a:gd name="T14" fmla="*/ 305 w 320"/>
                <a:gd name="T15" fmla="*/ 138 h 299"/>
                <a:gd name="T16" fmla="*/ 242 w 320"/>
                <a:gd name="T17" fmla="*/ 25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99">
                  <a:moveTo>
                    <a:pt x="242" y="256"/>
                  </a:moveTo>
                  <a:cubicBezTo>
                    <a:pt x="152" y="284"/>
                    <a:pt x="152" y="284"/>
                    <a:pt x="152" y="284"/>
                  </a:cubicBezTo>
                  <a:cubicBezTo>
                    <a:pt x="102" y="299"/>
                    <a:pt x="49" y="271"/>
                    <a:pt x="34" y="22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0" y="111"/>
                    <a:pt x="28" y="58"/>
                    <a:pt x="78" y="43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218" y="0"/>
                    <a:pt x="271" y="28"/>
                    <a:pt x="286" y="78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320" y="188"/>
                    <a:pt x="292" y="241"/>
                    <a:pt x="242" y="256"/>
                  </a:cubicBezTo>
                  <a:close/>
                </a:path>
              </a:pathLst>
            </a:custGeom>
            <a:solidFill>
              <a:srgbClr val="FFDD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6" name="íslîḋè">
              <a:extLst>
                <a:ext uri="{FF2B5EF4-FFF2-40B4-BE49-F238E27FC236}">
                  <a16:creationId xmlns:a16="http://schemas.microsoft.com/office/drawing/2014/main" xmlns="" id="{ABD31EA4-D32A-4214-B719-EBF7CFDE273D}"/>
                </a:ext>
              </a:extLst>
            </p:cNvPr>
            <p:cNvSpPr/>
            <p:nvPr/>
          </p:nvSpPr>
          <p:spPr bwMode="auto">
            <a:xfrm>
              <a:off x="4060826" y="3105151"/>
              <a:ext cx="982663" cy="549275"/>
            </a:xfrm>
            <a:custGeom>
              <a:avLst/>
              <a:gdLst>
                <a:gd name="T0" fmla="*/ 231 w 298"/>
                <a:gd name="T1" fmla="*/ 122 h 167"/>
                <a:gd name="T2" fmla="*/ 141 w 298"/>
                <a:gd name="T3" fmla="*/ 150 h 167"/>
                <a:gd name="T4" fmla="*/ 23 w 298"/>
                <a:gd name="T5" fmla="*/ 88 h 167"/>
                <a:gd name="T6" fmla="*/ 4 w 298"/>
                <a:gd name="T7" fmla="*/ 27 h 167"/>
                <a:gd name="T8" fmla="*/ 0 w 298"/>
                <a:gd name="T9" fmla="*/ 0 h 167"/>
                <a:gd name="T10" fmla="*/ 4 w 298"/>
                <a:gd name="T11" fmla="*/ 29 h 167"/>
                <a:gd name="T12" fmla="*/ 23 w 298"/>
                <a:gd name="T13" fmla="*/ 89 h 167"/>
                <a:gd name="T14" fmla="*/ 141 w 298"/>
                <a:gd name="T15" fmla="*/ 152 h 167"/>
                <a:gd name="T16" fmla="*/ 231 w 298"/>
                <a:gd name="T17" fmla="*/ 124 h 167"/>
                <a:gd name="T18" fmla="*/ 298 w 298"/>
                <a:gd name="T19" fmla="*/ 33 h 167"/>
                <a:gd name="T20" fmla="*/ 231 w 298"/>
                <a:gd name="T21" fmla="*/ 1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67">
                  <a:moveTo>
                    <a:pt x="231" y="122"/>
                  </a:moveTo>
                  <a:cubicBezTo>
                    <a:pt x="141" y="150"/>
                    <a:pt x="141" y="150"/>
                    <a:pt x="141" y="150"/>
                  </a:cubicBezTo>
                  <a:cubicBezTo>
                    <a:pt x="91" y="165"/>
                    <a:pt x="38" y="137"/>
                    <a:pt x="23" y="8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18"/>
                    <a:pt x="0" y="9"/>
                    <a:pt x="0" y="0"/>
                  </a:cubicBezTo>
                  <a:cubicBezTo>
                    <a:pt x="0" y="10"/>
                    <a:pt x="1" y="19"/>
                    <a:pt x="4" y="2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38" y="139"/>
                    <a:pt x="91" y="167"/>
                    <a:pt x="141" y="152"/>
                  </a:cubicBezTo>
                  <a:cubicBezTo>
                    <a:pt x="231" y="124"/>
                    <a:pt x="231" y="124"/>
                    <a:pt x="231" y="124"/>
                  </a:cubicBezTo>
                  <a:cubicBezTo>
                    <a:pt x="272" y="112"/>
                    <a:pt x="298" y="74"/>
                    <a:pt x="298" y="33"/>
                  </a:cubicBezTo>
                  <a:cubicBezTo>
                    <a:pt x="298" y="73"/>
                    <a:pt x="271" y="110"/>
                    <a:pt x="231" y="122"/>
                  </a:cubicBezTo>
                  <a:close/>
                </a:path>
              </a:pathLst>
            </a:custGeom>
            <a:solidFill>
              <a:srgbClr val="FFF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7" name="îs1îḓè">
              <a:extLst>
                <a:ext uri="{FF2B5EF4-FFF2-40B4-BE49-F238E27FC236}">
                  <a16:creationId xmlns:a16="http://schemas.microsoft.com/office/drawing/2014/main" xmlns="" id="{92B4DF02-DBCA-4B8D-87EA-65564B2C86D5}"/>
                </a:ext>
              </a:extLst>
            </p:cNvPr>
            <p:cNvSpPr/>
            <p:nvPr/>
          </p:nvSpPr>
          <p:spPr bwMode="auto">
            <a:xfrm>
              <a:off x="4089401" y="2741613"/>
              <a:ext cx="762000" cy="355600"/>
            </a:xfrm>
            <a:custGeom>
              <a:avLst/>
              <a:gdLst>
                <a:gd name="T0" fmla="*/ 12 w 231"/>
                <a:gd name="T1" fmla="*/ 108 h 108"/>
                <a:gd name="T2" fmla="*/ 35 w 231"/>
                <a:gd name="T3" fmla="*/ 74 h 108"/>
                <a:gd name="T4" fmla="*/ 41 w 231"/>
                <a:gd name="T5" fmla="*/ 67 h 108"/>
                <a:gd name="T6" fmla="*/ 86 w 231"/>
                <a:gd name="T7" fmla="*/ 47 h 108"/>
                <a:gd name="T8" fmla="*/ 134 w 231"/>
                <a:gd name="T9" fmla="*/ 32 h 108"/>
                <a:gd name="T10" fmla="*/ 181 w 231"/>
                <a:gd name="T11" fmla="*/ 24 h 108"/>
                <a:gd name="T12" fmla="*/ 189 w 231"/>
                <a:gd name="T13" fmla="*/ 24 h 108"/>
                <a:gd name="T14" fmla="*/ 231 w 231"/>
                <a:gd name="T15" fmla="*/ 40 h 108"/>
                <a:gd name="T16" fmla="*/ 202 w 231"/>
                <a:gd name="T17" fmla="*/ 0 h 108"/>
                <a:gd name="T18" fmla="*/ 158 w 231"/>
                <a:gd name="T19" fmla="*/ 4 h 108"/>
                <a:gd name="T20" fmla="*/ 99 w 231"/>
                <a:gd name="T21" fmla="*/ 22 h 108"/>
                <a:gd name="T22" fmla="*/ 46 w 231"/>
                <a:gd name="T23" fmla="*/ 42 h 108"/>
                <a:gd name="T24" fmla="*/ 14 w 231"/>
                <a:gd name="T25" fmla="*/ 59 h 108"/>
                <a:gd name="T26" fmla="*/ 0 w 231"/>
                <a:gd name="T27" fmla="*/ 7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108">
                  <a:moveTo>
                    <a:pt x="12" y="108"/>
                  </a:moveTo>
                  <a:cubicBezTo>
                    <a:pt x="12" y="108"/>
                    <a:pt x="39" y="107"/>
                    <a:pt x="35" y="7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71" y="70"/>
                    <a:pt x="86" y="47"/>
                  </a:cubicBezTo>
                  <a:cubicBezTo>
                    <a:pt x="86" y="47"/>
                    <a:pt x="119" y="56"/>
                    <a:pt x="134" y="32"/>
                  </a:cubicBezTo>
                  <a:cubicBezTo>
                    <a:pt x="134" y="32"/>
                    <a:pt x="154" y="43"/>
                    <a:pt x="181" y="24"/>
                  </a:cubicBezTo>
                  <a:cubicBezTo>
                    <a:pt x="189" y="24"/>
                    <a:pt x="189" y="24"/>
                    <a:pt x="189" y="24"/>
                  </a:cubicBezTo>
                  <a:cubicBezTo>
                    <a:pt x="189" y="24"/>
                    <a:pt x="202" y="56"/>
                    <a:pt x="231" y="40"/>
                  </a:cubicBezTo>
                  <a:cubicBezTo>
                    <a:pt x="226" y="9"/>
                    <a:pt x="202" y="0"/>
                    <a:pt x="202" y="0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0" y="75"/>
                    <a:pt x="0" y="75"/>
                    <a:pt x="0" y="75"/>
                  </a:cubicBezTo>
                </a:path>
              </a:pathLst>
            </a:custGeom>
            <a:solidFill>
              <a:srgbClr val="FF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8" name="íṧ1idè">
              <a:extLst>
                <a:ext uri="{FF2B5EF4-FFF2-40B4-BE49-F238E27FC236}">
                  <a16:creationId xmlns:a16="http://schemas.microsoft.com/office/drawing/2014/main" xmlns="" id="{B56C6C07-AAAE-4729-B99B-627AFC3B1561}"/>
                </a:ext>
              </a:extLst>
            </p:cNvPr>
            <p:cNvSpPr/>
            <p:nvPr/>
          </p:nvSpPr>
          <p:spPr bwMode="auto">
            <a:xfrm>
              <a:off x="4568826" y="3522663"/>
              <a:ext cx="76200" cy="26988"/>
            </a:xfrm>
            <a:custGeom>
              <a:avLst/>
              <a:gdLst>
                <a:gd name="T0" fmla="*/ 21 w 23"/>
                <a:gd name="T1" fmla="*/ 6 h 8"/>
                <a:gd name="T2" fmla="*/ 21 w 23"/>
                <a:gd name="T3" fmla="*/ 6 h 8"/>
                <a:gd name="T4" fmla="*/ 2 w 23"/>
                <a:gd name="T5" fmla="*/ 5 h 8"/>
                <a:gd name="T6" fmla="*/ 0 w 23"/>
                <a:gd name="T7" fmla="*/ 2 h 8"/>
                <a:gd name="T8" fmla="*/ 3 w 23"/>
                <a:gd name="T9" fmla="*/ 1 h 8"/>
                <a:gd name="T10" fmla="*/ 19 w 23"/>
                <a:gd name="T11" fmla="*/ 1 h 8"/>
                <a:gd name="T12" fmla="*/ 22 w 23"/>
                <a:gd name="T13" fmla="*/ 3 h 8"/>
                <a:gd name="T14" fmla="*/ 21 w 23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8"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13" y="8"/>
                    <a:pt x="2" y="6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13" y="3"/>
                    <a:pt x="19" y="1"/>
                  </a:cubicBezTo>
                  <a:cubicBezTo>
                    <a:pt x="21" y="1"/>
                    <a:pt x="22" y="2"/>
                    <a:pt x="22" y="3"/>
                  </a:cubicBezTo>
                  <a:cubicBezTo>
                    <a:pt x="23" y="5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B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9" name="îṩľîdê">
              <a:extLst>
                <a:ext uri="{FF2B5EF4-FFF2-40B4-BE49-F238E27FC236}">
                  <a16:creationId xmlns:a16="http://schemas.microsoft.com/office/drawing/2014/main" xmlns="" id="{2931FA07-D91E-497B-9643-92CA83984AD8}"/>
                </a:ext>
              </a:extLst>
            </p:cNvPr>
            <p:cNvSpPr/>
            <p:nvPr/>
          </p:nvSpPr>
          <p:spPr bwMode="auto">
            <a:xfrm>
              <a:off x="4189413" y="3081338"/>
              <a:ext cx="333375" cy="336550"/>
            </a:xfrm>
            <a:custGeom>
              <a:avLst/>
              <a:gdLst>
                <a:gd name="T0" fmla="*/ 94 w 101"/>
                <a:gd name="T1" fmla="*/ 38 h 102"/>
                <a:gd name="T2" fmla="*/ 64 w 101"/>
                <a:gd name="T3" fmla="*/ 95 h 102"/>
                <a:gd name="T4" fmla="*/ 7 w 101"/>
                <a:gd name="T5" fmla="*/ 65 h 102"/>
                <a:gd name="T6" fmla="*/ 37 w 101"/>
                <a:gd name="T7" fmla="*/ 8 h 102"/>
                <a:gd name="T8" fmla="*/ 94 w 101"/>
                <a:gd name="T9" fmla="*/ 3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94" y="38"/>
                  </a:moveTo>
                  <a:cubicBezTo>
                    <a:pt x="101" y="62"/>
                    <a:pt x="88" y="87"/>
                    <a:pt x="64" y="95"/>
                  </a:cubicBezTo>
                  <a:cubicBezTo>
                    <a:pt x="40" y="102"/>
                    <a:pt x="15" y="89"/>
                    <a:pt x="7" y="65"/>
                  </a:cubicBezTo>
                  <a:cubicBezTo>
                    <a:pt x="0" y="41"/>
                    <a:pt x="13" y="15"/>
                    <a:pt x="37" y="8"/>
                  </a:cubicBezTo>
                  <a:cubicBezTo>
                    <a:pt x="61" y="0"/>
                    <a:pt x="87" y="14"/>
                    <a:pt x="9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0" name="iṡḷídè">
              <a:extLst>
                <a:ext uri="{FF2B5EF4-FFF2-40B4-BE49-F238E27FC236}">
                  <a16:creationId xmlns:a16="http://schemas.microsoft.com/office/drawing/2014/main" xmlns="" id="{E9518849-835C-4F73-9C43-DCB882DF9148}"/>
                </a:ext>
              </a:extLst>
            </p:cNvPr>
            <p:cNvSpPr/>
            <p:nvPr/>
          </p:nvSpPr>
          <p:spPr bwMode="auto">
            <a:xfrm>
              <a:off x="4324351" y="3148013"/>
              <a:ext cx="198438" cy="242888"/>
            </a:xfrm>
            <a:custGeom>
              <a:avLst/>
              <a:gdLst>
                <a:gd name="T0" fmla="*/ 6 w 60"/>
                <a:gd name="T1" fmla="*/ 52 h 74"/>
                <a:gd name="T2" fmla="*/ 24 w 60"/>
                <a:gd name="T3" fmla="*/ 74 h 74"/>
                <a:gd name="T4" fmla="*/ 53 w 60"/>
                <a:gd name="T5" fmla="*/ 18 h 74"/>
                <a:gd name="T6" fmla="*/ 43 w 60"/>
                <a:gd name="T7" fmla="*/ 0 h 74"/>
                <a:gd name="T8" fmla="*/ 32 w 60"/>
                <a:gd name="T9" fmla="*/ 2 h 74"/>
                <a:gd name="T10" fmla="*/ 6 w 6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4">
                  <a:moveTo>
                    <a:pt x="6" y="52"/>
                  </a:moveTo>
                  <a:cubicBezTo>
                    <a:pt x="9" y="62"/>
                    <a:pt x="16" y="69"/>
                    <a:pt x="24" y="74"/>
                  </a:cubicBezTo>
                  <a:cubicBezTo>
                    <a:pt x="47" y="66"/>
                    <a:pt x="60" y="41"/>
                    <a:pt x="53" y="18"/>
                  </a:cubicBezTo>
                  <a:cubicBezTo>
                    <a:pt x="51" y="11"/>
                    <a:pt x="48" y="5"/>
                    <a:pt x="43" y="0"/>
                  </a:cubicBezTo>
                  <a:cubicBezTo>
                    <a:pt x="40" y="1"/>
                    <a:pt x="36" y="1"/>
                    <a:pt x="32" y="2"/>
                  </a:cubicBezTo>
                  <a:cubicBezTo>
                    <a:pt x="12" y="9"/>
                    <a:pt x="0" y="31"/>
                    <a:pt x="6" y="52"/>
                  </a:cubicBezTo>
                  <a:close/>
                </a:path>
              </a:pathLst>
            </a:custGeom>
            <a:solidFill>
              <a:srgbClr val="892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1" name="îŝlîḍè">
              <a:extLst>
                <a:ext uri="{FF2B5EF4-FFF2-40B4-BE49-F238E27FC236}">
                  <a16:creationId xmlns:a16="http://schemas.microsoft.com/office/drawing/2014/main" xmlns="" id="{C21951B0-86E1-4CCC-B6D8-63F08866E83E}"/>
                </a:ext>
              </a:extLst>
            </p:cNvPr>
            <p:cNvSpPr/>
            <p:nvPr/>
          </p:nvSpPr>
          <p:spPr bwMode="auto">
            <a:xfrm>
              <a:off x="4300538" y="3167063"/>
              <a:ext cx="112713" cy="112713"/>
            </a:xfrm>
            <a:custGeom>
              <a:avLst/>
              <a:gdLst>
                <a:gd name="T0" fmla="*/ 32 w 34"/>
                <a:gd name="T1" fmla="*/ 13 h 34"/>
                <a:gd name="T2" fmla="*/ 22 w 34"/>
                <a:gd name="T3" fmla="*/ 32 h 34"/>
                <a:gd name="T4" fmla="*/ 2 w 34"/>
                <a:gd name="T5" fmla="*/ 22 h 34"/>
                <a:gd name="T6" fmla="*/ 12 w 34"/>
                <a:gd name="T7" fmla="*/ 3 h 34"/>
                <a:gd name="T8" fmla="*/ 32 w 34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2" y="13"/>
                  </a:moveTo>
                  <a:cubicBezTo>
                    <a:pt x="34" y="21"/>
                    <a:pt x="30" y="29"/>
                    <a:pt x="22" y="32"/>
                  </a:cubicBezTo>
                  <a:cubicBezTo>
                    <a:pt x="13" y="34"/>
                    <a:pt x="5" y="30"/>
                    <a:pt x="2" y="22"/>
                  </a:cubicBezTo>
                  <a:cubicBezTo>
                    <a:pt x="0" y="14"/>
                    <a:pt x="4" y="5"/>
                    <a:pt x="12" y="3"/>
                  </a:cubicBezTo>
                  <a:cubicBezTo>
                    <a:pt x="21" y="0"/>
                    <a:pt x="29" y="5"/>
                    <a:pt x="3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2" name="îsḷïḓé">
              <a:extLst>
                <a:ext uri="{FF2B5EF4-FFF2-40B4-BE49-F238E27FC236}">
                  <a16:creationId xmlns:a16="http://schemas.microsoft.com/office/drawing/2014/main" xmlns="" id="{52CC1E5F-6B7A-4E20-A419-1DEC6D20C865}"/>
                </a:ext>
              </a:extLst>
            </p:cNvPr>
            <p:cNvSpPr/>
            <p:nvPr/>
          </p:nvSpPr>
          <p:spPr bwMode="auto">
            <a:xfrm>
              <a:off x="4314826" y="3289301"/>
              <a:ext cx="58738" cy="55563"/>
            </a:xfrm>
            <a:custGeom>
              <a:avLst/>
              <a:gdLst>
                <a:gd name="T0" fmla="*/ 16 w 18"/>
                <a:gd name="T1" fmla="*/ 6 h 17"/>
                <a:gd name="T2" fmla="*/ 11 w 18"/>
                <a:gd name="T3" fmla="*/ 16 h 17"/>
                <a:gd name="T4" fmla="*/ 2 w 18"/>
                <a:gd name="T5" fmla="*/ 10 h 17"/>
                <a:gd name="T6" fmla="*/ 7 w 18"/>
                <a:gd name="T7" fmla="*/ 1 h 17"/>
                <a:gd name="T8" fmla="*/ 16 w 18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6" y="6"/>
                  </a:moveTo>
                  <a:cubicBezTo>
                    <a:pt x="18" y="10"/>
                    <a:pt x="15" y="14"/>
                    <a:pt x="11" y="16"/>
                  </a:cubicBezTo>
                  <a:cubicBezTo>
                    <a:pt x="7" y="17"/>
                    <a:pt x="3" y="14"/>
                    <a:pt x="2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2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3" name="îsḻiďê">
              <a:extLst>
                <a:ext uri="{FF2B5EF4-FFF2-40B4-BE49-F238E27FC236}">
                  <a16:creationId xmlns:a16="http://schemas.microsoft.com/office/drawing/2014/main" xmlns="" id="{79E216A3-686F-4FA6-96AA-544AC4F5904E}"/>
                </a:ext>
              </a:extLst>
            </p:cNvPr>
            <p:cNvSpPr/>
            <p:nvPr/>
          </p:nvSpPr>
          <p:spPr bwMode="auto">
            <a:xfrm>
              <a:off x="4584701" y="2962276"/>
              <a:ext cx="333375" cy="333375"/>
            </a:xfrm>
            <a:custGeom>
              <a:avLst/>
              <a:gdLst>
                <a:gd name="T0" fmla="*/ 94 w 101"/>
                <a:gd name="T1" fmla="*/ 37 h 101"/>
                <a:gd name="T2" fmla="*/ 64 w 101"/>
                <a:gd name="T3" fmla="*/ 94 h 101"/>
                <a:gd name="T4" fmla="*/ 7 w 101"/>
                <a:gd name="T5" fmla="*/ 64 h 101"/>
                <a:gd name="T6" fmla="*/ 37 w 101"/>
                <a:gd name="T7" fmla="*/ 7 h 101"/>
                <a:gd name="T8" fmla="*/ 94 w 101"/>
                <a:gd name="T9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94" y="37"/>
                  </a:moveTo>
                  <a:cubicBezTo>
                    <a:pt x="101" y="61"/>
                    <a:pt x="88" y="87"/>
                    <a:pt x="64" y="94"/>
                  </a:cubicBezTo>
                  <a:cubicBezTo>
                    <a:pt x="40" y="101"/>
                    <a:pt x="15" y="88"/>
                    <a:pt x="7" y="64"/>
                  </a:cubicBezTo>
                  <a:cubicBezTo>
                    <a:pt x="0" y="40"/>
                    <a:pt x="13" y="14"/>
                    <a:pt x="37" y="7"/>
                  </a:cubicBezTo>
                  <a:cubicBezTo>
                    <a:pt x="61" y="0"/>
                    <a:pt x="87" y="13"/>
                    <a:pt x="9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4" name="ïṣlíḋe">
              <a:extLst>
                <a:ext uri="{FF2B5EF4-FFF2-40B4-BE49-F238E27FC236}">
                  <a16:creationId xmlns:a16="http://schemas.microsoft.com/office/drawing/2014/main" xmlns="" id="{25D45F3D-77B2-4D0F-9437-A6D5DCAD6B46}"/>
                </a:ext>
              </a:extLst>
            </p:cNvPr>
            <p:cNvSpPr/>
            <p:nvPr/>
          </p:nvSpPr>
          <p:spPr bwMode="auto">
            <a:xfrm>
              <a:off x="4719638" y="3028951"/>
              <a:ext cx="198438" cy="239713"/>
            </a:xfrm>
            <a:custGeom>
              <a:avLst/>
              <a:gdLst>
                <a:gd name="T0" fmla="*/ 6 w 60"/>
                <a:gd name="T1" fmla="*/ 51 h 73"/>
                <a:gd name="T2" fmla="*/ 24 w 60"/>
                <a:gd name="T3" fmla="*/ 73 h 73"/>
                <a:gd name="T4" fmla="*/ 53 w 60"/>
                <a:gd name="T5" fmla="*/ 17 h 73"/>
                <a:gd name="T6" fmla="*/ 43 w 60"/>
                <a:gd name="T7" fmla="*/ 0 h 73"/>
                <a:gd name="T8" fmla="*/ 32 w 60"/>
                <a:gd name="T9" fmla="*/ 1 h 73"/>
                <a:gd name="T10" fmla="*/ 6 w 60"/>
                <a:gd name="T11" fmla="*/ 5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3">
                  <a:moveTo>
                    <a:pt x="6" y="51"/>
                  </a:moveTo>
                  <a:cubicBezTo>
                    <a:pt x="9" y="61"/>
                    <a:pt x="16" y="69"/>
                    <a:pt x="24" y="73"/>
                  </a:cubicBezTo>
                  <a:cubicBezTo>
                    <a:pt x="47" y="66"/>
                    <a:pt x="60" y="41"/>
                    <a:pt x="53" y="17"/>
                  </a:cubicBezTo>
                  <a:cubicBezTo>
                    <a:pt x="51" y="10"/>
                    <a:pt x="48" y="5"/>
                    <a:pt x="43" y="0"/>
                  </a:cubicBezTo>
                  <a:cubicBezTo>
                    <a:pt x="40" y="0"/>
                    <a:pt x="36" y="0"/>
                    <a:pt x="32" y="1"/>
                  </a:cubicBezTo>
                  <a:cubicBezTo>
                    <a:pt x="12" y="8"/>
                    <a:pt x="0" y="30"/>
                    <a:pt x="6" y="51"/>
                  </a:cubicBezTo>
                  <a:close/>
                </a:path>
              </a:pathLst>
            </a:custGeom>
            <a:solidFill>
              <a:srgbClr val="892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5" name="ïṣ1íḍê">
              <a:extLst>
                <a:ext uri="{FF2B5EF4-FFF2-40B4-BE49-F238E27FC236}">
                  <a16:creationId xmlns:a16="http://schemas.microsoft.com/office/drawing/2014/main" xmlns="" id="{4B6EA14B-C320-495A-8F27-C95B5EDFF985}"/>
                </a:ext>
              </a:extLst>
            </p:cNvPr>
            <p:cNvSpPr/>
            <p:nvPr/>
          </p:nvSpPr>
          <p:spPr bwMode="auto">
            <a:xfrm>
              <a:off x="4697413" y="3044826"/>
              <a:ext cx="111125" cy="115888"/>
            </a:xfrm>
            <a:custGeom>
              <a:avLst/>
              <a:gdLst>
                <a:gd name="T0" fmla="*/ 32 w 34"/>
                <a:gd name="T1" fmla="*/ 13 h 35"/>
                <a:gd name="T2" fmla="*/ 22 w 34"/>
                <a:gd name="T3" fmla="*/ 32 h 35"/>
                <a:gd name="T4" fmla="*/ 2 w 34"/>
                <a:gd name="T5" fmla="*/ 22 h 35"/>
                <a:gd name="T6" fmla="*/ 13 w 34"/>
                <a:gd name="T7" fmla="*/ 3 h 35"/>
                <a:gd name="T8" fmla="*/ 32 w 34"/>
                <a:gd name="T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2" y="13"/>
                  </a:moveTo>
                  <a:cubicBezTo>
                    <a:pt x="34" y="21"/>
                    <a:pt x="30" y="30"/>
                    <a:pt x="22" y="32"/>
                  </a:cubicBezTo>
                  <a:cubicBezTo>
                    <a:pt x="13" y="35"/>
                    <a:pt x="5" y="30"/>
                    <a:pt x="2" y="22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29" y="5"/>
                    <a:pt x="3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6" name="îś1îdê">
              <a:extLst>
                <a:ext uri="{FF2B5EF4-FFF2-40B4-BE49-F238E27FC236}">
                  <a16:creationId xmlns:a16="http://schemas.microsoft.com/office/drawing/2014/main" xmlns="" id="{689B262A-A7CF-460B-BB2D-F14F2C06EF24}"/>
                </a:ext>
              </a:extLst>
            </p:cNvPr>
            <p:cNvSpPr/>
            <p:nvPr/>
          </p:nvSpPr>
          <p:spPr bwMode="auto">
            <a:xfrm>
              <a:off x="4710113" y="3167063"/>
              <a:ext cx="60325" cy="55563"/>
            </a:xfrm>
            <a:custGeom>
              <a:avLst/>
              <a:gdLst>
                <a:gd name="T0" fmla="*/ 16 w 18"/>
                <a:gd name="T1" fmla="*/ 6 h 17"/>
                <a:gd name="T2" fmla="*/ 11 w 18"/>
                <a:gd name="T3" fmla="*/ 16 h 17"/>
                <a:gd name="T4" fmla="*/ 2 w 18"/>
                <a:gd name="T5" fmla="*/ 11 h 17"/>
                <a:gd name="T6" fmla="*/ 7 w 18"/>
                <a:gd name="T7" fmla="*/ 1 h 17"/>
                <a:gd name="T8" fmla="*/ 16 w 18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6" y="6"/>
                  </a:moveTo>
                  <a:cubicBezTo>
                    <a:pt x="18" y="10"/>
                    <a:pt x="15" y="14"/>
                    <a:pt x="11" y="16"/>
                  </a:cubicBezTo>
                  <a:cubicBezTo>
                    <a:pt x="7" y="17"/>
                    <a:pt x="3" y="15"/>
                    <a:pt x="2" y="11"/>
                  </a:cubicBezTo>
                  <a:cubicBezTo>
                    <a:pt x="0" y="7"/>
                    <a:pt x="3" y="2"/>
                    <a:pt x="7" y="1"/>
                  </a:cubicBezTo>
                  <a:cubicBezTo>
                    <a:pt x="11" y="0"/>
                    <a:pt x="15" y="2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7" name="iŝľîḑe">
              <a:extLst>
                <a:ext uri="{FF2B5EF4-FFF2-40B4-BE49-F238E27FC236}">
                  <a16:creationId xmlns:a16="http://schemas.microsoft.com/office/drawing/2014/main" xmlns="" id="{33190786-D733-4037-AD21-3CDA9FF63565}"/>
                </a:ext>
              </a:extLst>
            </p:cNvPr>
            <p:cNvSpPr/>
            <p:nvPr/>
          </p:nvSpPr>
          <p:spPr bwMode="auto">
            <a:xfrm>
              <a:off x="4452938" y="3348038"/>
              <a:ext cx="333375" cy="187325"/>
            </a:xfrm>
            <a:custGeom>
              <a:avLst/>
              <a:gdLst>
                <a:gd name="T0" fmla="*/ 96 w 101"/>
                <a:gd name="T1" fmla="*/ 10 h 57"/>
                <a:gd name="T2" fmla="*/ 83 w 101"/>
                <a:gd name="T3" fmla="*/ 1 h 57"/>
                <a:gd name="T4" fmla="*/ 69 w 101"/>
                <a:gd name="T5" fmla="*/ 4 h 57"/>
                <a:gd name="T6" fmla="*/ 30 w 101"/>
                <a:gd name="T7" fmla="*/ 8 h 57"/>
                <a:gd name="T8" fmla="*/ 4 w 101"/>
                <a:gd name="T9" fmla="*/ 15 h 57"/>
                <a:gd name="T10" fmla="*/ 1 w 101"/>
                <a:gd name="T11" fmla="*/ 29 h 57"/>
                <a:gd name="T12" fmla="*/ 10 w 101"/>
                <a:gd name="T13" fmla="*/ 42 h 57"/>
                <a:gd name="T14" fmla="*/ 68 w 101"/>
                <a:gd name="T15" fmla="*/ 48 h 57"/>
                <a:gd name="T16" fmla="*/ 90 w 101"/>
                <a:gd name="T17" fmla="*/ 37 h 57"/>
                <a:gd name="T18" fmla="*/ 96 w 101"/>
                <a:gd name="T1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57">
                  <a:moveTo>
                    <a:pt x="96" y="10"/>
                  </a:moveTo>
                  <a:cubicBezTo>
                    <a:pt x="93" y="5"/>
                    <a:pt x="88" y="2"/>
                    <a:pt x="83" y="1"/>
                  </a:cubicBezTo>
                  <a:cubicBezTo>
                    <a:pt x="78" y="0"/>
                    <a:pt x="73" y="1"/>
                    <a:pt x="69" y="4"/>
                  </a:cubicBezTo>
                  <a:cubicBezTo>
                    <a:pt x="49" y="18"/>
                    <a:pt x="32" y="9"/>
                    <a:pt x="30" y="8"/>
                  </a:cubicBezTo>
                  <a:cubicBezTo>
                    <a:pt x="21" y="2"/>
                    <a:pt x="9" y="5"/>
                    <a:pt x="4" y="15"/>
                  </a:cubicBezTo>
                  <a:cubicBezTo>
                    <a:pt x="1" y="19"/>
                    <a:pt x="0" y="24"/>
                    <a:pt x="1" y="29"/>
                  </a:cubicBezTo>
                  <a:cubicBezTo>
                    <a:pt x="3" y="35"/>
                    <a:pt x="6" y="39"/>
                    <a:pt x="10" y="42"/>
                  </a:cubicBezTo>
                  <a:cubicBezTo>
                    <a:pt x="11" y="42"/>
                    <a:pt x="36" y="57"/>
                    <a:pt x="68" y="48"/>
                  </a:cubicBezTo>
                  <a:cubicBezTo>
                    <a:pt x="76" y="45"/>
                    <a:pt x="83" y="42"/>
                    <a:pt x="90" y="37"/>
                  </a:cubicBezTo>
                  <a:cubicBezTo>
                    <a:pt x="99" y="31"/>
                    <a:pt x="101" y="19"/>
                    <a:pt x="96" y="10"/>
                  </a:cubicBezTo>
                  <a:close/>
                </a:path>
              </a:pathLst>
            </a:custGeom>
            <a:solidFill>
              <a:srgbClr val="FFE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8" name="îŝḷîdê">
              <a:extLst>
                <a:ext uri="{FF2B5EF4-FFF2-40B4-BE49-F238E27FC236}">
                  <a16:creationId xmlns:a16="http://schemas.microsoft.com/office/drawing/2014/main" xmlns="" id="{2C4C0530-0289-48A8-93C2-DD9AC2D19418}"/>
                </a:ext>
              </a:extLst>
            </p:cNvPr>
            <p:cNvSpPr/>
            <p:nvPr/>
          </p:nvSpPr>
          <p:spPr bwMode="auto">
            <a:xfrm>
              <a:off x="4452938" y="3348038"/>
              <a:ext cx="336550" cy="184150"/>
            </a:xfrm>
            <a:custGeom>
              <a:avLst/>
              <a:gdLst>
                <a:gd name="T0" fmla="*/ 96 w 102"/>
                <a:gd name="T1" fmla="*/ 9 h 56"/>
                <a:gd name="T2" fmla="*/ 83 w 102"/>
                <a:gd name="T3" fmla="*/ 1 h 56"/>
                <a:gd name="T4" fmla="*/ 69 w 102"/>
                <a:gd name="T5" fmla="*/ 4 h 56"/>
                <a:gd name="T6" fmla="*/ 30 w 102"/>
                <a:gd name="T7" fmla="*/ 8 h 56"/>
                <a:gd name="T8" fmla="*/ 4 w 102"/>
                <a:gd name="T9" fmla="*/ 14 h 56"/>
                <a:gd name="T10" fmla="*/ 2 w 102"/>
                <a:gd name="T11" fmla="*/ 29 h 56"/>
                <a:gd name="T12" fmla="*/ 10 w 102"/>
                <a:gd name="T13" fmla="*/ 41 h 56"/>
                <a:gd name="T14" fmla="*/ 68 w 102"/>
                <a:gd name="T15" fmla="*/ 47 h 56"/>
                <a:gd name="T16" fmla="*/ 91 w 102"/>
                <a:gd name="T17" fmla="*/ 36 h 56"/>
                <a:gd name="T18" fmla="*/ 96 w 102"/>
                <a:gd name="T19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56">
                  <a:moveTo>
                    <a:pt x="96" y="9"/>
                  </a:moveTo>
                  <a:cubicBezTo>
                    <a:pt x="93" y="5"/>
                    <a:pt x="88" y="2"/>
                    <a:pt x="83" y="1"/>
                  </a:cubicBezTo>
                  <a:cubicBezTo>
                    <a:pt x="78" y="0"/>
                    <a:pt x="73" y="1"/>
                    <a:pt x="69" y="4"/>
                  </a:cubicBezTo>
                  <a:cubicBezTo>
                    <a:pt x="49" y="18"/>
                    <a:pt x="32" y="9"/>
                    <a:pt x="30" y="8"/>
                  </a:cubicBezTo>
                  <a:cubicBezTo>
                    <a:pt x="21" y="2"/>
                    <a:pt x="9" y="5"/>
                    <a:pt x="4" y="14"/>
                  </a:cubicBezTo>
                  <a:cubicBezTo>
                    <a:pt x="1" y="19"/>
                    <a:pt x="0" y="24"/>
                    <a:pt x="2" y="29"/>
                  </a:cubicBezTo>
                  <a:cubicBezTo>
                    <a:pt x="3" y="34"/>
                    <a:pt x="6" y="38"/>
                    <a:pt x="10" y="41"/>
                  </a:cubicBezTo>
                  <a:cubicBezTo>
                    <a:pt x="11" y="42"/>
                    <a:pt x="37" y="56"/>
                    <a:pt x="68" y="47"/>
                  </a:cubicBezTo>
                  <a:cubicBezTo>
                    <a:pt x="76" y="44"/>
                    <a:pt x="83" y="41"/>
                    <a:pt x="91" y="36"/>
                  </a:cubicBezTo>
                  <a:cubicBezTo>
                    <a:pt x="99" y="30"/>
                    <a:pt x="102" y="18"/>
                    <a:pt x="96" y="9"/>
                  </a:cubicBezTo>
                  <a:close/>
                </a:path>
              </a:pathLst>
            </a:custGeom>
            <a:solidFill>
              <a:srgbClr val="FFD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9" name="ïsľïḍè">
              <a:extLst>
                <a:ext uri="{FF2B5EF4-FFF2-40B4-BE49-F238E27FC236}">
                  <a16:creationId xmlns:a16="http://schemas.microsoft.com/office/drawing/2014/main" xmlns="" id="{FE79B0F1-3899-4980-878D-F05757BBEB6F}"/>
                </a:ext>
              </a:extLst>
            </p:cNvPr>
            <p:cNvSpPr/>
            <p:nvPr/>
          </p:nvSpPr>
          <p:spPr bwMode="auto">
            <a:xfrm>
              <a:off x="4456113" y="3351213"/>
              <a:ext cx="323850" cy="174625"/>
            </a:xfrm>
            <a:custGeom>
              <a:avLst/>
              <a:gdLst>
                <a:gd name="T0" fmla="*/ 66 w 98"/>
                <a:gd name="T1" fmla="*/ 43 h 53"/>
                <a:gd name="T2" fmla="*/ 11 w 98"/>
                <a:gd name="T3" fmla="*/ 38 h 53"/>
                <a:gd name="T4" fmla="*/ 5 w 98"/>
                <a:gd name="T5" fmla="*/ 15 h 53"/>
                <a:gd name="T6" fmla="*/ 28 w 98"/>
                <a:gd name="T7" fmla="*/ 9 h 53"/>
                <a:gd name="T8" fmla="*/ 69 w 98"/>
                <a:gd name="T9" fmla="*/ 5 h 53"/>
                <a:gd name="T10" fmla="*/ 93 w 98"/>
                <a:gd name="T11" fmla="*/ 9 h 53"/>
                <a:gd name="T12" fmla="*/ 88 w 98"/>
                <a:gd name="T13" fmla="*/ 33 h 53"/>
                <a:gd name="T14" fmla="*/ 66 w 98"/>
                <a:gd name="T15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53">
                  <a:moveTo>
                    <a:pt x="66" y="43"/>
                  </a:moveTo>
                  <a:cubicBezTo>
                    <a:pt x="36" y="53"/>
                    <a:pt x="12" y="39"/>
                    <a:pt x="11" y="38"/>
                  </a:cubicBezTo>
                  <a:cubicBezTo>
                    <a:pt x="3" y="33"/>
                    <a:pt x="0" y="23"/>
                    <a:pt x="5" y="15"/>
                  </a:cubicBezTo>
                  <a:cubicBezTo>
                    <a:pt x="10" y="7"/>
                    <a:pt x="20" y="4"/>
                    <a:pt x="28" y="9"/>
                  </a:cubicBezTo>
                  <a:cubicBezTo>
                    <a:pt x="30" y="10"/>
                    <a:pt x="48" y="19"/>
                    <a:pt x="69" y="5"/>
                  </a:cubicBezTo>
                  <a:cubicBezTo>
                    <a:pt x="77" y="0"/>
                    <a:pt x="87" y="2"/>
                    <a:pt x="93" y="9"/>
                  </a:cubicBezTo>
                  <a:cubicBezTo>
                    <a:pt x="98" y="17"/>
                    <a:pt x="96" y="28"/>
                    <a:pt x="88" y="33"/>
                  </a:cubicBezTo>
                  <a:cubicBezTo>
                    <a:pt x="81" y="38"/>
                    <a:pt x="73" y="41"/>
                    <a:pt x="6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śľiḑé">
              <a:extLst>
                <a:ext uri="{FF2B5EF4-FFF2-40B4-BE49-F238E27FC236}">
                  <a16:creationId xmlns:a16="http://schemas.microsoft.com/office/drawing/2014/main" xmlns="" id="{7AB0FA6D-BB36-41A5-8D58-C771AC82BD82}"/>
                </a:ext>
              </a:extLst>
            </p:cNvPr>
            <p:cNvSpPr/>
            <p:nvPr/>
          </p:nvSpPr>
          <p:spPr bwMode="auto">
            <a:xfrm>
              <a:off x="4462463" y="3387726"/>
              <a:ext cx="307975" cy="85725"/>
            </a:xfrm>
            <a:custGeom>
              <a:avLst/>
              <a:gdLst>
                <a:gd name="T0" fmla="*/ 28 w 93"/>
                <a:gd name="T1" fmla="*/ 15 h 26"/>
                <a:gd name="T2" fmla="*/ 2 w 93"/>
                <a:gd name="T3" fmla="*/ 6 h 26"/>
                <a:gd name="T4" fmla="*/ 0 w 93"/>
                <a:gd name="T5" fmla="*/ 11 h 26"/>
                <a:gd name="T6" fmla="*/ 67 w 93"/>
                <a:gd name="T7" fmla="*/ 17 h 26"/>
                <a:gd name="T8" fmla="*/ 93 w 93"/>
                <a:gd name="T9" fmla="*/ 5 h 26"/>
                <a:gd name="T10" fmla="*/ 91 w 93"/>
                <a:gd name="T11" fmla="*/ 0 h 26"/>
                <a:gd name="T12" fmla="*/ 28 w 93"/>
                <a:gd name="T13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28" y="15"/>
                  </a:moveTo>
                  <a:cubicBezTo>
                    <a:pt x="16" y="13"/>
                    <a:pt x="7" y="9"/>
                    <a:pt x="2" y="6"/>
                  </a:cubicBezTo>
                  <a:cubicBezTo>
                    <a:pt x="1" y="8"/>
                    <a:pt x="1" y="10"/>
                    <a:pt x="0" y="11"/>
                  </a:cubicBezTo>
                  <a:cubicBezTo>
                    <a:pt x="12" y="17"/>
                    <a:pt x="38" y="26"/>
                    <a:pt x="67" y="17"/>
                  </a:cubicBezTo>
                  <a:cubicBezTo>
                    <a:pt x="76" y="15"/>
                    <a:pt x="84" y="11"/>
                    <a:pt x="93" y="5"/>
                  </a:cubicBezTo>
                  <a:cubicBezTo>
                    <a:pt x="93" y="3"/>
                    <a:pt x="92" y="1"/>
                    <a:pt x="91" y="0"/>
                  </a:cubicBezTo>
                  <a:cubicBezTo>
                    <a:pt x="72" y="14"/>
                    <a:pt x="51" y="19"/>
                    <a:pt x="28" y="15"/>
                  </a:cubicBezTo>
                  <a:close/>
                </a:path>
              </a:pathLst>
            </a:custGeom>
            <a:solidFill>
              <a:srgbClr val="A1C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íSļïḋè">
              <a:extLst>
                <a:ext uri="{FF2B5EF4-FFF2-40B4-BE49-F238E27FC236}">
                  <a16:creationId xmlns:a16="http://schemas.microsoft.com/office/drawing/2014/main" xmlns="" id="{75781510-D84D-4AE4-8558-AAED096CD3B1}"/>
                </a:ext>
              </a:extLst>
            </p:cNvPr>
            <p:cNvSpPr/>
            <p:nvPr/>
          </p:nvSpPr>
          <p:spPr bwMode="auto">
            <a:xfrm>
              <a:off x="4548188" y="3209926"/>
              <a:ext cx="103188" cy="104775"/>
            </a:xfrm>
            <a:custGeom>
              <a:avLst/>
              <a:gdLst>
                <a:gd name="T0" fmla="*/ 8 w 31"/>
                <a:gd name="T1" fmla="*/ 32 h 32"/>
                <a:gd name="T2" fmla="*/ 20 w 31"/>
                <a:gd name="T3" fmla="*/ 28 h 32"/>
                <a:gd name="T4" fmla="*/ 29 w 31"/>
                <a:gd name="T5" fmla="*/ 12 h 32"/>
                <a:gd name="T6" fmla="*/ 12 w 31"/>
                <a:gd name="T7" fmla="*/ 3 h 32"/>
                <a:gd name="T8" fmla="*/ 0 w 31"/>
                <a:gd name="T9" fmla="*/ 6 h 32"/>
                <a:gd name="T10" fmla="*/ 8 w 31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2">
                  <a:moveTo>
                    <a:pt x="8" y="32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7" y="26"/>
                    <a:pt x="31" y="19"/>
                    <a:pt x="29" y="12"/>
                  </a:cubicBezTo>
                  <a:cubicBezTo>
                    <a:pt x="27" y="4"/>
                    <a:pt x="19" y="0"/>
                    <a:pt x="12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FFA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îS1ïďè">
              <a:extLst>
                <a:ext uri="{FF2B5EF4-FFF2-40B4-BE49-F238E27FC236}">
                  <a16:creationId xmlns:a16="http://schemas.microsoft.com/office/drawing/2014/main" xmlns="" id="{0FB74D58-C3E3-4EEE-8573-B7390710198D}"/>
                </a:ext>
              </a:extLst>
            </p:cNvPr>
            <p:cNvSpPr/>
            <p:nvPr/>
          </p:nvSpPr>
          <p:spPr bwMode="auto">
            <a:xfrm>
              <a:off x="4165601" y="3008313"/>
              <a:ext cx="198438" cy="168275"/>
            </a:xfrm>
            <a:custGeom>
              <a:avLst/>
              <a:gdLst>
                <a:gd name="T0" fmla="*/ 12 w 60"/>
                <a:gd name="T1" fmla="*/ 51 h 51"/>
                <a:gd name="T2" fmla="*/ 7 w 60"/>
                <a:gd name="T3" fmla="*/ 51 h 51"/>
                <a:gd name="T4" fmla="*/ 1 w 60"/>
                <a:gd name="T5" fmla="*/ 40 h 51"/>
                <a:gd name="T6" fmla="*/ 49 w 60"/>
                <a:gd name="T7" fmla="*/ 1 h 51"/>
                <a:gd name="T8" fmla="*/ 59 w 60"/>
                <a:gd name="T9" fmla="*/ 8 h 51"/>
                <a:gd name="T10" fmla="*/ 52 w 60"/>
                <a:gd name="T11" fmla="*/ 18 h 51"/>
                <a:gd name="T12" fmla="*/ 18 w 60"/>
                <a:gd name="T13" fmla="*/ 44 h 51"/>
                <a:gd name="T14" fmla="*/ 12 w 60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1">
                  <a:moveTo>
                    <a:pt x="12" y="51"/>
                  </a:moveTo>
                  <a:cubicBezTo>
                    <a:pt x="10" y="51"/>
                    <a:pt x="9" y="51"/>
                    <a:pt x="7" y="51"/>
                  </a:cubicBezTo>
                  <a:cubicBezTo>
                    <a:pt x="2" y="50"/>
                    <a:pt x="0" y="45"/>
                    <a:pt x="1" y="40"/>
                  </a:cubicBezTo>
                  <a:cubicBezTo>
                    <a:pt x="1" y="39"/>
                    <a:pt x="8" y="10"/>
                    <a:pt x="49" y="1"/>
                  </a:cubicBezTo>
                  <a:cubicBezTo>
                    <a:pt x="54" y="0"/>
                    <a:pt x="58" y="3"/>
                    <a:pt x="59" y="8"/>
                  </a:cubicBezTo>
                  <a:cubicBezTo>
                    <a:pt x="60" y="13"/>
                    <a:pt x="57" y="17"/>
                    <a:pt x="52" y="18"/>
                  </a:cubicBezTo>
                  <a:cubicBezTo>
                    <a:pt x="23" y="24"/>
                    <a:pt x="18" y="44"/>
                    <a:pt x="18" y="44"/>
                  </a:cubicBezTo>
                  <a:cubicBezTo>
                    <a:pt x="17" y="47"/>
                    <a:pt x="15" y="50"/>
                    <a:pt x="12" y="51"/>
                  </a:cubicBezTo>
                  <a:close/>
                </a:path>
              </a:pathLst>
            </a:custGeom>
            <a:solidFill>
              <a:srgbClr val="BE2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íś1iḑé">
              <a:extLst>
                <a:ext uri="{FF2B5EF4-FFF2-40B4-BE49-F238E27FC236}">
                  <a16:creationId xmlns:a16="http://schemas.microsoft.com/office/drawing/2014/main" xmlns="" id="{9C98140D-620C-4C94-B9C2-9B2C9CAD7BE8}"/>
                </a:ext>
              </a:extLst>
            </p:cNvPr>
            <p:cNvSpPr/>
            <p:nvPr/>
          </p:nvSpPr>
          <p:spPr bwMode="auto">
            <a:xfrm>
              <a:off x="4608513" y="2860676"/>
              <a:ext cx="236538" cy="119063"/>
            </a:xfrm>
            <a:custGeom>
              <a:avLst/>
              <a:gdLst>
                <a:gd name="T0" fmla="*/ 64 w 72"/>
                <a:gd name="T1" fmla="*/ 35 h 36"/>
                <a:gd name="T2" fmla="*/ 68 w 72"/>
                <a:gd name="T3" fmla="*/ 33 h 36"/>
                <a:gd name="T4" fmla="*/ 68 w 72"/>
                <a:gd name="T5" fmla="*/ 21 h 36"/>
                <a:gd name="T6" fmla="*/ 6 w 72"/>
                <a:gd name="T7" fmla="*/ 15 h 36"/>
                <a:gd name="T8" fmla="*/ 1 w 72"/>
                <a:gd name="T9" fmla="*/ 27 h 36"/>
                <a:gd name="T10" fmla="*/ 13 w 72"/>
                <a:gd name="T11" fmla="*/ 31 h 36"/>
                <a:gd name="T12" fmla="*/ 56 w 72"/>
                <a:gd name="T13" fmla="*/ 33 h 36"/>
                <a:gd name="T14" fmla="*/ 64 w 72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64" y="35"/>
                  </a:moveTo>
                  <a:cubicBezTo>
                    <a:pt x="66" y="35"/>
                    <a:pt x="67" y="34"/>
                    <a:pt x="68" y="33"/>
                  </a:cubicBezTo>
                  <a:cubicBezTo>
                    <a:pt x="72" y="29"/>
                    <a:pt x="71" y="24"/>
                    <a:pt x="68" y="21"/>
                  </a:cubicBezTo>
                  <a:cubicBezTo>
                    <a:pt x="67" y="20"/>
                    <a:pt x="44" y="0"/>
                    <a:pt x="6" y="15"/>
                  </a:cubicBezTo>
                  <a:cubicBezTo>
                    <a:pt x="2" y="17"/>
                    <a:pt x="0" y="22"/>
                    <a:pt x="1" y="27"/>
                  </a:cubicBezTo>
                  <a:cubicBezTo>
                    <a:pt x="3" y="31"/>
                    <a:pt x="8" y="33"/>
                    <a:pt x="13" y="31"/>
                  </a:cubicBezTo>
                  <a:cubicBezTo>
                    <a:pt x="41" y="20"/>
                    <a:pt x="56" y="33"/>
                    <a:pt x="56" y="33"/>
                  </a:cubicBezTo>
                  <a:cubicBezTo>
                    <a:pt x="58" y="36"/>
                    <a:pt x="62" y="36"/>
                    <a:pt x="64" y="35"/>
                  </a:cubicBezTo>
                  <a:close/>
                </a:path>
              </a:pathLst>
            </a:custGeom>
            <a:solidFill>
              <a:srgbClr val="BE2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sļiḑè">
              <a:extLst>
                <a:ext uri="{FF2B5EF4-FFF2-40B4-BE49-F238E27FC236}">
                  <a16:creationId xmlns:a16="http://schemas.microsoft.com/office/drawing/2014/main" xmlns="" id="{2A3D854B-47C1-4F71-8044-C9D17B492F9A}"/>
                </a:ext>
              </a:extLst>
            </p:cNvPr>
            <p:cNvSpPr/>
            <p:nvPr/>
          </p:nvSpPr>
          <p:spPr bwMode="auto">
            <a:xfrm>
              <a:off x="4899026" y="3160713"/>
              <a:ext cx="88900" cy="85725"/>
            </a:xfrm>
            <a:custGeom>
              <a:avLst/>
              <a:gdLst>
                <a:gd name="T0" fmla="*/ 25 w 27"/>
                <a:gd name="T1" fmla="*/ 9 h 26"/>
                <a:gd name="T2" fmla="*/ 17 w 27"/>
                <a:gd name="T3" fmla="*/ 24 h 26"/>
                <a:gd name="T4" fmla="*/ 2 w 27"/>
                <a:gd name="T5" fmla="*/ 16 h 26"/>
                <a:gd name="T6" fmla="*/ 10 w 27"/>
                <a:gd name="T7" fmla="*/ 2 h 26"/>
                <a:gd name="T8" fmla="*/ 25 w 27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5" y="9"/>
                  </a:moveTo>
                  <a:cubicBezTo>
                    <a:pt x="27" y="16"/>
                    <a:pt x="23" y="22"/>
                    <a:pt x="17" y="24"/>
                  </a:cubicBezTo>
                  <a:cubicBezTo>
                    <a:pt x="11" y="26"/>
                    <a:pt x="4" y="23"/>
                    <a:pt x="2" y="16"/>
                  </a:cubicBezTo>
                  <a:cubicBezTo>
                    <a:pt x="0" y="10"/>
                    <a:pt x="4" y="3"/>
                    <a:pt x="10" y="2"/>
                  </a:cubicBezTo>
                  <a:cubicBezTo>
                    <a:pt x="16" y="0"/>
                    <a:pt x="23" y="3"/>
                    <a:pt x="25" y="9"/>
                  </a:cubicBezTo>
                  <a:close/>
                </a:path>
              </a:pathLst>
            </a:custGeom>
            <a:solidFill>
              <a:srgbClr val="FF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íŝḻïḍê">
              <a:extLst>
                <a:ext uri="{FF2B5EF4-FFF2-40B4-BE49-F238E27FC236}">
                  <a16:creationId xmlns:a16="http://schemas.microsoft.com/office/drawing/2014/main" xmlns="" id="{D539F8BD-EFAF-464A-9105-C54898488198}"/>
                </a:ext>
              </a:extLst>
            </p:cNvPr>
            <p:cNvSpPr/>
            <p:nvPr/>
          </p:nvSpPr>
          <p:spPr bwMode="auto">
            <a:xfrm>
              <a:off x="4179888" y="3378201"/>
              <a:ext cx="88900" cy="88900"/>
            </a:xfrm>
            <a:custGeom>
              <a:avLst/>
              <a:gdLst>
                <a:gd name="T0" fmla="*/ 25 w 27"/>
                <a:gd name="T1" fmla="*/ 10 h 27"/>
                <a:gd name="T2" fmla="*/ 17 w 27"/>
                <a:gd name="T3" fmla="*/ 25 h 27"/>
                <a:gd name="T4" fmla="*/ 2 w 27"/>
                <a:gd name="T5" fmla="*/ 17 h 27"/>
                <a:gd name="T6" fmla="*/ 10 w 27"/>
                <a:gd name="T7" fmla="*/ 2 h 27"/>
                <a:gd name="T8" fmla="*/ 25 w 27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5" y="10"/>
                  </a:moveTo>
                  <a:cubicBezTo>
                    <a:pt x="27" y="16"/>
                    <a:pt x="23" y="23"/>
                    <a:pt x="17" y="25"/>
                  </a:cubicBezTo>
                  <a:cubicBezTo>
                    <a:pt x="11" y="27"/>
                    <a:pt x="4" y="23"/>
                    <a:pt x="2" y="17"/>
                  </a:cubicBezTo>
                  <a:cubicBezTo>
                    <a:pt x="0" y="11"/>
                    <a:pt x="4" y="4"/>
                    <a:pt x="10" y="2"/>
                  </a:cubicBezTo>
                  <a:cubicBezTo>
                    <a:pt x="16" y="0"/>
                    <a:pt x="23" y="4"/>
                    <a:pt x="25" y="10"/>
                  </a:cubicBezTo>
                  <a:close/>
                </a:path>
              </a:pathLst>
            </a:custGeom>
            <a:solidFill>
              <a:srgbClr val="FFC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îS1îdé">
              <a:extLst>
                <a:ext uri="{FF2B5EF4-FFF2-40B4-BE49-F238E27FC236}">
                  <a16:creationId xmlns:a16="http://schemas.microsoft.com/office/drawing/2014/main" xmlns="" id="{7AE0894E-F30F-4B82-A630-3F6991BBA24D}"/>
                </a:ext>
              </a:extLst>
            </p:cNvPr>
            <p:cNvSpPr/>
            <p:nvPr/>
          </p:nvSpPr>
          <p:spPr bwMode="auto">
            <a:xfrm>
              <a:off x="3795713" y="2159001"/>
              <a:ext cx="1244600" cy="1182688"/>
            </a:xfrm>
            <a:custGeom>
              <a:avLst/>
              <a:gdLst>
                <a:gd name="T0" fmla="*/ 345 w 377"/>
                <a:gd name="T1" fmla="*/ 154 h 359"/>
                <a:gd name="T2" fmla="*/ 354 w 377"/>
                <a:gd name="T3" fmla="*/ 105 h 359"/>
                <a:gd name="T4" fmla="*/ 291 w 377"/>
                <a:gd name="T5" fmla="*/ 68 h 359"/>
                <a:gd name="T6" fmla="*/ 289 w 377"/>
                <a:gd name="T7" fmla="*/ 53 h 359"/>
                <a:gd name="T8" fmla="*/ 226 w 377"/>
                <a:gd name="T9" fmla="*/ 20 h 359"/>
                <a:gd name="T10" fmla="*/ 212 w 377"/>
                <a:gd name="T11" fmla="*/ 26 h 359"/>
                <a:gd name="T12" fmla="*/ 138 w 377"/>
                <a:gd name="T13" fmla="*/ 8 h 359"/>
                <a:gd name="T14" fmla="*/ 86 w 377"/>
                <a:gd name="T15" fmla="*/ 66 h 359"/>
                <a:gd name="T16" fmla="*/ 67 w 377"/>
                <a:gd name="T17" fmla="*/ 68 h 359"/>
                <a:gd name="T18" fmla="*/ 33 w 377"/>
                <a:gd name="T19" fmla="*/ 132 h 359"/>
                <a:gd name="T20" fmla="*/ 40 w 377"/>
                <a:gd name="T21" fmla="*/ 145 h 359"/>
                <a:gd name="T22" fmla="*/ 8 w 377"/>
                <a:gd name="T23" fmla="*/ 211 h 359"/>
                <a:gd name="T24" fmla="*/ 43 w 377"/>
                <a:gd name="T25" fmla="*/ 247 h 359"/>
                <a:gd name="T26" fmla="*/ 34 w 377"/>
                <a:gd name="T27" fmla="*/ 281 h 359"/>
                <a:gd name="T28" fmla="*/ 78 w 377"/>
                <a:gd name="T29" fmla="*/ 304 h 359"/>
                <a:gd name="T30" fmla="*/ 80 w 377"/>
                <a:gd name="T31" fmla="*/ 303 h 359"/>
                <a:gd name="T32" fmla="*/ 97 w 377"/>
                <a:gd name="T33" fmla="*/ 359 h 359"/>
                <a:gd name="T34" fmla="*/ 98 w 377"/>
                <a:gd name="T35" fmla="*/ 287 h 359"/>
                <a:gd name="T36" fmla="*/ 98 w 377"/>
                <a:gd name="T37" fmla="*/ 286 h 359"/>
                <a:gd name="T38" fmla="*/ 99 w 377"/>
                <a:gd name="T39" fmla="*/ 285 h 359"/>
                <a:gd name="T40" fmla="*/ 103 w 377"/>
                <a:gd name="T41" fmla="*/ 284 h 359"/>
                <a:gd name="T42" fmla="*/ 118 w 377"/>
                <a:gd name="T43" fmla="*/ 257 h 359"/>
                <a:gd name="T44" fmla="*/ 113 w 377"/>
                <a:gd name="T45" fmla="*/ 249 h 359"/>
                <a:gd name="T46" fmla="*/ 128 w 377"/>
                <a:gd name="T47" fmla="*/ 234 h 359"/>
                <a:gd name="T48" fmla="*/ 152 w 377"/>
                <a:gd name="T49" fmla="*/ 233 h 359"/>
                <a:gd name="T50" fmla="*/ 175 w 377"/>
                <a:gd name="T51" fmla="*/ 217 h 359"/>
                <a:gd name="T52" fmla="*/ 202 w 377"/>
                <a:gd name="T53" fmla="*/ 217 h 359"/>
                <a:gd name="T54" fmla="*/ 223 w 377"/>
                <a:gd name="T55" fmla="*/ 205 h 359"/>
                <a:gd name="T56" fmla="*/ 247 w 377"/>
                <a:gd name="T57" fmla="*/ 204 h 359"/>
                <a:gd name="T58" fmla="*/ 268 w 377"/>
                <a:gd name="T59" fmla="*/ 191 h 359"/>
                <a:gd name="T60" fmla="*/ 288 w 377"/>
                <a:gd name="T61" fmla="*/ 195 h 359"/>
                <a:gd name="T62" fmla="*/ 289 w 377"/>
                <a:gd name="T63" fmla="*/ 204 h 359"/>
                <a:gd name="T64" fmla="*/ 316 w 377"/>
                <a:gd name="T65" fmla="*/ 219 h 359"/>
                <a:gd name="T66" fmla="*/ 320 w 377"/>
                <a:gd name="T67" fmla="*/ 217 h 359"/>
                <a:gd name="T68" fmla="*/ 329 w 377"/>
                <a:gd name="T69" fmla="*/ 221 h 359"/>
                <a:gd name="T70" fmla="*/ 369 w 377"/>
                <a:gd name="T71" fmla="*/ 276 h 359"/>
                <a:gd name="T72" fmla="*/ 351 w 377"/>
                <a:gd name="T73" fmla="*/ 220 h 359"/>
                <a:gd name="T74" fmla="*/ 372 w 377"/>
                <a:gd name="T75" fmla="*/ 178 h 359"/>
                <a:gd name="T76" fmla="*/ 345 w 377"/>
                <a:gd name="T77" fmla="*/ 154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7" h="359">
                  <a:moveTo>
                    <a:pt x="345" y="154"/>
                  </a:moveTo>
                  <a:cubicBezTo>
                    <a:pt x="356" y="141"/>
                    <a:pt x="360" y="123"/>
                    <a:pt x="354" y="105"/>
                  </a:cubicBezTo>
                  <a:cubicBezTo>
                    <a:pt x="346" y="78"/>
                    <a:pt x="318" y="62"/>
                    <a:pt x="291" y="68"/>
                  </a:cubicBezTo>
                  <a:cubicBezTo>
                    <a:pt x="291" y="63"/>
                    <a:pt x="290" y="58"/>
                    <a:pt x="289" y="53"/>
                  </a:cubicBezTo>
                  <a:cubicBezTo>
                    <a:pt x="281" y="27"/>
                    <a:pt x="252" y="12"/>
                    <a:pt x="226" y="20"/>
                  </a:cubicBezTo>
                  <a:cubicBezTo>
                    <a:pt x="221" y="21"/>
                    <a:pt x="216" y="23"/>
                    <a:pt x="212" y="26"/>
                  </a:cubicBezTo>
                  <a:cubicBezTo>
                    <a:pt x="193" y="8"/>
                    <a:pt x="165" y="0"/>
                    <a:pt x="138" y="8"/>
                  </a:cubicBezTo>
                  <a:cubicBezTo>
                    <a:pt x="110" y="17"/>
                    <a:pt x="91" y="40"/>
                    <a:pt x="86" y="66"/>
                  </a:cubicBezTo>
                  <a:cubicBezTo>
                    <a:pt x="80" y="66"/>
                    <a:pt x="73" y="66"/>
                    <a:pt x="67" y="68"/>
                  </a:cubicBezTo>
                  <a:cubicBezTo>
                    <a:pt x="40" y="77"/>
                    <a:pt x="25" y="105"/>
                    <a:pt x="33" y="132"/>
                  </a:cubicBezTo>
                  <a:cubicBezTo>
                    <a:pt x="35" y="137"/>
                    <a:pt x="37" y="141"/>
                    <a:pt x="40" y="145"/>
                  </a:cubicBezTo>
                  <a:cubicBezTo>
                    <a:pt x="14" y="155"/>
                    <a:pt x="0" y="184"/>
                    <a:pt x="8" y="211"/>
                  </a:cubicBezTo>
                  <a:cubicBezTo>
                    <a:pt x="13" y="229"/>
                    <a:pt x="27" y="241"/>
                    <a:pt x="43" y="247"/>
                  </a:cubicBezTo>
                  <a:cubicBezTo>
                    <a:pt x="34" y="255"/>
                    <a:pt x="30" y="269"/>
                    <a:pt x="34" y="281"/>
                  </a:cubicBezTo>
                  <a:cubicBezTo>
                    <a:pt x="40" y="300"/>
                    <a:pt x="59" y="310"/>
                    <a:pt x="78" y="304"/>
                  </a:cubicBezTo>
                  <a:cubicBezTo>
                    <a:pt x="78" y="304"/>
                    <a:pt x="79" y="304"/>
                    <a:pt x="80" y="303"/>
                  </a:cubicBezTo>
                  <a:cubicBezTo>
                    <a:pt x="97" y="359"/>
                    <a:pt x="97" y="359"/>
                    <a:pt x="97" y="359"/>
                  </a:cubicBezTo>
                  <a:cubicBezTo>
                    <a:pt x="111" y="338"/>
                    <a:pt x="98" y="287"/>
                    <a:pt x="98" y="287"/>
                  </a:cubicBezTo>
                  <a:cubicBezTo>
                    <a:pt x="98" y="286"/>
                    <a:pt x="98" y="286"/>
                    <a:pt x="98" y="286"/>
                  </a:cubicBezTo>
                  <a:cubicBezTo>
                    <a:pt x="99" y="286"/>
                    <a:pt x="99" y="285"/>
                    <a:pt x="99" y="285"/>
                  </a:cubicBezTo>
                  <a:cubicBezTo>
                    <a:pt x="101" y="285"/>
                    <a:pt x="102" y="284"/>
                    <a:pt x="103" y="284"/>
                  </a:cubicBezTo>
                  <a:cubicBezTo>
                    <a:pt x="115" y="280"/>
                    <a:pt x="121" y="268"/>
                    <a:pt x="118" y="257"/>
                  </a:cubicBezTo>
                  <a:cubicBezTo>
                    <a:pt x="117" y="254"/>
                    <a:pt x="115" y="251"/>
                    <a:pt x="113" y="249"/>
                  </a:cubicBezTo>
                  <a:cubicBezTo>
                    <a:pt x="119" y="245"/>
                    <a:pt x="124" y="240"/>
                    <a:pt x="128" y="234"/>
                  </a:cubicBezTo>
                  <a:cubicBezTo>
                    <a:pt x="136" y="235"/>
                    <a:pt x="144" y="235"/>
                    <a:pt x="152" y="233"/>
                  </a:cubicBezTo>
                  <a:cubicBezTo>
                    <a:pt x="161" y="230"/>
                    <a:pt x="169" y="225"/>
                    <a:pt x="175" y="217"/>
                  </a:cubicBezTo>
                  <a:cubicBezTo>
                    <a:pt x="184" y="220"/>
                    <a:pt x="193" y="220"/>
                    <a:pt x="202" y="217"/>
                  </a:cubicBezTo>
                  <a:cubicBezTo>
                    <a:pt x="211" y="215"/>
                    <a:pt x="217" y="210"/>
                    <a:pt x="223" y="205"/>
                  </a:cubicBezTo>
                  <a:cubicBezTo>
                    <a:pt x="231" y="206"/>
                    <a:pt x="239" y="206"/>
                    <a:pt x="247" y="204"/>
                  </a:cubicBezTo>
                  <a:cubicBezTo>
                    <a:pt x="255" y="201"/>
                    <a:pt x="262" y="197"/>
                    <a:pt x="268" y="191"/>
                  </a:cubicBezTo>
                  <a:cubicBezTo>
                    <a:pt x="274" y="194"/>
                    <a:pt x="281" y="195"/>
                    <a:pt x="288" y="195"/>
                  </a:cubicBezTo>
                  <a:cubicBezTo>
                    <a:pt x="288" y="198"/>
                    <a:pt x="288" y="201"/>
                    <a:pt x="289" y="204"/>
                  </a:cubicBezTo>
                  <a:cubicBezTo>
                    <a:pt x="293" y="216"/>
                    <a:pt x="305" y="222"/>
                    <a:pt x="316" y="219"/>
                  </a:cubicBezTo>
                  <a:cubicBezTo>
                    <a:pt x="318" y="218"/>
                    <a:pt x="319" y="218"/>
                    <a:pt x="320" y="217"/>
                  </a:cubicBezTo>
                  <a:cubicBezTo>
                    <a:pt x="323" y="219"/>
                    <a:pt x="326" y="220"/>
                    <a:pt x="329" y="221"/>
                  </a:cubicBezTo>
                  <a:cubicBezTo>
                    <a:pt x="334" y="234"/>
                    <a:pt x="350" y="268"/>
                    <a:pt x="369" y="276"/>
                  </a:cubicBezTo>
                  <a:cubicBezTo>
                    <a:pt x="351" y="220"/>
                    <a:pt x="351" y="220"/>
                    <a:pt x="351" y="220"/>
                  </a:cubicBezTo>
                  <a:cubicBezTo>
                    <a:pt x="368" y="214"/>
                    <a:pt x="377" y="195"/>
                    <a:pt x="372" y="178"/>
                  </a:cubicBezTo>
                  <a:cubicBezTo>
                    <a:pt x="368" y="165"/>
                    <a:pt x="357" y="156"/>
                    <a:pt x="345" y="154"/>
                  </a:cubicBezTo>
                  <a:close/>
                </a:path>
              </a:pathLst>
            </a:custGeom>
            <a:solidFill>
              <a:srgbClr val="FF3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íšľiḋê">
              <a:extLst>
                <a:ext uri="{FF2B5EF4-FFF2-40B4-BE49-F238E27FC236}">
                  <a16:creationId xmlns:a16="http://schemas.microsoft.com/office/drawing/2014/main" xmlns="" id="{E35E89EA-FE71-49AB-8945-27D899B148DA}"/>
                </a:ext>
              </a:extLst>
            </p:cNvPr>
            <p:cNvSpPr/>
            <p:nvPr/>
          </p:nvSpPr>
          <p:spPr bwMode="auto">
            <a:xfrm>
              <a:off x="3878263" y="2159001"/>
              <a:ext cx="871538" cy="438150"/>
            </a:xfrm>
            <a:custGeom>
              <a:avLst/>
              <a:gdLst>
                <a:gd name="T0" fmla="*/ 43 w 264"/>
                <a:gd name="T1" fmla="*/ 71 h 133"/>
                <a:gd name="T2" fmla="*/ 62 w 264"/>
                <a:gd name="T3" fmla="*/ 69 h 133"/>
                <a:gd name="T4" fmla="*/ 114 w 264"/>
                <a:gd name="T5" fmla="*/ 11 h 133"/>
                <a:gd name="T6" fmla="*/ 188 w 264"/>
                <a:gd name="T7" fmla="*/ 29 h 133"/>
                <a:gd name="T8" fmla="*/ 201 w 264"/>
                <a:gd name="T9" fmla="*/ 22 h 133"/>
                <a:gd name="T10" fmla="*/ 264 w 264"/>
                <a:gd name="T11" fmla="*/ 55 h 133"/>
                <a:gd name="T12" fmla="*/ 264 w 264"/>
                <a:gd name="T13" fmla="*/ 53 h 133"/>
                <a:gd name="T14" fmla="*/ 201 w 264"/>
                <a:gd name="T15" fmla="*/ 20 h 133"/>
                <a:gd name="T16" fmla="*/ 187 w 264"/>
                <a:gd name="T17" fmla="*/ 26 h 133"/>
                <a:gd name="T18" fmla="*/ 113 w 264"/>
                <a:gd name="T19" fmla="*/ 8 h 133"/>
                <a:gd name="T20" fmla="*/ 61 w 264"/>
                <a:gd name="T21" fmla="*/ 66 h 133"/>
                <a:gd name="T22" fmla="*/ 42 w 264"/>
                <a:gd name="T23" fmla="*/ 68 h 133"/>
                <a:gd name="T24" fmla="*/ 8 w 264"/>
                <a:gd name="T25" fmla="*/ 132 h 133"/>
                <a:gd name="T26" fmla="*/ 9 w 264"/>
                <a:gd name="T27" fmla="*/ 133 h 133"/>
                <a:gd name="T28" fmla="*/ 43 w 264"/>
                <a:gd name="T29" fmla="*/ 7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133">
                  <a:moveTo>
                    <a:pt x="43" y="71"/>
                  </a:moveTo>
                  <a:cubicBezTo>
                    <a:pt x="49" y="69"/>
                    <a:pt x="56" y="68"/>
                    <a:pt x="62" y="69"/>
                  </a:cubicBezTo>
                  <a:cubicBezTo>
                    <a:pt x="67" y="42"/>
                    <a:pt x="86" y="19"/>
                    <a:pt x="114" y="11"/>
                  </a:cubicBezTo>
                  <a:cubicBezTo>
                    <a:pt x="141" y="2"/>
                    <a:pt x="169" y="10"/>
                    <a:pt x="188" y="29"/>
                  </a:cubicBezTo>
                  <a:cubicBezTo>
                    <a:pt x="192" y="26"/>
                    <a:pt x="197" y="24"/>
                    <a:pt x="201" y="22"/>
                  </a:cubicBezTo>
                  <a:cubicBezTo>
                    <a:pt x="228" y="14"/>
                    <a:pt x="256" y="29"/>
                    <a:pt x="264" y="55"/>
                  </a:cubicBezTo>
                  <a:cubicBezTo>
                    <a:pt x="264" y="54"/>
                    <a:pt x="264" y="54"/>
                    <a:pt x="264" y="53"/>
                  </a:cubicBezTo>
                  <a:cubicBezTo>
                    <a:pt x="256" y="27"/>
                    <a:pt x="227" y="12"/>
                    <a:pt x="201" y="20"/>
                  </a:cubicBezTo>
                  <a:cubicBezTo>
                    <a:pt x="196" y="21"/>
                    <a:pt x="191" y="23"/>
                    <a:pt x="187" y="26"/>
                  </a:cubicBezTo>
                  <a:cubicBezTo>
                    <a:pt x="168" y="8"/>
                    <a:pt x="140" y="0"/>
                    <a:pt x="113" y="8"/>
                  </a:cubicBezTo>
                  <a:cubicBezTo>
                    <a:pt x="85" y="17"/>
                    <a:pt x="66" y="40"/>
                    <a:pt x="61" y="66"/>
                  </a:cubicBezTo>
                  <a:cubicBezTo>
                    <a:pt x="55" y="66"/>
                    <a:pt x="48" y="66"/>
                    <a:pt x="42" y="68"/>
                  </a:cubicBezTo>
                  <a:cubicBezTo>
                    <a:pt x="15" y="77"/>
                    <a:pt x="0" y="105"/>
                    <a:pt x="8" y="132"/>
                  </a:cubicBezTo>
                  <a:cubicBezTo>
                    <a:pt x="8" y="132"/>
                    <a:pt x="9" y="132"/>
                    <a:pt x="9" y="133"/>
                  </a:cubicBezTo>
                  <a:cubicBezTo>
                    <a:pt x="1" y="107"/>
                    <a:pt x="16" y="79"/>
                    <a:pt x="43" y="71"/>
                  </a:cubicBez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sliḑe">
              <a:extLst>
                <a:ext uri="{FF2B5EF4-FFF2-40B4-BE49-F238E27FC236}">
                  <a16:creationId xmlns:a16="http://schemas.microsoft.com/office/drawing/2014/main" xmlns="" id="{62847120-5B46-4F92-B522-D2A1E526FB95}"/>
                </a:ext>
              </a:extLst>
            </p:cNvPr>
            <p:cNvSpPr/>
            <p:nvPr/>
          </p:nvSpPr>
          <p:spPr bwMode="auto">
            <a:xfrm>
              <a:off x="4759326" y="2363788"/>
              <a:ext cx="207963" cy="144463"/>
            </a:xfrm>
            <a:custGeom>
              <a:avLst/>
              <a:gdLst>
                <a:gd name="T0" fmla="*/ 0 w 63"/>
                <a:gd name="T1" fmla="*/ 9 h 44"/>
                <a:gd name="T2" fmla="*/ 63 w 63"/>
                <a:gd name="T3" fmla="*/ 44 h 44"/>
                <a:gd name="T4" fmla="*/ 62 w 63"/>
                <a:gd name="T5" fmla="*/ 43 h 44"/>
                <a:gd name="T6" fmla="*/ 0 w 63"/>
                <a:gd name="T7" fmla="*/ 6 h 44"/>
                <a:gd name="T8" fmla="*/ 0 w 63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4">
                  <a:moveTo>
                    <a:pt x="0" y="9"/>
                  </a:moveTo>
                  <a:cubicBezTo>
                    <a:pt x="27" y="3"/>
                    <a:pt x="54" y="18"/>
                    <a:pt x="63" y="44"/>
                  </a:cubicBezTo>
                  <a:cubicBezTo>
                    <a:pt x="63" y="44"/>
                    <a:pt x="62" y="43"/>
                    <a:pt x="62" y="43"/>
                  </a:cubicBezTo>
                  <a:cubicBezTo>
                    <a:pt x="54" y="16"/>
                    <a:pt x="27" y="0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íşḷïḑé">
              <a:extLst>
                <a:ext uri="{FF2B5EF4-FFF2-40B4-BE49-F238E27FC236}">
                  <a16:creationId xmlns:a16="http://schemas.microsoft.com/office/drawing/2014/main" xmlns="" id="{D54C1D7E-E372-4C52-8E5A-1ABF52BFDA4C}"/>
                </a:ext>
              </a:extLst>
            </p:cNvPr>
            <p:cNvSpPr/>
            <p:nvPr/>
          </p:nvSpPr>
          <p:spPr bwMode="auto">
            <a:xfrm>
              <a:off x="4746626" y="2808288"/>
              <a:ext cx="6350" cy="25400"/>
            </a:xfrm>
            <a:custGeom>
              <a:avLst/>
              <a:gdLst>
                <a:gd name="T0" fmla="*/ 0 w 2"/>
                <a:gd name="T1" fmla="*/ 0 h 8"/>
                <a:gd name="T2" fmla="*/ 1 w 2"/>
                <a:gd name="T3" fmla="*/ 7 h 8"/>
                <a:gd name="T4" fmla="*/ 2 w 2"/>
                <a:gd name="T5" fmla="*/ 8 h 8"/>
                <a:gd name="T6" fmla="*/ 1 w 2"/>
                <a:gd name="T7" fmla="*/ 1 h 8"/>
                <a:gd name="T8" fmla="*/ 0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6"/>
                    <a:pt x="1" y="3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iṡļíḍé">
              <a:extLst>
                <a:ext uri="{FF2B5EF4-FFF2-40B4-BE49-F238E27FC236}">
                  <a16:creationId xmlns:a16="http://schemas.microsoft.com/office/drawing/2014/main" xmlns="" id="{E326D69E-1714-4AFA-9CB2-693729C424F1}"/>
                </a:ext>
              </a:extLst>
            </p:cNvPr>
            <p:cNvSpPr/>
            <p:nvPr/>
          </p:nvSpPr>
          <p:spPr bwMode="auto">
            <a:xfrm>
              <a:off x="3898901" y="2976563"/>
              <a:ext cx="42863" cy="114300"/>
            </a:xfrm>
            <a:custGeom>
              <a:avLst/>
              <a:gdLst>
                <a:gd name="T0" fmla="*/ 13 w 13"/>
                <a:gd name="T1" fmla="*/ 1 h 35"/>
                <a:gd name="T2" fmla="*/ 11 w 13"/>
                <a:gd name="T3" fmla="*/ 0 h 35"/>
                <a:gd name="T4" fmla="*/ 3 w 13"/>
                <a:gd name="T5" fmla="*/ 33 h 35"/>
                <a:gd name="T6" fmla="*/ 4 w 13"/>
                <a:gd name="T7" fmla="*/ 35 h 35"/>
                <a:gd name="T8" fmla="*/ 13 w 13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">
                  <a:moveTo>
                    <a:pt x="13" y="1"/>
                  </a:moveTo>
                  <a:cubicBezTo>
                    <a:pt x="12" y="1"/>
                    <a:pt x="11" y="1"/>
                    <a:pt x="11" y="0"/>
                  </a:cubicBezTo>
                  <a:cubicBezTo>
                    <a:pt x="3" y="9"/>
                    <a:pt x="0" y="21"/>
                    <a:pt x="3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22"/>
                    <a:pt x="4" y="10"/>
                    <a:pt x="13" y="1"/>
                  </a:cubicBez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îṧļíḋê">
              <a:extLst>
                <a:ext uri="{FF2B5EF4-FFF2-40B4-BE49-F238E27FC236}">
                  <a16:creationId xmlns:a16="http://schemas.microsoft.com/office/drawing/2014/main" xmlns="" id="{9F1A98C4-CF12-4063-83F6-A3AD1EBDBDBE}"/>
                </a:ext>
              </a:extLst>
            </p:cNvPr>
            <p:cNvSpPr/>
            <p:nvPr/>
          </p:nvSpPr>
          <p:spPr bwMode="auto">
            <a:xfrm>
              <a:off x="3795713" y="2640013"/>
              <a:ext cx="136525" cy="217488"/>
            </a:xfrm>
            <a:custGeom>
              <a:avLst/>
              <a:gdLst>
                <a:gd name="T0" fmla="*/ 41 w 41"/>
                <a:gd name="T1" fmla="*/ 2 h 66"/>
                <a:gd name="T2" fmla="*/ 39 w 41"/>
                <a:gd name="T3" fmla="*/ 0 h 66"/>
                <a:gd name="T4" fmla="*/ 8 w 41"/>
                <a:gd name="T5" fmla="*/ 65 h 66"/>
                <a:gd name="T6" fmla="*/ 8 w 41"/>
                <a:gd name="T7" fmla="*/ 66 h 66"/>
                <a:gd name="T8" fmla="*/ 41 w 41"/>
                <a:gd name="T9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6">
                  <a:moveTo>
                    <a:pt x="41" y="2"/>
                  </a:moveTo>
                  <a:cubicBezTo>
                    <a:pt x="40" y="1"/>
                    <a:pt x="40" y="0"/>
                    <a:pt x="39" y="0"/>
                  </a:cubicBezTo>
                  <a:cubicBezTo>
                    <a:pt x="14" y="10"/>
                    <a:pt x="0" y="38"/>
                    <a:pt x="8" y="65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1" y="40"/>
                    <a:pt x="15" y="12"/>
                    <a:pt x="41" y="2"/>
                  </a:cubicBez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ṣ1îďé">
              <a:extLst>
                <a:ext uri="{FF2B5EF4-FFF2-40B4-BE49-F238E27FC236}">
                  <a16:creationId xmlns:a16="http://schemas.microsoft.com/office/drawing/2014/main" xmlns="" id="{88FB0849-C553-4DCF-A1F8-7DD8D9F35D94}"/>
                </a:ext>
              </a:extLst>
            </p:cNvPr>
            <p:cNvSpPr/>
            <p:nvPr/>
          </p:nvSpPr>
          <p:spPr bwMode="auto">
            <a:xfrm>
              <a:off x="4938713" y="2670176"/>
              <a:ext cx="85725" cy="77788"/>
            </a:xfrm>
            <a:custGeom>
              <a:avLst/>
              <a:gdLst>
                <a:gd name="T0" fmla="*/ 1 w 26"/>
                <a:gd name="T1" fmla="*/ 0 h 24"/>
                <a:gd name="T2" fmla="*/ 0 w 26"/>
                <a:gd name="T3" fmla="*/ 2 h 24"/>
                <a:gd name="T4" fmla="*/ 26 w 26"/>
                <a:gd name="T5" fmla="*/ 24 h 24"/>
                <a:gd name="T6" fmla="*/ 26 w 26"/>
                <a:gd name="T7" fmla="*/ 23 h 24"/>
                <a:gd name="T8" fmla="*/ 1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2" y="4"/>
                    <a:pt x="22" y="12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2" y="11"/>
                    <a:pt x="13" y="2"/>
                    <a:pt x="1" y="0"/>
                  </a:cubicBez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iśḻîḋè">
              <a:extLst>
                <a:ext uri="{FF2B5EF4-FFF2-40B4-BE49-F238E27FC236}">
                  <a16:creationId xmlns:a16="http://schemas.microsoft.com/office/drawing/2014/main" xmlns="" id="{55B0D329-303D-4BA8-9FE5-418ECB2EABF7}"/>
                </a:ext>
              </a:extLst>
            </p:cNvPr>
            <p:cNvSpPr/>
            <p:nvPr/>
          </p:nvSpPr>
          <p:spPr bwMode="auto">
            <a:xfrm>
              <a:off x="4171951" y="2986088"/>
              <a:ext cx="14288" cy="22225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7 h 7"/>
                <a:gd name="T4" fmla="*/ 4 w 4"/>
                <a:gd name="T5" fmla="*/ 6 h 7"/>
                <a:gd name="T6" fmla="*/ 1 w 4"/>
                <a:gd name="T7" fmla="*/ 0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2" y="2"/>
                    <a:pt x="3" y="4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3"/>
                    <a:pt x="2" y="2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iś1îḍé">
              <a:extLst>
                <a:ext uri="{FF2B5EF4-FFF2-40B4-BE49-F238E27FC236}">
                  <a16:creationId xmlns:a16="http://schemas.microsoft.com/office/drawing/2014/main" xmlns="" id="{6417B90D-03F9-4B0C-823A-B8A5972DBF2C}"/>
                </a:ext>
              </a:extLst>
            </p:cNvPr>
            <p:cNvSpPr/>
            <p:nvPr/>
          </p:nvSpPr>
          <p:spPr bwMode="auto">
            <a:xfrm>
              <a:off x="4370388" y="2320926"/>
              <a:ext cx="231775" cy="306388"/>
            </a:xfrm>
            <a:custGeom>
              <a:avLst/>
              <a:gdLst>
                <a:gd name="T0" fmla="*/ 32 w 70"/>
                <a:gd name="T1" fmla="*/ 59 h 93"/>
                <a:gd name="T2" fmla="*/ 38 w 70"/>
                <a:gd name="T3" fmla="*/ 58 h 93"/>
                <a:gd name="T4" fmla="*/ 38 w 70"/>
                <a:gd name="T5" fmla="*/ 57 h 93"/>
                <a:gd name="T6" fmla="*/ 67 w 70"/>
                <a:gd name="T7" fmla="*/ 1 h 93"/>
                <a:gd name="T8" fmla="*/ 70 w 70"/>
                <a:gd name="T9" fmla="*/ 0 h 93"/>
                <a:gd name="T10" fmla="*/ 70 w 70"/>
                <a:gd name="T11" fmla="*/ 0 h 93"/>
                <a:gd name="T12" fmla="*/ 28 w 70"/>
                <a:gd name="T13" fmla="*/ 53 h 93"/>
                <a:gd name="T14" fmla="*/ 13 w 70"/>
                <a:gd name="T15" fmla="*/ 93 h 93"/>
                <a:gd name="T16" fmla="*/ 32 w 70"/>
                <a:gd name="T17" fmla="*/ 5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93">
                  <a:moveTo>
                    <a:pt x="32" y="59"/>
                  </a:moveTo>
                  <a:cubicBezTo>
                    <a:pt x="34" y="58"/>
                    <a:pt x="36" y="58"/>
                    <a:pt x="38" y="5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1" y="33"/>
                    <a:pt x="44" y="8"/>
                    <a:pt x="67" y="1"/>
                  </a:cubicBezTo>
                  <a:cubicBezTo>
                    <a:pt x="68" y="1"/>
                    <a:pt x="69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2" y="7"/>
                    <a:pt x="28" y="53"/>
                    <a:pt x="28" y="53"/>
                  </a:cubicBezTo>
                  <a:cubicBezTo>
                    <a:pt x="0" y="69"/>
                    <a:pt x="13" y="93"/>
                    <a:pt x="13" y="93"/>
                  </a:cubicBezTo>
                  <a:cubicBezTo>
                    <a:pt x="9" y="79"/>
                    <a:pt x="17" y="63"/>
                    <a:pt x="32" y="59"/>
                  </a:cubicBezTo>
                  <a:close/>
                </a:path>
              </a:pathLst>
            </a:custGeom>
            <a:solidFill>
              <a:srgbClr val="D7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iṣľîḑé">
              <a:extLst>
                <a:ext uri="{FF2B5EF4-FFF2-40B4-BE49-F238E27FC236}">
                  <a16:creationId xmlns:a16="http://schemas.microsoft.com/office/drawing/2014/main" xmlns="" id="{7F07879C-04C1-49D0-B4ED-BD6B065A5C7C}"/>
                </a:ext>
              </a:extLst>
            </p:cNvPr>
            <p:cNvSpPr/>
            <p:nvPr/>
          </p:nvSpPr>
          <p:spPr bwMode="auto">
            <a:xfrm>
              <a:off x="4281488" y="2576513"/>
              <a:ext cx="177800" cy="122238"/>
            </a:xfrm>
            <a:custGeom>
              <a:avLst/>
              <a:gdLst>
                <a:gd name="T0" fmla="*/ 35 w 54"/>
                <a:gd name="T1" fmla="*/ 27 h 37"/>
                <a:gd name="T2" fmla="*/ 32 w 54"/>
                <a:gd name="T3" fmla="*/ 28 h 37"/>
                <a:gd name="T4" fmla="*/ 31 w 54"/>
                <a:gd name="T5" fmla="*/ 28 h 37"/>
                <a:gd name="T6" fmla="*/ 1 w 54"/>
                <a:gd name="T7" fmla="*/ 12 h 37"/>
                <a:gd name="T8" fmla="*/ 0 w 54"/>
                <a:gd name="T9" fmla="*/ 12 h 37"/>
                <a:gd name="T10" fmla="*/ 0 w 54"/>
                <a:gd name="T11" fmla="*/ 12 h 37"/>
                <a:gd name="T12" fmla="*/ 35 w 54"/>
                <a:gd name="T13" fmla="*/ 23 h 37"/>
                <a:gd name="T14" fmla="*/ 54 w 54"/>
                <a:gd name="T15" fmla="*/ 37 h 37"/>
                <a:gd name="T16" fmla="*/ 35 w 54"/>
                <a:gd name="T17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7">
                  <a:moveTo>
                    <a:pt x="35" y="27"/>
                  </a:moveTo>
                  <a:cubicBezTo>
                    <a:pt x="34" y="27"/>
                    <a:pt x="33" y="28"/>
                    <a:pt x="32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15"/>
                    <a:pt x="14" y="8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3" y="0"/>
                    <a:pt x="35" y="23"/>
                    <a:pt x="35" y="23"/>
                  </a:cubicBezTo>
                  <a:cubicBezTo>
                    <a:pt x="52" y="22"/>
                    <a:pt x="54" y="37"/>
                    <a:pt x="54" y="37"/>
                  </a:cubicBezTo>
                  <a:cubicBezTo>
                    <a:pt x="51" y="29"/>
                    <a:pt x="43" y="24"/>
                    <a:pt x="35" y="27"/>
                  </a:cubicBezTo>
                  <a:close/>
                </a:path>
              </a:pathLst>
            </a:custGeom>
            <a:solidFill>
              <a:srgbClr val="D7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iSľïḑè">
              <a:extLst>
                <a:ext uri="{FF2B5EF4-FFF2-40B4-BE49-F238E27FC236}">
                  <a16:creationId xmlns:a16="http://schemas.microsoft.com/office/drawing/2014/main" xmlns="" id="{1F690DB3-3B58-45F5-847B-CE762BF1C381}"/>
                </a:ext>
              </a:extLst>
            </p:cNvPr>
            <p:cNvSpPr/>
            <p:nvPr/>
          </p:nvSpPr>
          <p:spPr bwMode="auto">
            <a:xfrm>
              <a:off x="4060826" y="2401888"/>
              <a:ext cx="247650" cy="168275"/>
            </a:xfrm>
            <a:custGeom>
              <a:avLst/>
              <a:gdLst>
                <a:gd name="T0" fmla="*/ 49 w 75"/>
                <a:gd name="T1" fmla="*/ 37 h 51"/>
                <a:gd name="T2" fmla="*/ 44 w 75"/>
                <a:gd name="T3" fmla="*/ 39 h 51"/>
                <a:gd name="T4" fmla="*/ 44 w 75"/>
                <a:gd name="T5" fmla="*/ 38 h 51"/>
                <a:gd name="T6" fmla="*/ 2 w 75"/>
                <a:gd name="T7" fmla="*/ 16 h 51"/>
                <a:gd name="T8" fmla="*/ 0 w 75"/>
                <a:gd name="T9" fmla="*/ 17 h 51"/>
                <a:gd name="T10" fmla="*/ 0 w 75"/>
                <a:gd name="T11" fmla="*/ 16 h 51"/>
                <a:gd name="T12" fmla="*/ 49 w 75"/>
                <a:gd name="T13" fmla="*/ 32 h 51"/>
                <a:gd name="T14" fmla="*/ 75 w 75"/>
                <a:gd name="T15" fmla="*/ 51 h 51"/>
                <a:gd name="T16" fmla="*/ 49 w 75"/>
                <a:gd name="T1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1">
                  <a:moveTo>
                    <a:pt x="49" y="37"/>
                  </a:moveTo>
                  <a:cubicBezTo>
                    <a:pt x="47" y="37"/>
                    <a:pt x="46" y="38"/>
                    <a:pt x="44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9" y="20"/>
                    <a:pt x="20" y="10"/>
                    <a:pt x="2" y="16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3" y="0"/>
                    <a:pt x="49" y="32"/>
                    <a:pt x="49" y="32"/>
                  </a:cubicBezTo>
                  <a:cubicBezTo>
                    <a:pt x="73" y="30"/>
                    <a:pt x="75" y="51"/>
                    <a:pt x="75" y="51"/>
                  </a:cubicBezTo>
                  <a:cubicBezTo>
                    <a:pt x="71" y="40"/>
                    <a:pt x="60" y="33"/>
                    <a:pt x="49" y="37"/>
                  </a:cubicBezTo>
                  <a:close/>
                </a:path>
              </a:pathLst>
            </a:custGeom>
            <a:solidFill>
              <a:srgbClr val="D7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ṩḷiďe">
              <a:extLst>
                <a:ext uri="{FF2B5EF4-FFF2-40B4-BE49-F238E27FC236}">
                  <a16:creationId xmlns:a16="http://schemas.microsoft.com/office/drawing/2014/main" xmlns="" id="{D3EC75EC-F161-4E77-A917-BF837D1E0E02}"/>
                </a:ext>
              </a:extLst>
            </p:cNvPr>
            <p:cNvSpPr/>
            <p:nvPr/>
          </p:nvSpPr>
          <p:spPr bwMode="auto">
            <a:xfrm>
              <a:off x="3978276" y="2616201"/>
              <a:ext cx="207963" cy="277813"/>
            </a:xfrm>
            <a:custGeom>
              <a:avLst/>
              <a:gdLst>
                <a:gd name="T0" fmla="*/ 29 w 63"/>
                <a:gd name="T1" fmla="*/ 53 h 84"/>
                <a:gd name="T2" fmla="*/ 34 w 63"/>
                <a:gd name="T3" fmla="*/ 52 h 84"/>
                <a:gd name="T4" fmla="*/ 34 w 63"/>
                <a:gd name="T5" fmla="*/ 51 h 84"/>
                <a:gd name="T6" fmla="*/ 61 w 63"/>
                <a:gd name="T7" fmla="*/ 1 h 84"/>
                <a:gd name="T8" fmla="*/ 63 w 63"/>
                <a:gd name="T9" fmla="*/ 0 h 84"/>
                <a:gd name="T10" fmla="*/ 63 w 63"/>
                <a:gd name="T11" fmla="*/ 0 h 84"/>
                <a:gd name="T12" fmla="*/ 26 w 63"/>
                <a:gd name="T13" fmla="*/ 48 h 84"/>
                <a:gd name="T14" fmla="*/ 12 w 63"/>
                <a:gd name="T15" fmla="*/ 84 h 84"/>
                <a:gd name="T16" fmla="*/ 29 w 63"/>
                <a:gd name="T17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4">
                  <a:moveTo>
                    <a:pt x="29" y="53"/>
                  </a:moveTo>
                  <a:cubicBezTo>
                    <a:pt x="31" y="52"/>
                    <a:pt x="33" y="52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28" y="30"/>
                    <a:pt x="40" y="7"/>
                    <a:pt x="61" y="1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0" y="6"/>
                    <a:pt x="26" y="48"/>
                    <a:pt x="26" y="48"/>
                  </a:cubicBezTo>
                  <a:cubicBezTo>
                    <a:pt x="0" y="62"/>
                    <a:pt x="12" y="84"/>
                    <a:pt x="12" y="84"/>
                  </a:cubicBezTo>
                  <a:cubicBezTo>
                    <a:pt x="8" y="71"/>
                    <a:pt x="16" y="57"/>
                    <a:pt x="29" y="53"/>
                  </a:cubicBezTo>
                  <a:close/>
                </a:path>
              </a:pathLst>
            </a:custGeom>
            <a:solidFill>
              <a:srgbClr val="D7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iṧ1ïḓè">
              <a:extLst>
                <a:ext uri="{FF2B5EF4-FFF2-40B4-BE49-F238E27FC236}">
                  <a16:creationId xmlns:a16="http://schemas.microsoft.com/office/drawing/2014/main" xmlns="" id="{9BA05997-F52D-4769-91BE-A045B8B7C00D}"/>
                </a:ext>
              </a:extLst>
            </p:cNvPr>
            <p:cNvSpPr/>
            <p:nvPr/>
          </p:nvSpPr>
          <p:spPr bwMode="auto">
            <a:xfrm>
              <a:off x="4664076" y="2551113"/>
              <a:ext cx="144463" cy="190500"/>
            </a:xfrm>
            <a:custGeom>
              <a:avLst/>
              <a:gdLst>
                <a:gd name="T0" fmla="*/ 20 w 44"/>
                <a:gd name="T1" fmla="*/ 36 h 58"/>
                <a:gd name="T2" fmla="*/ 24 w 44"/>
                <a:gd name="T3" fmla="*/ 35 h 58"/>
                <a:gd name="T4" fmla="*/ 23 w 44"/>
                <a:gd name="T5" fmla="*/ 35 h 58"/>
                <a:gd name="T6" fmla="*/ 42 w 44"/>
                <a:gd name="T7" fmla="*/ 0 h 58"/>
                <a:gd name="T8" fmla="*/ 44 w 44"/>
                <a:gd name="T9" fmla="*/ 0 h 58"/>
                <a:gd name="T10" fmla="*/ 44 w 44"/>
                <a:gd name="T11" fmla="*/ 0 h 58"/>
                <a:gd name="T12" fmla="*/ 18 w 44"/>
                <a:gd name="T13" fmla="*/ 33 h 58"/>
                <a:gd name="T14" fmla="*/ 8 w 44"/>
                <a:gd name="T15" fmla="*/ 58 h 58"/>
                <a:gd name="T16" fmla="*/ 20 w 44"/>
                <a:gd name="T1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20" y="36"/>
                  </a:moveTo>
                  <a:cubicBezTo>
                    <a:pt x="21" y="36"/>
                    <a:pt x="22" y="36"/>
                    <a:pt x="24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9" y="20"/>
                    <a:pt x="27" y="5"/>
                    <a:pt x="42" y="0"/>
                  </a:cubicBezTo>
                  <a:cubicBezTo>
                    <a:pt x="43" y="0"/>
                    <a:pt x="43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4" y="4"/>
                    <a:pt x="18" y="33"/>
                    <a:pt x="18" y="33"/>
                  </a:cubicBezTo>
                  <a:cubicBezTo>
                    <a:pt x="0" y="43"/>
                    <a:pt x="8" y="58"/>
                    <a:pt x="8" y="58"/>
                  </a:cubicBezTo>
                  <a:cubicBezTo>
                    <a:pt x="5" y="49"/>
                    <a:pt x="11" y="39"/>
                    <a:pt x="20" y="36"/>
                  </a:cubicBezTo>
                  <a:close/>
                </a:path>
              </a:pathLst>
            </a:custGeom>
            <a:solidFill>
              <a:srgbClr val="D7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îṩ1iḋe">
              <a:extLst>
                <a:ext uri="{FF2B5EF4-FFF2-40B4-BE49-F238E27FC236}">
                  <a16:creationId xmlns:a16="http://schemas.microsoft.com/office/drawing/2014/main" xmlns="" id="{F11BD2CC-1F0C-4EE0-9EE3-517C3562B367}"/>
                </a:ext>
              </a:extLst>
            </p:cNvPr>
            <p:cNvSpPr/>
            <p:nvPr/>
          </p:nvSpPr>
          <p:spPr bwMode="auto">
            <a:xfrm>
              <a:off x="5413376" y="1638301"/>
              <a:ext cx="358775" cy="358775"/>
            </a:xfrm>
            <a:custGeom>
              <a:avLst/>
              <a:gdLst>
                <a:gd name="T0" fmla="*/ 9 w 109"/>
                <a:gd name="T1" fmla="*/ 71 h 109"/>
                <a:gd name="T2" fmla="*/ 71 w 109"/>
                <a:gd name="T3" fmla="*/ 101 h 109"/>
                <a:gd name="T4" fmla="*/ 100 w 109"/>
                <a:gd name="T5" fmla="*/ 39 h 109"/>
                <a:gd name="T6" fmla="*/ 38 w 109"/>
                <a:gd name="T7" fmla="*/ 9 h 109"/>
                <a:gd name="T8" fmla="*/ 9 w 109"/>
                <a:gd name="T9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9" y="71"/>
                  </a:moveTo>
                  <a:cubicBezTo>
                    <a:pt x="18" y="96"/>
                    <a:pt x="45" y="109"/>
                    <a:pt x="71" y="101"/>
                  </a:cubicBezTo>
                  <a:cubicBezTo>
                    <a:pt x="96" y="92"/>
                    <a:pt x="109" y="64"/>
                    <a:pt x="100" y="39"/>
                  </a:cubicBezTo>
                  <a:cubicBezTo>
                    <a:pt x="91" y="13"/>
                    <a:pt x="63" y="0"/>
                    <a:pt x="38" y="9"/>
                  </a:cubicBezTo>
                  <a:cubicBezTo>
                    <a:pt x="13" y="18"/>
                    <a:pt x="0" y="46"/>
                    <a:pt x="9" y="71"/>
                  </a:cubicBezTo>
                </a:path>
              </a:pathLst>
            </a:custGeom>
            <a:solidFill>
              <a:srgbClr val="C03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íşliḋé">
              <a:extLst>
                <a:ext uri="{FF2B5EF4-FFF2-40B4-BE49-F238E27FC236}">
                  <a16:creationId xmlns:a16="http://schemas.microsoft.com/office/drawing/2014/main" xmlns="" id="{48FBB27D-5C8E-43BE-839C-D13E57CA7443}"/>
                </a:ext>
              </a:extLst>
            </p:cNvPr>
            <p:cNvSpPr/>
            <p:nvPr/>
          </p:nvSpPr>
          <p:spPr bwMode="auto">
            <a:xfrm>
              <a:off x="5413376" y="1668463"/>
              <a:ext cx="233363" cy="328613"/>
            </a:xfrm>
            <a:custGeom>
              <a:avLst/>
              <a:gdLst>
                <a:gd name="T0" fmla="*/ 10 w 71"/>
                <a:gd name="T1" fmla="*/ 62 h 100"/>
                <a:gd name="T2" fmla="*/ 39 w 71"/>
                <a:gd name="T3" fmla="*/ 0 h 100"/>
                <a:gd name="T4" fmla="*/ 38 w 71"/>
                <a:gd name="T5" fmla="*/ 0 h 100"/>
                <a:gd name="T6" fmla="*/ 9 w 71"/>
                <a:gd name="T7" fmla="*/ 62 h 100"/>
                <a:gd name="T8" fmla="*/ 71 w 71"/>
                <a:gd name="T9" fmla="*/ 92 h 100"/>
                <a:gd name="T10" fmla="*/ 71 w 71"/>
                <a:gd name="T11" fmla="*/ 91 h 100"/>
                <a:gd name="T12" fmla="*/ 10 w 71"/>
                <a:gd name="T13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00">
                  <a:moveTo>
                    <a:pt x="10" y="62"/>
                  </a:moveTo>
                  <a:cubicBezTo>
                    <a:pt x="1" y="37"/>
                    <a:pt x="14" y="9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" y="9"/>
                    <a:pt x="0" y="37"/>
                    <a:pt x="9" y="62"/>
                  </a:cubicBezTo>
                  <a:cubicBezTo>
                    <a:pt x="18" y="87"/>
                    <a:pt x="45" y="100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46" y="100"/>
                    <a:pt x="19" y="87"/>
                    <a:pt x="10" y="62"/>
                  </a:cubicBezTo>
                </a:path>
              </a:pathLst>
            </a:custGeom>
            <a:solidFill>
              <a:srgbClr val="DA4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íṣḻíḍê">
              <a:extLst>
                <a:ext uri="{FF2B5EF4-FFF2-40B4-BE49-F238E27FC236}">
                  <a16:creationId xmlns:a16="http://schemas.microsoft.com/office/drawing/2014/main" xmlns="" id="{8485BFB9-8B44-4D75-90BE-09BB4B226727}"/>
                </a:ext>
              </a:extLst>
            </p:cNvPr>
            <p:cNvSpPr/>
            <p:nvPr/>
          </p:nvSpPr>
          <p:spPr bwMode="auto">
            <a:xfrm>
              <a:off x="5472113" y="1700213"/>
              <a:ext cx="238125" cy="238125"/>
            </a:xfrm>
            <a:custGeom>
              <a:avLst/>
              <a:gdLst>
                <a:gd name="T0" fmla="*/ 69 w 72"/>
                <a:gd name="T1" fmla="*/ 30 h 72"/>
                <a:gd name="T2" fmla="*/ 43 w 72"/>
                <a:gd name="T3" fmla="*/ 68 h 72"/>
                <a:gd name="T4" fmla="*/ 4 w 72"/>
                <a:gd name="T5" fmla="*/ 42 h 72"/>
                <a:gd name="T6" fmla="*/ 30 w 72"/>
                <a:gd name="T7" fmla="*/ 3 h 72"/>
                <a:gd name="T8" fmla="*/ 69 w 72"/>
                <a:gd name="T9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9" y="30"/>
                  </a:moveTo>
                  <a:cubicBezTo>
                    <a:pt x="72" y="48"/>
                    <a:pt x="61" y="65"/>
                    <a:pt x="43" y="68"/>
                  </a:cubicBezTo>
                  <a:cubicBezTo>
                    <a:pt x="25" y="72"/>
                    <a:pt x="7" y="60"/>
                    <a:pt x="4" y="42"/>
                  </a:cubicBezTo>
                  <a:cubicBezTo>
                    <a:pt x="0" y="24"/>
                    <a:pt x="12" y="7"/>
                    <a:pt x="30" y="3"/>
                  </a:cubicBezTo>
                  <a:cubicBezTo>
                    <a:pt x="48" y="0"/>
                    <a:pt x="66" y="12"/>
                    <a:pt x="69" y="30"/>
                  </a:cubicBezTo>
                </a:path>
              </a:pathLst>
            </a:custGeom>
            <a:solidFill>
              <a:srgbClr val="A92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íśļíḋé">
              <a:extLst>
                <a:ext uri="{FF2B5EF4-FFF2-40B4-BE49-F238E27FC236}">
                  <a16:creationId xmlns:a16="http://schemas.microsoft.com/office/drawing/2014/main" xmlns="" id="{E632A3AF-77CC-4821-A0B7-215225A9758E}"/>
                </a:ext>
              </a:extLst>
            </p:cNvPr>
            <p:cNvSpPr/>
            <p:nvPr/>
          </p:nvSpPr>
          <p:spPr bwMode="auto">
            <a:xfrm>
              <a:off x="5545138" y="1665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A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šľiḑé">
              <a:extLst>
                <a:ext uri="{FF2B5EF4-FFF2-40B4-BE49-F238E27FC236}">
                  <a16:creationId xmlns:a16="http://schemas.microsoft.com/office/drawing/2014/main" xmlns="" id="{E1CBA75A-B187-4091-9308-79F1BB3CCD67}"/>
                </a:ext>
              </a:extLst>
            </p:cNvPr>
            <p:cNvSpPr/>
            <p:nvPr/>
          </p:nvSpPr>
          <p:spPr bwMode="auto">
            <a:xfrm>
              <a:off x="5545138" y="1665288"/>
              <a:ext cx="85725" cy="312738"/>
            </a:xfrm>
            <a:custGeom>
              <a:avLst/>
              <a:gdLst>
                <a:gd name="T0" fmla="*/ 21 w 26"/>
                <a:gd name="T1" fmla="*/ 79 h 95"/>
                <a:gd name="T2" fmla="*/ 21 w 26"/>
                <a:gd name="T3" fmla="*/ 79 h 95"/>
                <a:gd name="T4" fmla="*/ 14 w 26"/>
                <a:gd name="T5" fmla="*/ 80 h 95"/>
                <a:gd name="T6" fmla="*/ 13 w 26"/>
                <a:gd name="T7" fmla="*/ 80 h 95"/>
                <a:gd name="T8" fmla="*/ 15 w 26"/>
                <a:gd name="T9" fmla="*/ 95 h 95"/>
                <a:gd name="T10" fmla="*/ 15 w 26"/>
                <a:gd name="T11" fmla="*/ 95 h 95"/>
                <a:gd name="T12" fmla="*/ 21 w 26"/>
                <a:gd name="T13" fmla="*/ 95 h 95"/>
                <a:gd name="T14" fmla="*/ 22 w 26"/>
                <a:gd name="T15" fmla="*/ 94 h 95"/>
                <a:gd name="T16" fmla="*/ 26 w 26"/>
                <a:gd name="T17" fmla="*/ 94 h 95"/>
                <a:gd name="T18" fmla="*/ 25 w 26"/>
                <a:gd name="T19" fmla="*/ 91 h 95"/>
                <a:gd name="T20" fmla="*/ 23 w 26"/>
                <a:gd name="T21" fmla="*/ 86 h 95"/>
                <a:gd name="T22" fmla="*/ 21 w 26"/>
                <a:gd name="T23" fmla="*/ 79 h 95"/>
                <a:gd name="T24" fmla="*/ 0 w 26"/>
                <a:gd name="T25" fmla="*/ 0 h 95"/>
                <a:gd name="T26" fmla="*/ 0 w 26"/>
                <a:gd name="T27" fmla="*/ 0 h 95"/>
                <a:gd name="T28" fmla="*/ 3 w 26"/>
                <a:gd name="T29" fmla="*/ 16 h 95"/>
                <a:gd name="T30" fmla="*/ 4 w 26"/>
                <a:gd name="T31" fmla="*/ 15 h 95"/>
                <a:gd name="T32" fmla="*/ 0 w 26"/>
                <a:gd name="T33" fmla="*/ 1 h 95"/>
                <a:gd name="T34" fmla="*/ 0 w 26"/>
                <a:gd name="T3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95">
                  <a:moveTo>
                    <a:pt x="21" y="79"/>
                  </a:moveTo>
                  <a:cubicBezTo>
                    <a:pt x="21" y="79"/>
                    <a:pt x="21" y="79"/>
                    <a:pt x="21" y="79"/>
                  </a:cubicBezTo>
                  <a:cubicBezTo>
                    <a:pt x="18" y="80"/>
                    <a:pt x="16" y="80"/>
                    <a:pt x="14" y="80"/>
                  </a:cubicBezTo>
                  <a:cubicBezTo>
                    <a:pt x="14" y="80"/>
                    <a:pt x="13" y="80"/>
                    <a:pt x="13" y="80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7" y="95"/>
                    <a:pt x="19" y="95"/>
                    <a:pt x="21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3" y="94"/>
                    <a:pt x="25" y="94"/>
                    <a:pt x="26" y="94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4" y="89"/>
                    <a:pt x="24" y="88"/>
                    <a:pt x="23" y="86"/>
                  </a:cubicBezTo>
                  <a:cubicBezTo>
                    <a:pt x="21" y="79"/>
                    <a:pt x="21" y="79"/>
                    <a:pt x="21" y="7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2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sḻiďe">
              <a:extLst>
                <a:ext uri="{FF2B5EF4-FFF2-40B4-BE49-F238E27FC236}">
                  <a16:creationId xmlns:a16="http://schemas.microsoft.com/office/drawing/2014/main" xmlns="" id="{15EEE5FE-ADE9-46B9-BC1A-5B66922A42CC}"/>
                </a:ext>
              </a:extLst>
            </p:cNvPr>
            <p:cNvSpPr/>
            <p:nvPr/>
          </p:nvSpPr>
          <p:spPr bwMode="auto">
            <a:xfrm>
              <a:off x="5594351" y="1974851"/>
              <a:ext cx="36513" cy="3175"/>
            </a:xfrm>
            <a:custGeom>
              <a:avLst/>
              <a:gdLst>
                <a:gd name="T0" fmla="*/ 6 w 11"/>
                <a:gd name="T1" fmla="*/ 1 h 1"/>
                <a:gd name="T2" fmla="*/ 0 w 11"/>
                <a:gd name="T3" fmla="*/ 1 h 1"/>
                <a:gd name="T4" fmla="*/ 0 w 11"/>
                <a:gd name="T5" fmla="*/ 1 h 1"/>
                <a:gd name="T6" fmla="*/ 0 w 11"/>
                <a:gd name="T7" fmla="*/ 1 h 1"/>
                <a:gd name="T8" fmla="*/ 6 w 11"/>
                <a:gd name="T9" fmla="*/ 1 h 1"/>
                <a:gd name="T10" fmla="*/ 11 w 11"/>
                <a:gd name="T11" fmla="*/ 0 h 1"/>
                <a:gd name="T12" fmla="*/ 7 w 11"/>
                <a:gd name="T13" fmla="*/ 0 h 1"/>
                <a:gd name="T14" fmla="*/ 11 w 11"/>
                <a:gd name="T15" fmla="*/ 0 h 1"/>
                <a:gd name="T16" fmla="*/ 11 w 1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">
                  <a:moveTo>
                    <a:pt x="6" y="1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B92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şḻíḍé">
              <a:extLst>
                <a:ext uri="{FF2B5EF4-FFF2-40B4-BE49-F238E27FC236}">
                  <a16:creationId xmlns:a16="http://schemas.microsoft.com/office/drawing/2014/main" xmlns="" id="{B9414F36-FA9C-4357-9058-0F3C79A6AB06}"/>
                </a:ext>
              </a:extLst>
            </p:cNvPr>
            <p:cNvSpPr/>
            <p:nvPr/>
          </p:nvSpPr>
          <p:spPr bwMode="auto">
            <a:xfrm>
              <a:off x="5554663" y="1714501"/>
              <a:ext cx="60325" cy="214313"/>
            </a:xfrm>
            <a:custGeom>
              <a:avLst/>
              <a:gdLst>
                <a:gd name="T0" fmla="*/ 1 w 18"/>
                <a:gd name="T1" fmla="*/ 0 h 65"/>
                <a:gd name="T2" fmla="*/ 0 w 18"/>
                <a:gd name="T3" fmla="*/ 1 h 65"/>
                <a:gd name="T4" fmla="*/ 10 w 18"/>
                <a:gd name="T5" fmla="*/ 65 h 65"/>
                <a:gd name="T6" fmla="*/ 11 w 18"/>
                <a:gd name="T7" fmla="*/ 65 h 65"/>
                <a:gd name="T8" fmla="*/ 18 w 18"/>
                <a:gd name="T9" fmla="*/ 64 h 65"/>
                <a:gd name="T10" fmla="*/ 18 w 18"/>
                <a:gd name="T11" fmla="*/ 64 h 65"/>
                <a:gd name="T12" fmla="*/ 1 w 18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5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1" y="65"/>
                    <a:pt x="11" y="65"/>
                  </a:cubicBezTo>
                  <a:cubicBezTo>
                    <a:pt x="13" y="65"/>
                    <a:pt x="15" y="65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01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iṡliḓè">
              <a:extLst>
                <a:ext uri="{FF2B5EF4-FFF2-40B4-BE49-F238E27FC236}">
                  <a16:creationId xmlns:a16="http://schemas.microsoft.com/office/drawing/2014/main" xmlns="" id="{1844E6B9-5C25-4FB4-B268-901550AF599B}"/>
                </a:ext>
              </a:extLst>
            </p:cNvPr>
            <p:cNvSpPr/>
            <p:nvPr/>
          </p:nvSpPr>
          <p:spPr bwMode="auto">
            <a:xfrm>
              <a:off x="6432551" y="1371601"/>
              <a:ext cx="346075" cy="349250"/>
            </a:xfrm>
            <a:custGeom>
              <a:avLst/>
              <a:gdLst>
                <a:gd name="T0" fmla="*/ 100 w 105"/>
                <a:gd name="T1" fmla="*/ 44 h 106"/>
                <a:gd name="T2" fmla="*/ 62 w 105"/>
                <a:gd name="T3" fmla="*/ 101 h 106"/>
                <a:gd name="T4" fmla="*/ 5 w 105"/>
                <a:gd name="T5" fmla="*/ 62 h 106"/>
                <a:gd name="T6" fmla="*/ 44 w 105"/>
                <a:gd name="T7" fmla="*/ 5 h 106"/>
                <a:gd name="T8" fmla="*/ 100 w 105"/>
                <a:gd name="T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6">
                  <a:moveTo>
                    <a:pt x="100" y="44"/>
                  </a:moveTo>
                  <a:cubicBezTo>
                    <a:pt x="105" y="70"/>
                    <a:pt x="88" y="96"/>
                    <a:pt x="62" y="101"/>
                  </a:cubicBezTo>
                  <a:cubicBezTo>
                    <a:pt x="35" y="106"/>
                    <a:pt x="10" y="88"/>
                    <a:pt x="5" y="62"/>
                  </a:cubicBezTo>
                  <a:cubicBezTo>
                    <a:pt x="0" y="36"/>
                    <a:pt x="17" y="10"/>
                    <a:pt x="44" y="5"/>
                  </a:cubicBezTo>
                  <a:cubicBezTo>
                    <a:pt x="70" y="0"/>
                    <a:pt x="95" y="18"/>
                    <a:pt x="100" y="44"/>
                  </a:cubicBezTo>
                </a:path>
              </a:pathLst>
            </a:custGeom>
            <a:solidFill>
              <a:srgbClr val="C03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iŝlíḑè">
              <a:extLst>
                <a:ext uri="{FF2B5EF4-FFF2-40B4-BE49-F238E27FC236}">
                  <a16:creationId xmlns:a16="http://schemas.microsoft.com/office/drawing/2014/main" xmlns="" id="{8674EA47-720E-4B88-936A-D2EDBE1D2C1C}"/>
                </a:ext>
              </a:extLst>
            </p:cNvPr>
            <p:cNvSpPr/>
            <p:nvPr/>
          </p:nvSpPr>
          <p:spPr bwMode="auto">
            <a:xfrm>
              <a:off x="6573838" y="1371601"/>
              <a:ext cx="204788" cy="331788"/>
            </a:xfrm>
            <a:custGeom>
              <a:avLst/>
              <a:gdLst>
                <a:gd name="T0" fmla="*/ 56 w 62"/>
                <a:gd name="T1" fmla="*/ 44 h 101"/>
                <a:gd name="T2" fmla="*/ 0 w 62"/>
                <a:gd name="T3" fmla="*/ 5 h 101"/>
                <a:gd name="T4" fmla="*/ 1 w 62"/>
                <a:gd name="T5" fmla="*/ 5 h 101"/>
                <a:gd name="T6" fmla="*/ 57 w 62"/>
                <a:gd name="T7" fmla="*/ 44 h 101"/>
                <a:gd name="T8" fmla="*/ 19 w 62"/>
                <a:gd name="T9" fmla="*/ 101 h 101"/>
                <a:gd name="T10" fmla="*/ 18 w 62"/>
                <a:gd name="T11" fmla="*/ 101 h 101"/>
                <a:gd name="T12" fmla="*/ 56 w 62"/>
                <a:gd name="T13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01">
                  <a:moveTo>
                    <a:pt x="56" y="44"/>
                  </a:moveTo>
                  <a:cubicBezTo>
                    <a:pt x="51" y="18"/>
                    <a:pt x="26" y="1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7" y="0"/>
                    <a:pt x="52" y="18"/>
                    <a:pt x="57" y="44"/>
                  </a:cubicBezTo>
                  <a:cubicBezTo>
                    <a:pt x="62" y="70"/>
                    <a:pt x="45" y="96"/>
                    <a:pt x="19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44" y="95"/>
                    <a:pt x="61" y="70"/>
                    <a:pt x="56" y="44"/>
                  </a:cubicBezTo>
                </a:path>
              </a:pathLst>
            </a:custGeom>
            <a:solidFill>
              <a:srgbClr val="DA4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îSlíḍè">
              <a:extLst>
                <a:ext uri="{FF2B5EF4-FFF2-40B4-BE49-F238E27FC236}">
                  <a16:creationId xmlns:a16="http://schemas.microsoft.com/office/drawing/2014/main" xmlns="" id="{FD1BF0ED-F913-42AF-9D47-E4071E4C15B4}"/>
                </a:ext>
              </a:extLst>
            </p:cNvPr>
            <p:cNvSpPr/>
            <p:nvPr/>
          </p:nvSpPr>
          <p:spPr bwMode="auto">
            <a:xfrm>
              <a:off x="6481763" y="1423988"/>
              <a:ext cx="247650" cy="244475"/>
            </a:xfrm>
            <a:custGeom>
              <a:avLst/>
              <a:gdLst>
                <a:gd name="T0" fmla="*/ 6 w 75"/>
                <a:gd name="T1" fmla="*/ 48 h 74"/>
                <a:gd name="T2" fmla="*/ 49 w 75"/>
                <a:gd name="T3" fmla="*/ 68 h 74"/>
                <a:gd name="T4" fmla="*/ 69 w 75"/>
                <a:gd name="T5" fmla="*/ 26 h 74"/>
                <a:gd name="T6" fmla="*/ 27 w 75"/>
                <a:gd name="T7" fmla="*/ 6 h 74"/>
                <a:gd name="T8" fmla="*/ 6 w 75"/>
                <a:gd name="T9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6" y="48"/>
                  </a:moveTo>
                  <a:cubicBezTo>
                    <a:pt x="13" y="65"/>
                    <a:pt x="31" y="74"/>
                    <a:pt x="49" y="68"/>
                  </a:cubicBezTo>
                  <a:cubicBezTo>
                    <a:pt x="66" y="62"/>
                    <a:pt x="75" y="43"/>
                    <a:pt x="69" y="26"/>
                  </a:cubicBezTo>
                  <a:cubicBezTo>
                    <a:pt x="63" y="9"/>
                    <a:pt x="44" y="0"/>
                    <a:pt x="27" y="6"/>
                  </a:cubicBezTo>
                  <a:cubicBezTo>
                    <a:pt x="9" y="12"/>
                    <a:pt x="0" y="31"/>
                    <a:pt x="6" y="48"/>
                  </a:cubicBezTo>
                </a:path>
              </a:pathLst>
            </a:custGeom>
            <a:solidFill>
              <a:srgbClr val="A92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ïṡlîḑe">
              <a:extLst>
                <a:ext uri="{FF2B5EF4-FFF2-40B4-BE49-F238E27FC236}">
                  <a16:creationId xmlns:a16="http://schemas.microsoft.com/office/drawing/2014/main" xmlns="" id="{0DA7EBB0-315B-4884-B2FB-3F463F9B0EEA}"/>
                </a:ext>
              </a:extLst>
            </p:cNvPr>
            <p:cNvSpPr/>
            <p:nvPr/>
          </p:nvSpPr>
          <p:spPr bwMode="auto">
            <a:xfrm>
              <a:off x="6570663" y="1390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A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îśḷïḓè">
              <a:extLst>
                <a:ext uri="{FF2B5EF4-FFF2-40B4-BE49-F238E27FC236}">
                  <a16:creationId xmlns:a16="http://schemas.microsoft.com/office/drawing/2014/main" xmlns="" id="{05A6AC7B-22B7-4FDE-ADA9-689DC28CF090}"/>
                </a:ext>
              </a:extLst>
            </p:cNvPr>
            <p:cNvSpPr/>
            <p:nvPr/>
          </p:nvSpPr>
          <p:spPr bwMode="auto">
            <a:xfrm>
              <a:off x="6570663" y="1390651"/>
              <a:ext cx="112713" cy="306388"/>
            </a:xfrm>
            <a:custGeom>
              <a:avLst/>
              <a:gdLst>
                <a:gd name="T0" fmla="*/ 29 w 34"/>
                <a:gd name="T1" fmla="*/ 75 h 93"/>
                <a:gd name="T2" fmla="*/ 22 w 34"/>
                <a:gd name="T3" fmla="*/ 78 h 93"/>
                <a:gd name="T4" fmla="*/ 21 w 34"/>
                <a:gd name="T5" fmla="*/ 78 h 93"/>
                <a:gd name="T6" fmla="*/ 22 w 34"/>
                <a:gd name="T7" fmla="*/ 85 h 93"/>
                <a:gd name="T8" fmla="*/ 23 w 34"/>
                <a:gd name="T9" fmla="*/ 87 h 93"/>
                <a:gd name="T10" fmla="*/ 25 w 34"/>
                <a:gd name="T11" fmla="*/ 93 h 93"/>
                <a:gd name="T12" fmla="*/ 28 w 34"/>
                <a:gd name="T13" fmla="*/ 92 h 93"/>
                <a:gd name="T14" fmla="*/ 29 w 34"/>
                <a:gd name="T15" fmla="*/ 91 h 93"/>
                <a:gd name="T16" fmla="*/ 34 w 34"/>
                <a:gd name="T17" fmla="*/ 89 h 93"/>
                <a:gd name="T18" fmla="*/ 29 w 34"/>
                <a:gd name="T19" fmla="*/ 75 h 93"/>
                <a:gd name="T20" fmla="*/ 0 w 34"/>
                <a:gd name="T21" fmla="*/ 0 h 93"/>
                <a:gd name="T22" fmla="*/ 0 w 34"/>
                <a:gd name="T23" fmla="*/ 0 h 93"/>
                <a:gd name="T24" fmla="*/ 4 w 34"/>
                <a:gd name="T25" fmla="*/ 15 h 93"/>
                <a:gd name="T26" fmla="*/ 5 w 34"/>
                <a:gd name="T27" fmla="*/ 14 h 93"/>
                <a:gd name="T28" fmla="*/ 0 w 34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93">
                  <a:moveTo>
                    <a:pt x="29" y="75"/>
                  </a:moveTo>
                  <a:cubicBezTo>
                    <a:pt x="26" y="76"/>
                    <a:pt x="24" y="77"/>
                    <a:pt x="22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3" y="86"/>
                    <a:pt x="23" y="87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6" y="93"/>
                    <a:pt x="27" y="92"/>
                    <a:pt x="28" y="92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1" y="91"/>
                    <a:pt x="32" y="90"/>
                    <a:pt x="34" y="89"/>
                  </a:cubicBezTo>
                  <a:cubicBezTo>
                    <a:pt x="29" y="75"/>
                    <a:pt x="29" y="75"/>
                    <a:pt x="29" y="7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2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ïşḻïḍê">
              <a:extLst>
                <a:ext uri="{FF2B5EF4-FFF2-40B4-BE49-F238E27FC236}">
                  <a16:creationId xmlns:a16="http://schemas.microsoft.com/office/drawing/2014/main" xmlns="" id="{AA0ED979-49CA-4DB3-8345-3169A08F9099}"/>
                </a:ext>
              </a:extLst>
            </p:cNvPr>
            <p:cNvSpPr/>
            <p:nvPr/>
          </p:nvSpPr>
          <p:spPr bwMode="auto">
            <a:xfrm>
              <a:off x="6653213" y="1684338"/>
              <a:ext cx="30163" cy="12700"/>
            </a:xfrm>
            <a:custGeom>
              <a:avLst/>
              <a:gdLst>
                <a:gd name="T0" fmla="*/ 3 w 9"/>
                <a:gd name="T1" fmla="*/ 3 h 4"/>
                <a:gd name="T2" fmla="*/ 0 w 9"/>
                <a:gd name="T3" fmla="*/ 4 h 4"/>
                <a:gd name="T4" fmla="*/ 0 w 9"/>
                <a:gd name="T5" fmla="*/ 4 h 4"/>
                <a:gd name="T6" fmla="*/ 3 w 9"/>
                <a:gd name="T7" fmla="*/ 3 h 4"/>
                <a:gd name="T8" fmla="*/ 9 w 9"/>
                <a:gd name="T9" fmla="*/ 0 h 4"/>
                <a:gd name="T10" fmla="*/ 4 w 9"/>
                <a:gd name="T11" fmla="*/ 2 h 4"/>
                <a:gd name="T12" fmla="*/ 9 w 9"/>
                <a:gd name="T13" fmla="*/ 0 h 4"/>
                <a:gd name="T14" fmla="*/ 9 w 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3" y="3"/>
                  </a:move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9" y="0"/>
                  </a:moveTo>
                  <a:cubicBezTo>
                    <a:pt x="7" y="1"/>
                    <a:pt x="6" y="2"/>
                    <a:pt x="4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92F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îṥ1idê">
              <a:extLst>
                <a:ext uri="{FF2B5EF4-FFF2-40B4-BE49-F238E27FC236}">
                  <a16:creationId xmlns:a16="http://schemas.microsoft.com/office/drawing/2014/main" xmlns="" id="{9CD9BE53-4805-47E9-A99A-AFEA62362111}"/>
                </a:ext>
              </a:extLst>
            </p:cNvPr>
            <p:cNvSpPr/>
            <p:nvPr/>
          </p:nvSpPr>
          <p:spPr bwMode="auto">
            <a:xfrm>
              <a:off x="6584951" y="1436688"/>
              <a:ext cx="82550" cy="211138"/>
            </a:xfrm>
            <a:custGeom>
              <a:avLst/>
              <a:gdLst>
                <a:gd name="T0" fmla="*/ 1 w 25"/>
                <a:gd name="T1" fmla="*/ 0 h 64"/>
                <a:gd name="T2" fmla="*/ 0 w 25"/>
                <a:gd name="T3" fmla="*/ 1 h 64"/>
                <a:gd name="T4" fmla="*/ 16 w 25"/>
                <a:gd name="T5" fmla="*/ 61 h 64"/>
                <a:gd name="T6" fmla="*/ 17 w 25"/>
                <a:gd name="T7" fmla="*/ 64 h 64"/>
                <a:gd name="T8" fmla="*/ 18 w 25"/>
                <a:gd name="T9" fmla="*/ 64 h 64"/>
                <a:gd name="T10" fmla="*/ 25 w 25"/>
                <a:gd name="T11" fmla="*/ 61 h 64"/>
                <a:gd name="T12" fmla="*/ 1 w 25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8" y="64"/>
                  </a:cubicBezTo>
                  <a:cubicBezTo>
                    <a:pt x="20" y="63"/>
                    <a:pt x="22" y="62"/>
                    <a:pt x="25" y="6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01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Sľîḑê">
              <a:extLst>
                <a:ext uri="{FF2B5EF4-FFF2-40B4-BE49-F238E27FC236}">
                  <a16:creationId xmlns:a16="http://schemas.microsoft.com/office/drawing/2014/main" xmlns="" id="{2F592E6E-9838-44BF-A68F-0C20B7A55F80}"/>
                </a:ext>
              </a:extLst>
            </p:cNvPr>
            <p:cNvSpPr/>
            <p:nvPr/>
          </p:nvSpPr>
          <p:spPr bwMode="auto">
            <a:xfrm>
              <a:off x="6597651" y="1914526"/>
              <a:ext cx="42863" cy="9525"/>
            </a:xfrm>
            <a:custGeom>
              <a:avLst/>
              <a:gdLst>
                <a:gd name="T0" fmla="*/ 5 w 13"/>
                <a:gd name="T1" fmla="*/ 0 h 3"/>
                <a:gd name="T2" fmla="*/ 3 w 13"/>
                <a:gd name="T3" fmla="*/ 0 h 3"/>
                <a:gd name="T4" fmla="*/ 0 w 13"/>
                <a:gd name="T5" fmla="*/ 3 h 3"/>
                <a:gd name="T6" fmla="*/ 13 w 13"/>
                <a:gd name="T7" fmla="*/ 3 h 3"/>
                <a:gd name="T8" fmla="*/ 5 w 13"/>
                <a:gd name="T9" fmla="*/ 0 h 3"/>
                <a:gd name="T10" fmla="*/ 5 w 1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8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120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ïsļîḑe">
              <a:extLst>
                <a:ext uri="{FF2B5EF4-FFF2-40B4-BE49-F238E27FC236}">
                  <a16:creationId xmlns:a16="http://schemas.microsoft.com/office/drawing/2014/main" xmlns="" id="{2E362041-2566-4997-AA0A-94679AAD697B}"/>
                </a:ext>
              </a:extLst>
            </p:cNvPr>
            <p:cNvSpPr/>
            <p:nvPr/>
          </p:nvSpPr>
          <p:spPr bwMode="auto">
            <a:xfrm>
              <a:off x="6577013" y="1924051"/>
              <a:ext cx="82550" cy="26988"/>
            </a:xfrm>
            <a:custGeom>
              <a:avLst/>
              <a:gdLst>
                <a:gd name="T0" fmla="*/ 19 w 25"/>
                <a:gd name="T1" fmla="*/ 0 h 8"/>
                <a:gd name="T2" fmla="*/ 6 w 25"/>
                <a:gd name="T3" fmla="*/ 0 h 8"/>
                <a:gd name="T4" fmla="*/ 0 w 25"/>
                <a:gd name="T5" fmla="*/ 8 h 8"/>
                <a:gd name="T6" fmla="*/ 23 w 25"/>
                <a:gd name="T7" fmla="*/ 8 h 8"/>
                <a:gd name="T8" fmla="*/ 25 w 25"/>
                <a:gd name="T9" fmla="*/ 5 h 8"/>
                <a:gd name="T10" fmla="*/ 19 w 2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">
                  <a:moveTo>
                    <a:pt x="1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5"/>
                    <a:pt x="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6"/>
                    <a:pt x="25" y="5"/>
                  </a:cubicBezTo>
                  <a:cubicBezTo>
                    <a:pt x="23" y="3"/>
                    <a:pt x="21" y="1"/>
                    <a:pt x="19" y="0"/>
                  </a:cubicBezTo>
                </a:path>
              </a:pathLst>
            </a:custGeom>
            <a:solidFill>
              <a:srgbClr val="210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íṥḷiḍè">
              <a:extLst>
                <a:ext uri="{FF2B5EF4-FFF2-40B4-BE49-F238E27FC236}">
                  <a16:creationId xmlns:a16="http://schemas.microsoft.com/office/drawing/2014/main" xmlns="" id="{37054AF4-818E-4AC6-BCC3-61BC181E3996}"/>
                </a:ext>
              </a:extLst>
            </p:cNvPr>
            <p:cNvSpPr/>
            <p:nvPr/>
          </p:nvSpPr>
          <p:spPr bwMode="auto">
            <a:xfrm>
              <a:off x="6564313" y="1951038"/>
              <a:ext cx="88900" cy="12700"/>
            </a:xfrm>
            <a:custGeom>
              <a:avLst/>
              <a:gdLst>
                <a:gd name="T0" fmla="*/ 27 w 27"/>
                <a:gd name="T1" fmla="*/ 0 h 4"/>
                <a:gd name="T2" fmla="*/ 4 w 27"/>
                <a:gd name="T3" fmla="*/ 0 h 4"/>
                <a:gd name="T4" fmla="*/ 0 w 27"/>
                <a:gd name="T5" fmla="*/ 4 h 4"/>
                <a:gd name="T6" fmla="*/ 25 w 27"/>
                <a:gd name="T7" fmla="*/ 4 h 4"/>
                <a:gd name="T8" fmla="*/ 27 w 2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3"/>
                    <a:pt x="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3"/>
                    <a:pt x="27" y="1"/>
                    <a:pt x="27" y="0"/>
                  </a:cubicBezTo>
                </a:path>
              </a:pathLst>
            </a:custGeom>
            <a:solidFill>
              <a:srgbClr val="999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îsḻïḍé">
              <a:extLst>
                <a:ext uri="{FF2B5EF4-FFF2-40B4-BE49-F238E27FC236}">
                  <a16:creationId xmlns:a16="http://schemas.microsoft.com/office/drawing/2014/main" xmlns="" id="{2AE37183-5359-458C-86BC-F88054A27B3E}"/>
                </a:ext>
              </a:extLst>
            </p:cNvPr>
            <p:cNvSpPr/>
            <p:nvPr/>
          </p:nvSpPr>
          <p:spPr bwMode="auto">
            <a:xfrm>
              <a:off x="6545263" y="1963738"/>
              <a:ext cx="101600" cy="20638"/>
            </a:xfrm>
            <a:custGeom>
              <a:avLst/>
              <a:gdLst>
                <a:gd name="T0" fmla="*/ 6 w 31"/>
                <a:gd name="T1" fmla="*/ 0 h 6"/>
                <a:gd name="T2" fmla="*/ 0 w 31"/>
                <a:gd name="T3" fmla="*/ 6 h 6"/>
                <a:gd name="T4" fmla="*/ 27 w 31"/>
                <a:gd name="T5" fmla="*/ 6 h 6"/>
                <a:gd name="T6" fmla="*/ 31 w 31"/>
                <a:gd name="T7" fmla="*/ 0 h 6"/>
                <a:gd name="T8" fmla="*/ 6 w 3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4"/>
                    <a:pt x="30" y="2"/>
                    <a:pt x="31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BA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íṣḷîďê">
              <a:extLst>
                <a:ext uri="{FF2B5EF4-FFF2-40B4-BE49-F238E27FC236}">
                  <a16:creationId xmlns:a16="http://schemas.microsoft.com/office/drawing/2014/main" xmlns="" id="{44E80430-DEE3-4EF2-8FD9-EAF5A66943E2}"/>
                </a:ext>
              </a:extLst>
            </p:cNvPr>
            <p:cNvSpPr/>
            <p:nvPr/>
          </p:nvSpPr>
          <p:spPr bwMode="auto">
            <a:xfrm>
              <a:off x="6524626" y="1984376"/>
              <a:ext cx="109538" cy="15875"/>
            </a:xfrm>
            <a:custGeom>
              <a:avLst/>
              <a:gdLst>
                <a:gd name="T0" fmla="*/ 6 w 33"/>
                <a:gd name="T1" fmla="*/ 0 h 5"/>
                <a:gd name="T2" fmla="*/ 0 w 33"/>
                <a:gd name="T3" fmla="*/ 4 h 5"/>
                <a:gd name="T4" fmla="*/ 29 w 33"/>
                <a:gd name="T5" fmla="*/ 5 h 5"/>
                <a:gd name="T6" fmla="*/ 33 w 33"/>
                <a:gd name="T7" fmla="*/ 0 h 5"/>
                <a:gd name="T8" fmla="*/ 6 w 3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">
                  <a:moveTo>
                    <a:pt x="6" y="0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4"/>
                    <a:pt x="32" y="2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C3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iŝlíḋé">
              <a:extLst>
                <a:ext uri="{FF2B5EF4-FFF2-40B4-BE49-F238E27FC236}">
                  <a16:creationId xmlns:a16="http://schemas.microsoft.com/office/drawing/2014/main" xmlns="" id="{95B0832A-DF7C-40AD-AE22-78CAAAB7AA2C}"/>
                </a:ext>
              </a:extLst>
            </p:cNvPr>
            <p:cNvSpPr/>
            <p:nvPr/>
          </p:nvSpPr>
          <p:spPr bwMode="auto">
            <a:xfrm>
              <a:off x="6505576" y="1997076"/>
              <a:ext cx="114300" cy="20638"/>
            </a:xfrm>
            <a:custGeom>
              <a:avLst/>
              <a:gdLst>
                <a:gd name="T0" fmla="*/ 6 w 35"/>
                <a:gd name="T1" fmla="*/ 0 h 6"/>
                <a:gd name="T2" fmla="*/ 0 w 35"/>
                <a:gd name="T3" fmla="*/ 4 h 6"/>
                <a:gd name="T4" fmla="*/ 32 w 35"/>
                <a:gd name="T5" fmla="*/ 6 h 6"/>
                <a:gd name="T6" fmla="*/ 35 w 35"/>
                <a:gd name="T7" fmla="*/ 1 h 6"/>
                <a:gd name="T8" fmla="*/ 6 w 3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">
                  <a:moveTo>
                    <a:pt x="6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4"/>
                    <a:pt x="34" y="3"/>
                    <a:pt x="35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60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îsḷïdé">
              <a:extLst>
                <a:ext uri="{FF2B5EF4-FFF2-40B4-BE49-F238E27FC236}">
                  <a16:creationId xmlns:a16="http://schemas.microsoft.com/office/drawing/2014/main" xmlns="" id="{9A8D2060-965B-4473-AA38-9196F459D3B7}"/>
                </a:ext>
              </a:extLst>
            </p:cNvPr>
            <p:cNvSpPr/>
            <p:nvPr/>
          </p:nvSpPr>
          <p:spPr bwMode="auto">
            <a:xfrm>
              <a:off x="6502401" y="2009776"/>
              <a:ext cx="107950" cy="11113"/>
            </a:xfrm>
            <a:custGeom>
              <a:avLst/>
              <a:gdLst>
                <a:gd name="T0" fmla="*/ 1 w 33"/>
                <a:gd name="T1" fmla="*/ 0 h 3"/>
                <a:gd name="T2" fmla="*/ 0 w 33"/>
                <a:gd name="T3" fmla="*/ 1 h 3"/>
                <a:gd name="T4" fmla="*/ 32 w 33"/>
                <a:gd name="T5" fmla="*/ 3 h 3"/>
                <a:gd name="T6" fmla="*/ 33 w 33"/>
                <a:gd name="T7" fmla="*/ 2 h 3"/>
                <a:gd name="T8" fmla="*/ 1 w 3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2" y="2"/>
                    <a:pt x="3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82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ïśľïḑê">
              <a:extLst>
                <a:ext uri="{FF2B5EF4-FFF2-40B4-BE49-F238E27FC236}">
                  <a16:creationId xmlns:a16="http://schemas.microsoft.com/office/drawing/2014/main" xmlns="" id="{3A95513F-961D-4522-A6C2-3356771262D3}"/>
                </a:ext>
              </a:extLst>
            </p:cNvPr>
            <p:cNvSpPr/>
            <p:nvPr/>
          </p:nvSpPr>
          <p:spPr bwMode="auto">
            <a:xfrm>
              <a:off x="5722938" y="2024063"/>
              <a:ext cx="871538" cy="168275"/>
            </a:xfrm>
            <a:custGeom>
              <a:avLst/>
              <a:gdLst>
                <a:gd name="T0" fmla="*/ 229 w 264"/>
                <a:gd name="T1" fmla="*/ 0 h 51"/>
                <a:gd name="T2" fmla="*/ 215 w 264"/>
                <a:gd name="T3" fmla="*/ 5 h 51"/>
                <a:gd name="T4" fmla="*/ 82 w 264"/>
                <a:gd name="T5" fmla="*/ 41 h 51"/>
                <a:gd name="T6" fmla="*/ 58 w 264"/>
                <a:gd name="T7" fmla="*/ 45 h 51"/>
                <a:gd name="T8" fmla="*/ 0 w 264"/>
                <a:gd name="T9" fmla="*/ 24 h 51"/>
                <a:gd name="T10" fmla="*/ 65 w 264"/>
                <a:gd name="T11" fmla="*/ 51 h 51"/>
                <a:gd name="T12" fmla="*/ 80 w 264"/>
                <a:gd name="T13" fmla="*/ 49 h 51"/>
                <a:gd name="T14" fmla="*/ 216 w 264"/>
                <a:gd name="T15" fmla="*/ 27 h 51"/>
                <a:gd name="T16" fmla="*/ 264 w 264"/>
                <a:gd name="T17" fmla="*/ 2 h 51"/>
                <a:gd name="T18" fmla="*/ 229 w 264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51">
                  <a:moveTo>
                    <a:pt x="229" y="0"/>
                  </a:moveTo>
                  <a:cubicBezTo>
                    <a:pt x="224" y="2"/>
                    <a:pt x="220" y="4"/>
                    <a:pt x="215" y="5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4" y="43"/>
                    <a:pt x="66" y="45"/>
                    <a:pt x="58" y="45"/>
                  </a:cubicBezTo>
                  <a:cubicBezTo>
                    <a:pt x="37" y="45"/>
                    <a:pt x="16" y="37"/>
                    <a:pt x="0" y="24"/>
                  </a:cubicBezTo>
                  <a:cubicBezTo>
                    <a:pt x="17" y="41"/>
                    <a:pt x="40" y="51"/>
                    <a:pt x="65" y="51"/>
                  </a:cubicBezTo>
                  <a:cubicBezTo>
                    <a:pt x="70" y="51"/>
                    <a:pt x="75" y="50"/>
                    <a:pt x="80" y="49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35" y="24"/>
                    <a:pt x="251" y="15"/>
                    <a:pt x="264" y="2"/>
                  </a:cubicBezTo>
                  <a:cubicBezTo>
                    <a:pt x="229" y="0"/>
                    <a:pt x="229" y="0"/>
                    <a:pt x="229" y="0"/>
                  </a:cubicBezTo>
                </a:path>
              </a:pathLst>
            </a:custGeom>
            <a:solidFill>
              <a:srgbClr val="C8C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iṡ1îḍê">
              <a:extLst>
                <a:ext uri="{FF2B5EF4-FFF2-40B4-BE49-F238E27FC236}">
                  <a16:creationId xmlns:a16="http://schemas.microsoft.com/office/drawing/2014/main" xmlns="" id="{967F34FC-A317-482F-999C-41B2B128DA78}"/>
                </a:ext>
              </a:extLst>
            </p:cNvPr>
            <p:cNvSpPr/>
            <p:nvPr/>
          </p:nvSpPr>
          <p:spPr bwMode="auto">
            <a:xfrm>
              <a:off x="6478588" y="2014538"/>
              <a:ext cx="128588" cy="15875"/>
            </a:xfrm>
            <a:custGeom>
              <a:avLst/>
              <a:gdLst>
                <a:gd name="T0" fmla="*/ 7 w 39"/>
                <a:gd name="T1" fmla="*/ 0 h 5"/>
                <a:gd name="T2" fmla="*/ 0 w 39"/>
                <a:gd name="T3" fmla="*/ 3 h 5"/>
                <a:gd name="T4" fmla="*/ 35 w 39"/>
                <a:gd name="T5" fmla="*/ 5 h 5"/>
                <a:gd name="T6" fmla="*/ 39 w 39"/>
                <a:gd name="T7" fmla="*/ 2 h 5"/>
                <a:gd name="T8" fmla="*/ 7 w 3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">
                  <a:moveTo>
                    <a:pt x="7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4"/>
                    <a:pt x="38" y="3"/>
                    <a:pt x="39" y="2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261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iṥļïdê">
              <a:extLst>
                <a:ext uri="{FF2B5EF4-FFF2-40B4-BE49-F238E27FC236}">
                  <a16:creationId xmlns:a16="http://schemas.microsoft.com/office/drawing/2014/main" xmlns="" id="{B436F216-299E-4792-A2F5-46189C7A8AD4}"/>
                </a:ext>
              </a:extLst>
            </p:cNvPr>
            <p:cNvSpPr/>
            <p:nvPr/>
          </p:nvSpPr>
          <p:spPr bwMode="auto">
            <a:xfrm>
              <a:off x="5489576" y="1087438"/>
              <a:ext cx="1200150" cy="1114425"/>
            </a:xfrm>
            <a:custGeom>
              <a:avLst/>
              <a:gdLst>
                <a:gd name="T0" fmla="*/ 286 w 364"/>
                <a:gd name="T1" fmla="*/ 289 h 338"/>
                <a:gd name="T2" fmla="*/ 153 w 364"/>
                <a:gd name="T3" fmla="*/ 325 h 338"/>
                <a:gd name="T4" fmla="*/ 40 w 364"/>
                <a:gd name="T5" fmla="*/ 261 h 338"/>
                <a:gd name="T6" fmla="*/ 13 w 364"/>
                <a:gd name="T7" fmla="*/ 162 h 338"/>
                <a:gd name="T8" fmla="*/ 78 w 364"/>
                <a:gd name="T9" fmla="*/ 49 h 338"/>
                <a:gd name="T10" fmla="*/ 211 w 364"/>
                <a:gd name="T11" fmla="*/ 13 h 338"/>
                <a:gd name="T12" fmla="*/ 324 w 364"/>
                <a:gd name="T13" fmla="*/ 78 h 338"/>
                <a:gd name="T14" fmla="*/ 350 w 364"/>
                <a:gd name="T15" fmla="*/ 177 h 338"/>
                <a:gd name="T16" fmla="*/ 286 w 364"/>
                <a:gd name="T17" fmla="*/ 28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38">
                  <a:moveTo>
                    <a:pt x="286" y="289"/>
                  </a:moveTo>
                  <a:cubicBezTo>
                    <a:pt x="153" y="325"/>
                    <a:pt x="153" y="325"/>
                    <a:pt x="153" y="325"/>
                  </a:cubicBezTo>
                  <a:cubicBezTo>
                    <a:pt x="104" y="338"/>
                    <a:pt x="53" y="309"/>
                    <a:pt x="40" y="2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0" y="113"/>
                    <a:pt x="29" y="62"/>
                    <a:pt x="78" y="49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260" y="0"/>
                    <a:pt x="311" y="29"/>
                    <a:pt x="324" y="78"/>
                  </a:cubicBezTo>
                  <a:cubicBezTo>
                    <a:pt x="350" y="177"/>
                    <a:pt x="350" y="177"/>
                    <a:pt x="350" y="177"/>
                  </a:cubicBezTo>
                  <a:cubicBezTo>
                    <a:pt x="364" y="226"/>
                    <a:pt x="335" y="276"/>
                    <a:pt x="286" y="289"/>
                  </a:cubicBezTo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iślîḍê">
              <a:extLst>
                <a:ext uri="{FF2B5EF4-FFF2-40B4-BE49-F238E27FC236}">
                  <a16:creationId xmlns:a16="http://schemas.microsoft.com/office/drawing/2014/main" xmlns="" id="{FB78C80E-5925-476A-B89C-8E957E44A1D1}"/>
                </a:ext>
              </a:extLst>
            </p:cNvPr>
            <p:cNvSpPr/>
            <p:nvPr/>
          </p:nvSpPr>
          <p:spPr bwMode="auto">
            <a:xfrm>
              <a:off x="5692776" y="1209676"/>
              <a:ext cx="996950" cy="979488"/>
            </a:xfrm>
            <a:custGeom>
              <a:avLst/>
              <a:gdLst>
                <a:gd name="T0" fmla="*/ 288 w 302"/>
                <a:gd name="T1" fmla="*/ 140 h 297"/>
                <a:gd name="T2" fmla="*/ 262 w 302"/>
                <a:gd name="T3" fmla="*/ 41 h 297"/>
                <a:gd name="T4" fmla="*/ 238 w 302"/>
                <a:gd name="T5" fmla="*/ 0 h 297"/>
                <a:gd name="T6" fmla="*/ 260 w 302"/>
                <a:gd name="T7" fmla="*/ 39 h 297"/>
                <a:gd name="T8" fmla="*/ 287 w 302"/>
                <a:gd name="T9" fmla="*/ 138 h 297"/>
                <a:gd name="T10" fmla="*/ 222 w 302"/>
                <a:gd name="T11" fmla="*/ 251 h 297"/>
                <a:gd name="T12" fmla="*/ 89 w 302"/>
                <a:gd name="T13" fmla="*/ 287 h 297"/>
                <a:gd name="T14" fmla="*/ 0 w 302"/>
                <a:gd name="T15" fmla="*/ 263 h 297"/>
                <a:gd name="T16" fmla="*/ 91 w 302"/>
                <a:gd name="T17" fmla="*/ 288 h 297"/>
                <a:gd name="T18" fmla="*/ 224 w 302"/>
                <a:gd name="T19" fmla="*/ 252 h 297"/>
                <a:gd name="T20" fmla="*/ 288 w 302"/>
                <a:gd name="T21" fmla="*/ 14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2" h="297">
                  <a:moveTo>
                    <a:pt x="288" y="140"/>
                  </a:moveTo>
                  <a:cubicBezTo>
                    <a:pt x="262" y="41"/>
                    <a:pt x="262" y="41"/>
                    <a:pt x="262" y="41"/>
                  </a:cubicBezTo>
                  <a:cubicBezTo>
                    <a:pt x="257" y="25"/>
                    <a:pt x="249" y="11"/>
                    <a:pt x="238" y="0"/>
                  </a:cubicBezTo>
                  <a:cubicBezTo>
                    <a:pt x="248" y="11"/>
                    <a:pt x="256" y="24"/>
                    <a:pt x="260" y="39"/>
                  </a:cubicBezTo>
                  <a:cubicBezTo>
                    <a:pt x="287" y="138"/>
                    <a:pt x="287" y="138"/>
                    <a:pt x="287" y="138"/>
                  </a:cubicBezTo>
                  <a:cubicBezTo>
                    <a:pt x="300" y="187"/>
                    <a:pt x="271" y="237"/>
                    <a:pt x="222" y="251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56" y="295"/>
                    <a:pt x="23" y="285"/>
                    <a:pt x="0" y="263"/>
                  </a:cubicBezTo>
                  <a:cubicBezTo>
                    <a:pt x="23" y="286"/>
                    <a:pt x="57" y="297"/>
                    <a:pt x="91" y="288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73" y="239"/>
                    <a:pt x="302" y="189"/>
                    <a:pt x="288" y="140"/>
                  </a:cubicBezTo>
                </a:path>
              </a:pathLst>
            </a:custGeom>
            <a:solidFill>
              <a:srgbClr val="E46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ïSliḑè">
              <a:extLst>
                <a:ext uri="{FF2B5EF4-FFF2-40B4-BE49-F238E27FC236}">
                  <a16:creationId xmlns:a16="http://schemas.microsoft.com/office/drawing/2014/main" xmlns="" id="{01716880-DA06-41BD-9D79-C10EC9802C95}"/>
                </a:ext>
              </a:extLst>
            </p:cNvPr>
            <p:cNvSpPr/>
            <p:nvPr/>
          </p:nvSpPr>
          <p:spPr bwMode="auto">
            <a:xfrm>
              <a:off x="5661026" y="1552576"/>
              <a:ext cx="379413" cy="379413"/>
            </a:xfrm>
            <a:custGeom>
              <a:avLst/>
              <a:gdLst>
                <a:gd name="T0" fmla="*/ 93 w 115"/>
                <a:gd name="T1" fmla="*/ 95 h 115"/>
                <a:gd name="T2" fmla="*/ 20 w 115"/>
                <a:gd name="T3" fmla="*/ 92 h 115"/>
                <a:gd name="T4" fmla="*/ 23 w 115"/>
                <a:gd name="T5" fmla="*/ 19 h 115"/>
                <a:gd name="T6" fmla="*/ 96 w 115"/>
                <a:gd name="T7" fmla="*/ 22 h 115"/>
                <a:gd name="T8" fmla="*/ 93 w 115"/>
                <a:gd name="T9" fmla="*/ 9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93" y="95"/>
                  </a:moveTo>
                  <a:cubicBezTo>
                    <a:pt x="72" y="115"/>
                    <a:pt x="39" y="113"/>
                    <a:pt x="20" y="92"/>
                  </a:cubicBezTo>
                  <a:cubicBezTo>
                    <a:pt x="0" y="71"/>
                    <a:pt x="2" y="38"/>
                    <a:pt x="23" y="19"/>
                  </a:cubicBezTo>
                  <a:cubicBezTo>
                    <a:pt x="44" y="0"/>
                    <a:pt x="76" y="1"/>
                    <a:pt x="96" y="22"/>
                  </a:cubicBezTo>
                  <a:cubicBezTo>
                    <a:pt x="115" y="43"/>
                    <a:pt x="114" y="76"/>
                    <a:pt x="93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ïṧ1íďe">
              <a:extLst>
                <a:ext uri="{FF2B5EF4-FFF2-40B4-BE49-F238E27FC236}">
                  <a16:creationId xmlns:a16="http://schemas.microsoft.com/office/drawing/2014/main" xmlns="" id="{3CF6CEBC-CA58-43D2-B178-E077A97E9B4F}"/>
                </a:ext>
              </a:extLst>
            </p:cNvPr>
            <p:cNvSpPr/>
            <p:nvPr/>
          </p:nvSpPr>
          <p:spPr bwMode="auto">
            <a:xfrm>
              <a:off x="5729288" y="1708151"/>
              <a:ext cx="280988" cy="220663"/>
            </a:xfrm>
            <a:custGeom>
              <a:avLst/>
              <a:gdLst>
                <a:gd name="T0" fmla="*/ 14 w 85"/>
                <a:gd name="T1" fmla="*/ 17 h 67"/>
                <a:gd name="T2" fmla="*/ 0 w 85"/>
                <a:gd name="T3" fmla="*/ 46 h 67"/>
                <a:gd name="T4" fmla="*/ 72 w 85"/>
                <a:gd name="T5" fmla="*/ 48 h 67"/>
                <a:gd name="T6" fmla="*/ 85 w 85"/>
                <a:gd name="T7" fmla="*/ 29 h 67"/>
                <a:gd name="T8" fmla="*/ 78 w 85"/>
                <a:gd name="T9" fmla="*/ 19 h 67"/>
                <a:gd name="T10" fmla="*/ 14 w 85"/>
                <a:gd name="T11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7">
                  <a:moveTo>
                    <a:pt x="14" y="17"/>
                  </a:moveTo>
                  <a:cubicBezTo>
                    <a:pt x="5" y="25"/>
                    <a:pt x="0" y="35"/>
                    <a:pt x="0" y="46"/>
                  </a:cubicBezTo>
                  <a:cubicBezTo>
                    <a:pt x="19" y="66"/>
                    <a:pt x="51" y="67"/>
                    <a:pt x="72" y="48"/>
                  </a:cubicBezTo>
                  <a:cubicBezTo>
                    <a:pt x="78" y="43"/>
                    <a:pt x="82" y="36"/>
                    <a:pt x="85" y="29"/>
                  </a:cubicBezTo>
                  <a:cubicBezTo>
                    <a:pt x="83" y="26"/>
                    <a:pt x="81" y="22"/>
                    <a:pt x="78" y="19"/>
                  </a:cubicBezTo>
                  <a:cubicBezTo>
                    <a:pt x="61" y="1"/>
                    <a:pt x="32" y="0"/>
                    <a:pt x="14" y="17"/>
                  </a:cubicBezTo>
                  <a:close/>
                </a:path>
              </a:pathLst>
            </a:custGeom>
            <a:solidFill>
              <a:srgbClr val="30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íṩ1ïḍé">
              <a:extLst>
                <a:ext uri="{FF2B5EF4-FFF2-40B4-BE49-F238E27FC236}">
                  <a16:creationId xmlns:a16="http://schemas.microsoft.com/office/drawing/2014/main" xmlns="" id="{09763680-9FE6-411C-8F48-1386DE8755C6}"/>
                </a:ext>
              </a:extLst>
            </p:cNvPr>
            <p:cNvSpPr/>
            <p:nvPr/>
          </p:nvSpPr>
          <p:spPr bwMode="auto">
            <a:xfrm>
              <a:off x="5815013" y="1665288"/>
              <a:ext cx="128588" cy="127000"/>
            </a:xfrm>
            <a:custGeom>
              <a:avLst/>
              <a:gdLst>
                <a:gd name="T0" fmla="*/ 31 w 39"/>
                <a:gd name="T1" fmla="*/ 32 h 39"/>
                <a:gd name="T2" fmla="*/ 6 w 39"/>
                <a:gd name="T3" fmla="*/ 31 h 39"/>
                <a:gd name="T4" fmla="*/ 7 w 39"/>
                <a:gd name="T5" fmla="*/ 7 h 39"/>
                <a:gd name="T6" fmla="*/ 32 w 39"/>
                <a:gd name="T7" fmla="*/ 8 h 39"/>
                <a:gd name="T8" fmla="*/ 31 w 39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1" y="32"/>
                  </a:moveTo>
                  <a:cubicBezTo>
                    <a:pt x="24" y="39"/>
                    <a:pt x="13" y="39"/>
                    <a:pt x="6" y="31"/>
                  </a:cubicBezTo>
                  <a:cubicBezTo>
                    <a:pt x="0" y="24"/>
                    <a:pt x="0" y="13"/>
                    <a:pt x="7" y="7"/>
                  </a:cubicBezTo>
                  <a:cubicBezTo>
                    <a:pt x="14" y="0"/>
                    <a:pt x="25" y="1"/>
                    <a:pt x="32" y="8"/>
                  </a:cubicBezTo>
                  <a:cubicBezTo>
                    <a:pt x="39" y="15"/>
                    <a:pt x="38" y="26"/>
                    <a:pt x="3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ṥlíḋé">
              <a:extLst>
                <a:ext uri="{FF2B5EF4-FFF2-40B4-BE49-F238E27FC236}">
                  <a16:creationId xmlns:a16="http://schemas.microsoft.com/office/drawing/2014/main" xmlns="" id="{6667553B-9047-4789-9151-83ABFA73DA4F}"/>
                </a:ext>
              </a:extLst>
            </p:cNvPr>
            <p:cNvSpPr/>
            <p:nvPr/>
          </p:nvSpPr>
          <p:spPr bwMode="auto">
            <a:xfrm>
              <a:off x="5746751" y="1727201"/>
              <a:ext cx="61913" cy="65088"/>
            </a:xfrm>
            <a:custGeom>
              <a:avLst/>
              <a:gdLst>
                <a:gd name="T0" fmla="*/ 15 w 19"/>
                <a:gd name="T1" fmla="*/ 17 h 20"/>
                <a:gd name="T2" fmla="*/ 3 w 19"/>
                <a:gd name="T3" fmla="*/ 16 h 20"/>
                <a:gd name="T4" fmla="*/ 3 w 19"/>
                <a:gd name="T5" fmla="*/ 4 h 20"/>
                <a:gd name="T6" fmla="*/ 16 w 19"/>
                <a:gd name="T7" fmla="*/ 4 h 20"/>
                <a:gd name="T8" fmla="*/ 15 w 1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5" y="17"/>
                  </a:moveTo>
                  <a:cubicBezTo>
                    <a:pt x="12" y="20"/>
                    <a:pt x="6" y="20"/>
                    <a:pt x="3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3" y="1"/>
                    <a:pt x="16" y="4"/>
                  </a:cubicBezTo>
                  <a:cubicBezTo>
                    <a:pt x="19" y="8"/>
                    <a:pt x="19" y="13"/>
                    <a:pt x="1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iṧ1îḑê">
              <a:extLst>
                <a:ext uri="{FF2B5EF4-FFF2-40B4-BE49-F238E27FC236}">
                  <a16:creationId xmlns:a16="http://schemas.microsoft.com/office/drawing/2014/main" xmlns="" id="{8D226E7A-B5A9-48F6-98E8-B2406FCA6A67}"/>
                </a:ext>
              </a:extLst>
            </p:cNvPr>
            <p:cNvSpPr/>
            <p:nvPr/>
          </p:nvSpPr>
          <p:spPr bwMode="auto">
            <a:xfrm>
              <a:off x="6148388" y="1420813"/>
              <a:ext cx="379413" cy="379413"/>
            </a:xfrm>
            <a:custGeom>
              <a:avLst/>
              <a:gdLst>
                <a:gd name="T0" fmla="*/ 93 w 115"/>
                <a:gd name="T1" fmla="*/ 95 h 115"/>
                <a:gd name="T2" fmla="*/ 19 w 115"/>
                <a:gd name="T3" fmla="*/ 92 h 115"/>
                <a:gd name="T4" fmla="*/ 22 w 115"/>
                <a:gd name="T5" fmla="*/ 19 h 115"/>
                <a:gd name="T6" fmla="*/ 96 w 115"/>
                <a:gd name="T7" fmla="*/ 22 h 115"/>
                <a:gd name="T8" fmla="*/ 93 w 115"/>
                <a:gd name="T9" fmla="*/ 9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93" y="95"/>
                  </a:moveTo>
                  <a:cubicBezTo>
                    <a:pt x="72" y="115"/>
                    <a:pt x="39" y="113"/>
                    <a:pt x="19" y="92"/>
                  </a:cubicBezTo>
                  <a:cubicBezTo>
                    <a:pt x="0" y="71"/>
                    <a:pt x="1" y="38"/>
                    <a:pt x="22" y="19"/>
                  </a:cubicBezTo>
                  <a:cubicBezTo>
                    <a:pt x="44" y="0"/>
                    <a:pt x="76" y="1"/>
                    <a:pt x="96" y="22"/>
                  </a:cubicBezTo>
                  <a:cubicBezTo>
                    <a:pt x="115" y="43"/>
                    <a:pt x="114" y="76"/>
                    <a:pt x="93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sḷîḋé">
              <a:extLst>
                <a:ext uri="{FF2B5EF4-FFF2-40B4-BE49-F238E27FC236}">
                  <a16:creationId xmlns:a16="http://schemas.microsoft.com/office/drawing/2014/main" xmlns="" id="{A50D84ED-B780-4D13-B2A7-56968B3B57C9}"/>
                </a:ext>
              </a:extLst>
            </p:cNvPr>
            <p:cNvSpPr/>
            <p:nvPr/>
          </p:nvSpPr>
          <p:spPr bwMode="auto">
            <a:xfrm>
              <a:off x="6215063" y="1574801"/>
              <a:ext cx="284163" cy="222250"/>
            </a:xfrm>
            <a:custGeom>
              <a:avLst/>
              <a:gdLst>
                <a:gd name="T0" fmla="*/ 15 w 86"/>
                <a:gd name="T1" fmla="*/ 17 h 67"/>
                <a:gd name="T2" fmla="*/ 0 w 86"/>
                <a:gd name="T3" fmla="*/ 46 h 67"/>
                <a:gd name="T4" fmla="*/ 73 w 86"/>
                <a:gd name="T5" fmla="*/ 48 h 67"/>
                <a:gd name="T6" fmla="*/ 86 w 86"/>
                <a:gd name="T7" fmla="*/ 29 h 67"/>
                <a:gd name="T8" fmla="*/ 79 w 86"/>
                <a:gd name="T9" fmla="*/ 19 h 67"/>
                <a:gd name="T10" fmla="*/ 15 w 86"/>
                <a:gd name="T11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67">
                  <a:moveTo>
                    <a:pt x="15" y="17"/>
                  </a:moveTo>
                  <a:cubicBezTo>
                    <a:pt x="6" y="25"/>
                    <a:pt x="1" y="35"/>
                    <a:pt x="0" y="46"/>
                  </a:cubicBezTo>
                  <a:cubicBezTo>
                    <a:pt x="20" y="66"/>
                    <a:pt x="52" y="67"/>
                    <a:pt x="73" y="48"/>
                  </a:cubicBezTo>
                  <a:cubicBezTo>
                    <a:pt x="79" y="43"/>
                    <a:pt x="83" y="36"/>
                    <a:pt x="86" y="29"/>
                  </a:cubicBezTo>
                  <a:cubicBezTo>
                    <a:pt x="84" y="26"/>
                    <a:pt x="82" y="22"/>
                    <a:pt x="79" y="19"/>
                  </a:cubicBezTo>
                  <a:cubicBezTo>
                    <a:pt x="62" y="1"/>
                    <a:pt x="33" y="0"/>
                    <a:pt x="15" y="17"/>
                  </a:cubicBezTo>
                  <a:close/>
                </a:path>
              </a:pathLst>
            </a:custGeom>
            <a:solidFill>
              <a:srgbClr val="30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íşḷïďé">
              <a:extLst>
                <a:ext uri="{FF2B5EF4-FFF2-40B4-BE49-F238E27FC236}">
                  <a16:creationId xmlns:a16="http://schemas.microsoft.com/office/drawing/2014/main" xmlns="" id="{5AE9FD69-7A22-4BE1-B289-02420EE96898}"/>
                </a:ext>
              </a:extLst>
            </p:cNvPr>
            <p:cNvSpPr/>
            <p:nvPr/>
          </p:nvSpPr>
          <p:spPr bwMode="auto">
            <a:xfrm>
              <a:off x="6300788" y="1531938"/>
              <a:ext cx="128588" cy="128588"/>
            </a:xfrm>
            <a:custGeom>
              <a:avLst/>
              <a:gdLst>
                <a:gd name="T0" fmla="*/ 32 w 39"/>
                <a:gd name="T1" fmla="*/ 33 h 39"/>
                <a:gd name="T2" fmla="*/ 7 w 39"/>
                <a:gd name="T3" fmla="*/ 31 h 39"/>
                <a:gd name="T4" fmla="*/ 8 w 39"/>
                <a:gd name="T5" fmla="*/ 7 h 39"/>
                <a:gd name="T6" fmla="*/ 33 w 39"/>
                <a:gd name="T7" fmla="*/ 8 h 39"/>
                <a:gd name="T8" fmla="*/ 32 w 39"/>
                <a:gd name="T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2" y="33"/>
                  </a:moveTo>
                  <a:cubicBezTo>
                    <a:pt x="25" y="39"/>
                    <a:pt x="14" y="39"/>
                    <a:pt x="7" y="31"/>
                  </a:cubicBezTo>
                  <a:cubicBezTo>
                    <a:pt x="0" y="24"/>
                    <a:pt x="1" y="13"/>
                    <a:pt x="8" y="7"/>
                  </a:cubicBezTo>
                  <a:cubicBezTo>
                    <a:pt x="15" y="0"/>
                    <a:pt x="26" y="1"/>
                    <a:pt x="33" y="8"/>
                  </a:cubicBezTo>
                  <a:cubicBezTo>
                    <a:pt x="39" y="15"/>
                    <a:pt x="39" y="26"/>
                    <a:pt x="3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ṧļíḍé">
              <a:extLst>
                <a:ext uri="{FF2B5EF4-FFF2-40B4-BE49-F238E27FC236}">
                  <a16:creationId xmlns:a16="http://schemas.microsoft.com/office/drawing/2014/main" xmlns="" id="{E0327F86-055C-4744-920B-3109B7D80D7D}"/>
                </a:ext>
              </a:extLst>
            </p:cNvPr>
            <p:cNvSpPr/>
            <p:nvPr/>
          </p:nvSpPr>
          <p:spPr bwMode="auto">
            <a:xfrm>
              <a:off x="6234113" y="1595438"/>
              <a:ext cx="63500" cy="65088"/>
            </a:xfrm>
            <a:custGeom>
              <a:avLst/>
              <a:gdLst>
                <a:gd name="T0" fmla="*/ 15 w 19"/>
                <a:gd name="T1" fmla="*/ 17 h 20"/>
                <a:gd name="T2" fmla="*/ 3 w 19"/>
                <a:gd name="T3" fmla="*/ 16 h 20"/>
                <a:gd name="T4" fmla="*/ 3 w 19"/>
                <a:gd name="T5" fmla="*/ 4 h 20"/>
                <a:gd name="T6" fmla="*/ 16 w 19"/>
                <a:gd name="T7" fmla="*/ 4 h 20"/>
                <a:gd name="T8" fmla="*/ 15 w 1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5" y="17"/>
                  </a:moveTo>
                  <a:cubicBezTo>
                    <a:pt x="12" y="20"/>
                    <a:pt x="6" y="20"/>
                    <a:pt x="3" y="16"/>
                  </a:cubicBez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3" y="1"/>
                    <a:pt x="16" y="4"/>
                  </a:cubicBezTo>
                  <a:cubicBezTo>
                    <a:pt x="19" y="8"/>
                    <a:pt x="19" y="13"/>
                    <a:pt x="1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ï$ḻîdê">
              <a:extLst>
                <a:ext uri="{FF2B5EF4-FFF2-40B4-BE49-F238E27FC236}">
                  <a16:creationId xmlns:a16="http://schemas.microsoft.com/office/drawing/2014/main" xmlns="" id="{A1C9DB1E-262B-4447-9470-BF573E9B4D45}"/>
                </a:ext>
              </a:extLst>
            </p:cNvPr>
            <p:cNvSpPr/>
            <p:nvPr/>
          </p:nvSpPr>
          <p:spPr bwMode="auto">
            <a:xfrm>
              <a:off x="5954713" y="1865313"/>
              <a:ext cx="382588" cy="211138"/>
            </a:xfrm>
            <a:custGeom>
              <a:avLst/>
              <a:gdLst>
                <a:gd name="T0" fmla="*/ 109 w 116"/>
                <a:gd name="T1" fmla="*/ 12 h 64"/>
                <a:gd name="T2" fmla="*/ 96 w 116"/>
                <a:gd name="T3" fmla="*/ 2 h 64"/>
                <a:gd name="T4" fmla="*/ 79 w 116"/>
                <a:gd name="T5" fmla="*/ 5 h 64"/>
                <a:gd name="T6" fmla="*/ 35 w 116"/>
                <a:gd name="T7" fmla="*/ 7 h 64"/>
                <a:gd name="T8" fmla="*/ 5 w 116"/>
                <a:gd name="T9" fmla="*/ 14 h 64"/>
                <a:gd name="T10" fmla="*/ 1 w 116"/>
                <a:gd name="T11" fmla="*/ 31 h 64"/>
                <a:gd name="T12" fmla="*/ 11 w 116"/>
                <a:gd name="T13" fmla="*/ 45 h 64"/>
                <a:gd name="T14" fmla="*/ 76 w 116"/>
                <a:gd name="T15" fmla="*/ 54 h 64"/>
                <a:gd name="T16" fmla="*/ 102 w 116"/>
                <a:gd name="T17" fmla="*/ 42 h 64"/>
                <a:gd name="T18" fmla="*/ 109 w 116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64">
                  <a:moveTo>
                    <a:pt x="109" y="12"/>
                  </a:moveTo>
                  <a:cubicBezTo>
                    <a:pt x="106" y="7"/>
                    <a:pt x="101" y="3"/>
                    <a:pt x="96" y="2"/>
                  </a:cubicBezTo>
                  <a:cubicBezTo>
                    <a:pt x="90" y="0"/>
                    <a:pt x="84" y="1"/>
                    <a:pt x="79" y="5"/>
                  </a:cubicBezTo>
                  <a:cubicBezTo>
                    <a:pt x="56" y="19"/>
                    <a:pt x="37" y="8"/>
                    <a:pt x="35" y="7"/>
                  </a:cubicBezTo>
                  <a:cubicBezTo>
                    <a:pt x="25" y="1"/>
                    <a:pt x="11" y="4"/>
                    <a:pt x="5" y="14"/>
                  </a:cubicBezTo>
                  <a:cubicBezTo>
                    <a:pt x="1" y="19"/>
                    <a:pt x="0" y="25"/>
                    <a:pt x="1" y="31"/>
                  </a:cubicBezTo>
                  <a:cubicBezTo>
                    <a:pt x="3" y="37"/>
                    <a:pt x="6" y="42"/>
                    <a:pt x="11" y="45"/>
                  </a:cubicBezTo>
                  <a:cubicBezTo>
                    <a:pt x="12" y="46"/>
                    <a:pt x="40" y="64"/>
                    <a:pt x="76" y="54"/>
                  </a:cubicBezTo>
                  <a:cubicBezTo>
                    <a:pt x="85" y="52"/>
                    <a:pt x="94" y="48"/>
                    <a:pt x="102" y="42"/>
                  </a:cubicBezTo>
                  <a:cubicBezTo>
                    <a:pt x="113" y="36"/>
                    <a:pt x="116" y="22"/>
                    <a:pt x="109" y="12"/>
                  </a:cubicBezTo>
                  <a:close/>
                </a:path>
              </a:pathLst>
            </a:custGeom>
            <a:solidFill>
              <a:srgbClr val="F35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ṩḻîdé">
              <a:extLst>
                <a:ext uri="{FF2B5EF4-FFF2-40B4-BE49-F238E27FC236}">
                  <a16:creationId xmlns:a16="http://schemas.microsoft.com/office/drawing/2014/main" xmlns="" id="{F644B931-73D1-4AD5-A1EC-EFC970BE90FE}"/>
                </a:ext>
              </a:extLst>
            </p:cNvPr>
            <p:cNvSpPr/>
            <p:nvPr/>
          </p:nvSpPr>
          <p:spPr bwMode="auto">
            <a:xfrm>
              <a:off x="5954713" y="1865313"/>
              <a:ext cx="382588" cy="207963"/>
            </a:xfrm>
            <a:custGeom>
              <a:avLst/>
              <a:gdLst>
                <a:gd name="T0" fmla="*/ 110 w 116"/>
                <a:gd name="T1" fmla="*/ 11 h 63"/>
                <a:gd name="T2" fmla="*/ 96 w 116"/>
                <a:gd name="T3" fmla="*/ 1 h 63"/>
                <a:gd name="T4" fmla="*/ 79 w 116"/>
                <a:gd name="T5" fmla="*/ 4 h 63"/>
                <a:gd name="T6" fmla="*/ 35 w 116"/>
                <a:gd name="T7" fmla="*/ 7 h 63"/>
                <a:gd name="T8" fmla="*/ 5 w 116"/>
                <a:gd name="T9" fmla="*/ 14 h 63"/>
                <a:gd name="T10" fmla="*/ 2 w 116"/>
                <a:gd name="T11" fmla="*/ 30 h 63"/>
                <a:gd name="T12" fmla="*/ 11 w 116"/>
                <a:gd name="T13" fmla="*/ 44 h 63"/>
                <a:gd name="T14" fmla="*/ 77 w 116"/>
                <a:gd name="T15" fmla="*/ 53 h 63"/>
                <a:gd name="T16" fmla="*/ 103 w 116"/>
                <a:gd name="T17" fmla="*/ 41 h 63"/>
                <a:gd name="T18" fmla="*/ 110 w 116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63">
                  <a:moveTo>
                    <a:pt x="110" y="11"/>
                  </a:moveTo>
                  <a:cubicBezTo>
                    <a:pt x="106" y="6"/>
                    <a:pt x="102" y="3"/>
                    <a:pt x="96" y="1"/>
                  </a:cubicBezTo>
                  <a:cubicBezTo>
                    <a:pt x="90" y="0"/>
                    <a:pt x="84" y="1"/>
                    <a:pt x="79" y="4"/>
                  </a:cubicBezTo>
                  <a:cubicBezTo>
                    <a:pt x="56" y="19"/>
                    <a:pt x="37" y="8"/>
                    <a:pt x="35" y="7"/>
                  </a:cubicBezTo>
                  <a:cubicBezTo>
                    <a:pt x="25" y="1"/>
                    <a:pt x="11" y="4"/>
                    <a:pt x="5" y="14"/>
                  </a:cubicBezTo>
                  <a:cubicBezTo>
                    <a:pt x="1" y="19"/>
                    <a:pt x="0" y="25"/>
                    <a:pt x="2" y="30"/>
                  </a:cubicBezTo>
                  <a:cubicBezTo>
                    <a:pt x="3" y="36"/>
                    <a:pt x="6" y="41"/>
                    <a:pt x="11" y="44"/>
                  </a:cubicBezTo>
                  <a:cubicBezTo>
                    <a:pt x="12" y="45"/>
                    <a:pt x="40" y="63"/>
                    <a:pt x="77" y="53"/>
                  </a:cubicBezTo>
                  <a:cubicBezTo>
                    <a:pt x="86" y="51"/>
                    <a:pt x="94" y="47"/>
                    <a:pt x="103" y="41"/>
                  </a:cubicBezTo>
                  <a:cubicBezTo>
                    <a:pt x="113" y="35"/>
                    <a:pt x="116" y="21"/>
                    <a:pt x="110" y="11"/>
                  </a:cubicBezTo>
                  <a:close/>
                </a:path>
              </a:pathLst>
            </a:custGeom>
            <a:solidFill>
              <a:srgbClr val="B23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islíďê">
              <a:extLst>
                <a:ext uri="{FF2B5EF4-FFF2-40B4-BE49-F238E27FC236}">
                  <a16:creationId xmlns:a16="http://schemas.microsoft.com/office/drawing/2014/main" xmlns="" id="{BB355D58-8FC0-46A7-928D-524516201CEC}"/>
                </a:ext>
              </a:extLst>
            </p:cNvPr>
            <p:cNvSpPr/>
            <p:nvPr/>
          </p:nvSpPr>
          <p:spPr bwMode="auto">
            <a:xfrm>
              <a:off x="5957888" y="1868488"/>
              <a:ext cx="369888" cy="195263"/>
            </a:xfrm>
            <a:custGeom>
              <a:avLst/>
              <a:gdLst>
                <a:gd name="T0" fmla="*/ 75 w 112"/>
                <a:gd name="T1" fmla="*/ 49 h 59"/>
                <a:gd name="T2" fmla="*/ 12 w 112"/>
                <a:gd name="T3" fmla="*/ 41 h 59"/>
                <a:gd name="T4" fmla="*/ 6 w 112"/>
                <a:gd name="T5" fmla="*/ 14 h 59"/>
                <a:gd name="T6" fmla="*/ 32 w 112"/>
                <a:gd name="T7" fmla="*/ 8 h 59"/>
                <a:gd name="T8" fmla="*/ 80 w 112"/>
                <a:gd name="T9" fmla="*/ 6 h 59"/>
                <a:gd name="T10" fmla="*/ 106 w 112"/>
                <a:gd name="T11" fmla="*/ 12 h 59"/>
                <a:gd name="T12" fmla="*/ 100 w 112"/>
                <a:gd name="T13" fmla="*/ 38 h 59"/>
                <a:gd name="T14" fmla="*/ 75 w 112"/>
                <a:gd name="T1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59">
                  <a:moveTo>
                    <a:pt x="75" y="49"/>
                  </a:moveTo>
                  <a:cubicBezTo>
                    <a:pt x="40" y="59"/>
                    <a:pt x="13" y="42"/>
                    <a:pt x="12" y="41"/>
                  </a:cubicBezTo>
                  <a:cubicBezTo>
                    <a:pt x="3" y="35"/>
                    <a:pt x="0" y="23"/>
                    <a:pt x="6" y="14"/>
                  </a:cubicBezTo>
                  <a:cubicBezTo>
                    <a:pt x="12" y="5"/>
                    <a:pt x="23" y="3"/>
                    <a:pt x="32" y="8"/>
                  </a:cubicBezTo>
                  <a:cubicBezTo>
                    <a:pt x="35" y="10"/>
                    <a:pt x="55" y="21"/>
                    <a:pt x="80" y="6"/>
                  </a:cubicBezTo>
                  <a:cubicBezTo>
                    <a:pt x="89" y="0"/>
                    <a:pt x="101" y="3"/>
                    <a:pt x="106" y="12"/>
                  </a:cubicBezTo>
                  <a:cubicBezTo>
                    <a:pt x="112" y="21"/>
                    <a:pt x="109" y="32"/>
                    <a:pt x="100" y="38"/>
                  </a:cubicBezTo>
                  <a:cubicBezTo>
                    <a:pt x="91" y="44"/>
                    <a:pt x="83" y="47"/>
                    <a:pt x="7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íṧlîḍè">
              <a:extLst>
                <a:ext uri="{FF2B5EF4-FFF2-40B4-BE49-F238E27FC236}">
                  <a16:creationId xmlns:a16="http://schemas.microsoft.com/office/drawing/2014/main" xmlns="" id="{E63432BD-6BDD-4B13-8954-770FB7074537}"/>
                </a:ext>
              </a:extLst>
            </p:cNvPr>
            <p:cNvSpPr/>
            <p:nvPr/>
          </p:nvSpPr>
          <p:spPr bwMode="auto">
            <a:xfrm>
              <a:off x="5967413" y="1911351"/>
              <a:ext cx="349250" cy="92075"/>
            </a:xfrm>
            <a:custGeom>
              <a:avLst/>
              <a:gdLst>
                <a:gd name="T0" fmla="*/ 31 w 106"/>
                <a:gd name="T1" fmla="*/ 15 h 28"/>
                <a:gd name="T2" fmla="*/ 1 w 106"/>
                <a:gd name="T3" fmla="*/ 4 h 28"/>
                <a:gd name="T4" fmla="*/ 0 w 106"/>
                <a:gd name="T5" fmla="*/ 10 h 28"/>
                <a:gd name="T6" fmla="*/ 76 w 106"/>
                <a:gd name="T7" fmla="*/ 19 h 28"/>
                <a:gd name="T8" fmla="*/ 106 w 106"/>
                <a:gd name="T9" fmla="*/ 6 h 28"/>
                <a:gd name="T10" fmla="*/ 104 w 106"/>
                <a:gd name="T11" fmla="*/ 0 h 28"/>
                <a:gd name="T12" fmla="*/ 31 w 106"/>
                <a:gd name="T13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8">
                  <a:moveTo>
                    <a:pt x="31" y="15"/>
                  </a:moveTo>
                  <a:cubicBezTo>
                    <a:pt x="18" y="13"/>
                    <a:pt x="8" y="8"/>
                    <a:pt x="1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13" y="17"/>
                    <a:pt x="42" y="28"/>
                    <a:pt x="76" y="19"/>
                  </a:cubicBezTo>
                  <a:cubicBezTo>
                    <a:pt x="85" y="17"/>
                    <a:pt x="96" y="12"/>
                    <a:pt x="106" y="6"/>
                  </a:cubicBezTo>
                  <a:cubicBezTo>
                    <a:pt x="106" y="4"/>
                    <a:pt x="105" y="2"/>
                    <a:pt x="104" y="0"/>
                  </a:cubicBezTo>
                  <a:cubicBezTo>
                    <a:pt x="81" y="15"/>
                    <a:pt x="57" y="20"/>
                    <a:pt x="31" y="15"/>
                  </a:cubicBezTo>
                  <a:close/>
                </a:path>
              </a:pathLst>
            </a:custGeom>
            <a:solidFill>
              <a:srgbClr val="A1C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îšḷîḍè">
              <a:extLst>
                <a:ext uri="{FF2B5EF4-FFF2-40B4-BE49-F238E27FC236}">
                  <a16:creationId xmlns:a16="http://schemas.microsoft.com/office/drawing/2014/main" xmlns="" id="{3E9A2C12-6791-4445-9442-4C86EA890A3B}"/>
                </a:ext>
              </a:extLst>
            </p:cNvPr>
            <p:cNvSpPr/>
            <p:nvPr/>
          </p:nvSpPr>
          <p:spPr bwMode="auto">
            <a:xfrm>
              <a:off x="6069013" y="1708151"/>
              <a:ext cx="115888" cy="114300"/>
            </a:xfrm>
            <a:custGeom>
              <a:avLst/>
              <a:gdLst>
                <a:gd name="T0" fmla="*/ 8 w 35"/>
                <a:gd name="T1" fmla="*/ 35 h 35"/>
                <a:gd name="T2" fmla="*/ 22 w 35"/>
                <a:gd name="T3" fmla="*/ 31 h 35"/>
                <a:gd name="T4" fmla="*/ 33 w 35"/>
                <a:gd name="T5" fmla="*/ 13 h 35"/>
                <a:gd name="T6" fmla="*/ 14 w 35"/>
                <a:gd name="T7" fmla="*/ 2 h 35"/>
                <a:gd name="T8" fmla="*/ 0 w 35"/>
                <a:gd name="T9" fmla="*/ 6 h 35"/>
                <a:gd name="T10" fmla="*/ 8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8" y="35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30" y="29"/>
                    <a:pt x="35" y="21"/>
                    <a:pt x="33" y="13"/>
                  </a:cubicBezTo>
                  <a:cubicBezTo>
                    <a:pt x="31" y="5"/>
                    <a:pt x="22" y="0"/>
                    <a:pt x="14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8" y="35"/>
                  </a:lnTo>
                  <a:close/>
                </a:path>
              </a:pathLst>
            </a:custGeom>
            <a:solidFill>
              <a:srgbClr val="F98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iṣľíḓè">
              <a:extLst>
                <a:ext uri="{FF2B5EF4-FFF2-40B4-BE49-F238E27FC236}">
                  <a16:creationId xmlns:a16="http://schemas.microsoft.com/office/drawing/2014/main" xmlns="" id="{E5333F2E-4FA0-4535-A826-952701B89C8E}"/>
                </a:ext>
              </a:extLst>
            </p:cNvPr>
            <p:cNvSpPr/>
            <p:nvPr/>
          </p:nvSpPr>
          <p:spPr bwMode="auto">
            <a:xfrm>
              <a:off x="5634038" y="1457326"/>
              <a:ext cx="231775" cy="184150"/>
            </a:xfrm>
            <a:custGeom>
              <a:avLst/>
              <a:gdLst>
                <a:gd name="T0" fmla="*/ 13 w 70"/>
                <a:gd name="T1" fmla="*/ 55 h 56"/>
                <a:gd name="T2" fmla="*/ 8 w 70"/>
                <a:gd name="T3" fmla="*/ 55 h 56"/>
                <a:gd name="T4" fmla="*/ 1 w 70"/>
                <a:gd name="T5" fmla="*/ 43 h 56"/>
                <a:gd name="T6" fmla="*/ 58 w 70"/>
                <a:gd name="T7" fmla="*/ 1 h 56"/>
                <a:gd name="T8" fmla="*/ 69 w 70"/>
                <a:gd name="T9" fmla="*/ 9 h 56"/>
                <a:gd name="T10" fmla="*/ 61 w 70"/>
                <a:gd name="T11" fmla="*/ 20 h 56"/>
                <a:gd name="T12" fmla="*/ 20 w 70"/>
                <a:gd name="T13" fmla="*/ 48 h 56"/>
                <a:gd name="T14" fmla="*/ 13 w 70"/>
                <a:gd name="T15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56">
                  <a:moveTo>
                    <a:pt x="13" y="55"/>
                  </a:moveTo>
                  <a:cubicBezTo>
                    <a:pt x="12" y="56"/>
                    <a:pt x="10" y="56"/>
                    <a:pt x="8" y="55"/>
                  </a:cubicBezTo>
                  <a:cubicBezTo>
                    <a:pt x="3" y="54"/>
                    <a:pt x="0" y="48"/>
                    <a:pt x="1" y="43"/>
                  </a:cubicBezTo>
                  <a:cubicBezTo>
                    <a:pt x="2" y="42"/>
                    <a:pt x="11" y="9"/>
                    <a:pt x="58" y="1"/>
                  </a:cubicBezTo>
                  <a:cubicBezTo>
                    <a:pt x="63" y="0"/>
                    <a:pt x="68" y="3"/>
                    <a:pt x="69" y="9"/>
                  </a:cubicBezTo>
                  <a:cubicBezTo>
                    <a:pt x="70" y="14"/>
                    <a:pt x="66" y="19"/>
                    <a:pt x="61" y="20"/>
                  </a:cubicBezTo>
                  <a:cubicBezTo>
                    <a:pt x="27" y="26"/>
                    <a:pt x="20" y="48"/>
                    <a:pt x="20" y="48"/>
                  </a:cubicBezTo>
                  <a:cubicBezTo>
                    <a:pt x="19" y="52"/>
                    <a:pt x="17" y="55"/>
                    <a:pt x="13" y="55"/>
                  </a:cubicBezTo>
                  <a:close/>
                </a:path>
              </a:pathLst>
            </a:custGeom>
            <a:solidFill>
              <a:srgbClr val="30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ïŝ1ïdé">
              <a:extLst>
                <a:ext uri="{FF2B5EF4-FFF2-40B4-BE49-F238E27FC236}">
                  <a16:creationId xmlns:a16="http://schemas.microsoft.com/office/drawing/2014/main" xmlns="" id="{F9D126A4-6915-49EE-81D4-084CD3EACD12}"/>
                </a:ext>
              </a:extLst>
            </p:cNvPr>
            <p:cNvSpPr/>
            <p:nvPr/>
          </p:nvSpPr>
          <p:spPr bwMode="auto">
            <a:xfrm>
              <a:off x="6162676" y="1285876"/>
              <a:ext cx="269875" cy="138113"/>
            </a:xfrm>
            <a:custGeom>
              <a:avLst/>
              <a:gdLst>
                <a:gd name="T0" fmla="*/ 74 w 82"/>
                <a:gd name="T1" fmla="*/ 41 h 42"/>
                <a:gd name="T2" fmla="*/ 78 w 82"/>
                <a:gd name="T3" fmla="*/ 39 h 42"/>
                <a:gd name="T4" fmla="*/ 78 w 82"/>
                <a:gd name="T5" fmla="*/ 25 h 42"/>
                <a:gd name="T6" fmla="*/ 8 w 82"/>
                <a:gd name="T7" fmla="*/ 16 h 42"/>
                <a:gd name="T8" fmla="*/ 2 w 82"/>
                <a:gd name="T9" fmla="*/ 29 h 42"/>
                <a:gd name="T10" fmla="*/ 15 w 82"/>
                <a:gd name="T11" fmla="*/ 35 h 42"/>
                <a:gd name="T12" fmla="*/ 64 w 82"/>
                <a:gd name="T13" fmla="*/ 39 h 42"/>
                <a:gd name="T14" fmla="*/ 74 w 82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2">
                  <a:moveTo>
                    <a:pt x="74" y="41"/>
                  </a:moveTo>
                  <a:cubicBezTo>
                    <a:pt x="75" y="41"/>
                    <a:pt x="77" y="40"/>
                    <a:pt x="78" y="39"/>
                  </a:cubicBezTo>
                  <a:cubicBezTo>
                    <a:pt x="82" y="35"/>
                    <a:pt x="82" y="29"/>
                    <a:pt x="78" y="25"/>
                  </a:cubicBezTo>
                  <a:cubicBezTo>
                    <a:pt x="77" y="24"/>
                    <a:pt x="52" y="0"/>
                    <a:pt x="8" y="16"/>
                  </a:cubicBezTo>
                  <a:cubicBezTo>
                    <a:pt x="3" y="18"/>
                    <a:pt x="0" y="24"/>
                    <a:pt x="2" y="29"/>
                  </a:cubicBezTo>
                  <a:cubicBezTo>
                    <a:pt x="4" y="34"/>
                    <a:pt x="10" y="37"/>
                    <a:pt x="15" y="35"/>
                  </a:cubicBezTo>
                  <a:cubicBezTo>
                    <a:pt x="47" y="23"/>
                    <a:pt x="64" y="39"/>
                    <a:pt x="64" y="39"/>
                  </a:cubicBezTo>
                  <a:cubicBezTo>
                    <a:pt x="67" y="42"/>
                    <a:pt x="70" y="42"/>
                    <a:pt x="74" y="41"/>
                  </a:cubicBezTo>
                  <a:close/>
                </a:path>
              </a:pathLst>
            </a:custGeom>
            <a:solidFill>
              <a:srgbClr val="30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îšḻiḑé">
              <a:extLst>
                <a:ext uri="{FF2B5EF4-FFF2-40B4-BE49-F238E27FC236}">
                  <a16:creationId xmlns:a16="http://schemas.microsoft.com/office/drawing/2014/main" xmlns="" id="{1805C916-60A7-4F0B-BAC9-4EF2C33ABC7A}"/>
                </a:ext>
              </a:extLst>
            </p:cNvPr>
            <p:cNvSpPr/>
            <p:nvPr/>
          </p:nvSpPr>
          <p:spPr bwMode="auto">
            <a:xfrm>
              <a:off x="5462588" y="744538"/>
              <a:ext cx="1157288" cy="1108075"/>
            </a:xfrm>
            <a:custGeom>
              <a:avLst/>
              <a:gdLst>
                <a:gd name="T0" fmla="*/ 295 w 351"/>
                <a:gd name="T1" fmla="*/ 116 h 336"/>
                <a:gd name="T2" fmla="*/ 202 w 351"/>
                <a:gd name="T3" fmla="*/ 86 h 336"/>
                <a:gd name="T4" fmla="*/ 196 w 351"/>
                <a:gd name="T5" fmla="*/ 21 h 336"/>
                <a:gd name="T6" fmla="*/ 180 w 351"/>
                <a:gd name="T7" fmla="*/ 14 h 336"/>
                <a:gd name="T8" fmla="*/ 152 w 351"/>
                <a:gd name="T9" fmla="*/ 12 h 336"/>
                <a:gd name="T10" fmla="*/ 120 w 351"/>
                <a:gd name="T11" fmla="*/ 15 h 336"/>
                <a:gd name="T12" fmla="*/ 91 w 351"/>
                <a:gd name="T13" fmla="*/ 28 h 336"/>
                <a:gd name="T14" fmla="*/ 68 w 351"/>
                <a:gd name="T15" fmla="*/ 44 h 336"/>
                <a:gd name="T16" fmla="*/ 58 w 351"/>
                <a:gd name="T17" fmla="*/ 58 h 336"/>
                <a:gd name="T18" fmla="*/ 85 w 351"/>
                <a:gd name="T19" fmla="*/ 118 h 336"/>
                <a:gd name="T20" fmla="*/ 20 w 351"/>
                <a:gd name="T21" fmla="*/ 190 h 336"/>
                <a:gd name="T22" fmla="*/ 15 w 351"/>
                <a:gd name="T23" fmla="*/ 261 h 336"/>
                <a:gd name="T24" fmla="*/ 41 w 351"/>
                <a:gd name="T25" fmla="*/ 336 h 336"/>
                <a:gd name="T26" fmla="*/ 38 w 351"/>
                <a:gd name="T27" fmla="*/ 257 h 336"/>
                <a:gd name="T28" fmla="*/ 44 w 351"/>
                <a:gd name="T29" fmla="*/ 215 h 336"/>
                <a:gd name="T30" fmla="*/ 67 w 351"/>
                <a:gd name="T31" fmla="*/ 182 h 336"/>
                <a:gd name="T32" fmla="*/ 163 w 351"/>
                <a:gd name="T33" fmla="*/ 174 h 336"/>
                <a:gd name="T34" fmla="*/ 250 w 351"/>
                <a:gd name="T35" fmla="*/ 132 h 336"/>
                <a:gd name="T36" fmla="*/ 287 w 351"/>
                <a:gd name="T37" fmla="*/ 149 h 336"/>
                <a:gd name="T38" fmla="*/ 313 w 351"/>
                <a:gd name="T39" fmla="*/ 183 h 336"/>
                <a:gd name="T40" fmla="*/ 351 w 351"/>
                <a:gd name="T41" fmla="*/ 253 h 336"/>
                <a:gd name="T42" fmla="*/ 335 w 351"/>
                <a:gd name="T43" fmla="*/ 175 h 336"/>
                <a:gd name="T44" fmla="*/ 295 w 351"/>
                <a:gd name="T45" fmla="*/ 1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" h="336">
                  <a:moveTo>
                    <a:pt x="295" y="116"/>
                  </a:moveTo>
                  <a:cubicBezTo>
                    <a:pt x="246" y="79"/>
                    <a:pt x="202" y="86"/>
                    <a:pt x="202" y="86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0" y="11"/>
                    <a:pt x="180" y="14"/>
                    <a:pt x="180" y="14"/>
                  </a:cubicBezTo>
                  <a:cubicBezTo>
                    <a:pt x="167" y="1"/>
                    <a:pt x="152" y="12"/>
                    <a:pt x="152" y="12"/>
                  </a:cubicBezTo>
                  <a:cubicBezTo>
                    <a:pt x="137" y="0"/>
                    <a:pt x="120" y="15"/>
                    <a:pt x="120" y="15"/>
                  </a:cubicBezTo>
                  <a:cubicBezTo>
                    <a:pt x="120" y="15"/>
                    <a:pt x="98" y="11"/>
                    <a:pt x="91" y="28"/>
                  </a:cubicBezTo>
                  <a:cubicBezTo>
                    <a:pt x="91" y="28"/>
                    <a:pt x="73" y="27"/>
                    <a:pt x="68" y="44"/>
                  </a:cubicBezTo>
                  <a:cubicBezTo>
                    <a:pt x="68" y="44"/>
                    <a:pt x="58" y="46"/>
                    <a:pt x="58" y="5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43" y="134"/>
                    <a:pt x="20" y="190"/>
                  </a:cubicBezTo>
                  <a:cubicBezTo>
                    <a:pt x="0" y="239"/>
                    <a:pt x="15" y="261"/>
                    <a:pt x="15" y="261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41" y="336"/>
                    <a:pt x="54" y="314"/>
                    <a:pt x="38" y="257"/>
                  </a:cubicBezTo>
                  <a:cubicBezTo>
                    <a:pt x="38" y="257"/>
                    <a:pt x="51" y="242"/>
                    <a:pt x="44" y="215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122" y="162"/>
                    <a:pt x="163" y="174"/>
                  </a:cubicBezTo>
                  <a:cubicBezTo>
                    <a:pt x="192" y="143"/>
                    <a:pt x="250" y="132"/>
                    <a:pt x="250" y="132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94" y="177"/>
                    <a:pt x="313" y="183"/>
                    <a:pt x="313" y="183"/>
                  </a:cubicBezTo>
                  <a:cubicBezTo>
                    <a:pt x="328" y="240"/>
                    <a:pt x="351" y="253"/>
                    <a:pt x="351" y="253"/>
                  </a:cubicBezTo>
                  <a:cubicBezTo>
                    <a:pt x="335" y="175"/>
                    <a:pt x="335" y="175"/>
                    <a:pt x="335" y="175"/>
                  </a:cubicBezTo>
                  <a:cubicBezTo>
                    <a:pt x="335" y="175"/>
                    <a:pt x="337" y="148"/>
                    <a:pt x="295" y="116"/>
                  </a:cubicBezTo>
                  <a:close/>
                </a:path>
              </a:pathLst>
            </a:custGeom>
            <a:solidFill>
              <a:srgbClr val="30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íṥḻïdé">
              <a:extLst>
                <a:ext uri="{FF2B5EF4-FFF2-40B4-BE49-F238E27FC236}">
                  <a16:creationId xmlns:a16="http://schemas.microsoft.com/office/drawing/2014/main" xmlns="" id="{A6C5C88B-73E5-4071-A1A6-27B1A60303D6}"/>
                </a:ext>
              </a:extLst>
            </p:cNvPr>
            <p:cNvSpPr/>
            <p:nvPr/>
          </p:nvSpPr>
          <p:spPr bwMode="auto">
            <a:xfrm>
              <a:off x="5013326" y="1843088"/>
              <a:ext cx="195263" cy="80963"/>
            </a:xfrm>
            <a:custGeom>
              <a:avLst/>
              <a:gdLst>
                <a:gd name="T0" fmla="*/ 42 w 59"/>
                <a:gd name="T1" fmla="*/ 0 h 25"/>
                <a:gd name="T2" fmla="*/ 42 w 59"/>
                <a:gd name="T3" fmla="*/ 0 h 25"/>
                <a:gd name="T4" fmla="*/ 37 w 59"/>
                <a:gd name="T5" fmla="*/ 1 h 25"/>
                <a:gd name="T6" fmla="*/ 37 w 59"/>
                <a:gd name="T7" fmla="*/ 1 h 25"/>
                <a:gd name="T8" fmla="*/ 29 w 59"/>
                <a:gd name="T9" fmla="*/ 2 h 25"/>
                <a:gd name="T10" fmla="*/ 28 w 59"/>
                <a:gd name="T11" fmla="*/ 2 h 25"/>
                <a:gd name="T12" fmla="*/ 24 w 59"/>
                <a:gd name="T13" fmla="*/ 4 h 25"/>
                <a:gd name="T14" fmla="*/ 24 w 59"/>
                <a:gd name="T15" fmla="*/ 4 h 25"/>
                <a:gd name="T16" fmla="*/ 15 w 59"/>
                <a:gd name="T17" fmla="*/ 9 h 25"/>
                <a:gd name="T18" fmla="*/ 15 w 59"/>
                <a:gd name="T19" fmla="*/ 9 h 25"/>
                <a:gd name="T20" fmla="*/ 11 w 59"/>
                <a:gd name="T21" fmla="*/ 13 h 25"/>
                <a:gd name="T22" fmla="*/ 10 w 59"/>
                <a:gd name="T23" fmla="*/ 13 h 25"/>
                <a:gd name="T24" fmla="*/ 6 w 59"/>
                <a:gd name="T25" fmla="*/ 17 h 25"/>
                <a:gd name="T26" fmla="*/ 4 w 59"/>
                <a:gd name="T27" fmla="*/ 20 h 25"/>
                <a:gd name="T28" fmla="*/ 3 w 59"/>
                <a:gd name="T29" fmla="*/ 21 h 25"/>
                <a:gd name="T30" fmla="*/ 1 w 59"/>
                <a:gd name="T31" fmla="*/ 23 h 25"/>
                <a:gd name="T32" fmla="*/ 1 w 59"/>
                <a:gd name="T33" fmla="*/ 24 h 25"/>
                <a:gd name="T34" fmla="*/ 0 w 59"/>
                <a:gd name="T35" fmla="*/ 25 h 25"/>
                <a:gd name="T36" fmla="*/ 32 w 59"/>
                <a:gd name="T37" fmla="*/ 25 h 25"/>
                <a:gd name="T38" fmla="*/ 39 w 59"/>
                <a:gd name="T39" fmla="*/ 16 h 25"/>
                <a:gd name="T40" fmla="*/ 59 w 59"/>
                <a:gd name="T41" fmla="*/ 3 h 25"/>
                <a:gd name="T42" fmla="*/ 42 w 59"/>
                <a:gd name="T43" fmla="*/ 0 h 25"/>
                <a:gd name="T44" fmla="*/ 42 w 59"/>
                <a:gd name="T4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25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9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2" y="1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3"/>
                    <a:pt x="26" y="3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1" y="5"/>
                    <a:pt x="18" y="7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10"/>
                    <a:pt x="12" y="11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7" y="16"/>
                    <a:pt x="6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2"/>
                    <a:pt x="37" y="19"/>
                    <a:pt x="39" y="16"/>
                  </a:cubicBezTo>
                  <a:cubicBezTo>
                    <a:pt x="46" y="10"/>
                    <a:pt x="53" y="6"/>
                    <a:pt x="59" y="3"/>
                  </a:cubicBezTo>
                  <a:cubicBezTo>
                    <a:pt x="54" y="2"/>
                    <a:pt x="48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B2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íṩḷíďe">
              <a:extLst>
                <a:ext uri="{FF2B5EF4-FFF2-40B4-BE49-F238E27FC236}">
                  <a16:creationId xmlns:a16="http://schemas.microsoft.com/office/drawing/2014/main" xmlns="" id="{0585B1EB-9014-4643-B684-2AB917E7EFB1}"/>
                </a:ext>
              </a:extLst>
            </p:cNvPr>
            <p:cNvSpPr/>
            <p:nvPr/>
          </p:nvSpPr>
          <p:spPr bwMode="auto">
            <a:xfrm>
              <a:off x="5013326" y="1924051"/>
              <a:ext cx="106363" cy="0"/>
            </a:xfrm>
            <a:custGeom>
              <a:avLst/>
              <a:gdLst>
                <a:gd name="T0" fmla="*/ 32 w 32"/>
                <a:gd name="T1" fmla="*/ 0 w 32"/>
                <a:gd name="T2" fmla="*/ 0 w 32"/>
                <a:gd name="T3" fmla="*/ 32 w 32"/>
                <a:gd name="T4" fmla="*/ 32 w 3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2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100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š1íḍè">
              <a:extLst>
                <a:ext uri="{FF2B5EF4-FFF2-40B4-BE49-F238E27FC236}">
                  <a16:creationId xmlns:a16="http://schemas.microsoft.com/office/drawing/2014/main" xmlns="" id="{9DDAFDE4-1227-487A-80CB-F40AE5DD1970}"/>
                </a:ext>
              </a:extLst>
            </p:cNvPr>
            <p:cNvSpPr/>
            <p:nvPr/>
          </p:nvSpPr>
          <p:spPr bwMode="auto">
            <a:xfrm>
              <a:off x="5006976" y="1924051"/>
              <a:ext cx="112713" cy="14288"/>
            </a:xfrm>
            <a:custGeom>
              <a:avLst/>
              <a:gdLst>
                <a:gd name="T0" fmla="*/ 34 w 34"/>
                <a:gd name="T1" fmla="*/ 0 h 4"/>
                <a:gd name="T2" fmla="*/ 2 w 34"/>
                <a:gd name="T3" fmla="*/ 0 h 4"/>
                <a:gd name="T4" fmla="*/ 1 w 34"/>
                <a:gd name="T5" fmla="*/ 1 h 4"/>
                <a:gd name="T6" fmla="*/ 1 w 34"/>
                <a:gd name="T7" fmla="*/ 2 h 4"/>
                <a:gd name="T8" fmla="*/ 0 w 34"/>
                <a:gd name="T9" fmla="*/ 3 h 4"/>
                <a:gd name="T10" fmla="*/ 5 w 34"/>
                <a:gd name="T11" fmla="*/ 3 h 4"/>
                <a:gd name="T12" fmla="*/ 5 w 34"/>
                <a:gd name="T13" fmla="*/ 3 h 4"/>
                <a:gd name="T14" fmla="*/ 31 w 34"/>
                <a:gd name="T15" fmla="*/ 4 h 4"/>
                <a:gd name="T16" fmla="*/ 34 w 3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3" y="1"/>
                    <a:pt x="34" y="0"/>
                  </a:cubicBezTo>
                </a:path>
              </a:pathLst>
            </a:custGeom>
            <a:solidFill>
              <a:srgbClr val="1D0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íṧľïḍe">
              <a:extLst>
                <a:ext uri="{FF2B5EF4-FFF2-40B4-BE49-F238E27FC236}">
                  <a16:creationId xmlns:a16="http://schemas.microsoft.com/office/drawing/2014/main" xmlns="" id="{BD4723F1-1C2A-4B9F-ADBD-181893A622E7}"/>
                </a:ext>
              </a:extLst>
            </p:cNvPr>
            <p:cNvSpPr/>
            <p:nvPr/>
          </p:nvSpPr>
          <p:spPr bwMode="auto">
            <a:xfrm>
              <a:off x="5006976" y="1935163"/>
              <a:ext cx="103188" cy="6350"/>
            </a:xfrm>
            <a:custGeom>
              <a:avLst/>
              <a:gdLst>
                <a:gd name="T0" fmla="*/ 5 w 31"/>
                <a:gd name="T1" fmla="*/ 0 h 2"/>
                <a:gd name="T2" fmla="*/ 5 w 31"/>
                <a:gd name="T3" fmla="*/ 0 h 2"/>
                <a:gd name="T4" fmla="*/ 31 w 31"/>
                <a:gd name="T5" fmla="*/ 2 h 2"/>
                <a:gd name="T6" fmla="*/ 31 w 31"/>
                <a:gd name="T7" fmla="*/ 1 h 2"/>
                <a:gd name="T8" fmla="*/ 5 w 31"/>
                <a:gd name="T9" fmla="*/ 0 h 2"/>
                <a:gd name="T10" fmla="*/ 0 w 31"/>
                <a:gd name="T11" fmla="*/ 0 h 2"/>
                <a:gd name="T12" fmla="*/ 0 w 31"/>
                <a:gd name="T13" fmla="*/ 0 h 2"/>
                <a:gd name="T14" fmla="*/ 2 w 31"/>
                <a:gd name="T15" fmla="*/ 0 h 2"/>
                <a:gd name="T16" fmla="*/ 5 w 31"/>
                <a:gd name="T17" fmla="*/ 0 h 2"/>
                <a:gd name="T18" fmla="*/ 0 w 3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40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îṩḷîďé">
              <a:extLst>
                <a:ext uri="{FF2B5EF4-FFF2-40B4-BE49-F238E27FC236}">
                  <a16:creationId xmlns:a16="http://schemas.microsoft.com/office/drawing/2014/main" xmlns="" id="{D93DA26C-7D9B-4EBB-924D-1B5B7B629A9B}"/>
                </a:ext>
              </a:extLst>
            </p:cNvPr>
            <p:cNvSpPr/>
            <p:nvPr/>
          </p:nvSpPr>
          <p:spPr bwMode="auto">
            <a:xfrm>
              <a:off x="5006976" y="1935163"/>
              <a:ext cx="103188" cy="6350"/>
            </a:xfrm>
            <a:custGeom>
              <a:avLst/>
              <a:gdLst>
                <a:gd name="T0" fmla="*/ 5 w 31"/>
                <a:gd name="T1" fmla="*/ 0 h 2"/>
                <a:gd name="T2" fmla="*/ 5 w 31"/>
                <a:gd name="T3" fmla="*/ 0 h 2"/>
                <a:gd name="T4" fmla="*/ 31 w 31"/>
                <a:gd name="T5" fmla="*/ 2 h 2"/>
                <a:gd name="T6" fmla="*/ 31 w 31"/>
                <a:gd name="T7" fmla="*/ 2 h 2"/>
                <a:gd name="T8" fmla="*/ 5 w 31"/>
                <a:gd name="T9" fmla="*/ 0 h 2"/>
                <a:gd name="T10" fmla="*/ 0 w 31"/>
                <a:gd name="T11" fmla="*/ 0 h 2"/>
                <a:gd name="T12" fmla="*/ 0 w 31"/>
                <a:gd name="T13" fmla="*/ 0 h 2"/>
                <a:gd name="T14" fmla="*/ 2 w 31"/>
                <a:gd name="T15" fmla="*/ 0 h 2"/>
                <a:gd name="T16" fmla="*/ 2 w 31"/>
                <a:gd name="T17" fmla="*/ 0 h 2"/>
                <a:gd name="T18" fmla="*/ 2 w 31"/>
                <a:gd name="T19" fmla="*/ 0 h 2"/>
                <a:gd name="T20" fmla="*/ 2 w 31"/>
                <a:gd name="T21" fmla="*/ 0 h 2"/>
                <a:gd name="T22" fmla="*/ 0 w 31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îṣlïḋê">
              <a:extLst>
                <a:ext uri="{FF2B5EF4-FFF2-40B4-BE49-F238E27FC236}">
                  <a16:creationId xmlns:a16="http://schemas.microsoft.com/office/drawing/2014/main" xmlns="" id="{BF806835-2CC8-4E7C-9203-598F152FB8A3}"/>
                </a:ext>
              </a:extLst>
            </p:cNvPr>
            <p:cNvSpPr/>
            <p:nvPr/>
          </p:nvSpPr>
          <p:spPr bwMode="auto">
            <a:xfrm>
              <a:off x="5024438" y="1947863"/>
              <a:ext cx="74613" cy="109538"/>
            </a:xfrm>
            <a:custGeom>
              <a:avLst/>
              <a:gdLst>
                <a:gd name="T0" fmla="*/ 0 w 23"/>
                <a:gd name="T1" fmla="*/ 0 h 33"/>
                <a:gd name="T2" fmla="*/ 0 w 23"/>
                <a:gd name="T3" fmla="*/ 32 h 33"/>
                <a:gd name="T4" fmla="*/ 4 w 23"/>
                <a:gd name="T5" fmla="*/ 33 h 33"/>
                <a:gd name="T6" fmla="*/ 5 w 23"/>
                <a:gd name="T7" fmla="*/ 33 h 33"/>
                <a:gd name="T8" fmla="*/ 5 w 23"/>
                <a:gd name="T9" fmla="*/ 33 h 33"/>
                <a:gd name="T10" fmla="*/ 6 w 23"/>
                <a:gd name="T11" fmla="*/ 33 h 33"/>
                <a:gd name="T12" fmla="*/ 17 w 23"/>
                <a:gd name="T13" fmla="*/ 25 h 33"/>
                <a:gd name="T14" fmla="*/ 17 w 23"/>
                <a:gd name="T15" fmla="*/ 25 h 33"/>
                <a:gd name="T16" fmla="*/ 17 w 23"/>
                <a:gd name="T17" fmla="*/ 25 h 33"/>
                <a:gd name="T18" fmla="*/ 21 w 23"/>
                <a:gd name="T19" fmla="*/ 19 h 33"/>
                <a:gd name="T20" fmla="*/ 23 w 23"/>
                <a:gd name="T21" fmla="*/ 2 h 33"/>
                <a:gd name="T22" fmla="*/ 0 w 23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3" y="33"/>
                    <a:pt x="4" y="33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3"/>
                  </a:cubicBezTo>
                  <a:cubicBezTo>
                    <a:pt x="11" y="32"/>
                    <a:pt x="14" y="29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3"/>
                    <a:pt x="20" y="21"/>
                    <a:pt x="21" y="19"/>
                  </a:cubicBezTo>
                  <a:cubicBezTo>
                    <a:pt x="20" y="14"/>
                    <a:pt x="20" y="9"/>
                    <a:pt x="2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íśļîdè">
              <a:extLst>
                <a:ext uri="{FF2B5EF4-FFF2-40B4-BE49-F238E27FC236}">
                  <a16:creationId xmlns:a16="http://schemas.microsoft.com/office/drawing/2014/main" xmlns="" id="{D4331B88-FB7A-4569-826B-1E057BF43971}"/>
                </a:ext>
              </a:extLst>
            </p:cNvPr>
            <p:cNvSpPr/>
            <p:nvPr/>
          </p:nvSpPr>
          <p:spPr bwMode="auto">
            <a:xfrm>
              <a:off x="5024438" y="1935163"/>
              <a:ext cx="85725" cy="19050"/>
            </a:xfrm>
            <a:custGeom>
              <a:avLst/>
              <a:gdLst>
                <a:gd name="T0" fmla="*/ 0 w 26"/>
                <a:gd name="T1" fmla="*/ 0 h 6"/>
                <a:gd name="T2" fmla="*/ 0 w 26"/>
                <a:gd name="T3" fmla="*/ 4 h 6"/>
                <a:gd name="T4" fmla="*/ 23 w 26"/>
                <a:gd name="T5" fmla="*/ 6 h 6"/>
                <a:gd name="T6" fmla="*/ 26 w 26"/>
                <a:gd name="T7" fmla="*/ 2 h 6"/>
                <a:gd name="T8" fmla="*/ 0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4"/>
                    <a:pt x="25" y="3"/>
                    <a:pt x="2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îṩḷiḑe">
              <a:extLst>
                <a:ext uri="{FF2B5EF4-FFF2-40B4-BE49-F238E27FC236}">
                  <a16:creationId xmlns:a16="http://schemas.microsoft.com/office/drawing/2014/main" xmlns="" id="{7AE1CD7A-43D1-4FFF-9EAD-1FD30F5C00CC}"/>
                </a:ext>
              </a:extLst>
            </p:cNvPr>
            <p:cNvSpPr/>
            <p:nvPr/>
          </p:nvSpPr>
          <p:spPr bwMode="auto">
            <a:xfrm>
              <a:off x="4987926" y="1935163"/>
              <a:ext cx="25400" cy="111125"/>
            </a:xfrm>
            <a:custGeom>
              <a:avLst/>
              <a:gdLst>
                <a:gd name="T0" fmla="*/ 6 w 8"/>
                <a:gd name="T1" fmla="*/ 0 h 34"/>
                <a:gd name="T2" fmla="*/ 6 w 8"/>
                <a:gd name="T3" fmla="*/ 0 h 34"/>
                <a:gd name="T4" fmla="*/ 5 w 8"/>
                <a:gd name="T5" fmla="*/ 1 h 34"/>
                <a:gd name="T6" fmla="*/ 4 w 8"/>
                <a:gd name="T7" fmla="*/ 3 h 34"/>
                <a:gd name="T8" fmla="*/ 4 w 8"/>
                <a:gd name="T9" fmla="*/ 4 h 34"/>
                <a:gd name="T10" fmla="*/ 3 w 8"/>
                <a:gd name="T11" fmla="*/ 5 h 34"/>
                <a:gd name="T12" fmla="*/ 3 w 8"/>
                <a:gd name="T13" fmla="*/ 6 h 34"/>
                <a:gd name="T14" fmla="*/ 2 w 8"/>
                <a:gd name="T15" fmla="*/ 8 h 34"/>
                <a:gd name="T16" fmla="*/ 2 w 8"/>
                <a:gd name="T17" fmla="*/ 9 h 34"/>
                <a:gd name="T18" fmla="*/ 1 w 8"/>
                <a:gd name="T19" fmla="*/ 10 h 34"/>
                <a:gd name="T20" fmla="*/ 1 w 8"/>
                <a:gd name="T21" fmla="*/ 11 h 34"/>
                <a:gd name="T22" fmla="*/ 1 w 8"/>
                <a:gd name="T23" fmla="*/ 12 h 34"/>
                <a:gd name="T24" fmla="*/ 0 w 8"/>
                <a:gd name="T25" fmla="*/ 13 h 34"/>
                <a:gd name="T26" fmla="*/ 0 w 8"/>
                <a:gd name="T27" fmla="*/ 14 h 34"/>
                <a:gd name="T28" fmla="*/ 0 w 8"/>
                <a:gd name="T29" fmla="*/ 15 h 34"/>
                <a:gd name="T30" fmla="*/ 0 w 8"/>
                <a:gd name="T31" fmla="*/ 16 h 34"/>
                <a:gd name="T32" fmla="*/ 0 w 8"/>
                <a:gd name="T33" fmla="*/ 17 h 34"/>
                <a:gd name="T34" fmla="*/ 0 w 8"/>
                <a:gd name="T35" fmla="*/ 18 h 34"/>
                <a:gd name="T36" fmla="*/ 0 w 8"/>
                <a:gd name="T37" fmla="*/ 19 h 34"/>
                <a:gd name="T38" fmla="*/ 0 w 8"/>
                <a:gd name="T39" fmla="*/ 20 h 34"/>
                <a:gd name="T40" fmla="*/ 0 w 8"/>
                <a:gd name="T41" fmla="*/ 21 h 34"/>
                <a:gd name="T42" fmla="*/ 0 w 8"/>
                <a:gd name="T43" fmla="*/ 22 h 34"/>
                <a:gd name="T44" fmla="*/ 0 w 8"/>
                <a:gd name="T45" fmla="*/ 23 h 34"/>
                <a:gd name="T46" fmla="*/ 0 w 8"/>
                <a:gd name="T47" fmla="*/ 23 h 34"/>
                <a:gd name="T48" fmla="*/ 0 w 8"/>
                <a:gd name="T49" fmla="*/ 24 h 34"/>
                <a:gd name="T50" fmla="*/ 1 w 8"/>
                <a:gd name="T51" fmla="*/ 25 h 34"/>
                <a:gd name="T52" fmla="*/ 1 w 8"/>
                <a:gd name="T53" fmla="*/ 26 h 34"/>
                <a:gd name="T54" fmla="*/ 1 w 8"/>
                <a:gd name="T55" fmla="*/ 26 h 34"/>
                <a:gd name="T56" fmla="*/ 2 w 8"/>
                <a:gd name="T57" fmla="*/ 27 h 34"/>
                <a:gd name="T58" fmla="*/ 2 w 8"/>
                <a:gd name="T59" fmla="*/ 28 h 34"/>
                <a:gd name="T60" fmla="*/ 2 w 8"/>
                <a:gd name="T61" fmla="*/ 29 h 34"/>
                <a:gd name="T62" fmla="*/ 3 w 8"/>
                <a:gd name="T63" fmla="*/ 29 h 34"/>
                <a:gd name="T64" fmla="*/ 3 w 8"/>
                <a:gd name="T65" fmla="*/ 30 h 34"/>
                <a:gd name="T66" fmla="*/ 3 w 8"/>
                <a:gd name="T67" fmla="*/ 30 h 34"/>
                <a:gd name="T68" fmla="*/ 4 w 8"/>
                <a:gd name="T69" fmla="*/ 31 h 34"/>
                <a:gd name="T70" fmla="*/ 4 w 8"/>
                <a:gd name="T71" fmla="*/ 31 h 34"/>
                <a:gd name="T72" fmla="*/ 5 w 8"/>
                <a:gd name="T73" fmla="*/ 32 h 34"/>
                <a:gd name="T74" fmla="*/ 5 w 8"/>
                <a:gd name="T75" fmla="*/ 32 h 34"/>
                <a:gd name="T76" fmla="*/ 6 w 8"/>
                <a:gd name="T77" fmla="*/ 33 h 34"/>
                <a:gd name="T78" fmla="*/ 6 w 8"/>
                <a:gd name="T79" fmla="*/ 33 h 34"/>
                <a:gd name="T80" fmla="*/ 7 w 8"/>
                <a:gd name="T81" fmla="*/ 34 h 34"/>
                <a:gd name="T82" fmla="*/ 7 w 8"/>
                <a:gd name="T83" fmla="*/ 34 h 34"/>
                <a:gd name="T84" fmla="*/ 8 w 8"/>
                <a:gd name="T85" fmla="*/ 34 h 34"/>
                <a:gd name="T86" fmla="*/ 8 w 8"/>
                <a:gd name="T87" fmla="*/ 0 h 34"/>
                <a:gd name="T88" fmla="*/ 6 w 8"/>
                <a:gd name="T8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3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0F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î$ľíḓê">
              <a:extLst>
                <a:ext uri="{FF2B5EF4-FFF2-40B4-BE49-F238E27FC236}">
                  <a16:creationId xmlns:a16="http://schemas.microsoft.com/office/drawing/2014/main" xmlns="" id="{58A41CEC-1E98-44AF-A8FD-923788E9BD82}"/>
                </a:ext>
              </a:extLst>
            </p:cNvPr>
            <p:cNvSpPr/>
            <p:nvPr/>
          </p:nvSpPr>
          <p:spPr bwMode="auto">
            <a:xfrm>
              <a:off x="5013326" y="1935163"/>
              <a:ext cx="11113" cy="117475"/>
            </a:xfrm>
            <a:custGeom>
              <a:avLst/>
              <a:gdLst>
                <a:gd name="T0" fmla="*/ 3 w 3"/>
                <a:gd name="T1" fmla="*/ 0 h 36"/>
                <a:gd name="T2" fmla="*/ 3 w 3"/>
                <a:gd name="T3" fmla="*/ 0 h 36"/>
                <a:gd name="T4" fmla="*/ 0 w 3"/>
                <a:gd name="T5" fmla="*/ 0 h 36"/>
                <a:gd name="T6" fmla="*/ 0 w 3"/>
                <a:gd name="T7" fmla="*/ 0 h 36"/>
                <a:gd name="T8" fmla="*/ 0 w 3"/>
                <a:gd name="T9" fmla="*/ 34 h 36"/>
                <a:gd name="T10" fmla="*/ 0 w 3"/>
                <a:gd name="T11" fmla="*/ 34 h 36"/>
                <a:gd name="T12" fmla="*/ 0 w 3"/>
                <a:gd name="T13" fmla="*/ 35 h 36"/>
                <a:gd name="T14" fmla="*/ 1 w 3"/>
                <a:gd name="T15" fmla="*/ 35 h 36"/>
                <a:gd name="T16" fmla="*/ 1 w 3"/>
                <a:gd name="T17" fmla="*/ 35 h 36"/>
                <a:gd name="T18" fmla="*/ 2 w 3"/>
                <a:gd name="T19" fmla="*/ 36 h 36"/>
                <a:gd name="T20" fmla="*/ 2 w 3"/>
                <a:gd name="T21" fmla="*/ 36 h 36"/>
                <a:gd name="T22" fmla="*/ 3 w 3"/>
                <a:gd name="T23" fmla="*/ 36 h 36"/>
                <a:gd name="T24" fmla="*/ 3 w 3"/>
                <a:gd name="T25" fmla="*/ 4 h 36"/>
                <a:gd name="T26" fmla="*/ 3 w 3"/>
                <a:gd name="T27" fmla="*/ 0 h 36"/>
                <a:gd name="T28" fmla="*/ 3 w 3"/>
                <a:gd name="T29" fmla="*/ 0 h 36"/>
                <a:gd name="T30" fmla="*/ 3 w 3"/>
                <a:gd name="T3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3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3" y="36"/>
                    <a:pt x="3" y="3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32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íṣ1îdé">
              <a:extLst>
                <a:ext uri="{FF2B5EF4-FFF2-40B4-BE49-F238E27FC236}">
                  <a16:creationId xmlns:a16="http://schemas.microsoft.com/office/drawing/2014/main" xmlns="" id="{B66593E3-5F45-4F68-94D9-BE2A8BCE7A2B}"/>
                </a:ext>
              </a:extLst>
            </p:cNvPr>
            <p:cNvSpPr/>
            <p:nvPr/>
          </p:nvSpPr>
          <p:spPr bwMode="auto">
            <a:xfrm>
              <a:off x="5310188" y="1868488"/>
              <a:ext cx="115888" cy="52388"/>
            </a:xfrm>
            <a:custGeom>
              <a:avLst/>
              <a:gdLst>
                <a:gd name="T0" fmla="*/ 13 w 35"/>
                <a:gd name="T1" fmla="*/ 0 h 16"/>
                <a:gd name="T2" fmla="*/ 16 w 35"/>
                <a:gd name="T3" fmla="*/ 9 h 16"/>
                <a:gd name="T4" fmla="*/ 12 w 35"/>
                <a:gd name="T5" fmla="*/ 10 h 16"/>
                <a:gd name="T6" fmla="*/ 12 w 35"/>
                <a:gd name="T7" fmla="*/ 10 h 16"/>
                <a:gd name="T8" fmla="*/ 6 w 35"/>
                <a:gd name="T9" fmla="*/ 13 h 16"/>
                <a:gd name="T10" fmla="*/ 6 w 35"/>
                <a:gd name="T11" fmla="*/ 13 h 16"/>
                <a:gd name="T12" fmla="*/ 6 w 35"/>
                <a:gd name="T13" fmla="*/ 13 h 16"/>
                <a:gd name="T14" fmla="*/ 0 w 35"/>
                <a:gd name="T15" fmla="*/ 16 h 16"/>
                <a:gd name="T16" fmla="*/ 35 w 35"/>
                <a:gd name="T17" fmla="*/ 16 h 16"/>
                <a:gd name="T18" fmla="*/ 35 w 35"/>
                <a:gd name="T19" fmla="*/ 16 h 16"/>
                <a:gd name="T20" fmla="*/ 13 w 35"/>
                <a:gd name="T21" fmla="*/ 0 h 16"/>
                <a:gd name="T22" fmla="*/ 13 w 35"/>
                <a:gd name="T23" fmla="*/ 0 h 16"/>
                <a:gd name="T24" fmla="*/ 13 w 3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6">
                  <a:moveTo>
                    <a:pt x="13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4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8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2" y="15"/>
                    <a:pt x="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8"/>
                    <a:pt x="2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ïŝļiḓè">
              <a:extLst>
                <a:ext uri="{FF2B5EF4-FFF2-40B4-BE49-F238E27FC236}">
                  <a16:creationId xmlns:a16="http://schemas.microsoft.com/office/drawing/2014/main" xmlns="" id="{403BDA50-7ABB-4F39-A232-E38213DB7DE9}"/>
                </a:ext>
              </a:extLst>
            </p:cNvPr>
            <p:cNvSpPr/>
            <p:nvPr/>
          </p:nvSpPr>
          <p:spPr bwMode="auto">
            <a:xfrm>
              <a:off x="5307013" y="1920876"/>
              <a:ext cx="119063" cy="3175"/>
            </a:xfrm>
            <a:custGeom>
              <a:avLst/>
              <a:gdLst>
                <a:gd name="T0" fmla="*/ 36 w 36"/>
                <a:gd name="T1" fmla="*/ 0 h 1"/>
                <a:gd name="T2" fmla="*/ 1 w 36"/>
                <a:gd name="T3" fmla="*/ 0 h 1"/>
                <a:gd name="T4" fmla="*/ 0 w 36"/>
                <a:gd name="T5" fmla="*/ 1 h 1"/>
                <a:gd name="T6" fmla="*/ 32 w 36"/>
                <a:gd name="T7" fmla="*/ 1 h 1"/>
                <a:gd name="T8" fmla="*/ 36 w 3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0"/>
                    <a:pt x="36" y="0"/>
                    <a:pt x="36" y="0"/>
                  </a:cubicBezTo>
                </a:path>
              </a:pathLst>
            </a:custGeom>
            <a:solidFill>
              <a:srgbClr val="100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śļiďe">
              <a:extLst>
                <a:ext uri="{FF2B5EF4-FFF2-40B4-BE49-F238E27FC236}">
                  <a16:creationId xmlns:a16="http://schemas.microsoft.com/office/drawing/2014/main" xmlns="" id="{F84A8614-4BF9-4F48-A074-2A2CA6B0A435}"/>
                </a:ext>
              </a:extLst>
            </p:cNvPr>
            <p:cNvSpPr/>
            <p:nvPr/>
          </p:nvSpPr>
          <p:spPr bwMode="auto">
            <a:xfrm>
              <a:off x="5287963" y="1924051"/>
              <a:ext cx="125413" cy="23813"/>
            </a:xfrm>
            <a:custGeom>
              <a:avLst/>
              <a:gdLst>
                <a:gd name="T0" fmla="*/ 38 w 38"/>
                <a:gd name="T1" fmla="*/ 0 h 7"/>
                <a:gd name="T2" fmla="*/ 6 w 38"/>
                <a:gd name="T3" fmla="*/ 0 h 7"/>
                <a:gd name="T4" fmla="*/ 1 w 38"/>
                <a:gd name="T5" fmla="*/ 6 h 7"/>
                <a:gd name="T6" fmla="*/ 1 w 38"/>
                <a:gd name="T7" fmla="*/ 6 h 7"/>
                <a:gd name="T8" fmla="*/ 1 w 38"/>
                <a:gd name="T9" fmla="*/ 6 h 7"/>
                <a:gd name="T10" fmla="*/ 1 w 38"/>
                <a:gd name="T11" fmla="*/ 6 h 7"/>
                <a:gd name="T12" fmla="*/ 1 w 38"/>
                <a:gd name="T13" fmla="*/ 6 h 7"/>
                <a:gd name="T14" fmla="*/ 1 w 38"/>
                <a:gd name="T15" fmla="*/ 6 h 7"/>
                <a:gd name="T16" fmla="*/ 1 w 38"/>
                <a:gd name="T17" fmla="*/ 6 h 7"/>
                <a:gd name="T18" fmla="*/ 1 w 38"/>
                <a:gd name="T19" fmla="*/ 6 h 7"/>
                <a:gd name="T20" fmla="*/ 0 w 38"/>
                <a:gd name="T21" fmla="*/ 6 h 7"/>
                <a:gd name="T22" fmla="*/ 0 w 38"/>
                <a:gd name="T23" fmla="*/ 6 h 7"/>
                <a:gd name="T24" fmla="*/ 0 w 38"/>
                <a:gd name="T25" fmla="*/ 6 h 7"/>
                <a:gd name="T26" fmla="*/ 0 w 38"/>
                <a:gd name="T27" fmla="*/ 6 h 7"/>
                <a:gd name="T28" fmla="*/ 0 w 38"/>
                <a:gd name="T29" fmla="*/ 6 h 7"/>
                <a:gd name="T30" fmla="*/ 29 w 38"/>
                <a:gd name="T31" fmla="*/ 7 h 7"/>
                <a:gd name="T32" fmla="*/ 38 w 38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7">
                  <a:moveTo>
                    <a:pt x="3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3"/>
                    <a:pt x="36" y="1"/>
                    <a:pt x="38" y="0"/>
                  </a:cubicBezTo>
                </a:path>
              </a:pathLst>
            </a:custGeom>
            <a:solidFill>
              <a:srgbClr val="1D0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ïṥḷidê">
              <a:extLst>
                <a:ext uri="{FF2B5EF4-FFF2-40B4-BE49-F238E27FC236}">
                  <a16:creationId xmlns:a16="http://schemas.microsoft.com/office/drawing/2014/main" xmlns="" id="{ECD5AC74-B150-42B3-9DDF-4358DF6367CB}"/>
                </a:ext>
              </a:extLst>
            </p:cNvPr>
            <p:cNvSpPr/>
            <p:nvPr/>
          </p:nvSpPr>
          <p:spPr bwMode="auto">
            <a:xfrm>
              <a:off x="5275263" y="1944688"/>
              <a:ext cx="107950" cy="9525"/>
            </a:xfrm>
            <a:custGeom>
              <a:avLst/>
              <a:gdLst>
                <a:gd name="T0" fmla="*/ 4 w 33"/>
                <a:gd name="T1" fmla="*/ 0 h 3"/>
                <a:gd name="T2" fmla="*/ 4 w 33"/>
                <a:gd name="T3" fmla="*/ 0 h 3"/>
                <a:gd name="T4" fmla="*/ 4 w 33"/>
                <a:gd name="T5" fmla="*/ 0 h 3"/>
                <a:gd name="T6" fmla="*/ 4 w 33"/>
                <a:gd name="T7" fmla="*/ 0 h 3"/>
                <a:gd name="T8" fmla="*/ 4 w 33"/>
                <a:gd name="T9" fmla="*/ 0 h 3"/>
                <a:gd name="T10" fmla="*/ 0 w 33"/>
                <a:gd name="T11" fmla="*/ 1 h 3"/>
                <a:gd name="T12" fmla="*/ 32 w 33"/>
                <a:gd name="T13" fmla="*/ 3 h 3"/>
                <a:gd name="T14" fmla="*/ 33 w 33"/>
                <a:gd name="T15" fmla="*/ 1 h 3"/>
                <a:gd name="T16" fmla="*/ 4 w 3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40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îṣḻîďé">
              <a:extLst>
                <a:ext uri="{FF2B5EF4-FFF2-40B4-BE49-F238E27FC236}">
                  <a16:creationId xmlns:a16="http://schemas.microsoft.com/office/drawing/2014/main" xmlns="" id="{96EF7C69-D535-4871-B9F1-33D212E8D893}"/>
                </a:ext>
              </a:extLst>
            </p:cNvPr>
            <p:cNvSpPr/>
            <p:nvPr/>
          </p:nvSpPr>
          <p:spPr bwMode="auto">
            <a:xfrm>
              <a:off x="5270501" y="1947863"/>
              <a:ext cx="109538" cy="6350"/>
            </a:xfrm>
            <a:custGeom>
              <a:avLst/>
              <a:gdLst>
                <a:gd name="T0" fmla="*/ 1 w 33"/>
                <a:gd name="T1" fmla="*/ 0 h 2"/>
                <a:gd name="T2" fmla="*/ 0 w 33"/>
                <a:gd name="T3" fmla="*/ 0 h 2"/>
                <a:gd name="T4" fmla="*/ 32 w 33"/>
                <a:gd name="T5" fmla="*/ 2 h 2"/>
                <a:gd name="T6" fmla="*/ 32 w 33"/>
                <a:gd name="T7" fmla="*/ 2 h 2"/>
                <a:gd name="T8" fmla="*/ 32 w 33"/>
                <a:gd name="T9" fmla="*/ 2 h 2"/>
                <a:gd name="T10" fmla="*/ 33 w 33"/>
                <a:gd name="T11" fmla="*/ 2 h 2"/>
                <a:gd name="T12" fmla="*/ 1 w 3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F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iśḷîḑé">
              <a:extLst>
                <a:ext uri="{FF2B5EF4-FFF2-40B4-BE49-F238E27FC236}">
                  <a16:creationId xmlns:a16="http://schemas.microsoft.com/office/drawing/2014/main" xmlns="" id="{B3828C16-7304-42CE-8393-8EBA299E8762}"/>
                </a:ext>
              </a:extLst>
            </p:cNvPr>
            <p:cNvSpPr/>
            <p:nvPr/>
          </p:nvSpPr>
          <p:spPr bwMode="auto">
            <a:xfrm>
              <a:off x="5116513" y="1960563"/>
              <a:ext cx="247650" cy="103188"/>
            </a:xfrm>
            <a:custGeom>
              <a:avLst/>
              <a:gdLst>
                <a:gd name="T0" fmla="*/ 39 w 75"/>
                <a:gd name="T1" fmla="*/ 0 h 31"/>
                <a:gd name="T2" fmla="*/ 26 w 75"/>
                <a:gd name="T3" fmla="*/ 10 h 31"/>
                <a:gd name="T4" fmla="*/ 26 w 75"/>
                <a:gd name="T5" fmla="*/ 10 h 31"/>
                <a:gd name="T6" fmla="*/ 26 w 75"/>
                <a:gd name="T7" fmla="*/ 10 h 31"/>
                <a:gd name="T8" fmla="*/ 8 w 75"/>
                <a:gd name="T9" fmla="*/ 25 h 31"/>
                <a:gd name="T10" fmla="*/ 7 w 75"/>
                <a:gd name="T11" fmla="*/ 26 h 31"/>
                <a:gd name="T12" fmla="*/ 0 w 75"/>
                <a:gd name="T13" fmla="*/ 24 h 31"/>
                <a:gd name="T14" fmla="*/ 11 w 75"/>
                <a:gd name="T15" fmla="*/ 29 h 31"/>
                <a:gd name="T16" fmla="*/ 12 w 75"/>
                <a:gd name="T17" fmla="*/ 29 h 31"/>
                <a:gd name="T18" fmla="*/ 12 w 75"/>
                <a:gd name="T19" fmla="*/ 29 h 31"/>
                <a:gd name="T20" fmla="*/ 29 w 75"/>
                <a:gd name="T21" fmla="*/ 13 h 31"/>
                <a:gd name="T22" fmla="*/ 31 w 75"/>
                <a:gd name="T23" fmla="*/ 11 h 31"/>
                <a:gd name="T24" fmla="*/ 31 w 75"/>
                <a:gd name="T25" fmla="*/ 10 h 31"/>
                <a:gd name="T26" fmla="*/ 33 w 75"/>
                <a:gd name="T27" fmla="*/ 8 h 31"/>
                <a:gd name="T28" fmla="*/ 34 w 75"/>
                <a:gd name="T29" fmla="*/ 7 h 31"/>
                <a:gd name="T30" fmla="*/ 35 w 75"/>
                <a:gd name="T31" fmla="*/ 6 h 31"/>
                <a:gd name="T32" fmla="*/ 36 w 75"/>
                <a:gd name="T33" fmla="*/ 5 h 31"/>
                <a:gd name="T34" fmla="*/ 38 w 75"/>
                <a:gd name="T35" fmla="*/ 3 h 31"/>
                <a:gd name="T36" fmla="*/ 40 w 75"/>
                <a:gd name="T37" fmla="*/ 2 h 31"/>
                <a:gd name="T38" fmla="*/ 41 w 75"/>
                <a:gd name="T39" fmla="*/ 1 h 31"/>
                <a:gd name="T40" fmla="*/ 42 w 75"/>
                <a:gd name="T41" fmla="*/ 1 h 31"/>
                <a:gd name="T42" fmla="*/ 42 w 75"/>
                <a:gd name="T43" fmla="*/ 2 h 31"/>
                <a:gd name="T44" fmla="*/ 41 w 75"/>
                <a:gd name="T45" fmla="*/ 6 h 31"/>
                <a:gd name="T46" fmla="*/ 41 w 75"/>
                <a:gd name="T47" fmla="*/ 11 h 31"/>
                <a:gd name="T48" fmla="*/ 42 w 75"/>
                <a:gd name="T49" fmla="*/ 19 h 31"/>
                <a:gd name="T50" fmla="*/ 46 w 75"/>
                <a:gd name="T51" fmla="*/ 31 h 31"/>
                <a:gd name="T52" fmla="*/ 75 w 75"/>
                <a:gd name="T53" fmla="*/ 2 h 31"/>
                <a:gd name="T54" fmla="*/ 39 w 75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31">
                  <a:moveTo>
                    <a:pt x="39" y="0"/>
                  </a:moveTo>
                  <a:cubicBezTo>
                    <a:pt x="33" y="3"/>
                    <a:pt x="29" y="7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0" y="17"/>
                    <a:pt x="16" y="24"/>
                    <a:pt x="8" y="25"/>
                  </a:cubicBezTo>
                  <a:cubicBezTo>
                    <a:pt x="8" y="25"/>
                    <a:pt x="7" y="26"/>
                    <a:pt x="7" y="26"/>
                  </a:cubicBezTo>
                  <a:cubicBezTo>
                    <a:pt x="4" y="26"/>
                    <a:pt x="2" y="25"/>
                    <a:pt x="0" y="24"/>
                  </a:cubicBezTo>
                  <a:cubicBezTo>
                    <a:pt x="3" y="27"/>
                    <a:pt x="7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20" y="27"/>
                    <a:pt x="23" y="20"/>
                    <a:pt x="29" y="13"/>
                  </a:cubicBezTo>
                  <a:cubicBezTo>
                    <a:pt x="29" y="12"/>
                    <a:pt x="30" y="11"/>
                    <a:pt x="31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9"/>
                    <a:pt x="32" y="9"/>
                    <a:pt x="33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6"/>
                    <a:pt x="35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4"/>
                    <a:pt x="38" y="4"/>
                    <a:pt x="38" y="3"/>
                  </a:cubicBezTo>
                  <a:cubicBezTo>
                    <a:pt x="39" y="3"/>
                    <a:pt x="39" y="3"/>
                    <a:pt x="40" y="2"/>
                  </a:cubicBezTo>
                  <a:cubicBezTo>
                    <a:pt x="40" y="2"/>
                    <a:pt x="41" y="2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2"/>
                    <a:pt x="42" y="2"/>
                  </a:cubicBezTo>
                  <a:cubicBezTo>
                    <a:pt x="42" y="4"/>
                    <a:pt x="42" y="5"/>
                    <a:pt x="41" y="6"/>
                  </a:cubicBezTo>
                  <a:cubicBezTo>
                    <a:pt x="41" y="8"/>
                    <a:pt x="41" y="9"/>
                    <a:pt x="41" y="11"/>
                  </a:cubicBezTo>
                  <a:cubicBezTo>
                    <a:pt x="41" y="14"/>
                    <a:pt x="41" y="16"/>
                    <a:pt x="42" y="19"/>
                  </a:cubicBezTo>
                  <a:cubicBezTo>
                    <a:pt x="42" y="24"/>
                    <a:pt x="44" y="28"/>
                    <a:pt x="46" y="3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îṧ1iďè">
              <a:extLst>
                <a:ext uri="{FF2B5EF4-FFF2-40B4-BE49-F238E27FC236}">
                  <a16:creationId xmlns:a16="http://schemas.microsoft.com/office/drawing/2014/main" xmlns="" id="{33667888-E410-4296-A201-92C7CEFB42A6}"/>
                </a:ext>
              </a:extLst>
            </p:cNvPr>
            <p:cNvSpPr/>
            <p:nvPr/>
          </p:nvSpPr>
          <p:spPr bwMode="auto">
            <a:xfrm>
              <a:off x="5267326" y="1954213"/>
              <a:ext cx="109538" cy="131763"/>
            </a:xfrm>
            <a:custGeom>
              <a:avLst/>
              <a:gdLst>
                <a:gd name="T0" fmla="*/ 29 w 33"/>
                <a:gd name="T1" fmla="*/ 4 h 40"/>
                <a:gd name="T2" fmla="*/ 0 w 33"/>
                <a:gd name="T3" fmla="*/ 33 h 40"/>
                <a:gd name="T4" fmla="*/ 11 w 33"/>
                <a:gd name="T5" fmla="*/ 39 h 40"/>
                <a:gd name="T6" fmla="*/ 13 w 33"/>
                <a:gd name="T7" fmla="*/ 40 h 40"/>
                <a:gd name="T8" fmla="*/ 15 w 33"/>
                <a:gd name="T9" fmla="*/ 39 h 40"/>
                <a:gd name="T10" fmla="*/ 32 w 33"/>
                <a:gd name="T11" fmla="*/ 4 h 40"/>
                <a:gd name="T12" fmla="*/ 29 w 33"/>
                <a:gd name="T13" fmla="*/ 4 h 40"/>
                <a:gd name="T14" fmla="*/ 33 w 33"/>
                <a:gd name="T15" fmla="*/ 0 h 40"/>
                <a:gd name="T16" fmla="*/ 33 w 33"/>
                <a:gd name="T17" fmla="*/ 0 h 40"/>
                <a:gd name="T18" fmla="*/ 33 w 33"/>
                <a:gd name="T19" fmla="*/ 0 h 40"/>
                <a:gd name="T20" fmla="*/ 33 w 33"/>
                <a:gd name="T21" fmla="*/ 0 h 40"/>
                <a:gd name="T22" fmla="*/ 33 w 33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40">
                  <a:moveTo>
                    <a:pt x="29" y="4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" y="37"/>
                    <a:pt x="6" y="39"/>
                    <a:pt x="11" y="39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4" y="40"/>
                    <a:pt x="14" y="40"/>
                    <a:pt x="15" y="39"/>
                  </a:cubicBezTo>
                  <a:cubicBezTo>
                    <a:pt x="31" y="38"/>
                    <a:pt x="28" y="20"/>
                    <a:pt x="32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B2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ṥḷíḋè">
              <a:extLst>
                <a:ext uri="{FF2B5EF4-FFF2-40B4-BE49-F238E27FC236}">
                  <a16:creationId xmlns:a16="http://schemas.microsoft.com/office/drawing/2014/main" xmlns="" id="{5E9FEA69-D03F-46EC-9992-518658784800}"/>
                </a:ext>
              </a:extLst>
            </p:cNvPr>
            <p:cNvSpPr/>
            <p:nvPr/>
          </p:nvSpPr>
          <p:spPr bwMode="auto">
            <a:xfrm>
              <a:off x="5245101" y="1947863"/>
              <a:ext cx="131763" cy="19050"/>
            </a:xfrm>
            <a:custGeom>
              <a:avLst/>
              <a:gdLst>
                <a:gd name="T0" fmla="*/ 8 w 40"/>
                <a:gd name="T1" fmla="*/ 0 h 6"/>
                <a:gd name="T2" fmla="*/ 0 w 40"/>
                <a:gd name="T3" fmla="*/ 4 h 6"/>
                <a:gd name="T4" fmla="*/ 36 w 40"/>
                <a:gd name="T5" fmla="*/ 6 h 6"/>
                <a:gd name="T6" fmla="*/ 39 w 40"/>
                <a:gd name="T7" fmla="*/ 6 h 6"/>
                <a:gd name="T8" fmla="*/ 39 w 40"/>
                <a:gd name="T9" fmla="*/ 4 h 6"/>
                <a:gd name="T10" fmla="*/ 40 w 40"/>
                <a:gd name="T11" fmla="*/ 2 h 6"/>
                <a:gd name="T12" fmla="*/ 40 w 40"/>
                <a:gd name="T13" fmla="*/ 2 h 6"/>
                <a:gd name="T14" fmla="*/ 8 w 40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">
                  <a:moveTo>
                    <a:pt x="8" y="0"/>
                  </a:moveTo>
                  <a:cubicBezTo>
                    <a:pt x="5" y="1"/>
                    <a:pt x="2" y="2"/>
                    <a:pt x="0" y="4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4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îṥliḍe">
              <a:extLst>
                <a:ext uri="{FF2B5EF4-FFF2-40B4-BE49-F238E27FC236}">
                  <a16:creationId xmlns:a16="http://schemas.microsoft.com/office/drawing/2014/main" xmlns="" id="{50F970AA-93C4-4DD1-9666-99240E850E22}"/>
                </a:ext>
              </a:extLst>
            </p:cNvPr>
            <p:cNvSpPr/>
            <p:nvPr/>
          </p:nvSpPr>
          <p:spPr bwMode="auto">
            <a:xfrm>
              <a:off x="4930776" y="1800226"/>
              <a:ext cx="320675" cy="249238"/>
            </a:xfrm>
            <a:custGeom>
              <a:avLst/>
              <a:gdLst>
                <a:gd name="T0" fmla="*/ 94 w 97"/>
                <a:gd name="T1" fmla="*/ 20 h 76"/>
                <a:gd name="T2" fmla="*/ 30 w 97"/>
                <a:gd name="T3" fmla="*/ 29 h 76"/>
                <a:gd name="T4" fmla="*/ 30 w 97"/>
                <a:gd name="T5" fmla="*/ 74 h 76"/>
                <a:gd name="T6" fmla="*/ 74 w 97"/>
                <a:gd name="T7" fmla="*/ 44 h 76"/>
                <a:gd name="T8" fmla="*/ 97 w 97"/>
                <a:gd name="T9" fmla="*/ 30 h 76"/>
                <a:gd name="T10" fmla="*/ 94 w 97"/>
                <a:gd name="T11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76">
                  <a:moveTo>
                    <a:pt x="94" y="20"/>
                  </a:moveTo>
                  <a:cubicBezTo>
                    <a:pt x="94" y="20"/>
                    <a:pt x="60" y="0"/>
                    <a:pt x="30" y="29"/>
                  </a:cubicBezTo>
                  <a:cubicBezTo>
                    <a:pt x="0" y="59"/>
                    <a:pt x="19" y="76"/>
                    <a:pt x="30" y="74"/>
                  </a:cubicBezTo>
                  <a:cubicBezTo>
                    <a:pt x="45" y="72"/>
                    <a:pt x="45" y="49"/>
                    <a:pt x="74" y="44"/>
                  </a:cubicBezTo>
                  <a:cubicBezTo>
                    <a:pt x="81" y="34"/>
                    <a:pt x="97" y="30"/>
                    <a:pt x="97" y="30"/>
                  </a:cubicBezTo>
                  <a:lnTo>
                    <a:pt x="94" y="20"/>
                  </a:lnTo>
                  <a:close/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iṡľiḋé">
              <a:extLst>
                <a:ext uri="{FF2B5EF4-FFF2-40B4-BE49-F238E27FC236}">
                  <a16:creationId xmlns:a16="http://schemas.microsoft.com/office/drawing/2014/main" xmlns="" id="{F6381CA1-FE2B-4012-B481-C7FB7690D8E8}"/>
                </a:ext>
              </a:extLst>
            </p:cNvPr>
            <p:cNvSpPr/>
            <p:nvPr/>
          </p:nvSpPr>
          <p:spPr bwMode="auto">
            <a:xfrm>
              <a:off x="4933951" y="1843088"/>
              <a:ext cx="219075" cy="203200"/>
            </a:xfrm>
            <a:custGeom>
              <a:avLst/>
              <a:gdLst>
                <a:gd name="T0" fmla="*/ 30 w 66"/>
                <a:gd name="T1" fmla="*/ 16 h 62"/>
                <a:gd name="T2" fmla="*/ 66 w 66"/>
                <a:gd name="T3" fmla="*/ 0 h 62"/>
                <a:gd name="T4" fmla="*/ 29 w 66"/>
                <a:gd name="T5" fmla="*/ 16 h 62"/>
                <a:gd name="T6" fmla="*/ 28 w 66"/>
                <a:gd name="T7" fmla="*/ 62 h 62"/>
                <a:gd name="T8" fmla="*/ 30 w 66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30" y="16"/>
                  </a:moveTo>
                  <a:cubicBezTo>
                    <a:pt x="42" y="4"/>
                    <a:pt x="55" y="1"/>
                    <a:pt x="66" y="0"/>
                  </a:cubicBezTo>
                  <a:cubicBezTo>
                    <a:pt x="55" y="0"/>
                    <a:pt x="41" y="4"/>
                    <a:pt x="29" y="16"/>
                  </a:cubicBezTo>
                  <a:cubicBezTo>
                    <a:pt x="0" y="45"/>
                    <a:pt x="17" y="62"/>
                    <a:pt x="28" y="62"/>
                  </a:cubicBezTo>
                  <a:cubicBezTo>
                    <a:pt x="17" y="61"/>
                    <a:pt x="2" y="44"/>
                    <a:pt x="30" y="16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îśḷïďè">
              <a:extLst>
                <a:ext uri="{FF2B5EF4-FFF2-40B4-BE49-F238E27FC236}">
                  <a16:creationId xmlns:a16="http://schemas.microsoft.com/office/drawing/2014/main" xmlns="" id="{AB0AF37E-45ED-4072-91AB-DD9AED830F52}"/>
                </a:ext>
              </a:extLst>
            </p:cNvPr>
            <p:cNvSpPr/>
            <p:nvPr/>
          </p:nvSpPr>
          <p:spPr bwMode="auto">
            <a:xfrm>
              <a:off x="5067301" y="1852613"/>
              <a:ext cx="141288" cy="168275"/>
            </a:xfrm>
            <a:custGeom>
              <a:avLst/>
              <a:gdLst>
                <a:gd name="T0" fmla="*/ 43 w 43"/>
                <a:gd name="T1" fmla="*/ 0 h 51"/>
                <a:gd name="T2" fmla="*/ 43 w 43"/>
                <a:gd name="T3" fmla="*/ 0 h 51"/>
                <a:gd name="T4" fmla="*/ 0 w 43"/>
                <a:gd name="T5" fmla="*/ 51 h 51"/>
                <a:gd name="T6" fmla="*/ 31 w 43"/>
                <a:gd name="T7" fmla="*/ 29 h 51"/>
                <a:gd name="T8" fmla="*/ 31 w 43"/>
                <a:gd name="T9" fmla="*/ 28 h 51"/>
                <a:gd name="T10" fmla="*/ 36 w 43"/>
                <a:gd name="T11" fmla="*/ 23 h 51"/>
                <a:gd name="T12" fmla="*/ 43 w 4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1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6" y="3"/>
                    <a:pt x="0" y="51"/>
                  </a:cubicBezTo>
                  <a:cubicBezTo>
                    <a:pt x="7" y="43"/>
                    <a:pt x="13" y="33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6" y="23"/>
                    <a:pt x="36" y="23"/>
                    <a:pt x="36" y="23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A92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îśḷïḍe">
              <a:extLst>
                <a:ext uri="{FF2B5EF4-FFF2-40B4-BE49-F238E27FC236}">
                  <a16:creationId xmlns:a16="http://schemas.microsoft.com/office/drawing/2014/main" xmlns="" id="{BA7E763C-AB56-46FD-A002-1149DDEC7078}"/>
                </a:ext>
              </a:extLst>
            </p:cNvPr>
            <p:cNvSpPr/>
            <p:nvPr/>
          </p:nvSpPr>
          <p:spPr bwMode="auto">
            <a:xfrm>
              <a:off x="5046663" y="1800226"/>
              <a:ext cx="317500" cy="249238"/>
            </a:xfrm>
            <a:custGeom>
              <a:avLst/>
              <a:gdLst>
                <a:gd name="T0" fmla="*/ 93 w 96"/>
                <a:gd name="T1" fmla="*/ 20 h 76"/>
                <a:gd name="T2" fmla="*/ 29 w 96"/>
                <a:gd name="T3" fmla="*/ 29 h 76"/>
                <a:gd name="T4" fmla="*/ 29 w 96"/>
                <a:gd name="T5" fmla="*/ 74 h 76"/>
                <a:gd name="T6" fmla="*/ 74 w 96"/>
                <a:gd name="T7" fmla="*/ 44 h 76"/>
                <a:gd name="T8" fmla="*/ 96 w 96"/>
                <a:gd name="T9" fmla="*/ 30 h 76"/>
                <a:gd name="T10" fmla="*/ 93 w 96"/>
                <a:gd name="T11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6">
                  <a:moveTo>
                    <a:pt x="93" y="20"/>
                  </a:moveTo>
                  <a:cubicBezTo>
                    <a:pt x="93" y="20"/>
                    <a:pt x="59" y="0"/>
                    <a:pt x="29" y="29"/>
                  </a:cubicBezTo>
                  <a:cubicBezTo>
                    <a:pt x="0" y="59"/>
                    <a:pt x="18" y="76"/>
                    <a:pt x="29" y="74"/>
                  </a:cubicBezTo>
                  <a:cubicBezTo>
                    <a:pt x="44" y="72"/>
                    <a:pt x="44" y="49"/>
                    <a:pt x="74" y="44"/>
                  </a:cubicBezTo>
                  <a:cubicBezTo>
                    <a:pt x="81" y="34"/>
                    <a:pt x="96" y="30"/>
                    <a:pt x="96" y="30"/>
                  </a:cubicBezTo>
                  <a:cubicBezTo>
                    <a:pt x="93" y="20"/>
                    <a:pt x="93" y="20"/>
                    <a:pt x="93" y="20"/>
                  </a:cubicBezTo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işḷíḋé">
              <a:extLst>
                <a:ext uri="{FF2B5EF4-FFF2-40B4-BE49-F238E27FC236}">
                  <a16:creationId xmlns:a16="http://schemas.microsoft.com/office/drawing/2014/main" xmlns="" id="{2FC2B029-0B0C-47F3-80FA-95BA6B2FE2F0}"/>
                </a:ext>
              </a:extLst>
            </p:cNvPr>
            <p:cNvSpPr/>
            <p:nvPr/>
          </p:nvSpPr>
          <p:spPr bwMode="auto">
            <a:xfrm>
              <a:off x="5046663" y="1846263"/>
              <a:ext cx="198438" cy="203200"/>
            </a:xfrm>
            <a:custGeom>
              <a:avLst/>
              <a:gdLst>
                <a:gd name="T0" fmla="*/ 30 w 60"/>
                <a:gd name="T1" fmla="*/ 15 h 62"/>
                <a:gd name="T2" fmla="*/ 60 w 60"/>
                <a:gd name="T3" fmla="*/ 0 h 62"/>
                <a:gd name="T4" fmla="*/ 29 w 60"/>
                <a:gd name="T5" fmla="*/ 15 h 62"/>
                <a:gd name="T6" fmla="*/ 29 w 60"/>
                <a:gd name="T7" fmla="*/ 60 h 62"/>
                <a:gd name="T8" fmla="*/ 30 w 60"/>
                <a:gd name="T9" fmla="*/ 60 h 62"/>
                <a:gd name="T10" fmla="*/ 30 w 60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2">
                  <a:moveTo>
                    <a:pt x="30" y="15"/>
                  </a:moveTo>
                  <a:cubicBezTo>
                    <a:pt x="40" y="5"/>
                    <a:pt x="51" y="1"/>
                    <a:pt x="60" y="0"/>
                  </a:cubicBezTo>
                  <a:cubicBezTo>
                    <a:pt x="50" y="1"/>
                    <a:pt x="40" y="5"/>
                    <a:pt x="29" y="15"/>
                  </a:cubicBezTo>
                  <a:cubicBezTo>
                    <a:pt x="0" y="45"/>
                    <a:pt x="18" y="62"/>
                    <a:pt x="29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8" y="61"/>
                    <a:pt x="1" y="45"/>
                    <a:pt x="30" y="15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$ľîdè">
              <a:extLst>
                <a:ext uri="{FF2B5EF4-FFF2-40B4-BE49-F238E27FC236}">
                  <a16:creationId xmlns:a16="http://schemas.microsoft.com/office/drawing/2014/main" xmlns="" id="{96631795-0ECB-490F-BC28-64652DCF9928}"/>
                </a:ext>
              </a:extLst>
            </p:cNvPr>
            <p:cNvSpPr/>
            <p:nvPr/>
          </p:nvSpPr>
          <p:spPr bwMode="auto">
            <a:xfrm>
              <a:off x="5330826" y="1901826"/>
              <a:ext cx="19050" cy="9525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3 h 3"/>
                <a:gd name="T4" fmla="*/ 0 w 6"/>
                <a:gd name="T5" fmla="*/ 3 h 3"/>
                <a:gd name="T6" fmla="*/ 6 w 6"/>
                <a:gd name="T7" fmla="*/ 0 h 3"/>
                <a:gd name="T8" fmla="*/ 0 w 6"/>
                <a:gd name="T9" fmla="*/ 3 h 3"/>
                <a:gd name="T10" fmla="*/ 6 w 6"/>
                <a:gd name="T11" fmla="*/ 0 h 3"/>
                <a:gd name="T12" fmla="*/ 6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976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íşḻîḍe">
              <a:extLst>
                <a:ext uri="{FF2B5EF4-FFF2-40B4-BE49-F238E27FC236}">
                  <a16:creationId xmlns:a16="http://schemas.microsoft.com/office/drawing/2014/main" xmlns="" id="{CCE1E9AB-5A9F-4490-A1E0-D34756B232E0}"/>
                </a:ext>
              </a:extLst>
            </p:cNvPr>
            <p:cNvSpPr/>
            <p:nvPr/>
          </p:nvSpPr>
          <p:spPr bwMode="auto">
            <a:xfrm>
              <a:off x="5287963" y="194468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0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90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iṥļîḋé">
              <a:extLst>
                <a:ext uri="{FF2B5EF4-FFF2-40B4-BE49-F238E27FC236}">
                  <a16:creationId xmlns:a16="http://schemas.microsoft.com/office/drawing/2014/main" xmlns="" id="{3592F28B-40A2-4B3A-B078-5CDB4AE41A39}"/>
                </a:ext>
              </a:extLst>
            </p:cNvPr>
            <p:cNvSpPr/>
            <p:nvPr/>
          </p:nvSpPr>
          <p:spPr bwMode="auto">
            <a:xfrm>
              <a:off x="5275263" y="1944688"/>
              <a:ext cx="12700" cy="3175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  <a:gd name="T10" fmla="*/ 4 w 4"/>
                <a:gd name="T11" fmla="*/ 0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4 w 4"/>
                <a:gd name="T19" fmla="*/ 0 h 1"/>
                <a:gd name="T20" fmla="*/ 4 w 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10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ṧļíḓê">
              <a:extLst>
                <a:ext uri="{FF2B5EF4-FFF2-40B4-BE49-F238E27FC236}">
                  <a16:creationId xmlns:a16="http://schemas.microsoft.com/office/drawing/2014/main" xmlns="" id="{E1547FA8-8E55-449D-9823-402F51482988}"/>
                </a:ext>
              </a:extLst>
            </p:cNvPr>
            <p:cNvSpPr/>
            <p:nvPr/>
          </p:nvSpPr>
          <p:spPr bwMode="auto">
            <a:xfrm>
              <a:off x="5270501" y="194786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31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îṣ1iḋè">
              <a:extLst>
                <a:ext uri="{FF2B5EF4-FFF2-40B4-BE49-F238E27FC236}">
                  <a16:creationId xmlns:a16="http://schemas.microsoft.com/office/drawing/2014/main" xmlns="" id="{2684D8D9-51D4-4F1C-9CAC-6F9B23731623}"/>
                </a:ext>
              </a:extLst>
            </p:cNvPr>
            <p:cNvSpPr/>
            <p:nvPr/>
          </p:nvSpPr>
          <p:spPr bwMode="auto">
            <a:xfrm>
              <a:off x="5202238" y="1960563"/>
              <a:ext cx="42863" cy="33338"/>
            </a:xfrm>
            <a:custGeom>
              <a:avLst/>
              <a:gdLst>
                <a:gd name="T0" fmla="*/ 13 w 13"/>
                <a:gd name="T1" fmla="*/ 0 h 10"/>
                <a:gd name="T2" fmla="*/ 0 w 13"/>
                <a:gd name="T3" fmla="*/ 10 h 10"/>
                <a:gd name="T4" fmla="*/ 0 w 13"/>
                <a:gd name="T5" fmla="*/ 10 h 10"/>
                <a:gd name="T6" fmla="*/ 0 w 13"/>
                <a:gd name="T7" fmla="*/ 10 h 10"/>
                <a:gd name="T8" fmla="*/ 13 w 13"/>
                <a:gd name="T9" fmla="*/ 0 h 10"/>
                <a:gd name="T10" fmla="*/ 13 w 1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0"/>
                  </a:moveTo>
                  <a:cubicBezTo>
                    <a:pt x="7" y="3"/>
                    <a:pt x="3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7" y="3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1D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îŝ1ïdê">
              <a:extLst>
                <a:ext uri="{FF2B5EF4-FFF2-40B4-BE49-F238E27FC236}">
                  <a16:creationId xmlns:a16="http://schemas.microsoft.com/office/drawing/2014/main" xmlns="" id="{9403EF6C-CAB4-4FE2-809F-A239979A501C}"/>
                </a:ext>
              </a:extLst>
            </p:cNvPr>
            <p:cNvSpPr/>
            <p:nvPr/>
          </p:nvSpPr>
          <p:spPr bwMode="auto">
            <a:xfrm>
              <a:off x="5245101" y="1947863"/>
              <a:ext cx="25400" cy="12700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0 w 8"/>
                <a:gd name="T5" fmla="*/ 4 h 4"/>
                <a:gd name="T6" fmla="*/ 8 w 8"/>
                <a:gd name="T7" fmla="*/ 0 h 4"/>
                <a:gd name="T8" fmla="*/ 8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2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1D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i$líḑê">
              <a:extLst>
                <a:ext uri="{FF2B5EF4-FFF2-40B4-BE49-F238E27FC236}">
                  <a16:creationId xmlns:a16="http://schemas.microsoft.com/office/drawing/2014/main" xmlns="" id="{BCB131C3-5884-4A8D-ACC0-1392BDA90431}"/>
                </a:ext>
              </a:extLst>
            </p:cNvPr>
            <p:cNvSpPr/>
            <p:nvPr/>
          </p:nvSpPr>
          <p:spPr bwMode="auto">
            <a:xfrm>
              <a:off x="5202238" y="1865313"/>
              <a:ext cx="147638" cy="128588"/>
            </a:xfrm>
            <a:custGeom>
              <a:avLst/>
              <a:gdLst>
                <a:gd name="T0" fmla="*/ 43 w 45"/>
                <a:gd name="T1" fmla="*/ 0 h 39"/>
                <a:gd name="T2" fmla="*/ 0 w 45"/>
                <a:gd name="T3" fmla="*/ 39 h 39"/>
                <a:gd name="T4" fmla="*/ 13 w 45"/>
                <a:gd name="T5" fmla="*/ 29 h 39"/>
                <a:gd name="T6" fmla="*/ 21 w 45"/>
                <a:gd name="T7" fmla="*/ 25 h 39"/>
                <a:gd name="T8" fmla="*/ 22 w 45"/>
                <a:gd name="T9" fmla="*/ 25 h 39"/>
                <a:gd name="T10" fmla="*/ 26 w 45"/>
                <a:gd name="T11" fmla="*/ 24 h 39"/>
                <a:gd name="T12" fmla="*/ 26 w 45"/>
                <a:gd name="T13" fmla="*/ 24 h 39"/>
                <a:gd name="T14" fmla="*/ 26 w 45"/>
                <a:gd name="T15" fmla="*/ 24 h 39"/>
                <a:gd name="T16" fmla="*/ 26 w 45"/>
                <a:gd name="T17" fmla="*/ 24 h 39"/>
                <a:gd name="T18" fmla="*/ 26 w 45"/>
                <a:gd name="T19" fmla="*/ 24 h 39"/>
                <a:gd name="T20" fmla="*/ 26 w 45"/>
                <a:gd name="T21" fmla="*/ 24 h 39"/>
                <a:gd name="T22" fmla="*/ 26 w 45"/>
                <a:gd name="T23" fmla="*/ 24 h 39"/>
                <a:gd name="T24" fmla="*/ 26 w 45"/>
                <a:gd name="T25" fmla="*/ 24 h 39"/>
                <a:gd name="T26" fmla="*/ 26 w 45"/>
                <a:gd name="T27" fmla="*/ 24 h 39"/>
                <a:gd name="T28" fmla="*/ 27 w 45"/>
                <a:gd name="T29" fmla="*/ 24 h 39"/>
                <a:gd name="T30" fmla="*/ 27 w 45"/>
                <a:gd name="T31" fmla="*/ 24 h 39"/>
                <a:gd name="T32" fmla="*/ 27 w 45"/>
                <a:gd name="T33" fmla="*/ 24 h 39"/>
                <a:gd name="T34" fmla="*/ 27 w 45"/>
                <a:gd name="T35" fmla="*/ 24 h 39"/>
                <a:gd name="T36" fmla="*/ 27 w 45"/>
                <a:gd name="T37" fmla="*/ 24 h 39"/>
                <a:gd name="T38" fmla="*/ 27 w 45"/>
                <a:gd name="T39" fmla="*/ 24 h 39"/>
                <a:gd name="T40" fmla="*/ 27 w 45"/>
                <a:gd name="T41" fmla="*/ 24 h 39"/>
                <a:gd name="T42" fmla="*/ 27 w 45"/>
                <a:gd name="T43" fmla="*/ 24 h 39"/>
                <a:gd name="T44" fmla="*/ 39 w 45"/>
                <a:gd name="T45" fmla="*/ 14 h 39"/>
                <a:gd name="T46" fmla="*/ 39 w 45"/>
                <a:gd name="T47" fmla="*/ 14 h 39"/>
                <a:gd name="T48" fmla="*/ 39 w 45"/>
                <a:gd name="T49" fmla="*/ 14 h 39"/>
                <a:gd name="T50" fmla="*/ 45 w 45"/>
                <a:gd name="T51" fmla="*/ 11 h 39"/>
                <a:gd name="T52" fmla="*/ 45 w 45"/>
                <a:gd name="T53" fmla="*/ 0 h 39"/>
                <a:gd name="T54" fmla="*/ 43 w 45"/>
                <a:gd name="T5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39">
                  <a:moveTo>
                    <a:pt x="43" y="0"/>
                  </a:moveTo>
                  <a:cubicBezTo>
                    <a:pt x="35" y="0"/>
                    <a:pt x="12" y="3"/>
                    <a:pt x="0" y="39"/>
                  </a:cubicBezTo>
                  <a:cubicBezTo>
                    <a:pt x="3" y="36"/>
                    <a:pt x="7" y="32"/>
                    <a:pt x="13" y="29"/>
                  </a:cubicBezTo>
                  <a:cubicBezTo>
                    <a:pt x="15" y="27"/>
                    <a:pt x="18" y="26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5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0" y="19"/>
                    <a:pt x="35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3"/>
                    <a:pt x="43" y="12"/>
                    <a:pt x="45" y="1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3" y="0"/>
                  </a:cubicBezTo>
                </a:path>
              </a:pathLst>
            </a:custGeom>
            <a:solidFill>
              <a:srgbClr val="B02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îSḻîḓê">
              <a:extLst>
                <a:ext uri="{FF2B5EF4-FFF2-40B4-BE49-F238E27FC236}">
                  <a16:creationId xmlns:a16="http://schemas.microsoft.com/office/drawing/2014/main" xmlns="" id="{7E50C7D7-49A1-4E50-9240-7C4394399D2B}"/>
                </a:ext>
              </a:extLst>
            </p:cNvPr>
            <p:cNvSpPr/>
            <p:nvPr/>
          </p:nvSpPr>
          <p:spPr bwMode="auto">
            <a:xfrm>
              <a:off x="5224463" y="1835151"/>
              <a:ext cx="201613" cy="241300"/>
            </a:xfrm>
            <a:custGeom>
              <a:avLst/>
              <a:gdLst>
                <a:gd name="T0" fmla="*/ 61 w 61"/>
                <a:gd name="T1" fmla="*/ 26 h 73"/>
                <a:gd name="T2" fmla="*/ 43 w 61"/>
                <a:gd name="T3" fmla="*/ 36 h 73"/>
                <a:gd name="T4" fmla="*/ 20 w 61"/>
                <a:gd name="T5" fmla="*/ 72 h 73"/>
                <a:gd name="T6" fmla="*/ 14 w 61"/>
                <a:gd name="T7" fmla="*/ 21 h 73"/>
                <a:gd name="T8" fmla="*/ 61 w 61"/>
                <a:gd name="T9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61" y="26"/>
                  </a:moveTo>
                  <a:cubicBezTo>
                    <a:pt x="61" y="26"/>
                    <a:pt x="51" y="25"/>
                    <a:pt x="43" y="36"/>
                  </a:cubicBezTo>
                  <a:cubicBezTo>
                    <a:pt x="37" y="53"/>
                    <a:pt x="41" y="73"/>
                    <a:pt x="20" y="72"/>
                  </a:cubicBezTo>
                  <a:cubicBezTo>
                    <a:pt x="2" y="71"/>
                    <a:pt x="0" y="43"/>
                    <a:pt x="14" y="21"/>
                  </a:cubicBezTo>
                  <a:cubicBezTo>
                    <a:pt x="28" y="0"/>
                    <a:pt x="61" y="10"/>
                    <a:pt x="61" y="26"/>
                  </a:cubicBezTo>
                  <a:close/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îṡļiḓè">
              <a:extLst>
                <a:ext uri="{FF2B5EF4-FFF2-40B4-BE49-F238E27FC236}">
                  <a16:creationId xmlns:a16="http://schemas.microsoft.com/office/drawing/2014/main" xmlns="" id="{4C35C1A0-22C0-47AB-88D2-DBA352F50CCB}"/>
                </a:ext>
              </a:extLst>
            </p:cNvPr>
            <p:cNvSpPr/>
            <p:nvPr/>
          </p:nvSpPr>
          <p:spPr bwMode="auto">
            <a:xfrm>
              <a:off x="5224463" y="1865313"/>
              <a:ext cx="128588" cy="207963"/>
            </a:xfrm>
            <a:custGeom>
              <a:avLst/>
              <a:gdLst>
                <a:gd name="T0" fmla="*/ 21 w 39"/>
                <a:gd name="T1" fmla="*/ 63 h 63"/>
                <a:gd name="T2" fmla="*/ 16 w 39"/>
                <a:gd name="T3" fmla="*/ 12 h 63"/>
                <a:gd name="T4" fmla="*/ 39 w 39"/>
                <a:gd name="T5" fmla="*/ 0 h 63"/>
                <a:gd name="T6" fmla="*/ 14 w 39"/>
                <a:gd name="T7" fmla="*/ 12 h 63"/>
                <a:gd name="T8" fmla="*/ 20 w 39"/>
                <a:gd name="T9" fmla="*/ 63 h 63"/>
                <a:gd name="T10" fmla="*/ 23 w 39"/>
                <a:gd name="T11" fmla="*/ 63 h 63"/>
                <a:gd name="T12" fmla="*/ 21 w 39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3">
                  <a:moveTo>
                    <a:pt x="21" y="63"/>
                  </a:moveTo>
                  <a:cubicBezTo>
                    <a:pt x="4" y="62"/>
                    <a:pt x="2" y="34"/>
                    <a:pt x="16" y="12"/>
                  </a:cubicBezTo>
                  <a:cubicBezTo>
                    <a:pt x="21" y="4"/>
                    <a:pt x="30" y="0"/>
                    <a:pt x="39" y="0"/>
                  </a:cubicBezTo>
                  <a:cubicBezTo>
                    <a:pt x="30" y="0"/>
                    <a:pt x="20" y="3"/>
                    <a:pt x="14" y="12"/>
                  </a:cubicBezTo>
                  <a:cubicBezTo>
                    <a:pt x="0" y="34"/>
                    <a:pt x="2" y="62"/>
                    <a:pt x="20" y="63"/>
                  </a:cubicBezTo>
                  <a:cubicBezTo>
                    <a:pt x="21" y="63"/>
                    <a:pt x="22" y="63"/>
                    <a:pt x="23" y="63"/>
                  </a:cubicBezTo>
                  <a:cubicBezTo>
                    <a:pt x="23" y="63"/>
                    <a:pt x="22" y="63"/>
                    <a:pt x="21" y="63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ïṧľîďè">
              <a:extLst>
                <a:ext uri="{FF2B5EF4-FFF2-40B4-BE49-F238E27FC236}">
                  <a16:creationId xmlns:a16="http://schemas.microsoft.com/office/drawing/2014/main" xmlns="" id="{68CABF23-EEAD-4082-B3B5-A9918F6AAFA0}"/>
                </a:ext>
              </a:extLst>
            </p:cNvPr>
            <p:cNvSpPr/>
            <p:nvPr/>
          </p:nvSpPr>
          <p:spPr bwMode="auto">
            <a:xfrm>
              <a:off x="6613526" y="1858963"/>
              <a:ext cx="112713" cy="55563"/>
            </a:xfrm>
            <a:custGeom>
              <a:avLst/>
              <a:gdLst>
                <a:gd name="T0" fmla="*/ 22 w 34"/>
                <a:gd name="T1" fmla="*/ 0 h 17"/>
                <a:gd name="T2" fmla="*/ 22 w 34"/>
                <a:gd name="T3" fmla="*/ 1 h 17"/>
                <a:gd name="T4" fmla="*/ 22 w 34"/>
                <a:gd name="T5" fmla="*/ 1 h 17"/>
                <a:gd name="T6" fmla="*/ 0 w 34"/>
                <a:gd name="T7" fmla="*/ 17 h 17"/>
                <a:gd name="T8" fmla="*/ 34 w 34"/>
                <a:gd name="T9" fmla="*/ 17 h 17"/>
                <a:gd name="T10" fmla="*/ 33 w 34"/>
                <a:gd name="T11" fmla="*/ 16 h 17"/>
                <a:gd name="T12" fmla="*/ 33 w 34"/>
                <a:gd name="T13" fmla="*/ 16 h 17"/>
                <a:gd name="T14" fmla="*/ 33 w 34"/>
                <a:gd name="T15" fmla="*/ 16 h 17"/>
                <a:gd name="T16" fmla="*/ 23 w 34"/>
                <a:gd name="T17" fmla="*/ 11 h 17"/>
                <a:gd name="T18" fmla="*/ 23 w 34"/>
                <a:gd name="T19" fmla="*/ 11 h 17"/>
                <a:gd name="T20" fmla="*/ 19 w 34"/>
                <a:gd name="T21" fmla="*/ 10 h 17"/>
                <a:gd name="T22" fmla="*/ 22 w 34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7">
                  <a:moveTo>
                    <a:pt x="22" y="0"/>
                  </a:moveTo>
                  <a:cubicBezTo>
                    <a:pt x="22" y="0"/>
                    <a:pt x="22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0" y="1"/>
                    <a:pt x="2" y="9"/>
                    <a:pt x="0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9" y="14"/>
                    <a:pt x="26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0"/>
                    <a:pt x="19" y="10"/>
                    <a:pt x="19" y="1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B2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íṡḷídê">
              <a:extLst>
                <a:ext uri="{FF2B5EF4-FFF2-40B4-BE49-F238E27FC236}">
                  <a16:creationId xmlns:a16="http://schemas.microsoft.com/office/drawing/2014/main" xmlns="" id="{D818D8F5-CE71-4F6B-AD0C-FF3C8AACAE53}"/>
                </a:ext>
              </a:extLst>
            </p:cNvPr>
            <p:cNvSpPr/>
            <p:nvPr/>
          </p:nvSpPr>
          <p:spPr bwMode="auto">
            <a:xfrm>
              <a:off x="6613526" y="1914526"/>
              <a:ext cx="125413" cy="9525"/>
            </a:xfrm>
            <a:custGeom>
              <a:avLst/>
              <a:gdLst>
                <a:gd name="T0" fmla="*/ 34 w 38"/>
                <a:gd name="T1" fmla="*/ 0 h 3"/>
                <a:gd name="T2" fmla="*/ 0 w 38"/>
                <a:gd name="T3" fmla="*/ 0 h 3"/>
                <a:gd name="T4" fmla="*/ 0 w 38"/>
                <a:gd name="T5" fmla="*/ 0 h 3"/>
                <a:gd name="T6" fmla="*/ 17 w 38"/>
                <a:gd name="T7" fmla="*/ 0 h 3"/>
                <a:gd name="T8" fmla="*/ 17 w 38"/>
                <a:gd name="T9" fmla="*/ 0 h 3"/>
                <a:gd name="T10" fmla="*/ 16 w 38"/>
                <a:gd name="T11" fmla="*/ 3 h 3"/>
                <a:gd name="T12" fmla="*/ 38 w 38"/>
                <a:gd name="T13" fmla="*/ 3 h 3"/>
                <a:gd name="T14" fmla="*/ 34 w 3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6" y="2"/>
                    <a:pt x="16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2"/>
                    <a:pt x="36" y="1"/>
                    <a:pt x="34" y="0"/>
                  </a:cubicBezTo>
                </a:path>
              </a:pathLst>
            </a:custGeom>
            <a:solidFill>
              <a:srgbClr val="100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śļîḑe">
              <a:extLst>
                <a:ext uri="{FF2B5EF4-FFF2-40B4-BE49-F238E27FC236}">
                  <a16:creationId xmlns:a16="http://schemas.microsoft.com/office/drawing/2014/main" xmlns="" id="{59813A13-CCC6-4853-82C3-B9ED8CD626EA}"/>
                </a:ext>
              </a:extLst>
            </p:cNvPr>
            <p:cNvSpPr/>
            <p:nvPr/>
          </p:nvSpPr>
          <p:spPr bwMode="auto">
            <a:xfrm>
              <a:off x="6659563" y="1924051"/>
              <a:ext cx="133350" cy="26988"/>
            </a:xfrm>
            <a:custGeom>
              <a:avLst/>
              <a:gdLst>
                <a:gd name="T0" fmla="*/ 24 w 40"/>
                <a:gd name="T1" fmla="*/ 0 h 8"/>
                <a:gd name="T2" fmla="*/ 2 w 40"/>
                <a:gd name="T3" fmla="*/ 0 h 8"/>
                <a:gd name="T4" fmla="*/ 0 w 40"/>
                <a:gd name="T5" fmla="*/ 5 h 8"/>
                <a:gd name="T6" fmla="*/ 2 w 40"/>
                <a:gd name="T7" fmla="*/ 8 h 8"/>
                <a:gd name="T8" fmla="*/ 40 w 40"/>
                <a:gd name="T9" fmla="*/ 8 h 8"/>
                <a:gd name="T10" fmla="*/ 30 w 40"/>
                <a:gd name="T11" fmla="*/ 4 h 8"/>
                <a:gd name="T12" fmla="*/ 30 w 40"/>
                <a:gd name="T13" fmla="*/ 4 h 8"/>
                <a:gd name="T14" fmla="*/ 30 w 40"/>
                <a:gd name="T15" fmla="*/ 4 h 8"/>
                <a:gd name="T16" fmla="*/ 30 w 40"/>
                <a:gd name="T17" fmla="*/ 4 h 8"/>
                <a:gd name="T18" fmla="*/ 29 w 40"/>
                <a:gd name="T19" fmla="*/ 4 h 8"/>
                <a:gd name="T20" fmla="*/ 29 w 40"/>
                <a:gd name="T21" fmla="*/ 4 h 8"/>
                <a:gd name="T22" fmla="*/ 29 w 40"/>
                <a:gd name="T23" fmla="*/ 4 h 8"/>
                <a:gd name="T24" fmla="*/ 29 w 40"/>
                <a:gd name="T25" fmla="*/ 4 h 8"/>
                <a:gd name="T26" fmla="*/ 29 w 40"/>
                <a:gd name="T27" fmla="*/ 4 h 8"/>
                <a:gd name="T28" fmla="*/ 29 w 40"/>
                <a:gd name="T29" fmla="*/ 4 h 8"/>
                <a:gd name="T30" fmla="*/ 29 w 40"/>
                <a:gd name="T31" fmla="*/ 4 h 8"/>
                <a:gd name="T32" fmla="*/ 29 w 40"/>
                <a:gd name="T33" fmla="*/ 4 h 8"/>
                <a:gd name="T34" fmla="*/ 29 w 40"/>
                <a:gd name="T35" fmla="*/ 4 h 8"/>
                <a:gd name="T36" fmla="*/ 29 w 40"/>
                <a:gd name="T37" fmla="*/ 4 h 8"/>
                <a:gd name="T38" fmla="*/ 29 w 40"/>
                <a:gd name="T39" fmla="*/ 4 h 8"/>
                <a:gd name="T40" fmla="*/ 29 w 40"/>
                <a:gd name="T41" fmla="*/ 4 h 8"/>
                <a:gd name="T42" fmla="*/ 28 w 40"/>
                <a:gd name="T43" fmla="*/ 4 h 8"/>
                <a:gd name="T44" fmla="*/ 28 w 40"/>
                <a:gd name="T45" fmla="*/ 4 h 8"/>
                <a:gd name="T46" fmla="*/ 28 w 40"/>
                <a:gd name="T47" fmla="*/ 4 h 8"/>
                <a:gd name="T48" fmla="*/ 28 w 40"/>
                <a:gd name="T49" fmla="*/ 4 h 8"/>
                <a:gd name="T50" fmla="*/ 28 w 40"/>
                <a:gd name="T51" fmla="*/ 4 h 8"/>
                <a:gd name="T52" fmla="*/ 28 w 40"/>
                <a:gd name="T53" fmla="*/ 4 h 8"/>
                <a:gd name="T54" fmla="*/ 28 w 40"/>
                <a:gd name="T55" fmla="*/ 4 h 8"/>
                <a:gd name="T56" fmla="*/ 28 w 40"/>
                <a:gd name="T57" fmla="*/ 4 h 8"/>
                <a:gd name="T58" fmla="*/ 28 w 40"/>
                <a:gd name="T59" fmla="*/ 4 h 8"/>
                <a:gd name="T60" fmla="*/ 28 w 40"/>
                <a:gd name="T61" fmla="*/ 4 h 8"/>
                <a:gd name="T62" fmla="*/ 28 w 40"/>
                <a:gd name="T63" fmla="*/ 4 h 8"/>
                <a:gd name="T64" fmla="*/ 28 w 40"/>
                <a:gd name="T65" fmla="*/ 4 h 8"/>
                <a:gd name="T66" fmla="*/ 28 w 40"/>
                <a:gd name="T67" fmla="*/ 4 h 8"/>
                <a:gd name="T68" fmla="*/ 28 w 40"/>
                <a:gd name="T69" fmla="*/ 4 h 8"/>
                <a:gd name="T70" fmla="*/ 27 w 40"/>
                <a:gd name="T71" fmla="*/ 4 h 8"/>
                <a:gd name="T72" fmla="*/ 27 w 40"/>
                <a:gd name="T73" fmla="*/ 4 h 8"/>
                <a:gd name="T74" fmla="*/ 27 w 40"/>
                <a:gd name="T75" fmla="*/ 4 h 8"/>
                <a:gd name="T76" fmla="*/ 27 w 40"/>
                <a:gd name="T77" fmla="*/ 4 h 8"/>
                <a:gd name="T78" fmla="*/ 27 w 40"/>
                <a:gd name="T79" fmla="*/ 4 h 8"/>
                <a:gd name="T80" fmla="*/ 27 w 40"/>
                <a:gd name="T81" fmla="*/ 4 h 8"/>
                <a:gd name="T82" fmla="*/ 24 w 40"/>
                <a:gd name="T8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" h="8">
                  <a:moveTo>
                    <a:pt x="2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7" y="6"/>
                    <a:pt x="34" y="5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2"/>
                    <a:pt x="26" y="1"/>
                    <a:pt x="24" y="0"/>
                  </a:cubicBezTo>
                </a:path>
              </a:pathLst>
            </a:custGeom>
            <a:solidFill>
              <a:srgbClr val="1D0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íslîďé">
              <a:extLst>
                <a:ext uri="{FF2B5EF4-FFF2-40B4-BE49-F238E27FC236}">
                  <a16:creationId xmlns:a16="http://schemas.microsoft.com/office/drawing/2014/main" xmlns="" id="{62B650E7-CE6C-4D20-9FE2-6F2F88685C3E}"/>
                </a:ext>
              </a:extLst>
            </p:cNvPr>
            <p:cNvSpPr/>
            <p:nvPr/>
          </p:nvSpPr>
          <p:spPr bwMode="auto">
            <a:xfrm>
              <a:off x="6667501" y="1951038"/>
              <a:ext cx="150813" cy="15875"/>
            </a:xfrm>
            <a:custGeom>
              <a:avLst/>
              <a:gdLst>
                <a:gd name="T0" fmla="*/ 38 w 46"/>
                <a:gd name="T1" fmla="*/ 0 h 5"/>
                <a:gd name="T2" fmla="*/ 0 w 46"/>
                <a:gd name="T3" fmla="*/ 0 h 5"/>
                <a:gd name="T4" fmla="*/ 0 w 46"/>
                <a:gd name="T5" fmla="*/ 1 h 5"/>
                <a:gd name="T6" fmla="*/ 1 w 46"/>
                <a:gd name="T7" fmla="*/ 4 h 5"/>
                <a:gd name="T8" fmla="*/ 37 w 46"/>
                <a:gd name="T9" fmla="*/ 5 h 5"/>
                <a:gd name="T10" fmla="*/ 36 w 46"/>
                <a:gd name="T11" fmla="*/ 3 h 5"/>
                <a:gd name="T12" fmla="*/ 36 w 46"/>
                <a:gd name="T13" fmla="*/ 2 h 5"/>
                <a:gd name="T14" fmla="*/ 37 w 46"/>
                <a:gd name="T15" fmla="*/ 2 h 5"/>
                <a:gd name="T16" fmla="*/ 39 w 46"/>
                <a:gd name="T17" fmla="*/ 3 h 5"/>
                <a:gd name="T18" fmla="*/ 40 w 46"/>
                <a:gd name="T19" fmla="*/ 4 h 5"/>
                <a:gd name="T20" fmla="*/ 41 w 46"/>
                <a:gd name="T21" fmla="*/ 5 h 5"/>
                <a:gd name="T22" fmla="*/ 46 w 46"/>
                <a:gd name="T23" fmla="*/ 5 h 5"/>
                <a:gd name="T24" fmla="*/ 38 w 46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4"/>
                    <a:pt x="36" y="4"/>
                    <a:pt x="36" y="3"/>
                  </a:cubicBezTo>
                  <a:cubicBezTo>
                    <a:pt x="36" y="3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3"/>
                    <a:pt x="39" y="3"/>
                  </a:cubicBezTo>
                  <a:cubicBezTo>
                    <a:pt x="39" y="4"/>
                    <a:pt x="40" y="4"/>
                    <a:pt x="40" y="4"/>
                  </a:cubicBezTo>
                  <a:cubicBezTo>
                    <a:pt x="40" y="4"/>
                    <a:pt x="41" y="5"/>
                    <a:pt x="41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3"/>
                    <a:pt x="41" y="1"/>
                    <a:pt x="38" y="0"/>
                  </a:cubicBezTo>
                </a:path>
              </a:pathLst>
            </a:custGeom>
            <a:solidFill>
              <a:srgbClr val="8888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şḻíḍê">
              <a:extLst>
                <a:ext uri="{FF2B5EF4-FFF2-40B4-BE49-F238E27FC236}">
                  <a16:creationId xmlns:a16="http://schemas.microsoft.com/office/drawing/2014/main" xmlns="" id="{23693434-D81F-4BB4-93E5-482E291AC602}"/>
                </a:ext>
              </a:extLst>
            </p:cNvPr>
            <p:cNvSpPr/>
            <p:nvPr/>
          </p:nvSpPr>
          <p:spPr bwMode="auto">
            <a:xfrm>
              <a:off x="6670676" y="1963738"/>
              <a:ext cx="171450" cy="23813"/>
            </a:xfrm>
            <a:custGeom>
              <a:avLst/>
              <a:gdLst>
                <a:gd name="T0" fmla="*/ 40 w 52"/>
                <a:gd name="T1" fmla="*/ 1 h 7"/>
                <a:gd name="T2" fmla="*/ 41 w 52"/>
                <a:gd name="T3" fmla="*/ 2 h 7"/>
                <a:gd name="T4" fmla="*/ 42 w 52"/>
                <a:gd name="T5" fmla="*/ 3 h 7"/>
                <a:gd name="T6" fmla="*/ 44 w 52"/>
                <a:gd name="T7" fmla="*/ 4 h 7"/>
                <a:gd name="T8" fmla="*/ 45 w 52"/>
                <a:gd name="T9" fmla="*/ 5 h 7"/>
                <a:gd name="T10" fmla="*/ 46 w 52"/>
                <a:gd name="T11" fmla="*/ 7 h 7"/>
                <a:gd name="T12" fmla="*/ 47 w 52"/>
                <a:gd name="T13" fmla="*/ 7 h 7"/>
                <a:gd name="T14" fmla="*/ 52 w 52"/>
                <a:gd name="T15" fmla="*/ 7 h 7"/>
                <a:gd name="T16" fmla="*/ 51 w 52"/>
                <a:gd name="T17" fmla="*/ 7 h 7"/>
                <a:gd name="T18" fmla="*/ 51 w 52"/>
                <a:gd name="T19" fmla="*/ 7 h 7"/>
                <a:gd name="T20" fmla="*/ 51 w 52"/>
                <a:gd name="T21" fmla="*/ 7 h 7"/>
                <a:gd name="T22" fmla="*/ 45 w 52"/>
                <a:gd name="T23" fmla="*/ 1 h 7"/>
                <a:gd name="T24" fmla="*/ 40 w 52"/>
                <a:gd name="T25" fmla="*/ 1 h 7"/>
                <a:gd name="T26" fmla="*/ 0 w 52"/>
                <a:gd name="T27" fmla="*/ 0 h 7"/>
                <a:gd name="T28" fmla="*/ 1 w 52"/>
                <a:gd name="T29" fmla="*/ 6 h 7"/>
                <a:gd name="T30" fmla="*/ 36 w 52"/>
                <a:gd name="T31" fmla="*/ 7 h 7"/>
                <a:gd name="T32" fmla="*/ 36 w 52"/>
                <a:gd name="T33" fmla="*/ 3 h 7"/>
                <a:gd name="T34" fmla="*/ 36 w 52"/>
                <a:gd name="T35" fmla="*/ 1 h 7"/>
                <a:gd name="T36" fmla="*/ 0 w 52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">
                  <a:moveTo>
                    <a:pt x="40" y="1"/>
                  </a:moveTo>
                  <a:cubicBezTo>
                    <a:pt x="40" y="1"/>
                    <a:pt x="40" y="1"/>
                    <a:pt x="41" y="2"/>
                  </a:cubicBezTo>
                  <a:cubicBezTo>
                    <a:pt x="41" y="2"/>
                    <a:pt x="42" y="2"/>
                    <a:pt x="42" y="3"/>
                  </a:cubicBezTo>
                  <a:cubicBezTo>
                    <a:pt x="43" y="3"/>
                    <a:pt x="43" y="4"/>
                    <a:pt x="44" y="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6"/>
                    <a:pt x="46" y="6"/>
                    <a:pt x="46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5"/>
                    <a:pt x="47" y="3"/>
                    <a:pt x="45" y="1"/>
                  </a:cubicBezTo>
                  <a:cubicBezTo>
                    <a:pt x="40" y="1"/>
                    <a:pt x="40" y="1"/>
                    <a:pt x="40" y="1"/>
                  </a:cubicBezTo>
                  <a:moveTo>
                    <a:pt x="0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6" y="5"/>
                    <a:pt x="36" y="3"/>
                  </a:cubicBezTo>
                  <a:cubicBezTo>
                    <a:pt x="36" y="2"/>
                    <a:pt x="36" y="2"/>
                    <a:pt x="36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9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ïṡḻîďe">
              <a:extLst>
                <a:ext uri="{FF2B5EF4-FFF2-40B4-BE49-F238E27FC236}">
                  <a16:creationId xmlns:a16="http://schemas.microsoft.com/office/drawing/2014/main" xmlns="" id="{CA59448E-74CA-426D-A977-8841DD8FCA86}"/>
                </a:ext>
              </a:extLst>
            </p:cNvPr>
            <p:cNvSpPr/>
            <p:nvPr/>
          </p:nvSpPr>
          <p:spPr bwMode="auto">
            <a:xfrm>
              <a:off x="6673851" y="1984376"/>
              <a:ext cx="184150" cy="25400"/>
            </a:xfrm>
            <a:custGeom>
              <a:avLst/>
              <a:gdLst>
                <a:gd name="T0" fmla="*/ 46 w 56"/>
                <a:gd name="T1" fmla="*/ 1 h 8"/>
                <a:gd name="T2" fmla="*/ 46 w 56"/>
                <a:gd name="T3" fmla="*/ 1 h 8"/>
                <a:gd name="T4" fmla="*/ 47 w 56"/>
                <a:gd name="T5" fmla="*/ 4 h 8"/>
                <a:gd name="T6" fmla="*/ 51 w 56"/>
                <a:gd name="T7" fmla="*/ 8 h 8"/>
                <a:gd name="T8" fmla="*/ 56 w 56"/>
                <a:gd name="T9" fmla="*/ 8 h 8"/>
                <a:gd name="T10" fmla="*/ 51 w 56"/>
                <a:gd name="T11" fmla="*/ 1 h 8"/>
                <a:gd name="T12" fmla="*/ 46 w 56"/>
                <a:gd name="T13" fmla="*/ 1 h 8"/>
                <a:gd name="T14" fmla="*/ 0 w 56"/>
                <a:gd name="T15" fmla="*/ 0 h 8"/>
                <a:gd name="T16" fmla="*/ 1 w 56"/>
                <a:gd name="T17" fmla="*/ 6 h 8"/>
                <a:gd name="T18" fmla="*/ 35 w 56"/>
                <a:gd name="T19" fmla="*/ 7 h 8"/>
                <a:gd name="T20" fmla="*/ 35 w 56"/>
                <a:gd name="T21" fmla="*/ 2 h 8"/>
                <a:gd name="T22" fmla="*/ 35 w 56"/>
                <a:gd name="T23" fmla="*/ 1 h 8"/>
                <a:gd name="T24" fmla="*/ 0 w 56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"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7" y="3"/>
                    <a:pt x="47" y="4"/>
                  </a:cubicBezTo>
                  <a:cubicBezTo>
                    <a:pt x="49" y="5"/>
                    <a:pt x="50" y="7"/>
                    <a:pt x="51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6"/>
                    <a:pt x="53" y="4"/>
                    <a:pt x="51" y="1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0" y="0"/>
                  </a:moveTo>
                  <a:cubicBezTo>
                    <a:pt x="0" y="2"/>
                    <a:pt x="1" y="4"/>
                    <a:pt x="1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4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E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îṩlïḋe">
              <a:extLst>
                <a:ext uri="{FF2B5EF4-FFF2-40B4-BE49-F238E27FC236}">
                  <a16:creationId xmlns:a16="http://schemas.microsoft.com/office/drawing/2014/main" xmlns="" id="{F2D44600-4377-4030-A4BA-752C96093EE8}"/>
                </a:ext>
              </a:extLst>
            </p:cNvPr>
            <p:cNvSpPr/>
            <p:nvPr/>
          </p:nvSpPr>
          <p:spPr bwMode="auto">
            <a:xfrm>
              <a:off x="6677026" y="2003426"/>
              <a:ext cx="250825" cy="30163"/>
            </a:xfrm>
            <a:custGeom>
              <a:avLst/>
              <a:gdLst>
                <a:gd name="T0" fmla="*/ 76 w 76"/>
                <a:gd name="T1" fmla="*/ 8 h 9"/>
                <a:gd name="T2" fmla="*/ 75 w 76"/>
                <a:gd name="T3" fmla="*/ 9 h 9"/>
                <a:gd name="T4" fmla="*/ 75 w 76"/>
                <a:gd name="T5" fmla="*/ 9 h 9"/>
                <a:gd name="T6" fmla="*/ 76 w 76"/>
                <a:gd name="T7" fmla="*/ 8 h 9"/>
                <a:gd name="T8" fmla="*/ 50 w 76"/>
                <a:gd name="T9" fmla="*/ 2 h 9"/>
                <a:gd name="T10" fmla="*/ 54 w 76"/>
                <a:gd name="T11" fmla="*/ 8 h 9"/>
                <a:gd name="T12" fmla="*/ 61 w 76"/>
                <a:gd name="T13" fmla="*/ 8 h 9"/>
                <a:gd name="T14" fmla="*/ 55 w 76"/>
                <a:gd name="T15" fmla="*/ 2 h 9"/>
                <a:gd name="T16" fmla="*/ 50 w 76"/>
                <a:gd name="T17" fmla="*/ 2 h 9"/>
                <a:gd name="T18" fmla="*/ 0 w 76"/>
                <a:gd name="T19" fmla="*/ 0 h 9"/>
                <a:gd name="T20" fmla="*/ 1 w 76"/>
                <a:gd name="T21" fmla="*/ 5 h 9"/>
                <a:gd name="T22" fmla="*/ 33 w 76"/>
                <a:gd name="T23" fmla="*/ 7 h 9"/>
                <a:gd name="T24" fmla="*/ 34 w 76"/>
                <a:gd name="T25" fmla="*/ 4 h 9"/>
                <a:gd name="T26" fmla="*/ 34 w 76"/>
                <a:gd name="T27" fmla="*/ 1 h 9"/>
                <a:gd name="T28" fmla="*/ 0 w 7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9">
                  <a:moveTo>
                    <a:pt x="76" y="8"/>
                  </a:moveTo>
                  <a:cubicBezTo>
                    <a:pt x="75" y="8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8"/>
                    <a:pt x="76" y="8"/>
                  </a:cubicBezTo>
                  <a:moveTo>
                    <a:pt x="50" y="2"/>
                  </a:moveTo>
                  <a:cubicBezTo>
                    <a:pt x="51" y="4"/>
                    <a:pt x="52" y="6"/>
                    <a:pt x="5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9" y="6"/>
                    <a:pt x="57" y="5"/>
                    <a:pt x="55" y="2"/>
                  </a:cubicBezTo>
                  <a:cubicBezTo>
                    <a:pt x="50" y="2"/>
                    <a:pt x="50" y="2"/>
                    <a:pt x="50" y="2"/>
                  </a:cubicBezTo>
                  <a:moveTo>
                    <a:pt x="0" y="0"/>
                  </a:moveTo>
                  <a:cubicBezTo>
                    <a:pt x="0" y="2"/>
                    <a:pt x="0" y="3"/>
                    <a:pt x="1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6"/>
                    <a:pt x="34" y="5"/>
                    <a:pt x="34" y="4"/>
                  </a:cubicBezTo>
                  <a:cubicBezTo>
                    <a:pt x="34" y="3"/>
                    <a:pt x="34" y="2"/>
                    <a:pt x="3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40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íSḻiḑé">
              <a:extLst>
                <a:ext uri="{FF2B5EF4-FFF2-40B4-BE49-F238E27FC236}">
                  <a16:creationId xmlns:a16="http://schemas.microsoft.com/office/drawing/2014/main" xmlns="" id="{5DBE65DB-18DB-45FD-97DE-5DD8FC5DB0E9}"/>
                </a:ext>
              </a:extLst>
            </p:cNvPr>
            <p:cNvSpPr/>
            <p:nvPr/>
          </p:nvSpPr>
          <p:spPr bwMode="auto">
            <a:xfrm>
              <a:off x="6680201" y="2020888"/>
              <a:ext cx="244475" cy="15875"/>
            </a:xfrm>
            <a:custGeom>
              <a:avLst/>
              <a:gdLst>
                <a:gd name="T0" fmla="*/ 74 w 74"/>
                <a:gd name="T1" fmla="*/ 4 h 5"/>
                <a:gd name="T2" fmla="*/ 72 w 74"/>
                <a:gd name="T3" fmla="*/ 4 h 5"/>
                <a:gd name="T4" fmla="*/ 73 w 74"/>
                <a:gd name="T5" fmla="*/ 5 h 5"/>
                <a:gd name="T6" fmla="*/ 74 w 74"/>
                <a:gd name="T7" fmla="*/ 4 h 5"/>
                <a:gd name="T8" fmla="*/ 74 w 74"/>
                <a:gd name="T9" fmla="*/ 4 h 5"/>
                <a:gd name="T10" fmla="*/ 53 w 74"/>
                <a:gd name="T11" fmla="*/ 3 h 5"/>
                <a:gd name="T12" fmla="*/ 54 w 74"/>
                <a:gd name="T13" fmla="*/ 4 h 5"/>
                <a:gd name="T14" fmla="*/ 62 w 74"/>
                <a:gd name="T15" fmla="*/ 4 h 5"/>
                <a:gd name="T16" fmla="*/ 60 w 74"/>
                <a:gd name="T17" fmla="*/ 3 h 5"/>
                <a:gd name="T18" fmla="*/ 53 w 74"/>
                <a:gd name="T19" fmla="*/ 3 h 5"/>
                <a:gd name="T20" fmla="*/ 0 w 74"/>
                <a:gd name="T21" fmla="*/ 0 h 5"/>
                <a:gd name="T22" fmla="*/ 0 w 74"/>
                <a:gd name="T23" fmla="*/ 1 h 5"/>
                <a:gd name="T24" fmla="*/ 32 w 74"/>
                <a:gd name="T25" fmla="*/ 2 h 5"/>
                <a:gd name="T26" fmla="*/ 32 w 74"/>
                <a:gd name="T27" fmla="*/ 2 h 5"/>
                <a:gd name="T28" fmla="*/ 0 w 7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" h="5">
                  <a:moveTo>
                    <a:pt x="74" y="4"/>
                  </a:moveTo>
                  <a:cubicBezTo>
                    <a:pt x="74" y="4"/>
                    <a:pt x="73" y="4"/>
                    <a:pt x="72" y="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moveTo>
                    <a:pt x="53" y="3"/>
                  </a:moveTo>
                  <a:cubicBezTo>
                    <a:pt x="53" y="3"/>
                    <a:pt x="53" y="3"/>
                    <a:pt x="54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3"/>
                    <a:pt x="60" y="3"/>
                  </a:cubicBezTo>
                  <a:cubicBezTo>
                    <a:pt x="53" y="3"/>
                    <a:pt x="53" y="3"/>
                    <a:pt x="53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ísḷîďé">
              <a:extLst>
                <a:ext uri="{FF2B5EF4-FFF2-40B4-BE49-F238E27FC236}">
                  <a16:creationId xmlns:a16="http://schemas.microsoft.com/office/drawing/2014/main" xmlns="" id="{FBEEE9B7-68B9-4854-82E6-EB8CE4AB528F}"/>
                </a:ext>
              </a:extLst>
            </p:cNvPr>
            <p:cNvSpPr/>
            <p:nvPr/>
          </p:nvSpPr>
          <p:spPr bwMode="auto">
            <a:xfrm>
              <a:off x="6683376" y="2036763"/>
              <a:ext cx="217488" cy="39688"/>
            </a:xfrm>
            <a:custGeom>
              <a:avLst/>
              <a:gdLst>
                <a:gd name="T0" fmla="*/ 59 w 66"/>
                <a:gd name="T1" fmla="*/ 3 h 12"/>
                <a:gd name="T2" fmla="*/ 61 w 66"/>
                <a:gd name="T3" fmla="*/ 3 h 12"/>
                <a:gd name="T4" fmla="*/ 61 w 66"/>
                <a:gd name="T5" fmla="*/ 4 h 12"/>
                <a:gd name="T6" fmla="*/ 63 w 66"/>
                <a:gd name="T7" fmla="*/ 4 h 12"/>
                <a:gd name="T8" fmla="*/ 66 w 66"/>
                <a:gd name="T9" fmla="*/ 3 h 12"/>
                <a:gd name="T10" fmla="*/ 59 w 66"/>
                <a:gd name="T11" fmla="*/ 3 h 12"/>
                <a:gd name="T12" fmla="*/ 0 w 66"/>
                <a:gd name="T13" fmla="*/ 0 h 12"/>
                <a:gd name="T14" fmla="*/ 13 w 66"/>
                <a:gd name="T15" fmla="*/ 12 h 12"/>
                <a:gd name="T16" fmla="*/ 14 w 66"/>
                <a:gd name="T17" fmla="*/ 12 h 12"/>
                <a:gd name="T18" fmla="*/ 16 w 66"/>
                <a:gd name="T19" fmla="*/ 12 h 12"/>
                <a:gd name="T20" fmla="*/ 30 w 66"/>
                <a:gd name="T21" fmla="*/ 1 h 12"/>
                <a:gd name="T22" fmla="*/ 0 w 6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12">
                  <a:moveTo>
                    <a:pt x="59" y="3"/>
                  </a:moveTo>
                  <a:cubicBezTo>
                    <a:pt x="59" y="3"/>
                    <a:pt x="60" y="3"/>
                    <a:pt x="61" y="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4"/>
                    <a:pt x="62" y="4"/>
                    <a:pt x="63" y="4"/>
                  </a:cubicBezTo>
                  <a:cubicBezTo>
                    <a:pt x="64" y="4"/>
                    <a:pt x="65" y="3"/>
                    <a:pt x="66" y="3"/>
                  </a:cubicBezTo>
                  <a:cubicBezTo>
                    <a:pt x="59" y="3"/>
                    <a:pt x="59" y="3"/>
                    <a:pt x="59" y="3"/>
                  </a:cubicBezTo>
                  <a:moveTo>
                    <a:pt x="0" y="0"/>
                  </a:moveTo>
                  <a:cubicBezTo>
                    <a:pt x="1" y="7"/>
                    <a:pt x="4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23" y="12"/>
                    <a:pt x="27" y="8"/>
                    <a:pt x="3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íśḻîḑê">
              <a:extLst>
                <a:ext uri="{FF2B5EF4-FFF2-40B4-BE49-F238E27FC236}">
                  <a16:creationId xmlns:a16="http://schemas.microsoft.com/office/drawing/2014/main" xmlns="" id="{0B03D493-89E7-40B2-9650-A793088B6771}"/>
                </a:ext>
              </a:extLst>
            </p:cNvPr>
            <p:cNvSpPr/>
            <p:nvPr/>
          </p:nvSpPr>
          <p:spPr bwMode="auto">
            <a:xfrm>
              <a:off x="6680201" y="2024063"/>
              <a:ext cx="241300" cy="22225"/>
            </a:xfrm>
            <a:custGeom>
              <a:avLst/>
              <a:gdLst>
                <a:gd name="T0" fmla="*/ 54 w 73"/>
                <a:gd name="T1" fmla="*/ 3 h 7"/>
                <a:gd name="T2" fmla="*/ 60 w 73"/>
                <a:gd name="T3" fmla="*/ 7 h 7"/>
                <a:gd name="T4" fmla="*/ 67 w 73"/>
                <a:gd name="T5" fmla="*/ 7 h 7"/>
                <a:gd name="T6" fmla="*/ 73 w 73"/>
                <a:gd name="T7" fmla="*/ 4 h 7"/>
                <a:gd name="T8" fmla="*/ 72 w 73"/>
                <a:gd name="T9" fmla="*/ 3 h 7"/>
                <a:gd name="T10" fmla="*/ 68 w 73"/>
                <a:gd name="T11" fmla="*/ 4 h 7"/>
                <a:gd name="T12" fmla="*/ 66 w 73"/>
                <a:gd name="T13" fmla="*/ 4 h 7"/>
                <a:gd name="T14" fmla="*/ 62 w 73"/>
                <a:gd name="T15" fmla="*/ 3 h 7"/>
                <a:gd name="T16" fmla="*/ 54 w 73"/>
                <a:gd name="T17" fmla="*/ 3 h 7"/>
                <a:gd name="T18" fmla="*/ 0 w 73"/>
                <a:gd name="T19" fmla="*/ 0 h 7"/>
                <a:gd name="T20" fmla="*/ 1 w 73"/>
                <a:gd name="T21" fmla="*/ 4 h 7"/>
                <a:gd name="T22" fmla="*/ 31 w 73"/>
                <a:gd name="T23" fmla="*/ 5 h 7"/>
                <a:gd name="T24" fmla="*/ 32 w 73"/>
                <a:gd name="T25" fmla="*/ 1 h 7"/>
                <a:gd name="T26" fmla="*/ 0 w 73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">
                  <a:moveTo>
                    <a:pt x="54" y="3"/>
                  </a:moveTo>
                  <a:cubicBezTo>
                    <a:pt x="55" y="4"/>
                    <a:pt x="57" y="6"/>
                    <a:pt x="60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9" y="7"/>
                    <a:pt x="71" y="5"/>
                    <a:pt x="73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69" y="4"/>
                    <a:pt x="68" y="4"/>
                  </a:cubicBezTo>
                  <a:cubicBezTo>
                    <a:pt x="67" y="4"/>
                    <a:pt x="67" y="4"/>
                    <a:pt x="66" y="4"/>
                  </a:cubicBezTo>
                  <a:cubicBezTo>
                    <a:pt x="64" y="4"/>
                    <a:pt x="63" y="4"/>
                    <a:pt x="62" y="3"/>
                  </a:cubicBezTo>
                  <a:cubicBezTo>
                    <a:pt x="54" y="3"/>
                    <a:pt x="54" y="3"/>
                    <a:pt x="54" y="3"/>
                  </a:cubicBezTo>
                  <a:moveTo>
                    <a:pt x="0" y="0"/>
                  </a:moveTo>
                  <a:cubicBezTo>
                    <a:pt x="0" y="1"/>
                    <a:pt x="0" y="2"/>
                    <a:pt x="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2" y="3"/>
                    <a:pt x="3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îşḻïḑé">
              <a:extLst>
                <a:ext uri="{FF2B5EF4-FFF2-40B4-BE49-F238E27FC236}">
                  <a16:creationId xmlns:a16="http://schemas.microsoft.com/office/drawing/2014/main" xmlns="" id="{FD3B1892-612A-4347-ADF1-CBDC7356AA04}"/>
                </a:ext>
              </a:extLst>
            </p:cNvPr>
            <p:cNvSpPr/>
            <p:nvPr/>
          </p:nvSpPr>
          <p:spPr bwMode="auto">
            <a:xfrm>
              <a:off x="6613526" y="1914526"/>
              <a:ext cx="57150" cy="9525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0 h 3"/>
                <a:gd name="T4" fmla="*/ 0 w 17"/>
                <a:gd name="T5" fmla="*/ 0 h 3"/>
                <a:gd name="T6" fmla="*/ 8 w 17"/>
                <a:gd name="T7" fmla="*/ 3 h 3"/>
                <a:gd name="T8" fmla="*/ 16 w 17"/>
                <a:gd name="T9" fmla="*/ 3 h 3"/>
                <a:gd name="T10" fmla="*/ 17 w 1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0"/>
                    <a:pt x="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7" y="1"/>
                    <a:pt x="17" y="0"/>
                  </a:cubicBezTo>
                </a:path>
              </a:pathLst>
            </a:custGeom>
            <a:solidFill>
              <a:srgbClr val="0D04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ïṡlíde">
              <a:extLst>
                <a:ext uri="{FF2B5EF4-FFF2-40B4-BE49-F238E27FC236}">
                  <a16:creationId xmlns:a16="http://schemas.microsoft.com/office/drawing/2014/main" xmlns="" id="{043E21EA-11A2-4A03-BAEC-C5732A33BA67}"/>
                </a:ext>
              </a:extLst>
            </p:cNvPr>
            <p:cNvSpPr/>
            <p:nvPr/>
          </p:nvSpPr>
          <p:spPr bwMode="auto">
            <a:xfrm>
              <a:off x="6640513" y="1924051"/>
              <a:ext cx="26988" cy="17463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0 h 5"/>
                <a:gd name="T4" fmla="*/ 6 w 8"/>
                <a:gd name="T5" fmla="*/ 5 h 5"/>
                <a:gd name="T6" fmla="*/ 8 w 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6" y="5"/>
                  </a:cubicBezTo>
                  <a:cubicBezTo>
                    <a:pt x="6" y="4"/>
                    <a:pt x="7" y="2"/>
                    <a:pt x="8" y="0"/>
                  </a:cubicBezTo>
                </a:path>
              </a:pathLst>
            </a:custGeom>
            <a:solidFill>
              <a:srgbClr val="170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ïṡḻïḍê">
              <a:extLst>
                <a:ext uri="{FF2B5EF4-FFF2-40B4-BE49-F238E27FC236}">
                  <a16:creationId xmlns:a16="http://schemas.microsoft.com/office/drawing/2014/main" xmlns="" id="{5B58FAF1-9C82-46A5-BFF5-C23D4E115240}"/>
                </a:ext>
              </a:extLst>
            </p:cNvPr>
            <p:cNvSpPr/>
            <p:nvPr/>
          </p:nvSpPr>
          <p:spPr bwMode="auto">
            <a:xfrm>
              <a:off x="6950076" y="1984376"/>
              <a:ext cx="6350" cy="63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989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îşľíďè">
              <a:extLst>
                <a:ext uri="{FF2B5EF4-FFF2-40B4-BE49-F238E27FC236}">
                  <a16:creationId xmlns:a16="http://schemas.microsoft.com/office/drawing/2014/main" xmlns="" id="{85067D26-EEFA-426A-8387-606F62C59EE2}"/>
                </a:ext>
              </a:extLst>
            </p:cNvPr>
            <p:cNvSpPr/>
            <p:nvPr/>
          </p:nvSpPr>
          <p:spPr bwMode="auto">
            <a:xfrm>
              <a:off x="6946901" y="1990726"/>
              <a:ext cx="30163" cy="26988"/>
            </a:xfrm>
            <a:custGeom>
              <a:avLst/>
              <a:gdLst>
                <a:gd name="T0" fmla="*/ 1 w 9"/>
                <a:gd name="T1" fmla="*/ 0 h 8"/>
                <a:gd name="T2" fmla="*/ 0 w 9"/>
                <a:gd name="T3" fmla="*/ 4 h 8"/>
                <a:gd name="T4" fmla="*/ 3 w 9"/>
                <a:gd name="T5" fmla="*/ 8 h 8"/>
                <a:gd name="T6" fmla="*/ 9 w 9"/>
                <a:gd name="T7" fmla="*/ 8 h 8"/>
                <a:gd name="T8" fmla="*/ 3 w 9"/>
                <a:gd name="T9" fmla="*/ 0 h 8"/>
                <a:gd name="T10" fmla="*/ 1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6"/>
                    <a:pt x="5" y="3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EA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i$ľíḋé">
              <a:extLst>
                <a:ext uri="{FF2B5EF4-FFF2-40B4-BE49-F238E27FC236}">
                  <a16:creationId xmlns:a16="http://schemas.microsoft.com/office/drawing/2014/main" xmlns="" id="{5D966A14-6565-432C-A481-E93642126366}"/>
                </a:ext>
              </a:extLst>
            </p:cNvPr>
            <p:cNvSpPr/>
            <p:nvPr/>
          </p:nvSpPr>
          <p:spPr bwMode="auto">
            <a:xfrm>
              <a:off x="6956426" y="2017713"/>
              <a:ext cx="82550" cy="19050"/>
            </a:xfrm>
            <a:custGeom>
              <a:avLst/>
              <a:gdLst>
                <a:gd name="T0" fmla="*/ 25 w 25"/>
                <a:gd name="T1" fmla="*/ 4 h 6"/>
                <a:gd name="T2" fmla="*/ 20 w 25"/>
                <a:gd name="T3" fmla="*/ 6 h 6"/>
                <a:gd name="T4" fmla="*/ 23 w 25"/>
                <a:gd name="T5" fmla="*/ 6 h 6"/>
                <a:gd name="T6" fmla="*/ 23 w 25"/>
                <a:gd name="T7" fmla="*/ 6 h 6"/>
                <a:gd name="T8" fmla="*/ 24 w 25"/>
                <a:gd name="T9" fmla="*/ 6 h 6"/>
                <a:gd name="T10" fmla="*/ 24 w 25"/>
                <a:gd name="T11" fmla="*/ 5 h 6"/>
                <a:gd name="T12" fmla="*/ 25 w 25"/>
                <a:gd name="T13" fmla="*/ 5 h 6"/>
                <a:gd name="T14" fmla="*/ 25 w 25"/>
                <a:gd name="T15" fmla="*/ 4 h 6"/>
                <a:gd name="T16" fmla="*/ 0 w 25"/>
                <a:gd name="T17" fmla="*/ 0 h 6"/>
                <a:gd name="T18" fmla="*/ 1 w 25"/>
                <a:gd name="T19" fmla="*/ 1 h 6"/>
                <a:gd name="T20" fmla="*/ 1 w 25"/>
                <a:gd name="T21" fmla="*/ 2 h 6"/>
                <a:gd name="T22" fmla="*/ 5 w 25"/>
                <a:gd name="T23" fmla="*/ 5 h 6"/>
                <a:gd name="T24" fmla="*/ 15 w 25"/>
                <a:gd name="T25" fmla="*/ 6 h 6"/>
                <a:gd name="T26" fmla="*/ 6 w 25"/>
                <a:gd name="T27" fmla="*/ 0 h 6"/>
                <a:gd name="T28" fmla="*/ 0 w 25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6">
                  <a:moveTo>
                    <a:pt x="25" y="4"/>
                  </a:moveTo>
                  <a:cubicBezTo>
                    <a:pt x="23" y="5"/>
                    <a:pt x="22" y="6"/>
                    <a:pt x="20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5"/>
                    <a:pt x="8" y="3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40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iṧḻíḋe">
              <a:extLst>
                <a:ext uri="{FF2B5EF4-FFF2-40B4-BE49-F238E27FC236}">
                  <a16:creationId xmlns:a16="http://schemas.microsoft.com/office/drawing/2014/main" xmlns="" id="{DD8C7BC1-3D7C-493C-B8AA-57172A974566}"/>
                </a:ext>
              </a:extLst>
            </p:cNvPr>
            <p:cNvSpPr/>
            <p:nvPr/>
          </p:nvSpPr>
          <p:spPr bwMode="auto">
            <a:xfrm>
              <a:off x="6973888" y="2033588"/>
              <a:ext cx="58738" cy="6350"/>
            </a:xfrm>
            <a:custGeom>
              <a:avLst/>
              <a:gdLst>
                <a:gd name="T0" fmla="*/ 0 w 18"/>
                <a:gd name="T1" fmla="*/ 0 h 2"/>
                <a:gd name="T2" fmla="*/ 1 w 18"/>
                <a:gd name="T3" fmla="*/ 1 h 2"/>
                <a:gd name="T4" fmla="*/ 17 w 18"/>
                <a:gd name="T5" fmla="*/ 2 h 2"/>
                <a:gd name="T6" fmla="*/ 17 w 18"/>
                <a:gd name="T7" fmla="*/ 2 h 2"/>
                <a:gd name="T8" fmla="*/ 17 w 18"/>
                <a:gd name="T9" fmla="*/ 2 h 2"/>
                <a:gd name="T10" fmla="*/ 18 w 18"/>
                <a:gd name="T11" fmla="*/ 1 h 2"/>
                <a:gd name="T12" fmla="*/ 15 w 18"/>
                <a:gd name="T13" fmla="*/ 1 h 2"/>
                <a:gd name="T14" fmla="*/ 13 w 18"/>
                <a:gd name="T15" fmla="*/ 1 h 2"/>
                <a:gd name="T16" fmla="*/ 11 w 18"/>
                <a:gd name="T17" fmla="*/ 1 h 2"/>
                <a:gd name="T18" fmla="*/ 10 w 18"/>
                <a:gd name="T19" fmla="*/ 1 h 2"/>
                <a:gd name="T20" fmla="*/ 0 w 18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íṡľíde">
              <a:extLst>
                <a:ext uri="{FF2B5EF4-FFF2-40B4-BE49-F238E27FC236}">
                  <a16:creationId xmlns:a16="http://schemas.microsoft.com/office/drawing/2014/main" xmlns="" id="{43573793-7D79-43E9-9196-D73FE051223C}"/>
                </a:ext>
              </a:extLst>
            </p:cNvPr>
            <p:cNvSpPr/>
            <p:nvPr/>
          </p:nvSpPr>
          <p:spPr bwMode="auto">
            <a:xfrm>
              <a:off x="6977063" y="2036763"/>
              <a:ext cx="52388" cy="12700"/>
            </a:xfrm>
            <a:custGeom>
              <a:avLst/>
              <a:gdLst>
                <a:gd name="T0" fmla="*/ 0 w 16"/>
                <a:gd name="T1" fmla="*/ 0 h 4"/>
                <a:gd name="T2" fmla="*/ 6 w 16"/>
                <a:gd name="T3" fmla="*/ 4 h 4"/>
                <a:gd name="T4" fmla="*/ 8 w 16"/>
                <a:gd name="T5" fmla="*/ 4 h 4"/>
                <a:gd name="T6" fmla="*/ 8 w 16"/>
                <a:gd name="T7" fmla="*/ 4 h 4"/>
                <a:gd name="T8" fmla="*/ 8 w 16"/>
                <a:gd name="T9" fmla="*/ 4 h 4"/>
                <a:gd name="T10" fmla="*/ 8 w 16"/>
                <a:gd name="T11" fmla="*/ 4 h 4"/>
                <a:gd name="T12" fmla="*/ 13 w 16"/>
                <a:gd name="T13" fmla="*/ 3 h 4"/>
                <a:gd name="T14" fmla="*/ 13 w 16"/>
                <a:gd name="T15" fmla="*/ 3 h 4"/>
                <a:gd name="T16" fmla="*/ 14 w 16"/>
                <a:gd name="T17" fmla="*/ 2 h 4"/>
                <a:gd name="T18" fmla="*/ 14 w 16"/>
                <a:gd name="T19" fmla="*/ 2 h 4"/>
                <a:gd name="T20" fmla="*/ 15 w 16"/>
                <a:gd name="T21" fmla="*/ 2 h 4"/>
                <a:gd name="T22" fmla="*/ 15 w 16"/>
                <a:gd name="T23" fmla="*/ 1 h 4"/>
                <a:gd name="T24" fmla="*/ 16 w 16"/>
                <a:gd name="T25" fmla="*/ 1 h 4"/>
                <a:gd name="T26" fmla="*/ 0 w 1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2" y="2"/>
                    <a:pt x="4" y="3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4"/>
                    <a:pt x="11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iş1ïḓé">
              <a:extLst>
                <a:ext uri="{FF2B5EF4-FFF2-40B4-BE49-F238E27FC236}">
                  <a16:creationId xmlns:a16="http://schemas.microsoft.com/office/drawing/2014/main" xmlns="" id="{06698181-0296-4E16-8E85-29369BD92A26}"/>
                </a:ext>
              </a:extLst>
            </p:cNvPr>
            <p:cNvSpPr/>
            <p:nvPr/>
          </p:nvSpPr>
          <p:spPr bwMode="auto">
            <a:xfrm>
              <a:off x="6792913" y="1792288"/>
              <a:ext cx="315913" cy="250825"/>
            </a:xfrm>
            <a:custGeom>
              <a:avLst/>
              <a:gdLst>
                <a:gd name="T0" fmla="*/ 3 w 96"/>
                <a:gd name="T1" fmla="*/ 20 h 76"/>
                <a:gd name="T2" fmla="*/ 66 w 96"/>
                <a:gd name="T3" fmla="*/ 29 h 76"/>
                <a:gd name="T4" fmla="*/ 66 w 96"/>
                <a:gd name="T5" fmla="*/ 74 h 76"/>
                <a:gd name="T6" fmla="*/ 22 w 96"/>
                <a:gd name="T7" fmla="*/ 44 h 76"/>
                <a:gd name="T8" fmla="*/ 0 w 96"/>
                <a:gd name="T9" fmla="*/ 30 h 76"/>
                <a:gd name="T10" fmla="*/ 3 w 96"/>
                <a:gd name="T11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6">
                  <a:moveTo>
                    <a:pt x="3" y="20"/>
                  </a:moveTo>
                  <a:cubicBezTo>
                    <a:pt x="3" y="20"/>
                    <a:pt x="37" y="0"/>
                    <a:pt x="66" y="29"/>
                  </a:cubicBezTo>
                  <a:cubicBezTo>
                    <a:pt x="96" y="59"/>
                    <a:pt x="78" y="76"/>
                    <a:pt x="66" y="74"/>
                  </a:cubicBezTo>
                  <a:cubicBezTo>
                    <a:pt x="51" y="72"/>
                    <a:pt x="52" y="49"/>
                    <a:pt x="22" y="44"/>
                  </a:cubicBezTo>
                  <a:cubicBezTo>
                    <a:pt x="15" y="33"/>
                    <a:pt x="0" y="30"/>
                    <a:pt x="0" y="30"/>
                  </a:cubicBezTo>
                  <a:cubicBezTo>
                    <a:pt x="3" y="20"/>
                    <a:pt x="3" y="20"/>
                    <a:pt x="3" y="20"/>
                  </a:cubicBezTo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îṡḻiďé">
              <a:extLst>
                <a:ext uri="{FF2B5EF4-FFF2-40B4-BE49-F238E27FC236}">
                  <a16:creationId xmlns:a16="http://schemas.microsoft.com/office/drawing/2014/main" xmlns="" id="{6C33C4B0-001F-463D-8AE2-F8348DC9AFBC}"/>
                </a:ext>
              </a:extLst>
            </p:cNvPr>
            <p:cNvSpPr/>
            <p:nvPr/>
          </p:nvSpPr>
          <p:spPr bwMode="auto">
            <a:xfrm>
              <a:off x="6891338" y="1835151"/>
              <a:ext cx="214313" cy="204788"/>
            </a:xfrm>
            <a:custGeom>
              <a:avLst/>
              <a:gdLst>
                <a:gd name="T0" fmla="*/ 35 w 65"/>
                <a:gd name="T1" fmla="*/ 16 h 62"/>
                <a:gd name="T2" fmla="*/ 0 w 65"/>
                <a:gd name="T3" fmla="*/ 0 h 62"/>
                <a:gd name="T4" fmla="*/ 36 w 65"/>
                <a:gd name="T5" fmla="*/ 16 h 62"/>
                <a:gd name="T6" fmla="*/ 38 w 65"/>
                <a:gd name="T7" fmla="*/ 61 h 62"/>
                <a:gd name="T8" fmla="*/ 35 w 65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2">
                  <a:moveTo>
                    <a:pt x="35" y="16"/>
                  </a:moveTo>
                  <a:cubicBezTo>
                    <a:pt x="23" y="4"/>
                    <a:pt x="11" y="1"/>
                    <a:pt x="0" y="0"/>
                  </a:cubicBezTo>
                  <a:cubicBezTo>
                    <a:pt x="11" y="0"/>
                    <a:pt x="24" y="4"/>
                    <a:pt x="36" y="16"/>
                  </a:cubicBezTo>
                  <a:cubicBezTo>
                    <a:pt x="65" y="45"/>
                    <a:pt x="49" y="62"/>
                    <a:pt x="38" y="61"/>
                  </a:cubicBezTo>
                  <a:cubicBezTo>
                    <a:pt x="49" y="61"/>
                    <a:pt x="63" y="44"/>
                    <a:pt x="35" y="16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î$1îḓè">
              <a:extLst>
                <a:ext uri="{FF2B5EF4-FFF2-40B4-BE49-F238E27FC236}">
                  <a16:creationId xmlns:a16="http://schemas.microsoft.com/office/drawing/2014/main" xmlns="" id="{76D24CEA-ECC2-4130-B5B1-8C0BDA7D50E2}"/>
                </a:ext>
              </a:extLst>
            </p:cNvPr>
            <p:cNvSpPr/>
            <p:nvPr/>
          </p:nvSpPr>
          <p:spPr bwMode="auto">
            <a:xfrm>
              <a:off x="6832601" y="1846263"/>
              <a:ext cx="141288" cy="168275"/>
            </a:xfrm>
            <a:custGeom>
              <a:avLst/>
              <a:gdLst>
                <a:gd name="T0" fmla="*/ 0 w 43"/>
                <a:gd name="T1" fmla="*/ 0 h 51"/>
                <a:gd name="T2" fmla="*/ 0 w 43"/>
                <a:gd name="T3" fmla="*/ 0 h 51"/>
                <a:gd name="T4" fmla="*/ 43 w 43"/>
                <a:gd name="T5" fmla="*/ 51 h 51"/>
                <a:gd name="T6" fmla="*/ 13 w 43"/>
                <a:gd name="T7" fmla="*/ 29 h 51"/>
                <a:gd name="T8" fmla="*/ 12 w 43"/>
                <a:gd name="T9" fmla="*/ 28 h 51"/>
                <a:gd name="T10" fmla="*/ 7 w 43"/>
                <a:gd name="T11" fmla="*/ 23 h 51"/>
                <a:gd name="T12" fmla="*/ 0 w 4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7" y="2"/>
                    <a:pt x="43" y="51"/>
                  </a:cubicBezTo>
                  <a:cubicBezTo>
                    <a:pt x="37" y="43"/>
                    <a:pt x="30" y="33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7" y="23"/>
                    <a:pt x="7" y="23"/>
                    <a:pt x="7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2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íṣ1îḋe">
              <a:extLst>
                <a:ext uri="{FF2B5EF4-FFF2-40B4-BE49-F238E27FC236}">
                  <a16:creationId xmlns:a16="http://schemas.microsoft.com/office/drawing/2014/main" xmlns="" id="{7F1F8A67-DFA3-4DF3-B17C-AE4027C5A9B7}"/>
                </a:ext>
              </a:extLst>
            </p:cNvPr>
            <p:cNvSpPr/>
            <p:nvPr/>
          </p:nvSpPr>
          <p:spPr bwMode="auto">
            <a:xfrm>
              <a:off x="6677026" y="1792288"/>
              <a:ext cx="319088" cy="250825"/>
            </a:xfrm>
            <a:custGeom>
              <a:avLst/>
              <a:gdLst>
                <a:gd name="T0" fmla="*/ 3 w 97"/>
                <a:gd name="T1" fmla="*/ 20 h 76"/>
                <a:gd name="T2" fmla="*/ 67 w 97"/>
                <a:gd name="T3" fmla="*/ 29 h 76"/>
                <a:gd name="T4" fmla="*/ 67 w 97"/>
                <a:gd name="T5" fmla="*/ 74 h 76"/>
                <a:gd name="T6" fmla="*/ 23 w 97"/>
                <a:gd name="T7" fmla="*/ 44 h 76"/>
                <a:gd name="T8" fmla="*/ 0 w 97"/>
                <a:gd name="T9" fmla="*/ 30 h 76"/>
                <a:gd name="T10" fmla="*/ 3 w 97"/>
                <a:gd name="T11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76">
                  <a:moveTo>
                    <a:pt x="3" y="20"/>
                  </a:moveTo>
                  <a:cubicBezTo>
                    <a:pt x="3" y="20"/>
                    <a:pt x="37" y="0"/>
                    <a:pt x="67" y="29"/>
                  </a:cubicBezTo>
                  <a:cubicBezTo>
                    <a:pt x="97" y="59"/>
                    <a:pt x="78" y="76"/>
                    <a:pt x="67" y="74"/>
                  </a:cubicBezTo>
                  <a:cubicBezTo>
                    <a:pt x="52" y="72"/>
                    <a:pt x="52" y="49"/>
                    <a:pt x="23" y="44"/>
                  </a:cubicBezTo>
                  <a:cubicBezTo>
                    <a:pt x="16" y="33"/>
                    <a:pt x="0" y="30"/>
                    <a:pt x="0" y="30"/>
                  </a:cubicBezTo>
                  <a:cubicBezTo>
                    <a:pt x="3" y="20"/>
                    <a:pt x="3" y="20"/>
                    <a:pt x="3" y="20"/>
                  </a:cubicBezTo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iṩ1ïḓe">
              <a:extLst>
                <a:ext uri="{FF2B5EF4-FFF2-40B4-BE49-F238E27FC236}">
                  <a16:creationId xmlns:a16="http://schemas.microsoft.com/office/drawing/2014/main" xmlns="" id="{3269026B-104B-49B5-8A2E-8BDCCB61C0F9}"/>
                </a:ext>
              </a:extLst>
            </p:cNvPr>
            <p:cNvSpPr/>
            <p:nvPr/>
          </p:nvSpPr>
          <p:spPr bwMode="auto">
            <a:xfrm>
              <a:off x="6796088" y="1839913"/>
              <a:ext cx="200025" cy="203200"/>
            </a:xfrm>
            <a:custGeom>
              <a:avLst/>
              <a:gdLst>
                <a:gd name="T0" fmla="*/ 30 w 61"/>
                <a:gd name="T1" fmla="*/ 15 h 62"/>
                <a:gd name="T2" fmla="*/ 0 w 61"/>
                <a:gd name="T3" fmla="*/ 0 h 62"/>
                <a:gd name="T4" fmla="*/ 31 w 61"/>
                <a:gd name="T5" fmla="*/ 15 h 62"/>
                <a:gd name="T6" fmla="*/ 31 w 61"/>
                <a:gd name="T7" fmla="*/ 60 h 62"/>
                <a:gd name="T8" fmla="*/ 31 w 61"/>
                <a:gd name="T9" fmla="*/ 60 h 62"/>
                <a:gd name="T10" fmla="*/ 30 w 61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2">
                  <a:moveTo>
                    <a:pt x="30" y="15"/>
                  </a:moveTo>
                  <a:cubicBezTo>
                    <a:pt x="20" y="5"/>
                    <a:pt x="10" y="1"/>
                    <a:pt x="0" y="0"/>
                  </a:cubicBezTo>
                  <a:cubicBezTo>
                    <a:pt x="10" y="1"/>
                    <a:pt x="21" y="5"/>
                    <a:pt x="31" y="15"/>
                  </a:cubicBezTo>
                  <a:cubicBezTo>
                    <a:pt x="61" y="45"/>
                    <a:pt x="42" y="62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42" y="61"/>
                    <a:pt x="59" y="44"/>
                    <a:pt x="30" y="15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íṩḷide">
              <a:extLst>
                <a:ext uri="{FF2B5EF4-FFF2-40B4-BE49-F238E27FC236}">
                  <a16:creationId xmlns:a16="http://schemas.microsoft.com/office/drawing/2014/main" xmlns="" id="{27FFFB5E-78BE-4854-ADDA-9163FEFF19AF}"/>
                </a:ext>
              </a:extLst>
            </p:cNvPr>
            <p:cNvSpPr/>
            <p:nvPr/>
          </p:nvSpPr>
          <p:spPr bwMode="auto">
            <a:xfrm>
              <a:off x="6689726" y="1858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A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iśľïḑê">
              <a:extLst>
                <a:ext uri="{FF2B5EF4-FFF2-40B4-BE49-F238E27FC236}">
                  <a16:creationId xmlns:a16="http://schemas.microsoft.com/office/drawing/2014/main" xmlns="" id="{1383E2C9-8737-4DDC-A0B0-EF0FD64CF48A}"/>
                </a:ext>
              </a:extLst>
            </p:cNvPr>
            <p:cNvSpPr/>
            <p:nvPr/>
          </p:nvSpPr>
          <p:spPr bwMode="auto">
            <a:xfrm>
              <a:off x="6689726" y="1895475"/>
              <a:ext cx="33338" cy="15875"/>
            </a:xfrm>
            <a:custGeom>
              <a:avLst/>
              <a:gdLst>
                <a:gd name="T0" fmla="*/ 10 w 10"/>
                <a:gd name="T1" fmla="*/ 5 h 5"/>
                <a:gd name="T2" fmla="*/ 10 w 10"/>
                <a:gd name="T3" fmla="*/ 5 h 5"/>
                <a:gd name="T4" fmla="*/ 10 w 10"/>
                <a:gd name="T5" fmla="*/ 5 h 5"/>
                <a:gd name="T6" fmla="*/ 0 w 10"/>
                <a:gd name="T7" fmla="*/ 0 h 5"/>
                <a:gd name="T8" fmla="*/ 0 w 10"/>
                <a:gd name="T9" fmla="*/ 0 h 5"/>
                <a:gd name="T10" fmla="*/ 10 w 10"/>
                <a:gd name="T11" fmla="*/ 5 h 5"/>
                <a:gd name="T12" fmla="*/ 0 w 1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3"/>
                    <a:pt x="10" y="5"/>
                  </a:cubicBezTo>
                  <a:cubicBezTo>
                    <a:pt x="6" y="3"/>
                    <a:pt x="3" y="1"/>
                    <a:pt x="0" y="0"/>
                  </a:cubicBezTo>
                </a:path>
              </a:pathLst>
            </a:custGeom>
            <a:solidFill>
              <a:srgbClr val="976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ïşḷíḓe">
              <a:extLst>
                <a:ext uri="{FF2B5EF4-FFF2-40B4-BE49-F238E27FC236}">
                  <a16:creationId xmlns:a16="http://schemas.microsoft.com/office/drawing/2014/main" xmlns="" id="{38E5008B-2EB9-4947-9759-23271772C22F}"/>
                </a:ext>
              </a:extLst>
            </p:cNvPr>
            <p:cNvSpPr/>
            <p:nvPr/>
          </p:nvSpPr>
          <p:spPr bwMode="auto">
            <a:xfrm>
              <a:off x="6750051" y="1938338"/>
              <a:ext cx="42863" cy="12700"/>
            </a:xfrm>
            <a:custGeom>
              <a:avLst/>
              <a:gdLst>
                <a:gd name="T0" fmla="*/ 3 w 13"/>
                <a:gd name="T1" fmla="*/ 0 h 4"/>
                <a:gd name="T2" fmla="*/ 13 w 13"/>
                <a:gd name="T3" fmla="*/ 4 h 4"/>
                <a:gd name="T4" fmla="*/ 13 w 13"/>
                <a:gd name="T5" fmla="*/ 4 h 4"/>
                <a:gd name="T6" fmla="*/ 3 w 13"/>
                <a:gd name="T7" fmla="*/ 0 h 4"/>
                <a:gd name="T8" fmla="*/ 3 w 13"/>
                <a:gd name="T9" fmla="*/ 0 h 4"/>
                <a:gd name="T10" fmla="*/ 3 w 13"/>
                <a:gd name="T11" fmla="*/ 0 h 4"/>
                <a:gd name="T12" fmla="*/ 3 w 13"/>
                <a:gd name="T13" fmla="*/ 0 h 4"/>
                <a:gd name="T14" fmla="*/ 2 w 13"/>
                <a:gd name="T15" fmla="*/ 0 h 4"/>
                <a:gd name="T16" fmla="*/ 3 w 13"/>
                <a:gd name="T17" fmla="*/ 0 h 4"/>
                <a:gd name="T18" fmla="*/ 2 w 13"/>
                <a:gd name="T19" fmla="*/ 0 h 4"/>
                <a:gd name="T20" fmla="*/ 2 w 13"/>
                <a:gd name="T21" fmla="*/ 0 h 4"/>
                <a:gd name="T22" fmla="*/ 2 w 13"/>
                <a:gd name="T23" fmla="*/ 0 h 4"/>
                <a:gd name="T24" fmla="*/ 2 w 13"/>
                <a:gd name="T25" fmla="*/ 0 h 4"/>
                <a:gd name="T26" fmla="*/ 2 w 13"/>
                <a:gd name="T27" fmla="*/ 0 h 4"/>
                <a:gd name="T28" fmla="*/ 2 w 13"/>
                <a:gd name="T29" fmla="*/ 0 h 4"/>
                <a:gd name="T30" fmla="*/ 2 w 13"/>
                <a:gd name="T31" fmla="*/ 0 h 4"/>
                <a:gd name="T32" fmla="*/ 2 w 13"/>
                <a:gd name="T33" fmla="*/ 0 h 4"/>
                <a:gd name="T34" fmla="*/ 2 w 13"/>
                <a:gd name="T35" fmla="*/ 0 h 4"/>
                <a:gd name="T36" fmla="*/ 2 w 13"/>
                <a:gd name="T37" fmla="*/ 0 h 4"/>
                <a:gd name="T38" fmla="*/ 2 w 13"/>
                <a:gd name="T39" fmla="*/ 0 h 4"/>
                <a:gd name="T40" fmla="*/ 2 w 13"/>
                <a:gd name="T41" fmla="*/ 0 h 4"/>
                <a:gd name="T42" fmla="*/ 2 w 13"/>
                <a:gd name="T43" fmla="*/ 0 h 4"/>
                <a:gd name="T44" fmla="*/ 2 w 13"/>
                <a:gd name="T45" fmla="*/ 0 h 4"/>
                <a:gd name="T46" fmla="*/ 2 w 13"/>
                <a:gd name="T47" fmla="*/ 0 h 4"/>
                <a:gd name="T48" fmla="*/ 2 w 13"/>
                <a:gd name="T49" fmla="*/ 0 h 4"/>
                <a:gd name="T50" fmla="*/ 1 w 13"/>
                <a:gd name="T51" fmla="*/ 0 h 4"/>
                <a:gd name="T52" fmla="*/ 2 w 13"/>
                <a:gd name="T53" fmla="*/ 0 h 4"/>
                <a:gd name="T54" fmla="*/ 1 w 13"/>
                <a:gd name="T55" fmla="*/ 0 h 4"/>
                <a:gd name="T56" fmla="*/ 1 w 13"/>
                <a:gd name="T57" fmla="*/ 0 h 4"/>
                <a:gd name="T58" fmla="*/ 1 w 13"/>
                <a:gd name="T59" fmla="*/ 0 h 4"/>
                <a:gd name="T60" fmla="*/ 1 w 13"/>
                <a:gd name="T61" fmla="*/ 0 h 4"/>
                <a:gd name="T62" fmla="*/ 1 w 13"/>
                <a:gd name="T63" fmla="*/ 0 h 4"/>
                <a:gd name="T64" fmla="*/ 1 w 13"/>
                <a:gd name="T65" fmla="*/ 0 h 4"/>
                <a:gd name="T66" fmla="*/ 1 w 13"/>
                <a:gd name="T67" fmla="*/ 0 h 4"/>
                <a:gd name="T68" fmla="*/ 1 w 13"/>
                <a:gd name="T69" fmla="*/ 0 h 4"/>
                <a:gd name="T70" fmla="*/ 1 w 13"/>
                <a:gd name="T71" fmla="*/ 0 h 4"/>
                <a:gd name="T72" fmla="*/ 1 w 13"/>
                <a:gd name="T73" fmla="*/ 0 h 4"/>
                <a:gd name="T74" fmla="*/ 1 w 13"/>
                <a:gd name="T75" fmla="*/ 0 h 4"/>
                <a:gd name="T76" fmla="*/ 1 w 13"/>
                <a:gd name="T77" fmla="*/ 0 h 4"/>
                <a:gd name="T78" fmla="*/ 1 w 13"/>
                <a:gd name="T79" fmla="*/ 0 h 4"/>
                <a:gd name="T80" fmla="*/ 1 w 13"/>
                <a:gd name="T81" fmla="*/ 0 h 4"/>
                <a:gd name="T82" fmla="*/ 1 w 13"/>
                <a:gd name="T83" fmla="*/ 0 h 4"/>
                <a:gd name="T84" fmla="*/ 1 w 13"/>
                <a:gd name="T85" fmla="*/ 0 h 4"/>
                <a:gd name="T86" fmla="*/ 1 w 13"/>
                <a:gd name="T87" fmla="*/ 0 h 4"/>
                <a:gd name="T88" fmla="*/ 1 w 13"/>
                <a:gd name="T89" fmla="*/ 0 h 4"/>
                <a:gd name="T90" fmla="*/ 1 w 13"/>
                <a:gd name="T91" fmla="*/ 0 h 4"/>
                <a:gd name="T92" fmla="*/ 0 w 13"/>
                <a:gd name="T93" fmla="*/ 0 h 4"/>
                <a:gd name="T94" fmla="*/ 0 w 13"/>
                <a:gd name="T95" fmla="*/ 0 h 4"/>
                <a:gd name="T96" fmla="*/ 0 w 13"/>
                <a:gd name="T97" fmla="*/ 0 h 4"/>
                <a:gd name="T98" fmla="*/ 0 w 13"/>
                <a:gd name="T99" fmla="*/ 0 h 4"/>
                <a:gd name="T100" fmla="*/ 0 w 13"/>
                <a:gd name="T101" fmla="*/ 0 h 4"/>
                <a:gd name="T102" fmla="*/ 0 w 13"/>
                <a:gd name="T103" fmla="*/ 0 h 4"/>
                <a:gd name="T104" fmla="*/ 0 w 13"/>
                <a:gd name="T105" fmla="*/ 0 h 4"/>
                <a:gd name="T106" fmla="*/ 0 w 13"/>
                <a:gd name="T107" fmla="*/ 0 h 4"/>
                <a:gd name="T108" fmla="*/ 0 w 13"/>
                <a:gd name="T10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4">
                  <a:moveTo>
                    <a:pt x="3" y="0"/>
                  </a:moveTo>
                  <a:cubicBezTo>
                    <a:pt x="7" y="1"/>
                    <a:pt x="10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7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90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iṥļiďé">
              <a:extLst>
                <a:ext uri="{FF2B5EF4-FFF2-40B4-BE49-F238E27FC236}">
                  <a16:creationId xmlns:a16="http://schemas.microsoft.com/office/drawing/2014/main" xmlns="" id="{E7CE1C43-FA55-42A5-AE00-64F868BAB6E7}"/>
                </a:ext>
              </a:extLst>
            </p:cNvPr>
            <p:cNvSpPr/>
            <p:nvPr/>
          </p:nvSpPr>
          <p:spPr bwMode="auto">
            <a:xfrm>
              <a:off x="6792913" y="1951038"/>
              <a:ext cx="25400" cy="15875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5 h 5"/>
                <a:gd name="T8" fmla="*/ 0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3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3"/>
                    <a:pt x="3" y="1"/>
                    <a:pt x="0" y="0"/>
                  </a:cubicBezTo>
                </a:path>
              </a:pathLst>
            </a:custGeom>
            <a:solidFill>
              <a:srgbClr val="745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iṣḷïḑè">
              <a:extLst>
                <a:ext uri="{FF2B5EF4-FFF2-40B4-BE49-F238E27FC236}">
                  <a16:creationId xmlns:a16="http://schemas.microsoft.com/office/drawing/2014/main" xmlns="" id="{B737602E-D613-4185-9AE4-8C9B48386DAA}"/>
                </a:ext>
              </a:extLst>
            </p:cNvPr>
            <p:cNvSpPr/>
            <p:nvPr/>
          </p:nvSpPr>
          <p:spPr bwMode="auto">
            <a:xfrm>
              <a:off x="6818313" y="1966913"/>
              <a:ext cx="20638" cy="20638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6 h 6"/>
                <a:gd name="T4" fmla="*/ 6 w 6"/>
                <a:gd name="T5" fmla="*/ 6 h 6"/>
                <a:gd name="T6" fmla="*/ 6 w 6"/>
                <a:gd name="T7" fmla="*/ 6 h 6"/>
                <a:gd name="T8" fmla="*/ 0 w 6"/>
                <a:gd name="T9" fmla="*/ 0 h 6"/>
                <a:gd name="T10" fmla="*/ 0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2" y="2"/>
                    <a:pt x="5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25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íşḷïďé">
              <a:extLst>
                <a:ext uri="{FF2B5EF4-FFF2-40B4-BE49-F238E27FC236}">
                  <a16:creationId xmlns:a16="http://schemas.microsoft.com/office/drawing/2014/main" xmlns="" id="{9D32E17A-46F0-40EC-95F2-C68217553697}"/>
                </a:ext>
              </a:extLst>
            </p:cNvPr>
            <p:cNvSpPr/>
            <p:nvPr/>
          </p:nvSpPr>
          <p:spPr bwMode="auto">
            <a:xfrm>
              <a:off x="6689726" y="1858963"/>
              <a:ext cx="149225" cy="128588"/>
            </a:xfrm>
            <a:custGeom>
              <a:avLst/>
              <a:gdLst>
                <a:gd name="T0" fmla="*/ 3 w 45"/>
                <a:gd name="T1" fmla="*/ 0 h 39"/>
                <a:gd name="T2" fmla="*/ 0 w 45"/>
                <a:gd name="T3" fmla="*/ 0 h 39"/>
                <a:gd name="T4" fmla="*/ 0 w 45"/>
                <a:gd name="T5" fmla="*/ 0 h 39"/>
                <a:gd name="T6" fmla="*/ 0 w 45"/>
                <a:gd name="T7" fmla="*/ 11 h 39"/>
                <a:gd name="T8" fmla="*/ 10 w 45"/>
                <a:gd name="T9" fmla="*/ 16 h 39"/>
                <a:gd name="T10" fmla="*/ 10 w 45"/>
                <a:gd name="T11" fmla="*/ 16 h 39"/>
                <a:gd name="T12" fmla="*/ 10 w 45"/>
                <a:gd name="T13" fmla="*/ 16 h 39"/>
                <a:gd name="T14" fmla="*/ 18 w 45"/>
                <a:gd name="T15" fmla="*/ 24 h 39"/>
                <a:gd name="T16" fmla="*/ 18 w 45"/>
                <a:gd name="T17" fmla="*/ 24 h 39"/>
                <a:gd name="T18" fmla="*/ 18 w 45"/>
                <a:gd name="T19" fmla="*/ 24 h 39"/>
                <a:gd name="T20" fmla="*/ 18 w 45"/>
                <a:gd name="T21" fmla="*/ 24 h 39"/>
                <a:gd name="T22" fmla="*/ 18 w 45"/>
                <a:gd name="T23" fmla="*/ 24 h 39"/>
                <a:gd name="T24" fmla="*/ 18 w 45"/>
                <a:gd name="T25" fmla="*/ 24 h 39"/>
                <a:gd name="T26" fmla="*/ 19 w 45"/>
                <a:gd name="T27" fmla="*/ 24 h 39"/>
                <a:gd name="T28" fmla="*/ 19 w 45"/>
                <a:gd name="T29" fmla="*/ 24 h 39"/>
                <a:gd name="T30" fmla="*/ 19 w 45"/>
                <a:gd name="T31" fmla="*/ 24 h 39"/>
                <a:gd name="T32" fmla="*/ 19 w 45"/>
                <a:gd name="T33" fmla="*/ 24 h 39"/>
                <a:gd name="T34" fmla="*/ 19 w 45"/>
                <a:gd name="T35" fmla="*/ 24 h 39"/>
                <a:gd name="T36" fmla="*/ 19 w 45"/>
                <a:gd name="T37" fmla="*/ 24 h 39"/>
                <a:gd name="T38" fmla="*/ 19 w 45"/>
                <a:gd name="T39" fmla="*/ 24 h 39"/>
                <a:gd name="T40" fmla="*/ 19 w 45"/>
                <a:gd name="T41" fmla="*/ 24 h 39"/>
                <a:gd name="T42" fmla="*/ 19 w 45"/>
                <a:gd name="T43" fmla="*/ 24 h 39"/>
                <a:gd name="T44" fmla="*/ 19 w 45"/>
                <a:gd name="T45" fmla="*/ 24 h 39"/>
                <a:gd name="T46" fmla="*/ 19 w 45"/>
                <a:gd name="T47" fmla="*/ 24 h 39"/>
                <a:gd name="T48" fmla="*/ 19 w 45"/>
                <a:gd name="T49" fmla="*/ 24 h 39"/>
                <a:gd name="T50" fmla="*/ 19 w 45"/>
                <a:gd name="T51" fmla="*/ 24 h 39"/>
                <a:gd name="T52" fmla="*/ 19 w 45"/>
                <a:gd name="T53" fmla="*/ 24 h 39"/>
                <a:gd name="T54" fmla="*/ 20 w 45"/>
                <a:gd name="T55" fmla="*/ 24 h 39"/>
                <a:gd name="T56" fmla="*/ 20 w 45"/>
                <a:gd name="T57" fmla="*/ 24 h 39"/>
                <a:gd name="T58" fmla="*/ 20 w 45"/>
                <a:gd name="T59" fmla="*/ 24 h 39"/>
                <a:gd name="T60" fmla="*/ 20 w 45"/>
                <a:gd name="T61" fmla="*/ 24 h 39"/>
                <a:gd name="T62" fmla="*/ 20 w 45"/>
                <a:gd name="T63" fmla="*/ 24 h 39"/>
                <a:gd name="T64" fmla="*/ 20 w 45"/>
                <a:gd name="T65" fmla="*/ 24 h 39"/>
                <a:gd name="T66" fmla="*/ 20 w 45"/>
                <a:gd name="T67" fmla="*/ 24 h 39"/>
                <a:gd name="T68" fmla="*/ 20 w 45"/>
                <a:gd name="T69" fmla="*/ 24 h 39"/>
                <a:gd name="T70" fmla="*/ 20 w 45"/>
                <a:gd name="T71" fmla="*/ 24 h 39"/>
                <a:gd name="T72" fmla="*/ 20 w 45"/>
                <a:gd name="T73" fmla="*/ 24 h 39"/>
                <a:gd name="T74" fmla="*/ 20 w 45"/>
                <a:gd name="T75" fmla="*/ 24 h 39"/>
                <a:gd name="T76" fmla="*/ 20 w 45"/>
                <a:gd name="T77" fmla="*/ 24 h 39"/>
                <a:gd name="T78" fmla="*/ 21 w 45"/>
                <a:gd name="T79" fmla="*/ 24 h 39"/>
                <a:gd name="T80" fmla="*/ 21 w 45"/>
                <a:gd name="T81" fmla="*/ 24 h 39"/>
                <a:gd name="T82" fmla="*/ 21 w 45"/>
                <a:gd name="T83" fmla="*/ 24 h 39"/>
                <a:gd name="T84" fmla="*/ 21 w 45"/>
                <a:gd name="T85" fmla="*/ 24 h 39"/>
                <a:gd name="T86" fmla="*/ 31 w 45"/>
                <a:gd name="T87" fmla="*/ 28 h 39"/>
                <a:gd name="T88" fmla="*/ 39 w 45"/>
                <a:gd name="T89" fmla="*/ 33 h 39"/>
                <a:gd name="T90" fmla="*/ 45 w 45"/>
                <a:gd name="T91" fmla="*/ 39 h 39"/>
                <a:gd name="T92" fmla="*/ 3 w 45"/>
                <a:gd name="T9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" h="39">
                  <a:moveTo>
                    <a:pt x="3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2"/>
                    <a:pt x="6" y="14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8"/>
                    <a:pt x="16" y="20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5" y="25"/>
                    <a:pt x="28" y="26"/>
                    <a:pt x="31" y="28"/>
                  </a:cubicBezTo>
                  <a:cubicBezTo>
                    <a:pt x="34" y="29"/>
                    <a:pt x="37" y="31"/>
                    <a:pt x="39" y="33"/>
                  </a:cubicBezTo>
                  <a:cubicBezTo>
                    <a:pt x="41" y="35"/>
                    <a:pt x="44" y="37"/>
                    <a:pt x="45" y="39"/>
                  </a:cubicBezTo>
                  <a:cubicBezTo>
                    <a:pt x="33" y="3"/>
                    <a:pt x="10" y="0"/>
                    <a:pt x="3" y="0"/>
                  </a:cubicBezTo>
                </a:path>
              </a:pathLst>
            </a:custGeom>
            <a:solidFill>
              <a:srgbClr val="B02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ïś1ïḑé">
              <a:extLst>
                <a:ext uri="{FF2B5EF4-FFF2-40B4-BE49-F238E27FC236}">
                  <a16:creationId xmlns:a16="http://schemas.microsoft.com/office/drawing/2014/main" xmlns="" id="{9420CC63-1577-4B13-9FEA-92CE60D4B0FC}"/>
                </a:ext>
              </a:extLst>
            </p:cNvPr>
            <p:cNvSpPr/>
            <p:nvPr/>
          </p:nvSpPr>
          <p:spPr bwMode="auto">
            <a:xfrm>
              <a:off x="6613526" y="1828800"/>
              <a:ext cx="201613" cy="241300"/>
            </a:xfrm>
            <a:custGeom>
              <a:avLst/>
              <a:gdLst>
                <a:gd name="T0" fmla="*/ 0 w 61"/>
                <a:gd name="T1" fmla="*/ 26 h 73"/>
                <a:gd name="T2" fmla="*/ 18 w 61"/>
                <a:gd name="T3" fmla="*/ 36 h 73"/>
                <a:gd name="T4" fmla="*/ 42 w 61"/>
                <a:gd name="T5" fmla="*/ 72 h 73"/>
                <a:gd name="T6" fmla="*/ 47 w 61"/>
                <a:gd name="T7" fmla="*/ 21 h 73"/>
                <a:gd name="T8" fmla="*/ 0 w 61"/>
                <a:gd name="T9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26"/>
                  </a:moveTo>
                  <a:cubicBezTo>
                    <a:pt x="0" y="26"/>
                    <a:pt x="10" y="25"/>
                    <a:pt x="18" y="36"/>
                  </a:cubicBezTo>
                  <a:cubicBezTo>
                    <a:pt x="25" y="53"/>
                    <a:pt x="21" y="73"/>
                    <a:pt x="42" y="72"/>
                  </a:cubicBezTo>
                  <a:cubicBezTo>
                    <a:pt x="59" y="70"/>
                    <a:pt x="61" y="43"/>
                    <a:pt x="47" y="21"/>
                  </a:cubicBezTo>
                  <a:cubicBezTo>
                    <a:pt x="34" y="0"/>
                    <a:pt x="0" y="10"/>
                    <a:pt x="0" y="26"/>
                  </a:cubicBezTo>
                  <a:close/>
                </a:path>
              </a:pathLst>
            </a:custGeom>
            <a:solidFill>
              <a:srgbClr val="CE4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ïṡ1iḓe">
              <a:extLst>
                <a:ext uri="{FF2B5EF4-FFF2-40B4-BE49-F238E27FC236}">
                  <a16:creationId xmlns:a16="http://schemas.microsoft.com/office/drawing/2014/main" xmlns="" id="{A6DD275B-309B-4518-847D-33C31A09BCE2}"/>
                </a:ext>
              </a:extLst>
            </p:cNvPr>
            <p:cNvSpPr/>
            <p:nvPr/>
          </p:nvSpPr>
          <p:spPr bwMode="auto">
            <a:xfrm>
              <a:off x="6686551" y="1858963"/>
              <a:ext cx="128588" cy="207963"/>
            </a:xfrm>
            <a:custGeom>
              <a:avLst/>
              <a:gdLst>
                <a:gd name="T0" fmla="*/ 18 w 39"/>
                <a:gd name="T1" fmla="*/ 63 h 63"/>
                <a:gd name="T2" fmla="*/ 24 w 39"/>
                <a:gd name="T3" fmla="*/ 12 h 63"/>
                <a:gd name="T4" fmla="*/ 0 w 39"/>
                <a:gd name="T5" fmla="*/ 0 h 63"/>
                <a:gd name="T6" fmla="*/ 25 w 39"/>
                <a:gd name="T7" fmla="*/ 12 h 63"/>
                <a:gd name="T8" fmla="*/ 20 w 39"/>
                <a:gd name="T9" fmla="*/ 63 h 63"/>
                <a:gd name="T10" fmla="*/ 16 w 39"/>
                <a:gd name="T11" fmla="*/ 63 h 63"/>
                <a:gd name="T12" fmla="*/ 18 w 39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3">
                  <a:moveTo>
                    <a:pt x="18" y="63"/>
                  </a:moveTo>
                  <a:cubicBezTo>
                    <a:pt x="35" y="61"/>
                    <a:pt x="37" y="34"/>
                    <a:pt x="24" y="12"/>
                  </a:cubicBezTo>
                  <a:cubicBezTo>
                    <a:pt x="18" y="4"/>
                    <a:pt x="9" y="0"/>
                    <a:pt x="0" y="0"/>
                  </a:cubicBezTo>
                  <a:cubicBezTo>
                    <a:pt x="10" y="0"/>
                    <a:pt x="19" y="3"/>
                    <a:pt x="25" y="12"/>
                  </a:cubicBezTo>
                  <a:cubicBezTo>
                    <a:pt x="39" y="34"/>
                    <a:pt x="37" y="61"/>
                    <a:pt x="20" y="63"/>
                  </a:cubicBezTo>
                  <a:cubicBezTo>
                    <a:pt x="18" y="63"/>
                    <a:pt x="17" y="63"/>
                    <a:pt x="16" y="63"/>
                  </a:cubicBezTo>
                  <a:cubicBezTo>
                    <a:pt x="17" y="63"/>
                    <a:pt x="17" y="63"/>
                    <a:pt x="18" y="63"/>
                  </a:cubicBezTo>
                  <a:close/>
                </a:path>
              </a:pathLst>
            </a:custGeom>
            <a:solidFill>
              <a:srgbClr val="E5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íṧļïḑe">
              <a:extLst>
                <a:ext uri="{FF2B5EF4-FFF2-40B4-BE49-F238E27FC236}">
                  <a16:creationId xmlns:a16="http://schemas.microsoft.com/office/drawing/2014/main" xmlns="" id="{F6C21B53-CF8F-430E-B0C3-3AA4A1B622DA}"/>
                </a:ext>
              </a:extLst>
            </p:cNvPr>
            <p:cNvSpPr/>
            <p:nvPr/>
          </p:nvSpPr>
          <p:spPr>
            <a:xfrm>
              <a:off x="5055425" y="3630385"/>
              <a:ext cx="1917513" cy="1569660"/>
            </a:xfrm>
            <a:prstGeom prst="rect">
              <a:avLst/>
            </a:prstGeom>
          </p:spPr>
          <p:txBody>
            <a:bodyPr wrap="none">
              <a:normAutofit fontScale="47500" lnSpcReduction="20000"/>
            </a:bodyPr>
            <a:lstStyle/>
            <a:p>
              <a:r>
                <a:rPr lang="en-US" altLang="zh-CN" sz="3200">
                  <a:solidFill>
                    <a:srgbClr val="009CC1"/>
                  </a:solidFill>
                </a:rPr>
                <a:t>BACK</a:t>
              </a:r>
              <a:br>
                <a:rPr lang="en-US" altLang="zh-CN" sz="3200">
                  <a:solidFill>
                    <a:srgbClr val="009CC1"/>
                  </a:solidFill>
                </a:rPr>
              </a:br>
              <a:r>
                <a:rPr lang="en-US" altLang="zh-CN" sz="3200">
                  <a:solidFill>
                    <a:srgbClr val="009CC1"/>
                  </a:solidFill>
                </a:rPr>
                <a:t>TO</a:t>
              </a:r>
              <a:br>
                <a:rPr lang="en-US" altLang="zh-CN" sz="3200">
                  <a:solidFill>
                    <a:srgbClr val="009CC1"/>
                  </a:solidFill>
                </a:rPr>
              </a:br>
              <a:r>
                <a:rPr lang="en-US" altLang="zh-CN" sz="3200">
                  <a:solidFill>
                    <a:srgbClr val="009CC1"/>
                  </a:solidFill>
                </a:rPr>
                <a:t>SCHOOL</a:t>
              </a:r>
              <a:endParaRPr lang="en-US" altLang="zh-CN" sz="3200" dirty="0">
                <a:solidFill>
                  <a:srgbClr val="E500B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3504" y="3554569"/>
            <a:ext cx="49671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46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团队介绍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" y="1314450"/>
            <a:ext cx="2352675" cy="476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65" y="1314450"/>
            <a:ext cx="2352675" cy="4762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6325" y="1895475"/>
            <a:ext cx="2019300" cy="3600450"/>
          </a:xfrm>
          <a:prstGeom prst="rect">
            <a:avLst/>
          </a:prstGeom>
          <a:blipFill>
            <a:blip r:embed="rId5"/>
            <a:srcRect/>
            <a:stretch>
              <a:fillRect l="-109469" r="-1081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8077" y="1895475"/>
            <a:ext cx="2019300" cy="3600450"/>
          </a:xfrm>
          <a:prstGeom prst="rect">
            <a:avLst/>
          </a:prstGeom>
          <a:blipFill>
            <a:blip r:embed="rId6"/>
            <a:srcRect/>
            <a:stretch>
              <a:fillRect l="-69301" r="-684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324090" y="232473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请输入团队成员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24090" y="2697480"/>
            <a:ext cx="36201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请说说你的团队主要成员，担任职务，他们的过往经历，业绩，以及各自的能力特长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24090" y="38963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请输入团队成员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24090" y="4269105"/>
            <a:ext cx="36201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请说说你的团队主要成员，担任职务，他们的过往经历，业绩，以及各自的能力特长</a:t>
            </a:r>
          </a:p>
        </p:txBody>
      </p:sp>
      <p:sp>
        <p:nvSpPr>
          <p:cNvPr id="15" name="矩形 14"/>
          <p:cNvSpPr/>
          <p:nvPr/>
        </p:nvSpPr>
        <p:spPr>
          <a:xfrm>
            <a:off x="6267450" y="1895474"/>
            <a:ext cx="5619750" cy="3600451"/>
          </a:xfrm>
          <a:prstGeom prst="rect">
            <a:avLst/>
          </a:prstGeom>
          <a:noFill/>
          <a:ln w="19050">
            <a:solidFill>
              <a:srgbClr val="693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392611" y="2509401"/>
            <a:ext cx="912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6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46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11661" y="4069061"/>
            <a:ext cx="912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6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46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市场概况</a:t>
            </a:r>
          </a:p>
        </p:txBody>
      </p:sp>
      <p:sp>
        <p:nvSpPr>
          <p:cNvPr id="255" name="Shape 255"/>
          <p:cNvSpPr txBox="1">
            <a:spLocks noGrp="1"/>
          </p:cNvSpPr>
          <p:nvPr>
            <p:ph type="subTitle" idx="4294967295"/>
          </p:nvPr>
        </p:nvSpPr>
        <p:spPr>
          <a:xfrm>
            <a:off x="1028700" y="2602230"/>
            <a:ext cx="3792855" cy="11417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50000"/>
              </a:lnSpc>
              <a:buSzPts val="1200"/>
              <a:buNone/>
            </a:pPr>
            <a:r>
              <a:rPr lang="zh-CN" altLang="en-US" sz="1800" b="1" dirty="0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请输入市场概况</a:t>
            </a:r>
            <a:endParaRPr sz="3000" dirty="0">
              <a:solidFill>
                <a:srgbClr val="69388E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lvl="0" indent="0">
              <a:lnSpc>
                <a:spcPct val="150000"/>
              </a:lnSpc>
              <a:buClr>
                <a:schemeClr val="dk1"/>
              </a:buClr>
              <a:buSzPts val="110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请详细介绍项目所处市场，目前的市场规模及预测，您可以采用图表来更清晰的说明。</a:t>
            </a:r>
          </a:p>
        </p:txBody>
      </p:sp>
      <p:grpSp>
        <p:nvGrpSpPr>
          <p:cNvPr id="46" name="Group 1818">
            <a:extLst>
              <a:ext uri="{FF2B5EF4-FFF2-40B4-BE49-F238E27FC236}">
                <a16:creationId xmlns:a16="http://schemas.microsoft.com/office/drawing/2014/main" xmlns="" id="{2608B775-3A98-4517-9AAD-170B7A958030}"/>
              </a:ext>
            </a:extLst>
          </p:cNvPr>
          <p:cNvGrpSpPr/>
          <p:nvPr/>
        </p:nvGrpSpPr>
        <p:grpSpPr>
          <a:xfrm>
            <a:off x="6196013" y="1867534"/>
            <a:ext cx="3149601" cy="3492501"/>
            <a:chOff x="2252663" y="2028825"/>
            <a:chExt cx="3149601" cy="3492501"/>
          </a:xfrm>
        </p:grpSpPr>
        <p:sp>
          <p:nvSpPr>
            <p:cNvPr id="47" name="Rectangle 1818">
              <a:extLst>
                <a:ext uri="{FF2B5EF4-FFF2-40B4-BE49-F238E27FC236}">
                  <a16:creationId xmlns:a16="http://schemas.microsoft.com/office/drawing/2014/main" xmlns="" id="{2F62038F-D5C3-4F00-A9A4-6669CA2D2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2663" y="2028825"/>
              <a:ext cx="630238" cy="3487738"/>
            </a:xfrm>
            <a:prstGeom prst="rect">
              <a:avLst/>
            </a:prstGeom>
            <a:noFill/>
            <a:ln w="19050" cap="flat" cmpd="sng">
              <a:solidFill>
                <a:schemeClr val="tx1">
                  <a:alpha val="2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1819">
              <a:extLst>
                <a:ext uri="{FF2B5EF4-FFF2-40B4-BE49-F238E27FC236}">
                  <a16:creationId xmlns:a16="http://schemas.microsoft.com/office/drawing/2014/main" xmlns="" id="{7CAD064F-780D-4608-B7ED-44CDD0D50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1551" y="2033588"/>
              <a:ext cx="630238" cy="3487738"/>
            </a:xfrm>
            <a:prstGeom prst="rect">
              <a:avLst/>
            </a:prstGeom>
            <a:noFill/>
            <a:ln w="19050" cap="flat" cmpd="sng">
              <a:solidFill>
                <a:schemeClr val="tx1">
                  <a:alpha val="2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820">
              <a:extLst>
                <a:ext uri="{FF2B5EF4-FFF2-40B4-BE49-F238E27FC236}">
                  <a16:creationId xmlns:a16="http://schemas.microsoft.com/office/drawing/2014/main" xmlns="" id="{CD8B0BEA-EEFC-4C08-94E7-508FC90AD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2026" y="2033588"/>
              <a:ext cx="630238" cy="3487738"/>
            </a:xfrm>
            <a:prstGeom prst="rect">
              <a:avLst/>
            </a:prstGeom>
            <a:noFill/>
            <a:ln w="19050" cap="flat" cmpd="sng">
              <a:solidFill>
                <a:schemeClr val="tx1">
                  <a:alpha val="2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1819">
            <a:extLst>
              <a:ext uri="{FF2B5EF4-FFF2-40B4-BE49-F238E27FC236}">
                <a16:creationId xmlns:a16="http://schemas.microsoft.com/office/drawing/2014/main" xmlns="" id="{4D424380-9F00-46CE-86E5-790A22E3C117}"/>
              </a:ext>
            </a:extLst>
          </p:cNvPr>
          <p:cNvGrpSpPr/>
          <p:nvPr/>
        </p:nvGrpSpPr>
        <p:grpSpPr>
          <a:xfrm>
            <a:off x="6186488" y="1862772"/>
            <a:ext cx="4430713" cy="3506788"/>
            <a:chOff x="2243138" y="2024063"/>
            <a:chExt cx="4430713" cy="3506788"/>
          </a:xfrm>
          <a:solidFill>
            <a:schemeClr val="tx1">
              <a:alpha val="50000"/>
            </a:schemeClr>
          </a:solidFill>
        </p:grpSpPr>
        <p:sp>
          <p:nvSpPr>
            <p:cNvPr id="51" name="Freeform 1821">
              <a:extLst>
                <a:ext uri="{FF2B5EF4-FFF2-40B4-BE49-F238E27FC236}">
                  <a16:creationId xmlns:a16="http://schemas.microsoft.com/office/drawing/2014/main" xmlns="" id="{1FEAE96B-9EE8-4800-8356-DEB39ACCC9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138" y="4637088"/>
              <a:ext cx="649288" cy="889000"/>
            </a:xfrm>
            <a:custGeom>
              <a:avLst/>
              <a:gdLst>
                <a:gd name="T0" fmla="*/ 0 w 409"/>
                <a:gd name="T1" fmla="*/ 560 h 560"/>
                <a:gd name="T2" fmla="*/ 409 w 409"/>
                <a:gd name="T3" fmla="*/ 560 h 560"/>
                <a:gd name="T4" fmla="*/ 409 w 409"/>
                <a:gd name="T5" fmla="*/ 0 h 560"/>
                <a:gd name="T6" fmla="*/ 0 w 409"/>
                <a:gd name="T7" fmla="*/ 0 h 560"/>
                <a:gd name="T8" fmla="*/ 0 w 409"/>
                <a:gd name="T9" fmla="*/ 560 h 560"/>
                <a:gd name="T10" fmla="*/ 397 w 409"/>
                <a:gd name="T11" fmla="*/ 446 h 560"/>
                <a:gd name="T12" fmla="*/ 322 w 409"/>
                <a:gd name="T13" fmla="*/ 548 h 560"/>
                <a:gd name="T14" fmla="*/ 252 w 409"/>
                <a:gd name="T15" fmla="*/ 548 h 560"/>
                <a:gd name="T16" fmla="*/ 397 w 409"/>
                <a:gd name="T17" fmla="*/ 347 h 560"/>
                <a:gd name="T18" fmla="*/ 397 w 409"/>
                <a:gd name="T19" fmla="*/ 446 h 560"/>
                <a:gd name="T20" fmla="*/ 397 w 409"/>
                <a:gd name="T21" fmla="*/ 334 h 560"/>
                <a:gd name="T22" fmla="*/ 242 w 409"/>
                <a:gd name="T23" fmla="*/ 548 h 560"/>
                <a:gd name="T24" fmla="*/ 173 w 409"/>
                <a:gd name="T25" fmla="*/ 548 h 560"/>
                <a:gd name="T26" fmla="*/ 397 w 409"/>
                <a:gd name="T27" fmla="*/ 235 h 560"/>
                <a:gd name="T28" fmla="*/ 397 w 409"/>
                <a:gd name="T29" fmla="*/ 334 h 560"/>
                <a:gd name="T30" fmla="*/ 12 w 409"/>
                <a:gd name="T31" fmla="*/ 111 h 560"/>
                <a:gd name="T32" fmla="*/ 86 w 409"/>
                <a:gd name="T33" fmla="*/ 12 h 560"/>
                <a:gd name="T34" fmla="*/ 155 w 409"/>
                <a:gd name="T35" fmla="*/ 12 h 560"/>
                <a:gd name="T36" fmla="*/ 12 w 409"/>
                <a:gd name="T37" fmla="*/ 206 h 560"/>
                <a:gd name="T38" fmla="*/ 12 w 409"/>
                <a:gd name="T39" fmla="*/ 111 h 560"/>
                <a:gd name="T40" fmla="*/ 12 w 409"/>
                <a:gd name="T41" fmla="*/ 219 h 560"/>
                <a:gd name="T42" fmla="*/ 165 w 409"/>
                <a:gd name="T43" fmla="*/ 12 h 560"/>
                <a:gd name="T44" fmla="*/ 234 w 409"/>
                <a:gd name="T45" fmla="*/ 12 h 560"/>
                <a:gd name="T46" fmla="*/ 12 w 409"/>
                <a:gd name="T47" fmla="*/ 318 h 560"/>
                <a:gd name="T48" fmla="*/ 12 w 409"/>
                <a:gd name="T49" fmla="*/ 219 h 560"/>
                <a:gd name="T50" fmla="*/ 244 w 409"/>
                <a:gd name="T51" fmla="*/ 12 h 560"/>
                <a:gd name="T52" fmla="*/ 314 w 409"/>
                <a:gd name="T53" fmla="*/ 12 h 560"/>
                <a:gd name="T54" fmla="*/ 12 w 409"/>
                <a:gd name="T55" fmla="*/ 426 h 560"/>
                <a:gd name="T56" fmla="*/ 12 w 409"/>
                <a:gd name="T57" fmla="*/ 331 h 560"/>
                <a:gd name="T58" fmla="*/ 244 w 409"/>
                <a:gd name="T59" fmla="*/ 12 h 560"/>
                <a:gd name="T60" fmla="*/ 12 w 409"/>
                <a:gd name="T61" fmla="*/ 439 h 560"/>
                <a:gd name="T62" fmla="*/ 324 w 409"/>
                <a:gd name="T63" fmla="*/ 12 h 560"/>
                <a:gd name="T64" fmla="*/ 393 w 409"/>
                <a:gd name="T65" fmla="*/ 12 h 560"/>
                <a:gd name="T66" fmla="*/ 12 w 409"/>
                <a:gd name="T67" fmla="*/ 538 h 560"/>
                <a:gd name="T68" fmla="*/ 12 w 409"/>
                <a:gd name="T69" fmla="*/ 439 h 560"/>
                <a:gd name="T70" fmla="*/ 397 w 409"/>
                <a:gd name="T71" fmla="*/ 19 h 560"/>
                <a:gd name="T72" fmla="*/ 397 w 409"/>
                <a:gd name="T73" fmla="*/ 114 h 560"/>
                <a:gd name="T74" fmla="*/ 84 w 409"/>
                <a:gd name="T75" fmla="*/ 548 h 560"/>
                <a:gd name="T76" fmla="*/ 14 w 409"/>
                <a:gd name="T77" fmla="*/ 548 h 560"/>
                <a:gd name="T78" fmla="*/ 397 w 409"/>
                <a:gd name="T79" fmla="*/ 19 h 560"/>
                <a:gd name="T80" fmla="*/ 397 w 409"/>
                <a:gd name="T81" fmla="*/ 127 h 560"/>
                <a:gd name="T82" fmla="*/ 397 w 409"/>
                <a:gd name="T83" fmla="*/ 222 h 560"/>
                <a:gd name="T84" fmla="*/ 163 w 409"/>
                <a:gd name="T85" fmla="*/ 548 h 560"/>
                <a:gd name="T86" fmla="*/ 94 w 409"/>
                <a:gd name="T87" fmla="*/ 548 h 560"/>
                <a:gd name="T88" fmla="*/ 397 w 409"/>
                <a:gd name="T89" fmla="*/ 127 h 560"/>
                <a:gd name="T90" fmla="*/ 76 w 409"/>
                <a:gd name="T91" fmla="*/ 12 h 560"/>
                <a:gd name="T92" fmla="*/ 12 w 409"/>
                <a:gd name="T93" fmla="*/ 98 h 560"/>
                <a:gd name="T94" fmla="*/ 12 w 409"/>
                <a:gd name="T95" fmla="*/ 12 h 560"/>
                <a:gd name="T96" fmla="*/ 76 w 409"/>
                <a:gd name="T97" fmla="*/ 12 h 560"/>
                <a:gd name="T98" fmla="*/ 332 w 409"/>
                <a:gd name="T99" fmla="*/ 548 h 560"/>
                <a:gd name="T100" fmla="*/ 397 w 409"/>
                <a:gd name="T101" fmla="*/ 459 h 560"/>
                <a:gd name="T102" fmla="*/ 397 w 409"/>
                <a:gd name="T103" fmla="*/ 548 h 560"/>
                <a:gd name="T104" fmla="*/ 332 w 409"/>
                <a:gd name="T105" fmla="*/ 548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9" h="560">
                  <a:moveTo>
                    <a:pt x="0" y="560"/>
                  </a:moveTo>
                  <a:lnTo>
                    <a:pt x="409" y="56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560"/>
                  </a:lnTo>
                  <a:close/>
                  <a:moveTo>
                    <a:pt x="397" y="446"/>
                  </a:moveTo>
                  <a:lnTo>
                    <a:pt x="322" y="548"/>
                  </a:lnTo>
                  <a:lnTo>
                    <a:pt x="252" y="548"/>
                  </a:lnTo>
                  <a:lnTo>
                    <a:pt x="397" y="347"/>
                  </a:lnTo>
                  <a:lnTo>
                    <a:pt x="397" y="446"/>
                  </a:lnTo>
                  <a:close/>
                  <a:moveTo>
                    <a:pt x="397" y="334"/>
                  </a:moveTo>
                  <a:lnTo>
                    <a:pt x="242" y="548"/>
                  </a:lnTo>
                  <a:lnTo>
                    <a:pt x="173" y="548"/>
                  </a:lnTo>
                  <a:lnTo>
                    <a:pt x="397" y="235"/>
                  </a:lnTo>
                  <a:lnTo>
                    <a:pt x="397" y="334"/>
                  </a:lnTo>
                  <a:close/>
                  <a:moveTo>
                    <a:pt x="12" y="111"/>
                  </a:moveTo>
                  <a:lnTo>
                    <a:pt x="86" y="12"/>
                  </a:lnTo>
                  <a:lnTo>
                    <a:pt x="155" y="12"/>
                  </a:lnTo>
                  <a:lnTo>
                    <a:pt x="12" y="206"/>
                  </a:lnTo>
                  <a:lnTo>
                    <a:pt x="12" y="111"/>
                  </a:lnTo>
                  <a:close/>
                  <a:moveTo>
                    <a:pt x="12" y="219"/>
                  </a:moveTo>
                  <a:lnTo>
                    <a:pt x="165" y="12"/>
                  </a:lnTo>
                  <a:lnTo>
                    <a:pt x="234" y="12"/>
                  </a:lnTo>
                  <a:lnTo>
                    <a:pt x="12" y="318"/>
                  </a:lnTo>
                  <a:lnTo>
                    <a:pt x="12" y="219"/>
                  </a:lnTo>
                  <a:close/>
                  <a:moveTo>
                    <a:pt x="244" y="12"/>
                  </a:moveTo>
                  <a:lnTo>
                    <a:pt x="314" y="12"/>
                  </a:lnTo>
                  <a:lnTo>
                    <a:pt x="12" y="426"/>
                  </a:lnTo>
                  <a:lnTo>
                    <a:pt x="12" y="331"/>
                  </a:lnTo>
                  <a:lnTo>
                    <a:pt x="244" y="12"/>
                  </a:lnTo>
                  <a:close/>
                  <a:moveTo>
                    <a:pt x="12" y="439"/>
                  </a:moveTo>
                  <a:lnTo>
                    <a:pt x="324" y="12"/>
                  </a:lnTo>
                  <a:lnTo>
                    <a:pt x="393" y="12"/>
                  </a:lnTo>
                  <a:lnTo>
                    <a:pt x="12" y="538"/>
                  </a:lnTo>
                  <a:lnTo>
                    <a:pt x="12" y="439"/>
                  </a:lnTo>
                  <a:close/>
                  <a:moveTo>
                    <a:pt x="397" y="19"/>
                  </a:moveTo>
                  <a:lnTo>
                    <a:pt x="397" y="114"/>
                  </a:lnTo>
                  <a:lnTo>
                    <a:pt x="84" y="548"/>
                  </a:lnTo>
                  <a:lnTo>
                    <a:pt x="14" y="548"/>
                  </a:lnTo>
                  <a:lnTo>
                    <a:pt x="397" y="19"/>
                  </a:lnTo>
                  <a:close/>
                  <a:moveTo>
                    <a:pt x="397" y="127"/>
                  </a:moveTo>
                  <a:lnTo>
                    <a:pt x="397" y="222"/>
                  </a:lnTo>
                  <a:lnTo>
                    <a:pt x="163" y="548"/>
                  </a:lnTo>
                  <a:lnTo>
                    <a:pt x="94" y="548"/>
                  </a:lnTo>
                  <a:lnTo>
                    <a:pt x="397" y="127"/>
                  </a:lnTo>
                  <a:close/>
                  <a:moveTo>
                    <a:pt x="76" y="12"/>
                  </a:moveTo>
                  <a:lnTo>
                    <a:pt x="12" y="98"/>
                  </a:lnTo>
                  <a:lnTo>
                    <a:pt x="12" y="12"/>
                  </a:lnTo>
                  <a:lnTo>
                    <a:pt x="76" y="12"/>
                  </a:lnTo>
                  <a:close/>
                  <a:moveTo>
                    <a:pt x="332" y="548"/>
                  </a:moveTo>
                  <a:lnTo>
                    <a:pt x="397" y="459"/>
                  </a:lnTo>
                  <a:lnTo>
                    <a:pt x="397" y="548"/>
                  </a:lnTo>
                  <a:lnTo>
                    <a:pt x="332" y="548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823">
              <a:extLst>
                <a:ext uri="{FF2B5EF4-FFF2-40B4-BE49-F238E27FC236}">
                  <a16:creationId xmlns:a16="http://schemas.microsoft.com/office/drawing/2014/main" xmlns="" id="{B11FEEE9-E5D4-4CA8-9ADA-6B6A32EE6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2026" y="3767138"/>
              <a:ext cx="649288" cy="1763713"/>
            </a:xfrm>
            <a:custGeom>
              <a:avLst/>
              <a:gdLst>
                <a:gd name="T0" fmla="*/ 400 w 409"/>
                <a:gd name="T1" fmla="*/ 0 h 1111"/>
                <a:gd name="T2" fmla="*/ 321 w 409"/>
                <a:gd name="T3" fmla="*/ 0 h 1111"/>
                <a:gd name="T4" fmla="*/ 321 w 409"/>
                <a:gd name="T5" fmla="*/ 0 h 1111"/>
                <a:gd name="T6" fmla="*/ 241 w 409"/>
                <a:gd name="T7" fmla="*/ 0 h 1111"/>
                <a:gd name="T8" fmla="*/ 162 w 409"/>
                <a:gd name="T9" fmla="*/ 0 h 1111"/>
                <a:gd name="T10" fmla="*/ 162 w 409"/>
                <a:gd name="T11" fmla="*/ 0 h 1111"/>
                <a:gd name="T12" fmla="*/ 83 w 409"/>
                <a:gd name="T13" fmla="*/ 0 h 1111"/>
                <a:gd name="T14" fmla="*/ 0 w 409"/>
                <a:gd name="T15" fmla="*/ 0 h 1111"/>
                <a:gd name="T16" fmla="*/ 409 w 409"/>
                <a:gd name="T17" fmla="*/ 1111 h 1111"/>
                <a:gd name="T18" fmla="*/ 400 w 409"/>
                <a:gd name="T19" fmla="*/ 0 h 1111"/>
                <a:gd name="T20" fmla="*/ 321 w 409"/>
                <a:gd name="T21" fmla="*/ 1099 h 1111"/>
                <a:gd name="T22" fmla="*/ 397 w 409"/>
                <a:gd name="T23" fmla="*/ 897 h 1111"/>
                <a:gd name="T24" fmla="*/ 241 w 409"/>
                <a:gd name="T25" fmla="*/ 1099 h 1111"/>
                <a:gd name="T26" fmla="*/ 397 w 409"/>
                <a:gd name="T27" fmla="*/ 789 h 1111"/>
                <a:gd name="T28" fmla="*/ 241 w 409"/>
                <a:gd name="T29" fmla="*/ 1099 h 1111"/>
                <a:gd name="T30" fmla="*/ 162 w 409"/>
                <a:gd name="T31" fmla="*/ 1099 h 1111"/>
                <a:gd name="T32" fmla="*/ 397 w 409"/>
                <a:gd name="T33" fmla="*/ 677 h 1111"/>
                <a:gd name="T34" fmla="*/ 12 w 409"/>
                <a:gd name="T35" fmla="*/ 661 h 1111"/>
                <a:gd name="T36" fmla="*/ 397 w 409"/>
                <a:gd name="T37" fmla="*/ 224 h 1111"/>
                <a:gd name="T38" fmla="*/ 12 w 409"/>
                <a:gd name="T39" fmla="*/ 661 h 1111"/>
                <a:gd name="T40" fmla="*/ 397 w 409"/>
                <a:gd name="T41" fmla="*/ 349 h 1111"/>
                <a:gd name="T42" fmla="*/ 12 w 409"/>
                <a:gd name="T43" fmla="*/ 976 h 1111"/>
                <a:gd name="T44" fmla="*/ 12 w 409"/>
                <a:gd name="T45" fmla="*/ 989 h 1111"/>
                <a:gd name="T46" fmla="*/ 397 w 409"/>
                <a:gd name="T47" fmla="*/ 560 h 1111"/>
                <a:gd name="T48" fmla="*/ 12 w 409"/>
                <a:gd name="T49" fmla="*/ 989 h 1111"/>
                <a:gd name="T50" fmla="*/ 397 w 409"/>
                <a:gd name="T51" fmla="*/ 664 h 1111"/>
                <a:gd name="T52" fmla="*/ 13 w 409"/>
                <a:gd name="T53" fmla="*/ 1099 h 1111"/>
                <a:gd name="T54" fmla="*/ 397 w 409"/>
                <a:gd name="T55" fmla="*/ 336 h 1111"/>
                <a:gd name="T56" fmla="*/ 12 w 409"/>
                <a:gd name="T57" fmla="*/ 773 h 1111"/>
                <a:gd name="T58" fmla="*/ 397 w 409"/>
                <a:gd name="T59" fmla="*/ 336 h 1111"/>
                <a:gd name="T60" fmla="*/ 12 w 409"/>
                <a:gd name="T61" fmla="*/ 648 h 1111"/>
                <a:gd name="T62" fmla="*/ 397 w 409"/>
                <a:gd name="T63" fmla="*/ 17 h 1111"/>
                <a:gd name="T64" fmla="*/ 12 w 409"/>
                <a:gd name="T65" fmla="*/ 539 h 1111"/>
                <a:gd name="T66" fmla="*/ 322 w 409"/>
                <a:gd name="T67" fmla="*/ 12 h 1111"/>
                <a:gd name="T68" fmla="*/ 12 w 409"/>
                <a:gd name="T69" fmla="*/ 539 h 1111"/>
                <a:gd name="T70" fmla="*/ 12 w 409"/>
                <a:gd name="T71" fmla="*/ 333 h 1111"/>
                <a:gd name="T72" fmla="*/ 312 w 409"/>
                <a:gd name="T73" fmla="*/ 12 h 1111"/>
                <a:gd name="T74" fmla="*/ 12 w 409"/>
                <a:gd name="T75" fmla="*/ 319 h 1111"/>
                <a:gd name="T76" fmla="*/ 163 w 409"/>
                <a:gd name="T77" fmla="*/ 12 h 1111"/>
                <a:gd name="T78" fmla="*/ 12 w 409"/>
                <a:gd name="T79" fmla="*/ 319 h 1111"/>
                <a:gd name="T80" fmla="*/ 12 w 409"/>
                <a:gd name="T81" fmla="*/ 113 h 1111"/>
                <a:gd name="T82" fmla="*/ 153 w 409"/>
                <a:gd name="T83" fmla="*/ 12 h 1111"/>
                <a:gd name="T84" fmla="*/ 74 w 409"/>
                <a:gd name="T85" fmla="*/ 12 h 1111"/>
                <a:gd name="T86" fmla="*/ 12 w 409"/>
                <a:gd name="T87" fmla="*/ 12 h 1111"/>
                <a:gd name="T88" fmla="*/ 331 w 409"/>
                <a:gd name="T89" fmla="*/ 1099 h 1111"/>
                <a:gd name="T90" fmla="*/ 397 w 409"/>
                <a:gd name="T91" fmla="*/ 1099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9" h="1111">
                  <a:moveTo>
                    <a:pt x="400" y="0"/>
                  </a:moveTo>
                  <a:lnTo>
                    <a:pt x="400" y="0"/>
                  </a:lnTo>
                  <a:lnTo>
                    <a:pt x="400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1111"/>
                  </a:lnTo>
                  <a:lnTo>
                    <a:pt x="409" y="1111"/>
                  </a:lnTo>
                  <a:lnTo>
                    <a:pt x="409" y="0"/>
                  </a:lnTo>
                  <a:lnTo>
                    <a:pt x="400" y="0"/>
                  </a:lnTo>
                  <a:close/>
                  <a:moveTo>
                    <a:pt x="397" y="996"/>
                  </a:moveTo>
                  <a:lnTo>
                    <a:pt x="321" y="1099"/>
                  </a:lnTo>
                  <a:lnTo>
                    <a:pt x="251" y="1099"/>
                  </a:lnTo>
                  <a:lnTo>
                    <a:pt x="397" y="897"/>
                  </a:lnTo>
                  <a:lnTo>
                    <a:pt x="397" y="996"/>
                  </a:lnTo>
                  <a:close/>
                  <a:moveTo>
                    <a:pt x="241" y="1099"/>
                  </a:moveTo>
                  <a:lnTo>
                    <a:pt x="172" y="1099"/>
                  </a:lnTo>
                  <a:lnTo>
                    <a:pt x="397" y="789"/>
                  </a:lnTo>
                  <a:lnTo>
                    <a:pt x="397" y="884"/>
                  </a:lnTo>
                  <a:lnTo>
                    <a:pt x="241" y="1099"/>
                  </a:lnTo>
                  <a:close/>
                  <a:moveTo>
                    <a:pt x="397" y="776"/>
                  </a:moveTo>
                  <a:lnTo>
                    <a:pt x="162" y="1099"/>
                  </a:lnTo>
                  <a:lnTo>
                    <a:pt x="92" y="1099"/>
                  </a:lnTo>
                  <a:lnTo>
                    <a:pt x="397" y="677"/>
                  </a:lnTo>
                  <a:lnTo>
                    <a:pt x="397" y="776"/>
                  </a:lnTo>
                  <a:close/>
                  <a:moveTo>
                    <a:pt x="12" y="661"/>
                  </a:moveTo>
                  <a:lnTo>
                    <a:pt x="397" y="129"/>
                  </a:lnTo>
                  <a:lnTo>
                    <a:pt x="397" y="224"/>
                  </a:lnTo>
                  <a:lnTo>
                    <a:pt x="12" y="759"/>
                  </a:lnTo>
                  <a:lnTo>
                    <a:pt x="12" y="661"/>
                  </a:lnTo>
                  <a:close/>
                  <a:moveTo>
                    <a:pt x="12" y="881"/>
                  </a:moveTo>
                  <a:lnTo>
                    <a:pt x="397" y="349"/>
                  </a:lnTo>
                  <a:lnTo>
                    <a:pt x="397" y="444"/>
                  </a:lnTo>
                  <a:lnTo>
                    <a:pt x="12" y="976"/>
                  </a:lnTo>
                  <a:lnTo>
                    <a:pt x="12" y="881"/>
                  </a:lnTo>
                  <a:close/>
                  <a:moveTo>
                    <a:pt x="12" y="989"/>
                  </a:moveTo>
                  <a:lnTo>
                    <a:pt x="397" y="457"/>
                  </a:lnTo>
                  <a:lnTo>
                    <a:pt x="397" y="560"/>
                  </a:lnTo>
                  <a:lnTo>
                    <a:pt x="12" y="1088"/>
                  </a:lnTo>
                  <a:lnTo>
                    <a:pt x="12" y="989"/>
                  </a:lnTo>
                  <a:close/>
                  <a:moveTo>
                    <a:pt x="397" y="573"/>
                  </a:moveTo>
                  <a:lnTo>
                    <a:pt x="397" y="664"/>
                  </a:lnTo>
                  <a:lnTo>
                    <a:pt x="83" y="1099"/>
                  </a:lnTo>
                  <a:lnTo>
                    <a:pt x="13" y="1099"/>
                  </a:lnTo>
                  <a:lnTo>
                    <a:pt x="397" y="573"/>
                  </a:lnTo>
                  <a:close/>
                  <a:moveTo>
                    <a:pt x="397" y="336"/>
                  </a:moveTo>
                  <a:lnTo>
                    <a:pt x="12" y="868"/>
                  </a:lnTo>
                  <a:lnTo>
                    <a:pt x="12" y="773"/>
                  </a:lnTo>
                  <a:lnTo>
                    <a:pt x="397" y="237"/>
                  </a:lnTo>
                  <a:lnTo>
                    <a:pt x="397" y="336"/>
                  </a:lnTo>
                  <a:close/>
                  <a:moveTo>
                    <a:pt x="397" y="116"/>
                  </a:moveTo>
                  <a:lnTo>
                    <a:pt x="12" y="648"/>
                  </a:lnTo>
                  <a:lnTo>
                    <a:pt x="12" y="553"/>
                  </a:lnTo>
                  <a:lnTo>
                    <a:pt x="397" y="17"/>
                  </a:lnTo>
                  <a:lnTo>
                    <a:pt x="397" y="116"/>
                  </a:lnTo>
                  <a:close/>
                  <a:moveTo>
                    <a:pt x="12" y="539"/>
                  </a:moveTo>
                  <a:lnTo>
                    <a:pt x="12" y="441"/>
                  </a:lnTo>
                  <a:lnTo>
                    <a:pt x="322" y="12"/>
                  </a:lnTo>
                  <a:lnTo>
                    <a:pt x="391" y="12"/>
                  </a:lnTo>
                  <a:lnTo>
                    <a:pt x="12" y="539"/>
                  </a:lnTo>
                  <a:close/>
                  <a:moveTo>
                    <a:pt x="12" y="428"/>
                  </a:moveTo>
                  <a:lnTo>
                    <a:pt x="12" y="333"/>
                  </a:lnTo>
                  <a:lnTo>
                    <a:pt x="242" y="12"/>
                  </a:lnTo>
                  <a:lnTo>
                    <a:pt x="312" y="12"/>
                  </a:lnTo>
                  <a:lnTo>
                    <a:pt x="12" y="428"/>
                  </a:lnTo>
                  <a:close/>
                  <a:moveTo>
                    <a:pt x="12" y="319"/>
                  </a:moveTo>
                  <a:lnTo>
                    <a:pt x="12" y="221"/>
                  </a:lnTo>
                  <a:lnTo>
                    <a:pt x="163" y="12"/>
                  </a:lnTo>
                  <a:lnTo>
                    <a:pt x="232" y="12"/>
                  </a:lnTo>
                  <a:lnTo>
                    <a:pt x="12" y="319"/>
                  </a:lnTo>
                  <a:close/>
                  <a:moveTo>
                    <a:pt x="12" y="208"/>
                  </a:moveTo>
                  <a:lnTo>
                    <a:pt x="12" y="113"/>
                  </a:lnTo>
                  <a:lnTo>
                    <a:pt x="84" y="12"/>
                  </a:lnTo>
                  <a:lnTo>
                    <a:pt x="153" y="12"/>
                  </a:lnTo>
                  <a:lnTo>
                    <a:pt x="12" y="208"/>
                  </a:lnTo>
                  <a:close/>
                  <a:moveTo>
                    <a:pt x="74" y="12"/>
                  </a:moveTo>
                  <a:lnTo>
                    <a:pt x="12" y="99"/>
                  </a:lnTo>
                  <a:lnTo>
                    <a:pt x="12" y="12"/>
                  </a:lnTo>
                  <a:lnTo>
                    <a:pt x="74" y="12"/>
                  </a:lnTo>
                  <a:close/>
                  <a:moveTo>
                    <a:pt x="331" y="1099"/>
                  </a:moveTo>
                  <a:lnTo>
                    <a:pt x="397" y="1009"/>
                  </a:lnTo>
                  <a:lnTo>
                    <a:pt x="397" y="1099"/>
                  </a:lnTo>
                  <a:lnTo>
                    <a:pt x="331" y="1099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825">
              <a:extLst>
                <a:ext uri="{FF2B5EF4-FFF2-40B4-BE49-F238E27FC236}">
                  <a16:creationId xmlns:a16="http://schemas.microsoft.com/office/drawing/2014/main" xmlns="" id="{D1F61142-6C04-4C93-A260-1D7766643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501" y="2890838"/>
              <a:ext cx="649288" cy="2640013"/>
            </a:xfrm>
            <a:custGeom>
              <a:avLst/>
              <a:gdLst>
                <a:gd name="T0" fmla="*/ 409 w 409"/>
                <a:gd name="T1" fmla="*/ 1663 h 1663"/>
                <a:gd name="T2" fmla="*/ 0 w 409"/>
                <a:gd name="T3" fmla="*/ 0 h 1663"/>
                <a:gd name="T4" fmla="*/ 397 w 409"/>
                <a:gd name="T5" fmla="*/ 1547 h 1663"/>
                <a:gd name="T6" fmla="*/ 251 w 409"/>
                <a:gd name="T7" fmla="*/ 1651 h 1663"/>
                <a:gd name="T8" fmla="*/ 397 w 409"/>
                <a:gd name="T9" fmla="*/ 1547 h 1663"/>
                <a:gd name="T10" fmla="*/ 172 w 409"/>
                <a:gd name="T11" fmla="*/ 1651 h 1663"/>
                <a:gd name="T12" fmla="*/ 397 w 409"/>
                <a:gd name="T13" fmla="*/ 1435 h 1663"/>
                <a:gd name="T14" fmla="*/ 397 w 409"/>
                <a:gd name="T15" fmla="*/ 1327 h 1663"/>
                <a:gd name="T16" fmla="*/ 92 w 409"/>
                <a:gd name="T17" fmla="*/ 1651 h 1663"/>
                <a:gd name="T18" fmla="*/ 397 w 409"/>
                <a:gd name="T19" fmla="*/ 1327 h 1663"/>
                <a:gd name="T20" fmla="*/ 78 w 409"/>
                <a:gd name="T21" fmla="*/ 12 h 1663"/>
                <a:gd name="T22" fmla="*/ 12 w 409"/>
                <a:gd name="T23" fmla="*/ 203 h 1663"/>
                <a:gd name="T24" fmla="*/ 158 w 409"/>
                <a:gd name="T25" fmla="*/ 12 h 1663"/>
                <a:gd name="T26" fmla="*/ 12 w 409"/>
                <a:gd name="T27" fmla="*/ 311 h 1663"/>
                <a:gd name="T28" fmla="*/ 158 w 409"/>
                <a:gd name="T29" fmla="*/ 12 h 1663"/>
                <a:gd name="T30" fmla="*/ 237 w 409"/>
                <a:gd name="T31" fmla="*/ 12 h 1663"/>
                <a:gd name="T32" fmla="*/ 12 w 409"/>
                <a:gd name="T33" fmla="*/ 427 h 1663"/>
                <a:gd name="T34" fmla="*/ 317 w 409"/>
                <a:gd name="T35" fmla="*/ 12 h 1663"/>
                <a:gd name="T36" fmla="*/ 12 w 409"/>
                <a:gd name="T37" fmla="*/ 543 h 1663"/>
                <a:gd name="T38" fmla="*/ 317 w 409"/>
                <a:gd name="T39" fmla="*/ 12 h 1663"/>
                <a:gd name="T40" fmla="*/ 397 w 409"/>
                <a:gd name="T41" fmla="*/ 21 h 1663"/>
                <a:gd name="T42" fmla="*/ 12 w 409"/>
                <a:gd name="T43" fmla="*/ 651 h 1663"/>
                <a:gd name="T44" fmla="*/ 12 w 409"/>
                <a:gd name="T45" fmla="*/ 992 h 1663"/>
                <a:gd name="T46" fmla="*/ 397 w 409"/>
                <a:gd name="T47" fmla="*/ 555 h 1663"/>
                <a:gd name="T48" fmla="*/ 12 w 409"/>
                <a:gd name="T49" fmla="*/ 992 h 1663"/>
                <a:gd name="T50" fmla="*/ 397 w 409"/>
                <a:gd name="T51" fmla="*/ 240 h 1663"/>
                <a:gd name="T52" fmla="*/ 12 w 409"/>
                <a:gd name="T53" fmla="*/ 871 h 1663"/>
                <a:gd name="T54" fmla="*/ 12 w 409"/>
                <a:gd name="T55" fmla="*/ 1212 h 1663"/>
                <a:gd name="T56" fmla="*/ 397 w 409"/>
                <a:gd name="T57" fmla="*/ 775 h 1663"/>
                <a:gd name="T58" fmla="*/ 12 w 409"/>
                <a:gd name="T59" fmla="*/ 1212 h 1663"/>
                <a:gd name="T60" fmla="*/ 397 w 409"/>
                <a:gd name="T61" fmla="*/ 900 h 1663"/>
                <a:gd name="T62" fmla="*/ 12 w 409"/>
                <a:gd name="T63" fmla="*/ 1527 h 1663"/>
                <a:gd name="T64" fmla="*/ 12 w 409"/>
                <a:gd name="T65" fmla="*/ 1540 h 1663"/>
                <a:gd name="T66" fmla="*/ 397 w 409"/>
                <a:gd name="T67" fmla="*/ 1111 h 1663"/>
                <a:gd name="T68" fmla="*/ 12 w 409"/>
                <a:gd name="T69" fmla="*/ 1540 h 1663"/>
                <a:gd name="T70" fmla="*/ 397 w 409"/>
                <a:gd name="T71" fmla="*/ 1215 h 1663"/>
                <a:gd name="T72" fmla="*/ 13 w 409"/>
                <a:gd name="T73" fmla="*/ 1651 h 1663"/>
                <a:gd name="T74" fmla="*/ 397 w 409"/>
                <a:gd name="T75" fmla="*/ 887 h 1663"/>
                <a:gd name="T76" fmla="*/ 12 w 409"/>
                <a:gd name="T77" fmla="*/ 1324 h 1663"/>
                <a:gd name="T78" fmla="*/ 397 w 409"/>
                <a:gd name="T79" fmla="*/ 887 h 1663"/>
                <a:gd name="T80" fmla="*/ 12 w 409"/>
                <a:gd name="T81" fmla="*/ 1199 h 1663"/>
                <a:gd name="T82" fmla="*/ 397 w 409"/>
                <a:gd name="T83" fmla="*/ 569 h 1663"/>
                <a:gd name="T84" fmla="*/ 397 w 409"/>
                <a:gd name="T85" fmla="*/ 447 h 1663"/>
                <a:gd name="T86" fmla="*/ 12 w 409"/>
                <a:gd name="T87" fmla="*/ 884 h 1663"/>
                <a:gd name="T88" fmla="*/ 397 w 409"/>
                <a:gd name="T89" fmla="*/ 447 h 1663"/>
                <a:gd name="T90" fmla="*/ 12 w 409"/>
                <a:gd name="T91" fmla="*/ 759 h 1663"/>
                <a:gd name="T92" fmla="*/ 397 w 409"/>
                <a:gd name="T93" fmla="*/ 121 h 1663"/>
                <a:gd name="T94" fmla="*/ 68 w 409"/>
                <a:gd name="T95" fmla="*/ 12 h 1663"/>
                <a:gd name="T96" fmla="*/ 12 w 409"/>
                <a:gd name="T97" fmla="*/ 12 h 1663"/>
                <a:gd name="T98" fmla="*/ 330 w 409"/>
                <a:gd name="T99" fmla="*/ 1651 h 1663"/>
                <a:gd name="T100" fmla="*/ 397 w 409"/>
                <a:gd name="T101" fmla="*/ 165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9" h="1663">
                  <a:moveTo>
                    <a:pt x="0" y="1663"/>
                  </a:moveTo>
                  <a:lnTo>
                    <a:pt x="409" y="1663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663"/>
                  </a:lnTo>
                  <a:close/>
                  <a:moveTo>
                    <a:pt x="397" y="1547"/>
                  </a:moveTo>
                  <a:lnTo>
                    <a:pt x="321" y="1651"/>
                  </a:lnTo>
                  <a:lnTo>
                    <a:pt x="251" y="1651"/>
                  </a:lnTo>
                  <a:lnTo>
                    <a:pt x="397" y="1448"/>
                  </a:lnTo>
                  <a:lnTo>
                    <a:pt x="397" y="1547"/>
                  </a:lnTo>
                  <a:close/>
                  <a:moveTo>
                    <a:pt x="241" y="1651"/>
                  </a:moveTo>
                  <a:lnTo>
                    <a:pt x="172" y="1651"/>
                  </a:lnTo>
                  <a:lnTo>
                    <a:pt x="397" y="1340"/>
                  </a:lnTo>
                  <a:lnTo>
                    <a:pt x="397" y="1435"/>
                  </a:lnTo>
                  <a:lnTo>
                    <a:pt x="241" y="1651"/>
                  </a:lnTo>
                  <a:close/>
                  <a:moveTo>
                    <a:pt x="397" y="1327"/>
                  </a:moveTo>
                  <a:lnTo>
                    <a:pt x="162" y="1651"/>
                  </a:lnTo>
                  <a:lnTo>
                    <a:pt x="92" y="1651"/>
                  </a:lnTo>
                  <a:lnTo>
                    <a:pt x="397" y="1228"/>
                  </a:lnTo>
                  <a:lnTo>
                    <a:pt x="397" y="1327"/>
                  </a:lnTo>
                  <a:close/>
                  <a:moveTo>
                    <a:pt x="12" y="104"/>
                  </a:moveTo>
                  <a:lnTo>
                    <a:pt x="78" y="12"/>
                  </a:lnTo>
                  <a:lnTo>
                    <a:pt x="148" y="12"/>
                  </a:lnTo>
                  <a:lnTo>
                    <a:pt x="12" y="203"/>
                  </a:lnTo>
                  <a:lnTo>
                    <a:pt x="12" y="104"/>
                  </a:lnTo>
                  <a:close/>
                  <a:moveTo>
                    <a:pt x="158" y="12"/>
                  </a:moveTo>
                  <a:lnTo>
                    <a:pt x="227" y="12"/>
                  </a:lnTo>
                  <a:lnTo>
                    <a:pt x="12" y="311"/>
                  </a:lnTo>
                  <a:lnTo>
                    <a:pt x="12" y="216"/>
                  </a:lnTo>
                  <a:lnTo>
                    <a:pt x="158" y="12"/>
                  </a:lnTo>
                  <a:close/>
                  <a:moveTo>
                    <a:pt x="12" y="324"/>
                  </a:moveTo>
                  <a:lnTo>
                    <a:pt x="237" y="12"/>
                  </a:lnTo>
                  <a:lnTo>
                    <a:pt x="307" y="12"/>
                  </a:lnTo>
                  <a:lnTo>
                    <a:pt x="12" y="427"/>
                  </a:lnTo>
                  <a:lnTo>
                    <a:pt x="12" y="324"/>
                  </a:lnTo>
                  <a:close/>
                  <a:moveTo>
                    <a:pt x="317" y="12"/>
                  </a:moveTo>
                  <a:lnTo>
                    <a:pt x="394" y="12"/>
                  </a:lnTo>
                  <a:lnTo>
                    <a:pt x="12" y="543"/>
                  </a:lnTo>
                  <a:lnTo>
                    <a:pt x="12" y="440"/>
                  </a:lnTo>
                  <a:lnTo>
                    <a:pt x="317" y="12"/>
                  </a:lnTo>
                  <a:close/>
                  <a:moveTo>
                    <a:pt x="12" y="556"/>
                  </a:moveTo>
                  <a:lnTo>
                    <a:pt x="397" y="21"/>
                  </a:lnTo>
                  <a:lnTo>
                    <a:pt x="397" y="107"/>
                  </a:lnTo>
                  <a:lnTo>
                    <a:pt x="12" y="651"/>
                  </a:lnTo>
                  <a:lnTo>
                    <a:pt x="12" y="556"/>
                  </a:lnTo>
                  <a:close/>
                  <a:moveTo>
                    <a:pt x="12" y="992"/>
                  </a:moveTo>
                  <a:lnTo>
                    <a:pt x="397" y="460"/>
                  </a:lnTo>
                  <a:lnTo>
                    <a:pt x="397" y="555"/>
                  </a:lnTo>
                  <a:lnTo>
                    <a:pt x="12" y="1091"/>
                  </a:lnTo>
                  <a:lnTo>
                    <a:pt x="12" y="992"/>
                  </a:lnTo>
                  <a:close/>
                  <a:moveTo>
                    <a:pt x="12" y="772"/>
                  </a:moveTo>
                  <a:lnTo>
                    <a:pt x="397" y="240"/>
                  </a:lnTo>
                  <a:lnTo>
                    <a:pt x="397" y="335"/>
                  </a:lnTo>
                  <a:lnTo>
                    <a:pt x="12" y="871"/>
                  </a:lnTo>
                  <a:lnTo>
                    <a:pt x="12" y="772"/>
                  </a:lnTo>
                  <a:close/>
                  <a:moveTo>
                    <a:pt x="12" y="1212"/>
                  </a:moveTo>
                  <a:lnTo>
                    <a:pt x="397" y="680"/>
                  </a:lnTo>
                  <a:lnTo>
                    <a:pt x="397" y="775"/>
                  </a:lnTo>
                  <a:lnTo>
                    <a:pt x="12" y="1311"/>
                  </a:lnTo>
                  <a:lnTo>
                    <a:pt x="12" y="1212"/>
                  </a:lnTo>
                  <a:close/>
                  <a:moveTo>
                    <a:pt x="12" y="1432"/>
                  </a:moveTo>
                  <a:lnTo>
                    <a:pt x="397" y="900"/>
                  </a:lnTo>
                  <a:lnTo>
                    <a:pt x="397" y="995"/>
                  </a:lnTo>
                  <a:lnTo>
                    <a:pt x="12" y="1527"/>
                  </a:lnTo>
                  <a:lnTo>
                    <a:pt x="12" y="1432"/>
                  </a:lnTo>
                  <a:close/>
                  <a:moveTo>
                    <a:pt x="12" y="1540"/>
                  </a:moveTo>
                  <a:lnTo>
                    <a:pt x="397" y="1008"/>
                  </a:lnTo>
                  <a:lnTo>
                    <a:pt x="397" y="1111"/>
                  </a:lnTo>
                  <a:lnTo>
                    <a:pt x="12" y="1639"/>
                  </a:lnTo>
                  <a:lnTo>
                    <a:pt x="12" y="1540"/>
                  </a:lnTo>
                  <a:close/>
                  <a:moveTo>
                    <a:pt x="397" y="1124"/>
                  </a:moveTo>
                  <a:lnTo>
                    <a:pt x="397" y="1215"/>
                  </a:lnTo>
                  <a:lnTo>
                    <a:pt x="82" y="1651"/>
                  </a:lnTo>
                  <a:lnTo>
                    <a:pt x="13" y="1651"/>
                  </a:lnTo>
                  <a:lnTo>
                    <a:pt x="397" y="1124"/>
                  </a:lnTo>
                  <a:close/>
                  <a:moveTo>
                    <a:pt x="397" y="887"/>
                  </a:moveTo>
                  <a:lnTo>
                    <a:pt x="12" y="1419"/>
                  </a:lnTo>
                  <a:lnTo>
                    <a:pt x="12" y="1324"/>
                  </a:lnTo>
                  <a:lnTo>
                    <a:pt x="397" y="789"/>
                  </a:lnTo>
                  <a:lnTo>
                    <a:pt x="397" y="887"/>
                  </a:lnTo>
                  <a:close/>
                  <a:moveTo>
                    <a:pt x="397" y="667"/>
                  </a:moveTo>
                  <a:lnTo>
                    <a:pt x="12" y="1199"/>
                  </a:lnTo>
                  <a:lnTo>
                    <a:pt x="12" y="1104"/>
                  </a:lnTo>
                  <a:lnTo>
                    <a:pt x="397" y="569"/>
                  </a:lnTo>
                  <a:lnTo>
                    <a:pt x="397" y="667"/>
                  </a:lnTo>
                  <a:close/>
                  <a:moveTo>
                    <a:pt x="397" y="447"/>
                  </a:moveTo>
                  <a:lnTo>
                    <a:pt x="12" y="979"/>
                  </a:lnTo>
                  <a:lnTo>
                    <a:pt x="12" y="884"/>
                  </a:lnTo>
                  <a:lnTo>
                    <a:pt x="397" y="349"/>
                  </a:lnTo>
                  <a:lnTo>
                    <a:pt x="397" y="447"/>
                  </a:lnTo>
                  <a:close/>
                  <a:moveTo>
                    <a:pt x="397" y="227"/>
                  </a:moveTo>
                  <a:lnTo>
                    <a:pt x="12" y="759"/>
                  </a:lnTo>
                  <a:lnTo>
                    <a:pt x="12" y="664"/>
                  </a:lnTo>
                  <a:lnTo>
                    <a:pt x="397" y="121"/>
                  </a:lnTo>
                  <a:lnTo>
                    <a:pt x="397" y="227"/>
                  </a:lnTo>
                  <a:close/>
                  <a:moveTo>
                    <a:pt x="68" y="12"/>
                  </a:moveTo>
                  <a:lnTo>
                    <a:pt x="12" y="91"/>
                  </a:lnTo>
                  <a:lnTo>
                    <a:pt x="12" y="12"/>
                  </a:lnTo>
                  <a:lnTo>
                    <a:pt x="68" y="12"/>
                  </a:lnTo>
                  <a:close/>
                  <a:moveTo>
                    <a:pt x="330" y="1651"/>
                  </a:moveTo>
                  <a:lnTo>
                    <a:pt x="397" y="1560"/>
                  </a:lnTo>
                  <a:lnTo>
                    <a:pt x="397" y="1651"/>
                  </a:lnTo>
                  <a:lnTo>
                    <a:pt x="330" y="1651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827">
              <a:extLst>
                <a:ext uri="{FF2B5EF4-FFF2-40B4-BE49-F238E27FC236}">
                  <a16:creationId xmlns:a16="http://schemas.microsoft.com/office/drawing/2014/main" xmlns="" id="{5D520225-1936-4A40-B707-E896B22DC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563" y="2024063"/>
              <a:ext cx="649288" cy="3506788"/>
            </a:xfrm>
            <a:custGeom>
              <a:avLst/>
              <a:gdLst>
                <a:gd name="T0" fmla="*/ 409 w 409"/>
                <a:gd name="T1" fmla="*/ 0 h 2209"/>
                <a:gd name="T2" fmla="*/ 397 w 409"/>
                <a:gd name="T3" fmla="*/ 2093 h 2209"/>
                <a:gd name="T4" fmla="*/ 397 w 409"/>
                <a:gd name="T5" fmla="*/ 1995 h 2209"/>
                <a:gd name="T6" fmla="*/ 172 w 409"/>
                <a:gd name="T7" fmla="*/ 2197 h 2209"/>
                <a:gd name="T8" fmla="*/ 241 w 409"/>
                <a:gd name="T9" fmla="*/ 2197 h 2209"/>
                <a:gd name="T10" fmla="*/ 92 w 409"/>
                <a:gd name="T11" fmla="*/ 2197 h 2209"/>
                <a:gd name="T12" fmla="*/ 12 w 409"/>
                <a:gd name="T13" fmla="*/ 90 h 2209"/>
                <a:gd name="T14" fmla="*/ 12 w 409"/>
                <a:gd name="T15" fmla="*/ 192 h 2209"/>
                <a:gd name="T16" fmla="*/ 226 w 409"/>
                <a:gd name="T17" fmla="*/ 12 h 2209"/>
                <a:gd name="T18" fmla="*/ 12 w 409"/>
                <a:gd name="T19" fmla="*/ 314 h 2209"/>
                <a:gd name="T20" fmla="*/ 147 w 409"/>
                <a:gd name="T21" fmla="*/ 12 h 2209"/>
                <a:gd name="T22" fmla="*/ 12 w 409"/>
                <a:gd name="T23" fmla="*/ 426 h 2209"/>
                <a:gd name="T24" fmla="*/ 12 w 409"/>
                <a:gd name="T25" fmla="*/ 524 h 2209"/>
                <a:gd name="T26" fmla="*/ 12 w 409"/>
                <a:gd name="T27" fmla="*/ 1089 h 2209"/>
                <a:gd name="T28" fmla="*/ 397 w 409"/>
                <a:gd name="T29" fmla="*/ 553 h 2209"/>
                <a:gd name="T30" fmla="*/ 397 w 409"/>
                <a:gd name="T31" fmla="*/ 320 h 2209"/>
                <a:gd name="T32" fmla="*/ 397 w 409"/>
                <a:gd name="T33" fmla="*/ 208 h 2209"/>
                <a:gd name="T34" fmla="*/ 397 w 409"/>
                <a:gd name="T35" fmla="*/ 110 h 2209"/>
                <a:gd name="T36" fmla="*/ 397 w 409"/>
                <a:gd name="T37" fmla="*/ 334 h 2209"/>
                <a:gd name="T38" fmla="*/ 12 w 409"/>
                <a:gd name="T39" fmla="*/ 871 h 2209"/>
                <a:gd name="T40" fmla="*/ 397 w 409"/>
                <a:gd name="T41" fmla="*/ 653 h 2209"/>
                <a:gd name="T42" fmla="*/ 12 w 409"/>
                <a:gd name="T43" fmla="*/ 1539 h 2209"/>
                <a:gd name="T44" fmla="*/ 12 w 409"/>
                <a:gd name="T45" fmla="*/ 1637 h 2209"/>
                <a:gd name="T46" fmla="*/ 397 w 409"/>
                <a:gd name="T47" fmla="*/ 787 h 2209"/>
                <a:gd name="T48" fmla="*/ 12 w 409"/>
                <a:gd name="T49" fmla="*/ 1319 h 2209"/>
                <a:gd name="T50" fmla="*/ 397 w 409"/>
                <a:gd name="T51" fmla="*/ 1321 h 2209"/>
                <a:gd name="T52" fmla="*/ 12 w 409"/>
                <a:gd name="T53" fmla="*/ 1979 h 2209"/>
                <a:gd name="T54" fmla="*/ 12 w 409"/>
                <a:gd name="T55" fmla="*/ 2073 h 2209"/>
                <a:gd name="T56" fmla="*/ 397 w 409"/>
                <a:gd name="T57" fmla="*/ 1555 h 2209"/>
                <a:gd name="T58" fmla="*/ 12 w 409"/>
                <a:gd name="T59" fmla="*/ 2087 h 2209"/>
                <a:gd name="T60" fmla="*/ 82 w 409"/>
                <a:gd name="T61" fmla="*/ 2197 h 2209"/>
                <a:gd name="T62" fmla="*/ 397 w 409"/>
                <a:gd name="T63" fmla="*/ 1433 h 2209"/>
                <a:gd name="T64" fmla="*/ 397 w 409"/>
                <a:gd name="T65" fmla="*/ 1335 h 2209"/>
                <a:gd name="T66" fmla="*/ 12 w 409"/>
                <a:gd name="T67" fmla="*/ 1745 h 2209"/>
                <a:gd name="T68" fmla="*/ 397 w 409"/>
                <a:gd name="T69" fmla="*/ 1213 h 2209"/>
                <a:gd name="T70" fmla="*/ 12 w 409"/>
                <a:gd name="T71" fmla="*/ 1431 h 2209"/>
                <a:gd name="T72" fmla="*/ 397 w 409"/>
                <a:gd name="T73" fmla="*/ 773 h 2209"/>
                <a:gd name="T74" fmla="*/ 397 w 409"/>
                <a:gd name="T75" fmla="*/ 667 h 2209"/>
                <a:gd name="T76" fmla="*/ 12 w 409"/>
                <a:gd name="T77" fmla="*/ 637 h 2209"/>
                <a:gd name="T78" fmla="*/ 397 w 409"/>
                <a:gd name="T79" fmla="*/ 12 h 2209"/>
                <a:gd name="T80" fmla="*/ 12 w 409"/>
                <a:gd name="T81" fmla="*/ 76 h 2209"/>
                <a:gd name="T82" fmla="*/ 330 w 409"/>
                <a:gd name="T83" fmla="*/ 2197 h 2209"/>
                <a:gd name="T84" fmla="*/ 330 w 409"/>
                <a:gd name="T85" fmla="*/ 2197 h 2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9" h="2209">
                  <a:moveTo>
                    <a:pt x="0" y="2209"/>
                  </a:moveTo>
                  <a:lnTo>
                    <a:pt x="409" y="2209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2209"/>
                  </a:lnTo>
                  <a:close/>
                  <a:moveTo>
                    <a:pt x="397" y="2093"/>
                  </a:moveTo>
                  <a:lnTo>
                    <a:pt x="320" y="2197"/>
                  </a:lnTo>
                  <a:lnTo>
                    <a:pt x="251" y="2197"/>
                  </a:lnTo>
                  <a:lnTo>
                    <a:pt x="397" y="1995"/>
                  </a:lnTo>
                  <a:lnTo>
                    <a:pt x="397" y="2093"/>
                  </a:lnTo>
                  <a:close/>
                  <a:moveTo>
                    <a:pt x="241" y="2197"/>
                  </a:moveTo>
                  <a:lnTo>
                    <a:pt x="172" y="2197"/>
                  </a:lnTo>
                  <a:lnTo>
                    <a:pt x="397" y="1887"/>
                  </a:lnTo>
                  <a:lnTo>
                    <a:pt x="397" y="1981"/>
                  </a:lnTo>
                  <a:lnTo>
                    <a:pt x="241" y="2197"/>
                  </a:lnTo>
                  <a:close/>
                  <a:moveTo>
                    <a:pt x="397" y="1873"/>
                  </a:moveTo>
                  <a:lnTo>
                    <a:pt x="162" y="2197"/>
                  </a:lnTo>
                  <a:lnTo>
                    <a:pt x="92" y="2197"/>
                  </a:lnTo>
                  <a:lnTo>
                    <a:pt x="397" y="1775"/>
                  </a:lnTo>
                  <a:lnTo>
                    <a:pt x="397" y="1873"/>
                  </a:lnTo>
                  <a:close/>
                  <a:moveTo>
                    <a:pt x="12" y="90"/>
                  </a:moveTo>
                  <a:lnTo>
                    <a:pt x="67" y="12"/>
                  </a:lnTo>
                  <a:lnTo>
                    <a:pt x="138" y="12"/>
                  </a:lnTo>
                  <a:lnTo>
                    <a:pt x="12" y="192"/>
                  </a:lnTo>
                  <a:lnTo>
                    <a:pt x="12" y="90"/>
                  </a:lnTo>
                  <a:close/>
                  <a:moveTo>
                    <a:pt x="12" y="314"/>
                  </a:moveTo>
                  <a:lnTo>
                    <a:pt x="226" y="12"/>
                  </a:lnTo>
                  <a:lnTo>
                    <a:pt x="297" y="12"/>
                  </a:lnTo>
                  <a:lnTo>
                    <a:pt x="12" y="412"/>
                  </a:lnTo>
                  <a:lnTo>
                    <a:pt x="12" y="314"/>
                  </a:lnTo>
                  <a:close/>
                  <a:moveTo>
                    <a:pt x="12" y="300"/>
                  </a:moveTo>
                  <a:lnTo>
                    <a:pt x="12" y="205"/>
                  </a:lnTo>
                  <a:lnTo>
                    <a:pt x="147" y="12"/>
                  </a:lnTo>
                  <a:lnTo>
                    <a:pt x="217" y="12"/>
                  </a:lnTo>
                  <a:lnTo>
                    <a:pt x="12" y="300"/>
                  </a:lnTo>
                  <a:close/>
                  <a:moveTo>
                    <a:pt x="12" y="426"/>
                  </a:moveTo>
                  <a:lnTo>
                    <a:pt x="305" y="12"/>
                  </a:lnTo>
                  <a:lnTo>
                    <a:pt x="376" y="12"/>
                  </a:lnTo>
                  <a:lnTo>
                    <a:pt x="12" y="524"/>
                  </a:lnTo>
                  <a:lnTo>
                    <a:pt x="12" y="426"/>
                  </a:lnTo>
                  <a:close/>
                  <a:moveTo>
                    <a:pt x="397" y="553"/>
                  </a:moveTo>
                  <a:lnTo>
                    <a:pt x="12" y="1089"/>
                  </a:lnTo>
                  <a:lnTo>
                    <a:pt x="12" y="987"/>
                  </a:lnTo>
                  <a:lnTo>
                    <a:pt x="397" y="442"/>
                  </a:lnTo>
                  <a:lnTo>
                    <a:pt x="397" y="553"/>
                  </a:lnTo>
                  <a:close/>
                  <a:moveTo>
                    <a:pt x="12" y="763"/>
                  </a:moveTo>
                  <a:lnTo>
                    <a:pt x="397" y="222"/>
                  </a:lnTo>
                  <a:lnTo>
                    <a:pt x="397" y="320"/>
                  </a:lnTo>
                  <a:lnTo>
                    <a:pt x="12" y="857"/>
                  </a:lnTo>
                  <a:lnTo>
                    <a:pt x="12" y="763"/>
                  </a:lnTo>
                  <a:close/>
                  <a:moveTo>
                    <a:pt x="397" y="208"/>
                  </a:moveTo>
                  <a:lnTo>
                    <a:pt x="12" y="749"/>
                  </a:lnTo>
                  <a:lnTo>
                    <a:pt x="12" y="651"/>
                  </a:lnTo>
                  <a:lnTo>
                    <a:pt x="397" y="110"/>
                  </a:lnTo>
                  <a:lnTo>
                    <a:pt x="397" y="208"/>
                  </a:lnTo>
                  <a:close/>
                  <a:moveTo>
                    <a:pt x="12" y="871"/>
                  </a:moveTo>
                  <a:lnTo>
                    <a:pt x="397" y="334"/>
                  </a:lnTo>
                  <a:lnTo>
                    <a:pt x="397" y="428"/>
                  </a:lnTo>
                  <a:lnTo>
                    <a:pt x="12" y="973"/>
                  </a:lnTo>
                  <a:lnTo>
                    <a:pt x="12" y="871"/>
                  </a:lnTo>
                  <a:close/>
                  <a:moveTo>
                    <a:pt x="12" y="1103"/>
                  </a:moveTo>
                  <a:lnTo>
                    <a:pt x="397" y="567"/>
                  </a:lnTo>
                  <a:lnTo>
                    <a:pt x="397" y="653"/>
                  </a:lnTo>
                  <a:lnTo>
                    <a:pt x="12" y="1197"/>
                  </a:lnTo>
                  <a:lnTo>
                    <a:pt x="12" y="1103"/>
                  </a:lnTo>
                  <a:close/>
                  <a:moveTo>
                    <a:pt x="12" y="1539"/>
                  </a:moveTo>
                  <a:lnTo>
                    <a:pt x="397" y="1007"/>
                  </a:lnTo>
                  <a:lnTo>
                    <a:pt x="397" y="1101"/>
                  </a:lnTo>
                  <a:lnTo>
                    <a:pt x="12" y="1637"/>
                  </a:lnTo>
                  <a:lnTo>
                    <a:pt x="12" y="1539"/>
                  </a:lnTo>
                  <a:close/>
                  <a:moveTo>
                    <a:pt x="12" y="1319"/>
                  </a:moveTo>
                  <a:lnTo>
                    <a:pt x="397" y="787"/>
                  </a:lnTo>
                  <a:lnTo>
                    <a:pt x="397" y="881"/>
                  </a:lnTo>
                  <a:lnTo>
                    <a:pt x="12" y="1417"/>
                  </a:lnTo>
                  <a:lnTo>
                    <a:pt x="12" y="1319"/>
                  </a:lnTo>
                  <a:close/>
                  <a:moveTo>
                    <a:pt x="12" y="1759"/>
                  </a:moveTo>
                  <a:lnTo>
                    <a:pt x="397" y="1227"/>
                  </a:lnTo>
                  <a:lnTo>
                    <a:pt x="397" y="1321"/>
                  </a:lnTo>
                  <a:lnTo>
                    <a:pt x="12" y="1857"/>
                  </a:lnTo>
                  <a:lnTo>
                    <a:pt x="12" y="1759"/>
                  </a:lnTo>
                  <a:close/>
                  <a:moveTo>
                    <a:pt x="12" y="1979"/>
                  </a:moveTo>
                  <a:lnTo>
                    <a:pt x="397" y="1447"/>
                  </a:lnTo>
                  <a:lnTo>
                    <a:pt x="397" y="1541"/>
                  </a:lnTo>
                  <a:lnTo>
                    <a:pt x="12" y="2073"/>
                  </a:lnTo>
                  <a:lnTo>
                    <a:pt x="12" y="1979"/>
                  </a:lnTo>
                  <a:close/>
                  <a:moveTo>
                    <a:pt x="12" y="2087"/>
                  </a:moveTo>
                  <a:lnTo>
                    <a:pt x="397" y="1555"/>
                  </a:lnTo>
                  <a:lnTo>
                    <a:pt x="397" y="1657"/>
                  </a:lnTo>
                  <a:lnTo>
                    <a:pt x="12" y="2185"/>
                  </a:lnTo>
                  <a:lnTo>
                    <a:pt x="12" y="2087"/>
                  </a:lnTo>
                  <a:close/>
                  <a:moveTo>
                    <a:pt x="397" y="1671"/>
                  </a:moveTo>
                  <a:lnTo>
                    <a:pt x="397" y="1761"/>
                  </a:lnTo>
                  <a:lnTo>
                    <a:pt x="82" y="2197"/>
                  </a:lnTo>
                  <a:lnTo>
                    <a:pt x="13" y="2197"/>
                  </a:lnTo>
                  <a:lnTo>
                    <a:pt x="397" y="1671"/>
                  </a:lnTo>
                  <a:close/>
                  <a:moveTo>
                    <a:pt x="397" y="1433"/>
                  </a:moveTo>
                  <a:lnTo>
                    <a:pt x="12" y="1965"/>
                  </a:lnTo>
                  <a:lnTo>
                    <a:pt x="12" y="1871"/>
                  </a:lnTo>
                  <a:lnTo>
                    <a:pt x="397" y="1335"/>
                  </a:lnTo>
                  <a:lnTo>
                    <a:pt x="397" y="1433"/>
                  </a:lnTo>
                  <a:close/>
                  <a:moveTo>
                    <a:pt x="397" y="1213"/>
                  </a:moveTo>
                  <a:lnTo>
                    <a:pt x="12" y="1745"/>
                  </a:lnTo>
                  <a:lnTo>
                    <a:pt x="12" y="1651"/>
                  </a:lnTo>
                  <a:lnTo>
                    <a:pt x="397" y="1115"/>
                  </a:lnTo>
                  <a:lnTo>
                    <a:pt x="397" y="1213"/>
                  </a:lnTo>
                  <a:close/>
                  <a:moveTo>
                    <a:pt x="397" y="993"/>
                  </a:moveTo>
                  <a:lnTo>
                    <a:pt x="12" y="1525"/>
                  </a:lnTo>
                  <a:lnTo>
                    <a:pt x="12" y="1431"/>
                  </a:lnTo>
                  <a:lnTo>
                    <a:pt x="397" y="895"/>
                  </a:lnTo>
                  <a:lnTo>
                    <a:pt x="397" y="993"/>
                  </a:lnTo>
                  <a:close/>
                  <a:moveTo>
                    <a:pt x="397" y="773"/>
                  </a:moveTo>
                  <a:lnTo>
                    <a:pt x="12" y="1305"/>
                  </a:lnTo>
                  <a:lnTo>
                    <a:pt x="12" y="1211"/>
                  </a:lnTo>
                  <a:lnTo>
                    <a:pt x="397" y="667"/>
                  </a:lnTo>
                  <a:lnTo>
                    <a:pt x="397" y="773"/>
                  </a:lnTo>
                  <a:close/>
                  <a:moveTo>
                    <a:pt x="397" y="96"/>
                  </a:moveTo>
                  <a:lnTo>
                    <a:pt x="12" y="637"/>
                  </a:lnTo>
                  <a:lnTo>
                    <a:pt x="12" y="537"/>
                  </a:lnTo>
                  <a:lnTo>
                    <a:pt x="385" y="12"/>
                  </a:lnTo>
                  <a:lnTo>
                    <a:pt x="397" y="12"/>
                  </a:lnTo>
                  <a:lnTo>
                    <a:pt x="397" y="96"/>
                  </a:lnTo>
                  <a:close/>
                  <a:moveTo>
                    <a:pt x="57" y="12"/>
                  </a:moveTo>
                  <a:lnTo>
                    <a:pt x="12" y="76"/>
                  </a:lnTo>
                  <a:lnTo>
                    <a:pt x="12" y="12"/>
                  </a:lnTo>
                  <a:lnTo>
                    <a:pt x="57" y="12"/>
                  </a:lnTo>
                  <a:close/>
                  <a:moveTo>
                    <a:pt x="330" y="2197"/>
                  </a:moveTo>
                  <a:lnTo>
                    <a:pt x="397" y="2107"/>
                  </a:lnTo>
                  <a:lnTo>
                    <a:pt x="397" y="2197"/>
                  </a:lnTo>
                  <a:lnTo>
                    <a:pt x="330" y="2197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1820">
            <a:extLst>
              <a:ext uri="{FF2B5EF4-FFF2-40B4-BE49-F238E27FC236}">
                <a16:creationId xmlns:a16="http://schemas.microsoft.com/office/drawing/2014/main" xmlns="" id="{646BB009-BCB3-4C3F-9EB6-60B73D4AB0CA}"/>
              </a:ext>
            </a:extLst>
          </p:cNvPr>
          <p:cNvGrpSpPr/>
          <p:nvPr/>
        </p:nvGrpSpPr>
        <p:grpSpPr>
          <a:xfrm>
            <a:off x="6196013" y="1872297"/>
            <a:ext cx="4411663" cy="3487738"/>
            <a:chOff x="2252663" y="2033588"/>
            <a:chExt cx="4411663" cy="3487738"/>
          </a:xfrm>
        </p:grpSpPr>
        <p:sp>
          <p:nvSpPr>
            <p:cNvPr id="56" name="Rectangle 1822">
              <a:extLst>
                <a:ext uri="{FF2B5EF4-FFF2-40B4-BE49-F238E27FC236}">
                  <a16:creationId xmlns:a16="http://schemas.microsoft.com/office/drawing/2014/main" xmlns="" id="{40C4E3F4-0D2A-4956-8E4D-79F0066B1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2663" y="4646613"/>
              <a:ext cx="630238" cy="869950"/>
            </a:xfrm>
            <a:prstGeom prst="rect">
              <a:avLst/>
            </a:prstGeom>
            <a:noFill/>
            <a:ln w="19050" cap="flat">
              <a:solidFill>
                <a:srgbClr val="6938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1824">
              <a:extLst>
                <a:ext uri="{FF2B5EF4-FFF2-40B4-BE49-F238E27FC236}">
                  <a16:creationId xmlns:a16="http://schemas.microsoft.com/office/drawing/2014/main" xmlns="" id="{06148E8B-210D-44B2-9B6B-53F8FF420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1551" y="3776663"/>
              <a:ext cx="630238" cy="1744663"/>
            </a:xfrm>
            <a:prstGeom prst="rect">
              <a:avLst/>
            </a:prstGeom>
            <a:noFill/>
            <a:ln w="19050" cap="flat">
              <a:solidFill>
                <a:srgbClr val="6938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1826">
              <a:extLst>
                <a:ext uri="{FF2B5EF4-FFF2-40B4-BE49-F238E27FC236}">
                  <a16:creationId xmlns:a16="http://schemas.microsoft.com/office/drawing/2014/main" xmlns="" id="{6CC10752-2BEB-45DC-82DF-9D10A7825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2026" y="2900363"/>
              <a:ext cx="630238" cy="2620963"/>
            </a:xfrm>
            <a:prstGeom prst="rect">
              <a:avLst/>
            </a:prstGeom>
            <a:noFill/>
            <a:ln w="19050" cap="flat">
              <a:solidFill>
                <a:srgbClr val="6938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1828">
              <a:extLst>
                <a:ext uri="{FF2B5EF4-FFF2-40B4-BE49-F238E27FC236}">
                  <a16:creationId xmlns:a16="http://schemas.microsoft.com/office/drawing/2014/main" xmlns="" id="{4315FAEC-5480-4D9D-9032-31468DFC1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8" y="2033588"/>
              <a:ext cx="630238" cy="3487738"/>
            </a:xfrm>
            <a:prstGeom prst="rect">
              <a:avLst/>
            </a:prstGeom>
            <a:noFill/>
            <a:ln w="19050" cap="flat">
              <a:solidFill>
                <a:srgbClr val="69388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1822">
            <a:extLst>
              <a:ext uri="{FF2B5EF4-FFF2-40B4-BE49-F238E27FC236}">
                <a16:creationId xmlns:a16="http://schemas.microsoft.com/office/drawing/2014/main" xmlns="" id="{F6943215-209B-4812-9120-7D9326966159}"/>
              </a:ext>
            </a:extLst>
          </p:cNvPr>
          <p:cNvGrpSpPr/>
          <p:nvPr/>
        </p:nvGrpSpPr>
        <p:grpSpPr>
          <a:xfrm>
            <a:off x="5722937" y="1872298"/>
            <a:ext cx="4249739" cy="3743324"/>
            <a:chOff x="1779587" y="2033589"/>
            <a:chExt cx="4249739" cy="3743324"/>
          </a:xfrm>
        </p:grpSpPr>
        <p:sp>
          <p:nvSpPr>
            <p:cNvPr id="61" name="Line 1829">
              <a:extLst>
                <a:ext uri="{FF2B5EF4-FFF2-40B4-BE49-F238E27FC236}">
                  <a16:creationId xmlns:a16="http://schemas.microsoft.com/office/drawing/2014/main" xmlns="" id="{BD71B6CC-B65C-4B68-86A1-E7FB28BC9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5621338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1830">
              <a:extLst>
                <a:ext uri="{FF2B5EF4-FFF2-40B4-BE49-F238E27FC236}">
                  <a16:creationId xmlns:a16="http://schemas.microsoft.com/office/drawing/2014/main" xmlns="" id="{F0251FEB-3551-49CE-8AB6-105643A2BF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8376" y="5624513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1831">
              <a:extLst>
                <a:ext uri="{FF2B5EF4-FFF2-40B4-BE49-F238E27FC236}">
                  <a16:creationId xmlns:a16="http://schemas.microsoft.com/office/drawing/2014/main" xmlns="" id="{BF34B82A-B6A3-4270-94CB-7F4991BE3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963" y="5621338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1832">
              <a:extLst>
                <a:ext uri="{FF2B5EF4-FFF2-40B4-BE49-F238E27FC236}">
                  <a16:creationId xmlns:a16="http://schemas.microsoft.com/office/drawing/2014/main" xmlns="" id="{BEB643AA-755F-4310-96B1-DCC793330C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8851" y="5624513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1833">
              <a:extLst>
                <a:ext uri="{FF2B5EF4-FFF2-40B4-BE49-F238E27FC236}">
                  <a16:creationId xmlns:a16="http://schemas.microsoft.com/office/drawing/2014/main" xmlns="" id="{32B6DB49-8293-4600-A552-748CF04A9B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05438" y="5621338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1834">
              <a:extLst>
                <a:ext uri="{FF2B5EF4-FFF2-40B4-BE49-F238E27FC236}">
                  <a16:creationId xmlns:a16="http://schemas.microsoft.com/office/drawing/2014/main" xmlns="" id="{B937D7B3-CE7B-4ADD-A1AB-533402896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9326" y="5624513"/>
              <a:ext cx="0" cy="15240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1835">
              <a:extLst>
                <a:ext uri="{FF2B5EF4-FFF2-40B4-BE49-F238E27FC236}">
                  <a16:creationId xmlns:a16="http://schemas.microsoft.com/office/drawing/2014/main" xmlns="" id="{D291CBC5-9F8A-4DD6-8897-838A92E1D3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6276" y="2082800"/>
              <a:ext cx="0" cy="3394075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36">
              <a:extLst>
                <a:ext uri="{FF2B5EF4-FFF2-40B4-BE49-F238E27FC236}">
                  <a16:creationId xmlns:a16="http://schemas.microsoft.com/office/drawing/2014/main" xmlns="" id="{2099D48F-F93D-4169-AD42-4B97098F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2036763"/>
              <a:ext cx="63500" cy="55563"/>
            </a:xfrm>
            <a:custGeom>
              <a:avLst/>
              <a:gdLst>
                <a:gd name="T0" fmla="*/ 0 w 40"/>
                <a:gd name="T1" fmla="*/ 35 h 35"/>
                <a:gd name="T2" fmla="*/ 20 w 40"/>
                <a:gd name="T3" fmla="*/ 0 h 35"/>
                <a:gd name="T4" fmla="*/ 40 w 40"/>
                <a:gd name="T5" fmla="*/ 35 h 35"/>
                <a:gd name="T6" fmla="*/ 0 w 40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5">
                  <a:moveTo>
                    <a:pt x="0" y="35"/>
                  </a:moveTo>
                  <a:lnTo>
                    <a:pt x="20" y="0"/>
                  </a:lnTo>
                  <a:lnTo>
                    <a:pt x="4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837">
              <a:extLst>
                <a:ext uri="{FF2B5EF4-FFF2-40B4-BE49-F238E27FC236}">
                  <a16:creationId xmlns:a16="http://schemas.microsoft.com/office/drawing/2014/main" xmlns="" id="{28C97F5C-1FAC-4661-9A63-67F1FA9E5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5467350"/>
              <a:ext cx="63500" cy="55563"/>
            </a:xfrm>
            <a:custGeom>
              <a:avLst/>
              <a:gdLst>
                <a:gd name="T0" fmla="*/ 0 w 40"/>
                <a:gd name="T1" fmla="*/ 0 h 35"/>
                <a:gd name="T2" fmla="*/ 20 w 40"/>
                <a:gd name="T3" fmla="*/ 35 h 35"/>
                <a:gd name="T4" fmla="*/ 40 w 40"/>
                <a:gd name="T5" fmla="*/ 0 h 35"/>
                <a:gd name="T6" fmla="*/ 0 w 40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5">
                  <a:moveTo>
                    <a:pt x="0" y="0"/>
                  </a:moveTo>
                  <a:lnTo>
                    <a:pt x="20" y="35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838">
              <a:extLst>
                <a:ext uri="{FF2B5EF4-FFF2-40B4-BE49-F238E27FC236}">
                  <a16:creationId xmlns:a16="http://schemas.microsoft.com/office/drawing/2014/main" xmlns="" id="{D6BD531E-5E6A-4625-A564-10B9C819D0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79588" y="5519738"/>
              <a:ext cx="333375" cy="3175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839">
              <a:extLst>
                <a:ext uri="{FF2B5EF4-FFF2-40B4-BE49-F238E27FC236}">
                  <a16:creationId xmlns:a16="http://schemas.microsoft.com/office/drawing/2014/main" xmlns="" id="{4F2C7E8F-8AEB-44C9-A1F2-08E355AA2C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79587" y="2033589"/>
              <a:ext cx="327025" cy="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Line 1840">
              <a:extLst>
                <a:ext uri="{FF2B5EF4-FFF2-40B4-BE49-F238E27FC236}">
                  <a16:creationId xmlns:a16="http://schemas.microsoft.com/office/drawing/2014/main" xmlns="" id="{B1A8FAEC-6C21-41C0-AA46-5FC1F793A8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938" y="5700713"/>
              <a:ext cx="533400" cy="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841">
              <a:extLst>
                <a:ext uri="{FF2B5EF4-FFF2-40B4-BE49-F238E27FC236}">
                  <a16:creationId xmlns:a16="http://schemas.microsoft.com/office/drawing/2014/main" xmlns="" id="{08EDA6EF-CF63-400D-9C79-837EB951C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1" y="5668963"/>
              <a:ext cx="55563" cy="63500"/>
            </a:xfrm>
            <a:custGeom>
              <a:avLst/>
              <a:gdLst>
                <a:gd name="T0" fmla="*/ 35 w 35"/>
                <a:gd name="T1" fmla="*/ 40 h 40"/>
                <a:gd name="T2" fmla="*/ 0 w 35"/>
                <a:gd name="T3" fmla="*/ 20 h 40"/>
                <a:gd name="T4" fmla="*/ 35 w 35"/>
                <a:gd name="T5" fmla="*/ 0 h 40"/>
                <a:gd name="T6" fmla="*/ 35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35" y="40"/>
                  </a:moveTo>
                  <a:lnTo>
                    <a:pt x="0" y="20"/>
                  </a:lnTo>
                  <a:lnTo>
                    <a:pt x="35" y="0"/>
                  </a:lnTo>
                  <a:lnTo>
                    <a:pt x="35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842">
              <a:extLst>
                <a:ext uri="{FF2B5EF4-FFF2-40B4-BE49-F238E27FC236}">
                  <a16:creationId xmlns:a16="http://schemas.microsoft.com/office/drawing/2014/main" xmlns="" id="{8C7C7062-1C0B-4AAA-BF8C-2B7205B08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813" y="5668963"/>
              <a:ext cx="55563" cy="63500"/>
            </a:xfrm>
            <a:custGeom>
              <a:avLst/>
              <a:gdLst>
                <a:gd name="T0" fmla="*/ 0 w 35"/>
                <a:gd name="T1" fmla="*/ 40 h 40"/>
                <a:gd name="T2" fmla="*/ 35 w 35"/>
                <a:gd name="T3" fmla="*/ 20 h 40"/>
                <a:gd name="T4" fmla="*/ 0 w 35"/>
                <a:gd name="T5" fmla="*/ 0 h 40"/>
                <a:gd name="T6" fmla="*/ 0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lnTo>
                    <a:pt x="35" y="2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843">
              <a:extLst>
                <a:ext uri="{FF2B5EF4-FFF2-40B4-BE49-F238E27FC236}">
                  <a16:creationId xmlns:a16="http://schemas.microsoft.com/office/drawing/2014/main" xmlns="" id="{EF4D27E6-AF70-4216-B047-CD7844559B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9413" y="5700713"/>
              <a:ext cx="533400" cy="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844">
              <a:extLst>
                <a:ext uri="{FF2B5EF4-FFF2-40B4-BE49-F238E27FC236}">
                  <a16:creationId xmlns:a16="http://schemas.microsoft.com/office/drawing/2014/main" xmlns="" id="{C244AC43-D8C3-4AAE-A99C-96F0F30E1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376" y="5668963"/>
              <a:ext cx="55563" cy="63500"/>
            </a:xfrm>
            <a:custGeom>
              <a:avLst/>
              <a:gdLst>
                <a:gd name="T0" fmla="*/ 35 w 35"/>
                <a:gd name="T1" fmla="*/ 40 h 40"/>
                <a:gd name="T2" fmla="*/ 0 w 35"/>
                <a:gd name="T3" fmla="*/ 20 h 40"/>
                <a:gd name="T4" fmla="*/ 35 w 35"/>
                <a:gd name="T5" fmla="*/ 0 h 40"/>
                <a:gd name="T6" fmla="*/ 35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35" y="40"/>
                  </a:moveTo>
                  <a:lnTo>
                    <a:pt x="0" y="20"/>
                  </a:lnTo>
                  <a:lnTo>
                    <a:pt x="35" y="0"/>
                  </a:lnTo>
                  <a:lnTo>
                    <a:pt x="35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845">
              <a:extLst>
                <a:ext uri="{FF2B5EF4-FFF2-40B4-BE49-F238E27FC236}">
                  <a16:creationId xmlns:a16="http://schemas.microsoft.com/office/drawing/2014/main" xmlns="" id="{CF3A83DB-5BC5-49E0-9E58-90250DA28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668963"/>
              <a:ext cx="55563" cy="63500"/>
            </a:xfrm>
            <a:custGeom>
              <a:avLst/>
              <a:gdLst>
                <a:gd name="T0" fmla="*/ 0 w 35"/>
                <a:gd name="T1" fmla="*/ 40 h 40"/>
                <a:gd name="T2" fmla="*/ 35 w 35"/>
                <a:gd name="T3" fmla="*/ 20 h 40"/>
                <a:gd name="T4" fmla="*/ 0 w 35"/>
                <a:gd name="T5" fmla="*/ 0 h 40"/>
                <a:gd name="T6" fmla="*/ 0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lnTo>
                    <a:pt x="35" y="2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1846">
              <a:extLst>
                <a:ext uri="{FF2B5EF4-FFF2-40B4-BE49-F238E27FC236}">
                  <a16:creationId xmlns:a16="http://schemas.microsoft.com/office/drawing/2014/main" xmlns="" id="{51752F43-2BE4-4CD8-96EB-48677CD466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9888" y="5700713"/>
              <a:ext cx="533400" cy="0"/>
            </a:xfrm>
            <a:prstGeom prst="line">
              <a:avLst/>
            </a:prstGeom>
            <a:noFill/>
            <a:ln w="19050" cap="flat">
              <a:solidFill>
                <a:schemeClr val="tx1">
                  <a:alpha val="2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847">
              <a:extLst>
                <a:ext uri="{FF2B5EF4-FFF2-40B4-BE49-F238E27FC236}">
                  <a16:creationId xmlns:a16="http://schemas.microsoft.com/office/drawing/2014/main" xmlns="" id="{759B3C55-03D1-4792-B088-B308184D7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851" y="5668963"/>
              <a:ext cx="55563" cy="63500"/>
            </a:xfrm>
            <a:custGeom>
              <a:avLst/>
              <a:gdLst>
                <a:gd name="T0" fmla="*/ 35 w 35"/>
                <a:gd name="T1" fmla="*/ 40 h 40"/>
                <a:gd name="T2" fmla="*/ 0 w 35"/>
                <a:gd name="T3" fmla="*/ 20 h 40"/>
                <a:gd name="T4" fmla="*/ 35 w 35"/>
                <a:gd name="T5" fmla="*/ 0 h 40"/>
                <a:gd name="T6" fmla="*/ 35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35" y="40"/>
                  </a:moveTo>
                  <a:lnTo>
                    <a:pt x="0" y="20"/>
                  </a:lnTo>
                  <a:lnTo>
                    <a:pt x="35" y="0"/>
                  </a:lnTo>
                  <a:lnTo>
                    <a:pt x="35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848">
              <a:extLst>
                <a:ext uri="{FF2B5EF4-FFF2-40B4-BE49-F238E27FC236}">
                  <a16:creationId xmlns:a16="http://schemas.microsoft.com/office/drawing/2014/main" xmlns="" id="{80892EC9-8E8B-424C-8C79-807F9480E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763" y="5668963"/>
              <a:ext cx="55563" cy="63500"/>
            </a:xfrm>
            <a:custGeom>
              <a:avLst/>
              <a:gdLst>
                <a:gd name="T0" fmla="*/ 0 w 35"/>
                <a:gd name="T1" fmla="*/ 40 h 40"/>
                <a:gd name="T2" fmla="*/ 35 w 35"/>
                <a:gd name="T3" fmla="*/ 20 h 40"/>
                <a:gd name="T4" fmla="*/ 0 w 35"/>
                <a:gd name="T5" fmla="*/ 0 h 40"/>
                <a:gd name="T6" fmla="*/ 0 w 35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lnTo>
                    <a:pt x="35" y="2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" name="TextBox 1833">
            <a:extLst>
              <a:ext uri="{FF2B5EF4-FFF2-40B4-BE49-F238E27FC236}">
                <a16:creationId xmlns:a16="http://schemas.microsoft.com/office/drawing/2014/main" xmlns="" id="{67B83AC3-8A6B-4245-B0A5-0D5A3234257D}"/>
              </a:ext>
            </a:extLst>
          </p:cNvPr>
          <p:cNvSpPr txBox="1"/>
          <p:nvPr/>
        </p:nvSpPr>
        <p:spPr>
          <a:xfrm>
            <a:off x="6196013" y="1518973"/>
            <a:ext cx="630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82" name="TextBox 1834">
            <a:extLst>
              <a:ext uri="{FF2B5EF4-FFF2-40B4-BE49-F238E27FC236}">
                <a16:creationId xmlns:a16="http://schemas.microsoft.com/office/drawing/2014/main" xmlns="" id="{DAB3197A-DDB4-4DB4-A8A6-AB8465A12446}"/>
              </a:ext>
            </a:extLst>
          </p:cNvPr>
          <p:cNvSpPr txBox="1"/>
          <p:nvPr/>
        </p:nvSpPr>
        <p:spPr>
          <a:xfrm>
            <a:off x="7445376" y="1518973"/>
            <a:ext cx="630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83" name="TextBox 1835">
            <a:extLst>
              <a:ext uri="{FF2B5EF4-FFF2-40B4-BE49-F238E27FC236}">
                <a16:creationId xmlns:a16="http://schemas.microsoft.com/office/drawing/2014/main" xmlns="" id="{CF6FD208-8EBE-4BA5-8655-26D3B5394C18}"/>
              </a:ext>
            </a:extLst>
          </p:cNvPr>
          <p:cNvSpPr txBox="1"/>
          <p:nvPr/>
        </p:nvSpPr>
        <p:spPr>
          <a:xfrm>
            <a:off x="8717482" y="1513933"/>
            <a:ext cx="630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84" name="TextBox 1836">
            <a:extLst>
              <a:ext uri="{FF2B5EF4-FFF2-40B4-BE49-F238E27FC236}">
                <a16:creationId xmlns:a16="http://schemas.microsoft.com/office/drawing/2014/main" xmlns="" id="{8FA9C796-B92B-4B83-8213-B25F8DCC3019}"/>
              </a:ext>
            </a:extLst>
          </p:cNvPr>
          <p:cNvSpPr txBox="1"/>
          <p:nvPr/>
        </p:nvSpPr>
        <p:spPr>
          <a:xfrm>
            <a:off x="9955214" y="1523615"/>
            <a:ext cx="678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痛点分析</a:t>
            </a:r>
          </a:p>
        </p:txBody>
      </p:sp>
      <p:sp>
        <p:nvSpPr>
          <p:cNvPr id="11" name="矩形 10"/>
          <p:cNvSpPr/>
          <p:nvPr/>
        </p:nvSpPr>
        <p:spPr>
          <a:xfrm>
            <a:off x="1714500" y="5180489"/>
            <a:ext cx="8763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请您描述，在您从事的领域内、或特定的场景里，有哪些是低效、低质、可以改善的地方？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12050" y="1828800"/>
            <a:ext cx="8367901" cy="2602587"/>
            <a:chOff x="1514475" y="1828800"/>
            <a:chExt cx="8367901" cy="2602587"/>
          </a:xfrm>
        </p:grpSpPr>
        <p:sp>
          <p:nvSpPr>
            <p:cNvPr id="6" name="Freeform 2073"/>
            <p:cNvSpPr>
              <a:spLocks noEditPoints="1"/>
            </p:cNvSpPr>
            <p:nvPr/>
          </p:nvSpPr>
          <p:spPr bwMode="auto">
            <a:xfrm>
              <a:off x="8620314" y="2544763"/>
              <a:ext cx="542925" cy="549275"/>
            </a:xfrm>
            <a:custGeom>
              <a:avLst/>
              <a:gdLst>
                <a:gd name="T0" fmla="*/ 91 w 159"/>
                <a:gd name="T1" fmla="*/ 157 h 160"/>
                <a:gd name="T2" fmla="*/ 88 w 159"/>
                <a:gd name="T3" fmla="*/ 160 h 160"/>
                <a:gd name="T4" fmla="*/ 80 w 159"/>
                <a:gd name="T5" fmla="*/ 74 h 160"/>
                <a:gd name="T6" fmla="*/ 86 w 159"/>
                <a:gd name="T7" fmla="*/ 72 h 160"/>
                <a:gd name="T8" fmla="*/ 83 w 159"/>
                <a:gd name="T9" fmla="*/ 0 h 160"/>
                <a:gd name="T10" fmla="*/ 41 w 159"/>
                <a:gd name="T11" fmla="*/ 13 h 160"/>
                <a:gd name="T12" fmla="*/ 44 w 159"/>
                <a:gd name="T13" fmla="*/ 18 h 160"/>
                <a:gd name="T14" fmla="*/ 83 w 159"/>
                <a:gd name="T15" fmla="*/ 5 h 160"/>
                <a:gd name="T16" fmla="*/ 153 w 159"/>
                <a:gd name="T17" fmla="*/ 87 h 160"/>
                <a:gd name="T18" fmla="*/ 156 w 159"/>
                <a:gd name="T19" fmla="*/ 89 h 160"/>
                <a:gd name="T20" fmla="*/ 150 w 159"/>
                <a:gd name="T21" fmla="*/ 45 h 160"/>
                <a:gd name="T22" fmla="*/ 33 w 159"/>
                <a:gd name="T23" fmla="*/ 23 h 160"/>
                <a:gd name="T24" fmla="*/ 13 w 159"/>
                <a:gd name="T25" fmla="*/ 109 h 160"/>
                <a:gd name="T26" fmla="*/ 17 w 159"/>
                <a:gd name="T27" fmla="*/ 111 h 160"/>
                <a:gd name="T28" fmla="*/ 33 w 159"/>
                <a:gd name="T29" fmla="*/ 26 h 160"/>
                <a:gd name="T30" fmla="*/ 61 w 159"/>
                <a:gd name="T31" fmla="*/ 21 h 160"/>
                <a:gd name="T32" fmla="*/ 30 w 159"/>
                <a:gd name="T33" fmla="*/ 97 h 160"/>
                <a:gd name="T34" fmla="*/ 34 w 159"/>
                <a:gd name="T35" fmla="*/ 138 h 160"/>
                <a:gd name="T36" fmla="*/ 36 w 159"/>
                <a:gd name="T37" fmla="*/ 97 h 160"/>
                <a:gd name="T38" fmla="*/ 63 w 159"/>
                <a:gd name="T39" fmla="*/ 26 h 160"/>
                <a:gd name="T40" fmla="*/ 133 w 159"/>
                <a:gd name="T41" fmla="*/ 59 h 160"/>
                <a:gd name="T42" fmla="*/ 140 w 159"/>
                <a:gd name="T43" fmla="*/ 133 h 160"/>
                <a:gd name="T44" fmla="*/ 138 w 159"/>
                <a:gd name="T45" fmla="*/ 57 h 160"/>
                <a:gd name="T46" fmla="*/ 83 w 159"/>
                <a:gd name="T47" fmla="*/ 33 h 160"/>
                <a:gd name="T48" fmla="*/ 72 w 159"/>
                <a:gd name="T49" fmla="*/ 37 h 160"/>
                <a:gd name="T50" fmla="*/ 83 w 159"/>
                <a:gd name="T51" fmla="*/ 38 h 160"/>
                <a:gd name="T52" fmla="*/ 121 w 159"/>
                <a:gd name="T53" fmla="*/ 144 h 160"/>
                <a:gd name="T54" fmla="*/ 124 w 159"/>
                <a:gd name="T55" fmla="*/ 146 h 160"/>
                <a:gd name="T56" fmla="*/ 120 w 159"/>
                <a:gd name="T57" fmla="*/ 57 h 160"/>
                <a:gd name="T58" fmla="*/ 63 w 159"/>
                <a:gd name="T59" fmla="*/ 44 h 160"/>
                <a:gd name="T60" fmla="*/ 60 w 159"/>
                <a:gd name="T61" fmla="*/ 40 h 160"/>
                <a:gd name="T62" fmla="*/ 50 w 159"/>
                <a:gd name="T63" fmla="*/ 138 h 160"/>
                <a:gd name="T64" fmla="*/ 56 w 159"/>
                <a:gd name="T65" fmla="*/ 138 h 160"/>
                <a:gd name="T66" fmla="*/ 63 w 159"/>
                <a:gd name="T67" fmla="*/ 44 h 160"/>
                <a:gd name="T68" fmla="*/ 107 w 159"/>
                <a:gd name="T69" fmla="*/ 127 h 160"/>
                <a:gd name="T70" fmla="*/ 104 w 159"/>
                <a:gd name="T71" fmla="*/ 130 h 160"/>
                <a:gd name="T72" fmla="*/ 105 w 159"/>
                <a:gd name="T73" fmla="*/ 152 h 160"/>
                <a:gd name="T74" fmla="*/ 107 w 159"/>
                <a:gd name="T75" fmla="*/ 155 h 160"/>
                <a:gd name="T76" fmla="*/ 110 w 159"/>
                <a:gd name="T77" fmla="*/ 138 h 160"/>
                <a:gd name="T78" fmla="*/ 83 w 159"/>
                <a:gd name="T79" fmla="*/ 52 h 160"/>
                <a:gd name="T80" fmla="*/ 63 w 159"/>
                <a:gd name="T81" fmla="*/ 81 h 160"/>
                <a:gd name="T82" fmla="*/ 69 w 159"/>
                <a:gd name="T83" fmla="*/ 155 h 160"/>
                <a:gd name="T84" fmla="*/ 68 w 159"/>
                <a:gd name="T85" fmla="*/ 79 h 160"/>
                <a:gd name="T86" fmla="*/ 83 w 159"/>
                <a:gd name="T87" fmla="*/ 57 h 160"/>
                <a:gd name="T88" fmla="*/ 105 w 159"/>
                <a:gd name="T89" fmla="*/ 117 h 160"/>
                <a:gd name="T90" fmla="*/ 108 w 159"/>
                <a:gd name="T91" fmla="*/ 119 h 160"/>
                <a:gd name="T92" fmla="*/ 103 w 159"/>
                <a:gd name="T93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9" h="160">
                  <a:moveTo>
                    <a:pt x="86" y="72"/>
                  </a:moveTo>
                  <a:cubicBezTo>
                    <a:pt x="86" y="74"/>
                    <a:pt x="93" y="99"/>
                    <a:pt x="91" y="157"/>
                  </a:cubicBezTo>
                  <a:cubicBezTo>
                    <a:pt x="91" y="159"/>
                    <a:pt x="90" y="160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87" y="160"/>
                    <a:pt x="86" y="159"/>
                    <a:pt x="86" y="157"/>
                  </a:cubicBezTo>
                  <a:cubicBezTo>
                    <a:pt x="88" y="100"/>
                    <a:pt x="80" y="74"/>
                    <a:pt x="80" y="74"/>
                  </a:cubicBezTo>
                  <a:cubicBezTo>
                    <a:pt x="80" y="73"/>
                    <a:pt x="81" y="71"/>
                    <a:pt x="82" y="71"/>
                  </a:cubicBezTo>
                  <a:cubicBezTo>
                    <a:pt x="84" y="70"/>
                    <a:pt x="85" y="71"/>
                    <a:pt x="86" y="72"/>
                  </a:cubicBezTo>
                  <a:close/>
                  <a:moveTo>
                    <a:pt x="150" y="45"/>
                  </a:moveTo>
                  <a:cubicBezTo>
                    <a:pt x="139" y="18"/>
                    <a:pt x="112" y="0"/>
                    <a:pt x="83" y="0"/>
                  </a:cubicBezTo>
                  <a:cubicBezTo>
                    <a:pt x="73" y="0"/>
                    <a:pt x="64" y="2"/>
                    <a:pt x="55" y="6"/>
                  </a:cubicBezTo>
                  <a:cubicBezTo>
                    <a:pt x="50" y="8"/>
                    <a:pt x="45" y="10"/>
                    <a:pt x="41" y="13"/>
                  </a:cubicBezTo>
                  <a:cubicBezTo>
                    <a:pt x="40" y="14"/>
                    <a:pt x="39" y="15"/>
                    <a:pt x="40" y="17"/>
                  </a:cubicBezTo>
                  <a:cubicBezTo>
                    <a:pt x="41" y="18"/>
                    <a:pt x="42" y="18"/>
                    <a:pt x="44" y="18"/>
                  </a:cubicBezTo>
                  <a:cubicBezTo>
                    <a:pt x="48" y="15"/>
                    <a:pt x="52" y="13"/>
                    <a:pt x="57" y="11"/>
                  </a:cubicBezTo>
                  <a:cubicBezTo>
                    <a:pt x="65" y="7"/>
                    <a:pt x="74" y="5"/>
                    <a:pt x="83" y="5"/>
                  </a:cubicBezTo>
                  <a:cubicBezTo>
                    <a:pt x="110" y="5"/>
                    <a:pt x="135" y="22"/>
                    <a:pt x="145" y="47"/>
                  </a:cubicBezTo>
                  <a:cubicBezTo>
                    <a:pt x="150" y="57"/>
                    <a:pt x="152" y="77"/>
                    <a:pt x="153" y="87"/>
                  </a:cubicBezTo>
                  <a:cubicBezTo>
                    <a:pt x="153" y="88"/>
                    <a:pt x="155" y="89"/>
                    <a:pt x="156" y="89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89"/>
                    <a:pt x="159" y="88"/>
                    <a:pt x="159" y="87"/>
                  </a:cubicBezTo>
                  <a:cubicBezTo>
                    <a:pt x="157" y="73"/>
                    <a:pt x="155" y="55"/>
                    <a:pt x="150" y="45"/>
                  </a:cubicBezTo>
                  <a:close/>
                  <a:moveTo>
                    <a:pt x="33" y="26"/>
                  </a:moveTo>
                  <a:cubicBezTo>
                    <a:pt x="34" y="25"/>
                    <a:pt x="34" y="24"/>
                    <a:pt x="33" y="23"/>
                  </a:cubicBezTo>
                  <a:cubicBezTo>
                    <a:pt x="32" y="21"/>
                    <a:pt x="30" y="21"/>
                    <a:pt x="29" y="22"/>
                  </a:cubicBezTo>
                  <a:cubicBezTo>
                    <a:pt x="14" y="37"/>
                    <a:pt x="0" y="64"/>
                    <a:pt x="13" y="109"/>
                  </a:cubicBezTo>
                  <a:cubicBezTo>
                    <a:pt x="14" y="110"/>
                    <a:pt x="15" y="111"/>
                    <a:pt x="16" y="111"/>
                  </a:cubicBezTo>
                  <a:cubicBezTo>
                    <a:pt x="16" y="111"/>
                    <a:pt x="17" y="111"/>
                    <a:pt x="17" y="111"/>
                  </a:cubicBezTo>
                  <a:cubicBezTo>
                    <a:pt x="18" y="111"/>
                    <a:pt x="19" y="109"/>
                    <a:pt x="19" y="108"/>
                  </a:cubicBezTo>
                  <a:cubicBezTo>
                    <a:pt x="8" y="74"/>
                    <a:pt x="13" y="45"/>
                    <a:pt x="33" y="26"/>
                  </a:cubicBezTo>
                  <a:close/>
                  <a:moveTo>
                    <a:pt x="85" y="16"/>
                  </a:moveTo>
                  <a:cubicBezTo>
                    <a:pt x="77" y="16"/>
                    <a:pt x="69" y="17"/>
                    <a:pt x="61" y="21"/>
                  </a:cubicBezTo>
                  <a:cubicBezTo>
                    <a:pt x="34" y="32"/>
                    <a:pt x="20" y="61"/>
                    <a:pt x="28" y="89"/>
                  </a:cubicBezTo>
                  <a:cubicBezTo>
                    <a:pt x="29" y="91"/>
                    <a:pt x="30" y="94"/>
                    <a:pt x="30" y="97"/>
                  </a:cubicBezTo>
                  <a:cubicBezTo>
                    <a:pt x="31" y="104"/>
                    <a:pt x="31" y="116"/>
                    <a:pt x="31" y="136"/>
                  </a:cubicBezTo>
                  <a:cubicBezTo>
                    <a:pt x="31" y="137"/>
                    <a:pt x="32" y="138"/>
                    <a:pt x="34" y="138"/>
                  </a:cubicBezTo>
                  <a:cubicBezTo>
                    <a:pt x="35" y="138"/>
                    <a:pt x="37" y="137"/>
                    <a:pt x="37" y="136"/>
                  </a:cubicBezTo>
                  <a:cubicBezTo>
                    <a:pt x="37" y="115"/>
                    <a:pt x="37" y="104"/>
                    <a:pt x="36" y="97"/>
                  </a:cubicBezTo>
                  <a:cubicBezTo>
                    <a:pt x="35" y="93"/>
                    <a:pt x="34" y="90"/>
                    <a:pt x="33" y="87"/>
                  </a:cubicBezTo>
                  <a:cubicBezTo>
                    <a:pt x="26" y="62"/>
                    <a:pt x="39" y="36"/>
                    <a:pt x="63" y="26"/>
                  </a:cubicBezTo>
                  <a:cubicBezTo>
                    <a:pt x="70" y="23"/>
                    <a:pt x="77" y="21"/>
                    <a:pt x="85" y="22"/>
                  </a:cubicBezTo>
                  <a:cubicBezTo>
                    <a:pt x="104" y="22"/>
                    <a:pt x="126" y="39"/>
                    <a:pt x="133" y="59"/>
                  </a:cubicBezTo>
                  <a:cubicBezTo>
                    <a:pt x="138" y="76"/>
                    <a:pt x="138" y="104"/>
                    <a:pt x="138" y="130"/>
                  </a:cubicBezTo>
                  <a:cubicBezTo>
                    <a:pt x="138" y="132"/>
                    <a:pt x="139" y="133"/>
                    <a:pt x="140" y="133"/>
                  </a:cubicBezTo>
                  <a:cubicBezTo>
                    <a:pt x="142" y="133"/>
                    <a:pt x="143" y="132"/>
                    <a:pt x="143" y="130"/>
                  </a:cubicBezTo>
                  <a:cubicBezTo>
                    <a:pt x="144" y="104"/>
                    <a:pt x="144" y="75"/>
                    <a:pt x="138" y="57"/>
                  </a:cubicBezTo>
                  <a:cubicBezTo>
                    <a:pt x="130" y="35"/>
                    <a:pt x="107" y="17"/>
                    <a:pt x="85" y="16"/>
                  </a:cubicBezTo>
                  <a:close/>
                  <a:moveTo>
                    <a:pt x="83" y="33"/>
                  </a:moveTo>
                  <a:cubicBezTo>
                    <a:pt x="80" y="33"/>
                    <a:pt x="77" y="33"/>
                    <a:pt x="74" y="33"/>
                  </a:cubicBezTo>
                  <a:cubicBezTo>
                    <a:pt x="73" y="34"/>
                    <a:pt x="72" y="35"/>
                    <a:pt x="72" y="37"/>
                  </a:cubicBezTo>
                  <a:cubicBezTo>
                    <a:pt x="72" y="38"/>
                    <a:pt x="74" y="39"/>
                    <a:pt x="75" y="39"/>
                  </a:cubicBezTo>
                  <a:cubicBezTo>
                    <a:pt x="78" y="38"/>
                    <a:pt x="80" y="38"/>
                    <a:pt x="83" y="38"/>
                  </a:cubicBezTo>
                  <a:cubicBezTo>
                    <a:pt x="97" y="38"/>
                    <a:pt x="110" y="46"/>
                    <a:pt x="115" y="59"/>
                  </a:cubicBezTo>
                  <a:cubicBezTo>
                    <a:pt x="122" y="75"/>
                    <a:pt x="122" y="100"/>
                    <a:pt x="121" y="144"/>
                  </a:cubicBezTo>
                  <a:cubicBezTo>
                    <a:pt x="121" y="145"/>
                    <a:pt x="122" y="146"/>
                    <a:pt x="124" y="146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6" y="145"/>
                    <a:pt x="126" y="144"/>
                  </a:cubicBezTo>
                  <a:cubicBezTo>
                    <a:pt x="128" y="98"/>
                    <a:pt x="127" y="74"/>
                    <a:pt x="120" y="57"/>
                  </a:cubicBezTo>
                  <a:cubicBezTo>
                    <a:pt x="114" y="42"/>
                    <a:pt x="99" y="33"/>
                    <a:pt x="83" y="33"/>
                  </a:cubicBezTo>
                  <a:close/>
                  <a:moveTo>
                    <a:pt x="63" y="44"/>
                  </a:moveTo>
                  <a:cubicBezTo>
                    <a:pt x="64" y="43"/>
                    <a:pt x="64" y="42"/>
                    <a:pt x="63" y="41"/>
                  </a:cubicBezTo>
                  <a:cubicBezTo>
                    <a:pt x="63" y="39"/>
                    <a:pt x="61" y="39"/>
                    <a:pt x="60" y="40"/>
                  </a:cubicBezTo>
                  <a:cubicBezTo>
                    <a:pt x="46" y="50"/>
                    <a:pt x="40" y="69"/>
                    <a:pt x="45" y="87"/>
                  </a:cubicBezTo>
                  <a:cubicBezTo>
                    <a:pt x="45" y="87"/>
                    <a:pt x="50" y="107"/>
                    <a:pt x="50" y="138"/>
                  </a:cubicBezTo>
                  <a:cubicBezTo>
                    <a:pt x="50" y="140"/>
                    <a:pt x="51" y="141"/>
                    <a:pt x="53" y="141"/>
                  </a:cubicBezTo>
                  <a:cubicBezTo>
                    <a:pt x="54" y="141"/>
                    <a:pt x="56" y="140"/>
                    <a:pt x="56" y="138"/>
                  </a:cubicBezTo>
                  <a:cubicBezTo>
                    <a:pt x="56" y="106"/>
                    <a:pt x="50" y="86"/>
                    <a:pt x="50" y="85"/>
                  </a:cubicBezTo>
                  <a:cubicBezTo>
                    <a:pt x="45" y="69"/>
                    <a:pt x="51" y="53"/>
                    <a:pt x="63" y="44"/>
                  </a:cubicBezTo>
                  <a:close/>
                  <a:moveTo>
                    <a:pt x="110" y="130"/>
                  </a:moveTo>
                  <a:cubicBezTo>
                    <a:pt x="110" y="129"/>
                    <a:pt x="109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6" y="127"/>
                    <a:pt x="104" y="129"/>
                    <a:pt x="104" y="130"/>
                  </a:cubicBezTo>
                  <a:cubicBezTo>
                    <a:pt x="104" y="132"/>
                    <a:pt x="104" y="135"/>
                    <a:pt x="105" y="138"/>
                  </a:cubicBezTo>
                  <a:cubicBezTo>
                    <a:pt x="105" y="143"/>
                    <a:pt x="105" y="148"/>
                    <a:pt x="105" y="152"/>
                  </a:cubicBezTo>
                  <a:cubicBezTo>
                    <a:pt x="105" y="153"/>
                    <a:pt x="106" y="155"/>
                    <a:pt x="107" y="155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9" y="155"/>
                    <a:pt x="110" y="153"/>
                    <a:pt x="110" y="152"/>
                  </a:cubicBezTo>
                  <a:cubicBezTo>
                    <a:pt x="110" y="148"/>
                    <a:pt x="110" y="143"/>
                    <a:pt x="110" y="138"/>
                  </a:cubicBezTo>
                  <a:cubicBezTo>
                    <a:pt x="110" y="135"/>
                    <a:pt x="110" y="132"/>
                    <a:pt x="110" y="130"/>
                  </a:cubicBezTo>
                  <a:close/>
                  <a:moveTo>
                    <a:pt x="83" y="52"/>
                  </a:moveTo>
                  <a:cubicBezTo>
                    <a:pt x="80" y="52"/>
                    <a:pt x="77" y="52"/>
                    <a:pt x="75" y="53"/>
                  </a:cubicBezTo>
                  <a:cubicBezTo>
                    <a:pt x="64" y="58"/>
                    <a:pt x="59" y="70"/>
                    <a:pt x="63" y="81"/>
                  </a:cubicBezTo>
                  <a:cubicBezTo>
                    <a:pt x="65" y="87"/>
                    <a:pt x="66" y="120"/>
                    <a:pt x="66" y="152"/>
                  </a:cubicBezTo>
                  <a:cubicBezTo>
                    <a:pt x="66" y="153"/>
                    <a:pt x="68" y="155"/>
                    <a:pt x="69" y="155"/>
                  </a:cubicBezTo>
                  <a:cubicBezTo>
                    <a:pt x="71" y="155"/>
                    <a:pt x="72" y="153"/>
                    <a:pt x="72" y="152"/>
                  </a:cubicBezTo>
                  <a:cubicBezTo>
                    <a:pt x="72" y="123"/>
                    <a:pt x="70" y="87"/>
                    <a:pt x="68" y="79"/>
                  </a:cubicBezTo>
                  <a:cubicBezTo>
                    <a:pt x="65" y="71"/>
                    <a:pt x="69" y="62"/>
                    <a:pt x="77" y="58"/>
                  </a:cubicBezTo>
                  <a:cubicBezTo>
                    <a:pt x="79" y="57"/>
                    <a:pt x="81" y="57"/>
                    <a:pt x="83" y="57"/>
                  </a:cubicBezTo>
                  <a:cubicBezTo>
                    <a:pt x="89" y="57"/>
                    <a:pt x="95" y="61"/>
                    <a:pt x="98" y="67"/>
                  </a:cubicBezTo>
                  <a:cubicBezTo>
                    <a:pt x="103" y="79"/>
                    <a:pt x="105" y="101"/>
                    <a:pt x="105" y="117"/>
                  </a:cubicBezTo>
                  <a:cubicBezTo>
                    <a:pt x="105" y="118"/>
                    <a:pt x="106" y="119"/>
                    <a:pt x="108" y="119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9" y="119"/>
                    <a:pt x="110" y="118"/>
                    <a:pt x="110" y="117"/>
                  </a:cubicBezTo>
                  <a:cubicBezTo>
                    <a:pt x="110" y="100"/>
                    <a:pt x="108" y="78"/>
                    <a:pt x="103" y="65"/>
                  </a:cubicBezTo>
                  <a:cubicBezTo>
                    <a:pt x="100" y="57"/>
                    <a:pt x="92" y="52"/>
                    <a:pt x="83" y="52"/>
                  </a:cubicBez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2101"/>
            <p:cNvSpPr>
              <a:spLocks noEditPoints="1"/>
            </p:cNvSpPr>
            <p:nvPr/>
          </p:nvSpPr>
          <p:spPr bwMode="auto">
            <a:xfrm>
              <a:off x="2242344" y="2543969"/>
              <a:ext cx="525463" cy="550863"/>
            </a:xfrm>
            <a:custGeom>
              <a:avLst/>
              <a:gdLst>
                <a:gd name="T0" fmla="*/ 154 w 154"/>
                <a:gd name="T1" fmla="*/ 22 h 160"/>
                <a:gd name="T2" fmla="*/ 77 w 154"/>
                <a:gd name="T3" fmla="*/ 0 h 160"/>
                <a:gd name="T4" fmla="*/ 0 w 154"/>
                <a:gd name="T5" fmla="*/ 22 h 160"/>
                <a:gd name="T6" fmla="*/ 6 w 154"/>
                <a:gd name="T7" fmla="*/ 30 h 160"/>
                <a:gd name="T8" fmla="*/ 58 w 154"/>
                <a:gd name="T9" fmla="*/ 102 h 160"/>
                <a:gd name="T10" fmla="*/ 58 w 154"/>
                <a:gd name="T11" fmla="*/ 156 h 160"/>
                <a:gd name="T12" fmla="*/ 60 w 154"/>
                <a:gd name="T13" fmla="*/ 159 h 160"/>
                <a:gd name="T14" fmla="*/ 62 w 154"/>
                <a:gd name="T15" fmla="*/ 160 h 160"/>
                <a:gd name="T16" fmla="*/ 95 w 154"/>
                <a:gd name="T17" fmla="*/ 127 h 160"/>
                <a:gd name="T18" fmla="*/ 95 w 154"/>
                <a:gd name="T19" fmla="*/ 102 h 160"/>
                <a:gd name="T20" fmla="*/ 148 w 154"/>
                <a:gd name="T21" fmla="*/ 30 h 160"/>
                <a:gd name="T22" fmla="*/ 148 w 154"/>
                <a:gd name="T23" fmla="*/ 30 h 160"/>
                <a:gd name="T24" fmla="*/ 154 w 154"/>
                <a:gd name="T25" fmla="*/ 22 h 160"/>
                <a:gd name="T26" fmla="*/ 77 w 154"/>
                <a:gd name="T27" fmla="*/ 6 h 160"/>
                <a:gd name="T28" fmla="*/ 147 w 154"/>
                <a:gd name="T29" fmla="*/ 22 h 160"/>
                <a:gd name="T30" fmla="*/ 144 w 154"/>
                <a:gd name="T31" fmla="*/ 26 h 160"/>
                <a:gd name="T32" fmla="*/ 144 w 154"/>
                <a:gd name="T33" fmla="*/ 26 h 160"/>
                <a:gd name="T34" fmla="*/ 144 w 154"/>
                <a:gd name="T35" fmla="*/ 26 h 160"/>
                <a:gd name="T36" fmla="*/ 77 w 154"/>
                <a:gd name="T37" fmla="*/ 37 h 160"/>
                <a:gd name="T38" fmla="*/ 10 w 154"/>
                <a:gd name="T39" fmla="*/ 26 h 160"/>
                <a:gd name="T40" fmla="*/ 10 w 154"/>
                <a:gd name="T41" fmla="*/ 26 h 160"/>
                <a:gd name="T42" fmla="*/ 8 w 154"/>
                <a:gd name="T43" fmla="*/ 25 h 160"/>
                <a:gd name="T44" fmla="*/ 6 w 154"/>
                <a:gd name="T45" fmla="*/ 22 h 160"/>
                <a:gd name="T46" fmla="*/ 77 w 154"/>
                <a:gd name="T47" fmla="*/ 6 h 160"/>
                <a:gd name="T48" fmla="*/ 89 w 154"/>
                <a:gd name="T49" fmla="*/ 125 h 160"/>
                <a:gd name="T50" fmla="*/ 65 w 154"/>
                <a:gd name="T51" fmla="*/ 149 h 160"/>
                <a:gd name="T52" fmla="*/ 65 w 154"/>
                <a:gd name="T53" fmla="*/ 104 h 160"/>
                <a:gd name="T54" fmla="*/ 89 w 154"/>
                <a:gd name="T55" fmla="*/ 104 h 160"/>
                <a:gd name="T56" fmla="*/ 89 w 154"/>
                <a:gd name="T57" fmla="*/ 125 h 160"/>
                <a:gd name="T58" fmla="*/ 91 w 154"/>
                <a:gd name="T59" fmla="*/ 98 h 160"/>
                <a:gd name="T60" fmla="*/ 63 w 154"/>
                <a:gd name="T61" fmla="*/ 98 h 160"/>
                <a:gd name="T62" fmla="*/ 17 w 154"/>
                <a:gd name="T63" fmla="*/ 36 h 160"/>
                <a:gd name="T64" fmla="*/ 77 w 154"/>
                <a:gd name="T65" fmla="*/ 43 h 160"/>
                <a:gd name="T66" fmla="*/ 136 w 154"/>
                <a:gd name="T67" fmla="*/ 36 h 160"/>
                <a:gd name="T68" fmla="*/ 91 w 154"/>
                <a:gd name="T69" fmla="*/ 9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60">
                  <a:moveTo>
                    <a:pt x="154" y="22"/>
                  </a:moveTo>
                  <a:cubicBezTo>
                    <a:pt x="154" y="7"/>
                    <a:pt x="115" y="0"/>
                    <a:pt x="77" y="0"/>
                  </a:cubicBezTo>
                  <a:cubicBezTo>
                    <a:pt x="39" y="0"/>
                    <a:pt x="0" y="7"/>
                    <a:pt x="0" y="22"/>
                  </a:cubicBezTo>
                  <a:cubicBezTo>
                    <a:pt x="0" y="25"/>
                    <a:pt x="2" y="28"/>
                    <a:pt x="6" y="30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8"/>
                    <a:pt x="59" y="159"/>
                    <a:pt x="60" y="159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52" y="28"/>
                    <a:pt x="154" y="25"/>
                    <a:pt x="154" y="22"/>
                  </a:cubicBezTo>
                  <a:close/>
                  <a:moveTo>
                    <a:pt x="77" y="6"/>
                  </a:moveTo>
                  <a:cubicBezTo>
                    <a:pt x="120" y="6"/>
                    <a:pt x="147" y="15"/>
                    <a:pt x="147" y="22"/>
                  </a:cubicBezTo>
                  <a:cubicBezTo>
                    <a:pt x="147" y="23"/>
                    <a:pt x="146" y="24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35" y="31"/>
                    <a:pt x="111" y="37"/>
                    <a:pt x="77" y="37"/>
                  </a:cubicBezTo>
                  <a:cubicBezTo>
                    <a:pt x="43" y="37"/>
                    <a:pt x="18" y="31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4"/>
                    <a:pt x="6" y="23"/>
                    <a:pt x="6" y="22"/>
                  </a:cubicBezTo>
                  <a:cubicBezTo>
                    <a:pt x="6" y="15"/>
                    <a:pt x="34" y="6"/>
                    <a:pt x="77" y="6"/>
                  </a:cubicBezTo>
                  <a:close/>
                  <a:moveTo>
                    <a:pt x="89" y="125"/>
                  </a:moveTo>
                  <a:cubicBezTo>
                    <a:pt x="65" y="149"/>
                    <a:pt x="65" y="149"/>
                    <a:pt x="65" y="149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9" y="104"/>
                    <a:pt x="89" y="104"/>
                    <a:pt x="89" y="104"/>
                  </a:cubicBezTo>
                  <a:lnTo>
                    <a:pt x="89" y="125"/>
                  </a:lnTo>
                  <a:close/>
                  <a:moveTo>
                    <a:pt x="91" y="98"/>
                  </a:moveTo>
                  <a:cubicBezTo>
                    <a:pt x="63" y="98"/>
                    <a:pt x="63" y="98"/>
                    <a:pt x="63" y="98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32" y="40"/>
                    <a:pt x="54" y="43"/>
                    <a:pt x="77" y="43"/>
                  </a:cubicBezTo>
                  <a:cubicBezTo>
                    <a:pt x="99" y="43"/>
                    <a:pt x="122" y="40"/>
                    <a:pt x="136" y="36"/>
                  </a:cubicBezTo>
                  <a:lnTo>
                    <a:pt x="91" y="98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2130"/>
            <p:cNvSpPr>
              <a:spLocks noEditPoints="1"/>
            </p:cNvSpPr>
            <p:nvPr/>
          </p:nvSpPr>
          <p:spPr bwMode="auto">
            <a:xfrm>
              <a:off x="5432154" y="2552700"/>
              <a:ext cx="546100" cy="533400"/>
            </a:xfrm>
            <a:custGeom>
              <a:avLst/>
              <a:gdLst>
                <a:gd name="T0" fmla="*/ 131 w 160"/>
                <a:gd name="T1" fmla="*/ 76 h 155"/>
                <a:gd name="T2" fmla="*/ 23 w 160"/>
                <a:gd name="T3" fmla="*/ 73 h 155"/>
                <a:gd name="T4" fmla="*/ 26 w 160"/>
                <a:gd name="T5" fmla="*/ 70 h 155"/>
                <a:gd name="T6" fmla="*/ 35 w 160"/>
                <a:gd name="T7" fmla="*/ 85 h 155"/>
                <a:gd name="T8" fmla="*/ 32 w 160"/>
                <a:gd name="T9" fmla="*/ 82 h 155"/>
                <a:gd name="T10" fmla="*/ 55 w 160"/>
                <a:gd name="T11" fmla="*/ 82 h 155"/>
                <a:gd name="T12" fmla="*/ 41 w 160"/>
                <a:gd name="T13" fmla="*/ 91 h 155"/>
                <a:gd name="T14" fmla="*/ 44 w 160"/>
                <a:gd name="T15" fmla="*/ 88 h 155"/>
                <a:gd name="T16" fmla="*/ 61 w 160"/>
                <a:gd name="T17" fmla="*/ 94 h 155"/>
                <a:gd name="T18" fmla="*/ 58 w 160"/>
                <a:gd name="T19" fmla="*/ 91 h 155"/>
                <a:gd name="T20" fmla="*/ 73 w 160"/>
                <a:gd name="T21" fmla="*/ 99 h 155"/>
                <a:gd name="T22" fmla="*/ 84 w 160"/>
                <a:gd name="T23" fmla="*/ 99 h 155"/>
                <a:gd name="T24" fmla="*/ 87 w 160"/>
                <a:gd name="T25" fmla="*/ 97 h 155"/>
                <a:gd name="T26" fmla="*/ 96 w 160"/>
                <a:gd name="T27" fmla="*/ 94 h 155"/>
                <a:gd name="T28" fmla="*/ 93 w 160"/>
                <a:gd name="T29" fmla="*/ 91 h 155"/>
                <a:gd name="T30" fmla="*/ 82 w 160"/>
                <a:gd name="T31" fmla="*/ 108 h 155"/>
                <a:gd name="T32" fmla="*/ 102 w 160"/>
                <a:gd name="T33" fmla="*/ 82 h 155"/>
                <a:gd name="T34" fmla="*/ 105 w 160"/>
                <a:gd name="T35" fmla="*/ 79 h 155"/>
                <a:gd name="T36" fmla="*/ 122 w 160"/>
                <a:gd name="T37" fmla="*/ 85 h 155"/>
                <a:gd name="T38" fmla="*/ 119 w 160"/>
                <a:gd name="T39" fmla="*/ 82 h 155"/>
                <a:gd name="T40" fmla="*/ 117 w 160"/>
                <a:gd name="T41" fmla="*/ 91 h 155"/>
                <a:gd name="T42" fmla="*/ 132 w 160"/>
                <a:gd name="T43" fmla="*/ 93 h 155"/>
                <a:gd name="T44" fmla="*/ 80 w 160"/>
                <a:gd name="T45" fmla="*/ 155 h 155"/>
                <a:gd name="T46" fmla="*/ 0 w 160"/>
                <a:gd name="T47" fmla="*/ 77 h 155"/>
                <a:gd name="T48" fmla="*/ 80 w 160"/>
                <a:gd name="T49" fmla="*/ 0 h 155"/>
                <a:gd name="T50" fmla="*/ 160 w 160"/>
                <a:gd name="T51" fmla="*/ 77 h 155"/>
                <a:gd name="T52" fmla="*/ 12 w 160"/>
                <a:gd name="T53" fmla="*/ 45 h 155"/>
                <a:gd name="T54" fmla="*/ 126 w 160"/>
                <a:gd name="T55" fmla="*/ 58 h 155"/>
                <a:gd name="T56" fmla="*/ 12 w 160"/>
                <a:gd name="T57" fmla="*/ 45 h 155"/>
                <a:gd name="T58" fmla="*/ 18 w 160"/>
                <a:gd name="T59" fmla="*/ 79 h 155"/>
                <a:gd name="T60" fmla="*/ 50 w 160"/>
                <a:gd name="T61" fmla="*/ 99 h 155"/>
                <a:gd name="T62" fmla="*/ 54 w 160"/>
                <a:gd name="T63" fmla="*/ 102 h 155"/>
                <a:gd name="T64" fmla="*/ 64 w 160"/>
                <a:gd name="T65" fmla="*/ 107 h 155"/>
                <a:gd name="T66" fmla="*/ 93 w 160"/>
                <a:gd name="T67" fmla="*/ 108 h 155"/>
                <a:gd name="T68" fmla="*/ 105 w 160"/>
                <a:gd name="T69" fmla="*/ 102 h 155"/>
                <a:gd name="T70" fmla="*/ 108 w 160"/>
                <a:gd name="T71" fmla="*/ 99 h 155"/>
                <a:gd name="T72" fmla="*/ 126 w 160"/>
                <a:gd name="T73" fmla="*/ 90 h 155"/>
                <a:gd name="T74" fmla="*/ 140 w 160"/>
                <a:gd name="T75" fmla="*/ 79 h 155"/>
                <a:gd name="T76" fmla="*/ 126 w 160"/>
                <a:gd name="T77" fmla="*/ 65 h 155"/>
                <a:gd name="T78" fmla="*/ 122 w 160"/>
                <a:gd name="T79" fmla="*/ 67 h 155"/>
                <a:gd name="T80" fmla="*/ 114 w 160"/>
                <a:gd name="T81" fmla="*/ 76 h 155"/>
                <a:gd name="T82" fmla="*/ 82 w 160"/>
                <a:gd name="T83" fmla="*/ 91 h 155"/>
                <a:gd name="T84" fmla="*/ 76 w 160"/>
                <a:gd name="T85" fmla="*/ 89 h 155"/>
                <a:gd name="T86" fmla="*/ 44 w 160"/>
                <a:gd name="T87" fmla="*/ 76 h 155"/>
                <a:gd name="T88" fmla="*/ 37 w 160"/>
                <a:gd name="T89" fmla="*/ 67 h 155"/>
                <a:gd name="T90" fmla="*/ 12 w 160"/>
                <a:gd name="T91" fmla="*/ 77 h 155"/>
                <a:gd name="T92" fmla="*/ 34 w 160"/>
                <a:gd name="T93" fmla="*/ 97 h 155"/>
                <a:gd name="T94" fmla="*/ 148 w 160"/>
                <a:gd name="T95" fmla="*/ 11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55">
                  <a:moveTo>
                    <a:pt x="131" y="70"/>
                  </a:moveTo>
                  <a:cubicBezTo>
                    <a:pt x="133" y="70"/>
                    <a:pt x="134" y="72"/>
                    <a:pt x="134" y="73"/>
                  </a:cubicBezTo>
                  <a:cubicBezTo>
                    <a:pt x="134" y="75"/>
                    <a:pt x="133" y="76"/>
                    <a:pt x="131" y="76"/>
                  </a:cubicBezTo>
                  <a:cubicBezTo>
                    <a:pt x="129" y="76"/>
                    <a:pt x="128" y="75"/>
                    <a:pt x="128" y="73"/>
                  </a:cubicBezTo>
                  <a:cubicBezTo>
                    <a:pt x="128" y="72"/>
                    <a:pt x="129" y="70"/>
                    <a:pt x="131" y="70"/>
                  </a:cubicBezTo>
                  <a:close/>
                  <a:moveTo>
                    <a:pt x="23" y="73"/>
                  </a:moveTo>
                  <a:cubicBezTo>
                    <a:pt x="23" y="75"/>
                    <a:pt x="25" y="76"/>
                    <a:pt x="26" y="76"/>
                  </a:cubicBezTo>
                  <a:cubicBezTo>
                    <a:pt x="28" y="76"/>
                    <a:pt x="29" y="75"/>
                    <a:pt x="29" y="73"/>
                  </a:cubicBezTo>
                  <a:cubicBezTo>
                    <a:pt x="29" y="72"/>
                    <a:pt x="28" y="70"/>
                    <a:pt x="26" y="70"/>
                  </a:cubicBezTo>
                  <a:cubicBezTo>
                    <a:pt x="25" y="70"/>
                    <a:pt x="23" y="72"/>
                    <a:pt x="23" y="73"/>
                  </a:cubicBezTo>
                  <a:close/>
                  <a:moveTo>
                    <a:pt x="32" y="82"/>
                  </a:moveTo>
                  <a:cubicBezTo>
                    <a:pt x="32" y="84"/>
                    <a:pt x="33" y="85"/>
                    <a:pt x="35" y="85"/>
                  </a:cubicBezTo>
                  <a:cubicBezTo>
                    <a:pt x="37" y="85"/>
                    <a:pt x="38" y="84"/>
                    <a:pt x="38" y="82"/>
                  </a:cubicBezTo>
                  <a:cubicBezTo>
                    <a:pt x="38" y="80"/>
                    <a:pt x="37" y="79"/>
                    <a:pt x="35" y="79"/>
                  </a:cubicBezTo>
                  <a:cubicBezTo>
                    <a:pt x="33" y="79"/>
                    <a:pt x="32" y="80"/>
                    <a:pt x="32" y="82"/>
                  </a:cubicBezTo>
                  <a:close/>
                  <a:moveTo>
                    <a:pt x="50" y="82"/>
                  </a:moveTo>
                  <a:cubicBezTo>
                    <a:pt x="50" y="84"/>
                    <a:pt x="51" y="85"/>
                    <a:pt x="52" y="85"/>
                  </a:cubicBezTo>
                  <a:cubicBezTo>
                    <a:pt x="54" y="85"/>
                    <a:pt x="55" y="84"/>
                    <a:pt x="55" y="82"/>
                  </a:cubicBezTo>
                  <a:cubicBezTo>
                    <a:pt x="55" y="80"/>
                    <a:pt x="54" y="79"/>
                    <a:pt x="52" y="79"/>
                  </a:cubicBezTo>
                  <a:cubicBezTo>
                    <a:pt x="51" y="79"/>
                    <a:pt x="50" y="80"/>
                    <a:pt x="50" y="82"/>
                  </a:cubicBezTo>
                  <a:close/>
                  <a:moveTo>
                    <a:pt x="41" y="91"/>
                  </a:moveTo>
                  <a:cubicBezTo>
                    <a:pt x="41" y="92"/>
                    <a:pt x="42" y="94"/>
                    <a:pt x="44" y="94"/>
                  </a:cubicBezTo>
                  <a:cubicBezTo>
                    <a:pt x="45" y="94"/>
                    <a:pt x="47" y="92"/>
                    <a:pt x="47" y="91"/>
                  </a:cubicBezTo>
                  <a:cubicBezTo>
                    <a:pt x="47" y="89"/>
                    <a:pt x="45" y="88"/>
                    <a:pt x="44" y="88"/>
                  </a:cubicBezTo>
                  <a:cubicBezTo>
                    <a:pt x="42" y="88"/>
                    <a:pt x="41" y="89"/>
                    <a:pt x="41" y="91"/>
                  </a:cubicBezTo>
                  <a:close/>
                  <a:moveTo>
                    <a:pt x="58" y="91"/>
                  </a:moveTo>
                  <a:cubicBezTo>
                    <a:pt x="58" y="92"/>
                    <a:pt x="60" y="94"/>
                    <a:pt x="61" y="94"/>
                  </a:cubicBezTo>
                  <a:cubicBezTo>
                    <a:pt x="63" y="94"/>
                    <a:pt x="64" y="92"/>
                    <a:pt x="64" y="91"/>
                  </a:cubicBezTo>
                  <a:cubicBezTo>
                    <a:pt x="64" y="89"/>
                    <a:pt x="63" y="88"/>
                    <a:pt x="61" y="88"/>
                  </a:cubicBezTo>
                  <a:cubicBezTo>
                    <a:pt x="60" y="88"/>
                    <a:pt x="58" y="89"/>
                    <a:pt x="58" y="91"/>
                  </a:cubicBezTo>
                  <a:close/>
                  <a:moveTo>
                    <a:pt x="67" y="99"/>
                  </a:moveTo>
                  <a:cubicBezTo>
                    <a:pt x="67" y="101"/>
                    <a:pt x="68" y="102"/>
                    <a:pt x="70" y="102"/>
                  </a:cubicBezTo>
                  <a:cubicBezTo>
                    <a:pt x="72" y="102"/>
                    <a:pt x="73" y="101"/>
                    <a:pt x="73" y="99"/>
                  </a:cubicBezTo>
                  <a:cubicBezTo>
                    <a:pt x="73" y="98"/>
                    <a:pt x="72" y="97"/>
                    <a:pt x="70" y="97"/>
                  </a:cubicBezTo>
                  <a:cubicBezTo>
                    <a:pt x="68" y="97"/>
                    <a:pt x="67" y="98"/>
                    <a:pt x="67" y="99"/>
                  </a:cubicBezTo>
                  <a:close/>
                  <a:moveTo>
                    <a:pt x="84" y="99"/>
                  </a:moveTo>
                  <a:cubicBezTo>
                    <a:pt x="84" y="101"/>
                    <a:pt x="86" y="102"/>
                    <a:pt x="87" y="102"/>
                  </a:cubicBezTo>
                  <a:cubicBezTo>
                    <a:pt x="89" y="102"/>
                    <a:pt x="90" y="101"/>
                    <a:pt x="90" y="99"/>
                  </a:cubicBezTo>
                  <a:cubicBezTo>
                    <a:pt x="90" y="98"/>
                    <a:pt x="89" y="97"/>
                    <a:pt x="87" y="97"/>
                  </a:cubicBezTo>
                  <a:cubicBezTo>
                    <a:pt x="86" y="97"/>
                    <a:pt x="84" y="98"/>
                    <a:pt x="84" y="99"/>
                  </a:cubicBezTo>
                  <a:close/>
                  <a:moveTo>
                    <a:pt x="93" y="91"/>
                  </a:moveTo>
                  <a:cubicBezTo>
                    <a:pt x="93" y="92"/>
                    <a:pt x="95" y="94"/>
                    <a:pt x="96" y="94"/>
                  </a:cubicBezTo>
                  <a:cubicBezTo>
                    <a:pt x="98" y="94"/>
                    <a:pt x="99" y="92"/>
                    <a:pt x="99" y="91"/>
                  </a:cubicBezTo>
                  <a:cubicBezTo>
                    <a:pt x="99" y="89"/>
                    <a:pt x="98" y="88"/>
                    <a:pt x="96" y="88"/>
                  </a:cubicBezTo>
                  <a:cubicBezTo>
                    <a:pt x="95" y="88"/>
                    <a:pt x="93" y="89"/>
                    <a:pt x="93" y="91"/>
                  </a:cubicBezTo>
                  <a:close/>
                  <a:moveTo>
                    <a:pt x="76" y="108"/>
                  </a:moveTo>
                  <a:cubicBezTo>
                    <a:pt x="76" y="110"/>
                    <a:pt x="77" y="111"/>
                    <a:pt x="79" y="111"/>
                  </a:cubicBezTo>
                  <a:cubicBezTo>
                    <a:pt x="80" y="111"/>
                    <a:pt x="82" y="110"/>
                    <a:pt x="82" y="108"/>
                  </a:cubicBezTo>
                  <a:cubicBezTo>
                    <a:pt x="82" y="107"/>
                    <a:pt x="80" y="105"/>
                    <a:pt x="79" y="105"/>
                  </a:cubicBezTo>
                  <a:cubicBezTo>
                    <a:pt x="77" y="105"/>
                    <a:pt x="76" y="107"/>
                    <a:pt x="76" y="108"/>
                  </a:cubicBezTo>
                  <a:close/>
                  <a:moveTo>
                    <a:pt x="102" y="82"/>
                  </a:moveTo>
                  <a:cubicBezTo>
                    <a:pt x="102" y="84"/>
                    <a:pt x="103" y="85"/>
                    <a:pt x="105" y="85"/>
                  </a:cubicBezTo>
                  <a:cubicBezTo>
                    <a:pt x="106" y="85"/>
                    <a:pt x="108" y="84"/>
                    <a:pt x="108" y="82"/>
                  </a:cubicBezTo>
                  <a:cubicBezTo>
                    <a:pt x="108" y="80"/>
                    <a:pt x="106" y="79"/>
                    <a:pt x="105" y="79"/>
                  </a:cubicBezTo>
                  <a:cubicBezTo>
                    <a:pt x="103" y="79"/>
                    <a:pt x="102" y="80"/>
                    <a:pt x="102" y="82"/>
                  </a:cubicBezTo>
                  <a:close/>
                  <a:moveTo>
                    <a:pt x="119" y="82"/>
                  </a:moveTo>
                  <a:cubicBezTo>
                    <a:pt x="119" y="84"/>
                    <a:pt x="121" y="85"/>
                    <a:pt x="122" y="85"/>
                  </a:cubicBezTo>
                  <a:cubicBezTo>
                    <a:pt x="124" y="85"/>
                    <a:pt x="125" y="84"/>
                    <a:pt x="125" y="82"/>
                  </a:cubicBezTo>
                  <a:cubicBezTo>
                    <a:pt x="125" y="80"/>
                    <a:pt x="124" y="79"/>
                    <a:pt x="122" y="79"/>
                  </a:cubicBezTo>
                  <a:cubicBezTo>
                    <a:pt x="121" y="79"/>
                    <a:pt x="119" y="80"/>
                    <a:pt x="119" y="82"/>
                  </a:cubicBezTo>
                  <a:close/>
                  <a:moveTo>
                    <a:pt x="111" y="91"/>
                  </a:moveTo>
                  <a:cubicBezTo>
                    <a:pt x="111" y="92"/>
                    <a:pt x="112" y="94"/>
                    <a:pt x="114" y="94"/>
                  </a:cubicBezTo>
                  <a:cubicBezTo>
                    <a:pt x="115" y="94"/>
                    <a:pt x="117" y="92"/>
                    <a:pt x="117" y="91"/>
                  </a:cubicBezTo>
                  <a:cubicBezTo>
                    <a:pt x="117" y="89"/>
                    <a:pt x="115" y="88"/>
                    <a:pt x="114" y="88"/>
                  </a:cubicBezTo>
                  <a:cubicBezTo>
                    <a:pt x="112" y="88"/>
                    <a:pt x="111" y="89"/>
                    <a:pt x="111" y="91"/>
                  </a:cubicBezTo>
                  <a:close/>
                  <a:moveTo>
                    <a:pt x="132" y="93"/>
                  </a:moveTo>
                  <a:cubicBezTo>
                    <a:pt x="132" y="94"/>
                    <a:pt x="132" y="94"/>
                    <a:pt x="132" y="94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80" y="155"/>
                    <a:pt x="80" y="155"/>
                    <a:pt x="80" y="155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2" y="93"/>
                    <a:pt x="132" y="93"/>
                    <a:pt x="132" y="93"/>
                  </a:cubicBezTo>
                  <a:close/>
                  <a:moveTo>
                    <a:pt x="12" y="45"/>
                  </a:moveTo>
                  <a:cubicBezTo>
                    <a:pt x="80" y="84"/>
                    <a:pt x="80" y="84"/>
                    <a:pt x="80" y="84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80" y="7"/>
                    <a:pt x="80" y="7"/>
                    <a:pt x="80" y="7"/>
                  </a:cubicBezTo>
                  <a:lnTo>
                    <a:pt x="12" y="45"/>
                  </a:lnTo>
                  <a:close/>
                  <a:moveTo>
                    <a:pt x="12" y="77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79"/>
                    <a:pt x="17" y="79"/>
                    <a:pt x="18" y="79"/>
                  </a:cubicBezTo>
                  <a:cubicBezTo>
                    <a:pt x="19" y="79"/>
                    <a:pt x="20" y="80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8"/>
                    <a:pt x="51" y="97"/>
                    <a:pt x="52" y="97"/>
                  </a:cubicBezTo>
                  <a:cubicBezTo>
                    <a:pt x="54" y="97"/>
                    <a:pt x="55" y="98"/>
                    <a:pt x="55" y="99"/>
                  </a:cubicBezTo>
                  <a:cubicBezTo>
                    <a:pt x="55" y="100"/>
                    <a:pt x="55" y="101"/>
                    <a:pt x="54" y="102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3" y="105"/>
                    <a:pt x="64" y="106"/>
                    <a:pt x="64" y="107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8"/>
                    <a:pt x="93" y="108"/>
                  </a:cubicBezTo>
                  <a:cubicBezTo>
                    <a:pt x="93" y="107"/>
                    <a:pt x="95" y="105"/>
                    <a:pt x="96" y="105"/>
                  </a:cubicBezTo>
                  <a:cubicBezTo>
                    <a:pt x="97" y="105"/>
                    <a:pt x="98" y="106"/>
                    <a:pt x="98" y="106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3" y="102"/>
                    <a:pt x="102" y="101"/>
                    <a:pt x="102" y="99"/>
                  </a:cubicBezTo>
                  <a:cubicBezTo>
                    <a:pt x="102" y="98"/>
                    <a:pt x="103" y="97"/>
                    <a:pt x="105" y="97"/>
                  </a:cubicBezTo>
                  <a:cubicBezTo>
                    <a:pt x="106" y="97"/>
                    <a:pt x="108" y="98"/>
                    <a:pt x="108" y="99"/>
                  </a:cubicBezTo>
                  <a:cubicBezTo>
                    <a:pt x="108" y="100"/>
                    <a:pt x="108" y="100"/>
                    <a:pt x="107" y="101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83"/>
                    <a:pt x="137" y="83"/>
                    <a:pt x="137" y="82"/>
                  </a:cubicBezTo>
                  <a:cubicBezTo>
                    <a:pt x="137" y="80"/>
                    <a:pt x="138" y="79"/>
                    <a:pt x="140" y="79"/>
                  </a:cubicBezTo>
                  <a:cubicBezTo>
                    <a:pt x="141" y="79"/>
                    <a:pt x="142" y="80"/>
                    <a:pt x="142" y="81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5" y="67"/>
                    <a:pt x="124" y="67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6" y="71"/>
                    <a:pt x="117" y="72"/>
                    <a:pt x="117" y="73"/>
                  </a:cubicBezTo>
                  <a:cubicBezTo>
                    <a:pt x="117" y="75"/>
                    <a:pt x="115" y="76"/>
                    <a:pt x="114" y="76"/>
                  </a:cubicBezTo>
                  <a:cubicBezTo>
                    <a:pt x="112" y="76"/>
                    <a:pt x="111" y="75"/>
                    <a:pt x="111" y="74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1"/>
                    <a:pt x="82" y="91"/>
                  </a:cubicBezTo>
                  <a:cubicBezTo>
                    <a:pt x="82" y="92"/>
                    <a:pt x="80" y="94"/>
                    <a:pt x="79" y="94"/>
                  </a:cubicBezTo>
                  <a:cubicBezTo>
                    <a:pt x="77" y="94"/>
                    <a:pt x="76" y="92"/>
                    <a:pt x="76" y="91"/>
                  </a:cubicBezTo>
                  <a:cubicBezTo>
                    <a:pt x="76" y="90"/>
                    <a:pt x="76" y="90"/>
                    <a:pt x="76" y="89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2"/>
                    <a:pt x="47" y="73"/>
                    <a:pt x="47" y="73"/>
                  </a:cubicBezTo>
                  <a:cubicBezTo>
                    <a:pt x="47" y="75"/>
                    <a:pt x="45" y="76"/>
                    <a:pt x="44" y="76"/>
                  </a:cubicBezTo>
                  <a:cubicBezTo>
                    <a:pt x="42" y="76"/>
                    <a:pt x="41" y="75"/>
                    <a:pt x="41" y="73"/>
                  </a:cubicBezTo>
                  <a:cubicBezTo>
                    <a:pt x="41" y="72"/>
                    <a:pt x="42" y="70"/>
                    <a:pt x="44" y="70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6" y="67"/>
                    <a:pt x="36" y="67"/>
                    <a:pt x="35" y="67"/>
                  </a:cubicBezTo>
                  <a:cubicBezTo>
                    <a:pt x="34" y="67"/>
                    <a:pt x="33" y="67"/>
                    <a:pt x="32" y="66"/>
                  </a:cubicBezTo>
                  <a:lnTo>
                    <a:pt x="12" y="77"/>
                  </a:lnTo>
                  <a:close/>
                  <a:moveTo>
                    <a:pt x="126" y="97"/>
                  </a:moveTo>
                  <a:cubicBezTo>
                    <a:pt x="80" y="123"/>
                    <a:pt x="80" y="123"/>
                    <a:pt x="80" y="123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148" y="110"/>
                    <a:pt x="148" y="110"/>
                    <a:pt x="148" y="110"/>
                  </a:cubicBezTo>
                  <a:lnTo>
                    <a:pt x="126" y="97"/>
                  </a:lnTo>
                  <a:close/>
                </a:path>
              </a:pathLst>
            </a:custGeom>
            <a:solidFill>
              <a:srgbClr val="69388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514475" y="1828800"/>
              <a:ext cx="1981200" cy="1981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599218" y="4062055"/>
              <a:ext cx="1811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>
                  <a:solidFill>
                    <a:srgbClr val="6938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请输入痛点描述</a:t>
              </a:r>
              <a:endParaRPr lang="zh-CN" altLang="en-US" b="1" dirty="0">
                <a:solidFill>
                  <a:srgbClr val="6938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10301" y="1828800"/>
              <a:ext cx="1981200" cy="1981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95044" y="4062055"/>
              <a:ext cx="1811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>
                  <a:solidFill>
                    <a:srgbClr val="6938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请输入痛点描述</a:t>
              </a:r>
              <a:endParaRPr lang="zh-CN" altLang="en-US" b="1" dirty="0">
                <a:solidFill>
                  <a:srgbClr val="6938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01176" y="1828800"/>
              <a:ext cx="1981200" cy="19812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985919" y="4062055"/>
              <a:ext cx="1811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>
                  <a:solidFill>
                    <a:srgbClr val="6938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请输入痛点描述</a:t>
              </a:r>
              <a:endParaRPr lang="zh-CN" altLang="en-US" b="1" dirty="0">
                <a:solidFill>
                  <a:srgbClr val="69388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6858000"/>
          </a:xfrm>
          <a:prstGeom prst="rect">
            <a:avLst/>
          </a:prstGeom>
        </p:spPr>
      </p:pic>
      <p:pic>
        <p:nvPicPr>
          <p:cNvPr id="2" name="图片 1" descr="组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解决方式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687" y="1804987"/>
            <a:ext cx="466725" cy="428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90665" y="22961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请输入解决方式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90665" y="2668905"/>
            <a:ext cx="4174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请突出您是采用何种产品、服务来解决痛点和需求的？用什么方式来更好地解决痛点？ 例如：我们建立平台，来让买家和卖家高效沟通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90665" y="419163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请输入解决方式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90665" y="4564380"/>
            <a:ext cx="41744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请突出您是采用何种产品、服务来解决痛点和需求的？用什么方式来更好地解决痛点？ 例如：我们建立平台，来让买家和卖家高效沟通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应用场景</a:t>
            </a:r>
          </a:p>
        </p:txBody>
      </p:sp>
      <p:sp>
        <p:nvSpPr>
          <p:cNvPr id="5" name="矩形 4"/>
          <p:cNvSpPr/>
          <p:nvPr/>
        </p:nvSpPr>
        <p:spPr>
          <a:xfrm>
            <a:off x="6086475" y="0"/>
            <a:ext cx="6105526" cy="6858000"/>
          </a:xfrm>
          <a:prstGeom prst="rect">
            <a:avLst/>
          </a:prstGeom>
          <a:blipFill>
            <a:blip r:embed="rId4"/>
            <a:srcRect/>
            <a:stretch>
              <a:fillRect l="-34315" r="-341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1065" y="2754630"/>
            <a:ext cx="417449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用户会在什么情况下使用您的产品或服务？请您描述相关的场景。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1065" y="23852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请输入应用场景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商业模式</a:t>
            </a: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866900" y="1952625"/>
            <a:ext cx="1800000" cy="1800000"/>
          </a:xfrm>
          <a:prstGeom prst="ellipse">
            <a:avLst/>
          </a:prstGeom>
          <a:solidFill>
            <a:srgbClr val="69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686900" y="1772625"/>
            <a:ext cx="2160000" cy="21600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849"/>
          <p:cNvSpPr>
            <a:spLocks noEditPoints="1"/>
          </p:cNvSpPr>
          <p:nvPr/>
        </p:nvSpPr>
        <p:spPr bwMode="auto">
          <a:xfrm>
            <a:off x="2487500" y="2573225"/>
            <a:ext cx="558800" cy="558800"/>
          </a:xfrm>
          <a:custGeom>
            <a:avLst/>
            <a:gdLst>
              <a:gd name="T0" fmla="*/ 85 w 164"/>
              <a:gd name="T1" fmla="*/ 74 h 162"/>
              <a:gd name="T2" fmla="*/ 79 w 164"/>
              <a:gd name="T3" fmla="*/ 46 h 162"/>
              <a:gd name="T4" fmla="*/ 82 w 164"/>
              <a:gd name="T5" fmla="*/ 96 h 162"/>
              <a:gd name="T6" fmla="*/ 115 w 164"/>
              <a:gd name="T7" fmla="*/ 85 h 162"/>
              <a:gd name="T8" fmla="*/ 76 w 164"/>
              <a:gd name="T9" fmla="*/ 85 h 162"/>
              <a:gd name="T10" fmla="*/ 82 w 164"/>
              <a:gd name="T11" fmla="*/ 90 h 162"/>
              <a:gd name="T12" fmla="*/ 153 w 164"/>
              <a:gd name="T13" fmla="*/ 41 h 162"/>
              <a:gd name="T14" fmla="*/ 123 w 164"/>
              <a:gd name="T15" fmla="*/ 9 h 162"/>
              <a:gd name="T16" fmla="*/ 136 w 164"/>
              <a:gd name="T17" fmla="*/ 25 h 162"/>
              <a:gd name="T18" fmla="*/ 32 w 164"/>
              <a:gd name="T19" fmla="*/ 30 h 162"/>
              <a:gd name="T20" fmla="*/ 41 w 164"/>
              <a:gd name="T21" fmla="*/ 10 h 162"/>
              <a:gd name="T22" fmla="*/ 9 w 164"/>
              <a:gd name="T23" fmla="*/ 40 h 162"/>
              <a:gd name="T24" fmla="*/ 24 w 164"/>
              <a:gd name="T25" fmla="*/ 29 h 162"/>
              <a:gd name="T26" fmla="*/ 44 w 164"/>
              <a:gd name="T27" fmla="*/ 149 h 162"/>
              <a:gd name="T28" fmla="*/ 38 w 164"/>
              <a:gd name="T29" fmla="*/ 162 h 162"/>
              <a:gd name="T30" fmla="*/ 82 w 164"/>
              <a:gd name="T31" fmla="*/ 159 h 162"/>
              <a:gd name="T32" fmla="*/ 126 w 164"/>
              <a:gd name="T33" fmla="*/ 162 h 162"/>
              <a:gd name="T34" fmla="*/ 119 w 164"/>
              <a:gd name="T35" fmla="*/ 149 h 162"/>
              <a:gd name="T36" fmla="*/ 140 w 164"/>
              <a:gd name="T37" fmla="*/ 29 h 162"/>
              <a:gd name="T38" fmla="*/ 129 w 164"/>
              <a:gd name="T39" fmla="*/ 11 h 162"/>
              <a:gd name="T40" fmla="*/ 12 w 164"/>
              <a:gd name="T41" fmla="*/ 12 h 162"/>
              <a:gd name="T42" fmla="*/ 82 w 164"/>
              <a:gd name="T43" fmla="*/ 154 h 162"/>
              <a:gd name="T44" fmla="*/ 151 w 164"/>
              <a:gd name="T45" fmla="*/ 85 h 162"/>
              <a:gd name="T46" fmla="*/ 114 w 164"/>
              <a:gd name="T47" fmla="*/ 30 h 162"/>
              <a:gd name="T48" fmla="*/ 82 w 164"/>
              <a:gd name="T49" fmla="*/ 22 h 162"/>
              <a:gd name="T50" fmla="*/ 50 w 164"/>
              <a:gd name="T51" fmla="*/ 30 h 162"/>
              <a:gd name="T52" fmla="*/ 27 w 164"/>
              <a:gd name="T53" fmla="*/ 53 h 162"/>
              <a:gd name="T54" fmla="*/ 27 w 164"/>
              <a:gd name="T55" fmla="*/ 117 h 162"/>
              <a:gd name="T56" fmla="*/ 50 w 164"/>
              <a:gd name="T57" fmla="*/ 140 h 162"/>
              <a:gd name="T58" fmla="*/ 113 w 164"/>
              <a:gd name="T59" fmla="*/ 140 h 162"/>
              <a:gd name="T60" fmla="*/ 136 w 164"/>
              <a:gd name="T61" fmla="*/ 117 h 162"/>
              <a:gd name="T62" fmla="*/ 145 w 164"/>
              <a:gd name="T63" fmla="*/ 85 h 162"/>
              <a:gd name="T64" fmla="*/ 136 w 164"/>
              <a:gd name="T65" fmla="*/ 53 h 162"/>
              <a:gd name="T66" fmla="*/ 108 w 164"/>
              <a:gd name="T67" fmla="*/ 130 h 162"/>
              <a:gd name="T68" fmla="*/ 85 w 164"/>
              <a:gd name="T69" fmla="*/ 143 h 162"/>
              <a:gd name="T70" fmla="*/ 79 w 164"/>
              <a:gd name="T71" fmla="*/ 140 h 162"/>
              <a:gd name="T72" fmla="*/ 57 w 164"/>
              <a:gd name="T73" fmla="*/ 134 h 162"/>
              <a:gd name="T74" fmla="*/ 51 w 164"/>
              <a:gd name="T75" fmla="*/ 134 h 162"/>
              <a:gd name="T76" fmla="*/ 37 w 164"/>
              <a:gd name="T77" fmla="*/ 111 h 162"/>
              <a:gd name="T78" fmla="*/ 24 w 164"/>
              <a:gd name="T79" fmla="*/ 88 h 162"/>
              <a:gd name="T80" fmla="*/ 27 w 164"/>
              <a:gd name="T81" fmla="*/ 82 h 162"/>
              <a:gd name="T82" fmla="*/ 33 w 164"/>
              <a:gd name="T83" fmla="*/ 60 h 162"/>
              <a:gd name="T84" fmla="*/ 36 w 164"/>
              <a:gd name="T85" fmla="*/ 55 h 162"/>
              <a:gd name="T86" fmla="*/ 52 w 164"/>
              <a:gd name="T87" fmla="*/ 39 h 162"/>
              <a:gd name="T88" fmla="*/ 57 w 164"/>
              <a:gd name="T89" fmla="*/ 36 h 162"/>
              <a:gd name="T90" fmla="*/ 79 w 164"/>
              <a:gd name="T91" fmla="*/ 30 h 162"/>
              <a:gd name="T92" fmla="*/ 85 w 164"/>
              <a:gd name="T93" fmla="*/ 27 h 162"/>
              <a:gd name="T94" fmla="*/ 108 w 164"/>
              <a:gd name="T95" fmla="*/ 40 h 162"/>
              <a:gd name="T96" fmla="*/ 113 w 164"/>
              <a:gd name="T97" fmla="*/ 36 h 162"/>
              <a:gd name="T98" fmla="*/ 127 w 164"/>
              <a:gd name="T99" fmla="*/ 59 h 162"/>
              <a:gd name="T100" fmla="*/ 133 w 164"/>
              <a:gd name="T101" fmla="*/ 59 h 162"/>
              <a:gd name="T102" fmla="*/ 134 w 164"/>
              <a:gd name="T103" fmla="*/ 85 h 162"/>
              <a:gd name="T104" fmla="*/ 133 w 164"/>
              <a:gd name="T105" fmla="*/ 111 h 162"/>
              <a:gd name="T106" fmla="*/ 128 w 164"/>
              <a:gd name="T107" fmla="*/ 11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4" h="162">
                <a:moveTo>
                  <a:pt x="112" y="82"/>
                </a:moveTo>
                <a:cubicBezTo>
                  <a:pt x="92" y="82"/>
                  <a:pt x="92" y="82"/>
                  <a:pt x="92" y="82"/>
                </a:cubicBezTo>
                <a:cubicBezTo>
                  <a:pt x="91" y="78"/>
                  <a:pt x="88" y="75"/>
                  <a:pt x="85" y="74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3" y="44"/>
                  <a:pt x="82" y="44"/>
                </a:cubicBezTo>
                <a:cubicBezTo>
                  <a:pt x="80" y="44"/>
                  <a:pt x="79" y="45"/>
                  <a:pt x="79" y="46"/>
                </a:cubicBezTo>
                <a:cubicBezTo>
                  <a:pt x="79" y="74"/>
                  <a:pt x="79" y="74"/>
                  <a:pt x="79" y="74"/>
                </a:cubicBezTo>
                <a:cubicBezTo>
                  <a:pt x="74" y="76"/>
                  <a:pt x="71" y="80"/>
                  <a:pt x="71" y="85"/>
                </a:cubicBezTo>
                <a:cubicBezTo>
                  <a:pt x="71" y="91"/>
                  <a:pt x="76" y="96"/>
                  <a:pt x="82" y="96"/>
                </a:cubicBezTo>
                <a:cubicBezTo>
                  <a:pt x="87" y="96"/>
                  <a:pt x="91" y="92"/>
                  <a:pt x="9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4" y="88"/>
                  <a:pt x="115" y="86"/>
                  <a:pt x="115" y="85"/>
                </a:cubicBezTo>
                <a:cubicBezTo>
                  <a:pt x="115" y="83"/>
                  <a:pt x="114" y="82"/>
                  <a:pt x="112" y="82"/>
                </a:cubicBezTo>
                <a:close/>
                <a:moveTo>
                  <a:pt x="82" y="90"/>
                </a:moveTo>
                <a:cubicBezTo>
                  <a:pt x="79" y="90"/>
                  <a:pt x="76" y="88"/>
                  <a:pt x="76" y="85"/>
                </a:cubicBezTo>
                <a:cubicBezTo>
                  <a:pt x="76" y="82"/>
                  <a:pt x="79" y="79"/>
                  <a:pt x="82" y="79"/>
                </a:cubicBezTo>
                <a:cubicBezTo>
                  <a:pt x="85" y="79"/>
                  <a:pt x="87" y="82"/>
                  <a:pt x="87" y="85"/>
                </a:cubicBezTo>
                <a:cubicBezTo>
                  <a:pt x="87" y="88"/>
                  <a:pt x="85" y="90"/>
                  <a:pt x="82" y="90"/>
                </a:cubicBezTo>
                <a:close/>
                <a:moveTo>
                  <a:pt x="140" y="29"/>
                </a:moveTo>
                <a:cubicBezTo>
                  <a:pt x="151" y="40"/>
                  <a:pt x="151" y="40"/>
                  <a:pt x="151" y="40"/>
                </a:cubicBezTo>
                <a:cubicBezTo>
                  <a:pt x="152" y="41"/>
                  <a:pt x="152" y="41"/>
                  <a:pt x="153" y="41"/>
                </a:cubicBezTo>
                <a:cubicBezTo>
                  <a:pt x="154" y="41"/>
                  <a:pt x="155" y="41"/>
                  <a:pt x="155" y="40"/>
                </a:cubicBezTo>
                <a:cubicBezTo>
                  <a:pt x="164" y="31"/>
                  <a:pt x="164" y="17"/>
                  <a:pt x="155" y="9"/>
                </a:cubicBezTo>
                <a:cubicBezTo>
                  <a:pt x="146" y="0"/>
                  <a:pt x="132" y="0"/>
                  <a:pt x="123" y="9"/>
                </a:cubicBezTo>
                <a:cubicBezTo>
                  <a:pt x="123" y="9"/>
                  <a:pt x="123" y="10"/>
                  <a:pt x="123" y="10"/>
                </a:cubicBezTo>
                <a:cubicBezTo>
                  <a:pt x="123" y="11"/>
                  <a:pt x="123" y="12"/>
                  <a:pt x="123" y="12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18" y="18"/>
                  <a:pt x="101" y="11"/>
                  <a:pt x="82" y="11"/>
                </a:cubicBezTo>
                <a:cubicBezTo>
                  <a:pt x="63" y="11"/>
                  <a:pt x="45" y="18"/>
                  <a:pt x="32" y="30"/>
                </a:cubicBezTo>
                <a:cubicBezTo>
                  <a:pt x="28" y="25"/>
                  <a:pt x="28" y="25"/>
                  <a:pt x="28" y="25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1"/>
                  <a:pt x="41" y="10"/>
                </a:cubicBezTo>
                <a:cubicBezTo>
                  <a:pt x="41" y="10"/>
                  <a:pt x="41" y="9"/>
                  <a:pt x="40" y="9"/>
                </a:cubicBezTo>
                <a:cubicBezTo>
                  <a:pt x="31" y="0"/>
                  <a:pt x="17" y="0"/>
                  <a:pt x="9" y="9"/>
                </a:cubicBezTo>
                <a:cubicBezTo>
                  <a:pt x="0" y="17"/>
                  <a:pt x="0" y="31"/>
                  <a:pt x="9" y="40"/>
                </a:cubicBezTo>
                <a:cubicBezTo>
                  <a:pt x="9" y="41"/>
                  <a:pt x="10" y="41"/>
                  <a:pt x="10" y="41"/>
                </a:cubicBezTo>
                <a:cubicBezTo>
                  <a:pt x="11" y="41"/>
                  <a:pt x="12" y="41"/>
                  <a:pt x="12" y="40"/>
                </a:cubicBezTo>
                <a:cubicBezTo>
                  <a:pt x="24" y="29"/>
                  <a:pt x="24" y="29"/>
                  <a:pt x="24" y="29"/>
                </a:cubicBezTo>
                <a:cubicBezTo>
                  <a:pt x="28" y="33"/>
                  <a:pt x="28" y="33"/>
                  <a:pt x="28" y="33"/>
                </a:cubicBezTo>
                <a:cubicBezTo>
                  <a:pt x="15" y="47"/>
                  <a:pt x="7" y="65"/>
                  <a:pt x="7" y="85"/>
                </a:cubicBezTo>
                <a:cubicBezTo>
                  <a:pt x="7" y="112"/>
                  <a:pt x="22" y="136"/>
                  <a:pt x="44" y="149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35" y="158"/>
                  <a:pt x="35" y="160"/>
                  <a:pt x="36" y="161"/>
                </a:cubicBezTo>
                <a:cubicBezTo>
                  <a:pt x="36" y="162"/>
                  <a:pt x="37" y="162"/>
                  <a:pt x="38" y="162"/>
                </a:cubicBezTo>
                <a:cubicBezTo>
                  <a:pt x="38" y="162"/>
                  <a:pt x="39" y="162"/>
                  <a:pt x="40" y="161"/>
                </a:cubicBezTo>
                <a:cubicBezTo>
                  <a:pt x="49" y="152"/>
                  <a:pt x="49" y="152"/>
                  <a:pt x="49" y="152"/>
                </a:cubicBezTo>
                <a:cubicBezTo>
                  <a:pt x="59" y="157"/>
                  <a:pt x="70" y="159"/>
                  <a:pt x="82" y="159"/>
                </a:cubicBezTo>
                <a:cubicBezTo>
                  <a:pt x="93" y="159"/>
                  <a:pt x="105" y="157"/>
                  <a:pt x="114" y="152"/>
                </a:cubicBezTo>
                <a:cubicBezTo>
                  <a:pt x="124" y="161"/>
                  <a:pt x="124" y="161"/>
                  <a:pt x="124" y="161"/>
                </a:cubicBezTo>
                <a:cubicBezTo>
                  <a:pt x="124" y="162"/>
                  <a:pt x="125" y="162"/>
                  <a:pt x="126" y="162"/>
                </a:cubicBezTo>
                <a:cubicBezTo>
                  <a:pt x="127" y="162"/>
                  <a:pt x="127" y="162"/>
                  <a:pt x="128" y="161"/>
                </a:cubicBezTo>
                <a:cubicBezTo>
                  <a:pt x="129" y="160"/>
                  <a:pt x="129" y="158"/>
                  <a:pt x="128" y="157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41" y="136"/>
                  <a:pt x="156" y="112"/>
                  <a:pt x="156" y="85"/>
                </a:cubicBezTo>
                <a:cubicBezTo>
                  <a:pt x="156" y="65"/>
                  <a:pt x="148" y="47"/>
                  <a:pt x="135" y="33"/>
                </a:cubicBezTo>
                <a:lnTo>
                  <a:pt x="140" y="29"/>
                </a:lnTo>
                <a:close/>
                <a:moveTo>
                  <a:pt x="151" y="12"/>
                </a:moveTo>
                <a:cubicBezTo>
                  <a:pt x="157" y="18"/>
                  <a:pt x="158" y="28"/>
                  <a:pt x="153" y="34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6" y="6"/>
                  <a:pt x="145" y="7"/>
                  <a:pt x="151" y="12"/>
                </a:cubicBezTo>
                <a:close/>
                <a:moveTo>
                  <a:pt x="11" y="34"/>
                </a:moveTo>
                <a:cubicBezTo>
                  <a:pt x="6" y="28"/>
                  <a:pt x="7" y="18"/>
                  <a:pt x="12" y="12"/>
                </a:cubicBezTo>
                <a:cubicBezTo>
                  <a:pt x="18" y="7"/>
                  <a:pt x="28" y="6"/>
                  <a:pt x="34" y="11"/>
                </a:cubicBezTo>
                <a:lnTo>
                  <a:pt x="11" y="34"/>
                </a:lnTo>
                <a:close/>
                <a:moveTo>
                  <a:pt x="82" y="154"/>
                </a:moveTo>
                <a:cubicBezTo>
                  <a:pt x="44" y="154"/>
                  <a:pt x="13" y="123"/>
                  <a:pt x="13" y="85"/>
                </a:cubicBezTo>
                <a:cubicBezTo>
                  <a:pt x="13" y="47"/>
                  <a:pt x="44" y="16"/>
                  <a:pt x="82" y="16"/>
                </a:cubicBezTo>
                <a:cubicBezTo>
                  <a:pt x="120" y="16"/>
                  <a:pt x="151" y="47"/>
                  <a:pt x="151" y="85"/>
                </a:cubicBezTo>
                <a:cubicBezTo>
                  <a:pt x="151" y="123"/>
                  <a:pt x="120" y="154"/>
                  <a:pt x="82" y="154"/>
                </a:cubicBezTo>
                <a:close/>
                <a:moveTo>
                  <a:pt x="136" y="53"/>
                </a:moveTo>
                <a:cubicBezTo>
                  <a:pt x="131" y="44"/>
                  <a:pt x="123" y="36"/>
                  <a:pt x="114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04" y="25"/>
                  <a:pt x="93" y="22"/>
                  <a:pt x="82" y="22"/>
                </a:cubicBezTo>
                <a:cubicBezTo>
                  <a:pt x="70" y="22"/>
                  <a:pt x="60" y="25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1" y="36"/>
                  <a:pt x="33" y="44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2" y="63"/>
                  <a:pt x="19" y="74"/>
                  <a:pt x="19" y="85"/>
                </a:cubicBezTo>
                <a:cubicBezTo>
                  <a:pt x="19" y="96"/>
                  <a:pt x="22" y="107"/>
                  <a:pt x="27" y="116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33" y="126"/>
                  <a:pt x="41" y="134"/>
                  <a:pt x="50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60" y="145"/>
                  <a:pt x="70" y="148"/>
                  <a:pt x="82" y="148"/>
                </a:cubicBezTo>
                <a:cubicBezTo>
                  <a:pt x="93" y="148"/>
                  <a:pt x="104" y="145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0"/>
                  <a:pt x="113" y="140"/>
                  <a:pt x="114" y="140"/>
                </a:cubicBezTo>
                <a:cubicBezTo>
                  <a:pt x="123" y="134"/>
                  <a:pt x="131" y="126"/>
                  <a:pt x="136" y="117"/>
                </a:cubicBezTo>
                <a:cubicBezTo>
                  <a:pt x="136" y="117"/>
                  <a:pt x="137" y="117"/>
                  <a:pt x="137" y="117"/>
                </a:cubicBezTo>
                <a:cubicBezTo>
                  <a:pt x="137" y="117"/>
                  <a:pt x="137" y="117"/>
                  <a:pt x="137" y="116"/>
                </a:cubicBezTo>
                <a:cubicBezTo>
                  <a:pt x="142" y="107"/>
                  <a:pt x="145" y="96"/>
                  <a:pt x="145" y="85"/>
                </a:cubicBezTo>
                <a:cubicBezTo>
                  <a:pt x="145" y="74"/>
                  <a:pt x="142" y="63"/>
                  <a:pt x="137" y="53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7" y="53"/>
                  <a:pt x="137" y="53"/>
                  <a:pt x="136" y="53"/>
                </a:cubicBezTo>
                <a:close/>
                <a:moveTo>
                  <a:pt x="113" y="134"/>
                </a:moveTo>
                <a:cubicBezTo>
                  <a:pt x="112" y="131"/>
                  <a:pt x="112" y="131"/>
                  <a:pt x="112" y="131"/>
                </a:cubicBezTo>
                <a:cubicBezTo>
                  <a:pt x="111" y="130"/>
                  <a:pt x="109" y="129"/>
                  <a:pt x="108" y="130"/>
                </a:cubicBezTo>
                <a:cubicBezTo>
                  <a:pt x="107" y="131"/>
                  <a:pt x="106" y="133"/>
                  <a:pt x="107" y="134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1" y="140"/>
                  <a:pt x="93" y="142"/>
                  <a:pt x="85" y="143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8"/>
                  <a:pt x="83" y="137"/>
                  <a:pt x="82" y="137"/>
                </a:cubicBezTo>
                <a:cubicBezTo>
                  <a:pt x="80" y="137"/>
                  <a:pt x="79" y="138"/>
                  <a:pt x="79" y="140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71" y="142"/>
                  <a:pt x="62" y="140"/>
                  <a:pt x="55" y="136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57" y="133"/>
                  <a:pt x="57" y="131"/>
                  <a:pt x="56" y="130"/>
                </a:cubicBezTo>
                <a:cubicBezTo>
                  <a:pt x="54" y="129"/>
                  <a:pt x="53" y="130"/>
                  <a:pt x="52" y="131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44" y="129"/>
                  <a:pt x="38" y="123"/>
                  <a:pt x="33" y="116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7" y="114"/>
                  <a:pt x="37" y="112"/>
                  <a:pt x="37" y="111"/>
                </a:cubicBezTo>
                <a:cubicBezTo>
                  <a:pt x="36" y="110"/>
                  <a:pt x="34" y="109"/>
                  <a:pt x="33" y="110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7" y="104"/>
                  <a:pt x="25" y="96"/>
                  <a:pt x="24" y="88"/>
                </a:cubicBezTo>
                <a:cubicBezTo>
                  <a:pt x="27" y="88"/>
                  <a:pt x="27" y="88"/>
                  <a:pt x="27" y="88"/>
                </a:cubicBezTo>
                <a:cubicBezTo>
                  <a:pt x="28" y="88"/>
                  <a:pt x="30" y="86"/>
                  <a:pt x="30" y="85"/>
                </a:cubicBezTo>
                <a:cubicBezTo>
                  <a:pt x="30" y="83"/>
                  <a:pt x="28" y="82"/>
                  <a:pt x="27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5" y="74"/>
                  <a:pt x="27" y="66"/>
                  <a:pt x="30" y="59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0"/>
                  <a:pt x="34" y="60"/>
                  <a:pt x="34" y="60"/>
                </a:cubicBezTo>
                <a:cubicBezTo>
                  <a:pt x="35" y="60"/>
                  <a:pt x="36" y="60"/>
                  <a:pt x="37" y="59"/>
                </a:cubicBezTo>
                <a:cubicBezTo>
                  <a:pt x="37" y="58"/>
                  <a:pt x="37" y="56"/>
                  <a:pt x="36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8" y="47"/>
                  <a:pt x="44" y="41"/>
                  <a:pt x="51" y="36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40"/>
                  <a:pt x="53" y="40"/>
                  <a:pt x="54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7" y="37"/>
                  <a:pt x="57" y="36"/>
                </a:cubicBezTo>
                <a:cubicBezTo>
                  <a:pt x="55" y="34"/>
                  <a:pt x="55" y="34"/>
                  <a:pt x="55" y="34"/>
                </a:cubicBezTo>
                <a:cubicBezTo>
                  <a:pt x="62" y="30"/>
                  <a:pt x="71" y="28"/>
                  <a:pt x="79" y="27"/>
                </a:cubicBezTo>
                <a:cubicBezTo>
                  <a:pt x="79" y="30"/>
                  <a:pt x="79" y="30"/>
                  <a:pt x="79" y="30"/>
                </a:cubicBezTo>
                <a:cubicBezTo>
                  <a:pt x="79" y="31"/>
                  <a:pt x="80" y="33"/>
                  <a:pt x="82" y="33"/>
                </a:cubicBezTo>
                <a:cubicBezTo>
                  <a:pt x="83" y="33"/>
                  <a:pt x="85" y="31"/>
                  <a:pt x="85" y="30"/>
                </a:cubicBezTo>
                <a:cubicBezTo>
                  <a:pt x="85" y="27"/>
                  <a:pt x="85" y="27"/>
                  <a:pt x="85" y="27"/>
                </a:cubicBezTo>
                <a:cubicBezTo>
                  <a:pt x="93" y="28"/>
                  <a:pt x="101" y="30"/>
                  <a:pt x="108" y="34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6" y="37"/>
                  <a:pt x="107" y="39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10" y="40"/>
                  <a:pt x="111" y="40"/>
                  <a:pt x="112" y="39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20" y="41"/>
                  <a:pt x="126" y="47"/>
                  <a:pt x="130" y="54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27" y="56"/>
                  <a:pt x="126" y="58"/>
                  <a:pt x="127" y="59"/>
                </a:cubicBezTo>
                <a:cubicBezTo>
                  <a:pt x="128" y="60"/>
                  <a:pt x="128" y="60"/>
                  <a:pt x="129" y="60"/>
                </a:cubicBezTo>
                <a:cubicBezTo>
                  <a:pt x="130" y="60"/>
                  <a:pt x="130" y="60"/>
                  <a:pt x="131" y="60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7" y="66"/>
                  <a:pt x="139" y="74"/>
                  <a:pt x="139" y="82"/>
                </a:cubicBezTo>
                <a:cubicBezTo>
                  <a:pt x="137" y="82"/>
                  <a:pt x="137" y="82"/>
                  <a:pt x="137" y="82"/>
                </a:cubicBezTo>
                <a:cubicBezTo>
                  <a:pt x="135" y="82"/>
                  <a:pt x="134" y="83"/>
                  <a:pt x="134" y="85"/>
                </a:cubicBezTo>
                <a:cubicBezTo>
                  <a:pt x="134" y="86"/>
                  <a:pt x="135" y="88"/>
                  <a:pt x="137" y="88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39" y="96"/>
                  <a:pt x="137" y="104"/>
                  <a:pt x="133" y="111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29" y="109"/>
                  <a:pt x="128" y="110"/>
                  <a:pt x="127" y="111"/>
                </a:cubicBezTo>
                <a:cubicBezTo>
                  <a:pt x="126" y="112"/>
                  <a:pt x="127" y="114"/>
                  <a:pt x="128" y="115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26" y="123"/>
                  <a:pt x="120" y="129"/>
                  <a:pt x="113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1851426" y="4112625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请输入商业模式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23670" y="5012055"/>
            <a:ext cx="76682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请简要介绍您的商业模式，商业模式是关于企业如何运转，如何商业化的一种归纳，例如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B2C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C2C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等等，您可以在商业模式下具体展开。</a:t>
            </a: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257800" y="1952625"/>
            <a:ext cx="1800000" cy="1800000"/>
          </a:xfrm>
          <a:prstGeom prst="ellipse">
            <a:avLst/>
          </a:prstGeom>
          <a:solidFill>
            <a:srgbClr val="69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077800" y="1772625"/>
            <a:ext cx="2160000" cy="21600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57554" y="41126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请输入商业模式</a:t>
            </a:r>
          </a:p>
        </p:txBody>
      </p:sp>
      <p:sp>
        <p:nvSpPr>
          <p:cNvPr id="8" name="Freeform 2130"/>
          <p:cNvSpPr>
            <a:spLocks noEditPoints="1"/>
          </p:cNvSpPr>
          <p:nvPr/>
        </p:nvSpPr>
        <p:spPr bwMode="auto">
          <a:xfrm>
            <a:off x="5884750" y="2585925"/>
            <a:ext cx="546100" cy="533400"/>
          </a:xfrm>
          <a:custGeom>
            <a:avLst/>
            <a:gdLst>
              <a:gd name="T0" fmla="*/ 131 w 160"/>
              <a:gd name="T1" fmla="*/ 76 h 155"/>
              <a:gd name="T2" fmla="*/ 23 w 160"/>
              <a:gd name="T3" fmla="*/ 73 h 155"/>
              <a:gd name="T4" fmla="*/ 26 w 160"/>
              <a:gd name="T5" fmla="*/ 70 h 155"/>
              <a:gd name="T6" fmla="*/ 35 w 160"/>
              <a:gd name="T7" fmla="*/ 85 h 155"/>
              <a:gd name="T8" fmla="*/ 32 w 160"/>
              <a:gd name="T9" fmla="*/ 82 h 155"/>
              <a:gd name="T10" fmla="*/ 55 w 160"/>
              <a:gd name="T11" fmla="*/ 82 h 155"/>
              <a:gd name="T12" fmla="*/ 41 w 160"/>
              <a:gd name="T13" fmla="*/ 91 h 155"/>
              <a:gd name="T14" fmla="*/ 44 w 160"/>
              <a:gd name="T15" fmla="*/ 88 h 155"/>
              <a:gd name="T16" fmla="*/ 61 w 160"/>
              <a:gd name="T17" fmla="*/ 94 h 155"/>
              <a:gd name="T18" fmla="*/ 58 w 160"/>
              <a:gd name="T19" fmla="*/ 91 h 155"/>
              <a:gd name="T20" fmla="*/ 73 w 160"/>
              <a:gd name="T21" fmla="*/ 99 h 155"/>
              <a:gd name="T22" fmla="*/ 84 w 160"/>
              <a:gd name="T23" fmla="*/ 99 h 155"/>
              <a:gd name="T24" fmla="*/ 87 w 160"/>
              <a:gd name="T25" fmla="*/ 97 h 155"/>
              <a:gd name="T26" fmla="*/ 96 w 160"/>
              <a:gd name="T27" fmla="*/ 94 h 155"/>
              <a:gd name="T28" fmla="*/ 93 w 160"/>
              <a:gd name="T29" fmla="*/ 91 h 155"/>
              <a:gd name="T30" fmla="*/ 82 w 160"/>
              <a:gd name="T31" fmla="*/ 108 h 155"/>
              <a:gd name="T32" fmla="*/ 102 w 160"/>
              <a:gd name="T33" fmla="*/ 82 h 155"/>
              <a:gd name="T34" fmla="*/ 105 w 160"/>
              <a:gd name="T35" fmla="*/ 79 h 155"/>
              <a:gd name="T36" fmla="*/ 122 w 160"/>
              <a:gd name="T37" fmla="*/ 85 h 155"/>
              <a:gd name="T38" fmla="*/ 119 w 160"/>
              <a:gd name="T39" fmla="*/ 82 h 155"/>
              <a:gd name="T40" fmla="*/ 117 w 160"/>
              <a:gd name="T41" fmla="*/ 91 h 155"/>
              <a:gd name="T42" fmla="*/ 132 w 160"/>
              <a:gd name="T43" fmla="*/ 93 h 155"/>
              <a:gd name="T44" fmla="*/ 80 w 160"/>
              <a:gd name="T45" fmla="*/ 155 h 155"/>
              <a:gd name="T46" fmla="*/ 0 w 160"/>
              <a:gd name="T47" fmla="*/ 77 h 155"/>
              <a:gd name="T48" fmla="*/ 80 w 160"/>
              <a:gd name="T49" fmla="*/ 0 h 155"/>
              <a:gd name="T50" fmla="*/ 160 w 160"/>
              <a:gd name="T51" fmla="*/ 77 h 155"/>
              <a:gd name="T52" fmla="*/ 12 w 160"/>
              <a:gd name="T53" fmla="*/ 45 h 155"/>
              <a:gd name="T54" fmla="*/ 126 w 160"/>
              <a:gd name="T55" fmla="*/ 58 h 155"/>
              <a:gd name="T56" fmla="*/ 12 w 160"/>
              <a:gd name="T57" fmla="*/ 45 h 155"/>
              <a:gd name="T58" fmla="*/ 18 w 160"/>
              <a:gd name="T59" fmla="*/ 79 h 155"/>
              <a:gd name="T60" fmla="*/ 50 w 160"/>
              <a:gd name="T61" fmla="*/ 99 h 155"/>
              <a:gd name="T62" fmla="*/ 54 w 160"/>
              <a:gd name="T63" fmla="*/ 102 h 155"/>
              <a:gd name="T64" fmla="*/ 64 w 160"/>
              <a:gd name="T65" fmla="*/ 107 h 155"/>
              <a:gd name="T66" fmla="*/ 93 w 160"/>
              <a:gd name="T67" fmla="*/ 108 h 155"/>
              <a:gd name="T68" fmla="*/ 105 w 160"/>
              <a:gd name="T69" fmla="*/ 102 h 155"/>
              <a:gd name="T70" fmla="*/ 108 w 160"/>
              <a:gd name="T71" fmla="*/ 99 h 155"/>
              <a:gd name="T72" fmla="*/ 126 w 160"/>
              <a:gd name="T73" fmla="*/ 90 h 155"/>
              <a:gd name="T74" fmla="*/ 140 w 160"/>
              <a:gd name="T75" fmla="*/ 79 h 155"/>
              <a:gd name="T76" fmla="*/ 126 w 160"/>
              <a:gd name="T77" fmla="*/ 65 h 155"/>
              <a:gd name="T78" fmla="*/ 122 w 160"/>
              <a:gd name="T79" fmla="*/ 67 h 155"/>
              <a:gd name="T80" fmla="*/ 114 w 160"/>
              <a:gd name="T81" fmla="*/ 76 h 155"/>
              <a:gd name="T82" fmla="*/ 82 w 160"/>
              <a:gd name="T83" fmla="*/ 91 h 155"/>
              <a:gd name="T84" fmla="*/ 76 w 160"/>
              <a:gd name="T85" fmla="*/ 89 h 155"/>
              <a:gd name="T86" fmla="*/ 44 w 160"/>
              <a:gd name="T87" fmla="*/ 76 h 155"/>
              <a:gd name="T88" fmla="*/ 37 w 160"/>
              <a:gd name="T89" fmla="*/ 67 h 155"/>
              <a:gd name="T90" fmla="*/ 12 w 160"/>
              <a:gd name="T91" fmla="*/ 77 h 155"/>
              <a:gd name="T92" fmla="*/ 34 w 160"/>
              <a:gd name="T93" fmla="*/ 97 h 155"/>
              <a:gd name="T94" fmla="*/ 148 w 160"/>
              <a:gd name="T95" fmla="*/ 11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55">
                <a:moveTo>
                  <a:pt x="131" y="70"/>
                </a:moveTo>
                <a:cubicBezTo>
                  <a:pt x="133" y="70"/>
                  <a:pt x="134" y="72"/>
                  <a:pt x="134" y="73"/>
                </a:cubicBezTo>
                <a:cubicBezTo>
                  <a:pt x="134" y="75"/>
                  <a:pt x="133" y="76"/>
                  <a:pt x="131" y="76"/>
                </a:cubicBezTo>
                <a:cubicBezTo>
                  <a:pt x="129" y="76"/>
                  <a:pt x="128" y="75"/>
                  <a:pt x="128" y="73"/>
                </a:cubicBezTo>
                <a:cubicBezTo>
                  <a:pt x="128" y="72"/>
                  <a:pt x="129" y="70"/>
                  <a:pt x="131" y="70"/>
                </a:cubicBezTo>
                <a:close/>
                <a:moveTo>
                  <a:pt x="23" y="73"/>
                </a:moveTo>
                <a:cubicBezTo>
                  <a:pt x="23" y="75"/>
                  <a:pt x="25" y="76"/>
                  <a:pt x="26" y="76"/>
                </a:cubicBezTo>
                <a:cubicBezTo>
                  <a:pt x="28" y="76"/>
                  <a:pt x="29" y="75"/>
                  <a:pt x="29" y="73"/>
                </a:cubicBezTo>
                <a:cubicBezTo>
                  <a:pt x="29" y="72"/>
                  <a:pt x="28" y="70"/>
                  <a:pt x="26" y="70"/>
                </a:cubicBezTo>
                <a:cubicBezTo>
                  <a:pt x="25" y="70"/>
                  <a:pt x="23" y="72"/>
                  <a:pt x="23" y="73"/>
                </a:cubicBezTo>
                <a:close/>
                <a:moveTo>
                  <a:pt x="32" y="82"/>
                </a:moveTo>
                <a:cubicBezTo>
                  <a:pt x="32" y="84"/>
                  <a:pt x="33" y="85"/>
                  <a:pt x="35" y="85"/>
                </a:cubicBezTo>
                <a:cubicBezTo>
                  <a:pt x="37" y="85"/>
                  <a:pt x="38" y="84"/>
                  <a:pt x="38" y="82"/>
                </a:cubicBezTo>
                <a:cubicBezTo>
                  <a:pt x="38" y="80"/>
                  <a:pt x="37" y="79"/>
                  <a:pt x="35" y="79"/>
                </a:cubicBezTo>
                <a:cubicBezTo>
                  <a:pt x="33" y="79"/>
                  <a:pt x="32" y="80"/>
                  <a:pt x="32" y="82"/>
                </a:cubicBezTo>
                <a:close/>
                <a:moveTo>
                  <a:pt x="50" y="82"/>
                </a:moveTo>
                <a:cubicBezTo>
                  <a:pt x="50" y="84"/>
                  <a:pt x="51" y="85"/>
                  <a:pt x="52" y="85"/>
                </a:cubicBezTo>
                <a:cubicBezTo>
                  <a:pt x="54" y="85"/>
                  <a:pt x="55" y="84"/>
                  <a:pt x="55" y="82"/>
                </a:cubicBezTo>
                <a:cubicBezTo>
                  <a:pt x="55" y="80"/>
                  <a:pt x="54" y="79"/>
                  <a:pt x="52" y="79"/>
                </a:cubicBezTo>
                <a:cubicBezTo>
                  <a:pt x="51" y="79"/>
                  <a:pt x="50" y="80"/>
                  <a:pt x="50" y="82"/>
                </a:cubicBezTo>
                <a:close/>
                <a:moveTo>
                  <a:pt x="41" y="91"/>
                </a:moveTo>
                <a:cubicBezTo>
                  <a:pt x="41" y="92"/>
                  <a:pt x="42" y="94"/>
                  <a:pt x="44" y="94"/>
                </a:cubicBezTo>
                <a:cubicBezTo>
                  <a:pt x="45" y="94"/>
                  <a:pt x="47" y="92"/>
                  <a:pt x="47" y="91"/>
                </a:cubicBezTo>
                <a:cubicBezTo>
                  <a:pt x="47" y="89"/>
                  <a:pt x="45" y="88"/>
                  <a:pt x="44" y="88"/>
                </a:cubicBezTo>
                <a:cubicBezTo>
                  <a:pt x="42" y="88"/>
                  <a:pt x="41" y="89"/>
                  <a:pt x="41" y="91"/>
                </a:cubicBezTo>
                <a:close/>
                <a:moveTo>
                  <a:pt x="58" y="91"/>
                </a:moveTo>
                <a:cubicBezTo>
                  <a:pt x="58" y="92"/>
                  <a:pt x="60" y="94"/>
                  <a:pt x="61" y="94"/>
                </a:cubicBezTo>
                <a:cubicBezTo>
                  <a:pt x="63" y="94"/>
                  <a:pt x="64" y="92"/>
                  <a:pt x="64" y="91"/>
                </a:cubicBezTo>
                <a:cubicBezTo>
                  <a:pt x="64" y="89"/>
                  <a:pt x="63" y="88"/>
                  <a:pt x="61" y="88"/>
                </a:cubicBezTo>
                <a:cubicBezTo>
                  <a:pt x="60" y="88"/>
                  <a:pt x="58" y="89"/>
                  <a:pt x="58" y="91"/>
                </a:cubicBezTo>
                <a:close/>
                <a:moveTo>
                  <a:pt x="67" y="99"/>
                </a:moveTo>
                <a:cubicBezTo>
                  <a:pt x="67" y="101"/>
                  <a:pt x="68" y="102"/>
                  <a:pt x="70" y="102"/>
                </a:cubicBezTo>
                <a:cubicBezTo>
                  <a:pt x="72" y="102"/>
                  <a:pt x="73" y="101"/>
                  <a:pt x="73" y="99"/>
                </a:cubicBezTo>
                <a:cubicBezTo>
                  <a:pt x="73" y="98"/>
                  <a:pt x="72" y="97"/>
                  <a:pt x="70" y="97"/>
                </a:cubicBezTo>
                <a:cubicBezTo>
                  <a:pt x="68" y="97"/>
                  <a:pt x="67" y="98"/>
                  <a:pt x="67" y="99"/>
                </a:cubicBezTo>
                <a:close/>
                <a:moveTo>
                  <a:pt x="84" y="99"/>
                </a:moveTo>
                <a:cubicBezTo>
                  <a:pt x="84" y="101"/>
                  <a:pt x="86" y="102"/>
                  <a:pt x="87" y="102"/>
                </a:cubicBezTo>
                <a:cubicBezTo>
                  <a:pt x="89" y="102"/>
                  <a:pt x="90" y="101"/>
                  <a:pt x="90" y="99"/>
                </a:cubicBezTo>
                <a:cubicBezTo>
                  <a:pt x="90" y="98"/>
                  <a:pt x="89" y="97"/>
                  <a:pt x="87" y="97"/>
                </a:cubicBezTo>
                <a:cubicBezTo>
                  <a:pt x="86" y="97"/>
                  <a:pt x="84" y="98"/>
                  <a:pt x="84" y="99"/>
                </a:cubicBezTo>
                <a:close/>
                <a:moveTo>
                  <a:pt x="93" y="91"/>
                </a:moveTo>
                <a:cubicBezTo>
                  <a:pt x="93" y="92"/>
                  <a:pt x="95" y="94"/>
                  <a:pt x="96" y="94"/>
                </a:cubicBezTo>
                <a:cubicBezTo>
                  <a:pt x="98" y="94"/>
                  <a:pt x="99" y="92"/>
                  <a:pt x="99" y="91"/>
                </a:cubicBezTo>
                <a:cubicBezTo>
                  <a:pt x="99" y="89"/>
                  <a:pt x="98" y="88"/>
                  <a:pt x="96" y="88"/>
                </a:cubicBezTo>
                <a:cubicBezTo>
                  <a:pt x="95" y="88"/>
                  <a:pt x="93" y="89"/>
                  <a:pt x="93" y="91"/>
                </a:cubicBezTo>
                <a:close/>
                <a:moveTo>
                  <a:pt x="76" y="108"/>
                </a:moveTo>
                <a:cubicBezTo>
                  <a:pt x="76" y="110"/>
                  <a:pt x="77" y="111"/>
                  <a:pt x="79" y="111"/>
                </a:cubicBezTo>
                <a:cubicBezTo>
                  <a:pt x="80" y="111"/>
                  <a:pt x="82" y="110"/>
                  <a:pt x="82" y="108"/>
                </a:cubicBezTo>
                <a:cubicBezTo>
                  <a:pt x="82" y="107"/>
                  <a:pt x="80" y="105"/>
                  <a:pt x="79" y="105"/>
                </a:cubicBezTo>
                <a:cubicBezTo>
                  <a:pt x="77" y="105"/>
                  <a:pt x="76" y="107"/>
                  <a:pt x="76" y="108"/>
                </a:cubicBezTo>
                <a:close/>
                <a:moveTo>
                  <a:pt x="102" y="82"/>
                </a:moveTo>
                <a:cubicBezTo>
                  <a:pt x="102" y="84"/>
                  <a:pt x="103" y="85"/>
                  <a:pt x="105" y="85"/>
                </a:cubicBezTo>
                <a:cubicBezTo>
                  <a:pt x="106" y="85"/>
                  <a:pt x="108" y="84"/>
                  <a:pt x="108" y="82"/>
                </a:cubicBezTo>
                <a:cubicBezTo>
                  <a:pt x="108" y="80"/>
                  <a:pt x="106" y="79"/>
                  <a:pt x="105" y="79"/>
                </a:cubicBezTo>
                <a:cubicBezTo>
                  <a:pt x="103" y="79"/>
                  <a:pt x="102" y="80"/>
                  <a:pt x="102" y="82"/>
                </a:cubicBezTo>
                <a:close/>
                <a:moveTo>
                  <a:pt x="119" y="82"/>
                </a:moveTo>
                <a:cubicBezTo>
                  <a:pt x="119" y="84"/>
                  <a:pt x="121" y="85"/>
                  <a:pt x="122" y="85"/>
                </a:cubicBezTo>
                <a:cubicBezTo>
                  <a:pt x="124" y="85"/>
                  <a:pt x="125" y="84"/>
                  <a:pt x="125" y="82"/>
                </a:cubicBezTo>
                <a:cubicBezTo>
                  <a:pt x="125" y="80"/>
                  <a:pt x="124" y="79"/>
                  <a:pt x="122" y="79"/>
                </a:cubicBezTo>
                <a:cubicBezTo>
                  <a:pt x="121" y="79"/>
                  <a:pt x="119" y="80"/>
                  <a:pt x="119" y="82"/>
                </a:cubicBezTo>
                <a:close/>
                <a:moveTo>
                  <a:pt x="111" y="91"/>
                </a:moveTo>
                <a:cubicBezTo>
                  <a:pt x="111" y="92"/>
                  <a:pt x="112" y="94"/>
                  <a:pt x="114" y="94"/>
                </a:cubicBezTo>
                <a:cubicBezTo>
                  <a:pt x="115" y="94"/>
                  <a:pt x="117" y="92"/>
                  <a:pt x="117" y="91"/>
                </a:cubicBezTo>
                <a:cubicBezTo>
                  <a:pt x="117" y="89"/>
                  <a:pt x="115" y="88"/>
                  <a:pt x="114" y="88"/>
                </a:cubicBezTo>
                <a:cubicBezTo>
                  <a:pt x="112" y="88"/>
                  <a:pt x="111" y="89"/>
                  <a:pt x="111" y="91"/>
                </a:cubicBezTo>
                <a:close/>
                <a:moveTo>
                  <a:pt x="132" y="93"/>
                </a:moveTo>
                <a:cubicBezTo>
                  <a:pt x="132" y="94"/>
                  <a:pt x="132" y="94"/>
                  <a:pt x="132" y="94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80" y="155"/>
                  <a:pt x="80" y="155"/>
                  <a:pt x="80" y="155"/>
                </a:cubicBezTo>
                <a:cubicBezTo>
                  <a:pt x="0" y="109"/>
                  <a:pt x="0" y="109"/>
                  <a:pt x="0" y="109"/>
                </a:cubicBezTo>
                <a:cubicBezTo>
                  <a:pt x="28" y="94"/>
                  <a:pt x="28" y="94"/>
                  <a:pt x="28" y="94"/>
                </a:cubicBezTo>
                <a:cubicBezTo>
                  <a:pt x="0" y="77"/>
                  <a:pt x="0" y="77"/>
                  <a:pt x="0" y="77"/>
                </a:cubicBezTo>
                <a:cubicBezTo>
                  <a:pt x="28" y="61"/>
                  <a:pt x="28" y="61"/>
                  <a:pt x="28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80" y="0"/>
                  <a:pt x="80" y="0"/>
                  <a:pt x="80" y="0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2" y="93"/>
                  <a:pt x="132" y="93"/>
                  <a:pt x="132" y="93"/>
                </a:cubicBezTo>
                <a:close/>
                <a:moveTo>
                  <a:pt x="12" y="45"/>
                </a:moveTo>
                <a:cubicBezTo>
                  <a:pt x="80" y="84"/>
                  <a:pt x="80" y="84"/>
                  <a:pt x="80" y="84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80" y="7"/>
                  <a:pt x="80" y="7"/>
                  <a:pt x="80" y="7"/>
                </a:cubicBezTo>
                <a:lnTo>
                  <a:pt x="12" y="45"/>
                </a:lnTo>
                <a:close/>
                <a:moveTo>
                  <a:pt x="12" y="77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7" y="79"/>
                  <a:pt x="18" y="79"/>
                </a:cubicBezTo>
                <a:cubicBezTo>
                  <a:pt x="19" y="79"/>
                  <a:pt x="20" y="80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50" y="99"/>
                  <a:pt x="50" y="99"/>
                  <a:pt x="50" y="99"/>
                </a:cubicBezTo>
                <a:cubicBezTo>
                  <a:pt x="50" y="98"/>
                  <a:pt x="51" y="97"/>
                  <a:pt x="52" y="97"/>
                </a:cubicBezTo>
                <a:cubicBezTo>
                  <a:pt x="54" y="97"/>
                  <a:pt x="55" y="98"/>
                  <a:pt x="55" y="99"/>
                </a:cubicBezTo>
                <a:cubicBezTo>
                  <a:pt x="55" y="100"/>
                  <a:pt x="55" y="101"/>
                  <a:pt x="54" y="102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3" y="105"/>
                  <a:pt x="64" y="106"/>
                  <a:pt x="64" y="10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9"/>
                  <a:pt x="93" y="108"/>
                  <a:pt x="93" y="108"/>
                </a:cubicBezTo>
                <a:cubicBezTo>
                  <a:pt x="93" y="107"/>
                  <a:pt x="95" y="105"/>
                  <a:pt x="96" y="105"/>
                </a:cubicBezTo>
                <a:cubicBezTo>
                  <a:pt x="97" y="105"/>
                  <a:pt x="98" y="106"/>
                  <a:pt x="98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3" y="102"/>
                  <a:pt x="102" y="101"/>
                  <a:pt x="102" y="99"/>
                </a:cubicBezTo>
                <a:cubicBezTo>
                  <a:pt x="102" y="98"/>
                  <a:pt x="103" y="97"/>
                  <a:pt x="105" y="97"/>
                </a:cubicBezTo>
                <a:cubicBezTo>
                  <a:pt x="106" y="97"/>
                  <a:pt x="108" y="98"/>
                  <a:pt x="108" y="99"/>
                </a:cubicBezTo>
                <a:cubicBezTo>
                  <a:pt x="108" y="100"/>
                  <a:pt x="108" y="100"/>
                  <a:pt x="107" y="101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3"/>
                  <a:pt x="137" y="83"/>
                  <a:pt x="137" y="82"/>
                </a:cubicBezTo>
                <a:cubicBezTo>
                  <a:pt x="137" y="80"/>
                  <a:pt x="138" y="79"/>
                  <a:pt x="140" y="79"/>
                </a:cubicBezTo>
                <a:cubicBezTo>
                  <a:pt x="141" y="79"/>
                  <a:pt x="142" y="80"/>
                  <a:pt x="142" y="81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5" y="67"/>
                  <a:pt x="124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1"/>
                  <a:pt x="117" y="72"/>
                  <a:pt x="117" y="73"/>
                </a:cubicBezTo>
                <a:cubicBezTo>
                  <a:pt x="117" y="75"/>
                  <a:pt x="115" y="76"/>
                  <a:pt x="114" y="76"/>
                </a:cubicBezTo>
                <a:cubicBezTo>
                  <a:pt x="112" y="76"/>
                  <a:pt x="111" y="75"/>
                  <a:pt x="111" y="74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0"/>
                  <a:pt x="82" y="91"/>
                  <a:pt x="82" y="91"/>
                </a:cubicBezTo>
                <a:cubicBezTo>
                  <a:pt x="82" y="92"/>
                  <a:pt x="80" y="94"/>
                  <a:pt x="79" y="94"/>
                </a:cubicBezTo>
                <a:cubicBezTo>
                  <a:pt x="77" y="94"/>
                  <a:pt x="76" y="92"/>
                  <a:pt x="76" y="91"/>
                </a:cubicBezTo>
                <a:cubicBezTo>
                  <a:pt x="76" y="90"/>
                  <a:pt x="76" y="90"/>
                  <a:pt x="76" y="89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3"/>
                  <a:pt x="47" y="73"/>
                </a:cubicBezTo>
                <a:cubicBezTo>
                  <a:pt x="47" y="75"/>
                  <a:pt x="45" y="76"/>
                  <a:pt x="44" y="76"/>
                </a:cubicBezTo>
                <a:cubicBezTo>
                  <a:pt x="42" y="76"/>
                  <a:pt x="41" y="75"/>
                  <a:pt x="41" y="73"/>
                </a:cubicBezTo>
                <a:cubicBezTo>
                  <a:pt x="41" y="72"/>
                  <a:pt x="42" y="70"/>
                  <a:pt x="44" y="70"/>
                </a:cubicBezTo>
                <a:cubicBezTo>
                  <a:pt x="37" y="67"/>
                  <a:pt x="37" y="67"/>
                  <a:pt x="37" y="67"/>
                </a:cubicBezTo>
                <a:cubicBezTo>
                  <a:pt x="36" y="67"/>
                  <a:pt x="36" y="67"/>
                  <a:pt x="35" y="67"/>
                </a:cubicBezTo>
                <a:cubicBezTo>
                  <a:pt x="34" y="67"/>
                  <a:pt x="33" y="67"/>
                  <a:pt x="32" y="66"/>
                </a:cubicBezTo>
                <a:lnTo>
                  <a:pt x="12" y="77"/>
                </a:lnTo>
                <a:close/>
                <a:moveTo>
                  <a:pt x="126" y="97"/>
                </a:moveTo>
                <a:cubicBezTo>
                  <a:pt x="80" y="123"/>
                  <a:pt x="80" y="123"/>
                  <a:pt x="80" y="123"/>
                </a:cubicBezTo>
                <a:cubicBezTo>
                  <a:pt x="34" y="97"/>
                  <a:pt x="34" y="97"/>
                  <a:pt x="34" y="97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148" y="110"/>
                  <a:pt x="148" y="110"/>
                  <a:pt x="148" y="110"/>
                </a:cubicBezTo>
                <a:lnTo>
                  <a:pt x="126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8648454" y="1952625"/>
            <a:ext cx="1800000" cy="1800000"/>
          </a:xfrm>
          <a:prstGeom prst="ellipse">
            <a:avLst/>
          </a:prstGeom>
          <a:solidFill>
            <a:srgbClr val="69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8468454" y="1772625"/>
            <a:ext cx="2160000" cy="21600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648208" y="41126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请输入商业模式</a:t>
            </a:r>
          </a:p>
        </p:txBody>
      </p:sp>
      <p:sp>
        <p:nvSpPr>
          <p:cNvPr id="7" name="Freeform 2073"/>
          <p:cNvSpPr>
            <a:spLocks noEditPoints="1"/>
          </p:cNvSpPr>
          <p:nvPr/>
        </p:nvSpPr>
        <p:spPr bwMode="auto">
          <a:xfrm>
            <a:off x="9276991" y="2570050"/>
            <a:ext cx="542925" cy="549275"/>
          </a:xfrm>
          <a:custGeom>
            <a:avLst/>
            <a:gdLst>
              <a:gd name="T0" fmla="*/ 91 w 159"/>
              <a:gd name="T1" fmla="*/ 157 h 160"/>
              <a:gd name="T2" fmla="*/ 88 w 159"/>
              <a:gd name="T3" fmla="*/ 160 h 160"/>
              <a:gd name="T4" fmla="*/ 80 w 159"/>
              <a:gd name="T5" fmla="*/ 74 h 160"/>
              <a:gd name="T6" fmla="*/ 86 w 159"/>
              <a:gd name="T7" fmla="*/ 72 h 160"/>
              <a:gd name="T8" fmla="*/ 83 w 159"/>
              <a:gd name="T9" fmla="*/ 0 h 160"/>
              <a:gd name="T10" fmla="*/ 41 w 159"/>
              <a:gd name="T11" fmla="*/ 13 h 160"/>
              <a:gd name="T12" fmla="*/ 44 w 159"/>
              <a:gd name="T13" fmla="*/ 18 h 160"/>
              <a:gd name="T14" fmla="*/ 83 w 159"/>
              <a:gd name="T15" fmla="*/ 5 h 160"/>
              <a:gd name="T16" fmla="*/ 153 w 159"/>
              <a:gd name="T17" fmla="*/ 87 h 160"/>
              <a:gd name="T18" fmla="*/ 156 w 159"/>
              <a:gd name="T19" fmla="*/ 89 h 160"/>
              <a:gd name="T20" fmla="*/ 150 w 159"/>
              <a:gd name="T21" fmla="*/ 45 h 160"/>
              <a:gd name="T22" fmla="*/ 33 w 159"/>
              <a:gd name="T23" fmla="*/ 23 h 160"/>
              <a:gd name="T24" fmla="*/ 13 w 159"/>
              <a:gd name="T25" fmla="*/ 109 h 160"/>
              <a:gd name="T26" fmla="*/ 17 w 159"/>
              <a:gd name="T27" fmla="*/ 111 h 160"/>
              <a:gd name="T28" fmla="*/ 33 w 159"/>
              <a:gd name="T29" fmla="*/ 26 h 160"/>
              <a:gd name="T30" fmla="*/ 61 w 159"/>
              <a:gd name="T31" fmla="*/ 21 h 160"/>
              <a:gd name="T32" fmla="*/ 30 w 159"/>
              <a:gd name="T33" fmla="*/ 97 h 160"/>
              <a:gd name="T34" fmla="*/ 34 w 159"/>
              <a:gd name="T35" fmla="*/ 138 h 160"/>
              <a:gd name="T36" fmla="*/ 36 w 159"/>
              <a:gd name="T37" fmla="*/ 97 h 160"/>
              <a:gd name="T38" fmla="*/ 63 w 159"/>
              <a:gd name="T39" fmla="*/ 26 h 160"/>
              <a:gd name="T40" fmla="*/ 133 w 159"/>
              <a:gd name="T41" fmla="*/ 59 h 160"/>
              <a:gd name="T42" fmla="*/ 140 w 159"/>
              <a:gd name="T43" fmla="*/ 133 h 160"/>
              <a:gd name="T44" fmla="*/ 138 w 159"/>
              <a:gd name="T45" fmla="*/ 57 h 160"/>
              <a:gd name="T46" fmla="*/ 83 w 159"/>
              <a:gd name="T47" fmla="*/ 33 h 160"/>
              <a:gd name="T48" fmla="*/ 72 w 159"/>
              <a:gd name="T49" fmla="*/ 37 h 160"/>
              <a:gd name="T50" fmla="*/ 83 w 159"/>
              <a:gd name="T51" fmla="*/ 38 h 160"/>
              <a:gd name="T52" fmla="*/ 121 w 159"/>
              <a:gd name="T53" fmla="*/ 144 h 160"/>
              <a:gd name="T54" fmla="*/ 124 w 159"/>
              <a:gd name="T55" fmla="*/ 146 h 160"/>
              <a:gd name="T56" fmla="*/ 120 w 159"/>
              <a:gd name="T57" fmla="*/ 57 h 160"/>
              <a:gd name="T58" fmla="*/ 63 w 159"/>
              <a:gd name="T59" fmla="*/ 44 h 160"/>
              <a:gd name="T60" fmla="*/ 60 w 159"/>
              <a:gd name="T61" fmla="*/ 40 h 160"/>
              <a:gd name="T62" fmla="*/ 50 w 159"/>
              <a:gd name="T63" fmla="*/ 138 h 160"/>
              <a:gd name="T64" fmla="*/ 56 w 159"/>
              <a:gd name="T65" fmla="*/ 138 h 160"/>
              <a:gd name="T66" fmla="*/ 63 w 159"/>
              <a:gd name="T67" fmla="*/ 44 h 160"/>
              <a:gd name="T68" fmla="*/ 107 w 159"/>
              <a:gd name="T69" fmla="*/ 127 h 160"/>
              <a:gd name="T70" fmla="*/ 104 w 159"/>
              <a:gd name="T71" fmla="*/ 130 h 160"/>
              <a:gd name="T72" fmla="*/ 105 w 159"/>
              <a:gd name="T73" fmla="*/ 152 h 160"/>
              <a:gd name="T74" fmla="*/ 107 w 159"/>
              <a:gd name="T75" fmla="*/ 155 h 160"/>
              <a:gd name="T76" fmla="*/ 110 w 159"/>
              <a:gd name="T77" fmla="*/ 138 h 160"/>
              <a:gd name="T78" fmla="*/ 83 w 159"/>
              <a:gd name="T79" fmla="*/ 52 h 160"/>
              <a:gd name="T80" fmla="*/ 63 w 159"/>
              <a:gd name="T81" fmla="*/ 81 h 160"/>
              <a:gd name="T82" fmla="*/ 69 w 159"/>
              <a:gd name="T83" fmla="*/ 155 h 160"/>
              <a:gd name="T84" fmla="*/ 68 w 159"/>
              <a:gd name="T85" fmla="*/ 79 h 160"/>
              <a:gd name="T86" fmla="*/ 83 w 159"/>
              <a:gd name="T87" fmla="*/ 57 h 160"/>
              <a:gd name="T88" fmla="*/ 105 w 159"/>
              <a:gd name="T89" fmla="*/ 117 h 160"/>
              <a:gd name="T90" fmla="*/ 108 w 159"/>
              <a:gd name="T91" fmla="*/ 119 h 160"/>
              <a:gd name="T92" fmla="*/ 103 w 159"/>
              <a:gd name="T93" fmla="*/ 6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9" h="160">
                <a:moveTo>
                  <a:pt x="86" y="72"/>
                </a:moveTo>
                <a:cubicBezTo>
                  <a:pt x="86" y="74"/>
                  <a:pt x="93" y="99"/>
                  <a:pt x="91" y="157"/>
                </a:cubicBezTo>
                <a:cubicBezTo>
                  <a:pt x="91" y="159"/>
                  <a:pt x="90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7" y="160"/>
                  <a:pt x="86" y="159"/>
                  <a:pt x="86" y="157"/>
                </a:cubicBezTo>
                <a:cubicBezTo>
                  <a:pt x="88" y="100"/>
                  <a:pt x="80" y="74"/>
                  <a:pt x="80" y="74"/>
                </a:cubicBezTo>
                <a:cubicBezTo>
                  <a:pt x="80" y="73"/>
                  <a:pt x="81" y="71"/>
                  <a:pt x="82" y="71"/>
                </a:cubicBezTo>
                <a:cubicBezTo>
                  <a:pt x="84" y="70"/>
                  <a:pt x="85" y="71"/>
                  <a:pt x="86" y="72"/>
                </a:cubicBezTo>
                <a:close/>
                <a:moveTo>
                  <a:pt x="150" y="45"/>
                </a:moveTo>
                <a:cubicBezTo>
                  <a:pt x="139" y="18"/>
                  <a:pt x="112" y="0"/>
                  <a:pt x="83" y="0"/>
                </a:cubicBezTo>
                <a:cubicBezTo>
                  <a:pt x="73" y="0"/>
                  <a:pt x="64" y="2"/>
                  <a:pt x="55" y="6"/>
                </a:cubicBezTo>
                <a:cubicBezTo>
                  <a:pt x="50" y="8"/>
                  <a:pt x="45" y="10"/>
                  <a:pt x="41" y="13"/>
                </a:cubicBezTo>
                <a:cubicBezTo>
                  <a:pt x="40" y="14"/>
                  <a:pt x="39" y="15"/>
                  <a:pt x="40" y="17"/>
                </a:cubicBezTo>
                <a:cubicBezTo>
                  <a:pt x="41" y="18"/>
                  <a:pt x="42" y="18"/>
                  <a:pt x="44" y="18"/>
                </a:cubicBezTo>
                <a:cubicBezTo>
                  <a:pt x="48" y="15"/>
                  <a:pt x="52" y="13"/>
                  <a:pt x="57" y="11"/>
                </a:cubicBezTo>
                <a:cubicBezTo>
                  <a:pt x="65" y="7"/>
                  <a:pt x="74" y="5"/>
                  <a:pt x="83" y="5"/>
                </a:cubicBezTo>
                <a:cubicBezTo>
                  <a:pt x="110" y="5"/>
                  <a:pt x="135" y="22"/>
                  <a:pt x="145" y="47"/>
                </a:cubicBezTo>
                <a:cubicBezTo>
                  <a:pt x="150" y="57"/>
                  <a:pt x="152" y="77"/>
                  <a:pt x="153" y="87"/>
                </a:cubicBezTo>
                <a:cubicBezTo>
                  <a:pt x="153" y="88"/>
                  <a:pt x="155" y="89"/>
                  <a:pt x="156" y="89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8" y="89"/>
                  <a:pt x="159" y="88"/>
                  <a:pt x="159" y="87"/>
                </a:cubicBezTo>
                <a:cubicBezTo>
                  <a:pt x="157" y="73"/>
                  <a:pt x="155" y="55"/>
                  <a:pt x="150" y="45"/>
                </a:cubicBezTo>
                <a:close/>
                <a:moveTo>
                  <a:pt x="33" y="26"/>
                </a:moveTo>
                <a:cubicBezTo>
                  <a:pt x="34" y="25"/>
                  <a:pt x="34" y="24"/>
                  <a:pt x="33" y="23"/>
                </a:cubicBezTo>
                <a:cubicBezTo>
                  <a:pt x="32" y="21"/>
                  <a:pt x="30" y="21"/>
                  <a:pt x="29" y="22"/>
                </a:cubicBezTo>
                <a:cubicBezTo>
                  <a:pt x="14" y="37"/>
                  <a:pt x="0" y="64"/>
                  <a:pt x="13" y="109"/>
                </a:cubicBezTo>
                <a:cubicBezTo>
                  <a:pt x="14" y="110"/>
                  <a:pt x="15" y="111"/>
                  <a:pt x="16" y="111"/>
                </a:cubicBezTo>
                <a:cubicBezTo>
                  <a:pt x="16" y="111"/>
                  <a:pt x="17" y="111"/>
                  <a:pt x="17" y="111"/>
                </a:cubicBezTo>
                <a:cubicBezTo>
                  <a:pt x="18" y="111"/>
                  <a:pt x="19" y="109"/>
                  <a:pt x="19" y="108"/>
                </a:cubicBezTo>
                <a:cubicBezTo>
                  <a:pt x="8" y="74"/>
                  <a:pt x="13" y="45"/>
                  <a:pt x="33" y="26"/>
                </a:cubicBezTo>
                <a:close/>
                <a:moveTo>
                  <a:pt x="85" y="16"/>
                </a:moveTo>
                <a:cubicBezTo>
                  <a:pt x="77" y="16"/>
                  <a:pt x="69" y="17"/>
                  <a:pt x="61" y="21"/>
                </a:cubicBezTo>
                <a:cubicBezTo>
                  <a:pt x="34" y="32"/>
                  <a:pt x="20" y="61"/>
                  <a:pt x="28" y="89"/>
                </a:cubicBezTo>
                <a:cubicBezTo>
                  <a:pt x="29" y="91"/>
                  <a:pt x="30" y="94"/>
                  <a:pt x="30" y="97"/>
                </a:cubicBezTo>
                <a:cubicBezTo>
                  <a:pt x="31" y="104"/>
                  <a:pt x="31" y="116"/>
                  <a:pt x="31" y="136"/>
                </a:cubicBezTo>
                <a:cubicBezTo>
                  <a:pt x="31" y="137"/>
                  <a:pt x="32" y="138"/>
                  <a:pt x="34" y="138"/>
                </a:cubicBezTo>
                <a:cubicBezTo>
                  <a:pt x="35" y="138"/>
                  <a:pt x="37" y="137"/>
                  <a:pt x="37" y="136"/>
                </a:cubicBezTo>
                <a:cubicBezTo>
                  <a:pt x="37" y="115"/>
                  <a:pt x="37" y="104"/>
                  <a:pt x="36" y="97"/>
                </a:cubicBezTo>
                <a:cubicBezTo>
                  <a:pt x="35" y="93"/>
                  <a:pt x="34" y="90"/>
                  <a:pt x="33" y="87"/>
                </a:cubicBezTo>
                <a:cubicBezTo>
                  <a:pt x="26" y="62"/>
                  <a:pt x="39" y="36"/>
                  <a:pt x="63" y="26"/>
                </a:cubicBezTo>
                <a:cubicBezTo>
                  <a:pt x="70" y="23"/>
                  <a:pt x="77" y="21"/>
                  <a:pt x="85" y="22"/>
                </a:cubicBezTo>
                <a:cubicBezTo>
                  <a:pt x="104" y="22"/>
                  <a:pt x="126" y="39"/>
                  <a:pt x="133" y="59"/>
                </a:cubicBezTo>
                <a:cubicBezTo>
                  <a:pt x="138" y="76"/>
                  <a:pt x="138" y="104"/>
                  <a:pt x="138" y="130"/>
                </a:cubicBezTo>
                <a:cubicBezTo>
                  <a:pt x="138" y="132"/>
                  <a:pt x="139" y="133"/>
                  <a:pt x="140" y="133"/>
                </a:cubicBezTo>
                <a:cubicBezTo>
                  <a:pt x="142" y="133"/>
                  <a:pt x="143" y="132"/>
                  <a:pt x="143" y="130"/>
                </a:cubicBezTo>
                <a:cubicBezTo>
                  <a:pt x="144" y="104"/>
                  <a:pt x="144" y="75"/>
                  <a:pt x="138" y="57"/>
                </a:cubicBezTo>
                <a:cubicBezTo>
                  <a:pt x="130" y="35"/>
                  <a:pt x="107" y="17"/>
                  <a:pt x="85" y="16"/>
                </a:cubicBezTo>
                <a:close/>
                <a:moveTo>
                  <a:pt x="83" y="33"/>
                </a:moveTo>
                <a:cubicBezTo>
                  <a:pt x="80" y="33"/>
                  <a:pt x="77" y="33"/>
                  <a:pt x="74" y="33"/>
                </a:cubicBezTo>
                <a:cubicBezTo>
                  <a:pt x="73" y="34"/>
                  <a:pt x="72" y="35"/>
                  <a:pt x="72" y="37"/>
                </a:cubicBezTo>
                <a:cubicBezTo>
                  <a:pt x="72" y="38"/>
                  <a:pt x="74" y="39"/>
                  <a:pt x="75" y="39"/>
                </a:cubicBezTo>
                <a:cubicBezTo>
                  <a:pt x="78" y="38"/>
                  <a:pt x="80" y="38"/>
                  <a:pt x="83" y="38"/>
                </a:cubicBezTo>
                <a:cubicBezTo>
                  <a:pt x="97" y="38"/>
                  <a:pt x="110" y="46"/>
                  <a:pt x="115" y="59"/>
                </a:cubicBezTo>
                <a:cubicBezTo>
                  <a:pt x="122" y="75"/>
                  <a:pt x="122" y="100"/>
                  <a:pt x="121" y="144"/>
                </a:cubicBezTo>
                <a:cubicBezTo>
                  <a:pt x="121" y="145"/>
                  <a:pt x="122" y="146"/>
                  <a:pt x="124" y="146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25" y="146"/>
                  <a:pt x="126" y="145"/>
                  <a:pt x="126" y="144"/>
                </a:cubicBezTo>
                <a:cubicBezTo>
                  <a:pt x="128" y="98"/>
                  <a:pt x="127" y="74"/>
                  <a:pt x="120" y="57"/>
                </a:cubicBezTo>
                <a:cubicBezTo>
                  <a:pt x="114" y="42"/>
                  <a:pt x="99" y="33"/>
                  <a:pt x="83" y="33"/>
                </a:cubicBezTo>
                <a:close/>
                <a:moveTo>
                  <a:pt x="63" y="44"/>
                </a:moveTo>
                <a:cubicBezTo>
                  <a:pt x="64" y="43"/>
                  <a:pt x="64" y="42"/>
                  <a:pt x="63" y="41"/>
                </a:cubicBezTo>
                <a:cubicBezTo>
                  <a:pt x="63" y="39"/>
                  <a:pt x="61" y="39"/>
                  <a:pt x="60" y="40"/>
                </a:cubicBezTo>
                <a:cubicBezTo>
                  <a:pt x="46" y="50"/>
                  <a:pt x="40" y="69"/>
                  <a:pt x="45" y="87"/>
                </a:cubicBezTo>
                <a:cubicBezTo>
                  <a:pt x="45" y="87"/>
                  <a:pt x="50" y="107"/>
                  <a:pt x="50" y="138"/>
                </a:cubicBezTo>
                <a:cubicBezTo>
                  <a:pt x="50" y="140"/>
                  <a:pt x="51" y="141"/>
                  <a:pt x="53" y="141"/>
                </a:cubicBezTo>
                <a:cubicBezTo>
                  <a:pt x="54" y="141"/>
                  <a:pt x="56" y="140"/>
                  <a:pt x="56" y="138"/>
                </a:cubicBezTo>
                <a:cubicBezTo>
                  <a:pt x="56" y="106"/>
                  <a:pt x="50" y="86"/>
                  <a:pt x="50" y="85"/>
                </a:cubicBezTo>
                <a:cubicBezTo>
                  <a:pt x="45" y="69"/>
                  <a:pt x="51" y="53"/>
                  <a:pt x="63" y="44"/>
                </a:cubicBezTo>
                <a:close/>
                <a:moveTo>
                  <a:pt x="110" y="130"/>
                </a:moveTo>
                <a:cubicBezTo>
                  <a:pt x="110" y="129"/>
                  <a:pt x="109" y="127"/>
                  <a:pt x="107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4" y="129"/>
                  <a:pt x="104" y="130"/>
                </a:cubicBezTo>
                <a:cubicBezTo>
                  <a:pt x="104" y="132"/>
                  <a:pt x="104" y="135"/>
                  <a:pt x="105" y="138"/>
                </a:cubicBezTo>
                <a:cubicBezTo>
                  <a:pt x="105" y="143"/>
                  <a:pt x="105" y="148"/>
                  <a:pt x="105" y="152"/>
                </a:cubicBezTo>
                <a:cubicBezTo>
                  <a:pt x="105" y="153"/>
                  <a:pt x="106" y="155"/>
                  <a:pt x="107" y="155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9" y="155"/>
                  <a:pt x="110" y="153"/>
                  <a:pt x="110" y="152"/>
                </a:cubicBezTo>
                <a:cubicBezTo>
                  <a:pt x="110" y="148"/>
                  <a:pt x="110" y="143"/>
                  <a:pt x="110" y="138"/>
                </a:cubicBezTo>
                <a:cubicBezTo>
                  <a:pt x="110" y="135"/>
                  <a:pt x="110" y="132"/>
                  <a:pt x="110" y="130"/>
                </a:cubicBezTo>
                <a:close/>
                <a:moveTo>
                  <a:pt x="83" y="52"/>
                </a:moveTo>
                <a:cubicBezTo>
                  <a:pt x="80" y="52"/>
                  <a:pt x="77" y="52"/>
                  <a:pt x="75" y="53"/>
                </a:cubicBezTo>
                <a:cubicBezTo>
                  <a:pt x="64" y="58"/>
                  <a:pt x="59" y="70"/>
                  <a:pt x="63" y="81"/>
                </a:cubicBezTo>
                <a:cubicBezTo>
                  <a:pt x="65" y="87"/>
                  <a:pt x="66" y="120"/>
                  <a:pt x="66" y="152"/>
                </a:cubicBezTo>
                <a:cubicBezTo>
                  <a:pt x="66" y="153"/>
                  <a:pt x="68" y="155"/>
                  <a:pt x="69" y="155"/>
                </a:cubicBezTo>
                <a:cubicBezTo>
                  <a:pt x="71" y="155"/>
                  <a:pt x="72" y="153"/>
                  <a:pt x="72" y="152"/>
                </a:cubicBezTo>
                <a:cubicBezTo>
                  <a:pt x="72" y="123"/>
                  <a:pt x="70" y="87"/>
                  <a:pt x="68" y="79"/>
                </a:cubicBezTo>
                <a:cubicBezTo>
                  <a:pt x="65" y="71"/>
                  <a:pt x="69" y="62"/>
                  <a:pt x="77" y="58"/>
                </a:cubicBezTo>
                <a:cubicBezTo>
                  <a:pt x="79" y="57"/>
                  <a:pt x="81" y="57"/>
                  <a:pt x="83" y="57"/>
                </a:cubicBezTo>
                <a:cubicBezTo>
                  <a:pt x="89" y="57"/>
                  <a:pt x="95" y="61"/>
                  <a:pt x="98" y="67"/>
                </a:cubicBezTo>
                <a:cubicBezTo>
                  <a:pt x="103" y="79"/>
                  <a:pt x="105" y="101"/>
                  <a:pt x="105" y="117"/>
                </a:cubicBezTo>
                <a:cubicBezTo>
                  <a:pt x="105" y="118"/>
                  <a:pt x="106" y="119"/>
                  <a:pt x="108" y="119"/>
                </a:cubicBezTo>
                <a:cubicBezTo>
                  <a:pt x="108" y="119"/>
                  <a:pt x="108" y="119"/>
                  <a:pt x="108" y="119"/>
                </a:cubicBezTo>
                <a:cubicBezTo>
                  <a:pt x="109" y="119"/>
                  <a:pt x="110" y="118"/>
                  <a:pt x="110" y="117"/>
                </a:cubicBezTo>
                <a:cubicBezTo>
                  <a:pt x="110" y="100"/>
                  <a:pt x="108" y="78"/>
                  <a:pt x="103" y="65"/>
                </a:cubicBezTo>
                <a:cubicBezTo>
                  <a:pt x="100" y="57"/>
                  <a:pt x="92" y="52"/>
                  <a:pt x="83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31165"/>
            <a:ext cx="352425" cy="26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1065" y="3251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69388E"/>
                </a:solidFill>
                <a:latin typeface="微软雅黑" panose="020B0503020204020204" charset="-122"/>
                <a:ea typeface="微软雅黑" panose="020B0503020204020204" charset="-122"/>
              </a:rPr>
              <a:t>竞品分析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45" y="1714500"/>
            <a:ext cx="337451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4927" y="20104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竞争对手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82813" y="1034435"/>
            <a:ext cx="78263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请简单列出您的竞争对手、他们各自的特点，以及您与他们的核心差异。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01327" y="201041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6e5262f-baad-4778-8f19-a8dbc4e303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43a5189-4abb-45e5-9b3e-da438e5d86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6e5262f-baad-4778-8f19-a8dbc4e303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2601</Words>
  <Application>Microsoft Office PowerPoint</Application>
  <PresentationFormat>宽屏</PresentationFormat>
  <Paragraphs>230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Open Sans</vt:lpstr>
      <vt:lpstr>等线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公司商业计划书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  <vt:lpstr>PowerPoint 演示文稿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公司商业计划书</dc:title>
  <dc:creator>islide</dc:creator>
  <cp:keywords>www.51pptmoban.com</cp:keywords>
  <cp:lastModifiedBy>YANGS</cp:lastModifiedBy>
  <cp:revision>32</cp:revision>
  <dcterms:created xsi:type="dcterms:W3CDTF">2018-07-27T03:15:00Z</dcterms:created>
  <dcterms:modified xsi:type="dcterms:W3CDTF">2018-08-28T13:48:41Z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