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4" r:id="rId3"/>
    <p:sldId id="271" r:id="rId4"/>
    <p:sldId id="282" r:id="rId5"/>
    <p:sldId id="283" r:id="rId6"/>
    <p:sldId id="284" r:id="rId7"/>
    <p:sldId id="285" r:id="rId8"/>
    <p:sldId id="286" r:id="rId9"/>
    <p:sldId id="287" r:id="rId10"/>
    <p:sldId id="258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72" r:id="rId19"/>
    <p:sldId id="295" r:id="rId20"/>
    <p:sldId id="296" r:id="rId21"/>
    <p:sldId id="300" r:id="rId22"/>
    <p:sldId id="298" r:id="rId23"/>
    <p:sldId id="299" r:id="rId24"/>
    <p:sldId id="273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30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710" autoAdjust="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2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282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218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6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10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682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006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876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204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8"/>
          <p:cNvSpPr>
            <a:spLocks/>
          </p:cNvSpPr>
          <p:nvPr userDrawn="1"/>
        </p:nvSpPr>
        <p:spPr bwMode="auto">
          <a:xfrm>
            <a:off x="1467483" y="1336178"/>
            <a:ext cx="3886443" cy="378061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/>
          <p:cNvSpPr>
            <a:spLocks/>
          </p:cNvSpPr>
          <p:nvPr userDrawn="1"/>
        </p:nvSpPr>
        <p:spPr bwMode="auto">
          <a:xfrm>
            <a:off x="1034334" y="1850251"/>
            <a:ext cx="4183760" cy="406983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 userDrawn="1"/>
        </p:nvSpPr>
        <p:spPr bwMode="auto">
          <a:xfrm>
            <a:off x="885391" y="1123950"/>
            <a:ext cx="4183760" cy="40698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8"/>
          <p:cNvSpPr>
            <a:spLocks/>
          </p:cNvSpPr>
          <p:nvPr userDrawn="1"/>
        </p:nvSpPr>
        <p:spPr bwMode="auto">
          <a:xfrm>
            <a:off x="669926" y="1421932"/>
            <a:ext cx="4183760" cy="406983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287588" y="3456851"/>
            <a:ext cx="5232901" cy="558799"/>
          </a:xfrm>
        </p:spPr>
        <p:txBody>
          <a:bodyPr anchor="b">
            <a:normAutofit/>
          </a:bodyPr>
          <a:lstStyle>
            <a:lvl1pPr marL="0" marR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287589" y="2333897"/>
            <a:ext cx="5232899" cy="1122954"/>
          </a:xfrm>
        </p:spPr>
        <p:txBody>
          <a:bodyPr anchor="b">
            <a:normAutofit/>
          </a:bodyPr>
          <a:lstStyle>
            <a:lvl1pPr algn="r">
              <a:defRPr sz="3600" b="1" spc="3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885391" y="1270473"/>
            <a:ext cx="4183760" cy="4069838"/>
          </a:xfrm>
          <a:prstGeom prst="ellipse">
            <a:avLst/>
          </a:prstGeom>
          <a:solidFill>
            <a:schemeClr val="accent1">
              <a:alpha val="9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任意多边形: 形状 31"/>
          <p:cNvSpPr>
            <a:spLocks noGrp="1"/>
          </p:cNvSpPr>
          <p:nvPr>
            <p:ph type="pic" sz="quarter" idx="10"/>
          </p:nvPr>
        </p:nvSpPr>
        <p:spPr>
          <a:xfrm>
            <a:off x="1034334" y="1448269"/>
            <a:ext cx="3899172" cy="37930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669924" y="2176961"/>
            <a:ext cx="7595187" cy="804151"/>
          </a:xfrm>
          <a:noFill/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669924" y="3024112"/>
            <a:ext cx="7595187" cy="1082874"/>
          </a:xfrm>
          <a:noFill/>
        </p:spPr>
        <p:txBody>
          <a:bodyPr anchor="t"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 smtClean="0"/>
              <a:t>Edit Master text styles</a:t>
            </a:r>
            <a:endParaRPr lang="en-US" altLang="zh-CN" dirty="0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69925" y="3023418"/>
            <a:ext cx="759518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8"/>
          <p:cNvSpPr>
            <a:spLocks/>
          </p:cNvSpPr>
          <p:nvPr userDrawn="1"/>
        </p:nvSpPr>
        <p:spPr bwMode="auto">
          <a:xfrm>
            <a:off x="8990703" y="1960109"/>
            <a:ext cx="2135418" cy="207727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8775238" y="2258091"/>
            <a:ext cx="2135418" cy="207727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8"/>
          <p:cNvSpPr>
            <a:spLocks/>
          </p:cNvSpPr>
          <p:nvPr userDrawn="1"/>
        </p:nvSpPr>
        <p:spPr bwMode="auto">
          <a:xfrm>
            <a:off x="8924181" y="2143130"/>
            <a:ext cx="2135418" cy="2077271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任意多边形: 形状 31"/>
          <p:cNvSpPr>
            <a:spLocks noGrp="1"/>
          </p:cNvSpPr>
          <p:nvPr>
            <p:ph type="pic" sz="quarter" idx="10"/>
          </p:nvPr>
        </p:nvSpPr>
        <p:spPr>
          <a:xfrm>
            <a:off x="9139646" y="2284429"/>
            <a:ext cx="1990162" cy="19359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/>
          <p:cNvSpPr>
            <a:spLocks/>
          </p:cNvSpPr>
          <p:nvPr userDrawn="1"/>
        </p:nvSpPr>
        <p:spPr bwMode="auto">
          <a:xfrm>
            <a:off x="6538031" y="1086776"/>
            <a:ext cx="3886443" cy="378061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>
                <a:lumMod val="9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 userDrawn="1"/>
        </p:nvSpPr>
        <p:spPr bwMode="auto">
          <a:xfrm>
            <a:off x="6104882" y="1600849"/>
            <a:ext cx="4183760" cy="406983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406772" y="2431886"/>
            <a:ext cx="4482645" cy="973538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1406772" y="3682927"/>
            <a:ext cx="4482645" cy="310871"/>
          </a:xfrm>
        </p:spPr>
        <p:txBody>
          <a:bodyPr vert="horz" lIns="91440" tIns="45720" rIns="91440" bIns="45720" rtlCol="0" anchor="b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 smtClean="0"/>
              <a:t>Signature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1406772" y="3998561"/>
            <a:ext cx="448264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 smtClean="0"/>
              <a:t>Data</a:t>
            </a:r>
            <a:endParaRPr lang="en-US" altLang="zh-CN" dirty="0"/>
          </a:p>
        </p:txBody>
      </p:sp>
      <p:sp>
        <p:nvSpPr>
          <p:cNvPr id="6" name="Freeform 8"/>
          <p:cNvSpPr>
            <a:spLocks/>
          </p:cNvSpPr>
          <p:nvPr userDrawn="1"/>
        </p:nvSpPr>
        <p:spPr bwMode="auto">
          <a:xfrm>
            <a:off x="6651775" y="1276529"/>
            <a:ext cx="4083728" cy="39725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 userDrawn="1"/>
        </p:nvSpPr>
        <p:spPr bwMode="auto">
          <a:xfrm>
            <a:off x="6436310" y="1574511"/>
            <a:ext cx="4083728" cy="397252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 userDrawn="1"/>
        </p:nvSpPr>
        <p:spPr bwMode="auto">
          <a:xfrm>
            <a:off x="6651775" y="1465740"/>
            <a:ext cx="4083728" cy="3972529"/>
          </a:xfrm>
          <a:prstGeom prst="ellipse">
            <a:avLst/>
          </a:prstGeom>
          <a:solidFill>
            <a:schemeClr val="accent1">
              <a:alpha val="94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9" name="任意多边形: 形状 31"/>
          <p:cNvSpPr>
            <a:spLocks noGrp="1"/>
          </p:cNvSpPr>
          <p:nvPr>
            <p:ph type="pic" sz="quarter" idx="10"/>
          </p:nvPr>
        </p:nvSpPr>
        <p:spPr>
          <a:xfrm>
            <a:off x="6933246" y="1600849"/>
            <a:ext cx="3805944" cy="37023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71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146800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146800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146800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  <p:sldLayoutId id="2147483662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>
          <a:xfrm>
            <a:off x="4934079" y="4532442"/>
            <a:ext cx="5023186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644968" y="2186966"/>
            <a:ext cx="4469992" cy="2253352"/>
            <a:chOff x="5305605" y="2841128"/>
            <a:chExt cx="4642812" cy="2340472"/>
          </a:xfrm>
          <a:solidFill>
            <a:schemeClr val="accent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5305605" y="2841128"/>
              <a:ext cx="4642812" cy="2173932"/>
              <a:chOff x="5305605" y="2841128"/>
              <a:chExt cx="4642812" cy="2173932"/>
            </a:xfrm>
            <a:grpFill/>
          </p:grpSpPr>
          <p:sp>
            <p:nvSpPr>
              <p:cNvPr id="30" name="Freeform 29"/>
              <p:cNvSpPr>
                <a:spLocks noEditPoints="1"/>
              </p:cNvSpPr>
              <p:nvPr/>
            </p:nvSpPr>
            <p:spPr bwMode="auto">
              <a:xfrm>
                <a:off x="9198625" y="3634940"/>
                <a:ext cx="749792" cy="750953"/>
              </a:xfrm>
              <a:custGeom>
                <a:avLst/>
                <a:gdLst>
                  <a:gd name="T0" fmla="*/ 230 w 460"/>
                  <a:gd name="T1" fmla="*/ 401 h 460"/>
                  <a:gd name="T2" fmla="*/ 59 w 460"/>
                  <a:gd name="T3" fmla="*/ 230 h 460"/>
                  <a:gd name="T4" fmla="*/ 230 w 460"/>
                  <a:gd name="T5" fmla="*/ 59 h 460"/>
                  <a:gd name="T6" fmla="*/ 401 w 460"/>
                  <a:gd name="T7" fmla="*/ 230 h 460"/>
                  <a:gd name="T8" fmla="*/ 230 w 460"/>
                  <a:gd name="T9" fmla="*/ 401 h 460"/>
                  <a:gd name="T10" fmla="*/ 230 w 460"/>
                  <a:gd name="T11" fmla="*/ 0 h 460"/>
                  <a:gd name="T12" fmla="*/ 0 w 460"/>
                  <a:gd name="T13" fmla="*/ 230 h 460"/>
                  <a:gd name="T14" fmla="*/ 230 w 460"/>
                  <a:gd name="T15" fmla="*/ 460 h 460"/>
                  <a:gd name="T16" fmla="*/ 460 w 460"/>
                  <a:gd name="T17" fmla="*/ 230 h 460"/>
                  <a:gd name="T18" fmla="*/ 230 w 460"/>
                  <a:gd name="T19" fmla="*/ 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0" h="460">
                    <a:moveTo>
                      <a:pt x="230" y="401"/>
                    </a:moveTo>
                    <a:cubicBezTo>
                      <a:pt x="130" y="401"/>
                      <a:pt x="59" y="325"/>
                      <a:pt x="59" y="230"/>
                    </a:cubicBezTo>
                    <a:cubicBezTo>
                      <a:pt x="59" y="134"/>
                      <a:pt x="138" y="59"/>
                      <a:pt x="230" y="59"/>
                    </a:cubicBezTo>
                    <a:cubicBezTo>
                      <a:pt x="333" y="59"/>
                      <a:pt x="401" y="136"/>
                      <a:pt x="401" y="230"/>
                    </a:cubicBezTo>
                    <a:cubicBezTo>
                      <a:pt x="401" y="327"/>
                      <a:pt x="333" y="401"/>
                      <a:pt x="230" y="401"/>
                    </a:cubicBezTo>
                    <a:moveTo>
                      <a:pt x="230" y="0"/>
                    </a:moveTo>
                    <a:cubicBezTo>
                      <a:pt x="107" y="0"/>
                      <a:pt x="0" y="101"/>
                      <a:pt x="0" y="230"/>
                    </a:cubicBezTo>
                    <a:cubicBezTo>
                      <a:pt x="0" y="358"/>
                      <a:pt x="95" y="460"/>
                      <a:pt x="230" y="460"/>
                    </a:cubicBezTo>
                    <a:cubicBezTo>
                      <a:pt x="368" y="460"/>
                      <a:pt x="460" y="360"/>
                      <a:pt x="460" y="230"/>
                    </a:cubicBezTo>
                    <a:cubicBezTo>
                      <a:pt x="460" y="103"/>
                      <a:pt x="368" y="0"/>
                      <a:pt x="23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6744834" y="4093489"/>
                <a:ext cx="213563" cy="342397"/>
              </a:xfrm>
              <a:custGeom>
                <a:avLst/>
                <a:gdLst>
                  <a:gd name="T0" fmla="*/ 27 w 131"/>
                  <a:gd name="T1" fmla="*/ 108 h 210"/>
                  <a:gd name="T2" fmla="*/ 27 w 131"/>
                  <a:gd name="T3" fmla="*/ 24 h 210"/>
                  <a:gd name="T4" fmla="*/ 55 w 131"/>
                  <a:gd name="T5" fmla="*/ 24 h 210"/>
                  <a:gd name="T6" fmla="*/ 103 w 131"/>
                  <a:gd name="T7" fmla="*/ 64 h 210"/>
                  <a:gd name="T8" fmla="*/ 90 w 131"/>
                  <a:gd name="T9" fmla="*/ 96 h 210"/>
                  <a:gd name="T10" fmla="*/ 52 w 131"/>
                  <a:gd name="T11" fmla="*/ 108 h 210"/>
                  <a:gd name="T12" fmla="*/ 27 w 131"/>
                  <a:gd name="T13" fmla="*/ 108 h 210"/>
                  <a:gd name="T14" fmla="*/ 60 w 131"/>
                  <a:gd name="T15" fmla="*/ 0 h 210"/>
                  <a:gd name="T16" fmla="*/ 0 w 131"/>
                  <a:gd name="T17" fmla="*/ 0 h 210"/>
                  <a:gd name="T18" fmla="*/ 0 w 131"/>
                  <a:gd name="T19" fmla="*/ 210 h 210"/>
                  <a:gd name="T20" fmla="*/ 27 w 131"/>
                  <a:gd name="T21" fmla="*/ 210 h 210"/>
                  <a:gd name="T22" fmla="*/ 27 w 131"/>
                  <a:gd name="T23" fmla="*/ 131 h 210"/>
                  <a:gd name="T24" fmla="*/ 54 w 131"/>
                  <a:gd name="T25" fmla="*/ 131 h 210"/>
                  <a:gd name="T26" fmla="*/ 58 w 131"/>
                  <a:gd name="T27" fmla="*/ 131 h 210"/>
                  <a:gd name="T28" fmla="*/ 109 w 131"/>
                  <a:gd name="T29" fmla="*/ 113 h 210"/>
                  <a:gd name="T30" fmla="*/ 131 w 131"/>
                  <a:gd name="T31" fmla="*/ 63 h 210"/>
                  <a:gd name="T32" fmla="*/ 112 w 131"/>
                  <a:gd name="T33" fmla="*/ 17 h 210"/>
                  <a:gd name="T34" fmla="*/ 60 w 131"/>
                  <a:gd name="T35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210">
                    <a:moveTo>
                      <a:pt x="27" y="108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87" y="24"/>
                      <a:pt x="103" y="37"/>
                      <a:pt x="103" y="64"/>
                    </a:cubicBezTo>
                    <a:cubicBezTo>
                      <a:pt x="103" y="78"/>
                      <a:pt x="98" y="89"/>
                      <a:pt x="90" y="96"/>
                    </a:cubicBezTo>
                    <a:cubicBezTo>
                      <a:pt x="81" y="104"/>
                      <a:pt x="69" y="108"/>
                      <a:pt x="52" y="108"/>
                    </a:cubicBezTo>
                    <a:cubicBezTo>
                      <a:pt x="27" y="108"/>
                      <a:pt x="27" y="108"/>
                      <a:pt x="27" y="108"/>
                    </a:cubicBezTo>
                    <a:moveTo>
                      <a:pt x="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27" y="210"/>
                      <a:pt x="27" y="210"/>
                      <a:pt x="27" y="210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54" y="131"/>
                      <a:pt x="54" y="131"/>
                      <a:pt x="54" y="131"/>
                    </a:cubicBezTo>
                    <a:cubicBezTo>
                      <a:pt x="56" y="131"/>
                      <a:pt x="57" y="131"/>
                      <a:pt x="58" y="131"/>
                    </a:cubicBezTo>
                    <a:cubicBezTo>
                      <a:pt x="78" y="131"/>
                      <a:pt x="95" y="125"/>
                      <a:pt x="109" y="113"/>
                    </a:cubicBezTo>
                    <a:cubicBezTo>
                      <a:pt x="124" y="101"/>
                      <a:pt x="131" y="84"/>
                      <a:pt x="131" y="63"/>
                    </a:cubicBezTo>
                    <a:cubicBezTo>
                      <a:pt x="131" y="43"/>
                      <a:pt x="125" y="27"/>
                      <a:pt x="112" y="17"/>
                    </a:cubicBezTo>
                    <a:cubicBezTo>
                      <a:pt x="100" y="6"/>
                      <a:pt x="82" y="0"/>
                      <a:pt x="6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7021073" y="4093489"/>
                <a:ext cx="183386" cy="342397"/>
              </a:xfrm>
              <a:custGeom>
                <a:avLst/>
                <a:gdLst>
                  <a:gd name="T0" fmla="*/ 152 w 158"/>
                  <a:gd name="T1" fmla="*/ 0 h 295"/>
                  <a:gd name="T2" fmla="*/ 0 w 158"/>
                  <a:gd name="T3" fmla="*/ 0 h 295"/>
                  <a:gd name="T4" fmla="*/ 0 w 158"/>
                  <a:gd name="T5" fmla="*/ 295 h 295"/>
                  <a:gd name="T6" fmla="*/ 158 w 158"/>
                  <a:gd name="T7" fmla="*/ 295 h 295"/>
                  <a:gd name="T8" fmla="*/ 158 w 158"/>
                  <a:gd name="T9" fmla="*/ 261 h 295"/>
                  <a:gd name="T10" fmla="*/ 38 w 158"/>
                  <a:gd name="T11" fmla="*/ 261 h 295"/>
                  <a:gd name="T12" fmla="*/ 38 w 158"/>
                  <a:gd name="T13" fmla="*/ 161 h 295"/>
                  <a:gd name="T14" fmla="*/ 144 w 158"/>
                  <a:gd name="T15" fmla="*/ 161 h 295"/>
                  <a:gd name="T16" fmla="*/ 144 w 158"/>
                  <a:gd name="T17" fmla="*/ 128 h 295"/>
                  <a:gd name="T18" fmla="*/ 38 w 158"/>
                  <a:gd name="T19" fmla="*/ 128 h 295"/>
                  <a:gd name="T20" fmla="*/ 38 w 158"/>
                  <a:gd name="T21" fmla="*/ 34 h 295"/>
                  <a:gd name="T22" fmla="*/ 152 w 158"/>
                  <a:gd name="T23" fmla="*/ 34 h 295"/>
                  <a:gd name="T24" fmla="*/ 152 w 158"/>
                  <a:gd name="T2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95">
                    <a:moveTo>
                      <a:pt x="152" y="0"/>
                    </a:moveTo>
                    <a:lnTo>
                      <a:pt x="0" y="0"/>
                    </a:lnTo>
                    <a:lnTo>
                      <a:pt x="0" y="295"/>
                    </a:lnTo>
                    <a:lnTo>
                      <a:pt x="158" y="295"/>
                    </a:lnTo>
                    <a:lnTo>
                      <a:pt x="158" y="261"/>
                    </a:lnTo>
                    <a:lnTo>
                      <a:pt x="38" y="261"/>
                    </a:lnTo>
                    <a:lnTo>
                      <a:pt x="38" y="161"/>
                    </a:lnTo>
                    <a:lnTo>
                      <a:pt x="144" y="161"/>
                    </a:lnTo>
                    <a:lnTo>
                      <a:pt x="144" y="128"/>
                    </a:lnTo>
                    <a:lnTo>
                      <a:pt x="38" y="128"/>
                    </a:lnTo>
                    <a:lnTo>
                      <a:pt x="38" y="34"/>
                    </a:lnTo>
                    <a:lnTo>
                      <a:pt x="152" y="34"/>
                    </a:lnTo>
                    <a:lnTo>
                      <a:pt x="1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7021073" y="4093489"/>
                <a:ext cx="183386" cy="342397"/>
              </a:xfrm>
              <a:custGeom>
                <a:avLst/>
                <a:gdLst>
                  <a:gd name="T0" fmla="*/ 152 w 158"/>
                  <a:gd name="T1" fmla="*/ 0 h 295"/>
                  <a:gd name="T2" fmla="*/ 0 w 158"/>
                  <a:gd name="T3" fmla="*/ 0 h 295"/>
                  <a:gd name="T4" fmla="*/ 0 w 158"/>
                  <a:gd name="T5" fmla="*/ 295 h 295"/>
                  <a:gd name="T6" fmla="*/ 158 w 158"/>
                  <a:gd name="T7" fmla="*/ 295 h 295"/>
                  <a:gd name="T8" fmla="*/ 158 w 158"/>
                  <a:gd name="T9" fmla="*/ 261 h 295"/>
                  <a:gd name="T10" fmla="*/ 38 w 158"/>
                  <a:gd name="T11" fmla="*/ 261 h 295"/>
                  <a:gd name="T12" fmla="*/ 38 w 158"/>
                  <a:gd name="T13" fmla="*/ 161 h 295"/>
                  <a:gd name="T14" fmla="*/ 144 w 158"/>
                  <a:gd name="T15" fmla="*/ 161 h 295"/>
                  <a:gd name="T16" fmla="*/ 144 w 158"/>
                  <a:gd name="T17" fmla="*/ 128 h 295"/>
                  <a:gd name="T18" fmla="*/ 38 w 158"/>
                  <a:gd name="T19" fmla="*/ 128 h 295"/>
                  <a:gd name="T20" fmla="*/ 38 w 158"/>
                  <a:gd name="T21" fmla="*/ 34 h 295"/>
                  <a:gd name="T22" fmla="*/ 152 w 158"/>
                  <a:gd name="T23" fmla="*/ 34 h 295"/>
                  <a:gd name="T24" fmla="*/ 152 w 158"/>
                  <a:gd name="T25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295">
                    <a:moveTo>
                      <a:pt x="152" y="0"/>
                    </a:moveTo>
                    <a:lnTo>
                      <a:pt x="0" y="0"/>
                    </a:lnTo>
                    <a:lnTo>
                      <a:pt x="0" y="295"/>
                    </a:lnTo>
                    <a:lnTo>
                      <a:pt x="158" y="295"/>
                    </a:lnTo>
                    <a:lnTo>
                      <a:pt x="158" y="261"/>
                    </a:lnTo>
                    <a:lnTo>
                      <a:pt x="38" y="261"/>
                    </a:lnTo>
                    <a:lnTo>
                      <a:pt x="38" y="161"/>
                    </a:lnTo>
                    <a:lnTo>
                      <a:pt x="144" y="161"/>
                    </a:lnTo>
                    <a:lnTo>
                      <a:pt x="144" y="128"/>
                    </a:lnTo>
                    <a:lnTo>
                      <a:pt x="38" y="128"/>
                    </a:lnTo>
                    <a:lnTo>
                      <a:pt x="38" y="34"/>
                    </a:lnTo>
                    <a:lnTo>
                      <a:pt x="152" y="34"/>
                    </a:lnTo>
                    <a:lnTo>
                      <a:pt x="15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6"/>
              <p:cNvSpPr>
                <a:spLocks noEditPoints="1"/>
              </p:cNvSpPr>
              <p:nvPr/>
            </p:nvSpPr>
            <p:spPr bwMode="auto">
              <a:xfrm>
                <a:off x="7269456" y="4093489"/>
                <a:ext cx="249544" cy="342397"/>
              </a:xfrm>
              <a:custGeom>
                <a:avLst/>
                <a:gdLst>
                  <a:gd name="T0" fmla="*/ 27 w 153"/>
                  <a:gd name="T1" fmla="*/ 98 h 210"/>
                  <a:gd name="T2" fmla="*/ 27 w 153"/>
                  <a:gd name="T3" fmla="*/ 24 h 210"/>
                  <a:gd name="T4" fmla="*/ 59 w 153"/>
                  <a:gd name="T5" fmla="*/ 24 h 210"/>
                  <a:gd name="T6" fmla="*/ 90 w 153"/>
                  <a:gd name="T7" fmla="*/ 33 h 210"/>
                  <a:gd name="T8" fmla="*/ 101 w 153"/>
                  <a:gd name="T9" fmla="*/ 59 h 210"/>
                  <a:gd name="T10" fmla="*/ 89 w 153"/>
                  <a:gd name="T11" fmla="*/ 87 h 210"/>
                  <a:gd name="T12" fmla="*/ 59 w 153"/>
                  <a:gd name="T13" fmla="*/ 98 h 210"/>
                  <a:gd name="T14" fmla="*/ 27 w 153"/>
                  <a:gd name="T15" fmla="*/ 98 h 210"/>
                  <a:gd name="T16" fmla="*/ 64 w 153"/>
                  <a:gd name="T17" fmla="*/ 0 h 210"/>
                  <a:gd name="T18" fmla="*/ 0 w 153"/>
                  <a:gd name="T19" fmla="*/ 0 h 210"/>
                  <a:gd name="T20" fmla="*/ 0 w 153"/>
                  <a:gd name="T21" fmla="*/ 210 h 210"/>
                  <a:gd name="T22" fmla="*/ 27 w 153"/>
                  <a:gd name="T23" fmla="*/ 210 h 210"/>
                  <a:gd name="T24" fmla="*/ 27 w 153"/>
                  <a:gd name="T25" fmla="*/ 122 h 210"/>
                  <a:gd name="T26" fmla="*/ 47 w 153"/>
                  <a:gd name="T27" fmla="*/ 122 h 210"/>
                  <a:gd name="T28" fmla="*/ 67 w 153"/>
                  <a:gd name="T29" fmla="*/ 128 h 210"/>
                  <a:gd name="T30" fmla="*/ 86 w 153"/>
                  <a:gd name="T31" fmla="*/ 152 h 210"/>
                  <a:gd name="T32" fmla="*/ 121 w 153"/>
                  <a:gd name="T33" fmla="*/ 210 h 210"/>
                  <a:gd name="T34" fmla="*/ 153 w 153"/>
                  <a:gd name="T35" fmla="*/ 210 h 210"/>
                  <a:gd name="T36" fmla="*/ 114 w 153"/>
                  <a:gd name="T37" fmla="*/ 147 h 210"/>
                  <a:gd name="T38" fmla="*/ 97 w 153"/>
                  <a:gd name="T39" fmla="*/ 124 h 210"/>
                  <a:gd name="T40" fmla="*/ 83 w 153"/>
                  <a:gd name="T41" fmla="*/ 113 h 210"/>
                  <a:gd name="T42" fmla="*/ 83 w 153"/>
                  <a:gd name="T43" fmla="*/ 113 h 210"/>
                  <a:gd name="T44" fmla="*/ 129 w 153"/>
                  <a:gd name="T45" fmla="*/ 56 h 210"/>
                  <a:gd name="T46" fmla="*/ 112 w 153"/>
                  <a:gd name="T47" fmla="*/ 15 h 210"/>
                  <a:gd name="T48" fmla="*/ 64 w 153"/>
                  <a:gd name="T4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3" h="210">
                    <a:moveTo>
                      <a:pt x="27" y="98"/>
                    </a:moveTo>
                    <a:cubicBezTo>
                      <a:pt x="27" y="24"/>
                      <a:pt x="27" y="24"/>
                      <a:pt x="2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73" y="24"/>
                      <a:pt x="83" y="27"/>
                      <a:pt x="90" y="33"/>
                    </a:cubicBezTo>
                    <a:cubicBezTo>
                      <a:pt x="97" y="39"/>
                      <a:pt x="101" y="48"/>
                      <a:pt x="101" y="59"/>
                    </a:cubicBezTo>
                    <a:cubicBezTo>
                      <a:pt x="101" y="70"/>
                      <a:pt x="97" y="80"/>
                      <a:pt x="89" y="87"/>
                    </a:cubicBezTo>
                    <a:cubicBezTo>
                      <a:pt x="81" y="94"/>
                      <a:pt x="71" y="98"/>
                      <a:pt x="59" y="98"/>
                    </a:cubicBezTo>
                    <a:cubicBezTo>
                      <a:pt x="27" y="98"/>
                      <a:pt x="27" y="98"/>
                      <a:pt x="27" y="98"/>
                    </a:cubicBezTo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27" y="210"/>
                      <a:pt x="27" y="210"/>
                      <a:pt x="27" y="210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55" y="122"/>
                      <a:pt x="61" y="124"/>
                      <a:pt x="67" y="128"/>
                    </a:cubicBezTo>
                    <a:cubicBezTo>
                      <a:pt x="73" y="132"/>
                      <a:pt x="79" y="140"/>
                      <a:pt x="86" y="152"/>
                    </a:cubicBezTo>
                    <a:cubicBezTo>
                      <a:pt x="121" y="210"/>
                      <a:pt x="121" y="210"/>
                      <a:pt x="121" y="210"/>
                    </a:cubicBezTo>
                    <a:cubicBezTo>
                      <a:pt x="153" y="210"/>
                      <a:pt x="153" y="210"/>
                      <a:pt x="153" y="210"/>
                    </a:cubicBezTo>
                    <a:cubicBezTo>
                      <a:pt x="114" y="147"/>
                      <a:pt x="114" y="147"/>
                      <a:pt x="114" y="147"/>
                    </a:cubicBezTo>
                    <a:cubicBezTo>
                      <a:pt x="107" y="136"/>
                      <a:pt x="102" y="128"/>
                      <a:pt x="97" y="124"/>
                    </a:cubicBezTo>
                    <a:cubicBezTo>
                      <a:pt x="93" y="119"/>
                      <a:pt x="88" y="116"/>
                      <a:pt x="83" y="113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114" y="104"/>
                      <a:pt x="129" y="85"/>
                      <a:pt x="129" y="56"/>
                    </a:cubicBezTo>
                    <a:cubicBezTo>
                      <a:pt x="129" y="39"/>
                      <a:pt x="123" y="25"/>
                      <a:pt x="112" y="15"/>
                    </a:cubicBezTo>
                    <a:cubicBezTo>
                      <a:pt x="100" y="5"/>
                      <a:pt x="84" y="0"/>
                      <a:pt x="6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7"/>
              <p:cNvSpPr>
                <a:spLocks/>
              </p:cNvSpPr>
              <p:nvPr/>
            </p:nvSpPr>
            <p:spPr bwMode="auto">
              <a:xfrm>
                <a:off x="7548016" y="4088846"/>
                <a:ext cx="210081" cy="351683"/>
              </a:xfrm>
              <a:custGeom>
                <a:avLst/>
                <a:gdLst>
                  <a:gd name="T0" fmla="*/ 74 w 129"/>
                  <a:gd name="T1" fmla="*/ 0 h 216"/>
                  <a:gd name="T2" fmla="*/ 21 w 129"/>
                  <a:gd name="T3" fmla="*/ 15 h 216"/>
                  <a:gd name="T4" fmla="*/ 0 w 129"/>
                  <a:gd name="T5" fmla="*/ 56 h 216"/>
                  <a:gd name="T6" fmla="*/ 10 w 129"/>
                  <a:gd name="T7" fmla="*/ 87 h 216"/>
                  <a:gd name="T8" fmla="*/ 52 w 129"/>
                  <a:gd name="T9" fmla="*/ 116 h 216"/>
                  <a:gd name="T10" fmla="*/ 83 w 129"/>
                  <a:gd name="T11" fmla="*/ 133 h 216"/>
                  <a:gd name="T12" fmla="*/ 96 w 129"/>
                  <a:gd name="T13" fmla="*/ 145 h 216"/>
                  <a:gd name="T14" fmla="*/ 101 w 129"/>
                  <a:gd name="T15" fmla="*/ 161 h 216"/>
                  <a:gd name="T16" fmla="*/ 56 w 129"/>
                  <a:gd name="T17" fmla="*/ 193 h 216"/>
                  <a:gd name="T18" fmla="*/ 26 w 129"/>
                  <a:gd name="T19" fmla="*/ 187 h 216"/>
                  <a:gd name="T20" fmla="*/ 0 w 129"/>
                  <a:gd name="T21" fmla="*/ 173 h 216"/>
                  <a:gd name="T22" fmla="*/ 0 w 129"/>
                  <a:gd name="T23" fmla="*/ 204 h 216"/>
                  <a:gd name="T24" fmla="*/ 24 w 129"/>
                  <a:gd name="T25" fmla="*/ 213 h 216"/>
                  <a:gd name="T26" fmla="*/ 53 w 129"/>
                  <a:gd name="T27" fmla="*/ 216 h 216"/>
                  <a:gd name="T28" fmla="*/ 109 w 129"/>
                  <a:gd name="T29" fmla="*/ 202 h 216"/>
                  <a:gd name="T30" fmla="*/ 129 w 129"/>
                  <a:gd name="T31" fmla="*/ 159 h 216"/>
                  <a:gd name="T32" fmla="*/ 117 w 129"/>
                  <a:gd name="T33" fmla="*/ 126 h 216"/>
                  <a:gd name="T34" fmla="*/ 73 w 129"/>
                  <a:gd name="T35" fmla="*/ 97 h 216"/>
                  <a:gd name="T36" fmla="*/ 37 w 129"/>
                  <a:gd name="T37" fmla="*/ 75 h 216"/>
                  <a:gd name="T38" fmla="*/ 29 w 129"/>
                  <a:gd name="T39" fmla="*/ 54 h 216"/>
                  <a:gd name="T40" fmla="*/ 41 w 129"/>
                  <a:gd name="T41" fmla="*/ 32 h 216"/>
                  <a:gd name="T42" fmla="*/ 72 w 129"/>
                  <a:gd name="T43" fmla="*/ 24 h 216"/>
                  <a:gd name="T44" fmla="*/ 120 w 129"/>
                  <a:gd name="T45" fmla="*/ 37 h 216"/>
                  <a:gd name="T46" fmla="*/ 120 w 129"/>
                  <a:gd name="T47" fmla="*/ 7 h 216"/>
                  <a:gd name="T48" fmla="*/ 74 w 129"/>
                  <a:gd name="T4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9" h="216">
                    <a:moveTo>
                      <a:pt x="74" y="0"/>
                    </a:moveTo>
                    <a:cubicBezTo>
                      <a:pt x="53" y="0"/>
                      <a:pt x="35" y="5"/>
                      <a:pt x="21" y="15"/>
                    </a:cubicBezTo>
                    <a:cubicBezTo>
                      <a:pt x="7" y="25"/>
                      <a:pt x="0" y="39"/>
                      <a:pt x="0" y="56"/>
                    </a:cubicBezTo>
                    <a:cubicBezTo>
                      <a:pt x="0" y="68"/>
                      <a:pt x="4" y="78"/>
                      <a:pt x="10" y="87"/>
                    </a:cubicBezTo>
                    <a:cubicBezTo>
                      <a:pt x="17" y="96"/>
                      <a:pt x="31" y="106"/>
                      <a:pt x="52" y="116"/>
                    </a:cubicBezTo>
                    <a:cubicBezTo>
                      <a:pt x="67" y="124"/>
                      <a:pt x="77" y="129"/>
                      <a:pt x="83" y="133"/>
                    </a:cubicBezTo>
                    <a:cubicBezTo>
                      <a:pt x="88" y="137"/>
                      <a:pt x="93" y="141"/>
                      <a:pt x="96" y="145"/>
                    </a:cubicBezTo>
                    <a:cubicBezTo>
                      <a:pt x="99" y="150"/>
                      <a:pt x="101" y="155"/>
                      <a:pt x="101" y="161"/>
                    </a:cubicBezTo>
                    <a:cubicBezTo>
                      <a:pt x="101" y="182"/>
                      <a:pt x="86" y="193"/>
                      <a:pt x="56" y="193"/>
                    </a:cubicBezTo>
                    <a:cubicBezTo>
                      <a:pt x="47" y="193"/>
                      <a:pt x="37" y="191"/>
                      <a:pt x="26" y="187"/>
                    </a:cubicBezTo>
                    <a:cubicBezTo>
                      <a:pt x="15" y="184"/>
                      <a:pt x="7" y="179"/>
                      <a:pt x="0" y="173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5" y="208"/>
                      <a:pt x="13" y="211"/>
                      <a:pt x="24" y="213"/>
                    </a:cubicBezTo>
                    <a:cubicBezTo>
                      <a:pt x="35" y="215"/>
                      <a:pt x="45" y="216"/>
                      <a:pt x="53" y="216"/>
                    </a:cubicBezTo>
                    <a:cubicBezTo>
                      <a:pt x="77" y="216"/>
                      <a:pt x="96" y="211"/>
                      <a:pt x="109" y="202"/>
                    </a:cubicBezTo>
                    <a:cubicBezTo>
                      <a:pt x="122" y="192"/>
                      <a:pt x="129" y="178"/>
                      <a:pt x="129" y="159"/>
                    </a:cubicBezTo>
                    <a:cubicBezTo>
                      <a:pt x="129" y="147"/>
                      <a:pt x="125" y="136"/>
                      <a:pt x="117" y="126"/>
                    </a:cubicBezTo>
                    <a:cubicBezTo>
                      <a:pt x="108" y="116"/>
                      <a:pt x="94" y="106"/>
                      <a:pt x="73" y="97"/>
                    </a:cubicBezTo>
                    <a:cubicBezTo>
                      <a:pt x="55" y="87"/>
                      <a:pt x="43" y="80"/>
                      <a:pt x="37" y="75"/>
                    </a:cubicBezTo>
                    <a:cubicBezTo>
                      <a:pt x="31" y="69"/>
                      <a:pt x="29" y="63"/>
                      <a:pt x="29" y="54"/>
                    </a:cubicBezTo>
                    <a:cubicBezTo>
                      <a:pt x="29" y="44"/>
                      <a:pt x="33" y="37"/>
                      <a:pt x="41" y="32"/>
                    </a:cubicBezTo>
                    <a:cubicBezTo>
                      <a:pt x="49" y="26"/>
                      <a:pt x="59" y="24"/>
                      <a:pt x="72" y="24"/>
                    </a:cubicBezTo>
                    <a:cubicBezTo>
                      <a:pt x="91" y="24"/>
                      <a:pt x="107" y="28"/>
                      <a:pt x="120" y="37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110" y="2"/>
                      <a:pt x="95" y="0"/>
                      <a:pt x="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"/>
              <p:cNvSpPr>
                <a:spLocks noEditPoints="1"/>
              </p:cNvSpPr>
              <p:nvPr/>
            </p:nvSpPr>
            <p:spPr bwMode="auto">
              <a:xfrm>
                <a:off x="7802203" y="4088846"/>
                <a:ext cx="324987" cy="351683"/>
              </a:xfrm>
              <a:custGeom>
                <a:avLst/>
                <a:gdLst>
                  <a:gd name="T0" fmla="*/ 99 w 199"/>
                  <a:gd name="T1" fmla="*/ 192 h 216"/>
                  <a:gd name="T2" fmla="*/ 48 w 199"/>
                  <a:gd name="T3" fmla="*/ 169 h 216"/>
                  <a:gd name="T4" fmla="*/ 29 w 199"/>
                  <a:gd name="T5" fmla="*/ 108 h 216"/>
                  <a:gd name="T6" fmla="*/ 49 w 199"/>
                  <a:gd name="T7" fmla="*/ 47 h 216"/>
                  <a:gd name="T8" fmla="*/ 101 w 199"/>
                  <a:gd name="T9" fmla="*/ 24 h 216"/>
                  <a:gd name="T10" fmla="*/ 152 w 199"/>
                  <a:gd name="T11" fmla="*/ 46 h 216"/>
                  <a:gd name="T12" fmla="*/ 171 w 199"/>
                  <a:gd name="T13" fmla="*/ 109 h 216"/>
                  <a:gd name="T14" fmla="*/ 151 w 199"/>
                  <a:gd name="T15" fmla="*/ 170 h 216"/>
                  <a:gd name="T16" fmla="*/ 99 w 199"/>
                  <a:gd name="T17" fmla="*/ 192 h 216"/>
                  <a:gd name="T18" fmla="*/ 102 w 199"/>
                  <a:gd name="T19" fmla="*/ 0 h 216"/>
                  <a:gd name="T20" fmla="*/ 28 w 199"/>
                  <a:gd name="T21" fmla="*/ 30 h 216"/>
                  <a:gd name="T22" fmla="*/ 0 w 199"/>
                  <a:gd name="T23" fmla="*/ 110 h 216"/>
                  <a:gd name="T24" fmla="*/ 27 w 199"/>
                  <a:gd name="T25" fmla="*/ 187 h 216"/>
                  <a:gd name="T26" fmla="*/ 99 w 199"/>
                  <a:gd name="T27" fmla="*/ 216 h 216"/>
                  <a:gd name="T28" fmla="*/ 172 w 199"/>
                  <a:gd name="T29" fmla="*/ 186 h 216"/>
                  <a:gd name="T30" fmla="*/ 199 w 199"/>
                  <a:gd name="T31" fmla="*/ 105 h 216"/>
                  <a:gd name="T32" fmla="*/ 172 w 199"/>
                  <a:gd name="T33" fmla="*/ 29 h 216"/>
                  <a:gd name="T34" fmla="*/ 102 w 199"/>
                  <a:gd name="T35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9" h="216">
                    <a:moveTo>
                      <a:pt x="99" y="192"/>
                    </a:moveTo>
                    <a:cubicBezTo>
                      <a:pt x="78" y="192"/>
                      <a:pt x="61" y="185"/>
                      <a:pt x="48" y="169"/>
                    </a:cubicBezTo>
                    <a:cubicBezTo>
                      <a:pt x="35" y="154"/>
                      <a:pt x="29" y="134"/>
                      <a:pt x="29" y="108"/>
                    </a:cubicBezTo>
                    <a:cubicBezTo>
                      <a:pt x="29" y="83"/>
                      <a:pt x="35" y="63"/>
                      <a:pt x="49" y="47"/>
                    </a:cubicBezTo>
                    <a:cubicBezTo>
                      <a:pt x="62" y="32"/>
                      <a:pt x="79" y="24"/>
                      <a:pt x="101" y="24"/>
                    </a:cubicBezTo>
                    <a:cubicBezTo>
                      <a:pt x="122" y="24"/>
                      <a:pt x="139" y="31"/>
                      <a:pt x="152" y="46"/>
                    </a:cubicBezTo>
                    <a:cubicBezTo>
                      <a:pt x="164" y="61"/>
                      <a:pt x="171" y="82"/>
                      <a:pt x="171" y="109"/>
                    </a:cubicBezTo>
                    <a:cubicBezTo>
                      <a:pt x="171" y="135"/>
                      <a:pt x="164" y="156"/>
                      <a:pt x="151" y="170"/>
                    </a:cubicBezTo>
                    <a:cubicBezTo>
                      <a:pt x="139" y="185"/>
                      <a:pt x="121" y="192"/>
                      <a:pt x="99" y="192"/>
                    </a:cubicBezTo>
                    <a:moveTo>
                      <a:pt x="102" y="0"/>
                    </a:moveTo>
                    <a:cubicBezTo>
                      <a:pt x="71" y="0"/>
                      <a:pt x="46" y="10"/>
                      <a:pt x="28" y="30"/>
                    </a:cubicBezTo>
                    <a:cubicBezTo>
                      <a:pt x="9" y="50"/>
                      <a:pt x="0" y="77"/>
                      <a:pt x="0" y="110"/>
                    </a:cubicBezTo>
                    <a:cubicBezTo>
                      <a:pt x="0" y="142"/>
                      <a:pt x="9" y="167"/>
                      <a:pt x="27" y="187"/>
                    </a:cubicBezTo>
                    <a:cubicBezTo>
                      <a:pt x="45" y="206"/>
                      <a:pt x="69" y="216"/>
                      <a:pt x="99" y="216"/>
                    </a:cubicBezTo>
                    <a:cubicBezTo>
                      <a:pt x="129" y="216"/>
                      <a:pt x="154" y="206"/>
                      <a:pt x="172" y="186"/>
                    </a:cubicBezTo>
                    <a:cubicBezTo>
                      <a:pt x="190" y="166"/>
                      <a:pt x="199" y="139"/>
                      <a:pt x="199" y="105"/>
                    </a:cubicBezTo>
                    <a:cubicBezTo>
                      <a:pt x="199" y="74"/>
                      <a:pt x="190" y="49"/>
                      <a:pt x="172" y="29"/>
                    </a:cubicBezTo>
                    <a:cubicBezTo>
                      <a:pt x="155" y="9"/>
                      <a:pt x="131" y="0"/>
                      <a:pt x="1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9"/>
              <p:cNvSpPr>
                <a:spLocks/>
              </p:cNvSpPr>
              <p:nvPr/>
            </p:nvSpPr>
            <p:spPr bwMode="auto">
              <a:xfrm>
                <a:off x="8193347" y="4093489"/>
                <a:ext cx="278560" cy="342397"/>
              </a:xfrm>
              <a:custGeom>
                <a:avLst/>
                <a:gdLst>
                  <a:gd name="T0" fmla="*/ 171 w 171"/>
                  <a:gd name="T1" fmla="*/ 0 h 210"/>
                  <a:gd name="T2" fmla="*/ 144 w 171"/>
                  <a:gd name="T3" fmla="*/ 0 h 210"/>
                  <a:gd name="T4" fmla="*/ 144 w 171"/>
                  <a:gd name="T5" fmla="*/ 144 h 210"/>
                  <a:gd name="T6" fmla="*/ 145 w 171"/>
                  <a:gd name="T7" fmla="*/ 175 h 210"/>
                  <a:gd name="T8" fmla="*/ 145 w 171"/>
                  <a:gd name="T9" fmla="*/ 175 h 210"/>
                  <a:gd name="T10" fmla="*/ 136 w 171"/>
                  <a:gd name="T11" fmla="*/ 160 h 210"/>
                  <a:gd name="T12" fmla="*/ 34 w 171"/>
                  <a:gd name="T13" fmla="*/ 0 h 210"/>
                  <a:gd name="T14" fmla="*/ 0 w 171"/>
                  <a:gd name="T15" fmla="*/ 0 h 210"/>
                  <a:gd name="T16" fmla="*/ 0 w 171"/>
                  <a:gd name="T17" fmla="*/ 210 h 210"/>
                  <a:gd name="T18" fmla="*/ 26 w 171"/>
                  <a:gd name="T19" fmla="*/ 210 h 210"/>
                  <a:gd name="T20" fmla="*/ 26 w 171"/>
                  <a:gd name="T21" fmla="*/ 62 h 210"/>
                  <a:gd name="T22" fmla="*/ 25 w 171"/>
                  <a:gd name="T23" fmla="*/ 33 h 210"/>
                  <a:gd name="T24" fmla="*/ 26 w 171"/>
                  <a:gd name="T25" fmla="*/ 33 h 210"/>
                  <a:gd name="T26" fmla="*/ 33 w 171"/>
                  <a:gd name="T27" fmla="*/ 47 h 210"/>
                  <a:gd name="T28" fmla="*/ 139 w 171"/>
                  <a:gd name="T29" fmla="*/ 210 h 210"/>
                  <a:gd name="T30" fmla="*/ 171 w 171"/>
                  <a:gd name="T31" fmla="*/ 210 h 210"/>
                  <a:gd name="T32" fmla="*/ 171 w 171"/>
                  <a:gd name="T33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1" h="210">
                    <a:moveTo>
                      <a:pt x="171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144"/>
                      <a:pt x="144" y="144"/>
                      <a:pt x="144" y="144"/>
                    </a:cubicBezTo>
                    <a:cubicBezTo>
                      <a:pt x="144" y="159"/>
                      <a:pt x="144" y="169"/>
                      <a:pt x="145" y="175"/>
                    </a:cubicBezTo>
                    <a:cubicBezTo>
                      <a:pt x="145" y="175"/>
                      <a:pt x="145" y="175"/>
                      <a:pt x="145" y="175"/>
                    </a:cubicBezTo>
                    <a:cubicBezTo>
                      <a:pt x="144" y="173"/>
                      <a:pt x="141" y="168"/>
                      <a:pt x="136" y="16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6" y="48"/>
                      <a:pt x="26" y="38"/>
                      <a:pt x="25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8" y="38"/>
                      <a:pt x="30" y="42"/>
                      <a:pt x="33" y="47"/>
                    </a:cubicBezTo>
                    <a:cubicBezTo>
                      <a:pt x="139" y="210"/>
                      <a:pt x="139" y="210"/>
                      <a:pt x="139" y="210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71" y="0"/>
                      <a:pt x="171" y="0"/>
                      <a:pt x="1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8520656" y="4093489"/>
                <a:ext cx="308738" cy="342397"/>
              </a:xfrm>
              <a:custGeom>
                <a:avLst/>
                <a:gdLst>
                  <a:gd name="T0" fmla="*/ 59 w 189"/>
                  <a:gd name="T1" fmla="*/ 129 h 210"/>
                  <a:gd name="T2" fmla="*/ 90 w 189"/>
                  <a:gd name="T3" fmla="*/ 42 h 210"/>
                  <a:gd name="T4" fmla="*/ 93 w 189"/>
                  <a:gd name="T5" fmla="*/ 27 h 210"/>
                  <a:gd name="T6" fmla="*/ 94 w 189"/>
                  <a:gd name="T7" fmla="*/ 27 h 210"/>
                  <a:gd name="T8" fmla="*/ 97 w 189"/>
                  <a:gd name="T9" fmla="*/ 42 h 210"/>
                  <a:gd name="T10" fmla="*/ 129 w 189"/>
                  <a:gd name="T11" fmla="*/ 129 h 210"/>
                  <a:gd name="T12" fmla="*/ 59 w 189"/>
                  <a:gd name="T13" fmla="*/ 129 h 210"/>
                  <a:gd name="T14" fmla="*/ 109 w 189"/>
                  <a:gd name="T15" fmla="*/ 0 h 210"/>
                  <a:gd name="T16" fmla="*/ 80 w 189"/>
                  <a:gd name="T17" fmla="*/ 0 h 210"/>
                  <a:gd name="T18" fmla="*/ 0 w 189"/>
                  <a:gd name="T19" fmla="*/ 210 h 210"/>
                  <a:gd name="T20" fmla="*/ 30 w 189"/>
                  <a:gd name="T21" fmla="*/ 210 h 210"/>
                  <a:gd name="T22" fmla="*/ 50 w 189"/>
                  <a:gd name="T23" fmla="*/ 152 h 210"/>
                  <a:gd name="T24" fmla="*/ 137 w 189"/>
                  <a:gd name="T25" fmla="*/ 152 h 210"/>
                  <a:gd name="T26" fmla="*/ 159 w 189"/>
                  <a:gd name="T27" fmla="*/ 210 h 210"/>
                  <a:gd name="T28" fmla="*/ 189 w 189"/>
                  <a:gd name="T29" fmla="*/ 210 h 210"/>
                  <a:gd name="T30" fmla="*/ 109 w 189"/>
                  <a:gd name="T3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9" h="210">
                    <a:moveTo>
                      <a:pt x="59" y="129"/>
                    </a:moveTo>
                    <a:cubicBezTo>
                      <a:pt x="90" y="42"/>
                      <a:pt x="90" y="42"/>
                      <a:pt x="90" y="42"/>
                    </a:cubicBezTo>
                    <a:cubicBezTo>
                      <a:pt x="91" y="38"/>
                      <a:pt x="92" y="33"/>
                      <a:pt x="93" y="27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5" y="34"/>
                      <a:pt x="96" y="39"/>
                      <a:pt x="97" y="42"/>
                    </a:cubicBezTo>
                    <a:cubicBezTo>
                      <a:pt x="129" y="129"/>
                      <a:pt x="129" y="129"/>
                      <a:pt x="129" y="129"/>
                    </a:cubicBezTo>
                    <a:cubicBezTo>
                      <a:pt x="59" y="129"/>
                      <a:pt x="59" y="129"/>
                      <a:pt x="59" y="129"/>
                    </a:cubicBezTo>
                    <a:moveTo>
                      <a:pt x="109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0" y="210"/>
                      <a:pt x="0" y="210"/>
                      <a:pt x="0" y="210"/>
                    </a:cubicBezTo>
                    <a:cubicBezTo>
                      <a:pt x="30" y="210"/>
                      <a:pt x="30" y="210"/>
                      <a:pt x="30" y="210"/>
                    </a:cubicBezTo>
                    <a:cubicBezTo>
                      <a:pt x="50" y="152"/>
                      <a:pt x="50" y="152"/>
                      <a:pt x="50" y="152"/>
                    </a:cubicBezTo>
                    <a:cubicBezTo>
                      <a:pt x="137" y="152"/>
                      <a:pt x="137" y="152"/>
                      <a:pt x="137" y="152"/>
                    </a:cubicBezTo>
                    <a:cubicBezTo>
                      <a:pt x="159" y="210"/>
                      <a:pt x="159" y="210"/>
                      <a:pt x="159" y="210"/>
                    </a:cubicBezTo>
                    <a:cubicBezTo>
                      <a:pt x="189" y="210"/>
                      <a:pt x="189" y="210"/>
                      <a:pt x="189" y="21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8878142" y="4093489"/>
                <a:ext cx="178743" cy="342397"/>
              </a:xfrm>
              <a:custGeom>
                <a:avLst/>
                <a:gdLst>
                  <a:gd name="T0" fmla="*/ 38 w 154"/>
                  <a:gd name="T1" fmla="*/ 0 h 295"/>
                  <a:gd name="T2" fmla="*/ 0 w 154"/>
                  <a:gd name="T3" fmla="*/ 0 h 295"/>
                  <a:gd name="T4" fmla="*/ 0 w 154"/>
                  <a:gd name="T5" fmla="*/ 295 h 295"/>
                  <a:gd name="T6" fmla="*/ 154 w 154"/>
                  <a:gd name="T7" fmla="*/ 295 h 295"/>
                  <a:gd name="T8" fmla="*/ 154 w 154"/>
                  <a:gd name="T9" fmla="*/ 261 h 295"/>
                  <a:gd name="T10" fmla="*/ 38 w 154"/>
                  <a:gd name="T11" fmla="*/ 261 h 295"/>
                  <a:gd name="T12" fmla="*/ 38 w 154"/>
                  <a:gd name="T13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295">
                    <a:moveTo>
                      <a:pt x="38" y="0"/>
                    </a:moveTo>
                    <a:lnTo>
                      <a:pt x="0" y="0"/>
                    </a:lnTo>
                    <a:lnTo>
                      <a:pt x="0" y="295"/>
                    </a:lnTo>
                    <a:lnTo>
                      <a:pt x="154" y="295"/>
                    </a:lnTo>
                    <a:lnTo>
                      <a:pt x="154" y="261"/>
                    </a:lnTo>
                    <a:lnTo>
                      <a:pt x="38" y="26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8878142" y="4093489"/>
                <a:ext cx="178743" cy="342397"/>
              </a:xfrm>
              <a:custGeom>
                <a:avLst/>
                <a:gdLst>
                  <a:gd name="T0" fmla="*/ 38 w 154"/>
                  <a:gd name="T1" fmla="*/ 0 h 295"/>
                  <a:gd name="T2" fmla="*/ 0 w 154"/>
                  <a:gd name="T3" fmla="*/ 0 h 295"/>
                  <a:gd name="T4" fmla="*/ 0 w 154"/>
                  <a:gd name="T5" fmla="*/ 295 h 295"/>
                  <a:gd name="T6" fmla="*/ 154 w 154"/>
                  <a:gd name="T7" fmla="*/ 295 h 295"/>
                  <a:gd name="T8" fmla="*/ 154 w 154"/>
                  <a:gd name="T9" fmla="*/ 261 h 295"/>
                  <a:gd name="T10" fmla="*/ 38 w 154"/>
                  <a:gd name="T11" fmla="*/ 261 h 295"/>
                  <a:gd name="T12" fmla="*/ 38 w 154"/>
                  <a:gd name="T13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295">
                    <a:moveTo>
                      <a:pt x="38" y="0"/>
                    </a:moveTo>
                    <a:lnTo>
                      <a:pt x="0" y="0"/>
                    </a:lnTo>
                    <a:lnTo>
                      <a:pt x="0" y="295"/>
                    </a:lnTo>
                    <a:lnTo>
                      <a:pt x="154" y="295"/>
                    </a:lnTo>
                    <a:lnTo>
                      <a:pt x="154" y="261"/>
                    </a:lnTo>
                    <a:lnTo>
                      <a:pt x="38" y="261"/>
                    </a:lnTo>
                    <a:lnTo>
                      <a:pt x="3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6739031" y="4546149"/>
                <a:ext cx="470071" cy="429447"/>
              </a:xfrm>
              <a:custGeom>
                <a:avLst/>
                <a:gdLst>
                  <a:gd name="T0" fmla="*/ 70 w 288"/>
                  <a:gd name="T1" fmla="*/ 112 h 263"/>
                  <a:gd name="T2" fmla="*/ 70 w 288"/>
                  <a:gd name="T3" fmla="*/ 43 h 263"/>
                  <a:gd name="T4" fmla="*/ 159 w 288"/>
                  <a:gd name="T5" fmla="*/ 43 h 263"/>
                  <a:gd name="T6" fmla="*/ 187 w 288"/>
                  <a:gd name="T7" fmla="*/ 44 h 263"/>
                  <a:gd name="T8" fmla="*/ 201 w 288"/>
                  <a:gd name="T9" fmla="*/ 49 h 263"/>
                  <a:gd name="T10" fmla="*/ 216 w 288"/>
                  <a:gd name="T11" fmla="*/ 78 h 263"/>
                  <a:gd name="T12" fmla="*/ 201 w 288"/>
                  <a:gd name="T13" fmla="*/ 106 h 263"/>
                  <a:gd name="T14" fmla="*/ 187 w 288"/>
                  <a:gd name="T15" fmla="*/ 111 h 263"/>
                  <a:gd name="T16" fmla="*/ 159 w 288"/>
                  <a:gd name="T17" fmla="*/ 112 h 263"/>
                  <a:gd name="T18" fmla="*/ 70 w 288"/>
                  <a:gd name="T19" fmla="*/ 112 h 263"/>
                  <a:gd name="T20" fmla="*/ 165 w 288"/>
                  <a:gd name="T21" fmla="*/ 0 h 263"/>
                  <a:gd name="T22" fmla="*/ 0 w 288"/>
                  <a:gd name="T23" fmla="*/ 0 h 263"/>
                  <a:gd name="T24" fmla="*/ 0 w 288"/>
                  <a:gd name="T25" fmla="*/ 6 h 263"/>
                  <a:gd name="T26" fmla="*/ 10 w 288"/>
                  <a:gd name="T27" fmla="*/ 11 h 263"/>
                  <a:gd name="T28" fmla="*/ 12 w 288"/>
                  <a:gd name="T29" fmla="*/ 20 h 263"/>
                  <a:gd name="T30" fmla="*/ 12 w 288"/>
                  <a:gd name="T31" fmla="*/ 243 h 263"/>
                  <a:gd name="T32" fmla="*/ 10 w 288"/>
                  <a:gd name="T33" fmla="*/ 252 h 263"/>
                  <a:gd name="T34" fmla="*/ 0 w 288"/>
                  <a:gd name="T35" fmla="*/ 257 h 263"/>
                  <a:gd name="T36" fmla="*/ 0 w 288"/>
                  <a:gd name="T37" fmla="*/ 263 h 263"/>
                  <a:gd name="T38" fmla="*/ 82 w 288"/>
                  <a:gd name="T39" fmla="*/ 263 h 263"/>
                  <a:gd name="T40" fmla="*/ 82 w 288"/>
                  <a:gd name="T41" fmla="*/ 257 h 263"/>
                  <a:gd name="T42" fmla="*/ 73 w 288"/>
                  <a:gd name="T43" fmla="*/ 252 h 263"/>
                  <a:gd name="T44" fmla="*/ 70 w 288"/>
                  <a:gd name="T45" fmla="*/ 243 h 263"/>
                  <a:gd name="T46" fmla="*/ 70 w 288"/>
                  <a:gd name="T47" fmla="*/ 156 h 263"/>
                  <a:gd name="T48" fmla="*/ 140 w 288"/>
                  <a:gd name="T49" fmla="*/ 156 h 263"/>
                  <a:gd name="T50" fmla="*/ 194 w 288"/>
                  <a:gd name="T51" fmla="*/ 233 h 263"/>
                  <a:gd name="T52" fmla="*/ 203 w 288"/>
                  <a:gd name="T53" fmla="*/ 250 h 263"/>
                  <a:gd name="T54" fmla="*/ 193 w 288"/>
                  <a:gd name="T55" fmla="*/ 257 h 263"/>
                  <a:gd name="T56" fmla="*/ 193 w 288"/>
                  <a:gd name="T57" fmla="*/ 263 h 263"/>
                  <a:gd name="T58" fmla="*/ 288 w 288"/>
                  <a:gd name="T59" fmla="*/ 263 h 263"/>
                  <a:gd name="T60" fmla="*/ 288 w 288"/>
                  <a:gd name="T61" fmla="*/ 257 h 263"/>
                  <a:gd name="T62" fmla="*/ 273 w 288"/>
                  <a:gd name="T63" fmla="*/ 251 h 263"/>
                  <a:gd name="T64" fmla="*/ 253 w 288"/>
                  <a:gd name="T65" fmla="*/ 227 h 263"/>
                  <a:gd name="T66" fmla="*/ 202 w 288"/>
                  <a:gd name="T67" fmla="*/ 154 h 263"/>
                  <a:gd name="T68" fmla="*/ 274 w 288"/>
                  <a:gd name="T69" fmla="*/ 78 h 263"/>
                  <a:gd name="T70" fmla="*/ 266 w 288"/>
                  <a:gd name="T71" fmla="*/ 42 h 263"/>
                  <a:gd name="T72" fmla="*/ 244 w 288"/>
                  <a:gd name="T73" fmla="*/ 15 h 263"/>
                  <a:gd name="T74" fmla="*/ 213 w 288"/>
                  <a:gd name="T75" fmla="*/ 3 h 263"/>
                  <a:gd name="T76" fmla="*/ 165 w 288"/>
                  <a:gd name="T77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" h="263">
                    <a:moveTo>
                      <a:pt x="70" y="112"/>
                    </a:moveTo>
                    <a:cubicBezTo>
                      <a:pt x="70" y="43"/>
                      <a:pt x="70" y="43"/>
                      <a:pt x="70" y="43"/>
                    </a:cubicBezTo>
                    <a:cubicBezTo>
                      <a:pt x="159" y="43"/>
                      <a:pt x="159" y="43"/>
                      <a:pt x="159" y="43"/>
                    </a:cubicBezTo>
                    <a:cubicBezTo>
                      <a:pt x="172" y="43"/>
                      <a:pt x="181" y="43"/>
                      <a:pt x="187" y="44"/>
                    </a:cubicBezTo>
                    <a:cubicBezTo>
                      <a:pt x="192" y="45"/>
                      <a:pt x="197" y="46"/>
                      <a:pt x="201" y="49"/>
                    </a:cubicBezTo>
                    <a:cubicBezTo>
                      <a:pt x="211" y="54"/>
                      <a:pt x="216" y="64"/>
                      <a:pt x="216" y="78"/>
                    </a:cubicBezTo>
                    <a:cubicBezTo>
                      <a:pt x="216" y="91"/>
                      <a:pt x="211" y="101"/>
                      <a:pt x="201" y="106"/>
                    </a:cubicBezTo>
                    <a:cubicBezTo>
                      <a:pt x="197" y="109"/>
                      <a:pt x="192" y="110"/>
                      <a:pt x="187" y="111"/>
                    </a:cubicBezTo>
                    <a:cubicBezTo>
                      <a:pt x="181" y="112"/>
                      <a:pt x="172" y="112"/>
                      <a:pt x="159" y="112"/>
                    </a:cubicBezTo>
                    <a:cubicBezTo>
                      <a:pt x="70" y="112"/>
                      <a:pt x="70" y="112"/>
                      <a:pt x="70" y="112"/>
                    </a:cubicBezTo>
                    <a:moveTo>
                      <a:pt x="16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8" y="9"/>
                      <a:pt x="10" y="11"/>
                    </a:cubicBezTo>
                    <a:cubicBezTo>
                      <a:pt x="11" y="13"/>
                      <a:pt x="12" y="16"/>
                      <a:pt x="12" y="20"/>
                    </a:cubicBezTo>
                    <a:cubicBezTo>
                      <a:pt x="12" y="243"/>
                      <a:pt x="12" y="243"/>
                      <a:pt x="12" y="243"/>
                    </a:cubicBezTo>
                    <a:cubicBezTo>
                      <a:pt x="12" y="247"/>
                      <a:pt x="11" y="250"/>
                      <a:pt x="10" y="252"/>
                    </a:cubicBezTo>
                    <a:cubicBezTo>
                      <a:pt x="8" y="254"/>
                      <a:pt x="4" y="256"/>
                      <a:pt x="0" y="257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82" y="263"/>
                      <a:pt x="82" y="263"/>
                      <a:pt x="82" y="263"/>
                    </a:cubicBezTo>
                    <a:cubicBezTo>
                      <a:pt x="82" y="257"/>
                      <a:pt x="82" y="257"/>
                      <a:pt x="82" y="257"/>
                    </a:cubicBezTo>
                    <a:cubicBezTo>
                      <a:pt x="78" y="256"/>
                      <a:pt x="74" y="254"/>
                      <a:pt x="73" y="252"/>
                    </a:cubicBezTo>
                    <a:cubicBezTo>
                      <a:pt x="71" y="250"/>
                      <a:pt x="70" y="247"/>
                      <a:pt x="70" y="243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140" y="156"/>
                      <a:pt x="140" y="156"/>
                      <a:pt x="140" y="156"/>
                    </a:cubicBezTo>
                    <a:cubicBezTo>
                      <a:pt x="194" y="233"/>
                      <a:pt x="194" y="233"/>
                      <a:pt x="194" y="233"/>
                    </a:cubicBezTo>
                    <a:cubicBezTo>
                      <a:pt x="200" y="242"/>
                      <a:pt x="203" y="248"/>
                      <a:pt x="203" y="250"/>
                    </a:cubicBezTo>
                    <a:cubicBezTo>
                      <a:pt x="203" y="254"/>
                      <a:pt x="199" y="256"/>
                      <a:pt x="193" y="257"/>
                    </a:cubicBezTo>
                    <a:cubicBezTo>
                      <a:pt x="193" y="263"/>
                      <a:pt x="193" y="263"/>
                      <a:pt x="193" y="263"/>
                    </a:cubicBezTo>
                    <a:cubicBezTo>
                      <a:pt x="288" y="263"/>
                      <a:pt x="288" y="263"/>
                      <a:pt x="288" y="263"/>
                    </a:cubicBezTo>
                    <a:cubicBezTo>
                      <a:pt x="288" y="257"/>
                      <a:pt x="288" y="257"/>
                      <a:pt x="288" y="257"/>
                    </a:cubicBezTo>
                    <a:cubicBezTo>
                      <a:pt x="282" y="257"/>
                      <a:pt x="277" y="255"/>
                      <a:pt x="273" y="251"/>
                    </a:cubicBezTo>
                    <a:cubicBezTo>
                      <a:pt x="269" y="247"/>
                      <a:pt x="262" y="239"/>
                      <a:pt x="253" y="227"/>
                    </a:cubicBezTo>
                    <a:cubicBezTo>
                      <a:pt x="202" y="154"/>
                      <a:pt x="202" y="154"/>
                      <a:pt x="202" y="154"/>
                    </a:cubicBezTo>
                    <a:cubicBezTo>
                      <a:pt x="250" y="146"/>
                      <a:pt x="274" y="121"/>
                      <a:pt x="274" y="78"/>
                    </a:cubicBezTo>
                    <a:cubicBezTo>
                      <a:pt x="274" y="65"/>
                      <a:pt x="271" y="54"/>
                      <a:pt x="266" y="42"/>
                    </a:cubicBezTo>
                    <a:cubicBezTo>
                      <a:pt x="261" y="31"/>
                      <a:pt x="254" y="22"/>
                      <a:pt x="244" y="15"/>
                    </a:cubicBezTo>
                    <a:cubicBezTo>
                      <a:pt x="235" y="9"/>
                      <a:pt x="225" y="5"/>
                      <a:pt x="213" y="3"/>
                    </a:cubicBezTo>
                    <a:cubicBezTo>
                      <a:pt x="201" y="1"/>
                      <a:pt x="185" y="0"/>
                      <a:pt x="16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8226775" y="4546149"/>
                <a:ext cx="466589" cy="437572"/>
              </a:xfrm>
              <a:custGeom>
                <a:avLst/>
                <a:gdLst>
                  <a:gd name="T0" fmla="*/ 286 w 286"/>
                  <a:gd name="T1" fmla="*/ 0 h 268"/>
                  <a:gd name="T2" fmla="*/ 209 w 286"/>
                  <a:gd name="T3" fmla="*/ 0 h 268"/>
                  <a:gd name="T4" fmla="*/ 209 w 286"/>
                  <a:gd name="T5" fmla="*/ 6 h 268"/>
                  <a:gd name="T6" fmla="*/ 218 w 286"/>
                  <a:gd name="T7" fmla="*/ 11 h 268"/>
                  <a:gd name="T8" fmla="*/ 221 w 286"/>
                  <a:gd name="T9" fmla="*/ 20 h 268"/>
                  <a:gd name="T10" fmla="*/ 221 w 286"/>
                  <a:gd name="T11" fmla="*/ 151 h 268"/>
                  <a:gd name="T12" fmla="*/ 218 w 286"/>
                  <a:gd name="T13" fmla="*/ 185 h 268"/>
                  <a:gd name="T14" fmla="*/ 209 w 286"/>
                  <a:gd name="T15" fmla="*/ 203 h 268"/>
                  <a:gd name="T16" fmla="*/ 146 w 286"/>
                  <a:gd name="T17" fmla="*/ 223 h 268"/>
                  <a:gd name="T18" fmla="*/ 82 w 286"/>
                  <a:gd name="T19" fmla="*/ 203 h 268"/>
                  <a:gd name="T20" fmla="*/ 73 w 286"/>
                  <a:gd name="T21" fmla="*/ 185 h 268"/>
                  <a:gd name="T22" fmla="*/ 70 w 286"/>
                  <a:gd name="T23" fmla="*/ 151 h 268"/>
                  <a:gd name="T24" fmla="*/ 70 w 286"/>
                  <a:gd name="T25" fmla="*/ 20 h 268"/>
                  <a:gd name="T26" fmla="*/ 73 w 286"/>
                  <a:gd name="T27" fmla="*/ 11 h 268"/>
                  <a:gd name="T28" fmla="*/ 83 w 286"/>
                  <a:gd name="T29" fmla="*/ 6 h 268"/>
                  <a:gd name="T30" fmla="*/ 83 w 286"/>
                  <a:gd name="T31" fmla="*/ 0 h 268"/>
                  <a:gd name="T32" fmla="*/ 0 w 286"/>
                  <a:gd name="T33" fmla="*/ 0 h 268"/>
                  <a:gd name="T34" fmla="*/ 0 w 286"/>
                  <a:gd name="T35" fmla="*/ 6 h 268"/>
                  <a:gd name="T36" fmla="*/ 10 w 286"/>
                  <a:gd name="T37" fmla="*/ 11 h 268"/>
                  <a:gd name="T38" fmla="*/ 13 w 286"/>
                  <a:gd name="T39" fmla="*/ 20 h 268"/>
                  <a:gd name="T40" fmla="*/ 13 w 286"/>
                  <a:gd name="T41" fmla="*/ 168 h 268"/>
                  <a:gd name="T42" fmla="*/ 20 w 286"/>
                  <a:gd name="T43" fmla="*/ 216 h 268"/>
                  <a:gd name="T44" fmla="*/ 47 w 286"/>
                  <a:gd name="T45" fmla="*/ 248 h 268"/>
                  <a:gd name="T46" fmla="*/ 143 w 286"/>
                  <a:gd name="T47" fmla="*/ 268 h 268"/>
                  <a:gd name="T48" fmla="*/ 258 w 286"/>
                  <a:gd name="T49" fmla="*/ 231 h 268"/>
                  <a:gd name="T50" fmla="*/ 274 w 286"/>
                  <a:gd name="T51" fmla="*/ 168 h 268"/>
                  <a:gd name="T52" fmla="*/ 274 w 286"/>
                  <a:gd name="T53" fmla="*/ 20 h 268"/>
                  <a:gd name="T54" fmla="*/ 277 w 286"/>
                  <a:gd name="T55" fmla="*/ 11 h 268"/>
                  <a:gd name="T56" fmla="*/ 286 w 286"/>
                  <a:gd name="T57" fmla="*/ 6 h 268"/>
                  <a:gd name="T58" fmla="*/ 286 w 286"/>
                  <a:gd name="T59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86" h="268">
                    <a:moveTo>
                      <a:pt x="286" y="0"/>
                    </a:moveTo>
                    <a:cubicBezTo>
                      <a:pt x="209" y="0"/>
                      <a:pt x="209" y="0"/>
                      <a:pt x="209" y="0"/>
                    </a:cubicBezTo>
                    <a:cubicBezTo>
                      <a:pt x="209" y="6"/>
                      <a:pt x="209" y="6"/>
                      <a:pt x="209" y="6"/>
                    </a:cubicBezTo>
                    <a:cubicBezTo>
                      <a:pt x="213" y="7"/>
                      <a:pt x="216" y="9"/>
                      <a:pt x="218" y="11"/>
                    </a:cubicBezTo>
                    <a:cubicBezTo>
                      <a:pt x="220" y="13"/>
                      <a:pt x="221" y="16"/>
                      <a:pt x="221" y="20"/>
                    </a:cubicBezTo>
                    <a:cubicBezTo>
                      <a:pt x="221" y="151"/>
                      <a:pt x="221" y="151"/>
                      <a:pt x="221" y="151"/>
                    </a:cubicBezTo>
                    <a:cubicBezTo>
                      <a:pt x="221" y="167"/>
                      <a:pt x="220" y="178"/>
                      <a:pt x="218" y="185"/>
                    </a:cubicBezTo>
                    <a:cubicBezTo>
                      <a:pt x="217" y="193"/>
                      <a:pt x="214" y="199"/>
                      <a:pt x="209" y="203"/>
                    </a:cubicBezTo>
                    <a:cubicBezTo>
                      <a:pt x="197" y="217"/>
                      <a:pt x="176" y="223"/>
                      <a:pt x="146" y="223"/>
                    </a:cubicBezTo>
                    <a:cubicBezTo>
                      <a:pt x="116" y="223"/>
                      <a:pt x="95" y="217"/>
                      <a:pt x="82" y="203"/>
                    </a:cubicBezTo>
                    <a:cubicBezTo>
                      <a:pt x="78" y="199"/>
                      <a:pt x="74" y="193"/>
                      <a:pt x="73" y="185"/>
                    </a:cubicBezTo>
                    <a:cubicBezTo>
                      <a:pt x="71" y="178"/>
                      <a:pt x="70" y="167"/>
                      <a:pt x="70" y="151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0" y="16"/>
                      <a:pt x="71" y="13"/>
                      <a:pt x="73" y="11"/>
                    </a:cubicBezTo>
                    <a:cubicBezTo>
                      <a:pt x="75" y="9"/>
                      <a:pt x="78" y="7"/>
                      <a:pt x="83" y="6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7"/>
                      <a:pt x="8" y="9"/>
                      <a:pt x="10" y="11"/>
                    </a:cubicBezTo>
                    <a:cubicBezTo>
                      <a:pt x="12" y="13"/>
                      <a:pt x="13" y="16"/>
                      <a:pt x="13" y="20"/>
                    </a:cubicBezTo>
                    <a:cubicBezTo>
                      <a:pt x="13" y="168"/>
                      <a:pt x="13" y="168"/>
                      <a:pt x="13" y="168"/>
                    </a:cubicBezTo>
                    <a:cubicBezTo>
                      <a:pt x="13" y="186"/>
                      <a:pt x="15" y="202"/>
                      <a:pt x="20" y="216"/>
                    </a:cubicBezTo>
                    <a:cubicBezTo>
                      <a:pt x="25" y="229"/>
                      <a:pt x="34" y="240"/>
                      <a:pt x="47" y="248"/>
                    </a:cubicBezTo>
                    <a:cubicBezTo>
                      <a:pt x="69" y="261"/>
                      <a:pt x="101" y="268"/>
                      <a:pt x="143" y="268"/>
                    </a:cubicBezTo>
                    <a:cubicBezTo>
                      <a:pt x="202" y="268"/>
                      <a:pt x="240" y="256"/>
                      <a:pt x="258" y="231"/>
                    </a:cubicBezTo>
                    <a:cubicBezTo>
                      <a:pt x="269" y="217"/>
                      <a:pt x="274" y="196"/>
                      <a:pt x="274" y="168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16"/>
                      <a:pt x="275" y="13"/>
                      <a:pt x="277" y="11"/>
                    </a:cubicBezTo>
                    <a:cubicBezTo>
                      <a:pt x="278" y="9"/>
                      <a:pt x="282" y="7"/>
                      <a:pt x="286" y="6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/>
              </p:cNvSpPr>
              <p:nvPr/>
            </p:nvSpPr>
            <p:spPr bwMode="auto">
              <a:xfrm>
                <a:off x="7268991" y="4525257"/>
                <a:ext cx="423644" cy="471231"/>
              </a:xfrm>
              <a:custGeom>
                <a:avLst/>
                <a:gdLst>
                  <a:gd name="T0" fmla="*/ 256 w 260"/>
                  <a:gd name="T1" fmla="*/ 0 h 289"/>
                  <a:gd name="T2" fmla="*/ 249 w 260"/>
                  <a:gd name="T3" fmla="*/ 0 h 289"/>
                  <a:gd name="T4" fmla="*/ 244 w 260"/>
                  <a:gd name="T5" fmla="*/ 10 h 289"/>
                  <a:gd name="T6" fmla="*/ 236 w 260"/>
                  <a:gd name="T7" fmla="*/ 13 h 289"/>
                  <a:gd name="T8" fmla="*/ 0 w 260"/>
                  <a:gd name="T9" fmla="*/ 13 h 289"/>
                  <a:gd name="T10" fmla="*/ 0 w 260"/>
                  <a:gd name="T11" fmla="*/ 19 h 289"/>
                  <a:gd name="T12" fmla="*/ 10 w 260"/>
                  <a:gd name="T13" fmla="*/ 24 h 289"/>
                  <a:gd name="T14" fmla="*/ 13 w 260"/>
                  <a:gd name="T15" fmla="*/ 33 h 289"/>
                  <a:gd name="T16" fmla="*/ 13 w 260"/>
                  <a:gd name="T17" fmla="*/ 256 h 289"/>
                  <a:gd name="T18" fmla="*/ 10 w 260"/>
                  <a:gd name="T19" fmla="*/ 265 h 289"/>
                  <a:gd name="T20" fmla="*/ 0 w 260"/>
                  <a:gd name="T21" fmla="*/ 270 h 289"/>
                  <a:gd name="T22" fmla="*/ 0 w 260"/>
                  <a:gd name="T23" fmla="*/ 276 h 289"/>
                  <a:gd name="T24" fmla="*/ 240 w 260"/>
                  <a:gd name="T25" fmla="*/ 276 h 289"/>
                  <a:gd name="T26" fmla="*/ 249 w 260"/>
                  <a:gd name="T27" fmla="*/ 279 h 289"/>
                  <a:gd name="T28" fmla="*/ 254 w 260"/>
                  <a:gd name="T29" fmla="*/ 289 h 289"/>
                  <a:gd name="T30" fmla="*/ 260 w 260"/>
                  <a:gd name="T31" fmla="*/ 289 h 289"/>
                  <a:gd name="T32" fmla="*/ 260 w 260"/>
                  <a:gd name="T33" fmla="*/ 221 h 289"/>
                  <a:gd name="T34" fmla="*/ 254 w 260"/>
                  <a:gd name="T35" fmla="*/ 221 h 289"/>
                  <a:gd name="T36" fmla="*/ 249 w 260"/>
                  <a:gd name="T37" fmla="*/ 230 h 289"/>
                  <a:gd name="T38" fmla="*/ 240 w 260"/>
                  <a:gd name="T39" fmla="*/ 233 h 289"/>
                  <a:gd name="T40" fmla="*/ 70 w 260"/>
                  <a:gd name="T41" fmla="*/ 233 h 289"/>
                  <a:gd name="T42" fmla="*/ 70 w 260"/>
                  <a:gd name="T43" fmla="*/ 161 h 289"/>
                  <a:gd name="T44" fmla="*/ 178 w 260"/>
                  <a:gd name="T45" fmla="*/ 161 h 289"/>
                  <a:gd name="T46" fmla="*/ 186 w 260"/>
                  <a:gd name="T47" fmla="*/ 163 h 289"/>
                  <a:gd name="T48" fmla="*/ 191 w 260"/>
                  <a:gd name="T49" fmla="*/ 173 h 289"/>
                  <a:gd name="T50" fmla="*/ 198 w 260"/>
                  <a:gd name="T51" fmla="*/ 173 h 289"/>
                  <a:gd name="T52" fmla="*/ 198 w 260"/>
                  <a:gd name="T53" fmla="*/ 106 h 289"/>
                  <a:gd name="T54" fmla="*/ 191 w 260"/>
                  <a:gd name="T55" fmla="*/ 106 h 289"/>
                  <a:gd name="T56" fmla="*/ 186 w 260"/>
                  <a:gd name="T57" fmla="*/ 116 h 289"/>
                  <a:gd name="T58" fmla="*/ 178 w 260"/>
                  <a:gd name="T59" fmla="*/ 119 h 289"/>
                  <a:gd name="T60" fmla="*/ 70 w 260"/>
                  <a:gd name="T61" fmla="*/ 119 h 289"/>
                  <a:gd name="T62" fmla="*/ 70 w 260"/>
                  <a:gd name="T63" fmla="*/ 56 h 289"/>
                  <a:gd name="T64" fmla="*/ 236 w 260"/>
                  <a:gd name="T65" fmla="*/ 56 h 289"/>
                  <a:gd name="T66" fmla="*/ 244 w 260"/>
                  <a:gd name="T67" fmla="*/ 59 h 289"/>
                  <a:gd name="T68" fmla="*/ 249 w 260"/>
                  <a:gd name="T69" fmla="*/ 68 h 289"/>
                  <a:gd name="T70" fmla="*/ 256 w 260"/>
                  <a:gd name="T71" fmla="*/ 68 h 289"/>
                  <a:gd name="T72" fmla="*/ 256 w 260"/>
                  <a:gd name="T73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0" h="289">
                    <a:moveTo>
                      <a:pt x="256" y="0"/>
                    </a:moveTo>
                    <a:cubicBezTo>
                      <a:pt x="249" y="0"/>
                      <a:pt x="249" y="0"/>
                      <a:pt x="249" y="0"/>
                    </a:cubicBezTo>
                    <a:cubicBezTo>
                      <a:pt x="248" y="5"/>
                      <a:pt x="246" y="8"/>
                      <a:pt x="244" y="10"/>
                    </a:cubicBezTo>
                    <a:cubicBezTo>
                      <a:pt x="242" y="12"/>
                      <a:pt x="239" y="13"/>
                      <a:pt x="236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20"/>
                      <a:pt x="8" y="22"/>
                      <a:pt x="10" y="24"/>
                    </a:cubicBezTo>
                    <a:cubicBezTo>
                      <a:pt x="12" y="26"/>
                      <a:pt x="13" y="29"/>
                      <a:pt x="13" y="33"/>
                    </a:cubicBezTo>
                    <a:cubicBezTo>
                      <a:pt x="13" y="256"/>
                      <a:pt x="13" y="256"/>
                      <a:pt x="13" y="256"/>
                    </a:cubicBezTo>
                    <a:cubicBezTo>
                      <a:pt x="13" y="260"/>
                      <a:pt x="12" y="263"/>
                      <a:pt x="10" y="265"/>
                    </a:cubicBezTo>
                    <a:cubicBezTo>
                      <a:pt x="8" y="267"/>
                      <a:pt x="5" y="269"/>
                      <a:pt x="0" y="270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44" y="276"/>
                      <a:pt x="247" y="277"/>
                      <a:pt x="249" y="279"/>
                    </a:cubicBezTo>
                    <a:cubicBezTo>
                      <a:pt x="251" y="281"/>
                      <a:pt x="253" y="284"/>
                      <a:pt x="254" y="289"/>
                    </a:cubicBezTo>
                    <a:cubicBezTo>
                      <a:pt x="260" y="289"/>
                      <a:pt x="260" y="289"/>
                      <a:pt x="260" y="289"/>
                    </a:cubicBezTo>
                    <a:cubicBezTo>
                      <a:pt x="260" y="221"/>
                      <a:pt x="260" y="221"/>
                      <a:pt x="260" y="221"/>
                    </a:cubicBezTo>
                    <a:cubicBezTo>
                      <a:pt x="254" y="221"/>
                      <a:pt x="254" y="221"/>
                      <a:pt x="254" y="221"/>
                    </a:cubicBezTo>
                    <a:cubicBezTo>
                      <a:pt x="253" y="225"/>
                      <a:pt x="251" y="228"/>
                      <a:pt x="249" y="230"/>
                    </a:cubicBezTo>
                    <a:cubicBezTo>
                      <a:pt x="247" y="232"/>
                      <a:pt x="244" y="233"/>
                      <a:pt x="240" y="233"/>
                    </a:cubicBezTo>
                    <a:cubicBezTo>
                      <a:pt x="70" y="233"/>
                      <a:pt x="70" y="233"/>
                      <a:pt x="70" y="233"/>
                    </a:cubicBezTo>
                    <a:cubicBezTo>
                      <a:pt x="70" y="161"/>
                      <a:pt x="70" y="161"/>
                      <a:pt x="70" y="161"/>
                    </a:cubicBezTo>
                    <a:cubicBezTo>
                      <a:pt x="178" y="161"/>
                      <a:pt x="178" y="161"/>
                      <a:pt x="178" y="161"/>
                    </a:cubicBezTo>
                    <a:cubicBezTo>
                      <a:pt x="181" y="161"/>
                      <a:pt x="184" y="162"/>
                      <a:pt x="186" y="163"/>
                    </a:cubicBezTo>
                    <a:cubicBezTo>
                      <a:pt x="188" y="165"/>
                      <a:pt x="190" y="168"/>
                      <a:pt x="191" y="173"/>
                    </a:cubicBezTo>
                    <a:cubicBezTo>
                      <a:pt x="198" y="173"/>
                      <a:pt x="198" y="173"/>
                      <a:pt x="198" y="173"/>
                    </a:cubicBezTo>
                    <a:cubicBezTo>
                      <a:pt x="198" y="106"/>
                      <a:pt x="198" y="106"/>
                      <a:pt x="198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0" y="111"/>
                      <a:pt x="188" y="114"/>
                      <a:pt x="186" y="116"/>
                    </a:cubicBezTo>
                    <a:cubicBezTo>
                      <a:pt x="184" y="118"/>
                      <a:pt x="181" y="119"/>
                      <a:pt x="178" y="119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236" y="56"/>
                      <a:pt x="236" y="56"/>
                      <a:pt x="236" y="56"/>
                    </a:cubicBezTo>
                    <a:cubicBezTo>
                      <a:pt x="239" y="56"/>
                      <a:pt x="242" y="57"/>
                      <a:pt x="244" y="59"/>
                    </a:cubicBezTo>
                    <a:cubicBezTo>
                      <a:pt x="246" y="61"/>
                      <a:pt x="248" y="64"/>
                      <a:pt x="249" y="68"/>
                    </a:cubicBezTo>
                    <a:cubicBezTo>
                      <a:pt x="256" y="68"/>
                      <a:pt x="256" y="68"/>
                      <a:pt x="256" y="68"/>
                    </a:cubicBezTo>
                    <a:cubicBezTo>
                      <a:pt x="256" y="0"/>
                      <a:pt x="256" y="0"/>
                      <a:pt x="2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6"/>
              <p:cNvSpPr>
                <a:spLocks/>
              </p:cNvSpPr>
              <p:nvPr/>
            </p:nvSpPr>
            <p:spPr bwMode="auto">
              <a:xfrm>
                <a:off x="7752526" y="4538025"/>
                <a:ext cx="414359" cy="445697"/>
              </a:xfrm>
              <a:custGeom>
                <a:avLst/>
                <a:gdLst>
                  <a:gd name="T0" fmla="*/ 123 w 254"/>
                  <a:gd name="T1" fmla="*/ 0 h 273"/>
                  <a:gd name="T2" fmla="*/ 33 w 254"/>
                  <a:gd name="T3" fmla="*/ 29 h 273"/>
                  <a:gd name="T4" fmla="*/ 10 w 254"/>
                  <a:gd name="T5" fmla="*/ 84 h 273"/>
                  <a:gd name="T6" fmla="*/ 19 w 254"/>
                  <a:gd name="T7" fmla="*/ 120 h 273"/>
                  <a:gd name="T8" fmla="*/ 47 w 254"/>
                  <a:gd name="T9" fmla="*/ 146 h 273"/>
                  <a:gd name="T10" fmla="*/ 71 w 254"/>
                  <a:gd name="T11" fmla="*/ 155 h 273"/>
                  <a:gd name="T12" fmla="*/ 114 w 254"/>
                  <a:gd name="T13" fmla="*/ 161 h 273"/>
                  <a:gd name="T14" fmla="*/ 144 w 254"/>
                  <a:gd name="T15" fmla="*/ 164 h 273"/>
                  <a:gd name="T16" fmla="*/ 183 w 254"/>
                  <a:gd name="T17" fmla="*/ 171 h 273"/>
                  <a:gd name="T18" fmla="*/ 197 w 254"/>
                  <a:gd name="T19" fmla="*/ 190 h 273"/>
                  <a:gd name="T20" fmla="*/ 191 w 254"/>
                  <a:gd name="T21" fmla="*/ 207 h 273"/>
                  <a:gd name="T22" fmla="*/ 175 w 254"/>
                  <a:gd name="T23" fmla="*/ 220 h 273"/>
                  <a:gd name="T24" fmla="*/ 132 w 254"/>
                  <a:gd name="T25" fmla="*/ 228 h 273"/>
                  <a:gd name="T26" fmla="*/ 82 w 254"/>
                  <a:gd name="T27" fmla="*/ 220 h 273"/>
                  <a:gd name="T28" fmla="*/ 43 w 254"/>
                  <a:gd name="T29" fmla="*/ 201 h 273"/>
                  <a:gd name="T30" fmla="*/ 35 w 254"/>
                  <a:gd name="T31" fmla="*/ 185 h 273"/>
                  <a:gd name="T32" fmla="*/ 35 w 254"/>
                  <a:gd name="T33" fmla="*/ 182 h 273"/>
                  <a:gd name="T34" fmla="*/ 29 w 254"/>
                  <a:gd name="T35" fmla="*/ 180 h 273"/>
                  <a:gd name="T36" fmla="*/ 0 w 254"/>
                  <a:gd name="T37" fmla="*/ 244 h 273"/>
                  <a:gd name="T38" fmla="*/ 6 w 254"/>
                  <a:gd name="T39" fmla="*/ 247 h 273"/>
                  <a:gd name="T40" fmla="*/ 14 w 254"/>
                  <a:gd name="T41" fmla="*/ 243 h 273"/>
                  <a:gd name="T42" fmla="*/ 27 w 254"/>
                  <a:gd name="T43" fmla="*/ 248 h 273"/>
                  <a:gd name="T44" fmla="*/ 130 w 254"/>
                  <a:gd name="T45" fmla="*/ 273 h 273"/>
                  <a:gd name="T46" fmla="*/ 185 w 254"/>
                  <a:gd name="T47" fmla="*/ 266 h 273"/>
                  <a:gd name="T48" fmla="*/ 235 w 254"/>
                  <a:gd name="T49" fmla="*/ 237 h 273"/>
                  <a:gd name="T50" fmla="*/ 253 w 254"/>
                  <a:gd name="T51" fmla="*/ 187 h 273"/>
                  <a:gd name="T52" fmla="*/ 246 w 254"/>
                  <a:gd name="T53" fmla="*/ 154 h 273"/>
                  <a:gd name="T54" fmla="*/ 225 w 254"/>
                  <a:gd name="T55" fmla="*/ 129 h 273"/>
                  <a:gd name="T56" fmla="*/ 195 w 254"/>
                  <a:gd name="T57" fmla="*/ 115 h 273"/>
                  <a:gd name="T58" fmla="*/ 151 w 254"/>
                  <a:gd name="T59" fmla="*/ 107 h 273"/>
                  <a:gd name="T60" fmla="*/ 121 w 254"/>
                  <a:gd name="T61" fmla="*/ 104 h 273"/>
                  <a:gd name="T62" fmla="*/ 81 w 254"/>
                  <a:gd name="T63" fmla="*/ 98 h 273"/>
                  <a:gd name="T64" fmla="*/ 63 w 254"/>
                  <a:gd name="T65" fmla="*/ 78 h 273"/>
                  <a:gd name="T66" fmla="*/ 70 w 254"/>
                  <a:gd name="T67" fmla="*/ 61 h 273"/>
                  <a:gd name="T68" fmla="*/ 89 w 254"/>
                  <a:gd name="T69" fmla="*/ 50 h 273"/>
                  <a:gd name="T70" fmla="*/ 125 w 254"/>
                  <a:gd name="T71" fmla="*/ 45 h 273"/>
                  <a:gd name="T72" fmla="*/ 206 w 254"/>
                  <a:gd name="T73" fmla="*/ 69 h 273"/>
                  <a:gd name="T74" fmla="*/ 217 w 254"/>
                  <a:gd name="T75" fmla="*/ 83 h 273"/>
                  <a:gd name="T76" fmla="*/ 217 w 254"/>
                  <a:gd name="T77" fmla="*/ 86 h 273"/>
                  <a:gd name="T78" fmla="*/ 222 w 254"/>
                  <a:gd name="T79" fmla="*/ 89 h 273"/>
                  <a:gd name="T80" fmla="*/ 254 w 254"/>
                  <a:gd name="T81" fmla="*/ 27 h 273"/>
                  <a:gd name="T82" fmla="*/ 248 w 254"/>
                  <a:gd name="T83" fmla="*/ 24 h 273"/>
                  <a:gd name="T84" fmla="*/ 239 w 254"/>
                  <a:gd name="T85" fmla="*/ 28 h 273"/>
                  <a:gd name="T86" fmla="*/ 225 w 254"/>
                  <a:gd name="T87" fmla="*/ 24 h 273"/>
                  <a:gd name="T88" fmla="*/ 171 w 254"/>
                  <a:gd name="T89" fmla="*/ 5 h 273"/>
                  <a:gd name="T90" fmla="*/ 123 w 254"/>
                  <a:gd name="T9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4" h="273">
                    <a:moveTo>
                      <a:pt x="123" y="0"/>
                    </a:moveTo>
                    <a:cubicBezTo>
                      <a:pt x="83" y="0"/>
                      <a:pt x="53" y="10"/>
                      <a:pt x="33" y="29"/>
                    </a:cubicBezTo>
                    <a:cubicBezTo>
                      <a:pt x="18" y="43"/>
                      <a:pt x="10" y="62"/>
                      <a:pt x="10" y="84"/>
                    </a:cubicBezTo>
                    <a:cubicBezTo>
                      <a:pt x="10" y="98"/>
                      <a:pt x="13" y="110"/>
                      <a:pt x="19" y="120"/>
                    </a:cubicBezTo>
                    <a:cubicBezTo>
                      <a:pt x="26" y="132"/>
                      <a:pt x="35" y="140"/>
                      <a:pt x="47" y="146"/>
                    </a:cubicBezTo>
                    <a:cubicBezTo>
                      <a:pt x="55" y="150"/>
                      <a:pt x="63" y="153"/>
                      <a:pt x="71" y="155"/>
                    </a:cubicBezTo>
                    <a:cubicBezTo>
                      <a:pt x="80" y="157"/>
                      <a:pt x="94" y="159"/>
                      <a:pt x="114" y="161"/>
                    </a:cubicBezTo>
                    <a:cubicBezTo>
                      <a:pt x="144" y="164"/>
                      <a:pt x="144" y="164"/>
                      <a:pt x="144" y="164"/>
                    </a:cubicBezTo>
                    <a:cubicBezTo>
                      <a:pt x="164" y="166"/>
                      <a:pt x="177" y="169"/>
                      <a:pt x="183" y="171"/>
                    </a:cubicBezTo>
                    <a:cubicBezTo>
                      <a:pt x="193" y="175"/>
                      <a:pt x="197" y="181"/>
                      <a:pt x="197" y="190"/>
                    </a:cubicBezTo>
                    <a:cubicBezTo>
                      <a:pt x="197" y="196"/>
                      <a:pt x="195" y="201"/>
                      <a:pt x="191" y="207"/>
                    </a:cubicBezTo>
                    <a:cubicBezTo>
                      <a:pt x="187" y="212"/>
                      <a:pt x="182" y="216"/>
                      <a:pt x="175" y="220"/>
                    </a:cubicBezTo>
                    <a:cubicBezTo>
                      <a:pt x="163" y="225"/>
                      <a:pt x="149" y="228"/>
                      <a:pt x="132" y="228"/>
                    </a:cubicBezTo>
                    <a:cubicBezTo>
                      <a:pt x="116" y="228"/>
                      <a:pt x="99" y="226"/>
                      <a:pt x="82" y="220"/>
                    </a:cubicBezTo>
                    <a:cubicBezTo>
                      <a:pt x="64" y="215"/>
                      <a:pt x="51" y="208"/>
                      <a:pt x="43" y="201"/>
                    </a:cubicBezTo>
                    <a:cubicBezTo>
                      <a:pt x="37" y="196"/>
                      <a:pt x="35" y="191"/>
                      <a:pt x="35" y="185"/>
                    </a:cubicBezTo>
                    <a:cubicBezTo>
                      <a:pt x="35" y="184"/>
                      <a:pt x="35" y="183"/>
                      <a:pt x="35" y="182"/>
                    </a:cubicBezTo>
                    <a:cubicBezTo>
                      <a:pt x="29" y="180"/>
                      <a:pt x="29" y="180"/>
                      <a:pt x="29" y="180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6" y="247"/>
                      <a:pt x="6" y="247"/>
                      <a:pt x="6" y="247"/>
                    </a:cubicBezTo>
                    <a:cubicBezTo>
                      <a:pt x="10" y="244"/>
                      <a:pt x="12" y="243"/>
                      <a:pt x="14" y="243"/>
                    </a:cubicBezTo>
                    <a:cubicBezTo>
                      <a:pt x="15" y="243"/>
                      <a:pt x="20" y="245"/>
                      <a:pt x="27" y="248"/>
                    </a:cubicBezTo>
                    <a:cubicBezTo>
                      <a:pt x="61" y="265"/>
                      <a:pt x="95" y="273"/>
                      <a:pt x="130" y="273"/>
                    </a:cubicBezTo>
                    <a:cubicBezTo>
                      <a:pt x="150" y="273"/>
                      <a:pt x="168" y="271"/>
                      <a:pt x="185" y="266"/>
                    </a:cubicBezTo>
                    <a:cubicBezTo>
                      <a:pt x="208" y="260"/>
                      <a:pt x="225" y="250"/>
                      <a:pt x="235" y="237"/>
                    </a:cubicBezTo>
                    <a:cubicBezTo>
                      <a:pt x="247" y="222"/>
                      <a:pt x="253" y="206"/>
                      <a:pt x="253" y="187"/>
                    </a:cubicBezTo>
                    <a:cubicBezTo>
                      <a:pt x="253" y="176"/>
                      <a:pt x="251" y="165"/>
                      <a:pt x="246" y="154"/>
                    </a:cubicBezTo>
                    <a:cubicBezTo>
                      <a:pt x="241" y="144"/>
                      <a:pt x="234" y="136"/>
                      <a:pt x="225" y="129"/>
                    </a:cubicBezTo>
                    <a:cubicBezTo>
                      <a:pt x="216" y="123"/>
                      <a:pt x="206" y="119"/>
                      <a:pt x="195" y="115"/>
                    </a:cubicBezTo>
                    <a:cubicBezTo>
                      <a:pt x="184" y="112"/>
                      <a:pt x="170" y="109"/>
                      <a:pt x="151" y="107"/>
                    </a:cubicBezTo>
                    <a:cubicBezTo>
                      <a:pt x="121" y="104"/>
                      <a:pt x="121" y="104"/>
                      <a:pt x="121" y="104"/>
                    </a:cubicBezTo>
                    <a:cubicBezTo>
                      <a:pt x="101" y="102"/>
                      <a:pt x="87" y="100"/>
                      <a:pt x="81" y="98"/>
                    </a:cubicBezTo>
                    <a:cubicBezTo>
                      <a:pt x="69" y="95"/>
                      <a:pt x="63" y="88"/>
                      <a:pt x="63" y="78"/>
                    </a:cubicBezTo>
                    <a:cubicBezTo>
                      <a:pt x="63" y="72"/>
                      <a:pt x="66" y="67"/>
                      <a:pt x="70" y="61"/>
                    </a:cubicBezTo>
                    <a:cubicBezTo>
                      <a:pt x="75" y="56"/>
                      <a:pt x="81" y="52"/>
                      <a:pt x="89" y="50"/>
                    </a:cubicBezTo>
                    <a:cubicBezTo>
                      <a:pt x="99" y="46"/>
                      <a:pt x="111" y="45"/>
                      <a:pt x="125" y="45"/>
                    </a:cubicBezTo>
                    <a:cubicBezTo>
                      <a:pt x="156" y="45"/>
                      <a:pt x="183" y="53"/>
                      <a:pt x="206" y="69"/>
                    </a:cubicBezTo>
                    <a:cubicBezTo>
                      <a:pt x="213" y="74"/>
                      <a:pt x="217" y="78"/>
                      <a:pt x="217" y="83"/>
                    </a:cubicBezTo>
                    <a:cubicBezTo>
                      <a:pt x="217" y="84"/>
                      <a:pt x="217" y="85"/>
                      <a:pt x="217" y="86"/>
                    </a:cubicBezTo>
                    <a:cubicBezTo>
                      <a:pt x="222" y="89"/>
                      <a:pt x="222" y="89"/>
                      <a:pt x="222" y="89"/>
                    </a:cubicBezTo>
                    <a:cubicBezTo>
                      <a:pt x="254" y="27"/>
                      <a:pt x="254" y="27"/>
                      <a:pt x="254" y="27"/>
                    </a:cubicBezTo>
                    <a:cubicBezTo>
                      <a:pt x="248" y="24"/>
                      <a:pt x="248" y="24"/>
                      <a:pt x="248" y="24"/>
                    </a:cubicBezTo>
                    <a:cubicBezTo>
                      <a:pt x="245" y="27"/>
                      <a:pt x="242" y="28"/>
                      <a:pt x="239" y="28"/>
                    </a:cubicBezTo>
                    <a:cubicBezTo>
                      <a:pt x="237" y="28"/>
                      <a:pt x="233" y="27"/>
                      <a:pt x="225" y="24"/>
                    </a:cubicBezTo>
                    <a:cubicBezTo>
                      <a:pt x="203" y="15"/>
                      <a:pt x="185" y="9"/>
                      <a:pt x="171" y="5"/>
                    </a:cubicBezTo>
                    <a:cubicBezTo>
                      <a:pt x="156" y="2"/>
                      <a:pt x="140" y="0"/>
                      <a:pt x="1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8753254" y="4546149"/>
                <a:ext cx="547835" cy="429447"/>
              </a:xfrm>
              <a:custGeom>
                <a:avLst/>
                <a:gdLst>
                  <a:gd name="T0" fmla="*/ 336 w 336"/>
                  <a:gd name="T1" fmla="*/ 0 h 263"/>
                  <a:gd name="T2" fmla="*/ 236 w 336"/>
                  <a:gd name="T3" fmla="*/ 0 h 263"/>
                  <a:gd name="T4" fmla="*/ 236 w 336"/>
                  <a:gd name="T5" fmla="*/ 6 h 263"/>
                  <a:gd name="T6" fmla="*/ 245 w 336"/>
                  <a:gd name="T7" fmla="*/ 15 h 263"/>
                  <a:gd name="T8" fmla="*/ 241 w 336"/>
                  <a:gd name="T9" fmla="*/ 28 h 263"/>
                  <a:gd name="T10" fmla="*/ 168 w 336"/>
                  <a:gd name="T11" fmla="*/ 162 h 263"/>
                  <a:gd name="T12" fmla="*/ 96 w 336"/>
                  <a:gd name="T13" fmla="*/ 25 h 263"/>
                  <a:gd name="T14" fmla="*/ 93 w 336"/>
                  <a:gd name="T15" fmla="*/ 16 h 263"/>
                  <a:gd name="T16" fmla="*/ 102 w 336"/>
                  <a:gd name="T17" fmla="*/ 6 h 263"/>
                  <a:gd name="T18" fmla="*/ 102 w 336"/>
                  <a:gd name="T19" fmla="*/ 0 h 263"/>
                  <a:gd name="T20" fmla="*/ 0 w 336"/>
                  <a:gd name="T21" fmla="*/ 0 h 263"/>
                  <a:gd name="T22" fmla="*/ 0 w 336"/>
                  <a:gd name="T23" fmla="*/ 6 h 263"/>
                  <a:gd name="T24" fmla="*/ 10 w 336"/>
                  <a:gd name="T25" fmla="*/ 11 h 263"/>
                  <a:gd name="T26" fmla="*/ 13 w 336"/>
                  <a:gd name="T27" fmla="*/ 20 h 263"/>
                  <a:gd name="T28" fmla="*/ 13 w 336"/>
                  <a:gd name="T29" fmla="*/ 243 h 263"/>
                  <a:gd name="T30" fmla="*/ 10 w 336"/>
                  <a:gd name="T31" fmla="*/ 252 h 263"/>
                  <a:gd name="T32" fmla="*/ 0 w 336"/>
                  <a:gd name="T33" fmla="*/ 257 h 263"/>
                  <a:gd name="T34" fmla="*/ 0 w 336"/>
                  <a:gd name="T35" fmla="*/ 263 h 263"/>
                  <a:gd name="T36" fmla="*/ 78 w 336"/>
                  <a:gd name="T37" fmla="*/ 263 h 263"/>
                  <a:gd name="T38" fmla="*/ 78 w 336"/>
                  <a:gd name="T39" fmla="*/ 257 h 263"/>
                  <a:gd name="T40" fmla="*/ 68 w 336"/>
                  <a:gd name="T41" fmla="*/ 252 h 263"/>
                  <a:gd name="T42" fmla="*/ 65 w 336"/>
                  <a:gd name="T43" fmla="*/ 243 h 263"/>
                  <a:gd name="T44" fmla="*/ 65 w 336"/>
                  <a:gd name="T45" fmla="*/ 81 h 263"/>
                  <a:gd name="T46" fmla="*/ 163 w 336"/>
                  <a:gd name="T47" fmla="*/ 263 h 263"/>
                  <a:gd name="T48" fmla="*/ 266 w 336"/>
                  <a:gd name="T49" fmla="*/ 81 h 263"/>
                  <a:gd name="T50" fmla="*/ 266 w 336"/>
                  <a:gd name="T51" fmla="*/ 243 h 263"/>
                  <a:gd name="T52" fmla="*/ 263 w 336"/>
                  <a:gd name="T53" fmla="*/ 252 h 263"/>
                  <a:gd name="T54" fmla="*/ 253 w 336"/>
                  <a:gd name="T55" fmla="*/ 257 h 263"/>
                  <a:gd name="T56" fmla="*/ 253 w 336"/>
                  <a:gd name="T57" fmla="*/ 263 h 263"/>
                  <a:gd name="T58" fmla="*/ 336 w 336"/>
                  <a:gd name="T59" fmla="*/ 263 h 263"/>
                  <a:gd name="T60" fmla="*/ 336 w 336"/>
                  <a:gd name="T61" fmla="*/ 257 h 263"/>
                  <a:gd name="T62" fmla="*/ 326 w 336"/>
                  <a:gd name="T63" fmla="*/ 252 h 263"/>
                  <a:gd name="T64" fmla="*/ 323 w 336"/>
                  <a:gd name="T65" fmla="*/ 243 h 263"/>
                  <a:gd name="T66" fmla="*/ 323 w 336"/>
                  <a:gd name="T67" fmla="*/ 20 h 263"/>
                  <a:gd name="T68" fmla="*/ 326 w 336"/>
                  <a:gd name="T69" fmla="*/ 11 h 263"/>
                  <a:gd name="T70" fmla="*/ 336 w 336"/>
                  <a:gd name="T71" fmla="*/ 6 h 263"/>
                  <a:gd name="T72" fmla="*/ 336 w 336"/>
                  <a:gd name="T73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36" h="263">
                    <a:moveTo>
                      <a:pt x="336" y="0"/>
                    </a:move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6"/>
                      <a:pt x="236" y="6"/>
                      <a:pt x="236" y="6"/>
                    </a:cubicBezTo>
                    <a:cubicBezTo>
                      <a:pt x="242" y="6"/>
                      <a:pt x="245" y="9"/>
                      <a:pt x="245" y="15"/>
                    </a:cubicBezTo>
                    <a:cubicBezTo>
                      <a:pt x="245" y="17"/>
                      <a:pt x="244" y="22"/>
                      <a:pt x="241" y="28"/>
                    </a:cubicBezTo>
                    <a:cubicBezTo>
                      <a:pt x="168" y="162"/>
                      <a:pt x="168" y="162"/>
                      <a:pt x="168" y="162"/>
                    </a:cubicBezTo>
                    <a:cubicBezTo>
                      <a:pt x="96" y="25"/>
                      <a:pt x="96" y="25"/>
                      <a:pt x="96" y="25"/>
                    </a:cubicBezTo>
                    <a:cubicBezTo>
                      <a:pt x="94" y="22"/>
                      <a:pt x="93" y="19"/>
                      <a:pt x="93" y="16"/>
                    </a:cubicBezTo>
                    <a:cubicBezTo>
                      <a:pt x="93" y="11"/>
                      <a:pt x="96" y="7"/>
                      <a:pt x="102" y="6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7"/>
                      <a:pt x="8" y="9"/>
                      <a:pt x="10" y="11"/>
                    </a:cubicBezTo>
                    <a:cubicBezTo>
                      <a:pt x="12" y="13"/>
                      <a:pt x="13" y="16"/>
                      <a:pt x="13" y="20"/>
                    </a:cubicBezTo>
                    <a:cubicBezTo>
                      <a:pt x="13" y="243"/>
                      <a:pt x="13" y="243"/>
                      <a:pt x="13" y="243"/>
                    </a:cubicBezTo>
                    <a:cubicBezTo>
                      <a:pt x="13" y="247"/>
                      <a:pt x="12" y="250"/>
                      <a:pt x="10" y="252"/>
                    </a:cubicBezTo>
                    <a:cubicBezTo>
                      <a:pt x="8" y="254"/>
                      <a:pt x="5" y="256"/>
                      <a:pt x="0" y="257"/>
                    </a:cubicBezTo>
                    <a:cubicBezTo>
                      <a:pt x="0" y="263"/>
                      <a:pt x="0" y="263"/>
                      <a:pt x="0" y="263"/>
                    </a:cubicBezTo>
                    <a:cubicBezTo>
                      <a:pt x="78" y="263"/>
                      <a:pt x="78" y="263"/>
                      <a:pt x="78" y="263"/>
                    </a:cubicBezTo>
                    <a:cubicBezTo>
                      <a:pt x="78" y="257"/>
                      <a:pt x="78" y="257"/>
                      <a:pt x="78" y="257"/>
                    </a:cubicBezTo>
                    <a:cubicBezTo>
                      <a:pt x="73" y="256"/>
                      <a:pt x="70" y="254"/>
                      <a:pt x="68" y="252"/>
                    </a:cubicBezTo>
                    <a:cubicBezTo>
                      <a:pt x="66" y="250"/>
                      <a:pt x="65" y="247"/>
                      <a:pt x="65" y="243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163" y="263"/>
                      <a:pt x="163" y="263"/>
                      <a:pt x="163" y="263"/>
                    </a:cubicBezTo>
                    <a:cubicBezTo>
                      <a:pt x="266" y="81"/>
                      <a:pt x="266" y="81"/>
                      <a:pt x="266" y="81"/>
                    </a:cubicBezTo>
                    <a:cubicBezTo>
                      <a:pt x="266" y="243"/>
                      <a:pt x="266" y="243"/>
                      <a:pt x="266" y="243"/>
                    </a:cubicBezTo>
                    <a:cubicBezTo>
                      <a:pt x="266" y="247"/>
                      <a:pt x="265" y="250"/>
                      <a:pt x="263" y="252"/>
                    </a:cubicBezTo>
                    <a:cubicBezTo>
                      <a:pt x="261" y="254"/>
                      <a:pt x="258" y="256"/>
                      <a:pt x="253" y="257"/>
                    </a:cubicBezTo>
                    <a:cubicBezTo>
                      <a:pt x="253" y="263"/>
                      <a:pt x="253" y="263"/>
                      <a:pt x="253" y="263"/>
                    </a:cubicBezTo>
                    <a:cubicBezTo>
                      <a:pt x="336" y="263"/>
                      <a:pt x="336" y="263"/>
                      <a:pt x="336" y="263"/>
                    </a:cubicBezTo>
                    <a:cubicBezTo>
                      <a:pt x="336" y="257"/>
                      <a:pt x="336" y="257"/>
                      <a:pt x="336" y="257"/>
                    </a:cubicBezTo>
                    <a:cubicBezTo>
                      <a:pt x="331" y="256"/>
                      <a:pt x="328" y="254"/>
                      <a:pt x="326" y="252"/>
                    </a:cubicBezTo>
                    <a:cubicBezTo>
                      <a:pt x="324" y="250"/>
                      <a:pt x="323" y="247"/>
                      <a:pt x="323" y="243"/>
                    </a:cubicBezTo>
                    <a:cubicBezTo>
                      <a:pt x="323" y="20"/>
                      <a:pt x="323" y="20"/>
                      <a:pt x="323" y="20"/>
                    </a:cubicBezTo>
                    <a:cubicBezTo>
                      <a:pt x="323" y="16"/>
                      <a:pt x="324" y="13"/>
                      <a:pt x="326" y="11"/>
                    </a:cubicBezTo>
                    <a:cubicBezTo>
                      <a:pt x="328" y="9"/>
                      <a:pt x="331" y="7"/>
                      <a:pt x="336" y="6"/>
                    </a:cubicBezTo>
                    <a:cubicBezTo>
                      <a:pt x="336" y="0"/>
                      <a:pt x="336" y="0"/>
                      <a:pt x="33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9360980" y="4525257"/>
                <a:ext cx="423644" cy="471231"/>
              </a:xfrm>
              <a:custGeom>
                <a:avLst/>
                <a:gdLst>
                  <a:gd name="T0" fmla="*/ 255 w 260"/>
                  <a:gd name="T1" fmla="*/ 0 h 289"/>
                  <a:gd name="T2" fmla="*/ 249 w 260"/>
                  <a:gd name="T3" fmla="*/ 0 h 289"/>
                  <a:gd name="T4" fmla="*/ 244 w 260"/>
                  <a:gd name="T5" fmla="*/ 10 h 289"/>
                  <a:gd name="T6" fmla="*/ 235 w 260"/>
                  <a:gd name="T7" fmla="*/ 13 h 289"/>
                  <a:gd name="T8" fmla="*/ 0 w 260"/>
                  <a:gd name="T9" fmla="*/ 13 h 289"/>
                  <a:gd name="T10" fmla="*/ 0 w 260"/>
                  <a:gd name="T11" fmla="*/ 19 h 289"/>
                  <a:gd name="T12" fmla="*/ 10 w 260"/>
                  <a:gd name="T13" fmla="*/ 24 h 289"/>
                  <a:gd name="T14" fmla="*/ 12 w 260"/>
                  <a:gd name="T15" fmla="*/ 33 h 289"/>
                  <a:gd name="T16" fmla="*/ 12 w 260"/>
                  <a:gd name="T17" fmla="*/ 256 h 289"/>
                  <a:gd name="T18" fmla="*/ 10 w 260"/>
                  <a:gd name="T19" fmla="*/ 265 h 289"/>
                  <a:gd name="T20" fmla="*/ 0 w 260"/>
                  <a:gd name="T21" fmla="*/ 270 h 289"/>
                  <a:gd name="T22" fmla="*/ 0 w 260"/>
                  <a:gd name="T23" fmla="*/ 276 h 289"/>
                  <a:gd name="T24" fmla="*/ 240 w 260"/>
                  <a:gd name="T25" fmla="*/ 276 h 289"/>
                  <a:gd name="T26" fmla="*/ 248 w 260"/>
                  <a:gd name="T27" fmla="*/ 279 h 289"/>
                  <a:gd name="T28" fmla="*/ 253 w 260"/>
                  <a:gd name="T29" fmla="*/ 289 h 289"/>
                  <a:gd name="T30" fmla="*/ 260 w 260"/>
                  <a:gd name="T31" fmla="*/ 289 h 289"/>
                  <a:gd name="T32" fmla="*/ 260 w 260"/>
                  <a:gd name="T33" fmla="*/ 221 h 289"/>
                  <a:gd name="T34" fmla="*/ 253 w 260"/>
                  <a:gd name="T35" fmla="*/ 221 h 289"/>
                  <a:gd name="T36" fmla="*/ 248 w 260"/>
                  <a:gd name="T37" fmla="*/ 230 h 289"/>
                  <a:gd name="T38" fmla="*/ 240 w 260"/>
                  <a:gd name="T39" fmla="*/ 233 h 289"/>
                  <a:gd name="T40" fmla="*/ 70 w 260"/>
                  <a:gd name="T41" fmla="*/ 233 h 289"/>
                  <a:gd name="T42" fmla="*/ 70 w 260"/>
                  <a:gd name="T43" fmla="*/ 161 h 289"/>
                  <a:gd name="T44" fmla="*/ 177 w 260"/>
                  <a:gd name="T45" fmla="*/ 161 h 289"/>
                  <a:gd name="T46" fmla="*/ 186 w 260"/>
                  <a:gd name="T47" fmla="*/ 163 h 289"/>
                  <a:gd name="T48" fmla="*/ 191 w 260"/>
                  <a:gd name="T49" fmla="*/ 173 h 289"/>
                  <a:gd name="T50" fmla="*/ 197 w 260"/>
                  <a:gd name="T51" fmla="*/ 173 h 289"/>
                  <a:gd name="T52" fmla="*/ 197 w 260"/>
                  <a:gd name="T53" fmla="*/ 106 h 289"/>
                  <a:gd name="T54" fmla="*/ 191 w 260"/>
                  <a:gd name="T55" fmla="*/ 106 h 289"/>
                  <a:gd name="T56" fmla="*/ 186 w 260"/>
                  <a:gd name="T57" fmla="*/ 116 h 289"/>
                  <a:gd name="T58" fmla="*/ 177 w 260"/>
                  <a:gd name="T59" fmla="*/ 119 h 289"/>
                  <a:gd name="T60" fmla="*/ 70 w 260"/>
                  <a:gd name="T61" fmla="*/ 119 h 289"/>
                  <a:gd name="T62" fmla="*/ 70 w 260"/>
                  <a:gd name="T63" fmla="*/ 56 h 289"/>
                  <a:gd name="T64" fmla="*/ 235 w 260"/>
                  <a:gd name="T65" fmla="*/ 56 h 289"/>
                  <a:gd name="T66" fmla="*/ 244 w 260"/>
                  <a:gd name="T67" fmla="*/ 59 h 289"/>
                  <a:gd name="T68" fmla="*/ 249 w 260"/>
                  <a:gd name="T69" fmla="*/ 68 h 289"/>
                  <a:gd name="T70" fmla="*/ 255 w 260"/>
                  <a:gd name="T71" fmla="*/ 68 h 289"/>
                  <a:gd name="T72" fmla="*/ 255 w 260"/>
                  <a:gd name="T73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0" h="289">
                    <a:moveTo>
                      <a:pt x="255" y="0"/>
                    </a:moveTo>
                    <a:cubicBezTo>
                      <a:pt x="249" y="0"/>
                      <a:pt x="249" y="0"/>
                      <a:pt x="249" y="0"/>
                    </a:cubicBezTo>
                    <a:cubicBezTo>
                      <a:pt x="248" y="5"/>
                      <a:pt x="246" y="8"/>
                      <a:pt x="244" y="10"/>
                    </a:cubicBezTo>
                    <a:cubicBezTo>
                      <a:pt x="242" y="12"/>
                      <a:pt x="239" y="13"/>
                      <a:pt x="235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" y="20"/>
                      <a:pt x="8" y="22"/>
                      <a:pt x="10" y="24"/>
                    </a:cubicBezTo>
                    <a:cubicBezTo>
                      <a:pt x="11" y="26"/>
                      <a:pt x="12" y="29"/>
                      <a:pt x="12" y="33"/>
                    </a:cubicBezTo>
                    <a:cubicBezTo>
                      <a:pt x="12" y="256"/>
                      <a:pt x="12" y="256"/>
                      <a:pt x="12" y="256"/>
                    </a:cubicBezTo>
                    <a:cubicBezTo>
                      <a:pt x="12" y="260"/>
                      <a:pt x="11" y="263"/>
                      <a:pt x="10" y="265"/>
                    </a:cubicBezTo>
                    <a:cubicBezTo>
                      <a:pt x="8" y="267"/>
                      <a:pt x="5" y="269"/>
                      <a:pt x="0" y="270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240" y="276"/>
                      <a:pt x="240" y="276"/>
                      <a:pt x="240" y="276"/>
                    </a:cubicBezTo>
                    <a:cubicBezTo>
                      <a:pt x="243" y="276"/>
                      <a:pt x="246" y="277"/>
                      <a:pt x="248" y="279"/>
                    </a:cubicBezTo>
                    <a:cubicBezTo>
                      <a:pt x="251" y="281"/>
                      <a:pt x="252" y="284"/>
                      <a:pt x="253" y="289"/>
                    </a:cubicBezTo>
                    <a:cubicBezTo>
                      <a:pt x="260" y="289"/>
                      <a:pt x="260" y="289"/>
                      <a:pt x="260" y="289"/>
                    </a:cubicBezTo>
                    <a:cubicBezTo>
                      <a:pt x="260" y="221"/>
                      <a:pt x="260" y="221"/>
                      <a:pt x="260" y="221"/>
                    </a:cubicBezTo>
                    <a:cubicBezTo>
                      <a:pt x="253" y="221"/>
                      <a:pt x="253" y="221"/>
                      <a:pt x="253" y="221"/>
                    </a:cubicBezTo>
                    <a:cubicBezTo>
                      <a:pt x="252" y="225"/>
                      <a:pt x="251" y="228"/>
                      <a:pt x="248" y="230"/>
                    </a:cubicBezTo>
                    <a:cubicBezTo>
                      <a:pt x="246" y="232"/>
                      <a:pt x="243" y="233"/>
                      <a:pt x="240" y="233"/>
                    </a:cubicBezTo>
                    <a:cubicBezTo>
                      <a:pt x="70" y="233"/>
                      <a:pt x="70" y="233"/>
                      <a:pt x="70" y="233"/>
                    </a:cubicBezTo>
                    <a:cubicBezTo>
                      <a:pt x="70" y="161"/>
                      <a:pt x="70" y="161"/>
                      <a:pt x="70" y="161"/>
                    </a:cubicBezTo>
                    <a:cubicBezTo>
                      <a:pt x="177" y="161"/>
                      <a:pt x="177" y="161"/>
                      <a:pt x="177" y="161"/>
                    </a:cubicBezTo>
                    <a:cubicBezTo>
                      <a:pt x="181" y="161"/>
                      <a:pt x="184" y="162"/>
                      <a:pt x="186" y="163"/>
                    </a:cubicBezTo>
                    <a:cubicBezTo>
                      <a:pt x="188" y="165"/>
                      <a:pt x="190" y="168"/>
                      <a:pt x="191" y="173"/>
                    </a:cubicBezTo>
                    <a:cubicBezTo>
                      <a:pt x="197" y="173"/>
                      <a:pt x="197" y="173"/>
                      <a:pt x="197" y="173"/>
                    </a:cubicBezTo>
                    <a:cubicBezTo>
                      <a:pt x="197" y="106"/>
                      <a:pt x="197" y="106"/>
                      <a:pt x="197" y="106"/>
                    </a:cubicBezTo>
                    <a:cubicBezTo>
                      <a:pt x="191" y="106"/>
                      <a:pt x="191" y="106"/>
                      <a:pt x="191" y="106"/>
                    </a:cubicBezTo>
                    <a:cubicBezTo>
                      <a:pt x="190" y="111"/>
                      <a:pt x="188" y="114"/>
                      <a:pt x="186" y="116"/>
                    </a:cubicBezTo>
                    <a:cubicBezTo>
                      <a:pt x="184" y="118"/>
                      <a:pt x="181" y="119"/>
                      <a:pt x="177" y="119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0" y="56"/>
                      <a:pt x="70" y="56"/>
                      <a:pt x="70" y="56"/>
                    </a:cubicBezTo>
                    <a:cubicBezTo>
                      <a:pt x="235" y="56"/>
                      <a:pt x="235" y="56"/>
                      <a:pt x="235" y="56"/>
                    </a:cubicBezTo>
                    <a:cubicBezTo>
                      <a:pt x="239" y="56"/>
                      <a:pt x="242" y="57"/>
                      <a:pt x="244" y="59"/>
                    </a:cubicBezTo>
                    <a:cubicBezTo>
                      <a:pt x="246" y="61"/>
                      <a:pt x="248" y="64"/>
                      <a:pt x="249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5" y="0"/>
                      <a:pt x="255" y="0"/>
                      <a:pt x="25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5305605" y="2841128"/>
                <a:ext cx="2285356" cy="2173932"/>
                <a:chOff x="5305605" y="2841128"/>
                <a:chExt cx="2285356" cy="2173932"/>
              </a:xfrm>
              <a:grpFill/>
            </p:grpSpPr>
            <p:sp>
              <p:nvSpPr>
                <p:cNvPr id="35" name="Freeform 30"/>
                <p:cNvSpPr>
                  <a:spLocks noEditPoints="1"/>
                </p:cNvSpPr>
                <p:nvPr/>
              </p:nvSpPr>
              <p:spPr bwMode="auto">
                <a:xfrm>
                  <a:off x="5305605" y="3732521"/>
                  <a:ext cx="1263968" cy="1282539"/>
                </a:xfrm>
                <a:custGeom>
                  <a:avLst/>
                  <a:gdLst>
                    <a:gd name="T0" fmla="*/ 163 w 1089"/>
                    <a:gd name="T1" fmla="*/ 155 h 1105"/>
                    <a:gd name="T2" fmla="*/ 0 w 1089"/>
                    <a:gd name="T3" fmla="*/ 241 h 1105"/>
                    <a:gd name="T4" fmla="*/ 92 w 1089"/>
                    <a:gd name="T5" fmla="*/ 0 h 1105"/>
                    <a:gd name="T6" fmla="*/ 182 w 1089"/>
                    <a:gd name="T7" fmla="*/ 65 h 1105"/>
                    <a:gd name="T8" fmla="*/ 545 w 1089"/>
                    <a:gd name="T9" fmla="*/ 155 h 1105"/>
                    <a:gd name="T10" fmla="*/ 62 w 1089"/>
                    <a:gd name="T11" fmla="*/ 361 h 1105"/>
                    <a:gd name="T12" fmla="*/ 224 w 1089"/>
                    <a:gd name="T13" fmla="*/ 402 h 1105"/>
                    <a:gd name="T14" fmla="*/ 188 w 1089"/>
                    <a:gd name="T15" fmla="*/ 491 h 1105"/>
                    <a:gd name="T16" fmla="*/ 99 w 1089"/>
                    <a:gd name="T17" fmla="*/ 1105 h 1105"/>
                    <a:gd name="T18" fmla="*/ 188 w 1089"/>
                    <a:gd name="T19" fmla="*/ 491 h 1105"/>
                    <a:gd name="T20" fmla="*/ 264 w 1089"/>
                    <a:gd name="T21" fmla="*/ 236 h 1105"/>
                    <a:gd name="T22" fmla="*/ 421 w 1089"/>
                    <a:gd name="T23" fmla="*/ 269 h 1105"/>
                    <a:gd name="T24" fmla="*/ 811 w 1089"/>
                    <a:gd name="T25" fmla="*/ 995 h 1105"/>
                    <a:gd name="T26" fmla="*/ 316 w 1089"/>
                    <a:gd name="T27" fmla="*/ 540 h 1105"/>
                    <a:gd name="T28" fmla="*/ 811 w 1089"/>
                    <a:gd name="T29" fmla="*/ 995 h 1105"/>
                    <a:gd name="T30" fmla="*/ 1032 w 1089"/>
                    <a:gd name="T31" fmla="*/ 346 h 1105"/>
                    <a:gd name="T32" fmla="*/ 820 w 1089"/>
                    <a:gd name="T33" fmla="*/ 1086 h 1105"/>
                    <a:gd name="T34" fmla="*/ 942 w 1089"/>
                    <a:gd name="T35" fmla="*/ 998 h 1105"/>
                    <a:gd name="T36" fmla="*/ 323 w 1089"/>
                    <a:gd name="T37" fmla="*/ 435 h 1105"/>
                    <a:gd name="T38" fmla="*/ 723 w 1089"/>
                    <a:gd name="T39" fmla="*/ 628 h 1105"/>
                    <a:gd name="T40" fmla="*/ 406 w 1089"/>
                    <a:gd name="T41" fmla="*/ 905 h 1105"/>
                    <a:gd name="T42" fmla="*/ 723 w 1089"/>
                    <a:gd name="T43" fmla="*/ 628 h 1105"/>
                    <a:gd name="T44" fmla="*/ 483 w 1089"/>
                    <a:gd name="T45" fmla="*/ 746 h 1105"/>
                    <a:gd name="T46" fmla="*/ 647 w 1089"/>
                    <a:gd name="T47" fmla="*/ 787 h 1105"/>
                    <a:gd name="T48" fmla="*/ 727 w 1089"/>
                    <a:gd name="T49" fmla="*/ 0 h 1105"/>
                    <a:gd name="T50" fmla="*/ 1089 w 1089"/>
                    <a:gd name="T51" fmla="*/ 65 h 1105"/>
                    <a:gd name="T52" fmla="*/ 707 w 1089"/>
                    <a:gd name="T53" fmla="*/ 155 h 1105"/>
                    <a:gd name="T54" fmla="*/ 545 w 1089"/>
                    <a:gd name="T55" fmla="*/ 241 h 1105"/>
                    <a:gd name="T56" fmla="*/ 637 w 1089"/>
                    <a:gd name="T57" fmla="*/ 0 h 1105"/>
                    <a:gd name="T58" fmla="*/ 904 w 1089"/>
                    <a:gd name="T59" fmla="*/ 332 h 1105"/>
                    <a:gd name="T60" fmla="*/ 870 w 1089"/>
                    <a:gd name="T61" fmla="*/ 176 h 1105"/>
                    <a:gd name="T62" fmla="*/ 904 w 1089"/>
                    <a:gd name="T63" fmla="*/ 332 h 1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089" h="1105">
                      <a:moveTo>
                        <a:pt x="545" y="155"/>
                      </a:moveTo>
                      <a:lnTo>
                        <a:pt x="163" y="155"/>
                      </a:lnTo>
                      <a:lnTo>
                        <a:pt x="74" y="290"/>
                      </a:lnTo>
                      <a:lnTo>
                        <a:pt x="0" y="241"/>
                      </a:lnTo>
                      <a:lnTo>
                        <a:pt x="92" y="95"/>
                      </a:lnTo>
                      <a:lnTo>
                        <a:pt x="92" y="0"/>
                      </a:lnTo>
                      <a:lnTo>
                        <a:pt x="182" y="0"/>
                      </a:lnTo>
                      <a:lnTo>
                        <a:pt x="182" y="65"/>
                      </a:lnTo>
                      <a:lnTo>
                        <a:pt x="545" y="65"/>
                      </a:lnTo>
                      <a:lnTo>
                        <a:pt x="545" y="155"/>
                      </a:lnTo>
                      <a:close/>
                      <a:moveTo>
                        <a:pt x="163" y="464"/>
                      </a:moveTo>
                      <a:lnTo>
                        <a:pt x="62" y="361"/>
                      </a:lnTo>
                      <a:lnTo>
                        <a:pt x="123" y="300"/>
                      </a:lnTo>
                      <a:lnTo>
                        <a:pt x="224" y="402"/>
                      </a:lnTo>
                      <a:lnTo>
                        <a:pt x="163" y="464"/>
                      </a:lnTo>
                      <a:close/>
                      <a:moveTo>
                        <a:pt x="188" y="491"/>
                      </a:moveTo>
                      <a:lnTo>
                        <a:pt x="188" y="1105"/>
                      </a:lnTo>
                      <a:lnTo>
                        <a:pt x="99" y="1105"/>
                      </a:lnTo>
                      <a:lnTo>
                        <a:pt x="99" y="491"/>
                      </a:lnTo>
                      <a:lnTo>
                        <a:pt x="188" y="491"/>
                      </a:lnTo>
                      <a:close/>
                      <a:moveTo>
                        <a:pt x="359" y="332"/>
                      </a:moveTo>
                      <a:lnTo>
                        <a:pt x="264" y="236"/>
                      </a:lnTo>
                      <a:lnTo>
                        <a:pt x="327" y="176"/>
                      </a:lnTo>
                      <a:lnTo>
                        <a:pt x="421" y="269"/>
                      </a:lnTo>
                      <a:lnTo>
                        <a:pt x="359" y="332"/>
                      </a:lnTo>
                      <a:close/>
                      <a:moveTo>
                        <a:pt x="811" y="995"/>
                      </a:moveTo>
                      <a:lnTo>
                        <a:pt x="316" y="995"/>
                      </a:lnTo>
                      <a:lnTo>
                        <a:pt x="316" y="540"/>
                      </a:lnTo>
                      <a:lnTo>
                        <a:pt x="811" y="540"/>
                      </a:lnTo>
                      <a:lnTo>
                        <a:pt x="811" y="995"/>
                      </a:lnTo>
                      <a:close/>
                      <a:moveTo>
                        <a:pt x="323" y="346"/>
                      </a:moveTo>
                      <a:lnTo>
                        <a:pt x="1032" y="346"/>
                      </a:lnTo>
                      <a:lnTo>
                        <a:pt x="1032" y="1086"/>
                      </a:lnTo>
                      <a:lnTo>
                        <a:pt x="820" y="1086"/>
                      </a:lnTo>
                      <a:lnTo>
                        <a:pt x="820" y="998"/>
                      </a:lnTo>
                      <a:lnTo>
                        <a:pt x="942" y="998"/>
                      </a:lnTo>
                      <a:lnTo>
                        <a:pt x="942" y="435"/>
                      </a:lnTo>
                      <a:lnTo>
                        <a:pt x="323" y="435"/>
                      </a:lnTo>
                      <a:lnTo>
                        <a:pt x="323" y="346"/>
                      </a:lnTo>
                      <a:close/>
                      <a:moveTo>
                        <a:pt x="723" y="628"/>
                      </a:moveTo>
                      <a:lnTo>
                        <a:pt x="406" y="628"/>
                      </a:lnTo>
                      <a:lnTo>
                        <a:pt x="406" y="905"/>
                      </a:lnTo>
                      <a:lnTo>
                        <a:pt x="723" y="905"/>
                      </a:lnTo>
                      <a:lnTo>
                        <a:pt x="723" y="628"/>
                      </a:lnTo>
                      <a:close/>
                      <a:moveTo>
                        <a:pt x="584" y="849"/>
                      </a:moveTo>
                      <a:lnTo>
                        <a:pt x="483" y="746"/>
                      </a:lnTo>
                      <a:lnTo>
                        <a:pt x="545" y="685"/>
                      </a:lnTo>
                      <a:lnTo>
                        <a:pt x="647" y="787"/>
                      </a:lnTo>
                      <a:lnTo>
                        <a:pt x="584" y="849"/>
                      </a:lnTo>
                      <a:close/>
                      <a:moveTo>
                        <a:pt x="727" y="0"/>
                      </a:moveTo>
                      <a:lnTo>
                        <a:pt x="727" y="65"/>
                      </a:lnTo>
                      <a:lnTo>
                        <a:pt x="1089" y="65"/>
                      </a:lnTo>
                      <a:lnTo>
                        <a:pt x="1089" y="155"/>
                      </a:lnTo>
                      <a:lnTo>
                        <a:pt x="707" y="155"/>
                      </a:lnTo>
                      <a:lnTo>
                        <a:pt x="619" y="290"/>
                      </a:lnTo>
                      <a:lnTo>
                        <a:pt x="545" y="241"/>
                      </a:lnTo>
                      <a:lnTo>
                        <a:pt x="637" y="95"/>
                      </a:lnTo>
                      <a:lnTo>
                        <a:pt x="637" y="0"/>
                      </a:lnTo>
                      <a:lnTo>
                        <a:pt x="727" y="0"/>
                      </a:lnTo>
                      <a:close/>
                      <a:moveTo>
                        <a:pt x="904" y="332"/>
                      </a:moveTo>
                      <a:lnTo>
                        <a:pt x="810" y="236"/>
                      </a:lnTo>
                      <a:lnTo>
                        <a:pt x="870" y="176"/>
                      </a:lnTo>
                      <a:lnTo>
                        <a:pt x="966" y="269"/>
                      </a:lnTo>
                      <a:lnTo>
                        <a:pt x="904" y="3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Freeform 31"/>
                <p:cNvSpPr>
                  <a:spLocks/>
                </p:cNvSpPr>
                <p:nvPr/>
              </p:nvSpPr>
              <p:spPr bwMode="auto">
                <a:xfrm>
                  <a:off x="6490648" y="2841128"/>
                  <a:ext cx="1100313" cy="1071297"/>
                </a:xfrm>
                <a:custGeom>
                  <a:avLst/>
                  <a:gdLst>
                    <a:gd name="T0" fmla="*/ 948 w 948"/>
                    <a:gd name="T1" fmla="*/ 77 h 923"/>
                    <a:gd name="T2" fmla="*/ 165 w 948"/>
                    <a:gd name="T3" fmla="*/ 77 h 923"/>
                    <a:gd name="T4" fmla="*/ 165 w 948"/>
                    <a:gd name="T5" fmla="*/ 805 h 923"/>
                    <a:gd name="T6" fmla="*/ 68 w 948"/>
                    <a:gd name="T7" fmla="*/ 923 h 923"/>
                    <a:gd name="T8" fmla="*/ 0 w 948"/>
                    <a:gd name="T9" fmla="*/ 872 h 923"/>
                    <a:gd name="T10" fmla="*/ 88 w 948"/>
                    <a:gd name="T11" fmla="*/ 777 h 923"/>
                    <a:gd name="T12" fmla="*/ 88 w 948"/>
                    <a:gd name="T13" fmla="*/ 0 h 923"/>
                    <a:gd name="T14" fmla="*/ 948 w 948"/>
                    <a:gd name="T15" fmla="*/ 0 h 923"/>
                    <a:gd name="T16" fmla="*/ 948 w 948"/>
                    <a:gd name="T17" fmla="*/ 77 h 9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8" h="923">
                      <a:moveTo>
                        <a:pt x="948" y="77"/>
                      </a:moveTo>
                      <a:lnTo>
                        <a:pt x="165" y="77"/>
                      </a:lnTo>
                      <a:lnTo>
                        <a:pt x="165" y="805"/>
                      </a:lnTo>
                      <a:lnTo>
                        <a:pt x="68" y="923"/>
                      </a:lnTo>
                      <a:lnTo>
                        <a:pt x="0" y="872"/>
                      </a:lnTo>
                      <a:lnTo>
                        <a:pt x="88" y="777"/>
                      </a:lnTo>
                      <a:lnTo>
                        <a:pt x="88" y="0"/>
                      </a:lnTo>
                      <a:lnTo>
                        <a:pt x="948" y="0"/>
                      </a:lnTo>
                      <a:lnTo>
                        <a:pt x="948" y="7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2"/>
                <p:cNvSpPr>
                  <a:spLocks/>
                </p:cNvSpPr>
                <p:nvPr/>
              </p:nvSpPr>
              <p:spPr bwMode="auto">
                <a:xfrm>
                  <a:off x="6777332" y="2987372"/>
                  <a:ext cx="757917" cy="925053"/>
                </a:xfrm>
                <a:custGeom>
                  <a:avLst/>
                  <a:gdLst>
                    <a:gd name="T0" fmla="*/ 434 w 653"/>
                    <a:gd name="T1" fmla="*/ 714 h 797"/>
                    <a:gd name="T2" fmla="*/ 576 w 653"/>
                    <a:gd name="T3" fmla="*/ 714 h 797"/>
                    <a:gd name="T4" fmla="*/ 576 w 653"/>
                    <a:gd name="T5" fmla="*/ 227 h 797"/>
                    <a:gd name="T6" fmla="*/ 209 w 653"/>
                    <a:gd name="T7" fmla="*/ 227 h 797"/>
                    <a:gd name="T8" fmla="*/ 209 w 653"/>
                    <a:gd name="T9" fmla="*/ 641 h 797"/>
                    <a:gd name="T10" fmla="*/ 56 w 653"/>
                    <a:gd name="T11" fmla="*/ 797 h 797"/>
                    <a:gd name="T12" fmla="*/ 0 w 653"/>
                    <a:gd name="T13" fmla="*/ 742 h 797"/>
                    <a:gd name="T14" fmla="*/ 132 w 653"/>
                    <a:gd name="T15" fmla="*/ 609 h 797"/>
                    <a:gd name="T16" fmla="*/ 132 w 653"/>
                    <a:gd name="T17" fmla="*/ 227 h 797"/>
                    <a:gd name="T18" fmla="*/ 5 w 653"/>
                    <a:gd name="T19" fmla="*/ 227 h 797"/>
                    <a:gd name="T20" fmla="*/ 5 w 653"/>
                    <a:gd name="T21" fmla="*/ 149 h 797"/>
                    <a:gd name="T22" fmla="*/ 132 w 653"/>
                    <a:gd name="T23" fmla="*/ 149 h 797"/>
                    <a:gd name="T24" fmla="*/ 132 w 653"/>
                    <a:gd name="T25" fmla="*/ 0 h 797"/>
                    <a:gd name="T26" fmla="*/ 209 w 653"/>
                    <a:gd name="T27" fmla="*/ 0 h 797"/>
                    <a:gd name="T28" fmla="*/ 209 w 653"/>
                    <a:gd name="T29" fmla="*/ 149 h 797"/>
                    <a:gd name="T30" fmla="*/ 653 w 653"/>
                    <a:gd name="T31" fmla="*/ 149 h 797"/>
                    <a:gd name="T32" fmla="*/ 653 w 653"/>
                    <a:gd name="T33" fmla="*/ 791 h 797"/>
                    <a:gd name="T34" fmla="*/ 434 w 653"/>
                    <a:gd name="T35" fmla="*/ 791 h 797"/>
                    <a:gd name="T36" fmla="*/ 434 w 653"/>
                    <a:gd name="T37" fmla="*/ 714 h 7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53" h="797">
                      <a:moveTo>
                        <a:pt x="434" y="714"/>
                      </a:moveTo>
                      <a:lnTo>
                        <a:pt x="576" y="714"/>
                      </a:lnTo>
                      <a:lnTo>
                        <a:pt x="576" y="227"/>
                      </a:lnTo>
                      <a:lnTo>
                        <a:pt x="209" y="227"/>
                      </a:lnTo>
                      <a:lnTo>
                        <a:pt x="209" y="641"/>
                      </a:lnTo>
                      <a:lnTo>
                        <a:pt x="56" y="797"/>
                      </a:lnTo>
                      <a:lnTo>
                        <a:pt x="0" y="742"/>
                      </a:lnTo>
                      <a:lnTo>
                        <a:pt x="132" y="609"/>
                      </a:lnTo>
                      <a:lnTo>
                        <a:pt x="132" y="227"/>
                      </a:lnTo>
                      <a:lnTo>
                        <a:pt x="5" y="227"/>
                      </a:lnTo>
                      <a:lnTo>
                        <a:pt x="5" y="149"/>
                      </a:lnTo>
                      <a:lnTo>
                        <a:pt x="132" y="149"/>
                      </a:lnTo>
                      <a:lnTo>
                        <a:pt x="132" y="0"/>
                      </a:lnTo>
                      <a:lnTo>
                        <a:pt x="209" y="0"/>
                      </a:lnTo>
                      <a:lnTo>
                        <a:pt x="209" y="149"/>
                      </a:lnTo>
                      <a:lnTo>
                        <a:pt x="653" y="149"/>
                      </a:lnTo>
                      <a:lnTo>
                        <a:pt x="653" y="791"/>
                      </a:lnTo>
                      <a:lnTo>
                        <a:pt x="434" y="791"/>
                      </a:lnTo>
                      <a:lnTo>
                        <a:pt x="434" y="7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cxnSp>
          <p:nvCxnSpPr>
            <p:cNvPr id="41" name="直接连接符 40"/>
            <p:cNvCxnSpPr/>
            <p:nvPr/>
          </p:nvCxnSpPr>
          <p:spPr>
            <a:xfrm>
              <a:off x="7666403" y="3846576"/>
              <a:ext cx="1344054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370576" y="5181600"/>
              <a:ext cx="4285488" cy="0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26845" y="1646670"/>
            <a:ext cx="2532465" cy="639763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7938" cap="flat">
            <a:solidFill>
              <a:srgbClr val="C1BFBF"/>
            </a:solidFill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en-US" altLang="zh-CN" sz="2800" dirty="0" err="1" smtClean="0">
                <a:solidFill>
                  <a:schemeClr val="bg1"/>
                </a:solidFill>
              </a:rPr>
              <a:t>Hi,I</a:t>
            </a:r>
            <a:r>
              <a:rPr lang="en-US" altLang="zh-CN" sz="2800" dirty="0">
                <a:solidFill>
                  <a:schemeClr val="bg1"/>
                </a:solidFill>
              </a:rPr>
              <a:t> am </a:t>
            </a:r>
            <a:r>
              <a:rPr lang="en-US" altLang="zh-CN" sz="2800" dirty="0" err="1">
                <a:solidFill>
                  <a:schemeClr val="bg1"/>
                </a:solidFill>
              </a:rPr>
              <a:t>Gerxy</a:t>
            </a:r>
            <a:endParaRPr lang="zh-CN" altLang="en-US" sz="2600" dirty="0">
              <a:solidFill>
                <a:schemeClr val="bg1"/>
              </a:solidFill>
            </a:endParaRPr>
          </a:p>
        </p:txBody>
      </p:sp>
      <p:pic>
        <p:nvPicPr>
          <p:cNvPr id="52" name="图片占位符 5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167105" y="209120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58CADA0-6B75-4DA8-85CE-DE34488E8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2BC584F-AF4E-435C-A693-6CFAB590A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4E8A2F4-BE86-4459-88A9-52782967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4f89c324-0ada-4edd-8b9a-795a75559d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3F92150-27FA-487A-84B7-59B731AAD6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4581" y="2197608"/>
            <a:ext cx="10262839" cy="2755392"/>
            <a:chOff x="964581" y="2197608"/>
            <a:chExt cx="10262839" cy="2755392"/>
          </a:xfrm>
        </p:grpSpPr>
        <p:sp>
          <p:nvSpPr>
            <p:cNvPr id="6" name="îslídê">
              <a:extLst>
                <a:ext uri="{FF2B5EF4-FFF2-40B4-BE49-F238E27FC236}">
                  <a16:creationId xmlns="" xmlns:a16="http://schemas.microsoft.com/office/drawing/2014/main" id="{90F52075-6665-48E7-8E80-6FC7E139CF9F}"/>
                </a:ext>
              </a:extLst>
            </p:cNvPr>
            <p:cNvSpPr/>
            <p:nvPr/>
          </p:nvSpPr>
          <p:spPr>
            <a:xfrm>
              <a:off x="964581" y="2197608"/>
              <a:ext cx="2565710" cy="2519888"/>
            </a:xfrm>
            <a:prstGeom prst="flowChartManualInpu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S1îḋe">
              <a:extLst>
                <a:ext uri="{FF2B5EF4-FFF2-40B4-BE49-F238E27FC236}">
                  <a16:creationId xmlns="" xmlns:a16="http://schemas.microsoft.com/office/drawing/2014/main" id="{E102F5F3-1FF3-44CF-BB9D-0ED29CD035AE}"/>
                </a:ext>
              </a:extLst>
            </p:cNvPr>
            <p:cNvSpPr/>
            <p:nvPr/>
          </p:nvSpPr>
          <p:spPr>
            <a:xfrm>
              <a:off x="96458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ṡḷiḓe">
              <a:extLst>
                <a:ext uri="{FF2B5EF4-FFF2-40B4-BE49-F238E27FC236}">
                  <a16:creationId xmlns="" xmlns:a16="http://schemas.microsoft.com/office/drawing/2014/main" id="{947EF8E0-C870-4596-80E2-DE2E7BAF832E}"/>
                </a:ext>
              </a:extLst>
            </p:cNvPr>
            <p:cNvSpPr/>
            <p:nvPr/>
          </p:nvSpPr>
          <p:spPr>
            <a:xfrm flipH="1">
              <a:off x="3530291" y="2197608"/>
              <a:ext cx="2565710" cy="2519888"/>
            </a:xfrm>
            <a:prstGeom prst="flowChartManualInpu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$ļiḋé">
              <a:extLst>
                <a:ext uri="{FF2B5EF4-FFF2-40B4-BE49-F238E27FC236}">
                  <a16:creationId xmlns="" xmlns:a16="http://schemas.microsoft.com/office/drawing/2014/main" id="{C71CB57D-EB6E-415E-8FD7-9DB99A040A66}"/>
                </a:ext>
              </a:extLst>
            </p:cNvPr>
            <p:cNvSpPr/>
            <p:nvPr/>
          </p:nvSpPr>
          <p:spPr>
            <a:xfrm flipH="1">
              <a:off x="353029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śḷiḋè">
              <a:extLst>
                <a:ext uri="{FF2B5EF4-FFF2-40B4-BE49-F238E27FC236}">
                  <a16:creationId xmlns="" xmlns:a16="http://schemas.microsoft.com/office/drawing/2014/main" id="{750DC69A-F3D0-4621-B174-0C07011807A7}"/>
                </a:ext>
              </a:extLst>
            </p:cNvPr>
            <p:cNvSpPr/>
            <p:nvPr/>
          </p:nvSpPr>
          <p:spPr>
            <a:xfrm>
              <a:off x="6096001" y="2197608"/>
              <a:ext cx="2565710" cy="2519888"/>
            </a:xfrm>
            <a:prstGeom prst="flowChartManualInput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$ḻïďé">
              <a:extLst>
                <a:ext uri="{FF2B5EF4-FFF2-40B4-BE49-F238E27FC236}">
                  <a16:creationId xmlns="" xmlns:a16="http://schemas.microsoft.com/office/drawing/2014/main" id="{E8434785-6EAB-4894-9554-D04CC8B1CAB7}"/>
                </a:ext>
              </a:extLst>
            </p:cNvPr>
            <p:cNvSpPr/>
            <p:nvPr/>
          </p:nvSpPr>
          <p:spPr>
            <a:xfrm>
              <a:off x="6096001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1îḑê">
              <a:extLst>
                <a:ext uri="{FF2B5EF4-FFF2-40B4-BE49-F238E27FC236}">
                  <a16:creationId xmlns="" xmlns:a16="http://schemas.microsoft.com/office/drawing/2014/main" id="{D6DA916A-ED46-4DEC-8C37-3B82C739E7FF}"/>
                </a:ext>
              </a:extLst>
            </p:cNvPr>
            <p:cNvSpPr/>
            <p:nvPr/>
          </p:nvSpPr>
          <p:spPr>
            <a:xfrm flipH="1">
              <a:off x="8661710" y="2197608"/>
              <a:ext cx="2565710" cy="2519888"/>
            </a:xfrm>
            <a:prstGeom prst="flowChartManualInpu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ṡļïḋè">
              <a:extLst>
                <a:ext uri="{FF2B5EF4-FFF2-40B4-BE49-F238E27FC236}">
                  <a16:creationId xmlns="" xmlns:a16="http://schemas.microsoft.com/office/drawing/2014/main" id="{C8D980E4-527B-4AC5-890E-D8746A87E582}"/>
                </a:ext>
              </a:extLst>
            </p:cNvPr>
            <p:cNvSpPr/>
            <p:nvPr/>
          </p:nvSpPr>
          <p:spPr>
            <a:xfrm flipH="1">
              <a:off x="8661710" y="2433112"/>
              <a:ext cx="2565710" cy="2519888"/>
            </a:xfrm>
            <a:prstGeom prst="flowChartManualInpu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ḷiḍe">
              <a:extLst>
                <a:ext uri="{FF2B5EF4-FFF2-40B4-BE49-F238E27FC236}">
                  <a16:creationId xmlns="" xmlns:a16="http://schemas.microsoft.com/office/drawing/2014/main" id="{903DA402-3B31-4C16-B25F-43E0804596E2}"/>
                </a:ext>
              </a:extLst>
            </p:cNvPr>
            <p:cNvSpPr/>
            <p:nvPr/>
          </p:nvSpPr>
          <p:spPr bwMode="auto">
            <a:xfrm>
              <a:off x="2541066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ḻíḋê">
              <a:extLst>
                <a:ext uri="{FF2B5EF4-FFF2-40B4-BE49-F238E27FC236}">
                  <a16:creationId xmlns="" xmlns:a16="http://schemas.microsoft.com/office/drawing/2014/main" id="{E58A33A5-4BB2-4ADB-81EE-FEC2F819EBAE}"/>
                </a:ext>
              </a:extLst>
            </p:cNvPr>
            <p:cNvSpPr/>
            <p:nvPr/>
          </p:nvSpPr>
          <p:spPr bwMode="auto">
            <a:xfrm>
              <a:off x="897134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ḷïďe">
              <a:extLst>
                <a:ext uri="{FF2B5EF4-FFF2-40B4-BE49-F238E27FC236}">
                  <a16:creationId xmlns="" xmlns:a16="http://schemas.microsoft.com/office/drawing/2014/main" id="{7DA299C7-4984-488A-8482-4EDE2F50A9E7}"/>
                </a:ext>
              </a:extLst>
            </p:cNvPr>
            <p:cNvSpPr/>
            <p:nvPr/>
          </p:nvSpPr>
          <p:spPr bwMode="auto">
            <a:xfrm>
              <a:off x="376151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ṥľiďè">
              <a:extLst>
                <a:ext uri="{FF2B5EF4-FFF2-40B4-BE49-F238E27FC236}">
                  <a16:creationId xmlns="" xmlns:a16="http://schemas.microsoft.com/office/drawing/2014/main" id="{305FCC48-B9C7-4FCF-B28E-13E35CC56AA2}"/>
                </a:ext>
              </a:extLst>
            </p:cNvPr>
            <p:cNvSpPr/>
            <p:nvPr/>
          </p:nvSpPr>
          <p:spPr bwMode="auto">
            <a:xfrm>
              <a:off x="7755202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ļî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19340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iś1í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19340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îṧḷï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375911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îṧ1íḑ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75911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śļîḑ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32482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ïṥḻíď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32482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4" name="íśliḍ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90534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îŝļí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90534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758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60" name="4da78c0c-94bf-4188-a5be-bc25ffb19a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8181" y="1820224"/>
            <a:ext cx="9895638" cy="3753200"/>
            <a:chOff x="1148181" y="1820224"/>
            <a:chExt cx="9895638" cy="3753200"/>
          </a:xfrm>
        </p:grpSpPr>
        <p:sp>
          <p:nvSpPr>
            <p:cNvPr id="61" name="îŝ1ïďê"/>
            <p:cNvSpPr/>
            <p:nvPr/>
          </p:nvSpPr>
          <p:spPr bwMode="auto">
            <a:xfrm>
              <a:off x="3761634" y="4627872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ļîḍe"/>
            <p:cNvSpPr/>
            <p:nvPr/>
          </p:nvSpPr>
          <p:spPr bwMode="auto">
            <a:xfrm>
              <a:off x="3761634" y="2491389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š1ïḋè"/>
            <p:cNvSpPr/>
            <p:nvPr/>
          </p:nvSpPr>
          <p:spPr bwMode="auto">
            <a:xfrm>
              <a:off x="7096764" y="2473467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ś1iḑe"/>
            <p:cNvSpPr/>
            <p:nvPr/>
          </p:nvSpPr>
          <p:spPr bwMode="auto">
            <a:xfrm>
              <a:off x="7096764" y="4627872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5" name="išľídé"/>
            <p:cNvGrpSpPr/>
            <p:nvPr/>
          </p:nvGrpSpPr>
          <p:grpSpPr>
            <a:xfrm>
              <a:off x="4965554" y="1820224"/>
              <a:ext cx="2162653" cy="3650700"/>
              <a:chOff x="4972653" y="1597720"/>
              <a:chExt cx="2162653" cy="3650700"/>
            </a:xfrm>
          </p:grpSpPr>
          <p:sp>
            <p:nvSpPr>
              <p:cNvPr id="92" name="ïşḻîďè"/>
              <p:cNvSpPr/>
              <p:nvPr/>
            </p:nvSpPr>
            <p:spPr bwMode="auto">
              <a:xfrm>
                <a:off x="5765166" y="4490406"/>
                <a:ext cx="577627" cy="729428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şļíḓè"/>
              <p:cNvSpPr/>
              <p:nvPr/>
            </p:nvSpPr>
            <p:spPr bwMode="auto">
              <a:xfrm>
                <a:off x="5685323" y="4481534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Sļïḋè"/>
              <p:cNvSpPr/>
              <p:nvPr/>
            </p:nvSpPr>
            <p:spPr bwMode="auto">
              <a:xfrm>
                <a:off x="5685323" y="4721063"/>
                <a:ext cx="737313" cy="175457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ṩlïḓé"/>
              <p:cNvSpPr/>
              <p:nvPr/>
            </p:nvSpPr>
            <p:spPr bwMode="auto">
              <a:xfrm>
                <a:off x="5685323" y="4954677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ḻïḑê"/>
              <p:cNvSpPr/>
              <p:nvPr/>
            </p:nvSpPr>
            <p:spPr bwMode="auto">
              <a:xfrm>
                <a:off x="5985965" y="5219834"/>
                <a:ext cx="136028" cy="28586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ṩliḓe"/>
              <p:cNvSpPr/>
              <p:nvPr/>
            </p:nvSpPr>
            <p:spPr bwMode="auto">
              <a:xfrm>
                <a:off x="5147124" y="2103390"/>
                <a:ext cx="1813710" cy="864470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iḋè"/>
              <p:cNvSpPr/>
              <p:nvPr/>
            </p:nvSpPr>
            <p:spPr bwMode="auto">
              <a:xfrm>
                <a:off x="5606466" y="4049793"/>
                <a:ext cx="895026" cy="431743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1îḑè"/>
              <p:cNvSpPr/>
              <p:nvPr/>
            </p:nvSpPr>
            <p:spPr bwMode="auto">
              <a:xfrm>
                <a:off x="5785865" y="1597720"/>
                <a:ext cx="119271" cy="405127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ṡ1ïḍe"/>
              <p:cNvSpPr/>
              <p:nvPr/>
            </p:nvSpPr>
            <p:spPr bwMode="auto">
              <a:xfrm>
                <a:off x="5336381" y="1758391"/>
                <a:ext cx="237557" cy="367671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1idê"/>
              <p:cNvSpPr/>
              <p:nvPr/>
            </p:nvSpPr>
            <p:spPr bwMode="auto">
              <a:xfrm>
                <a:off x="6200850" y="1597720"/>
                <a:ext cx="119271" cy="405127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ṥľïḍè"/>
              <p:cNvSpPr/>
              <p:nvPr/>
            </p:nvSpPr>
            <p:spPr bwMode="auto">
              <a:xfrm>
                <a:off x="6534021" y="1758391"/>
                <a:ext cx="235586" cy="367671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ṡlîḓe"/>
              <p:cNvSpPr/>
              <p:nvPr/>
            </p:nvSpPr>
            <p:spPr bwMode="auto">
              <a:xfrm>
                <a:off x="6804106" y="2065933"/>
                <a:ext cx="331200" cy="286843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ṥlïḍê"/>
              <p:cNvSpPr/>
              <p:nvPr/>
            </p:nvSpPr>
            <p:spPr bwMode="auto">
              <a:xfrm>
                <a:off x="4972653" y="2065933"/>
                <a:ext cx="328242" cy="286843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6" name="îşľîde"/>
            <p:cNvSpPr txBox="1"/>
            <p:nvPr/>
          </p:nvSpPr>
          <p:spPr>
            <a:xfrm>
              <a:off x="5144585" y="3332445"/>
              <a:ext cx="1804590" cy="626258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800" b="1" dirty="0"/>
                <a:t>Keyword</a:t>
              </a:r>
              <a:endParaRPr lang="zh-CN" altLang="en-US" sz="2800" b="1" dirty="0"/>
            </a:p>
          </p:txBody>
        </p:sp>
        <p:grpSp>
          <p:nvGrpSpPr>
            <p:cNvPr id="67" name="îṧľiḋe"/>
            <p:cNvGrpSpPr/>
            <p:nvPr/>
          </p:nvGrpSpPr>
          <p:grpSpPr>
            <a:xfrm>
              <a:off x="8066304" y="5108286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90" name="îs1iḋé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šḻïḓé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8" name="íṧlíḋê"/>
            <p:cNvGrpSpPr/>
            <p:nvPr/>
          </p:nvGrpSpPr>
          <p:grpSpPr>
            <a:xfrm>
              <a:off x="3689817" y="5108286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87" name="ïṣļîḍe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sļïḋê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šḷíḓe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9" name="ïṧ1íďé"/>
            <p:cNvGrpSpPr/>
            <p:nvPr/>
          </p:nvGrpSpPr>
          <p:grpSpPr>
            <a:xfrm>
              <a:off x="8007567" y="1930234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85" name="îṧľidè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S1îḓê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îśľídê"/>
            <p:cNvGrpSpPr/>
            <p:nvPr/>
          </p:nvGrpSpPr>
          <p:grpSpPr>
            <a:xfrm>
              <a:off x="3647155" y="1860757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83" name="íṥḷîďê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šļiḓê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1" name="îSḷîḓè"/>
            <p:cNvGrpSpPr/>
            <p:nvPr/>
          </p:nvGrpSpPr>
          <p:grpSpPr>
            <a:xfrm>
              <a:off x="8935756" y="2491389"/>
              <a:ext cx="2108063" cy="944997"/>
              <a:chOff x="8638517" y="1666958"/>
              <a:chExt cx="2108063" cy="944997"/>
            </a:xfrm>
          </p:grpSpPr>
          <p:sp>
            <p:nvSpPr>
              <p:cNvPr id="81" name="îšḻ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20545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82" name="ïṥlï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16669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2" name="í$ľîďê"/>
            <p:cNvGrpSpPr/>
            <p:nvPr/>
          </p:nvGrpSpPr>
          <p:grpSpPr>
            <a:xfrm>
              <a:off x="8935756" y="4031540"/>
              <a:ext cx="2108063" cy="944997"/>
              <a:chOff x="8638517" y="4878509"/>
              <a:chExt cx="2108063" cy="944997"/>
            </a:xfrm>
          </p:grpSpPr>
          <p:sp>
            <p:nvSpPr>
              <p:cNvPr id="79" name="iṧļ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80" name="i$ľï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3" name="ïśļîḍe"/>
            <p:cNvGrpSpPr/>
            <p:nvPr/>
          </p:nvGrpSpPr>
          <p:grpSpPr>
            <a:xfrm>
              <a:off x="1148181" y="4031540"/>
              <a:ext cx="2108063" cy="944997"/>
              <a:chOff x="1155280" y="4878509"/>
              <a:chExt cx="2108063" cy="944997"/>
            </a:xfrm>
          </p:grpSpPr>
          <p:sp>
            <p:nvSpPr>
              <p:cNvPr id="77" name="isḻiḋ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78" name="íṩ1íḓ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4" name="ïślidé"/>
            <p:cNvGrpSpPr/>
            <p:nvPr/>
          </p:nvGrpSpPr>
          <p:grpSpPr>
            <a:xfrm>
              <a:off x="1148181" y="2491389"/>
              <a:ext cx="2108063" cy="944997"/>
              <a:chOff x="1155280" y="1626425"/>
              <a:chExt cx="2108063" cy="944997"/>
            </a:xfrm>
          </p:grpSpPr>
          <p:sp>
            <p:nvSpPr>
              <p:cNvPr id="75" name="íşḷïď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201402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76" name="îṥ1ï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162642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23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íṡḻîďè"/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íṣlíḓe"/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ïšḻîḋe"/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şľîdê"/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îṥliḓe"/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îš1îḑe"/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ṣ1îḋe"/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ïŝľïḑè"/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ïŝľïďe"/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íṩḻiḋe"/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ïSḻiḑe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ṩļïdê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ṩ1îḍé"/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işḻîḓé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ḻíḍe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$ḷiḋê"/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ïšlíḓé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ļiḍé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ṩlide"/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şļíďé"/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śḻîḋê"/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ṩļïḋê"/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ïşḷïdè"/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işļiḋè"/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íṣḻïḓè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22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D21719-573C-44D0-993A-F3F208289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4FDD8-0175-47E9-A2A5-FAAA285F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B5C37AB-89BD-4CDD-A4A9-90EB1079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1c2e85c5-8611-4c7c-8344-ccbf20d842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89B2B95-8EB8-497D-BEC8-41ADE9A8F7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15774" y="909000"/>
            <a:ext cx="7560452" cy="5465309"/>
            <a:chOff x="2315774" y="909000"/>
            <a:chExt cx="7560452" cy="5465309"/>
          </a:xfrm>
        </p:grpSpPr>
        <p:grpSp>
          <p:nvGrpSpPr>
            <p:cNvPr id="6" name="i$ḷíḑè">
              <a:extLst>
                <a:ext uri="{FF2B5EF4-FFF2-40B4-BE49-F238E27FC236}">
                  <a16:creationId xmlns="" xmlns:a16="http://schemas.microsoft.com/office/drawing/2014/main" id="{706E88DA-63BA-44FE-BF55-A6EBF23192D0}"/>
                </a:ext>
              </a:extLst>
            </p:cNvPr>
            <p:cNvGrpSpPr/>
            <p:nvPr/>
          </p:nvGrpSpPr>
          <p:grpSpPr>
            <a:xfrm>
              <a:off x="2315774" y="909000"/>
              <a:ext cx="3668276" cy="4048672"/>
              <a:chOff x="1379014" y="909000"/>
              <a:chExt cx="3668276" cy="4048672"/>
            </a:xfrm>
          </p:grpSpPr>
          <p:grpSp>
            <p:nvGrpSpPr>
              <p:cNvPr id="28" name="isḻiḍè">
                <a:extLst>
                  <a:ext uri="{FF2B5EF4-FFF2-40B4-BE49-F238E27FC236}">
                    <a16:creationId xmlns="" xmlns:a16="http://schemas.microsoft.com/office/drawing/2014/main" id="{4A540E71-2982-4661-BD73-CC53ED374949}"/>
                  </a:ext>
                </a:extLst>
              </p:cNvPr>
              <p:cNvGrpSpPr/>
              <p:nvPr/>
            </p:nvGrpSpPr>
            <p:grpSpPr>
              <a:xfrm>
                <a:off x="1379014" y="909000"/>
                <a:ext cx="3668276" cy="4048672"/>
                <a:chOff x="2874177" y="289358"/>
                <a:chExt cx="3668276" cy="4048672"/>
              </a:xfrm>
            </p:grpSpPr>
            <p:sp>
              <p:nvSpPr>
                <p:cNvPr id="32" name="íšlîḓé">
                  <a:extLst>
                    <a:ext uri="{FF2B5EF4-FFF2-40B4-BE49-F238E27FC236}">
                      <a16:creationId xmlns="" xmlns:a16="http://schemas.microsoft.com/office/drawing/2014/main" id="{D80F9BA7-E6C2-4121-8A4C-C56E0ACF4055}"/>
                    </a:ext>
                  </a:extLst>
                </p:cNvPr>
                <p:cNvSpPr/>
                <p:nvPr/>
              </p:nvSpPr>
              <p:spPr bwMode="auto">
                <a:xfrm>
                  <a:off x="2874177" y="289358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ṥḻïḍe">
                  <a:extLst>
                    <a:ext uri="{FF2B5EF4-FFF2-40B4-BE49-F238E27FC236}">
                      <a16:creationId xmlns="" xmlns:a16="http://schemas.microsoft.com/office/drawing/2014/main" id="{5F4EA884-066B-499A-B417-1D0491E952B2}"/>
                    </a:ext>
                  </a:extLst>
                </p:cNvPr>
                <p:cNvSpPr/>
                <p:nvPr/>
              </p:nvSpPr>
              <p:spPr bwMode="auto">
                <a:xfrm>
                  <a:off x="5749738" y="963140"/>
                  <a:ext cx="428776" cy="368065"/>
                </a:xfrm>
                <a:custGeom>
                  <a:avLst/>
                  <a:gdLst>
                    <a:gd name="T0" fmla="*/ 230 w 497"/>
                    <a:gd name="T1" fmla="*/ 231 h 426"/>
                    <a:gd name="T2" fmla="*/ 230 w 497"/>
                    <a:gd name="T3" fmla="*/ 231 h 426"/>
                    <a:gd name="T4" fmla="*/ 274 w 497"/>
                    <a:gd name="T5" fmla="*/ 231 h 426"/>
                    <a:gd name="T6" fmla="*/ 274 w 497"/>
                    <a:gd name="T7" fmla="*/ 275 h 426"/>
                    <a:gd name="T8" fmla="*/ 496 w 497"/>
                    <a:gd name="T9" fmla="*/ 275 h 426"/>
                    <a:gd name="T10" fmla="*/ 487 w 497"/>
                    <a:gd name="T11" fmla="*/ 133 h 426"/>
                    <a:gd name="T12" fmla="*/ 443 w 497"/>
                    <a:gd name="T13" fmla="*/ 80 h 426"/>
                    <a:gd name="T14" fmla="*/ 363 w 497"/>
                    <a:gd name="T15" fmla="*/ 80 h 426"/>
                    <a:gd name="T16" fmla="*/ 337 w 497"/>
                    <a:gd name="T17" fmla="*/ 27 h 426"/>
                    <a:gd name="T18" fmla="*/ 300 w 497"/>
                    <a:gd name="T19" fmla="*/ 0 h 426"/>
                    <a:gd name="T20" fmla="*/ 194 w 497"/>
                    <a:gd name="T21" fmla="*/ 0 h 426"/>
                    <a:gd name="T22" fmla="*/ 168 w 497"/>
                    <a:gd name="T23" fmla="*/ 27 h 426"/>
                    <a:gd name="T24" fmla="*/ 133 w 497"/>
                    <a:gd name="T25" fmla="*/ 80 h 426"/>
                    <a:gd name="T26" fmla="*/ 53 w 497"/>
                    <a:gd name="T27" fmla="*/ 80 h 426"/>
                    <a:gd name="T28" fmla="*/ 9 w 497"/>
                    <a:gd name="T29" fmla="*/ 133 h 426"/>
                    <a:gd name="T30" fmla="*/ 0 w 497"/>
                    <a:gd name="T31" fmla="*/ 275 h 426"/>
                    <a:gd name="T32" fmla="*/ 230 w 497"/>
                    <a:gd name="T33" fmla="*/ 275 h 426"/>
                    <a:gd name="T34" fmla="*/ 230 w 497"/>
                    <a:gd name="T35" fmla="*/ 231 h 426"/>
                    <a:gd name="T36" fmla="*/ 186 w 497"/>
                    <a:gd name="T37" fmla="*/ 53 h 426"/>
                    <a:gd name="T38" fmla="*/ 186 w 497"/>
                    <a:gd name="T39" fmla="*/ 53 h 426"/>
                    <a:gd name="T40" fmla="*/ 212 w 497"/>
                    <a:gd name="T41" fmla="*/ 36 h 426"/>
                    <a:gd name="T42" fmla="*/ 284 w 497"/>
                    <a:gd name="T43" fmla="*/ 36 h 426"/>
                    <a:gd name="T44" fmla="*/ 309 w 497"/>
                    <a:gd name="T45" fmla="*/ 53 h 426"/>
                    <a:gd name="T46" fmla="*/ 319 w 497"/>
                    <a:gd name="T47" fmla="*/ 80 h 426"/>
                    <a:gd name="T48" fmla="*/ 177 w 497"/>
                    <a:gd name="T49" fmla="*/ 80 h 426"/>
                    <a:gd name="T50" fmla="*/ 186 w 497"/>
                    <a:gd name="T51" fmla="*/ 53 h 426"/>
                    <a:gd name="T52" fmla="*/ 274 w 497"/>
                    <a:gd name="T53" fmla="*/ 355 h 426"/>
                    <a:gd name="T54" fmla="*/ 274 w 497"/>
                    <a:gd name="T55" fmla="*/ 355 h 426"/>
                    <a:gd name="T56" fmla="*/ 230 w 497"/>
                    <a:gd name="T57" fmla="*/ 355 h 426"/>
                    <a:gd name="T58" fmla="*/ 230 w 497"/>
                    <a:gd name="T59" fmla="*/ 302 h 426"/>
                    <a:gd name="T60" fmla="*/ 9 w 497"/>
                    <a:gd name="T61" fmla="*/ 302 h 426"/>
                    <a:gd name="T62" fmla="*/ 17 w 497"/>
                    <a:gd name="T63" fmla="*/ 381 h 426"/>
                    <a:gd name="T64" fmla="*/ 62 w 497"/>
                    <a:gd name="T65" fmla="*/ 425 h 426"/>
                    <a:gd name="T66" fmla="*/ 434 w 497"/>
                    <a:gd name="T67" fmla="*/ 425 h 426"/>
                    <a:gd name="T68" fmla="*/ 478 w 497"/>
                    <a:gd name="T69" fmla="*/ 381 h 426"/>
                    <a:gd name="T70" fmla="*/ 487 w 497"/>
                    <a:gd name="T71" fmla="*/ 302 h 426"/>
                    <a:gd name="T72" fmla="*/ 274 w 497"/>
                    <a:gd name="T73" fmla="*/ 302 h 426"/>
                    <a:gd name="T74" fmla="*/ 274 w 497"/>
                    <a:gd name="T75" fmla="*/ 355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97" h="426">
                      <a:moveTo>
                        <a:pt x="230" y="231"/>
                      </a:moveTo>
                      <a:lnTo>
                        <a:pt x="230" y="231"/>
                      </a:lnTo>
                      <a:cubicBezTo>
                        <a:pt x="274" y="231"/>
                        <a:pt x="274" y="231"/>
                        <a:pt x="274" y="231"/>
                      </a:cubicBezTo>
                      <a:cubicBezTo>
                        <a:pt x="274" y="275"/>
                        <a:pt x="274" y="275"/>
                        <a:pt x="274" y="275"/>
                      </a:cubicBezTo>
                      <a:cubicBezTo>
                        <a:pt x="496" y="275"/>
                        <a:pt x="496" y="275"/>
                        <a:pt x="496" y="275"/>
                      </a:cubicBezTo>
                      <a:cubicBezTo>
                        <a:pt x="496" y="275"/>
                        <a:pt x="496" y="168"/>
                        <a:pt x="487" y="133"/>
                      </a:cubicBezTo>
                      <a:cubicBezTo>
                        <a:pt x="487" y="97"/>
                        <a:pt x="478" y="80"/>
                        <a:pt x="443" y="80"/>
                      </a:cubicBezTo>
                      <a:cubicBezTo>
                        <a:pt x="363" y="80"/>
                        <a:pt x="363" y="80"/>
                        <a:pt x="363" y="80"/>
                      </a:cubicBezTo>
                      <a:cubicBezTo>
                        <a:pt x="345" y="53"/>
                        <a:pt x="337" y="27"/>
                        <a:pt x="337" y="27"/>
                      </a:cubicBezTo>
                      <a:cubicBezTo>
                        <a:pt x="328" y="9"/>
                        <a:pt x="319" y="0"/>
                        <a:pt x="300" y="0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177" y="0"/>
                        <a:pt x="168" y="9"/>
                        <a:pt x="168" y="27"/>
                      </a:cubicBezTo>
                      <a:cubicBezTo>
                        <a:pt x="159" y="27"/>
                        <a:pt x="150" y="53"/>
                        <a:pt x="133" y="80"/>
                      </a:cubicBezTo>
                      <a:cubicBezTo>
                        <a:pt x="53" y="80"/>
                        <a:pt x="53" y="80"/>
                        <a:pt x="53" y="80"/>
                      </a:cubicBezTo>
                      <a:cubicBezTo>
                        <a:pt x="17" y="80"/>
                        <a:pt x="9" y="97"/>
                        <a:pt x="9" y="133"/>
                      </a:cubicBezTo>
                      <a:cubicBezTo>
                        <a:pt x="0" y="168"/>
                        <a:pt x="0" y="275"/>
                        <a:pt x="0" y="275"/>
                      </a:cubicBezTo>
                      <a:cubicBezTo>
                        <a:pt x="230" y="275"/>
                        <a:pt x="230" y="275"/>
                        <a:pt x="230" y="275"/>
                      </a:cubicBezTo>
                      <a:lnTo>
                        <a:pt x="230" y="231"/>
                      </a:lnTo>
                      <a:close/>
                      <a:moveTo>
                        <a:pt x="186" y="53"/>
                      </a:moveTo>
                      <a:lnTo>
                        <a:pt x="186" y="53"/>
                      </a:lnTo>
                      <a:cubicBezTo>
                        <a:pt x="194" y="44"/>
                        <a:pt x="194" y="36"/>
                        <a:pt x="212" y="36"/>
                      </a:cubicBezTo>
                      <a:cubicBezTo>
                        <a:pt x="284" y="36"/>
                        <a:pt x="284" y="36"/>
                        <a:pt x="284" y="36"/>
                      </a:cubicBezTo>
                      <a:cubicBezTo>
                        <a:pt x="300" y="36"/>
                        <a:pt x="300" y="44"/>
                        <a:pt x="309" y="53"/>
                      </a:cubicBezTo>
                      <a:cubicBezTo>
                        <a:pt x="309" y="53"/>
                        <a:pt x="319" y="71"/>
                        <a:pt x="319" y="80"/>
                      </a:cubicBezTo>
                      <a:cubicBezTo>
                        <a:pt x="177" y="80"/>
                        <a:pt x="177" y="80"/>
                        <a:pt x="177" y="80"/>
                      </a:cubicBezTo>
                      <a:cubicBezTo>
                        <a:pt x="186" y="71"/>
                        <a:pt x="186" y="53"/>
                        <a:pt x="186" y="53"/>
                      </a:cubicBezTo>
                      <a:close/>
                      <a:moveTo>
                        <a:pt x="274" y="355"/>
                      </a:moveTo>
                      <a:lnTo>
                        <a:pt x="274" y="355"/>
                      </a:lnTo>
                      <a:cubicBezTo>
                        <a:pt x="230" y="355"/>
                        <a:pt x="230" y="355"/>
                        <a:pt x="230" y="355"/>
                      </a:cubicBezTo>
                      <a:cubicBezTo>
                        <a:pt x="230" y="302"/>
                        <a:pt x="230" y="302"/>
                        <a:pt x="230" y="302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9" y="302"/>
                        <a:pt x="17" y="346"/>
                        <a:pt x="17" y="381"/>
                      </a:cubicBezTo>
                      <a:cubicBezTo>
                        <a:pt x="17" y="399"/>
                        <a:pt x="26" y="425"/>
                        <a:pt x="62" y="425"/>
                      </a:cubicBezTo>
                      <a:cubicBezTo>
                        <a:pt x="434" y="425"/>
                        <a:pt x="434" y="425"/>
                        <a:pt x="434" y="425"/>
                      </a:cubicBezTo>
                      <a:cubicBezTo>
                        <a:pt x="469" y="425"/>
                        <a:pt x="478" y="399"/>
                        <a:pt x="478" y="381"/>
                      </a:cubicBezTo>
                      <a:cubicBezTo>
                        <a:pt x="478" y="346"/>
                        <a:pt x="487" y="302"/>
                        <a:pt x="487" y="302"/>
                      </a:cubicBezTo>
                      <a:cubicBezTo>
                        <a:pt x="274" y="302"/>
                        <a:pt x="274" y="302"/>
                        <a:pt x="274" y="302"/>
                      </a:cubicBezTo>
                      <a:lnTo>
                        <a:pt x="274" y="3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ṡ1iḓê">
                <a:extLst>
                  <a:ext uri="{FF2B5EF4-FFF2-40B4-BE49-F238E27FC236}">
                    <a16:creationId xmlns="" xmlns:a16="http://schemas.microsoft.com/office/drawing/2014/main" id="{577556A5-B30F-4963-AE54-198BFB6526E0}"/>
                  </a:ext>
                </a:extLst>
              </p:cNvPr>
              <p:cNvGrpSpPr/>
              <p:nvPr/>
            </p:nvGrpSpPr>
            <p:grpSpPr>
              <a:xfrm>
                <a:off x="1657537" y="2748116"/>
                <a:ext cx="1860375" cy="871514"/>
                <a:chOff x="1657537" y="2748116"/>
                <a:chExt cx="1860375" cy="871514"/>
              </a:xfrm>
            </p:grpSpPr>
            <p:sp>
              <p:nvSpPr>
                <p:cNvPr id="30" name="íşliḑé">
                  <a:extLst>
                    <a:ext uri="{FF2B5EF4-FFF2-40B4-BE49-F238E27FC236}">
                      <a16:creationId xmlns="" xmlns:a16="http://schemas.microsoft.com/office/drawing/2014/main" id="{F43969DA-9CCE-4109-B5F1-633496D1FBC0}"/>
                    </a:ext>
                  </a:extLst>
                </p:cNvPr>
                <p:cNvSpPr txBox="1"/>
                <p:nvPr/>
              </p:nvSpPr>
              <p:spPr>
                <a:xfrm>
                  <a:off x="1657537" y="2748116"/>
                  <a:ext cx="1860375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31" name="ïṣḻide">
                  <a:extLst>
                    <a:ext uri="{FF2B5EF4-FFF2-40B4-BE49-F238E27FC236}">
                      <a16:creationId xmlns="" xmlns:a16="http://schemas.microsoft.com/office/drawing/2014/main" id="{CCCAE5AB-8016-4BFF-A0DD-375847164FD2}"/>
                    </a:ext>
                  </a:extLst>
                </p:cNvPr>
                <p:cNvSpPr/>
                <p:nvPr/>
              </p:nvSpPr>
              <p:spPr>
                <a:xfrm>
                  <a:off x="1657537" y="3073823"/>
                  <a:ext cx="1860375" cy="545807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ïṩlîḑè">
              <a:extLst>
                <a:ext uri="{FF2B5EF4-FFF2-40B4-BE49-F238E27FC236}">
                  <a16:creationId xmlns="" xmlns:a16="http://schemas.microsoft.com/office/drawing/2014/main" id="{24710205-0199-4277-A4EF-3E18085E060E}"/>
                </a:ext>
              </a:extLst>
            </p:cNvPr>
            <p:cNvGrpSpPr/>
            <p:nvPr/>
          </p:nvGrpSpPr>
          <p:grpSpPr>
            <a:xfrm>
              <a:off x="5756756" y="909000"/>
              <a:ext cx="3668276" cy="4048672"/>
              <a:chOff x="4789447" y="909000"/>
              <a:chExt cx="3668276" cy="4048672"/>
            </a:xfrm>
          </p:grpSpPr>
          <p:grpSp>
            <p:nvGrpSpPr>
              <p:cNvPr id="22" name="îšľíḍe">
                <a:extLst>
                  <a:ext uri="{FF2B5EF4-FFF2-40B4-BE49-F238E27FC236}">
                    <a16:creationId xmlns="" xmlns:a16="http://schemas.microsoft.com/office/drawing/2014/main" id="{B8585F66-20ED-4044-B835-6728706AC5C0}"/>
                  </a:ext>
                </a:extLst>
              </p:cNvPr>
              <p:cNvGrpSpPr/>
              <p:nvPr/>
            </p:nvGrpSpPr>
            <p:grpSpPr>
              <a:xfrm>
                <a:off x="4789447" y="909000"/>
                <a:ext cx="3668276" cy="4048672"/>
                <a:chOff x="6027725" y="301301"/>
                <a:chExt cx="3668276" cy="4048672"/>
              </a:xfrm>
            </p:grpSpPr>
            <p:sp>
              <p:nvSpPr>
                <p:cNvPr id="26" name="íŝḻïďe">
                  <a:extLst>
                    <a:ext uri="{FF2B5EF4-FFF2-40B4-BE49-F238E27FC236}">
                      <a16:creationId xmlns="" xmlns:a16="http://schemas.microsoft.com/office/drawing/2014/main" id="{09FDB945-6951-4344-8B99-1B8CBAC05B11}"/>
                    </a:ext>
                  </a:extLst>
                </p:cNvPr>
                <p:cNvSpPr/>
                <p:nvPr/>
              </p:nvSpPr>
              <p:spPr bwMode="auto">
                <a:xfrm>
                  <a:off x="6027725" y="301301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$ḷiḍê">
                  <a:extLst>
                    <a:ext uri="{FF2B5EF4-FFF2-40B4-BE49-F238E27FC236}">
                      <a16:creationId xmlns="" xmlns:a16="http://schemas.microsoft.com/office/drawing/2014/main" id="{117D3982-36CC-4B89-8552-F90362CDB96A}"/>
                    </a:ext>
                  </a:extLst>
                </p:cNvPr>
                <p:cNvSpPr/>
                <p:nvPr/>
              </p:nvSpPr>
              <p:spPr bwMode="auto">
                <a:xfrm>
                  <a:off x="8904491" y="1010900"/>
                  <a:ext cx="396115" cy="3540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i$lidê">
                <a:extLst>
                  <a:ext uri="{FF2B5EF4-FFF2-40B4-BE49-F238E27FC236}">
                    <a16:creationId xmlns="" xmlns:a16="http://schemas.microsoft.com/office/drawing/2014/main" id="{2CB4B0A7-E25E-4AF1-8FD2-E7C35A4EFD1D}"/>
                  </a:ext>
                </a:extLst>
              </p:cNvPr>
              <p:cNvGrpSpPr/>
              <p:nvPr/>
            </p:nvGrpSpPr>
            <p:grpSpPr>
              <a:xfrm>
                <a:off x="5070331" y="2748116"/>
                <a:ext cx="1861200" cy="872906"/>
                <a:chOff x="5151311" y="2890249"/>
                <a:chExt cx="1861200" cy="872906"/>
              </a:xfrm>
            </p:grpSpPr>
            <p:sp>
              <p:nvSpPr>
                <p:cNvPr id="24" name="išlïdê">
                  <a:extLst>
                    <a:ext uri="{FF2B5EF4-FFF2-40B4-BE49-F238E27FC236}">
                      <a16:creationId xmlns="" xmlns:a16="http://schemas.microsoft.com/office/drawing/2014/main" id="{909B8558-EA36-439C-AA38-A45C0A66200E}"/>
                    </a:ext>
                  </a:extLst>
                </p:cNvPr>
                <p:cNvSpPr txBox="1"/>
                <p:nvPr/>
              </p:nvSpPr>
              <p:spPr>
                <a:xfrm>
                  <a:off x="5151311" y="289024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25" name="ïṩļïḑé">
                  <a:extLst>
                    <a:ext uri="{FF2B5EF4-FFF2-40B4-BE49-F238E27FC236}">
                      <a16:creationId xmlns="" xmlns:a16="http://schemas.microsoft.com/office/drawing/2014/main" id="{AF871743-C151-40F0-AE68-F4EF3C9D648E}"/>
                    </a:ext>
                  </a:extLst>
                </p:cNvPr>
                <p:cNvSpPr/>
                <p:nvPr/>
              </p:nvSpPr>
              <p:spPr>
                <a:xfrm>
                  <a:off x="5151311" y="3215955"/>
                  <a:ext cx="1861200" cy="547200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$ḻîḍe">
              <a:extLst>
                <a:ext uri="{FF2B5EF4-FFF2-40B4-BE49-F238E27FC236}">
                  <a16:creationId xmlns="" xmlns:a16="http://schemas.microsoft.com/office/drawing/2014/main" id="{12116BE7-4ACD-43BB-A54B-73CE5EFC291C}"/>
                </a:ext>
              </a:extLst>
            </p:cNvPr>
            <p:cNvGrpSpPr/>
            <p:nvPr/>
          </p:nvGrpSpPr>
          <p:grpSpPr>
            <a:xfrm>
              <a:off x="2759994" y="2325637"/>
              <a:ext cx="3668276" cy="4048672"/>
              <a:chOff x="1895013" y="2325637"/>
              <a:chExt cx="3668276" cy="4048672"/>
            </a:xfrm>
          </p:grpSpPr>
          <p:grpSp>
            <p:nvGrpSpPr>
              <p:cNvPr id="16" name="ï$ḷíḑè">
                <a:extLst>
                  <a:ext uri="{FF2B5EF4-FFF2-40B4-BE49-F238E27FC236}">
                    <a16:creationId xmlns="" xmlns:a16="http://schemas.microsoft.com/office/drawing/2014/main" id="{DBD679A3-3011-4FEF-ABDC-EBB2E45B3C81}"/>
                  </a:ext>
                </a:extLst>
              </p:cNvPr>
              <p:cNvGrpSpPr/>
              <p:nvPr/>
            </p:nvGrpSpPr>
            <p:grpSpPr>
              <a:xfrm>
                <a:off x="1895013" y="2325637"/>
                <a:ext cx="3668276" cy="4048672"/>
                <a:chOff x="3546487" y="1504416"/>
                <a:chExt cx="3668276" cy="4048672"/>
              </a:xfrm>
            </p:grpSpPr>
            <p:sp>
              <p:nvSpPr>
                <p:cNvPr id="20" name="íşḷïḑè">
                  <a:extLst>
                    <a:ext uri="{FF2B5EF4-FFF2-40B4-BE49-F238E27FC236}">
                      <a16:creationId xmlns="" xmlns:a16="http://schemas.microsoft.com/office/drawing/2014/main" id="{E9777DC5-6D48-45F3-92EC-2D7234213C87}"/>
                    </a:ext>
                  </a:extLst>
                </p:cNvPr>
                <p:cNvSpPr/>
                <p:nvPr/>
              </p:nvSpPr>
              <p:spPr bwMode="auto">
                <a:xfrm rot="10800000">
                  <a:off x="3546487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î$ḻiḍe">
                  <a:extLst>
                    <a:ext uri="{FF2B5EF4-FFF2-40B4-BE49-F238E27FC236}">
                      <a16:creationId xmlns="" xmlns:a16="http://schemas.microsoft.com/office/drawing/2014/main" id="{1CD9F0C3-F47E-45C0-A904-41379AF7460C}"/>
                    </a:ext>
                  </a:extLst>
                </p:cNvPr>
                <p:cNvSpPr/>
                <p:nvPr/>
              </p:nvSpPr>
              <p:spPr bwMode="auto">
                <a:xfrm>
                  <a:off x="3989065" y="4468259"/>
                  <a:ext cx="356680" cy="442912"/>
                </a:xfrm>
                <a:custGeom>
                  <a:avLst/>
                  <a:gdLst>
                    <a:gd name="T0" fmla="*/ 381 w 400"/>
                    <a:gd name="T1" fmla="*/ 124 h 498"/>
                    <a:gd name="T2" fmla="*/ 381 w 400"/>
                    <a:gd name="T3" fmla="*/ 124 h 498"/>
                    <a:gd name="T4" fmla="*/ 231 w 400"/>
                    <a:gd name="T5" fmla="*/ 9 h 498"/>
                    <a:gd name="T6" fmla="*/ 115 w 400"/>
                    <a:gd name="T7" fmla="*/ 151 h 498"/>
                    <a:gd name="T8" fmla="*/ 133 w 400"/>
                    <a:gd name="T9" fmla="*/ 213 h 498"/>
                    <a:gd name="T10" fmla="*/ 9 w 400"/>
                    <a:gd name="T11" fmla="*/ 407 h 498"/>
                    <a:gd name="T12" fmla="*/ 0 w 400"/>
                    <a:gd name="T13" fmla="*/ 434 h 498"/>
                    <a:gd name="T14" fmla="*/ 9 w 400"/>
                    <a:gd name="T15" fmla="*/ 478 h 498"/>
                    <a:gd name="T16" fmla="*/ 27 w 400"/>
                    <a:gd name="T17" fmla="*/ 497 h 498"/>
                    <a:gd name="T18" fmla="*/ 62 w 400"/>
                    <a:gd name="T19" fmla="*/ 487 h 498"/>
                    <a:gd name="T20" fmla="*/ 89 w 400"/>
                    <a:gd name="T21" fmla="*/ 470 h 498"/>
                    <a:gd name="T22" fmla="*/ 142 w 400"/>
                    <a:gd name="T23" fmla="*/ 390 h 498"/>
                    <a:gd name="T24" fmla="*/ 142 w 400"/>
                    <a:gd name="T25" fmla="*/ 390 h 498"/>
                    <a:gd name="T26" fmla="*/ 177 w 400"/>
                    <a:gd name="T27" fmla="*/ 381 h 498"/>
                    <a:gd name="T28" fmla="*/ 231 w 400"/>
                    <a:gd name="T29" fmla="*/ 284 h 498"/>
                    <a:gd name="T30" fmla="*/ 293 w 400"/>
                    <a:gd name="T31" fmla="*/ 284 h 498"/>
                    <a:gd name="T32" fmla="*/ 381 w 400"/>
                    <a:gd name="T33" fmla="*/ 124 h 498"/>
                    <a:gd name="T34" fmla="*/ 319 w 400"/>
                    <a:gd name="T35" fmla="*/ 159 h 498"/>
                    <a:gd name="T36" fmla="*/ 319 w 400"/>
                    <a:gd name="T37" fmla="*/ 159 h 498"/>
                    <a:gd name="T38" fmla="*/ 256 w 400"/>
                    <a:gd name="T39" fmla="*/ 142 h 498"/>
                    <a:gd name="T40" fmla="*/ 221 w 400"/>
                    <a:gd name="T41" fmla="*/ 80 h 498"/>
                    <a:gd name="T42" fmla="*/ 310 w 400"/>
                    <a:gd name="T43" fmla="*/ 71 h 498"/>
                    <a:gd name="T44" fmla="*/ 319 w 400"/>
                    <a:gd name="T45" fmla="*/ 159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00" h="498">
                      <a:moveTo>
                        <a:pt x="381" y="124"/>
                      </a:moveTo>
                      <a:lnTo>
                        <a:pt x="381" y="124"/>
                      </a:lnTo>
                      <a:cubicBezTo>
                        <a:pt x="372" y="44"/>
                        <a:pt x="301" y="0"/>
                        <a:pt x="231" y="9"/>
                      </a:cubicBezTo>
                      <a:cubicBezTo>
                        <a:pt x="159" y="27"/>
                        <a:pt x="106" y="80"/>
                        <a:pt x="115" y="151"/>
                      </a:cubicBezTo>
                      <a:cubicBezTo>
                        <a:pt x="115" y="168"/>
                        <a:pt x="124" y="195"/>
                        <a:pt x="133" y="213"/>
                      </a:cubicBezTo>
                      <a:cubicBezTo>
                        <a:pt x="9" y="407"/>
                        <a:pt x="9" y="407"/>
                        <a:pt x="9" y="407"/>
                      </a:cubicBezTo>
                      <a:cubicBezTo>
                        <a:pt x="0" y="407"/>
                        <a:pt x="0" y="425"/>
                        <a:pt x="0" y="434"/>
                      </a:cubicBezTo>
                      <a:cubicBezTo>
                        <a:pt x="9" y="478"/>
                        <a:pt x="9" y="478"/>
                        <a:pt x="9" y="478"/>
                      </a:cubicBezTo>
                      <a:cubicBezTo>
                        <a:pt x="9" y="487"/>
                        <a:pt x="18" y="497"/>
                        <a:pt x="27" y="497"/>
                      </a:cubicBezTo>
                      <a:cubicBezTo>
                        <a:pt x="62" y="487"/>
                        <a:pt x="62" y="487"/>
                        <a:pt x="62" y="487"/>
                      </a:cubicBezTo>
                      <a:cubicBezTo>
                        <a:pt x="71" y="487"/>
                        <a:pt x="80" y="478"/>
                        <a:pt x="89" y="470"/>
                      </a:cubicBezTo>
                      <a:cubicBezTo>
                        <a:pt x="142" y="390"/>
                        <a:pt x="142" y="390"/>
                        <a:pt x="142" y="390"/>
                      </a:cubicBezTo>
                      <a:lnTo>
                        <a:pt x="142" y="390"/>
                      </a:lnTo>
                      <a:cubicBezTo>
                        <a:pt x="177" y="381"/>
                        <a:pt x="177" y="381"/>
                        <a:pt x="177" y="381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48" y="293"/>
                        <a:pt x="284" y="284"/>
                        <a:pt x="293" y="284"/>
                      </a:cubicBezTo>
                      <a:cubicBezTo>
                        <a:pt x="363" y="275"/>
                        <a:pt x="399" y="195"/>
                        <a:pt x="381" y="124"/>
                      </a:cubicBezTo>
                      <a:close/>
                      <a:moveTo>
                        <a:pt x="319" y="159"/>
                      </a:moveTo>
                      <a:lnTo>
                        <a:pt x="319" y="159"/>
                      </a:lnTo>
                      <a:cubicBezTo>
                        <a:pt x="301" y="187"/>
                        <a:pt x="284" y="168"/>
                        <a:pt x="256" y="142"/>
                      </a:cubicBezTo>
                      <a:cubicBezTo>
                        <a:pt x="231" y="124"/>
                        <a:pt x="203" y="115"/>
                        <a:pt x="221" y="80"/>
                      </a:cubicBezTo>
                      <a:cubicBezTo>
                        <a:pt x="240" y="53"/>
                        <a:pt x="284" y="44"/>
                        <a:pt x="310" y="71"/>
                      </a:cubicBezTo>
                      <a:cubicBezTo>
                        <a:pt x="337" y="89"/>
                        <a:pt x="346" y="133"/>
                        <a:pt x="319" y="1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iṧlîḋé">
                <a:extLst>
                  <a:ext uri="{FF2B5EF4-FFF2-40B4-BE49-F238E27FC236}">
                    <a16:creationId xmlns="" xmlns:a16="http://schemas.microsoft.com/office/drawing/2014/main" id="{1F1E3DB1-B1E5-4DF6-B888-550A287CEB16}"/>
                  </a:ext>
                </a:extLst>
              </p:cNvPr>
              <p:cNvGrpSpPr/>
              <p:nvPr/>
            </p:nvGrpSpPr>
            <p:grpSpPr>
              <a:xfrm>
                <a:off x="3447431" y="3760332"/>
                <a:ext cx="1861200" cy="854977"/>
                <a:chOff x="3447431" y="3760332"/>
                <a:chExt cx="1861200" cy="854977"/>
              </a:xfrm>
            </p:grpSpPr>
            <p:sp>
              <p:nvSpPr>
                <p:cNvPr id="18" name="ïṩļïḓe">
                  <a:extLst>
                    <a:ext uri="{FF2B5EF4-FFF2-40B4-BE49-F238E27FC236}">
                      <a16:creationId xmlns="" xmlns:a16="http://schemas.microsoft.com/office/drawing/2014/main" id="{4A8BE71C-2F6D-4050-966A-3D28B4E5FED8}"/>
                    </a:ext>
                  </a:extLst>
                </p:cNvPr>
                <p:cNvSpPr txBox="1"/>
                <p:nvPr/>
              </p:nvSpPr>
              <p:spPr>
                <a:xfrm>
                  <a:off x="3447431" y="4307532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9" name="ísļídé">
                  <a:extLst>
                    <a:ext uri="{FF2B5EF4-FFF2-40B4-BE49-F238E27FC236}">
                      <a16:creationId xmlns="" xmlns:a16="http://schemas.microsoft.com/office/drawing/2014/main" id="{1AA71BC0-7732-47BA-98FF-0A43103CBB32}"/>
                    </a:ext>
                  </a:extLst>
                </p:cNvPr>
                <p:cNvSpPr/>
                <p:nvPr/>
              </p:nvSpPr>
              <p:spPr>
                <a:xfrm>
                  <a:off x="3447431" y="3760332"/>
                  <a:ext cx="1861200" cy="547200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9" name="íṡļíḑé">
              <a:extLst>
                <a:ext uri="{FF2B5EF4-FFF2-40B4-BE49-F238E27FC236}">
                  <a16:creationId xmlns="" xmlns:a16="http://schemas.microsoft.com/office/drawing/2014/main" id="{7C91AB6A-59DB-4681-AE10-2AE99E247333}"/>
                </a:ext>
              </a:extLst>
            </p:cNvPr>
            <p:cNvGrpSpPr/>
            <p:nvPr/>
          </p:nvGrpSpPr>
          <p:grpSpPr>
            <a:xfrm>
              <a:off x="6207950" y="2325637"/>
              <a:ext cx="3668276" cy="4048672"/>
              <a:chOff x="5257899" y="2325637"/>
              <a:chExt cx="3668276" cy="4048672"/>
            </a:xfrm>
          </p:grpSpPr>
          <p:grpSp>
            <p:nvGrpSpPr>
              <p:cNvPr id="10" name="iṣḷïďè">
                <a:extLst>
                  <a:ext uri="{FF2B5EF4-FFF2-40B4-BE49-F238E27FC236}">
                    <a16:creationId xmlns="" xmlns:a16="http://schemas.microsoft.com/office/drawing/2014/main" id="{5526277B-2CE9-45D0-B370-0469974E007E}"/>
                  </a:ext>
                </a:extLst>
              </p:cNvPr>
              <p:cNvGrpSpPr/>
              <p:nvPr/>
            </p:nvGrpSpPr>
            <p:grpSpPr>
              <a:xfrm>
                <a:off x="5257899" y="2325637"/>
                <a:ext cx="3668276" cy="4048672"/>
                <a:chOff x="6700035" y="1504416"/>
                <a:chExt cx="3668276" cy="4048672"/>
              </a:xfrm>
            </p:grpSpPr>
            <p:sp>
              <p:nvSpPr>
                <p:cNvPr id="14" name="í$ļidé">
                  <a:extLst>
                    <a:ext uri="{FF2B5EF4-FFF2-40B4-BE49-F238E27FC236}">
                      <a16:creationId xmlns="" xmlns:a16="http://schemas.microsoft.com/office/drawing/2014/main" id="{2A77A8C5-1E2A-4850-B02F-CA9B3F17CF62}"/>
                    </a:ext>
                  </a:extLst>
                </p:cNvPr>
                <p:cNvSpPr/>
                <p:nvPr/>
              </p:nvSpPr>
              <p:spPr bwMode="auto">
                <a:xfrm rot="10800000">
                  <a:off x="6700035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ṩ1íḋê">
                  <a:extLst>
                    <a:ext uri="{FF2B5EF4-FFF2-40B4-BE49-F238E27FC236}">
                      <a16:creationId xmlns="" xmlns:a16="http://schemas.microsoft.com/office/drawing/2014/main" id="{6AE5E419-0F49-4A9B-9EFB-94E5E0A3F15A}"/>
                    </a:ext>
                  </a:extLst>
                </p:cNvPr>
                <p:cNvSpPr/>
                <p:nvPr/>
              </p:nvSpPr>
              <p:spPr bwMode="auto">
                <a:xfrm>
                  <a:off x="7109236" y="4491375"/>
                  <a:ext cx="373258" cy="388038"/>
                </a:xfrm>
                <a:custGeom>
                  <a:avLst/>
                  <a:gdLst>
                    <a:gd name="T0" fmla="*/ 400 w 445"/>
                    <a:gd name="T1" fmla="*/ 159 h 462"/>
                    <a:gd name="T2" fmla="*/ 400 w 445"/>
                    <a:gd name="T3" fmla="*/ 159 h 462"/>
                    <a:gd name="T4" fmla="*/ 266 w 445"/>
                    <a:gd name="T5" fmla="*/ 8 h 462"/>
                    <a:gd name="T6" fmla="*/ 36 w 445"/>
                    <a:gd name="T7" fmla="*/ 248 h 462"/>
                    <a:gd name="T8" fmla="*/ 9 w 445"/>
                    <a:gd name="T9" fmla="*/ 319 h 462"/>
                    <a:gd name="T10" fmla="*/ 81 w 445"/>
                    <a:gd name="T11" fmla="*/ 355 h 462"/>
                    <a:gd name="T12" fmla="*/ 98 w 445"/>
                    <a:gd name="T13" fmla="*/ 346 h 462"/>
                    <a:gd name="T14" fmla="*/ 134 w 445"/>
                    <a:gd name="T15" fmla="*/ 372 h 462"/>
                    <a:gd name="T16" fmla="*/ 160 w 445"/>
                    <a:gd name="T17" fmla="*/ 434 h 462"/>
                    <a:gd name="T18" fmla="*/ 187 w 445"/>
                    <a:gd name="T19" fmla="*/ 452 h 462"/>
                    <a:gd name="T20" fmla="*/ 240 w 445"/>
                    <a:gd name="T21" fmla="*/ 434 h 462"/>
                    <a:gd name="T22" fmla="*/ 249 w 445"/>
                    <a:gd name="T23" fmla="*/ 416 h 462"/>
                    <a:gd name="T24" fmla="*/ 231 w 445"/>
                    <a:gd name="T25" fmla="*/ 390 h 462"/>
                    <a:gd name="T26" fmla="*/ 204 w 445"/>
                    <a:gd name="T27" fmla="*/ 337 h 462"/>
                    <a:gd name="T28" fmla="*/ 231 w 445"/>
                    <a:gd name="T29" fmla="*/ 310 h 462"/>
                    <a:gd name="T30" fmla="*/ 417 w 445"/>
                    <a:gd name="T31" fmla="*/ 355 h 462"/>
                    <a:gd name="T32" fmla="*/ 400 w 445"/>
                    <a:gd name="T33" fmla="*/ 159 h 462"/>
                    <a:gd name="T34" fmla="*/ 390 w 445"/>
                    <a:gd name="T35" fmla="*/ 310 h 462"/>
                    <a:gd name="T36" fmla="*/ 390 w 445"/>
                    <a:gd name="T37" fmla="*/ 310 h 462"/>
                    <a:gd name="T38" fmla="*/ 302 w 445"/>
                    <a:gd name="T39" fmla="*/ 204 h 462"/>
                    <a:gd name="T40" fmla="*/ 284 w 445"/>
                    <a:gd name="T41" fmla="*/ 62 h 462"/>
                    <a:gd name="T42" fmla="*/ 364 w 445"/>
                    <a:gd name="T43" fmla="*/ 177 h 462"/>
                    <a:gd name="T44" fmla="*/ 390 w 445"/>
                    <a:gd name="T45" fmla="*/ 31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5" h="462">
                      <a:moveTo>
                        <a:pt x="400" y="159"/>
                      </a:moveTo>
                      <a:lnTo>
                        <a:pt x="400" y="159"/>
                      </a:lnTo>
                      <a:cubicBezTo>
                        <a:pt x="364" y="71"/>
                        <a:pt x="302" y="0"/>
                        <a:pt x="266" y="8"/>
                      </a:cubicBezTo>
                      <a:cubicBezTo>
                        <a:pt x="213" y="36"/>
                        <a:pt x="302" y="142"/>
                        <a:pt x="36" y="248"/>
                      </a:cubicBezTo>
                      <a:cubicBezTo>
                        <a:pt x="9" y="257"/>
                        <a:pt x="0" y="292"/>
                        <a:pt x="9" y="319"/>
                      </a:cubicBezTo>
                      <a:cubicBezTo>
                        <a:pt x="18" y="337"/>
                        <a:pt x="53" y="363"/>
                        <a:pt x="81" y="355"/>
                      </a:cubicBezTo>
                      <a:lnTo>
                        <a:pt x="98" y="346"/>
                      </a:lnTo>
                      <a:cubicBezTo>
                        <a:pt x="116" y="372"/>
                        <a:pt x="134" y="355"/>
                        <a:pt x="134" y="372"/>
                      </a:cubicBezTo>
                      <a:cubicBezTo>
                        <a:pt x="143" y="390"/>
                        <a:pt x="160" y="425"/>
                        <a:pt x="160" y="434"/>
                      </a:cubicBezTo>
                      <a:cubicBezTo>
                        <a:pt x="169" y="443"/>
                        <a:pt x="178" y="461"/>
                        <a:pt x="187" y="452"/>
                      </a:cubicBezTo>
                      <a:cubicBezTo>
                        <a:pt x="196" y="452"/>
                        <a:pt x="231" y="443"/>
                        <a:pt x="240" y="434"/>
                      </a:cubicBezTo>
                      <a:cubicBezTo>
                        <a:pt x="257" y="434"/>
                        <a:pt x="257" y="425"/>
                        <a:pt x="249" y="416"/>
                      </a:cubicBezTo>
                      <a:cubicBezTo>
                        <a:pt x="249" y="408"/>
                        <a:pt x="231" y="399"/>
                        <a:pt x="231" y="390"/>
                      </a:cubicBezTo>
                      <a:cubicBezTo>
                        <a:pt x="222" y="381"/>
                        <a:pt x="213" y="346"/>
                        <a:pt x="204" y="337"/>
                      </a:cubicBezTo>
                      <a:cubicBezTo>
                        <a:pt x="196" y="328"/>
                        <a:pt x="213" y="310"/>
                        <a:pt x="231" y="310"/>
                      </a:cubicBezTo>
                      <a:cubicBezTo>
                        <a:pt x="355" y="302"/>
                        <a:pt x="373" y="372"/>
                        <a:pt x="417" y="355"/>
                      </a:cubicBezTo>
                      <a:cubicBezTo>
                        <a:pt x="444" y="346"/>
                        <a:pt x="444" y="248"/>
                        <a:pt x="400" y="159"/>
                      </a:cubicBezTo>
                      <a:close/>
                      <a:moveTo>
                        <a:pt x="390" y="310"/>
                      </a:moveTo>
                      <a:lnTo>
                        <a:pt x="390" y="310"/>
                      </a:lnTo>
                      <a:cubicBezTo>
                        <a:pt x="381" y="310"/>
                        <a:pt x="328" y="275"/>
                        <a:pt x="302" y="204"/>
                      </a:cubicBezTo>
                      <a:cubicBezTo>
                        <a:pt x="275" y="133"/>
                        <a:pt x="275" y="62"/>
                        <a:pt x="284" y="62"/>
                      </a:cubicBezTo>
                      <a:cubicBezTo>
                        <a:pt x="293" y="62"/>
                        <a:pt x="337" y="106"/>
                        <a:pt x="364" y="177"/>
                      </a:cubicBezTo>
                      <a:cubicBezTo>
                        <a:pt x="400" y="248"/>
                        <a:pt x="390" y="302"/>
                        <a:pt x="390" y="3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iŝľiḍé">
                <a:extLst>
                  <a:ext uri="{FF2B5EF4-FFF2-40B4-BE49-F238E27FC236}">
                    <a16:creationId xmlns="" xmlns:a16="http://schemas.microsoft.com/office/drawing/2014/main" id="{CAFA5A99-DCB4-4355-A85A-FBA91DE5EC3D}"/>
                  </a:ext>
                </a:extLst>
              </p:cNvPr>
              <p:cNvGrpSpPr/>
              <p:nvPr/>
            </p:nvGrpSpPr>
            <p:grpSpPr>
              <a:xfrm>
                <a:off x="6810318" y="3761725"/>
                <a:ext cx="1861200" cy="853584"/>
                <a:chOff x="6810318" y="3646802"/>
                <a:chExt cx="1861200" cy="853584"/>
              </a:xfrm>
            </p:grpSpPr>
            <p:sp>
              <p:nvSpPr>
                <p:cNvPr id="12" name="íśļíḓe">
                  <a:extLst>
                    <a:ext uri="{FF2B5EF4-FFF2-40B4-BE49-F238E27FC236}">
                      <a16:creationId xmlns="" xmlns:a16="http://schemas.microsoft.com/office/drawing/2014/main" id="{F6459D0A-DB99-4326-BB49-E4F6E310ECC7}"/>
                    </a:ext>
                  </a:extLst>
                </p:cNvPr>
                <p:cNvSpPr txBox="1"/>
                <p:nvPr/>
              </p:nvSpPr>
              <p:spPr>
                <a:xfrm>
                  <a:off x="6810318" y="419260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3" name="işļiďé">
                  <a:extLst>
                    <a:ext uri="{FF2B5EF4-FFF2-40B4-BE49-F238E27FC236}">
                      <a16:creationId xmlns="" xmlns:a16="http://schemas.microsoft.com/office/drawing/2014/main" id="{88A1DD4A-AD0B-4121-A4A8-77B46389EE8E}"/>
                    </a:ext>
                  </a:extLst>
                </p:cNvPr>
                <p:cNvSpPr/>
                <p:nvPr/>
              </p:nvSpPr>
              <p:spPr>
                <a:xfrm>
                  <a:off x="6810318" y="3646802"/>
                  <a:ext cx="1861200" cy="545807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1017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FAE3F22-72D3-4DAD-AAD1-E269F604D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170EFE-FCEA-4356-83C9-E389ABD48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63F2E9B-4AA8-405B-9F5D-A0FA983FC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a212a43-1628-436d-9c22-274464bc38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20D889-2342-4559-B630-A6D59F04F1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3100" y="1159510"/>
            <a:ext cx="10282632" cy="4841730"/>
            <a:chOff x="733100" y="1159510"/>
            <a:chExt cx="10282632" cy="4841730"/>
          </a:xfrm>
        </p:grpSpPr>
        <p:sp>
          <p:nvSpPr>
            <p:cNvPr id="6" name="iŝḷïḓe">
              <a:extLst>
                <a:ext uri="{FF2B5EF4-FFF2-40B4-BE49-F238E27FC236}">
                  <a16:creationId xmlns="" xmlns:a16="http://schemas.microsoft.com/office/drawing/2014/main" id="{09D30447-AE12-429D-9D48-1BA7F5E8D586}"/>
                </a:ext>
              </a:extLst>
            </p:cNvPr>
            <p:cNvSpPr/>
            <p:nvPr/>
          </p:nvSpPr>
          <p:spPr>
            <a:xfrm flipV="1">
              <a:off x="5020396" y="4880001"/>
              <a:ext cx="1939700" cy="364776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548636"/>
                <a:gd name="connsiteY0" fmla="*/ 791672 h 791672"/>
                <a:gd name="connsiteX1" fmla="*/ 1134620 w 3548636"/>
                <a:gd name="connsiteY1" fmla="*/ 0 h 791672"/>
                <a:gd name="connsiteX2" fmla="*/ 3548636 w 3548636"/>
                <a:gd name="connsiteY2" fmla="*/ 0 h 791672"/>
                <a:gd name="connsiteX0" fmla="*/ 0 w 3492164"/>
                <a:gd name="connsiteY0" fmla="*/ 641569 h 641569"/>
                <a:gd name="connsiteX1" fmla="*/ 1078148 w 3492164"/>
                <a:gd name="connsiteY1" fmla="*/ 0 h 641569"/>
                <a:gd name="connsiteX2" fmla="*/ 3492164 w 3492164"/>
                <a:gd name="connsiteY2" fmla="*/ 0 h 641569"/>
                <a:gd name="connsiteX0" fmla="*/ 0 w 3593814"/>
                <a:gd name="connsiteY0" fmla="*/ 641569 h 641569"/>
                <a:gd name="connsiteX1" fmla="*/ 1179798 w 3593814"/>
                <a:gd name="connsiteY1" fmla="*/ 0 h 641569"/>
                <a:gd name="connsiteX2" fmla="*/ 3593814 w 3593814"/>
                <a:gd name="connsiteY2" fmla="*/ 0 h 64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93814" h="641569">
                  <a:moveTo>
                    <a:pt x="0" y="641569"/>
                  </a:moveTo>
                  <a:lnTo>
                    <a:pt x="1179798" y="0"/>
                  </a:lnTo>
                  <a:lnTo>
                    <a:pt x="3593814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ṡḻïḍé">
              <a:extLst>
                <a:ext uri="{FF2B5EF4-FFF2-40B4-BE49-F238E27FC236}">
                  <a16:creationId xmlns="" xmlns:a16="http://schemas.microsoft.com/office/drawing/2014/main" id="{E46B5142-0769-4DA0-95A0-B72ABA483CC4}"/>
                </a:ext>
              </a:extLst>
            </p:cNvPr>
            <p:cNvSpPr/>
            <p:nvPr/>
          </p:nvSpPr>
          <p:spPr>
            <a:xfrm>
              <a:off x="4634991" y="2981939"/>
              <a:ext cx="1100970" cy="328660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244169"/>
                <a:gd name="connsiteY0" fmla="*/ 587600 h 587600"/>
                <a:gd name="connsiteX1" fmla="*/ 830153 w 3244169"/>
                <a:gd name="connsiteY1" fmla="*/ 0 h 587600"/>
                <a:gd name="connsiteX2" fmla="*/ 3244169 w 3244169"/>
                <a:gd name="connsiteY2" fmla="*/ 0 h 587600"/>
                <a:gd name="connsiteX0" fmla="*/ 0 w 3923935"/>
                <a:gd name="connsiteY0" fmla="*/ 587600 h 587600"/>
                <a:gd name="connsiteX1" fmla="*/ 830153 w 3923935"/>
                <a:gd name="connsiteY1" fmla="*/ 0 h 587600"/>
                <a:gd name="connsiteX2" fmla="*/ 3923935 w 3923935"/>
                <a:gd name="connsiteY2" fmla="*/ 245721 h 587600"/>
                <a:gd name="connsiteX0" fmla="*/ 0 w 3923935"/>
                <a:gd name="connsiteY0" fmla="*/ 341879 h 341879"/>
                <a:gd name="connsiteX1" fmla="*/ 1453272 w 3923935"/>
                <a:gd name="connsiteY1" fmla="*/ 39632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45566 w 3923935"/>
                <a:gd name="connsiteY1" fmla="*/ 7926 h 341879"/>
                <a:gd name="connsiteX2" fmla="*/ 3923935 w 3923935"/>
                <a:gd name="connsiteY2" fmla="*/ 0 h 341879"/>
                <a:gd name="connsiteX0" fmla="*/ 0 w 3923935"/>
                <a:gd name="connsiteY0" fmla="*/ 341879 h 341879"/>
                <a:gd name="connsiteX1" fmla="*/ 1226683 w 3923935"/>
                <a:gd name="connsiteY1" fmla="*/ 0 h 341879"/>
                <a:gd name="connsiteX2" fmla="*/ 3923935 w 3923935"/>
                <a:gd name="connsiteY2" fmla="*/ 0 h 34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3935" h="341879">
                  <a:moveTo>
                    <a:pt x="0" y="341879"/>
                  </a:moveTo>
                  <a:lnTo>
                    <a:pt x="1226683" y="0"/>
                  </a:lnTo>
                  <a:lnTo>
                    <a:pt x="3923935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$lîde">
              <a:extLst>
                <a:ext uri="{FF2B5EF4-FFF2-40B4-BE49-F238E27FC236}">
                  <a16:creationId xmlns="" xmlns:a16="http://schemas.microsoft.com/office/drawing/2014/main" id="{E7F2FFBA-51A8-41CE-AD13-D5D7B73330CC}"/>
                </a:ext>
              </a:extLst>
            </p:cNvPr>
            <p:cNvSpPr/>
            <p:nvPr/>
          </p:nvSpPr>
          <p:spPr>
            <a:xfrm>
              <a:off x="5076338" y="4061119"/>
              <a:ext cx="1235686" cy="240741"/>
            </a:xfrm>
            <a:custGeom>
              <a:avLst/>
              <a:gdLst>
                <a:gd name="connsiteX0" fmla="*/ 0 w 3596640"/>
                <a:gd name="connsiteY0" fmla="*/ 841248 h 841248"/>
                <a:gd name="connsiteX1" fmla="*/ 1182624 w 3596640"/>
                <a:gd name="connsiteY1" fmla="*/ 0 h 841248"/>
                <a:gd name="connsiteX2" fmla="*/ 3596640 w 3596640"/>
                <a:gd name="connsiteY2" fmla="*/ 0 h 841248"/>
                <a:gd name="connsiteX0" fmla="*/ 0 w 3365210"/>
                <a:gd name="connsiteY0" fmla="*/ 603002 h 603002"/>
                <a:gd name="connsiteX1" fmla="*/ 951194 w 3365210"/>
                <a:gd name="connsiteY1" fmla="*/ 0 h 603002"/>
                <a:gd name="connsiteX2" fmla="*/ 3365210 w 3365210"/>
                <a:gd name="connsiteY2" fmla="*/ 0 h 603002"/>
                <a:gd name="connsiteX0" fmla="*/ 0 w 3385630"/>
                <a:gd name="connsiteY0" fmla="*/ 610944 h 610944"/>
                <a:gd name="connsiteX1" fmla="*/ 971614 w 3385630"/>
                <a:gd name="connsiteY1" fmla="*/ 0 h 610944"/>
                <a:gd name="connsiteX2" fmla="*/ 3385630 w 3385630"/>
                <a:gd name="connsiteY2" fmla="*/ 0 h 610944"/>
                <a:gd name="connsiteX0" fmla="*/ 0 w 3406050"/>
                <a:gd name="connsiteY0" fmla="*/ 626827 h 626827"/>
                <a:gd name="connsiteX1" fmla="*/ 992034 w 3406050"/>
                <a:gd name="connsiteY1" fmla="*/ 0 h 626827"/>
                <a:gd name="connsiteX2" fmla="*/ 3406050 w 3406050"/>
                <a:gd name="connsiteY2" fmla="*/ 0 h 626827"/>
                <a:gd name="connsiteX0" fmla="*/ 0 w 3316610"/>
                <a:gd name="connsiteY0" fmla="*/ 597896 h 597896"/>
                <a:gd name="connsiteX1" fmla="*/ 902594 w 3316610"/>
                <a:gd name="connsiteY1" fmla="*/ 0 h 597896"/>
                <a:gd name="connsiteX2" fmla="*/ 3316610 w 3316610"/>
                <a:gd name="connsiteY2" fmla="*/ 0 h 597896"/>
                <a:gd name="connsiteX0" fmla="*/ 0 w 3316610"/>
                <a:gd name="connsiteY0" fmla="*/ 925082 h 925082"/>
                <a:gd name="connsiteX1" fmla="*/ 1345324 w 3316610"/>
                <a:gd name="connsiteY1" fmla="*/ 0 h 925082"/>
                <a:gd name="connsiteX2" fmla="*/ 3316610 w 3316610"/>
                <a:gd name="connsiteY2" fmla="*/ 327186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32719 h 925082"/>
                <a:gd name="connsiteX0" fmla="*/ 0 w 3343442"/>
                <a:gd name="connsiteY0" fmla="*/ 925082 h 925082"/>
                <a:gd name="connsiteX1" fmla="*/ 1345324 w 3343442"/>
                <a:gd name="connsiteY1" fmla="*/ 0 h 925082"/>
                <a:gd name="connsiteX2" fmla="*/ 3343442 w 3343442"/>
                <a:gd name="connsiteY2" fmla="*/ 0 h 9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43442" h="925082">
                  <a:moveTo>
                    <a:pt x="0" y="925082"/>
                  </a:moveTo>
                  <a:lnTo>
                    <a:pt x="1345324" y="0"/>
                  </a:lnTo>
                  <a:lnTo>
                    <a:pt x="3343442" y="0"/>
                  </a:lnTo>
                </a:path>
              </a:pathLst>
            </a:custGeom>
            <a:noFill/>
            <a:ln w="12700">
              <a:solidFill>
                <a:srgbClr val="D1DADD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îS1iďe">
              <a:extLst>
                <a:ext uri="{FF2B5EF4-FFF2-40B4-BE49-F238E27FC236}">
                  <a16:creationId xmlns="" xmlns:a16="http://schemas.microsoft.com/office/drawing/2014/main" id="{E45E9482-E3F3-45D3-BA11-226621A102F0}"/>
                </a:ext>
              </a:extLst>
            </p:cNvPr>
            <p:cNvGrpSpPr/>
            <p:nvPr/>
          </p:nvGrpSpPr>
          <p:grpSpPr>
            <a:xfrm>
              <a:off x="1935467" y="2842890"/>
              <a:ext cx="3170233" cy="3158350"/>
              <a:chOff x="719138" y="2958288"/>
              <a:chExt cx="3170233" cy="3158350"/>
            </a:xfrm>
          </p:grpSpPr>
          <p:sp>
            <p:nvSpPr>
              <p:cNvPr id="24" name="ïṩľîḓè">
                <a:extLst>
                  <a:ext uri="{FF2B5EF4-FFF2-40B4-BE49-F238E27FC236}">
                    <a16:creationId xmlns="" xmlns:a16="http://schemas.microsoft.com/office/drawing/2014/main" id="{1B59F3D1-D4A2-494C-B9D8-70BBCBBEAACA}"/>
                  </a:ext>
                </a:extLst>
              </p:cNvPr>
              <p:cNvSpPr/>
              <p:nvPr/>
            </p:nvSpPr>
            <p:spPr>
              <a:xfrm>
                <a:off x="719138" y="2958288"/>
                <a:ext cx="3158350" cy="3158350"/>
              </a:xfrm>
              <a:prstGeom prst="donut">
                <a:avLst>
                  <a:gd name="adj" fmla="val 859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ŝļídé">
                <a:extLst>
                  <a:ext uri="{FF2B5EF4-FFF2-40B4-BE49-F238E27FC236}">
                    <a16:creationId xmlns="" xmlns:a16="http://schemas.microsoft.com/office/drawing/2014/main" id="{E67A557A-8525-40B8-A83F-20979FF1C195}"/>
                  </a:ext>
                </a:extLst>
              </p:cNvPr>
              <p:cNvSpPr/>
              <p:nvPr/>
            </p:nvSpPr>
            <p:spPr>
              <a:xfrm rot="1780946">
                <a:off x="3444565" y="4475103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îḍe">
                <a:extLst>
                  <a:ext uri="{FF2B5EF4-FFF2-40B4-BE49-F238E27FC236}">
                    <a16:creationId xmlns="" xmlns:a16="http://schemas.microsoft.com/office/drawing/2014/main" id="{25B938EC-50CB-45D5-BC02-D8EA071B2C99}"/>
                  </a:ext>
                </a:extLst>
              </p:cNvPr>
              <p:cNvSpPr/>
              <p:nvPr/>
            </p:nvSpPr>
            <p:spPr>
              <a:xfrm>
                <a:off x="3432682" y="3748868"/>
                <a:ext cx="444806" cy="796969"/>
              </a:xfrm>
              <a:custGeom>
                <a:avLst/>
                <a:gdLst>
                  <a:gd name="connsiteX0" fmla="*/ 234993 w 444806"/>
                  <a:gd name="connsiteY0" fmla="*/ 0 h 796969"/>
                  <a:gd name="connsiteX1" fmla="*/ 254208 w 444806"/>
                  <a:gd name="connsiteY1" fmla="*/ 31630 h 796969"/>
                  <a:gd name="connsiteX2" fmla="*/ 444806 w 444806"/>
                  <a:gd name="connsiteY2" fmla="*/ 784358 h 796969"/>
                  <a:gd name="connsiteX3" fmla="*/ 444169 w 444806"/>
                  <a:gd name="connsiteY3" fmla="*/ 796969 h 796969"/>
                  <a:gd name="connsiteX4" fmla="*/ 172642 w 444806"/>
                  <a:gd name="connsiteY4" fmla="*/ 796430 h 796969"/>
                  <a:gd name="connsiteX5" fmla="*/ 173251 w 444806"/>
                  <a:gd name="connsiteY5" fmla="*/ 784358 h 796969"/>
                  <a:gd name="connsiteX6" fmla="*/ 15429 w 444806"/>
                  <a:gd name="connsiteY6" fmla="*/ 161069 h 796969"/>
                  <a:gd name="connsiteX7" fmla="*/ 0 w 444806"/>
                  <a:gd name="connsiteY7" fmla="*/ 135673 h 796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4806" h="796969">
                    <a:moveTo>
                      <a:pt x="234993" y="0"/>
                    </a:moveTo>
                    <a:lnTo>
                      <a:pt x="254208" y="31630"/>
                    </a:lnTo>
                    <a:cubicBezTo>
                      <a:pt x="375761" y="255388"/>
                      <a:pt x="444806" y="511810"/>
                      <a:pt x="444806" y="784358"/>
                    </a:cubicBezTo>
                    <a:lnTo>
                      <a:pt x="444169" y="796969"/>
                    </a:lnTo>
                    <a:lnTo>
                      <a:pt x="172642" y="796430"/>
                    </a:lnTo>
                    <a:lnTo>
                      <a:pt x="173251" y="784358"/>
                    </a:lnTo>
                    <a:cubicBezTo>
                      <a:pt x="173251" y="558677"/>
                      <a:pt x="116079" y="346350"/>
                      <a:pt x="15429" y="161069"/>
                    </a:cubicBezTo>
                    <a:lnTo>
                      <a:pt x="0" y="13567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íṣ1iďe">
              <a:extLst>
                <a:ext uri="{FF2B5EF4-FFF2-40B4-BE49-F238E27FC236}">
                  <a16:creationId xmlns="" xmlns:a16="http://schemas.microsoft.com/office/drawing/2014/main" id="{8E0FB7F0-875F-4219-A5A9-8E345295ED9B}"/>
                </a:ext>
              </a:extLst>
            </p:cNvPr>
            <p:cNvSpPr/>
            <p:nvPr/>
          </p:nvSpPr>
          <p:spPr>
            <a:xfrm>
              <a:off x="2170390" y="3953882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îṡḻïḓe">
              <a:extLst>
                <a:ext uri="{FF2B5EF4-FFF2-40B4-BE49-F238E27FC236}">
                  <a16:creationId xmlns="" xmlns:a16="http://schemas.microsoft.com/office/drawing/2014/main" id="{F9CA2131-45EC-44C2-9DC2-BCD5B80843F6}"/>
                </a:ext>
              </a:extLst>
            </p:cNvPr>
            <p:cNvSpPr/>
            <p:nvPr/>
          </p:nvSpPr>
          <p:spPr>
            <a:xfrm>
              <a:off x="2549324" y="4721354"/>
              <a:ext cx="819254" cy="819254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išľïḍê">
              <a:extLst>
                <a:ext uri="{FF2B5EF4-FFF2-40B4-BE49-F238E27FC236}">
                  <a16:creationId xmlns="" xmlns:a16="http://schemas.microsoft.com/office/drawing/2014/main" id="{3F409136-8FE7-4562-AA17-0D67B1644264}"/>
                </a:ext>
              </a:extLst>
            </p:cNvPr>
            <p:cNvSpPr/>
            <p:nvPr/>
          </p:nvSpPr>
          <p:spPr>
            <a:xfrm>
              <a:off x="3316712" y="4849584"/>
              <a:ext cx="861952" cy="861952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iṥ1íde">
              <a:extLst>
                <a:ext uri="{FF2B5EF4-FFF2-40B4-BE49-F238E27FC236}">
                  <a16:creationId xmlns="" xmlns:a16="http://schemas.microsoft.com/office/drawing/2014/main" id="{AB2F7784-A38D-4259-B6AD-647FD527EF44}"/>
                </a:ext>
              </a:extLst>
            </p:cNvPr>
            <p:cNvSpPr/>
            <p:nvPr/>
          </p:nvSpPr>
          <p:spPr>
            <a:xfrm>
              <a:off x="3004851" y="4289306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4" name="îŝlídè">
              <a:extLst>
                <a:ext uri="{FF2B5EF4-FFF2-40B4-BE49-F238E27FC236}">
                  <a16:creationId xmlns="" xmlns:a16="http://schemas.microsoft.com/office/drawing/2014/main" id="{386FAB7B-C8DC-472E-80B8-98E0372F628B}"/>
                </a:ext>
              </a:extLst>
            </p:cNvPr>
            <p:cNvSpPr/>
            <p:nvPr/>
          </p:nvSpPr>
          <p:spPr>
            <a:xfrm>
              <a:off x="3451966" y="4384858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5" name="ïŝḻidè">
              <a:extLst>
                <a:ext uri="{FF2B5EF4-FFF2-40B4-BE49-F238E27FC236}">
                  <a16:creationId xmlns="" xmlns:a16="http://schemas.microsoft.com/office/drawing/2014/main" id="{92873732-1829-4B4F-B368-A72F86E8F614}"/>
                </a:ext>
              </a:extLst>
            </p:cNvPr>
            <p:cNvSpPr/>
            <p:nvPr/>
          </p:nvSpPr>
          <p:spPr>
            <a:xfrm>
              <a:off x="3354364" y="4108181"/>
              <a:ext cx="339360" cy="339360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500" dirty="0">
                <a:solidFill>
                  <a:schemeClr val="tx1"/>
                </a:solidFill>
              </a:endParaRPr>
            </a:p>
          </p:txBody>
        </p:sp>
        <p:sp>
          <p:nvSpPr>
            <p:cNvPr id="16" name="iŝľídè">
              <a:extLst>
                <a:ext uri="{FF2B5EF4-FFF2-40B4-BE49-F238E27FC236}">
                  <a16:creationId xmlns="" xmlns:a16="http://schemas.microsoft.com/office/drawing/2014/main" id="{7B3F3960-47D1-421D-AE88-ABE6945388C9}"/>
                </a:ext>
              </a:extLst>
            </p:cNvPr>
            <p:cNvSpPr/>
            <p:nvPr/>
          </p:nvSpPr>
          <p:spPr>
            <a:xfrm>
              <a:off x="2913051" y="3835864"/>
              <a:ext cx="477268" cy="477268"/>
            </a:xfrm>
            <a:prstGeom prst="donut">
              <a:avLst>
                <a:gd name="adj" fmla="val 12698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endParaRPr lang="zh-CN" altLang="en-US" sz="600" dirty="0">
                <a:solidFill>
                  <a:schemeClr val="tx1"/>
                </a:solidFill>
              </a:endParaRPr>
            </a:p>
          </p:txBody>
        </p:sp>
        <p:sp>
          <p:nvSpPr>
            <p:cNvPr id="17" name="íṧ1íde">
              <a:extLst>
                <a:ext uri="{FF2B5EF4-FFF2-40B4-BE49-F238E27FC236}">
                  <a16:creationId xmlns="" xmlns:a16="http://schemas.microsoft.com/office/drawing/2014/main" id="{00E5F666-9A38-4450-AD54-C46CA9123CD1}"/>
                </a:ext>
              </a:extLst>
            </p:cNvPr>
            <p:cNvSpPr/>
            <p:nvPr/>
          </p:nvSpPr>
          <p:spPr>
            <a:xfrm>
              <a:off x="5919380" y="261630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8" name="ísļïḑê">
              <a:extLst>
                <a:ext uri="{FF2B5EF4-FFF2-40B4-BE49-F238E27FC236}">
                  <a16:creationId xmlns="" xmlns:a16="http://schemas.microsoft.com/office/drawing/2014/main" id="{7630027E-80FE-4352-9A38-3FC7CA8277C8}"/>
                </a:ext>
              </a:extLst>
            </p:cNvPr>
            <p:cNvSpPr/>
            <p:nvPr/>
          </p:nvSpPr>
          <p:spPr>
            <a:xfrm>
              <a:off x="5919380" y="298189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iSļiḑe">
              <a:extLst>
                <a:ext uri="{FF2B5EF4-FFF2-40B4-BE49-F238E27FC236}">
                  <a16:creationId xmlns="" xmlns:a16="http://schemas.microsoft.com/office/drawing/2014/main" id="{6EAA72F1-4EA1-41E2-B8C9-436E5559D1AA}"/>
                </a:ext>
              </a:extLst>
            </p:cNvPr>
            <p:cNvSpPr/>
            <p:nvPr/>
          </p:nvSpPr>
          <p:spPr>
            <a:xfrm>
              <a:off x="6456040" y="3678470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î$lîdê">
              <a:extLst>
                <a:ext uri="{FF2B5EF4-FFF2-40B4-BE49-F238E27FC236}">
                  <a16:creationId xmlns="" xmlns:a16="http://schemas.microsoft.com/office/drawing/2014/main" id="{27C87491-6B6F-4CA4-AA1D-AB3010E7F36D}"/>
                </a:ext>
              </a:extLst>
            </p:cNvPr>
            <p:cNvSpPr/>
            <p:nvPr/>
          </p:nvSpPr>
          <p:spPr>
            <a:xfrm>
              <a:off x="6456040" y="4044063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1" name="i$ḷïḓê">
              <a:extLst>
                <a:ext uri="{FF2B5EF4-FFF2-40B4-BE49-F238E27FC236}">
                  <a16:creationId xmlns="" xmlns:a16="http://schemas.microsoft.com/office/drawing/2014/main" id="{7E9BFC6B-AB0D-41B5-9698-7CD1B0086F8C}"/>
                </a:ext>
              </a:extLst>
            </p:cNvPr>
            <p:cNvSpPr/>
            <p:nvPr/>
          </p:nvSpPr>
          <p:spPr>
            <a:xfrm>
              <a:off x="7104112" y="4834187"/>
              <a:ext cx="3911620" cy="365594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íŝľîďe">
              <a:extLst>
                <a:ext uri="{FF2B5EF4-FFF2-40B4-BE49-F238E27FC236}">
                  <a16:creationId xmlns="" xmlns:a16="http://schemas.microsoft.com/office/drawing/2014/main" id="{1CC7A951-528C-407A-B09B-AD9809609CF9}"/>
                </a:ext>
              </a:extLst>
            </p:cNvPr>
            <p:cNvSpPr/>
            <p:nvPr/>
          </p:nvSpPr>
          <p:spPr>
            <a:xfrm>
              <a:off x="7104112" y="5199780"/>
              <a:ext cx="3911620" cy="614220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3" name="isļidê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33100" y="115951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67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F4BC60C-1CC7-4E13-AC50-F9C6D1FDC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CF43CE0-8907-4876-8F17-3F5AAF0F5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C0FD334-E4C0-4013-AEE5-BFDDB4ACB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216CB9D-074B-428C-9F14-1D73F4DAA23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î$ḻïḋê">
              <a:extLst>
                <a:ext uri="{FF2B5EF4-FFF2-40B4-BE49-F238E27FC236}">
                  <a16:creationId xmlns="" xmlns:a16="http://schemas.microsoft.com/office/drawing/2014/main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îslíḑe">
                <a:extLst>
                  <a:ext uri="{FF2B5EF4-FFF2-40B4-BE49-F238E27FC236}">
                    <a16:creationId xmlns="" xmlns:a16="http://schemas.microsoft.com/office/drawing/2014/main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íśḷíḓê">
                  <a:extLst>
                    <a:ext uri="{FF2B5EF4-FFF2-40B4-BE49-F238E27FC236}">
                      <a16:creationId xmlns="" xmlns:a16="http://schemas.microsoft.com/office/drawing/2014/main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iślídé">
                  <a:extLst>
                    <a:ext uri="{FF2B5EF4-FFF2-40B4-BE49-F238E27FC236}">
                      <a16:creationId xmlns="" xmlns:a16="http://schemas.microsoft.com/office/drawing/2014/main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îSliḑê">
                  <a:extLst>
                    <a:ext uri="{FF2B5EF4-FFF2-40B4-BE49-F238E27FC236}">
                      <a16:creationId xmlns="" xmlns:a16="http://schemas.microsoft.com/office/drawing/2014/main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ïṩḻïḓê">
                <a:extLst>
                  <a:ext uri="{FF2B5EF4-FFF2-40B4-BE49-F238E27FC236}">
                    <a16:creationId xmlns="" xmlns:a16="http://schemas.microsoft.com/office/drawing/2014/main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i$ḷídè">
              <a:extLst>
                <a:ext uri="{FF2B5EF4-FFF2-40B4-BE49-F238E27FC236}">
                  <a16:creationId xmlns="" xmlns:a16="http://schemas.microsoft.com/office/drawing/2014/main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iślîḍé">
                <a:extLst>
                  <a:ext uri="{FF2B5EF4-FFF2-40B4-BE49-F238E27FC236}">
                    <a16:creationId xmlns="" xmlns:a16="http://schemas.microsoft.com/office/drawing/2014/main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îṡļïḍé">
                  <a:extLst>
                    <a:ext uri="{FF2B5EF4-FFF2-40B4-BE49-F238E27FC236}">
                      <a16:creationId xmlns="" xmlns:a16="http://schemas.microsoft.com/office/drawing/2014/main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iśľïḋe">
                  <a:extLst>
                    <a:ext uri="{FF2B5EF4-FFF2-40B4-BE49-F238E27FC236}">
                      <a16:creationId xmlns="" xmlns:a16="http://schemas.microsoft.com/office/drawing/2014/main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iṩlîḑe">
                <a:extLst>
                  <a:ext uri="{FF2B5EF4-FFF2-40B4-BE49-F238E27FC236}">
                    <a16:creationId xmlns="" xmlns:a16="http://schemas.microsoft.com/office/drawing/2014/main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iṡļïḑê">
              <a:extLst>
                <a:ext uri="{FF2B5EF4-FFF2-40B4-BE49-F238E27FC236}">
                  <a16:creationId xmlns="" xmlns:a16="http://schemas.microsoft.com/office/drawing/2014/main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ïṥ1íḋé">
                <a:extLst>
                  <a:ext uri="{FF2B5EF4-FFF2-40B4-BE49-F238E27FC236}">
                    <a16:creationId xmlns="" xmlns:a16="http://schemas.microsoft.com/office/drawing/2014/main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ṣ1îďè">
                <a:extLst>
                  <a:ext uri="{FF2B5EF4-FFF2-40B4-BE49-F238E27FC236}">
                    <a16:creationId xmlns="" xmlns:a16="http://schemas.microsoft.com/office/drawing/2014/main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ṩļîḑè">
                <a:extLst>
                  <a:ext uri="{FF2B5EF4-FFF2-40B4-BE49-F238E27FC236}">
                    <a16:creationId xmlns="" xmlns:a16="http://schemas.microsoft.com/office/drawing/2014/main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$ḻîḋé">
                <a:extLst>
                  <a:ext uri="{FF2B5EF4-FFF2-40B4-BE49-F238E27FC236}">
                    <a16:creationId xmlns="" xmlns:a16="http://schemas.microsoft.com/office/drawing/2014/main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íṧḷiḓe">
                <a:extLst>
                  <a:ext uri="{FF2B5EF4-FFF2-40B4-BE49-F238E27FC236}">
                    <a16:creationId xmlns="" xmlns:a16="http://schemas.microsoft.com/office/drawing/2014/main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$ḻïde">
                <a:extLst>
                  <a:ext uri="{FF2B5EF4-FFF2-40B4-BE49-F238E27FC236}">
                    <a16:creationId xmlns="" xmlns:a16="http://schemas.microsoft.com/office/drawing/2014/main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ślïḋé">
                <a:extLst>
                  <a:ext uri="{FF2B5EF4-FFF2-40B4-BE49-F238E27FC236}">
                    <a16:creationId xmlns="" xmlns:a16="http://schemas.microsoft.com/office/drawing/2014/main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ŝľïḍé">
                <a:extLst>
                  <a:ext uri="{FF2B5EF4-FFF2-40B4-BE49-F238E27FC236}">
                    <a16:creationId xmlns="" xmlns:a16="http://schemas.microsoft.com/office/drawing/2014/main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ṩḻïḋè">
                <a:extLst>
                  <a:ext uri="{FF2B5EF4-FFF2-40B4-BE49-F238E27FC236}">
                    <a16:creationId xmlns="" xmlns:a16="http://schemas.microsoft.com/office/drawing/2014/main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slídè">
                <a:extLst>
                  <a:ext uri="{FF2B5EF4-FFF2-40B4-BE49-F238E27FC236}">
                    <a16:creationId xmlns="" xmlns:a16="http://schemas.microsoft.com/office/drawing/2014/main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ḻiďé">
                <a:extLst>
                  <a:ext uri="{FF2B5EF4-FFF2-40B4-BE49-F238E27FC236}">
                    <a16:creationId xmlns="" xmlns:a16="http://schemas.microsoft.com/office/drawing/2014/main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líḓè">
                <a:extLst>
                  <a:ext uri="{FF2B5EF4-FFF2-40B4-BE49-F238E27FC236}">
                    <a16:creationId xmlns="" xmlns:a16="http://schemas.microsoft.com/office/drawing/2014/main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ḻiḋé">
                <a:extLst>
                  <a:ext uri="{FF2B5EF4-FFF2-40B4-BE49-F238E27FC236}">
                    <a16:creationId xmlns="" xmlns:a16="http://schemas.microsoft.com/office/drawing/2014/main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śľiḓè">
                <a:extLst>
                  <a:ext uri="{FF2B5EF4-FFF2-40B4-BE49-F238E27FC236}">
                    <a16:creationId xmlns="" xmlns:a16="http://schemas.microsoft.com/office/drawing/2014/main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ṣḻîḑê">
                <a:extLst>
                  <a:ext uri="{FF2B5EF4-FFF2-40B4-BE49-F238E27FC236}">
                    <a16:creationId xmlns="" xmlns:a16="http://schemas.microsoft.com/office/drawing/2014/main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lïďê">
                <a:extLst>
                  <a:ext uri="{FF2B5EF4-FFF2-40B4-BE49-F238E27FC236}">
                    <a16:creationId xmlns="" xmlns:a16="http://schemas.microsoft.com/office/drawing/2014/main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ṩḷîḑé">
                <a:extLst>
                  <a:ext uri="{FF2B5EF4-FFF2-40B4-BE49-F238E27FC236}">
                    <a16:creationId xmlns="" xmlns:a16="http://schemas.microsoft.com/office/drawing/2014/main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$ḷîḓê">
                <a:extLst>
                  <a:ext uri="{FF2B5EF4-FFF2-40B4-BE49-F238E27FC236}">
                    <a16:creationId xmlns="" xmlns:a16="http://schemas.microsoft.com/office/drawing/2014/main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sḻîďê">
                <a:extLst>
                  <a:ext uri="{FF2B5EF4-FFF2-40B4-BE49-F238E27FC236}">
                    <a16:creationId xmlns="" xmlns:a16="http://schemas.microsoft.com/office/drawing/2014/main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ļîḓè">
                <a:extLst>
                  <a:ext uri="{FF2B5EF4-FFF2-40B4-BE49-F238E27FC236}">
                    <a16:creationId xmlns="" xmlns:a16="http://schemas.microsoft.com/office/drawing/2014/main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š1íḋe">
                <a:extLst>
                  <a:ext uri="{FF2B5EF4-FFF2-40B4-BE49-F238E27FC236}">
                    <a16:creationId xmlns="" xmlns:a16="http://schemas.microsoft.com/office/drawing/2014/main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ľïḋê">
                <a:extLst>
                  <a:ext uri="{FF2B5EF4-FFF2-40B4-BE49-F238E27FC236}">
                    <a16:creationId xmlns="" xmlns:a16="http://schemas.microsoft.com/office/drawing/2014/main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ḷîḓé">
                <a:extLst>
                  <a:ext uri="{FF2B5EF4-FFF2-40B4-BE49-F238E27FC236}">
                    <a16:creationId xmlns="" xmlns:a16="http://schemas.microsoft.com/office/drawing/2014/main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ḻidè">
                <a:extLst>
                  <a:ext uri="{FF2B5EF4-FFF2-40B4-BE49-F238E27FC236}">
                    <a16:creationId xmlns="" xmlns:a16="http://schemas.microsoft.com/office/drawing/2014/main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ṡļíďe">
                <a:extLst>
                  <a:ext uri="{FF2B5EF4-FFF2-40B4-BE49-F238E27FC236}">
                    <a16:creationId xmlns="" xmlns:a16="http://schemas.microsoft.com/office/drawing/2014/main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ḷíďé">
                <a:extLst>
                  <a:ext uri="{FF2B5EF4-FFF2-40B4-BE49-F238E27FC236}">
                    <a16:creationId xmlns="" xmlns:a16="http://schemas.microsoft.com/office/drawing/2014/main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Sḻîḍè">
                <a:extLst>
                  <a:ext uri="{FF2B5EF4-FFF2-40B4-BE49-F238E27FC236}">
                    <a16:creationId xmlns="" xmlns:a16="http://schemas.microsoft.com/office/drawing/2014/main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ṥḷiḓè">
                <a:extLst>
                  <a:ext uri="{FF2B5EF4-FFF2-40B4-BE49-F238E27FC236}">
                    <a16:creationId xmlns="" xmlns:a16="http://schemas.microsoft.com/office/drawing/2014/main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$1iďe">
                <a:extLst>
                  <a:ext uri="{FF2B5EF4-FFF2-40B4-BE49-F238E27FC236}">
                    <a16:creationId xmlns="" xmlns:a16="http://schemas.microsoft.com/office/drawing/2014/main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ṧḷîḋê">
                <a:extLst>
                  <a:ext uri="{FF2B5EF4-FFF2-40B4-BE49-F238E27FC236}">
                    <a16:creationId xmlns="" xmlns:a16="http://schemas.microsoft.com/office/drawing/2014/main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ľíḍê">
                <a:extLst>
                  <a:ext uri="{FF2B5EF4-FFF2-40B4-BE49-F238E27FC236}">
                    <a16:creationId xmlns="" xmlns:a16="http://schemas.microsoft.com/office/drawing/2014/main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ṩḷidé">
                <a:extLst>
                  <a:ext uri="{FF2B5EF4-FFF2-40B4-BE49-F238E27FC236}">
                    <a16:creationId xmlns="" xmlns:a16="http://schemas.microsoft.com/office/drawing/2014/main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iṣļîdè">
                <a:extLst>
                  <a:ext uri="{FF2B5EF4-FFF2-40B4-BE49-F238E27FC236}">
                    <a16:creationId xmlns="" xmlns:a16="http://schemas.microsoft.com/office/drawing/2014/main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$ļïḓé">
                  <a:extLst>
                    <a:ext uri="{FF2B5EF4-FFF2-40B4-BE49-F238E27FC236}">
                      <a16:creationId xmlns="" xmlns:a16="http://schemas.microsoft.com/office/drawing/2014/main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îslíḑè">
                    <a:extLst>
                      <a:ext uri="{FF2B5EF4-FFF2-40B4-BE49-F238E27FC236}">
                        <a16:creationId xmlns="" xmlns:a16="http://schemas.microsoft.com/office/drawing/2014/main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îšļíḋé">
                    <a:extLst>
                      <a:ext uri="{FF2B5EF4-FFF2-40B4-BE49-F238E27FC236}">
                        <a16:creationId xmlns="" xmlns:a16="http://schemas.microsoft.com/office/drawing/2014/main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íṥḻîḑè">
                  <a:extLst>
                    <a:ext uri="{FF2B5EF4-FFF2-40B4-BE49-F238E27FC236}">
                      <a16:creationId xmlns="" xmlns:a16="http://schemas.microsoft.com/office/drawing/2014/main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śľîďe">
                    <a:extLst>
                      <a:ext uri="{FF2B5EF4-FFF2-40B4-BE49-F238E27FC236}">
                        <a16:creationId xmlns="" xmlns:a16="http://schemas.microsoft.com/office/drawing/2014/main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ïSḷïďé">
                    <a:extLst>
                      <a:ext uri="{FF2B5EF4-FFF2-40B4-BE49-F238E27FC236}">
                        <a16:creationId xmlns="" xmlns:a16="http://schemas.microsoft.com/office/drawing/2014/main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iS1ïdè">
                  <a:extLst>
                    <a:ext uri="{FF2B5EF4-FFF2-40B4-BE49-F238E27FC236}">
                      <a16:creationId xmlns="" xmlns:a16="http://schemas.microsoft.com/office/drawing/2014/main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is1ïdè">
                    <a:extLst>
                      <a:ext uri="{FF2B5EF4-FFF2-40B4-BE49-F238E27FC236}">
                        <a16:creationId xmlns="" xmlns:a16="http://schemas.microsoft.com/office/drawing/2014/main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îş1îḍê">
                    <a:extLst>
                      <a:ext uri="{FF2B5EF4-FFF2-40B4-BE49-F238E27FC236}">
                        <a16:creationId xmlns="" xmlns:a16="http://schemas.microsoft.com/office/drawing/2014/main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iSḻiḓê">
                  <a:extLst>
                    <a:ext uri="{FF2B5EF4-FFF2-40B4-BE49-F238E27FC236}">
                      <a16:creationId xmlns="" xmlns:a16="http://schemas.microsoft.com/office/drawing/2014/main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îSlídè">
                    <a:extLst>
                      <a:ext uri="{FF2B5EF4-FFF2-40B4-BE49-F238E27FC236}">
                        <a16:creationId xmlns="" xmlns:a16="http://schemas.microsoft.com/office/drawing/2014/main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íśļîḋe">
                    <a:extLst>
                      <a:ext uri="{FF2B5EF4-FFF2-40B4-BE49-F238E27FC236}">
                        <a16:creationId xmlns="" xmlns:a16="http://schemas.microsoft.com/office/drawing/2014/main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iṧļíḍê">
                  <a:extLst>
                    <a:ext uri="{FF2B5EF4-FFF2-40B4-BE49-F238E27FC236}">
                      <a16:creationId xmlns="" xmlns:a16="http://schemas.microsoft.com/office/drawing/2014/main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îśľîḍe">
                    <a:extLst>
                      <a:ext uri="{FF2B5EF4-FFF2-40B4-BE49-F238E27FC236}">
                        <a16:creationId xmlns="" xmlns:a16="http://schemas.microsoft.com/office/drawing/2014/main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ïŝ1îḋè">
                    <a:extLst>
                      <a:ext uri="{FF2B5EF4-FFF2-40B4-BE49-F238E27FC236}">
                        <a16:creationId xmlns="" xmlns:a16="http://schemas.microsoft.com/office/drawing/2014/main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îṥ1íḑê">
                <a:extLst>
                  <a:ext uri="{FF2B5EF4-FFF2-40B4-BE49-F238E27FC236}">
                    <a16:creationId xmlns="" xmlns:a16="http://schemas.microsoft.com/office/drawing/2014/main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íṧḷíḑè">
                  <a:extLst>
                    <a:ext uri="{FF2B5EF4-FFF2-40B4-BE49-F238E27FC236}">
                      <a16:creationId xmlns="" xmlns:a16="http://schemas.microsoft.com/office/drawing/2014/main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ṩḻîdê">
                  <a:extLst>
                    <a:ext uri="{FF2B5EF4-FFF2-40B4-BE49-F238E27FC236}">
                      <a16:creationId xmlns="" xmlns:a16="http://schemas.microsoft.com/office/drawing/2014/main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îśľîḋê">
                <a:extLst>
                  <a:ext uri="{FF2B5EF4-FFF2-40B4-BE49-F238E27FC236}">
                    <a16:creationId xmlns="" xmlns:a16="http://schemas.microsoft.com/office/drawing/2014/main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ïṩḻíḑé">
                  <a:extLst>
                    <a:ext uri="{FF2B5EF4-FFF2-40B4-BE49-F238E27FC236}">
                      <a16:creationId xmlns="" xmlns:a16="http://schemas.microsoft.com/office/drawing/2014/main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ṡḻïḋê">
                  <a:extLst>
                    <a:ext uri="{FF2B5EF4-FFF2-40B4-BE49-F238E27FC236}">
                      <a16:creationId xmlns="" xmlns:a16="http://schemas.microsoft.com/office/drawing/2014/main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ïṡḷiḓè">
                <a:extLst>
                  <a:ext uri="{FF2B5EF4-FFF2-40B4-BE49-F238E27FC236}">
                    <a16:creationId xmlns="" xmlns:a16="http://schemas.microsoft.com/office/drawing/2014/main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ïsļiḓé">
                  <a:extLst>
                    <a:ext uri="{FF2B5EF4-FFF2-40B4-BE49-F238E27FC236}">
                      <a16:creationId xmlns="" xmlns:a16="http://schemas.microsoft.com/office/drawing/2014/main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şḷïďe">
                  <a:extLst>
                    <a:ext uri="{FF2B5EF4-FFF2-40B4-BE49-F238E27FC236}">
                      <a16:creationId xmlns="" xmlns:a16="http://schemas.microsoft.com/office/drawing/2014/main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ïsļíḑe">
                <a:extLst>
                  <a:ext uri="{FF2B5EF4-FFF2-40B4-BE49-F238E27FC236}">
                    <a16:creationId xmlns="" xmlns:a16="http://schemas.microsoft.com/office/drawing/2014/main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îşḷídê">
                  <a:extLst>
                    <a:ext uri="{FF2B5EF4-FFF2-40B4-BE49-F238E27FC236}">
                      <a16:creationId xmlns="" xmlns:a16="http://schemas.microsoft.com/office/drawing/2014/main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Slîḓê">
                  <a:extLst>
                    <a:ext uri="{FF2B5EF4-FFF2-40B4-BE49-F238E27FC236}">
                      <a16:creationId xmlns="" xmlns:a16="http://schemas.microsoft.com/office/drawing/2014/main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íṣľïḑê">
                <a:extLst>
                  <a:ext uri="{FF2B5EF4-FFF2-40B4-BE49-F238E27FC236}">
                    <a16:creationId xmlns="" xmlns:a16="http://schemas.microsoft.com/office/drawing/2014/main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iṩ1íḑê">
                  <a:extLst>
                    <a:ext uri="{FF2B5EF4-FFF2-40B4-BE49-F238E27FC236}">
                      <a16:creationId xmlns="" xmlns:a16="http://schemas.microsoft.com/office/drawing/2014/main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ṥļïḍè">
                  <a:extLst>
                    <a:ext uri="{FF2B5EF4-FFF2-40B4-BE49-F238E27FC236}">
                      <a16:creationId xmlns="" xmlns:a16="http://schemas.microsoft.com/office/drawing/2014/main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ïS1ïde">
                <a:extLst>
                  <a:ext uri="{FF2B5EF4-FFF2-40B4-BE49-F238E27FC236}">
                    <a16:creationId xmlns="" xmlns:a16="http://schemas.microsoft.com/office/drawing/2014/main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îṥḷiďe">
                  <a:extLst>
                    <a:ext uri="{FF2B5EF4-FFF2-40B4-BE49-F238E27FC236}">
                      <a16:creationId xmlns="" xmlns:a16="http://schemas.microsoft.com/office/drawing/2014/main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Sļïḑé">
                  <a:extLst>
                    <a:ext uri="{FF2B5EF4-FFF2-40B4-BE49-F238E27FC236}">
                      <a16:creationId xmlns="" xmlns:a16="http://schemas.microsoft.com/office/drawing/2014/main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íṣļiḋê">
                <a:extLst>
                  <a:ext uri="{FF2B5EF4-FFF2-40B4-BE49-F238E27FC236}">
                    <a16:creationId xmlns="" xmlns:a16="http://schemas.microsoft.com/office/drawing/2014/main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ïŝliḑe">
                  <a:extLst>
                    <a:ext uri="{FF2B5EF4-FFF2-40B4-BE49-F238E27FC236}">
                      <a16:creationId xmlns="" xmlns:a16="http://schemas.microsoft.com/office/drawing/2014/main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ṡľîďe">
                  <a:extLst>
                    <a:ext uri="{FF2B5EF4-FFF2-40B4-BE49-F238E27FC236}">
                      <a16:creationId xmlns="" xmlns:a16="http://schemas.microsoft.com/office/drawing/2014/main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îśľïḍè">
                <a:extLst>
                  <a:ext uri="{FF2B5EF4-FFF2-40B4-BE49-F238E27FC236}">
                    <a16:creationId xmlns="" xmlns:a16="http://schemas.microsoft.com/office/drawing/2014/main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ïṡḷiḍè">
                <a:extLst>
                  <a:ext uri="{FF2B5EF4-FFF2-40B4-BE49-F238E27FC236}">
                    <a16:creationId xmlns="" xmlns:a16="http://schemas.microsoft.com/office/drawing/2014/main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îšľiḑé">
                  <a:extLst>
                    <a:ext uri="{FF2B5EF4-FFF2-40B4-BE49-F238E27FC236}">
                      <a16:creationId xmlns="" xmlns:a16="http://schemas.microsoft.com/office/drawing/2014/main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s1iḍé">
                  <a:extLst>
                    <a:ext uri="{FF2B5EF4-FFF2-40B4-BE49-F238E27FC236}">
                      <a16:creationId xmlns="" xmlns:a16="http://schemas.microsoft.com/office/drawing/2014/main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iSḻiḍè">
                <a:extLst>
                  <a:ext uri="{FF2B5EF4-FFF2-40B4-BE49-F238E27FC236}">
                    <a16:creationId xmlns="" xmlns:a16="http://schemas.microsoft.com/office/drawing/2014/main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íśḻíḍê">
                  <a:extLst>
                    <a:ext uri="{FF2B5EF4-FFF2-40B4-BE49-F238E27FC236}">
                      <a16:creationId xmlns="" xmlns:a16="http://schemas.microsoft.com/office/drawing/2014/main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ṡḻíḋe">
                  <a:extLst>
                    <a:ext uri="{FF2B5EF4-FFF2-40B4-BE49-F238E27FC236}">
                      <a16:creationId xmlns="" xmlns:a16="http://schemas.microsoft.com/office/drawing/2014/main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íś1iďê">
                <a:extLst>
                  <a:ext uri="{FF2B5EF4-FFF2-40B4-BE49-F238E27FC236}">
                    <a16:creationId xmlns="" xmlns:a16="http://schemas.microsoft.com/office/drawing/2014/main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iSļîḑé">
                  <a:extLst>
                    <a:ext uri="{FF2B5EF4-FFF2-40B4-BE49-F238E27FC236}">
                      <a16:creationId xmlns="" xmlns:a16="http://schemas.microsoft.com/office/drawing/2014/main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$ḷidé">
                  <a:extLst>
                    <a:ext uri="{FF2B5EF4-FFF2-40B4-BE49-F238E27FC236}">
                      <a16:creationId xmlns="" xmlns:a16="http://schemas.microsoft.com/office/drawing/2014/main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îṧḷíḓè">
                <a:extLst>
                  <a:ext uri="{FF2B5EF4-FFF2-40B4-BE49-F238E27FC236}">
                    <a16:creationId xmlns="" xmlns:a16="http://schemas.microsoft.com/office/drawing/2014/main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iṧ1îdé">
                  <a:extLst>
                    <a:ext uri="{FF2B5EF4-FFF2-40B4-BE49-F238E27FC236}">
                      <a16:creationId xmlns="" xmlns:a16="http://schemas.microsoft.com/office/drawing/2014/main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ṡḻîḋé">
                  <a:extLst>
                    <a:ext uri="{FF2B5EF4-FFF2-40B4-BE49-F238E27FC236}">
                      <a16:creationId xmlns="" xmlns:a16="http://schemas.microsoft.com/office/drawing/2014/main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íśḷíḋê">
                <a:extLst>
                  <a:ext uri="{FF2B5EF4-FFF2-40B4-BE49-F238E27FC236}">
                    <a16:creationId xmlns="" xmlns:a16="http://schemas.microsoft.com/office/drawing/2014/main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îṧľïḓe">
                <a:extLst>
                  <a:ext uri="{FF2B5EF4-FFF2-40B4-BE49-F238E27FC236}">
                    <a16:creationId xmlns="" xmlns:a16="http://schemas.microsoft.com/office/drawing/2014/main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îśḷídé">
                  <a:extLst>
                    <a:ext uri="{FF2B5EF4-FFF2-40B4-BE49-F238E27FC236}">
                      <a16:creationId xmlns="" xmlns:a16="http://schemas.microsoft.com/office/drawing/2014/main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iṩļíḑe">
                  <a:extLst>
                    <a:ext uri="{FF2B5EF4-FFF2-40B4-BE49-F238E27FC236}">
                      <a16:creationId xmlns="" xmlns:a16="http://schemas.microsoft.com/office/drawing/2014/main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ïŝḻîḍe">
                <a:extLst>
                  <a:ext uri="{FF2B5EF4-FFF2-40B4-BE49-F238E27FC236}">
                    <a16:creationId xmlns="" xmlns:a16="http://schemas.microsoft.com/office/drawing/2014/main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ïślidé">
                  <a:extLst>
                    <a:ext uri="{FF2B5EF4-FFF2-40B4-BE49-F238E27FC236}">
                      <a16:creationId xmlns="" xmlns:a16="http://schemas.microsoft.com/office/drawing/2014/main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şlíḋê">
                  <a:extLst>
                    <a:ext uri="{FF2B5EF4-FFF2-40B4-BE49-F238E27FC236}">
                      <a16:creationId xmlns="" xmlns:a16="http://schemas.microsoft.com/office/drawing/2014/main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íṩlïďé">
                <a:extLst>
                  <a:ext uri="{FF2B5EF4-FFF2-40B4-BE49-F238E27FC236}">
                    <a16:creationId xmlns="" xmlns:a16="http://schemas.microsoft.com/office/drawing/2014/main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iṡḷïde">
                  <a:extLst>
                    <a:ext uri="{FF2B5EF4-FFF2-40B4-BE49-F238E27FC236}">
                      <a16:creationId xmlns="" xmlns:a16="http://schemas.microsoft.com/office/drawing/2014/main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śḻîḑê">
                  <a:extLst>
                    <a:ext uri="{FF2B5EF4-FFF2-40B4-BE49-F238E27FC236}">
                      <a16:creationId xmlns="" xmlns:a16="http://schemas.microsoft.com/office/drawing/2014/main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ïšļïḑé">
                <a:extLst>
                  <a:ext uri="{FF2B5EF4-FFF2-40B4-BE49-F238E27FC236}">
                    <a16:creationId xmlns="" xmlns:a16="http://schemas.microsoft.com/office/drawing/2014/main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išļîḓé">
                  <a:extLst>
                    <a:ext uri="{FF2B5EF4-FFF2-40B4-BE49-F238E27FC236}">
                      <a16:creationId xmlns="" xmlns:a16="http://schemas.microsoft.com/office/drawing/2014/main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ṣḻïḓê">
                  <a:extLst>
                    <a:ext uri="{FF2B5EF4-FFF2-40B4-BE49-F238E27FC236}">
                      <a16:creationId xmlns="" xmlns:a16="http://schemas.microsoft.com/office/drawing/2014/main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="" xmlns:a16="http://schemas.microsoft.com/office/drawing/2014/main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="" xmlns:a16="http://schemas.microsoft.com/office/drawing/2014/main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$liḑè">
              <a:extLst>
                <a:ext uri="{FF2B5EF4-FFF2-40B4-BE49-F238E27FC236}">
                  <a16:creationId xmlns="" xmlns:a16="http://schemas.microsoft.com/office/drawing/2014/main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58716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55F6095-61FC-4E7E-AFDB-B6EB5A651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C1FCCDB-F136-46CD-80D3-43E6B9E53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F4AC081-C89C-4F96-925F-DA091F75B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0e98d43a-3b24-4b77-a27d-57234d867f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CBFFD53-7ACB-440F-A762-3EABB518A7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71577" y="2069688"/>
            <a:ext cx="9848848" cy="2718623"/>
            <a:chOff x="1564184" y="3002929"/>
            <a:chExt cx="9063634" cy="2501875"/>
          </a:xfrm>
        </p:grpSpPr>
        <p:sp>
          <p:nvSpPr>
            <p:cNvPr id="6" name="íSļïḑe">
              <a:extLst>
                <a:ext uri="{FF2B5EF4-FFF2-40B4-BE49-F238E27FC236}">
                  <a16:creationId xmlns="" xmlns:a16="http://schemas.microsoft.com/office/drawing/2014/main" id="{9E5E5913-B7EB-4A39-ACC4-919FF8CE4242}"/>
                </a:ext>
              </a:extLst>
            </p:cNvPr>
            <p:cNvSpPr txBox="1"/>
            <p:nvPr/>
          </p:nvSpPr>
          <p:spPr>
            <a:xfrm>
              <a:off x="2011110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7" name="íSļíḋé">
              <a:extLst>
                <a:ext uri="{FF2B5EF4-FFF2-40B4-BE49-F238E27FC236}">
                  <a16:creationId xmlns="" xmlns:a16="http://schemas.microsoft.com/office/drawing/2014/main" id="{97F49B29-3498-4A52-99C4-BCC22DB48742}"/>
                </a:ext>
              </a:extLst>
            </p:cNvPr>
            <p:cNvSpPr txBox="1"/>
            <p:nvPr/>
          </p:nvSpPr>
          <p:spPr>
            <a:xfrm>
              <a:off x="2011110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8" name="iṧ1íďé">
              <a:extLst>
                <a:ext uri="{FF2B5EF4-FFF2-40B4-BE49-F238E27FC236}">
                  <a16:creationId xmlns="" xmlns:a16="http://schemas.microsoft.com/office/drawing/2014/main" id="{AE00C7C5-269D-4922-BFBD-57C209A04CF9}"/>
                </a:ext>
              </a:extLst>
            </p:cNvPr>
            <p:cNvSpPr txBox="1"/>
            <p:nvPr/>
          </p:nvSpPr>
          <p:spPr>
            <a:xfrm>
              <a:off x="4222686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9" name="îṧ1íḑè">
              <a:extLst>
                <a:ext uri="{FF2B5EF4-FFF2-40B4-BE49-F238E27FC236}">
                  <a16:creationId xmlns="" xmlns:a16="http://schemas.microsoft.com/office/drawing/2014/main" id="{2865574A-BFD8-40D8-B799-C908A5F9D4CF}"/>
                </a:ext>
              </a:extLst>
            </p:cNvPr>
            <p:cNvSpPr txBox="1"/>
            <p:nvPr/>
          </p:nvSpPr>
          <p:spPr>
            <a:xfrm>
              <a:off x="4222686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0" name="iśḷîḑê">
              <a:extLst>
                <a:ext uri="{FF2B5EF4-FFF2-40B4-BE49-F238E27FC236}">
                  <a16:creationId xmlns="" xmlns:a16="http://schemas.microsoft.com/office/drawing/2014/main" id="{2CE62262-C8C6-4DF6-AD54-10B25217AF04}"/>
                </a:ext>
              </a:extLst>
            </p:cNvPr>
            <p:cNvSpPr txBox="1"/>
            <p:nvPr/>
          </p:nvSpPr>
          <p:spPr>
            <a:xfrm>
              <a:off x="6425193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1" name="ïšḷiḑe">
              <a:extLst>
                <a:ext uri="{FF2B5EF4-FFF2-40B4-BE49-F238E27FC236}">
                  <a16:creationId xmlns="" xmlns:a16="http://schemas.microsoft.com/office/drawing/2014/main" id="{CA33AF55-FF64-4552-B0F0-B722E8205E19}"/>
                </a:ext>
              </a:extLst>
            </p:cNvPr>
            <p:cNvSpPr txBox="1"/>
            <p:nvPr/>
          </p:nvSpPr>
          <p:spPr>
            <a:xfrm>
              <a:off x="6425193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2" name="îṧḷïďé">
              <a:extLst>
                <a:ext uri="{FF2B5EF4-FFF2-40B4-BE49-F238E27FC236}">
                  <a16:creationId xmlns="" xmlns:a16="http://schemas.microsoft.com/office/drawing/2014/main" id="{E20C37AC-0653-4333-950D-422C919D8FD0}"/>
                </a:ext>
              </a:extLst>
            </p:cNvPr>
            <p:cNvSpPr txBox="1"/>
            <p:nvPr/>
          </p:nvSpPr>
          <p:spPr>
            <a:xfrm>
              <a:off x="8589514" y="4001189"/>
              <a:ext cx="1602330" cy="30213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0000" tIns="46800" rIns="90000" bIns="46800" anchor="t" anchorCtr="0">
              <a:normAutofit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en-US" altLang="zh-CN" sz="1400" b="1" i="0" u="none" strike="noStrike" cap="none" baseline="0" dirty="0"/>
                <a:t>Text here</a:t>
              </a:r>
              <a:endParaRPr lang="zh-CN" altLang="en-US" sz="1400" b="1" i="0" u="none" strike="noStrike" cap="none" baseline="0" dirty="0"/>
            </a:p>
          </p:txBody>
        </p:sp>
        <p:sp>
          <p:nvSpPr>
            <p:cNvPr id="13" name="íṩ1iḋe">
              <a:extLst>
                <a:ext uri="{FF2B5EF4-FFF2-40B4-BE49-F238E27FC236}">
                  <a16:creationId xmlns="" xmlns:a16="http://schemas.microsoft.com/office/drawing/2014/main" id="{84D1ACA8-1D41-4319-A36C-5A30C7BD4943}"/>
                </a:ext>
              </a:extLst>
            </p:cNvPr>
            <p:cNvSpPr txBox="1"/>
            <p:nvPr/>
          </p:nvSpPr>
          <p:spPr>
            <a:xfrm>
              <a:off x="8589514" y="4303323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íŝ1ïďè">
              <a:extLst>
                <a:ext uri="{FF2B5EF4-FFF2-40B4-BE49-F238E27FC236}">
                  <a16:creationId xmlns="" xmlns:a16="http://schemas.microsoft.com/office/drawing/2014/main" id="{16D1BFB8-0259-49AA-B9EB-B9B167E1D5BD}"/>
                </a:ext>
              </a:extLst>
            </p:cNvPr>
            <p:cNvSpPr/>
            <p:nvPr/>
          </p:nvSpPr>
          <p:spPr>
            <a:xfrm>
              <a:off x="3752128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Sľiďe">
              <a:extLst>
                <a:ext uri="{FF2B5EF4-FFF2-40B4-BE49-F238E27FC236}">
                  <a16:creationId xmlns="" xmlns:a16="http://schemas.microsoft.com/office/drawing/2014/main" id="{849F5710-A653-49EF-9AD9-0B52736793DF}"/>
                </a:ext>
              </a:extLst>
            </p:cNvPr>
            <p:cNvSpPr/>
            <p:nvPr/>
          </p:nvSpPr>
          <p:spPr>
            <a:xfrm>
              <a:off x="812256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ŝľîḍè">
              <a:extLst>
                <a:ext uri="{FF2B5EF4-FFF2-40B4-BE49-F238E27FC236}">
                  <a16:creationId xmlns="" xmlns:a16="http://schemas.microsoft.com/office/drawing/2014/main" id="{50A99DAE-5341-4FE0-9810-E9453E2F13A4}"/>
                </a:ext>
              </a:extLst>
            </p:cNvPr>
            <p:cNvSpPr/>
            <p:nvPr/>
          </p:nvSpPr>
          <p:spPr>
            <a:xfrm>
              <a:off x="5940075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liḓe">
              <a:extLst>
                <a:ext uri="{FF2B5EF4-FFF2-40B4-BE49-F238E27FC236}">
                  <a16:creationId xmlns="" xmlns:a16="http://schemas.microsoft.com/office/drawing/2014/main" id="{805FC254-BE0E-49F0-A471-6B9B286F8B09}"/>
                </a:ext>
              </a:extLst>
            </p:cNvPr>
            <p:cNvSpPr/>
            <p:nvPr/>
          </p:nvSpPr>
          <p:spPr>
            <a:xfrm>
              <a:off x="156418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şḻíde">
              <a:extLst>
                <a:ext uri="{FF2B5EF4-FFF2-40B4-BE49-F238E27FC236}">
                  <a16:creationId xmlns="" xmlns:a16="http://schemas.microsoft.com/office/drawing/2014/main" id="{656D0A87-1A12-4173-BE2E-9055920AB661}"/>
                </a:ext>
              </a:extLst>
            </p:cNvPr>
            <p:cNvSpPr/>
            <p:nvPr/>
          </p:nvSpPr>
          <p:spPr>
            <a:xfrm>
              <a:off x="1564184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S1íḋê">
              <a:extLst>
                <a:ext uri="{FF2B5EF4-FFF2-40B4-BE49-F238E27FC236}">
                  <a16:creationId xmlns="" xmlns:a16="http://schemas.microsoft.com/office/drawing/2014/main" id="{60536B48-CAB9-4249-B930-912FB14901D9}"/>
                </a:ext>
              </a:extLst>
            </p:cNvPr>
            <p:cNvSpPr/>
            <p:nvPr/>
          </p:nvSpPr>
          <p:spPr>
            <a:xfrm>
              <a:off x="5940075" y="3002929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ḻîḓé">
              <a:extLst>
                <a:ext uri="{FF2B5EF4-FFF2-40B4-BE49-F238E27FC236}">
                  <a16:creationId xmlns="" xmlns:a16="http://schemas.microsoft.com/office/drawing/2014/main" id="{330659DD-4C8B-4C8F-994E-98DCA20E94FF}"/>
                </a:ext>
              </a:extLst>
            </p:cNvPr>
            <p:cNvSpPr/>
            <p:nvPr/>
          </p:nvSpPr>
          <p:spPr>
            <a:xfrm>
              <a:off x="8122564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ḻîḍe">
              <a:extLst>
                <a:ext uri="{FF2B5EF4-FFF2-40B4-BE49-F238E27FC236}">
                  <a16:creationId xmlns="" xmlns:a16="http://schemas.microsoft.com/office/drawing/2014/main" id="{A7AB7095-AD07-48DC-BED7-651406739CF7}"/>
                </a:ext>
              </a:extLst>
            </p:cNvPr>
            <p:cNvSpPr/>
            <p:nvPr/>
          </p:nvSpPr>
          <p:spPr>
            <a:xfrm>
              <a:off x="3752128" y="4252290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1îde">
              <a:extLst>
                <a:ext uri="{FF2B5EF4-FFF2-40B4-BE49-F238E27FC236}">
                  <a16:creationId xmlns="" xmlns:a16="http://schemas.microsoft.com/office/drawing/2014/main" id="{CF840634-A037-42FC-B066-4DDC76BB3289}"/>
                </a:ext>
              </a:extLst>
            </p:cNvPr>
            <p:cNvSpPr/>
            <p:nvPr/>
          </p:nvSpPr>
          <p:spPr>
            <a:xfrm>
              <a:off x="9201057" y="3576984"/>
              <a:ext cx="348269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7500" y="52500"/>
                  </a:moveTo>
                  <a:lnTo>
                    <a:pt x="116250" y="52500"/>
                  </a:lnTo>
                  <a:cubicBezTo>
                    <a:pt x="115783" y="39372"/>
                    <a:pt x="110861" y="28088"/>
                    <a:pt x="101483" y="18633"/>
                  </a:cubicBezTo>
                  <a:cubicBezTo>
                    <a:pt x="92111" y="9183"/>
                    <a:pt x="80777" y="4216"/>
                    <a:pt x="67500" y="3750"/>
                  </a:cubicBezTo>
                  <a:cubicBezTo>
                    <a:pt x="67500" y="3750"/>
                    <a:pt x="67500" y="52500"/>
                    <a:pt x="67500" y="52500"/>
                  </a:cubicBezTo>
                  <a:close/>
                  <a:moveTo>
                    <a:pt x="63750" y="54377"/>
                  </a:moveTo>
                  <a:lnTo>
                    <a:pt x="63750" y="1872"/>
                  </a:lnTo>
                  <a:cubicBezTo>
                    <a:pt x="63750" y="627"/>
                    <a:pt x="64372" y="0"/>
                    <a:pt x="65627" y="0"/>
                  </a:cubicBezTo>
                  <a:cubicBezTo>
                    <a:pt x="80627" y="0"/>
                    <a:pt x="93433" y="5311"/>
                    <a:pt x="104061" y="15938"/>
                  </a:cubicBezTo>
                  <a:cubicBezTo>
                    <a:pt x="114688" y="26566"/>
                    <a:pt x="120000" y="39372"/>
                    <a:pt x="120000" y="54377"/>
                  </a:cubicBezTo>
                  <a:cubicBezTo>
                    <a:pt x="120000" y="55783"/>
                    <a:pt x="119372" y="56405"/>
                    <a:pt x="118122" y="56250"/>
                  </a:cubicBezTo>
                  <a:lnTo>
                    <a:pt x="65627" y="56250"/>
                  </a:lnTo>
                  <a:cubicBezTo>
                    <a:pt x="64372" y="56405"/>
                    <a:pt x="63750" y="55783"/>
                    <a:pt x="63750" y="54377"/>
                  </a:cubicBezTo>
                  <a:close/>
                  <a:moveTo>
                    <a:pt x="18283" y="101716"/>
                  </a:moveTo>
                  <a:cubicBezTo>
                    <a:pt x="27966" y="111411"/>
                    <a:pt x="40000" y="116250"/>
                    <a:pt x="54372" y="116250"/>
                  </a:cubicBezTo>
                  <a:cubicBezTo>
                    <a:pt x="67500" y="116250"/>
                    <a:pt x="79061" y="111411"/>
                    <a:pt x="89061" y="101716"/>
                  </a:cubicBezTo>
                  <a:cubicBezTo>
                    <a:pt x="99061" y="92033"/>
                    <a:pt x="104372" y="80627"/>
                    <a:pt x="105000" y="67500"/>
                  </a:cubicBezTo>
                  <a:lnTo>
                    <a:pt x="54372" y="67500"/>
                  </a:lnTo>
                  <a:cubicBezTo>
                    <a:pt x="53122" y="67655"/>
                    <a:pt x="52500" y="67033"/>
                    <a:pt x="52500" y="65627"/>
                  </a:cubicBezTo>
                  <a:lnTo>
                    <a:pt x="52500" y="15000"/>
                  </a:lnTo>
                  <a:cubicBezTo>
                    <a:pt x="38905" y="15466"/>
                    <a:pt x="27383" y="20627"/>
                    <a:pt x="17927" y="30466"/>
                  </a:cubicBezTo>
                  <a:cubicBezTo>
                    <a:pt x="8472" y="40311"/>
                    <a:pt x="3750" y="52033"/>
                    <a:pt x="3750" y="65627"/>
                  </a:cubicBezTo>
                  <a:cubicBezTo>
                    <a:pt x="3750" y="80000"/>
                    <a:pt x="8588" y="92033"/>
                    <a:pt x="18283" y="101716"/>
                  </a:cubicBezTo>
                  <a:close/>
                  <a:moveTo>
                    <a:pt x="92461" y="103711"/>
                  </a:moveTo>
                  <a:cubicBezTo>
                    <a:pt x="81600" y="114566"/>
                    <a:pt x="68905" y="120000"/>
                    <a:pt x="54372" y="120000"/>
                  </a:cubicBezTo>
                  <a:cubicBezTo>
                    <a:pt x="38905" y="120000"/>
                    <a:pt x="25977" y="114805"/>
                    <a:pt x="15583" y="104416"/>
                  </a:cubicBezTo>
                  <a:cubicBezTo>
                    <a:pt x="5194" y="94022"/>
                    <a:pt x="0" y="81094"/>
                    <a:pt x="0" y="65627"/>
                  </a:cubicBezTo>
                  <a:cubicBezTo>
                    <a:pt x="0" y="50627"/>
                    <a:pt x="5311" y="37816"/>
                    <a:pt x="15938" y="27188"/>
                  </a:cubicBezTo>
                  <a:cubicBezTo>
                    <a:pt x="26561" y="16561"/>
                    <a:pt x="39372" y="11250"/>
                    <a:pt x="54372" y="11250"/>
                  </a:cubicBezTo>
                  <a:cubicBezTo>
                    <a:pt x="55622" y="11250"/>
                    <a:pt x="56250" y="11877"/>
                    <a:pt x="56250" y="13122"/>
                  </a:cubicBezTo>
                  <a:lnTo>
                    <a:pt x="56250" y="63750"/>
                  </a:lnTo>
                  <a:lnTo>
                    <a:pt x="106877" y="63750"/>
                  </a:lnTo>
                  <a:cubicBezTo>
                    <a:pt x="108122" y="63750"/>
                    <a:pt x="108750" y="64377"/>
                    <a:pt x="108750" y="65627"/>
                  </a:cubicBezTo>
                  <a:cubicBezTo>
                    <a:pt x="108750" y="80155"/>
                    <a:pt x="103316" y="92855"/>
                    <a:pt x="92461" y="10371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ṡḻïdê">
              <a:extLst>
                <a:ext uri="{FF2B5EF4-FFF2-40B4-BE49-F238E27FC236}">
                  <a16:creationId xmlns="" xmlns:a16="http://schemas.microsoft.com/office/drawing/2014/main" id="{27EAC3FE-CE02-46A2-8883-BAA92978A131}"/>
                </a:ext>
              </a:extLst>
            </p:cNvPr>
            <p:cNvSpPr/>
            <p:nvPr/>
          </p:nvSpPr>
          <p:spPr>
            <a:xfrm>
              <a:off x="2562811" y="3566083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sḻiďê">
              <a:extLst>
                <a:ext uri="{FF2B5EF4-FFF2-40B4-BE49-F238E27FC236}">
                  <a16:creationId xmlns="" xmlns:a16="http://schemas.microsoft.com/office/drawing/2014/main" id="{A0D08676-1618-42D1-9BB9-A7EF3603B2B0}"/>
                </a:ext>
              </a:extLst>
            </p:cNvPr>
            <p:cNvSpPr/>
            <p:nvPr/>
          </p:nvSpPr>
          <p:spPr>
            <a:xfrm>
              <a:off x="4820671" y="3579180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è">
              <a:extLst>
                <a:ext uri="{FF2B5EF4-FFF2-40B4-BE49-F238E27FC236}">
                  <a16:creationId xmlns="" xmlns:a16="http://schemas.microsoft.com/office/drawing/2014/main" id="{518E5E69-E262-409A-A5D4-354A4338967B}"/>
                </a:ext>
              </a:extLst>
            </p:cNvPr>
            <p:cNvSpPr/>
            <p:nvPr/>
          </p:nvSpPr>
          <p:spPr>
            <a:xfrm>
              <a:off x="7036372" y="3576936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28668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167105" y="209120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16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c43eb90-8a90-4d48-9a03-e25be33ecc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977" y="1593226"/>
            <a:ext cx="10838511" cy="4355774"/>
            <a:chOff x="681977" y="1593226"/>
            <a:chExt cx="10838511" cy="4355774"/>
          </a:xfrm>
        </p:grpSpPr>
        <p:grpSp>
          <p:nvGrpSpPr>
            <p:cNvPr id="6" name="iṩļïḓè">
              <a:extLst>
                <a:ext uri="{FF2B5EF4-FFF2-40B4-BE49-F238E27FC236}">
                  <a16:creationId xmlns="" xmlns:a16="http://schemas.microsoft.com/office/drawing/2014/main" id="{1789E47B-07A0-4275-9BC3-E196FDE5845C}"/>
                </a:ext>
              </a:extLst>
            </p:cNvPr>
            <p:cNvGrpSpPr/>
            <p:nvPr/>
          </p:nvGrpSpPr>
          <p:grpSpPr>
            <a:xfrm>
              <a:off x="1667437" y="2965031"/>
              <a:ext cx="8894975" cy="2607407"/>
              <a:chOff x="2837848" y="2965031"/>
              <a:chExt cx="6554156" cy="2607407"/>
            </a:xfrm>
          </p:grpSpPr>
          <p:sp>
            <p:nvSpPr>
              <p:cNvPr id="31" name="iṥliḓé">
                <a:extLst>
                  <a:ext uri="{FF2B5EF4-FFF2-40B4-BE49-F238E27FC236}">
                    <a16:creationId xmlns="" xmlns:a16="http://schemas.microsoft.com/office/drawing/2014/main" id="{53F4FE29-77BA-4B2D-84F3-3CFD027C7E14}"/>
                  </a:ext>
                </a:extLst>
              </p:cNvPr>
              <p:cNvSpPr/>
              <p:nvPr/>
            </p:nvSpPr>
            <p:spPr>
              <a:xfrm>
                <a:off x="6108883" y="5441279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ṧḻïḋê">
                <a:extLst>
                  <a:ext uri="{FF2B5EF4-FFF2-40B4-BE49-F238E27FC236}">
                    <a16:creationId xmlns="" xmlns:a16="http://schemas.microsoft.com/office/drawing/2014/main" id="{BC012814-D26E-4436-A98B-3119830C45F7}"/>
                  </a:ext>
                </a:extLst>
              </p:cNvPr>
              <p:cNvSpPr/>
              <p:nvPr/>
            </p:nvSpPr>
            <p:spPr>
              <a:xfrm>
                <a:off x="6110182" y="5441278"/>
                <a:ext cx="163606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ḷîdê">
                <a:extLst>
                  <a:ext uri="{FF2B5EF4-FFF2-40B4-BE49-F238E27FC236}">
                    <a16:creationId xmlns="" xmlns:a16="http://schemas.microsoft.com/office/drawing/2014/main" id="{D8CE7267-62AB-48FD-AE4B-A30C965F7AD5}"/>
                  </a:ext>
                </a:extLst>
              </p:cNvPr>
              <p:cNvSpPr/>
              <p:nvPr/>
            </p:nvSpPr>
            <p:spPr>
              <a:xfrm>
                <a:off x="6108883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ḻïdè">
                <a:extLst>
                  <a:ext uri="{FF2B5EF4-FFF2-40B4-BE49-F238E27FC236}">
                    <a16:creationId xmlns="" xmlns:a16="http://schemas.microsoft.com/office/drawing/2014/main" id="{8C17905D-71C9-4B6A-BF73-9AE702139C70}"/>
                  </a:ext>
                </a:extLst>
              </p:cNvPr>
              <p:cNvSpPr/>
              <p:nvPr/>
            </p:nvSpPr>
            <p:spPr>
              <a:xfrm>
                <a:off x="6110182" y="4617543"/>
                <a:ext cx="26994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ṡ1iḍe">
                <a:extLst>
                  <a:ext uri="{FF2B5EF4-FFF2-40B4-BE49-F238E27FC236}">
                    <a16:creationId xmlns="" xmlns:a16="http://schemas.microsoft.com/office/drawing/2014/main" id="{DD63D090-73D7-4C99-A8CC-F9D81FF2F016}"/>
                  </a:ext>
                </a:extLst>
              </p:cNvPr>
              <p:cNvSpPr/>
              <p:nvPr/>
            </p:nvSpPr>
            <p:spPr>
              <a:xfrm>
                <a:off x="6108883" y="3793807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ṧlïdê">
                <a:extLst>
                  <a:ext uri="{FF2B5EF4-FFF2-40B4-BE49-F238E27FC236}">
                    <a16:creationId xmlns="" xmlns:a16="http://schemas.microsoft.com/office/drawing/2014/main" id="{D4CC0AE9-A7A6-417B-B06E-1B5B071F51D6}"/>
                  </a:ext>
                </a:extLst>
              </p:cNvPr>
              <p:cNvSpPr/>
              <p:nvPr/>
            </p:nvSpPr>
            <p:spPr>
              <a:xfrm>
                <a:off x="6110182" y="3791286"/>
                <a:ext cx="185841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ṡľiďe">
                <a:extLst>
                  <a:ext uri="{FF2B5EF4-FFF2-40B4-BE49-F238E27FC236}">
                    <a16:creationId xmlns="" xmlns:a16="http://schemas.microsoft.com/office/drawing/2014/main" id="{D6C02F52-BD98-400C-8996-2FC065B3369F}"/>
                  </a:ext>
                </a:extLst>
              </p:cNvPr>
              <p:cNvSpPr/>
              <p:nvPr/>
            </p:nvSpPr>
            <p:spPr>
              <a:xfrm>
                <a:off x="6108883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ḻïḋé">
                <a:extLst>
                  <a:ext uri="{FF2B5EF4-FFF2-40B4-BE49-F238E27FC236}">
                    <a16:creationId xmlns="" xmlns:a16="http://schemas.microsoft.com/office/drawing/2014/main" id="{39124103-F67F-497A-A0F2-876829DD1137}"/>
                  </a:ext>
                </a:extLst>
              </p:cNvPr>
              <p:cNvSpPr/>
              <p:nvPr/>
            </p:nvSpPr>
            <p:spPr>
              <a:xfrm>
                <a:off x="6110182" y="2965031"/>
                <a:ext cx="1104106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śḻíḋe">
                <a:extLst>
                  <a:ext uri="{FF2B5EF4-FFF2-40B4-BE49-F238E27FC236}">
                    <a16:creationId xmlns="" xmlns:a16="http://schemas.microsoft.com/office/drawing/2014/main" id="{AB2450EB-AE12-4589-B4B0-8BBF3A3A4DE5}"/>
                  </a:ext>
                </a:extLst>
              </p:cNvPr>
              <p:cNvSpPr/>
              <p:nvPr/>
            </p:nvSpPr>
            <p:spPr>
              <a:xfrm>
                <a:off x="2837848" y="5441278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ļïḑè">
                <a:extLst>
                  <a:ext uri="{FF2B5EF4-FFF2-40B4-BE49-F238E27FC236}">
                    <a16:creationId xmlns="" xmlns:a16="http://schemas.microsoft.com/office/drawing/2014/main" id="{400D182F-3F68-40AA-A39C-DC7CCFADD962}"/>
                  </a:ext>
                </a:extLst>
              </p:cNvPr>
              <p:cNvSpPr/>
              <p:nvPr/>
            </p:nvSpPr>
            <p:spPr>
              <a:xfrm>
                <a:off x="2931498" y="5441278"/>
                <a:ext cx="318947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şlïḑè">
                <a:extLst>
                  <a:ext uri="{FF2B5EF4-FFF2-40B4-BE49-F238E27FC236}">
                    <a16:creationId xmlns="" xmlns:a16="http://schemas.microsoft.com/office/drawing/2014/main" id="{73A804BE-47E1-4B83-88D6-483020F82BE0}"/>
                  </a:ext>
                </a:extLst>
              </p:cNvPr>
              <p:cNvSpPr/>
              <p:nvPr/>
            </p:nvSpPr>
            <p:spPr>
              <a:xfrm>
                <a:off x="2837848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ṡlïḑê">
                <a:extLst>
                  <a:ext uri="{FF2B5EF4-FFF2-40B4-BE49-F238E27FC236}">
                    <a16:creationId xmlns="" xmlns:a16="http://schemas.microsoft.com/office/drawing/2014/main" id="{0E969D22-3E02-404E-8D63-74F174E4641F}"/>
                  </a:ext>
                </a:extLst>
              </p:cNvPr>
              <p:cNvSpPr/>
              <p:nvPr/>
            </p:nvSpPr>
            <p:spPr>
              <a:xfrm>
                <a:off x="4601584" y="4617543"/>
                <a:ext cx="1519385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$ľîdê">
                <a:extLst>
                  <a:ext uri="{FF2B5EF4-FFF2-40B4-BE49-F238E27FC236}">
                    <a16:creationId xmlns="" xmlns:a16="http://schemas.microsoft.com/office/drawing/2014/main" id="{3744A4B8-8A59-4FB8-9D4A-EBA41BD7363F}"/>
                  </a:ext>
                </a:extLst>
              </p:cNvPr>
              <p:cNvSpPr/>
              <p:nvPr/>
            </p:nvSpPr>
            <p:spPr>
              <a:xfrm>
                <a:off x="2837848" y="3793806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ṧ1íḑe">
                <a:extLst>
                  <a:ext uri="{FF2B5EF4-FFF2-40B4-BE49-F238E27FC236}">
                    <a16:creationId xmlns="" xmlns:a16="http://schemas.microsoft.com/office/drawing/2014/main" id="{BBC869E6-69A8-4DE7-A54B-60B01204D3DB}"/>
                  </a:ext>
                </a:extLst>
              </p:cNvPr>
              <p:cNvSpPr/>
              <p:nvPr/>
            </p:nvSpPr>
            <p:spPr>
              <a:xfrm>
                <a:off x="4090421" y="3793806"/>
                <a:ext cx="203054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šļiḑê">
                <a:extLst>
                  <a:ext uri="{FF2B5EF4-FFF2-40B4-BE49-F238E27FC236}">
                    <a16:creationId xmlns="" xmlns:a16="http://schemas.microsoft.com/office/drawing/2014/main" id="{B9F55C9A-E6FC-4809-A825-8F4C41E52864}"/>
                  </a:ext>
                </a:extLst>
              </p:cNvPr>
              <p:cNvSpPr/>
              <p:nvPr/>
            </p:nvSpPr>
            <p:spPr>
              <a:xfrm>
                <a:off x="2837848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$ḷiḑê">
                <a:extLst>
                  <a:ext uri="{FF2B5EF4-FFF2-40B4-BE49-F238E27FC236}">
                    <a16:creationId xmlns="" xmlns:a16="http://schemas.microsoft.com/office/drawing/2014/main" id="{B0D68717-8FD8-42CE-83AD-5790E232C8B6}"/>
                  </a:ext>
                </a:extLst>
              </p:cNvPr>
              <p:cNvSpPr/>
              <p:nvPr/>
            </p:nvSpPr>
            <p:spPr>
              <a:xfrm>
                <a:off x="3434210" y="2965031"/>
                <a:ext cx="26867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şļíḋê">
              <a:extLst>
                <a:ext uri="{FF2B5EF4-FFF2-40B4-BE49-F238E27FC236}">
                  <a16:creationId xmlns="" xmlns:a16="http://schemas.microsoft.com/office/drawing/2014/main" id="{BBA98EDB-1649-42A1-BE30-E93669AA7486}"/>
                </a:ext>
              </a:extLst>
            </p:cNvPr>
            <p:cNvSpPr/>
            <p:nvPr/>
          </p:nvSpPr>
          <p:spPr>
            <a:xfrm>
              <a:off x="6037066" y="2952751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ṣļiďê">
              <a:extLst>
                <a:ext uri="{FF2B5EF4-FFF2-40B4-BE49-F238E27FC236}">
                  <a16:creationId xmlns="" xmlns:a16="http://schemas.microsoft.com/office/drawing/2014/main" id="{880EA883-706B-4FA9-A1DF-D709A998746B}"/>
                </a:ext>
              </a:extLst>
            </p:cNvPr>
            <p:cNvSpPr/>
            <p:nvPr/>
          </p:nvSpPr>
          <p:spPr>
            <a:xfrm>
              <a:off x="6037066" y="3779005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ṩḻîḋê">
              <a:extLst>
                <a:ext uri="{FF2B5EF4-FFF2-40B4-BE49-F238E27FC236}">
                  <a16:creationId xmlns="" xmlns:a16="http://schemas.microsoft.com/office/drawing/2014/main" id="{280997F6-85EB-4C7B-9953-5C6A824276C7}"/>
                </a:ext>
              </a:extLst>
            </p:cNvPr>
            <p:cNvSpPr/>
            <p:nvPr/>
          </p:nvSpPr>
          <p:spPr>
            <a:xfrm>
              <a:off x="6037066" y="4605263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ľiḓé">
              <a:extLst>
                <a:ext uri="{FF2B5EF4-FFF2-40B4-BE49-F238E27FC236}">
                  <a16:creationId xmlns="" xmlns:a16="http://schemas.microsoft.com/office/drawing/2014/main" id="{BD1C8AC1-033E-417B-9FF1-7BBE6190003C}"/>
                </a:ext>
              </a:extLst>
            </p:cNvPr>
            <p:cNvSpPr/>
            <p:nvPr/>
          </p:nvSpPr>
          <p:spPr>
            <a:xfrm>
              <a:off x="6037066" y="5428997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îṡ1îḑe">
              <a:extLst>
                <a:ext uri="{FF2B5EF4-FFF2-40B4-BE49-F238E27FC236}">
                  <a16:creationId xmlns="" xmlns:a16="http://schemas.microsoft.com/office/drawing/2014/main" id="{EAACB557-DF7B-4A25-81D4-5B6809149384}"/>
                </a:ext>
              </a:extLst>
            </p:cNvPr>
            <p:cNvGrpSpPr/>
            <p:nvPr/>
          </p:nvGrpSpPr>
          <p:grpSpPr>
            <a:xfrm>
              <a:off x="681977" y="1593226"/>
              <a:ext cx="958074" cy="4079024"/>
              <a:chOff x="1578344" y="1593226"/>
              <a:chExt cx="958074" cy="4079024"/>
            </a:xfrm>
          </p:grpSpPr>
          <p:sp>
            <p:nvSpPr>
              <p:cNvPr id="24" name="ïṩḷíḑè">
                <a:extLst>
                  <a:ext uri="{FF2B5EF4-FFF2-40B4-BE49-F238E27FC236}">
                    <a16:creationId xmlns="" xmlns:a16="http://schemas.microsoft.com/office/drawing/2014/main" id="{1EC3D9E2-B7CB-4A9D-BDDC-084C9EF7F235}"/>
                  </a:ext>
                </a:extLst>
              </p:cNvPr>
              <p:cNvSpPr/>
              <p:nvPr/>
            </p:nvSpPr>
            <p:spPr>
              <a:xfrm>
                <a:off x="1670094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5" name="iṡļíḓe">
                <a:extLst>
                  <a:ext uri="{FF2B5EF4-FFF2-40B4-BE49-F238E27FC236}">
                    <a16:creationId xmlns="" xmlns:a16="http://schemas.microsoft.com/office/drawing/2014/main" id="{2422A0F9-4B2D-4CEE-A7B7-797B80D72C96}"/>
                  </a:ext>
                </a:extLst>
              </p:cNvPr>
              <p:cNvSpPr/>
              <p:nvPr/>
            </p:nvSpPr>
            <p:spPr>
              <a:xfrm>
                <a:off x="1670094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65%</a:t>
                </a:r>
              </a:p>
            </p:txBody>
          </p:sp>
          <p:sp>
            <p:nvSpPr>
              <p:cNvPr id="26" name="ísļidê">
                <a:extLst>
                  <a:ext uri="{FF2B5EF4-FFF2-40B4-BE49-F238E27FC236}">
                    <a16:creationId xmlns="" xmlns:a16="http://schemas.microsoft.com/office/drawing/2014/main" id="{09874FEC-6298-42D6-B5AB-48F86A7D11DF}"/>
                  </a:ext>
                </a:extLst>
              </p:cNvPr>
              <p:cNvSpPr/>
              <p:nvPr/>
            </p:nvSpPr>
            <p:spPr>
              <a:xfrm>
                <a:off x="1670094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45%</a:t>
                </a:r>
              </a:p>
            </p:txBody>
          </p:sp>
          <p:sp>
            <p:nvSpPr>
              <p:cNvPr id="27" name="îš1îḍe">
                <a:extLst>
                  <a:ext uri="{FF2B5EF4-FFF2-40B4-BE49-F238E27FC236}">
                    <a16:creationId xmlns="" xmlns:a16="http://schemas.microsoft.com/office/drawing/2014/main" id="{2C97DF49-924A-44CE-87A3-516A8D733DD4}"/>
                  </a:ext>
                </a:extLst>
              </p:cNvPr>
              <p:cNvSpPr/>
              <p:nvPr/>
            </p:nvSpPr>
            <p:spPr>
              <a:xfrm>
                <a:off x="1670094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97%</a:t>
                </a:r>
              </a:p>
            </p:txBody>
          </p:sp>
          <p:grpSp>
            <p:nvGrpSpPr>
              <p:cNvPr id="28" name="is1iďe">
                <a:extLst>
                  <a:ext uri="{FF2B5EF4-FFF2-40B4-BE49-F238E27FC236}">
                    <a16:creationId xmlns="" xmlns:a16="http://schemas.microsoft.com/office/drawing/2014/main" id="{672699EE-A9FB-4B99-9127-C84219D9F9E4}"/>
                  </a:ext>
                </a:extLst>
              </p:cNvPr>
              <p:cNvGrpSpPr/>
              <p:nvPr/>
            </p:nvGrpSpPr>
            <p:grpSpPr>
              <a:xfrm>
                <a:off x="1578344" y="1593226"/>
                <a:ext cx="958074" cy="958074"/>
                <a:chOff x="1578344" y="1593226"/>
                <a:chExt cx="958074" cy="958074"/>
              </a:xfrm>
            </p:grpSpPr>
            <p:sp>
              <p:nvSpPr>
                <p:cNvPr id="29" name="iṧḻïďé">
                  <a:extLst>
                    <a:ext uri="{FF2B5EF4-FFF2-40B4-BE49-F238E27FC236}">
                      <a16:creationId xmlns="" xmlns:a16="http://schemas.microsoft.com/office/drawing/2014/main" id="{EB14B8E2-50D0-4A5F-A56F-4F99721FC27D}"/>
                    </a:ext>
                  </a:extLst>
                </p:cNvPr>
                <p:cNvSpPr/>
                <p:nvPr/>
              </p:nvSpPr>
              <p:spPr>
                <a:xfrm>
                  <a:off x="1578344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š1ïḑé">
                  <a:extLst>
                    <a:ext uri="{FF2B5EF4-FFF2-40B4-BE49-F238E27FC236}">
                      <a16:creationId xmlns="" xmlns:a16="http://schemas.microsoft.com/office/drawing/2014/main" id="{1D76C2CD-0242-4421-B7AE-D8038393A332}"/>
                    </a:ext>
                  </a:extLst>
                </p:cNvPr>
                <p:cNvSpPr/>
                <p:nvPr/>
              </p:nvSpPr>
              <p:spPr>
                <a:xfrm>
                  <a:off x="1903682" y="1806478"/>
                  <a:ext cx="307404" cy="5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52" y="0"/>
                      </a:moveTo>
                      <a:cubicBezTo>
                        <a:pt x="9244" y="0"/>
                        <a:pt x="8131" y="263"/>
                        <a:pt x="7210" y="796"/>
                      </a:cubicBezTo>
                      <a:cubicBezTo>
                        <a:pt x="6289" y="1328"/>
                        <a:pt x="5826" y="1977"/>
                        <a:pt x="5826" y="2733"/>
                      </a:cubicBezTo>
                      <a:cubicBezTo>
                        <a:pt x="5826" y="3489"/>
                        <a:pt x="6289" y="4134"/>
                        <a:pt x="7210" y="4666"/>
                      </a:cubicBezTo>
                      <a:cubicBezTo>
                        <a:pt x="8131" y="5199"/>
                        <a:pt x="9245" y="5462"/>
                        <a:pt x="10552" y="5462"/>
                      </a:cubicBezTo>
                      <a:cubicBezTo>
                        <a:pt x="11859" y="5462"/>
                        <a:pt x="12974" y="5199"/>
                        <a:pt x="13895" y="4666"/>
                      </a:cubicBezTo>
                      <a:cubicBezTo>
                        <a:pt x="14815" y="4134"/>
                        <a:pt x="15279" y="3489"/>
                        <a:pt x="15279" y="2733"/>
                      </a:cubicBezTo>
                      <a:cubicBezTo>
                        <a:pt x="15279" y="1977"/>
                        <a:pt x="14815" y="1329"/>
                        <a:pt x="13895" y="796"/>
                      </a:cubicBezTo>
                      <a:cubicBezTo>
                        <a:pt x="12974" y="263"/>
                        <a:pt x="11859" y="0"/>
                        <a:pt x="10552" y="0"/>
                      </a:cubicBezTo>
                      <a:close/>
                      <a:moveTo>
                        <a:pt x="4049" y="5989"/>
                      </a:moveTo>
                      <a:cubicBezTo>
                        <a:pt x="2924" y="5989"/>
                        <a:pt x="1967" y="6216"/>
                        <a:pt x="1180" y="6671"/>
                      </a:cubicBezTo>
                      <a:cubicBezTo>
                        <a:pt x="394" y="7126"/>
                        <a:pt x="0" y="7679"/>
                        <a:pt x="0" y="8330"/>
                      </a:cubicBezTo>
                      <a:lnTo>
                        <a:pt x="0" y="13405"/>
                      </a:lnTo>
                      <a:cubicBezTo>
                        <a:pt x="0" y="13730"/>
                        <a:pt x="197" y="14006"/>
                        <a:pt x="590" y="14234"/>
                      </a:cubicBezTo>
                      <a:cubicBezTo>
                        <a:pt x="984" y="14462"/>
                        <a:pt x="1462" y="14575"/>
                        <a:pt x="2025" y="14575"/>
                      </a:cubicBezTo>
                      <a:cubicBezTo>
                        <a:pt x="2587" y="14575"/>
                        <a:pt x="3065" y="14462"/>
                        <a:pt x="3459" y="14234"/>
                      </a:cubicBezTo>
                      <a:cubicBezTo>
                        <a:pt x="3852" y="14006"/>
                        <a:pt x="4049" y="13730"/>
                        <a:pt x="4049" y="13405"/>
                      </a:cubicBezTo>
                      <a:lnTo>
                        <a:pt x="4049" y="9109"/>
                      </a:lnTo>
                      <a:lnTo>
                        <a:pt x="5404" y="9109"/>
                      </a:lnTo>
                      <a:lnTo>
                        <a:pt x="5404" y="20236"/>
                      </a:lnTo>
                      <a:cubicBezTo>
                        <a:pt x="5404" y="20610"/>
                        <a:pt x="5632" y="20928"/>
                        <a:pt x="6095" y="21196"/>
                      </a:cubicBezTo>
                      <a:cubicBezTo>
                        <a:pt x="6559" y="21464"/>
                        <a:pt x="7117" y="21600"/>
                        <a:pt x="7763" y="21600"/>
                      </a:cubicBezTo>
                      <a:cubicBezTo>
                        <a:pt x="8410" y="21600"/>
                        <a:pt x="8967" y="21464"/>
                        <a:pt x="9431" y="21196"/>
                      </a:cubicBezTo>
                      <a:cubicBezTo>
                        <a:pt x="9895" y="20928"/>
                        <a:pt x="10123" y="20610"/>
                        <a:pt x="10123" y="20236"/>
                      </a:cubicBezTo>
                      <a:lnTo>
                        <a:pt x="10123" y="14575"/>
                      </a:lnTo>
                      <a:lnTo>
                        <a:pt x="11477" y="14575"/>
                      </a:lnTo>
                      <a:lnTo>
                        <a:pt x="11477" y="20236"/>
                      </a:lnTo>
                      <a:cubicBezTo>
                        <a:pt x="11477" y="20610"/>
                        <a:pt x="11705" y="20932"/>
                        <a:pt x="12169" y="21200"/>
                      </a:cubicBezTo>
                      <a:cubicBezTo>
                        <a:pt x="12633" y="21468"/>
                        <a:pt x="13190" y="21600"/>
                        <a:pt x="13837" y="21600"/>
                      </a:cubicBezTo>
                      <a:cubicBezTo>
                        <a:pt x="14484" y="21600"/>
                        <a:pt x="15041" y="21468"/>
                        <a:pt x="15505" y="21200"/>
                      </a:cubicBezTo>
                      <a:cubicBezTo>
                        <a:pt x="15968" y="20931"/>
                        <a:pt x="16196" y="20610"/>
                        <a:pt x="16196" y="20236"/>
                      </a:cubicBezTo>
                      <a:lnTo>
                        <a:pt x="16196" y="9109"/>
                      </a:lnTo>
                      <a:lnTo>
                        <a:pt x="17551" y="9109"/>
                      </a:lnTo>
                      <a:lnTo>
                        <a:pt x="17551" y="13405"/>
                      </a:lnTo>
                      <a:cubicBezTo>
                        <a:pt x="17551" y="13730"/>
                        <a:pt x="17746" y="14007"/>
                        <a:pt x="18141" y="14234"/>
                      </a:cubicBezTo>
                      <a:cubicBezTo>
                        <a:pt x="18534" y="14462"/>
                        <a:pt x="19013" y="14575"/>
                        <a:pt x="19575" y="14575"/>
                      </a:cubicBezTo>
                      <a:cubicBezTo>
                        <a:pt x="20138" y="14575"/>
                        <a:pt x="20617" y="14462"/>
                        <a:pt x="21010" y="14234"/>
                      </a:cubicBezTo>
                      <a:cubicBezTo>
                        <a:pt x="21403" y="14007"/>
                        <a:pt x="21600" y="13730"/>
                        <a:pt x="21600" y="13405"/>
                      </a:cubicBezTo>
                      <a:lnTo>
                        <a:pt x="21600" y="8330"/>
                      </a:lnTo>
                      <a:cubicBezTo>
                        <a:pt x="21600" y="7679"/>
                        <a:pt x="21208" y="7126"/>
                        <a:pt x="20420" y="6671"/>
                      </a:cubicBezTo>
                      <a:cubicBezTo>
                        <a:pt x="19633" y="6216"/>
                        <a:pt x="18675" y="5989"/>
                        <a:pt x="17551" y="5989"/>
                      </a:cubicBezTo>
                      <a:lnTo>
                        <a:pt x="4049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išḷîḋé">
              <a:extLst>
                <a:ext uri="{FF2B5EF4-FFF2-40B4-BE49-F238E27FC236}">
                  <a16:creationId xmlns="" xmlns:a16="http://schemas.microsoft.com/office/drawing/2014/main" id="{369D2CE6-21FE-4902-ABF7-245C90A1FF4C}"/>
                </a:ext>
              </a:extLst>
            </p:cNvPr>
            <p:cNvGrpSpPr/>
            <p:nvPr/>
          </p:nvGrpSpPr>
          <p:grpSpPr>
            <a:xfrm>
              <a:off x="10562414" y="1593226"/>
              <a:ext cx="958074" cy="4079024"/>
              <a:chOff x="9596433" y="1593226"/>
              <a:chExt cx="958074" cy="4079024"/>
            </a:xfrm>
          </p:grpSpPr>
          <p:sp>
            <p:nvSpPr>
              <p:cNvPr id="17" name="iS1idè">
                <a:extLst>
                  <a:ext uri="{FF2B5EF4-FFF2-40B4-BE49-F238E27FC236}">
                    <a16:creationId xmlns="" xmlns:a16="http://schemas.microsoft.com/office/drawing/2014/main" id="{3336059A-C069-4DDC-8BFF-383ACC5C2D21}"/>
                  </a:ext>
                </a:extLst>
              </p:cNvPr>
              <p:cNvSpPr/>
              <p:nvPr/>
            </p:nvSpPr>
            <p:spPr>
              <a:xfrm>
                <a:off x="9688183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30%</a:t>
                </a:r>
              </a:p>
            </p:txBody>
          </p:sp>
          <p:sp>
            <p:nvSpPr>
              <p:cNvPr id="18" name="íṡḷïde">
                <a:extLst>
                  <a:ext uri="{FF2B5EF4-FFF2-40B4-BE49-F238E27FC236}">
                    <a16:creationId xmlns="" xmlns:a16="http://schemas.microsoft.com/office/drawing/2014/main" id="{7031F8C6-2DCB-4312-935D-858CD30ABE7D}"/>
                  </a:ext>
                </a:extLst>
              </p:cNvPr>
              <p:cNvSpPr/>
              <p:nvPr/>
            </p:nvSpPr>
            <p:spPr>
              <a:xfrm>
                <a:off x="9688183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55%</a:t>
                </a:r>
              </a:p>
            </p:txBody>
          </p:sp>
          <p:sp>
            <p:nvSpPr>
              <p:cNvPr id="19" name="íSḻíḍê">
                <a:extLst>
                  <a:ext uri="{FF2B5EF4-FFF2-40B4-BE49-F238E27FC236}">
                    <a16:creationId xmlns="" xmlns:a16="http://schemas.microsoft.com/office/drawing/2014/main" id="{24C82825-8557-4109-AA70-6094ACF5803F}"/>
                  </a:ext>
                </a:extLst>
              </p:cNvPr>
              <p:cNvSpPr/>
              <p:nvPr/>
            </p:nvSpPr>
            <p:spPr>
              <a:xfrm>
                <a:off x="9688183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0" name="îś1íḋê">
                <a:extLst>
                  <a:ext uri="{FF2B5EF4-FFF2-40B4-BE49-F238E27FC236}">
                    <a16:creationId xmlns="" xmlns:a16="http://schemas.microsoft.com/office/drawing/2014/main" id="{F3C2A1BC-83BE-4983-B7A8-3C205AD1B85E}"/>
                  </a:ext>
                </a:extLst>
              </p:cNvPr>
              <p:cNvSpPr/>
              <p:nvPr/>
            </p:nvSpPr>
            <p:spPr>
              <a:xfrm>
                <a:off x="9688183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50%</a:t>
                </a:r>
              </a:p>
            </p:txBody>
          </p:sp>
          <p:grpSp>
            <p:nvGrpSpPr>
              <p:cNvPr id="21" name="íṧľiḍe">
                <a:extLst>
                  <a:ext uri="{FF2B5EF4-FFF2-40B4-BE49-F238E27FC236}">
                    <a16:creationId xmlns="" xmlns:a16="http://schemas.microsoft.com/office/drawing/2014/main" id="{771C01F4-11D2-42E4-8502-AF92C0A1345D}"/>
                  </a:ext>
                </a:extLst>
              </p:cNvPr>
              <p:cNvGrpSpPr/>
              <p:nvPr/>
            </p:nvGrpSpPr>
            <p:grpSpPr>
              <a:xfrm>
                <a:off x="9596433" y="1593226"/>
                <a:ext cx="958074" cy="958074"/>
                <a:chOff x="9596433" y="1593226"/>
                <a:chExt cx="958074" cy="958074"/>
              </a:xfrm>
            </p:grpSpPr>
            <p:sp>
              <p:nvSpPr>
                <p:cNvPr id="22" name="îśľïḓê">
                  <a:extLst>
                    <a:ext uri="{FF2B5EF4-FFF2-40B4-BE49-F238E27FC236}">
                      <a16:creationId xmlns="" xmlns:a16="http://schemas.microsoft.com/office/drawing/2014/main" id="{B7AE79F3-F36B-4B7E-902B-3C34F57508FC}"/>
                    </a:ext>
                  </a:extLst>
                </p:cNvPr>
                <p:cNvSpPr/>
                <p:nvPr/>
              </p:nvSpPr>
              <p:spPr>
                <a:xfrm>
                  <a:off x="9596433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ṣļïďe">
                  <a:extLst>
                    <a:ext uri="{FF2B5EF4-FFF2-40B4-BE49-F238E27FC236}">
                      <a16:creationId xmlns="" xmlns:a16="http://schemas.microsoft.com/office/drawing/2014/main" id="{7A7EE254-20E2-408D-A2B4-E16947E9A7CD}"/>
                    </a:ext>
                  </a:extLst>
                </p:cNvPr>
                <p:cNvSpPr/>
                <p:nvPr/>
              </p:nvSpPr>
              <p:spPr>
                <a:xfrm>
                  <a:off x="9884419" y="1808011"/>
                  <a:ext cx="382091" cy="528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1" y="0"/>
                      </a:moveTo>
                      <a:cubicBezTo>
                        <a:pt x="9724" y="0"/>
                        <a:pt x="8834" y="267"/>
                        <a:pt x="8097" y="800"/>
                      </a:cubicBezTo>
                      <a:cubicBezTo>
                        <a:pt x="7361" y="1332"/>
                        <a:pt x="6990" y="1977"/>
                        <a:pt x="6990" y="2733"/>
                      </a:cubicBezTo>
                      <a:cubicBezTo>
                        <a:pt x="6990" y="3489"/>
                        <a:pt x="7360" y="4134"/>
                        <a:pt x="8097" y="4666"/>
                      </a:cubicBezTo>
                      <a:cubicBezTo>
                        <a:pt x="8834" y="5199"/>
                        <a:pt x="9724" y="5462"/>
                        <a:pt x="10771" y="5462"/>
                      </a:cubicBezTo>
                      <a:cubicBezTo>
                        <a:pt x="11817" y="5462"/>
                        <a:pt x="12708" y="5199"/>
                        <a:pt x="13445" y="4666"/>
                      </a:cubicBezTo>
                      <a:cubicBezTo>
                        <a:pt x="14182" y="4134"/>
                        <a:pt x="14551" y="3489"/>
                        <a:pt x="14551" y="2733"/>
                      </a:cubicBezTo>
                      <a:cubicBezTo>
                        <a:pt x="14551" y="1977"/>
                        <a:pt x="14182" y="1333"/>
                        <a:pt x="13445" y="800"/>
                      </a:cubicBezTo>
                      <a:cubicBezTo>
                        <a:pt x="12708" y="267"/>
                        <a:pt x="11816" y="0"/>
                        <a:pt x="10771" y="0"/>
                      </a:cubicBezTo>
                      <a:close/>
                      <a:moveTo>
                        <a:pt x="7561" y="5989"/>
                      </a:moveTo>
                      <a:cubicBezTo>
                        <a:pt x="6403" y="5989"/>
                        <a:pt x="5411" y="6424"/>
                        <a:pt x="4590" y="7294"/>
                      </a:cubicBezTo>
                      <a:lnTo>
                        <a:pt x="274" y="11977"/>
                      </a:lnTo>
                      <a:cubicBezTo>
                        <a:pt x="94" y="12172"/>
                        <a:pt x="0" y="12385"/>
                        <a:pt x="0" y="12621"/>
                      </a:cubicBezTo>
                      <a:cubicBezTo>
                        <a:pt x="0" y="12947"/>
                        <a:pt x="157" y="13224"/>
                        <a:pt x="472" y="13451"/>
                      </a:cubicBezTo>
                      <a:cubicBezTo>
                        <a:pt x="787" y="13679"/>
                        <a:pt x="1169" y="13792"/>
                        <a:pt x="1619" y="13792"/>
                      </a:cubicBezTo>
                      <a:cubicBezTo>
                        <a:pt x="2193" y="13792"/>
                        <a:pt x="2644" y="13619"/>
                        <a:pt x="2971" y="13270"/>
                      </a:cubicBezTo>
                      <a:lnTo>
                        <a:pt x="6804" y="9109"/>
                      </a:lnTo>
                      <a:lnTo>
                        <a:pt x="7561" y="9109"/>
                      </a:lnTo>
                      <a:lnTo>
                        <a:pt x="7561" y="10722"/>
                      </a:lnTo>
                      <a:lnTo>
                        <a:pt x="3396" y="15734"/>
                      </a:lnTo>
                      <a:cubicBezTo>
                        <a:pt x="3295" y="15855"/>
                        <a:pt x="3245" y="15987"/>
                        <a:pt x="3245" y="16134"/>
                      </a:cubicBezTo>
                      <a:cubicBezTo>
                        <a:pt x="3245" y="16345"/>
                        <a:pt x="3351" y="16531"/>
                        <a:pt x="3565" y="16685"/>
                      </a:cubicBezTo>
                      <a:cubicBezTo>
                        <a:pt x="3778" y="16840"/>
                        <a:pt x="4029" y="16917"/>
                        <a:pt x="4322" y="16917"/>
                      </a:cubicBezTo>
                      <a:lnTo>
                        <a:pt x="7561" y="16917"/>
                      </a:lnTo>
                      <a:lnTo>
                        <a:pt x="7561" y="20236"/>
                      </a:lnTo>
                      <a:cubicBezTo>
                        <a:pt x="7561" y="20610"/>
                        <a:pt x="7743" y="20932"/>
                        <a:pt x="8115" y="21200"/>
                      </a:cubicBezTo>
                      <a:cubicBezTo>
                        <a:pt x="8487" y="21468"/>
                        <a:pt x="8931" y="21600"/>
                        <a:pt x="9449" y="21600"/>
                      </a:cubicBezTo>
                      <a:lnTo>
                        <a:pt x="12151" y="21600"/>
                      </a:lnTo>
                      <a:cubicBezTo>
                        <a:pt x="12669" y="21600"/>
                        <a:pt x="13114" y="21468"/>
                        <a:pt x="13485" y="21200"/>
                      </a:cubicBezTo>
                      <a:cubicBezTo>
                        <a:pt x="13857" y="20932"/>
                        <a:pt x="14039" y="20610"/>
                        <a:pt x="14039" y="20236"/>
                      </a:cubicBezTo>
                      <a:lnTo>
                        <a:pt x="14039" y="16917"/>
                      </a:lnTo>
                      <a:lnTo>
                        <a:pt x="17278" y="16917"/>
                      </a:lnTo>
                      <a:cubicBezTo>
                        <a:pt x="17570" y="16917"/>
                        <a:pt x="17827" y="16840"/>
                        <a:pt x="18041" y="16685"/>
                      </a:cubicBezTo>
                      <a:cubicBezTo>
                        <a:pt x="18254" y="16531"/>
                        <a:pt x="18361" y="16345"/>
                        <a:pt x="18361" y="16134"/>
                      </a:cubicBezTo>
                      <a:cubicBezTo>
                        <a:pt x="18361" y="15987"/>
                        <a:pt x="18311" y="15855"/>
                        <a:pt x="18210" y="15734"/>
                      </a:cubicBezTo>
                      <a:lnTo>
                        <a:pt x="14039" y="10722"/>
                      </a:lnTo>
                      <a:lnTo>
                        <a:pt x="14039" y="9109"/>
                      </a:lnTo>
                      <a:lnTo>
                        <a:pt x="14802" y="9109"/>
                      </a:lnTo>
                      <a:lnTo>
                        <a:pt x="18629" y="13270"/>
                      </a:lnTo>
                      <a:cubicBezTo>
                        <a:pt x="18956" y="13620"/>
                        <a:pt x="19407" y="13792"/>
                        <a:pt x="19981" y="13792"/>
                      </a:cubicBezTo>
                      <a:cubicBezTo>
                        <a:pt x="20431" y="13792"/>
                        <a:pt x="20813" y="13678"/>
                        <a:pt x="21128" y="13451"/>
                      </a:cubicBezTo>
                      <a:cubicBezTo>
                        <a:pt x="21443" y="13223"/>
                        <a:pt x="21600" y="12947"/>
                        <a:pt x="21600" y="12621"/>
                      </a:cubicBezTo>
                      <a:cubicBezTo>
                        <a:pt x="21600" y="12385"/>
                        <a:pt x="21506" y="12172"/>
                        <a:pt x="21326" y="11977"/>
                      </a:cubicBezTo>
                      <a:lnTo>
                        <a:pt x="17010" y="7294"/>
                      </a:lnTo>
                      <a:cubicBezTo>
                        <a:pt x="16189" y="6424"/>
                        <a:pt x="15198" y="5989"/>
                        <a:pt x="14039" y="5989"/>
                      </a:cubicBezTo>
                      <a:lnTo>
                        <a:pt x="7561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ïṩḷîdê">
              <a:extLst>
                <a:ext uri="{FF2B5EF4-FFF2-40B4-BE49-F238E27FC236}">
                  <a16:creationId xmlns="" xmlns:a16="http://schemas.microsoft.com/office/drawing/2014/main" id="{57800BC7-052A-41DA-BDA9-EE3E8F1256BE}"/>
                </a:ext>
              </a:extLst>
            </p:cNvPr>
            <p:cNvSpPr/>
            <p:nvPr/>
          </p:nvSpPr>
          <p:spPr>
            <a:xfrm>
              <a:off x="5598103" y="3229999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$ḷîḑê">
              <a:extLst>
                <a:ext uri="{FF2B5EF4-FFF2-40B4-BE49-F238E27FC236}">
                  <a16:creationId xmlns="" xmlns:a16="http://schemas.microsoft.com/office/drawing/2014/main" id="{8186FB92-2693-48BD-9EA2-634B44336AFB}"/>
                </a:ext>
              </a:extLst>
            </p:cNvPr>
            <p:cNvSpPr/>
            <p:nvPr/>
          </p:nvSpPr>
          <p:spPr>
            <a:xfrm>
              <a:off x="5598103" y="4048695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î$ľíḋè">
              <a:extLst>
                <a:ext uri="{FF2B5EF4-FFF2-40B4-BE49-F238E27FC236}">
                  <a16:creationId xmlns="" xmlns:a16="http://schemas.microsoft.com/office/drawing/2014/main" id="{BFCF6E7A-A02E-4369-89D1-A06A629DC264}"/>
                </a:ext>
              </a:extLst>
            </p:cNvPr>
            <p:cNvSpPr/>
            <p:nvPr/>
          </p:nvSpPr>
          <p:spPr>
            <a:xfrm>
              <a:off x="5598103" y="4877471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ṧḷíḑê">
              <a:extLst>
                <a:ext uri="{FF2B5EF4-FFF2-40B4-BE49-F238E27FC236}">
                  <a16:creationId xmlns="" xmlns:a16="http://schemas.microsoft.com/office/drawing/2014/main" id="{5CEB090A-7C8D-41EE-BB73-E275032BA835}"/>
                </a:ext>
              </a:extLst>
            </p:cNvPr>
            <p:cNvSpPr/>
            <p:nvPr/>
          </p:nvSpPr>
          <p:spPr>
            <a:xfrm>
              <a:off x="5598103" y="5696722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5356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šḷîḋè">
            <a:extLst>
              <a:ext uri="{FF2B5EF4-FFF2-40B4-BE49-F238E27FC236}">
                <a16:creationId xmlns="" xmlns:a16="http://schemas.microsoft.com/office/drawing/2014/main" id="{0077E179-A543-4B0C-BD3F-A22825CC741F}"/>
              </a:ext>
            </a:extLst>
          </p:cNvPr>
          <p:cNvSpPr/>
          <p:nvPr/>
        </p:nvSpPr>
        <p:spPr bwMode="auto">
          <a:xfrm>
            <a:off x="0" y="642938"/>
            <a:ext cx="4111625" cy="5822951"/>
          </a:xfrm>
          <a:custGeom>
            <a:avLst/>
            <a:gdLst>
              <a:gd name="connsiteX0" fmla="*/ 1340314 w 4111625"/>
              <a:gd name="connsiteY0" fmla="*/ 249119 h 5822951"/>
              <a:gd name="connsiteX1" fmla="*/ 1360734 w 4111625"/>
              <a:gd name="connsiteY1" fmla="*/ 250397 h 5822951"/>
              <a:gd name="connsiteX2" fmla="*/ 1350927 w 4111625"/>
              <a:gd name="connsiteY2" fmla="*/ 249783 h 5822951"/>
              <a:gd name="connsiteX3" fmla="*/ 1302697 w 4111625"/>
              <a:gd name="connsiteY3" fmla="*/ 246765 h 5822951"/>
              <a:gd name="connsiteX4" fmla="*/ 1327635 w 4111625"/>
              <a:gd name="connsiteY4" fmla="*/ 248326 h 5822951"/>
              <a:gd name="connsiteX5" fmla="*/ 1340314 w 4111625"/>
              <a:gd name="connsiteY5" fmla="*/ 249119 h 5822951"/>
              <a:gd name="connsiteX6" fmla="*/ 1315376 w 4111625"/>
              <a:gd name="connsiteY6" fmla="*/ 247559 h 5822951"/>
              <a:gd name="connsiteX7" fmla="*/ 1282278 w 4111625"/>
              <a:gd name="connsiteY7" fmla="*/ 245487 h 5822951"/>
              <a:gd name="connsiteX8" fmla="*/ 1292085 w 4111625"/>
              <a:gd name="connsiteY8" fmla="*/ 246101 h 5822951"/>
              <a:gd name="connsiteX9" fmla="*/ 1302697 w 4111625"/>
              <a:gd name="connsiteY9" fmla="*/ 246765 h 5822951"/>
              <a:gd name="connsiteX10" fmla="*/ 3616367 w 4111625"/>
              <a:gd name="connsiteY10" fmla="*/ 0 h 5822951"/>
              <a:gd name="connsiteX11" fmla="*/ 3616367 w 4111625"/>
              <a:gd name="connsiteY11" fmla="*/ 19639 h 5822951"/>
              <a:gd name="connsiteX12" fmla="*/ 3645788 w 4111625"/>
              <a:gd name="connsiteY12" fmla="*/ 4939198 h 5822951"/>
              <a:gd name="connsiteX13" fmla="*/ 3645788 w 4111625"/>
              <a:gd name="connsiteY13" fmla="*/ 4968657 h 5822951"/>
              <a:gd name="connsiteX14" fmla="*/ 3621270 w 4111625"/>
              <a:gd name="connsiteY14" fmla="*/ 4978476 h 5822951"/>
              <a:gd name="connsiteX15" fmla="*/ 3400611 w 4111625"/>
              <a:gd name="connsiteY15" fmla="*/ 5066851 h 5822951"/>
              <a:gd name="connsiteX16" fmla="*/ 3179951 w 4111625"/>
              <a:gd name="connsiteY16" fmla="*/ 5140497 h 5822951"/>
              <a:gd name="connsiteX17" fmla="*/ 3067169 w 4111625"/>
              <a:gd name="connsiteY17" fmla="*/ 5169956 h 5822951"/>
              <a:gd name="connsiteX18" fmla="*/ 2954388 w 4111625"/>
              <a:gd name="connsiteY18" fmla="*/ 5199414 h 5822951"/>
              <a:gd name="connsiteX19" fmla="*/ 2841606 w 4111625"/>
              <a:gd name="connsiteY19" fmla="*/ 5223963 h 5822951"/>
              <a:gd name="connsiteX20" fmla="*/ 2782764 w 4111625"/>
              <a:gd name="connsiteY20" fmla="*/ 5233783 h 5822951"/>
              <a:gd name="connsiteX21" fmla="*/ 2723921 w 4111625"/>
              <a:gd name="connsiteY21" fmla="*/ 5238692 h 5822951"/>
              <a:gd name="connsiteX22" fmla="*/ 2488551 w 4111625"/>
              <a:gd name="connsiteY22" fmla="*/ 5258331 h 5822951"/>
              <a:gd name="connsiteX23" fmla="*/ 2473840 w 4111625"/>
              <a:gd name="connsiteY23" fmla="*/ 5258331 h 5822951"/>
              <a:gd name="connsiteX24" fmla="*/ 2459129 w 4111625"/>
              <a:gd name="connsiteY24" fmla="*/ 5258331 h 5822951"/>
              <a:gd name="connsiteX25" fmla="*/ 2429708 w 4111625"/>
              <a:gd name="connsiteY25" fmla="*/ 5258331 h 5822951"/>
              <a:gd name="connsiteX26" fmla="*/ 2370865 w 4111625"/>
              <a:gd name="connsiteY26" fmla="*/ 5253421 h 5822951"/>
              <a:gd name="connsiteX27" fmla="*/ 2258084 w 4111625"/>
              <a:gd name="connsiteY27" fmla="*/ 5248512 h 5822951"/>
              <a:gd name="connsiteX28" fmla="*/ 2022714 w 4111625"/>
              <a:gd name="connsiteY28" fmla="*/ 5228873 h 5822951"/>
              <a:gd name="connsiteX29" fmla="*/ 1797150 w 4111625"/>
              <a:gd name="connsiteY29" fmla="*/ 5209234 h 5822951"/>
              <a:gd name="connsiteX30" fmla="*/ 1679465 w 4111625"/>
              <a:gd name="connsiteY30" fmla="*/ 5194505 h 5822951"/>
              <a:gd name="connsiteX31" fmla="*/ 1566684 w 4111625"/>
              <a:gd name="connsiteY31" fmla="*/ 5189595 h 5822951"/>
              <a:gd name="connsiteX32" fmla="*/ 1453902 w 4111625"/>
              <a:gd name="connsiteY32" fmla="*/ 5179775 h 5822951"/>
              <a:gd name="connsiteX33" fmla="*/ 1399963 w 4111625"/>
              <a:gd name="connsiteY33" fmla="*/ 5179775 h 5822951"/>
              <a:gd name="connsiteX34" fmla="*/ 1341120 w 4111625"/>
              <a:gd name="connsiteY34" fmla="*/ 5179775 h 5822951"/>
              <a:gd name="connsiteX35" fmla="*/ 1115557 w 4111625"/>
              <a:gd name="connsiteY35" fmla="*/ 5189595 h 5822951"/>
              <a:gd name="connsiteX36" fmla="*/ 1061618 w 4111625"/>
              <a:gd name="connsiteY36" fmla="*/ 5194505 h 5822951"/>
              <a:gd name="connsiteX37" fmla="*/ 1007679 w 4111625"/>
              <a:gd name="connsiteY37" fmla="*/ 5204324 h 5822951"/>
              <a:gd name="connsiteX38" fmla="*/ 953740 w 4111625"/>
              <a:gd name="connsiteY38" fmla="*/ 5214144 h 5822951"/>
              <a:gd name="connsiteX39" fmla="*/ 939029 w 4111625"/>
              <a:gd name="connsiteY39" fmla="*/ 5219053 h 5822951"/>
              <a:gd name="connsiteX40" fmla="*/ 934126 w 4111625"/>
              <a:gd name="connsiteY40" fmla="*/ 5219053 h 5822951"/>
              <a:gd name="connsiteX41" fmla="*/ 929222 w 4111625"/>
              <a:gd name="connsiteY41" fmla="*/ 5219053 h 5822951"/>
              <a:gd name="connsiteX42" fmla="*/ 899800 w 4111625"/>
              <a:gd name="connsiteY42" fmla="*/ 5228873 h 5822951"/>
              <a:gd name="connsiteX43" fmla="*/ 845862 w 4111625"/>
              <a:gd name="connsiteY43" fmla="*/ 5243602 h 5822951"/>
              <a:gd name="connsiteX44" fmla="*/ 791922 w 4111625"/>
              <a:gd name="connsiteY44" fmla="*/ 5258331 h 5822951"/>
              <a:gd name="connsiteX45" fmla="*/ 684044 w 4111625"/>
              <a:gd name="connsiteY45" fmla="*/ 5292699 h 5822951"/>
              <a:gd name="connsiteX46" fmla="*/ 512421 w 4111625"/>
              <a:gd name="connsiteY46" fmla="*/ 5361436 h 5822951"/>
              <a:gd name="connsiteX47" fmla="*/ 639912 w 4111625"/>
              <a:gd name="connsiteY47" fmla="*/ 5336887 h 5822951"/>
              <a:gd name="connsiteX48" fmla="*/ 708563 w 4111625"/>
              <a:gd name="connsiteY48" fmla="*/ 5327068 h 5822951"/>
              <a:gd name="connsiteX49" fmla="*/ 777212 w 4111625"/>
              <a:gd name="connsiteY49" fmla="*/ 5322158 h 5822951"/>
              <a:gd name="connsiteX50" fmla="*/ 806633 w 4111625"/>
              <a:gd name="connsiteY50" fmla="*/ 5322158 h 5822951"/>
              <a:gd name="connsiteX51" fmla="*/ 840958 w 4111625"/>
              <a:gd name="connsiteY51" fmla="*/ 5317248 h 5822951"/>
              <a:gd name="connsiteX52" fmla="*/ 909608 w 4111625"/>
              <a:gd name="connsiteY52" fmla="*/ 5317248 h 5822951"/>
              <a:gd name="connsiteX53" fmla="*/ 978258 w 4111625"/>
              <a:gd name="connsiteY53" fmla="*/ 5317248 h 5822951"/>
              <a:gd name="connsiteX54" fmla="*/ 1046907 w 4111625"/>
              <a:gd name="connsiteY54" fmla="*/ 5317248 h 5822951"/>
              <a:gd name="connsiteX55" fmla="*/ 1081232 w 4111625"/>
              <a:gd name="connsiteY55" fmla="*/ 5317248 h 5822951"/>
              <a:gd name="connsiteX56" fmla="*/ 1110653 w 4111625"/>
              <a:gd name="connsiteY56" fmla="*/ 5322158 h 5822951"/>
              <a:gd name="connsiteX57" fmla="*/ 1174400 w 4111625"/>
              <a:gd name="connsiteY57" fmla="*/ 5327068 h 5822951"/>
              <a:gd name="connsiteX58" fmla="*/ 1194014 w 4111625"/>
              <a:gd name="connsiteY58" fmla="*/ 5327068 h 5822951"/>
              <a:gd name="connsiteX59" fmla="*/ 1208724 w 4111625"/>
              <a:gd name="connsiteY59" fmla="*/ 5331977 h 5822951"/>
              <a:gd name="connsiteX60" fmla="*/ 1243049 w 4111625"/>
              <a:gd name="connsiteY60" fmla="*/ 5336887 h 5822951"/>
              <a:gd name="connsiteX61" fmla="*/ 1306795 w 4111625"/>
              <a:gd name="connsiteY61" fmla="*/ 5341797 h 5822951"/>
              <a:gd name="connsiteX62" fmla="*/ 1561780 w 4111625"/>
              <a:gd name="connsiteY62" fmla="*/ 5385984 h 5822951"/>
              <a:gd name="connsiteX63" fmla="*/ 1684369 w 4111625"/>
              <a:gd name="connsiteY63" fmla="*/ 5415443 h 5822951"/>
              <a:gd name="connsiteX64" fmla="*/ 1806957 w 4111625"/>
              <a:gd name="connsiteY64" fmla="*/ 5439992 h 5822951"/>
              <a:gd name="connsiteX65" fmla="*/ 2052135 w 4111625"/>
              <a:gd name="connsiteY65" fmla="*/ 5489089 h 5822951"/>
              <a:gd name="connsiteX66" fmla="*/ 2292409 w 4111625"/>
              <a:gd name="connsiteY66" fmla="*/ 5533277 h 5822951"/>
              <a:gd name="connsiteX67" fmla="*/ 2537586 w 4111625"/>
              <a:gd name="connsiteY67" fmla="*/ 5572555 h 5822951"/>
              <a:gd name="connsiteX68" fmla="*/ 2660175 w 4111625"/>
              <a:gd name="connsiteY68" fmla="*/ 5582374 h 5822951"/>
              <a:gd name="connsiteX69" fmla="*/ 2719017 w 4111625"/>
              <a:gd name="connsiteY69" fmla="*/ 5592193 h 5822951"/>
              <a:gd name="connsiteX70" fmla="*/ 2782764 w 4111625"/>
              <a:gd name="connsiteY70" fmla="*/ 5597103 h 5822951"/>
              <a:gd name="connsiteX71" fmla="*/ 2905352 w 4111625"/>
              <a:gd name="connsiteY71" fmla="*/ 5602013 h 5822951"/>
              <a:gd name="connsiteX72" fmla="*/ 3023037 w 4111625"/>
              <a:gd name="connsiteY72" fmla="*/ 5606923 h 5822951"/>
              <a:gd name="connsiteX73" fmla="*/ 3268215 w 4111625"/>
              <a:gd name="connsiteY73" fmla="*/ 5606923 h 5822951"/>
              <a:gd name="connsiteX74" fmla="*/ 3390804 w 4111625"/>
              <a:gd name="connsiteY74" fmla="*/ 5597103 h 5822951"/>
              <a:gd name="connsiteX75" fmla="*/ 3513392 w 4111625"/>
              <a:gd name="connsiteY75" fmla="*/ 5592193 h 5822951"/>
              <a:gd name="connsiteX76" fmla="*/ 3758570 w 4111625"/>
              <a:gd name="connsiteY76" fmla="*/ 5562735 h 5822951"/>
              <a:gd name="connsiteX77" fmla="*/ 3935098 w 4111625"/>
              <a:gd name="connsiteY77" fmla="*/ 5533277 h 5822951"/>
              <a:gd name="connsiteX78" fmla="*/ 4018458 w 4111625"/>
              <a:gd name="connsiteY78" fmla="*/ 780649 h 5822951"/>
              <a:gd name="connsiteX79" fmla="*/ 4106722 w 4111625"/>
              <a:gd name="connsiteY79" fmla="*/ 5606923 h 5822951"/>
              <a:gd name="connsiteX80" fmla="*/ 4111625 w 4111625"/>
              <a:gd name="connsiteY80" fmla="*/ 5680569 h 5822951"/>
              <a:gd name="connsiteX81" fmla="*/ 4038072 w 4111625"/>
              <a:gd name="connsiteY81" fmla="*/ 5695298 h 5822951"/>
              <a:gd name="connsiteX82" fmla="*/ 3787991 w 4111625"/>
              <a:gd name="connsiteY82" fmla="*/ 5744395 h 5822951"/>
              <a:gd name="connsiteX83" fmla="*/ 3537910 w 4111625"/>
              <a:gd name="connsiteY83" fmla="*/ 5783673 h 5822951"/>
              <a:gd name="connsiteX84" fmla="*/ 3410418 w 4111625"/>
              <a:gd name="connsiteY84" fmla="*/ 5798403 h 5822951"/>
              <a:gd name="connsiteX85" fmla="*/ 3282926 w 4111625"/>
              <a:gd name="connsiteY85" fmla="*/ 5808222 h 5822951"/>
              <a:gd name="connsiteX86" fmla="*/ 3023037 w 4111625"/>
              <a:gd name="connsiteY86" fmla="*/ 5818042 h 5822951"/>
              <a:gd name="connsiteX87" fmla="*/ 2895545 w 4111625"/>
              <a:gd name="connsiteY87" fmla="*/ 5818042 h 5822951"/>
              <a:gd name="connsiteX88" fmla="*/ 2768053 w 4111625"/>
              <a:gd name="connsiteY88" fmla="*/ 5818042 h 5822951"/>
              <a:gd name="connsiteX89" fmla="*/ 2704307 w 4111625"/>
              <a:gd name="connsiteY89" fmla="*/ 5813132 h 5822951"/>
              <a:gd name="connsiteX90" fmla="*/ 2640561 w 4111625"/>
              <a:gd name="connsiteY90" fmla="*/ 5808222 h 5822951"/>
              <a:gd name="connsiteX91" fmla="*/ 2513068 w 4111625"/>
              <a:gd name="connsiteY91" fmla="*/ 5798403 h 5822951"/>
              <a:gd name="connsiteX92" fmla="*/ 2258084 w 4111625"/>
              <a:gd name="connsiteY92" fmla="*/ 5773854 h 5822951"/>
              <a:gd name="connsiteX93" fmla="*/ 2008002 w 4111625"/>
              <a:gd name="connsiteY93" fmla="*/ 5734576 h 5822951"/>
              <a:gd name="connsiteX94" fmla="*/ 1757922 w 4111625"/>
              <a:gd name="connsiteY94" fmla="*/ 5690388 h 5822951"/>
              <a:gd name="connsiteX95" fmla="*/ 1635333 w 4111625"/>
              <a:gd name="connsiteY95" fmla="*/ 5670749 h 5822951"/>
              <a:gd name="connsiteX96" fmla="*/ 1512744 w 4111625"/>
              <a:gd name="connsiteY96" fmla="*/ 5651110 h 5822951"/>
              <a:gd name="connsiteX97" fmla="*/ 1272471 w 4111625"/>
              <a:gd name="connsiteY97" fmla="*/ 5616742 h 5822951"/>
              <a:gd name="connsiteX98" fmla="*/ 1213628 w 4111625"/>
              <a:gd name="connsiteY98" fmla="*/ 5611832 h 5822951"/>
              <a:gd name="connsiteX99" fmla="*/ 1184207 w 4111625"/>
              <a:gd name="connsiteY99" fmla="*/ 5606923 h 5822951"/>
              <a:gd name="connsiteX100" fmla="*/ 1169496 w 4111625"/>
              <a:gd name="connsiteY100" fmla="*/ 5606923 h 5822951"/>
              <a:gd name="connsiteX101" fmla="*/ 1164593 w 4111625"/>
              <a:gd name="connsiteY101" fmla="*/ 5606923 h 5822951"/>
              <a:gd name="connsiteX102" fmla="*/ 1154785 w 4111625"/>
              <a:gd name="connsiteY102" fmla="*/ 5606923 h 5822951"/>
              <a:gd name="connsiteX103" fmla="*/ 1095943 w 4111625"/>
              <a:gd name="connsiteY103" fmla="*/ 5602013 h 5822951"/>
              <a:gd name="connsiteX104" fmla="*/ 1061618 w 4111625"/>
              <a:gd name="connsiteY104" fmla="*/ 5602013 h 5822951"/>
              <a:gd name="connsiteX105" fmla="*/ 1032197 w 4111625"/>
              <a:gd name="connsiteY105" fmla="*/ 5602013 h 5822951"/>
              <a:gd name="connsiteX106" fmla="*/ 978258 w 4111625"/>
              <a:gd name="connsiteY106" fmla="*/ 5602013 h 5822951"/>
              <a:gd name="connsiteX107" fmla="*/ 919415 w 4111625"/>
              <a:gd name="connsiteY107" fmla="*/ 5606923 h 5822951"/>
              <a:gd name="connsiteX108" fmla="*/ 860573 w 4111625"/>
              <a:gd name="connsiteY108" fmla="*/ 5611832 h 5822951"/>
              <a:gd name="connsiteX109" fmla="*/ 831151 w 4111625"/>
              <a:gd name="connsiteY109" fmla="*/ 5611832 h 5822951"/>
              <a:gd name="connsiteX110" fmla="*/ 801730 w 4111625"/>
              <a:gd name="connsiteY110" fmla="*/ 5616742 h 5822951"/>
              <a:gd name="connsiteX111" fmla="*/ 747790 w 4111625"/>
              <a:gd name="connsiteY111" fmla="*/ 5621652 h 5822951"/>
              <a:gd name="connsiteX112" fmla="*/ 688948 w 4111625"/>
              <a:gd name="connsiteY112" fmla="*/ 5631471 h 5822951"/>
              <a:gd name="connsiteX113" fmla="*/ 576167 w 4111625"/>
              <a:gd name="connsiteY113" fmla="*/ 5656020 h 5822951"/>
              <a:gd name="connsiteX114" fmla="*/ 355507 w 4111625"/>
              <a:gd name="connsiteY114" fmla="*/ 5724756 h 5822951"/>
              <a:gd name="connsiteX115" fmla="*/ 306471 w 4111625"/>
              <a:gd name="connsiteY115" fmla="*/ 5749305 h 5822951"/>
              <a:gd name="connsiteX116" fmla="*/ 257436 w 4111625"/>
              <a:gd name="connsiteY116" fmla="*/ 5773854 h 5822951"/>
              <a:gd name="connsiteX117" fmla="*/ 208401 w 4111625"/>
              <a:gd name="connsiteY117" fmla="*/ 5798403 h 5822951"/>
              <a:gd name="connsiteX118" fmla="*/ 183882 w 4111625"/>
              <a:gd name="connsiteY118" fmla="*/ 5813132 h 5822951"/>
              <a:gd name="connsiteX119" fmla="*/ 174076 w 4111625"/>
              <a:gd name="connsiteY119" fmla="*/ 5818042 h 5822951"/>
              <a:gd name="connsiteX120" fmla="*/ 169172 w 4111625"/>
              <a:gd name="connsiteY120" fmla="*/ 5822951 h 5822951"/>
              <a:gd name="connsiteX121" fmla="*/ 26433 w 4111625"/>
              <a:gd name="connsiteY121" fmla="*/ 5822951 h 5822951"/>
              <a:gd name="connsiteX122" fmla="*/ 0 w 4111625"/>
              <a:gd name="connsiteY122" fmla="*/ 5822951 h 5822951"/>
              <a:gd name="connsiteX123" fmla="*/ 0 w 4111625"/>
              <a:gd name="connsiteY123" fmla="*/ 710368 h 5822951"/>
              <a:gd name="connsiteX124" fmla="*/ 2451 w 4111625"/>
              <a:gd name="connsiteY124" fmla="*/ 520433 h 5822951"/>
              <a:gd name="connsiteX125" fmla="*/ 61294 w 4111625"/>
              <a:gd name="connsiteY125" fmla="*/ 5459631 h 5822951"/>
              <a:gd name="connsiteX126" fmla="*/ 110329 w 4111625"/>
              <a:gd name="connsiteY126" fmla="*/ 5425262 h 5822951"/>
              <a:gd name="connsiteX127" fmla="*/ 164269 w 4111625"/>
              <a:gd name="connsiteY127" fmla="*/ 5395804 h 5822951"/>
              <a:gd name="connsiteX128" fmla="*/ 213304 w 4111625"/>
              <a:gd name="connsiteY128" fmla="*/ 5366345 h 5822951"/>
              <a:gd name="connsiteX129" fmla="*/ 424157 w 4111625"/>
              <a:gd name="connsiteY129" fmla="*/ 5263241 h 5822951"/>
              <a:gd name="connsiteX130" fmla="*/ 644816 w 4111625"/>
              <a:gd name="connsiteY130" fmla="*/ 5179775 h 5822951"/>
              <a:gd name="connsiteX131" fmla="*/ 757598 w 4111625"/>
              <a:gd name="connsiteY131" fmla="*/ 5145407 h 5822951"/>
              <a:gd name="connsiteX132" fmla="*/ 816441 w 4111625"/>
              <a:gd name="connsiteY132" fmla="*/ 5125768 h 5822951"/>
              <a:gd name="connsiteX133" fmla="*/ 870379 w 4111625"/>
              <a:gd name="connsiteY133" fmla="*/ 5115949 h 5822951"/>
              <a:gd name="connsiteX134" fmla="*/ 899800 w 4111625"/>
              <a:gd name="connsiteY134" fmla="*/ 5106129 h 5822951"/>
              <a:gd name="connsiteX135" fmla="*/ 904704 w 4111625"/>
              <a:gd name="connsiteY135" fmla="*/ 5106129 h 5822951"/>
              <a:gd name="connsiteX136" fmla="*/ 909608 w 4111625"/>
              <a:gd name="connsiteY136" fmla="*/ 5106129 h 5822951"/>
              <a:gd name="connsiteX137" fmla="*/ 914511 w 4111625"/>
              <a:gd name="connsiteY137" fmla="*/ 5101220 h 5822951"/>
              <a:gd name="connsiteX138" fmla="*/ 929222 w 4111625"/>
              <a:gd name="connsiteY138" fmla="*/ 5101220 h 5822951"/>
              <a:gd name="connsiteX139" fmla="*/ 988065 w 4111625"/>
              <a:gd name="connsiteY139" fmla="*/ 5091400 h 5822951"/>
              <a:gd name="connsiteX140" fmla="*/ 1046907 w 4111625"/>
              <a:gd name="connsiteY140" fmla="*/ 5081581 h 5822951"/>
              <a:gd name="connsiteX141" fmla="*/ 1105750 w 4111625"/>
              <a:gd name="connsiteY141" fmla="*/ 5076671 h 5822951"/>
              <a:gd name="connsiteX142" fmla="*/ 1341120 w 4111625"/>
              <a:gd name="connsiteY142" fmla="*/ 5066851 h 5822951"/>
              <a:gd name="connsiteX143" fmla="*/ 1399963 w 4111625"/>
              <a:gd name="connsiteY143" fmla="*/ 5066851 h 5822951"/>
              <a:gd name="connsiteX144" fmla="*/ 1458805 w 4111625"/>
              <a:gd name="connsiteY144" fmla="*/ 5071761 h 5822951"/>
              <a:gd name="connsiteX145" fmla="*/ 1576491 w 4111625"/>
              <a:gd name="connsiteY145" fmla="*/ 5076671 h 5822951"/>
              <a:gd name="connsiteX146" fmla="*/ 1694176 w 4111625"/>
              <a:gd name="connsiteY146" fmla="*/ 5086490 h 5822951"/>
              <a:gd name="connsiteX147" fmla="*/ 1806957 w 4111625"/>
              <a:gd name="connsiteY147" fmla="*/ 5101220 h 5822951"/>
              <a:gd name="connsiteX148" fmla="*/ 2037424 w 4111625"/>
              <a:gd name="connsiteY148" fmla="*/ 5125768 h 5822951"/>
              <a:gd name="connsiteX149" fmla="*/ 2262987 w 4111625"/>
              <a:gd name="connsiteY149" fmla="*/ 5145407 h 5822951"/>
              <a:gd name="connsiteX150" fmla="*/ 2375769 w 4111625"/>
              <a:gd name="connsiteY150" fmla="*/ 5155227 h 5822951"/>
              <a:gd name="connsiteX151" fmla="*/ 2434612 w 4111625"/>
              <a:gd name="connsiteY151" fmla="*/ 5155227 h 5822951"/>
              <a:gd name="connsiteX152" fmla="*/ 2464033 w 4111625"/>
              <a:gd name="connsiteY152" fmla="*/ 5160136 h 5822951"/>
              <a:gd name="connsiteX153" fmla="*/ 2478744 w 4111625"/>
              <a:gd name="connsiteY153" fmla="*/ 5160136 h 5822951"/>
              <a:gd name="connsiteX154" fmla="*/ 2488551 w 4111625"/>
              <a:gd name="connsiteY154" fmla="*/ 5160136 h 5822951"/>
              <a:gd name="connsiteX155" fmla="*/ 2714114 w 4111625"/>
              <a:gd name="connsiteY155" fmla="*/ 5145407 h 5822951"/>
              <a:gd name="connsiteX156" fmla="*/ 2768053 w 4111625"/>
              <a:gd name="connsiteY156" fmla="*/ 5135588 h 5822951"/>
              <a:gd name="connsiteX157" fmla="*/ 2826896 w 4111625"/>
              <a:gd name="connsiteY157" fmla="*/ 5130678 h 5822951"/>
              <a:gd name="connsiteX158" fmla="*/ 2934774 w 4111625"/>
              <a:gd name="connsiteY158" fmla="*/ 5106129 h 5822951"/>
              <a:gd name="connsiteX159" fmla="*/ 3047555 w 4111625"/>
              <a:gd name="connsiteY159" fmla="*/ 5081581 h 5822951"/>
              <a:gd name="connsiteX160" fmla="*/ 3155433 w 4111625"/>
              <a:gd name="connsiteY160" fmla="*/ 5052122 h 5822951"/>
              <a:gd name="connsiteX161" fmla="*/ 3371189 w 4111625"/>
              <a:gd name="connsiteY161" fmla="*/ 4983386 h 5822951"/>
              <a:gd name="connsiteX162" fmla="*/ 3557524 w 4111625"/>
              <a:gd name="connsiteY162" fmla="*/ 4909740 h 5822951"/>
              <a:gd name="connsiteX163" fmla="*/ 3586946 w 4111625"/>
              <a:gd name="connsiteY163" fmla="*/ 39278 h 5822951"/>
              <a:gd name="connsiteX164" fmla="*/ 3454550 w 4111625"/>
              <a:gd name="connsiteY164" fmla="*/ 78556 h 5822951"/>
              <a:gd name="connsiteX165" fmla="*/ 3380997 w 4111625"/>
              <a:gd name="connsiteY165" fmla="*/ 98195 h 5822951"/>
              <a:gd name="connsiteX166" fmla="*/ 3302540 w 4111625"/>
              <a:gd name="connsiteY166" fmla="*/ 117834 h 5822951"/>
              <a:gd name="connsiteX167" fmla="*/ 3228987 w 4111625"/>
              <a:gd name="connsiteY167" fmla="*/ 132563 h 5822951"/>
              <a:gd name="connsiteX168" fmla="*/ 3189758 w 4111625"/>
              <a:gd name="connsiteY168" fmla="*/ 142383 h 5822951"/>
              <a:gd name="connsiteX169" fmla="*/ 3150530 w 4111625"/>
              <a:gd name="connsiteY169" fmla="*/ 147292 h 5822951"/>
              <a:gd name="connsiteX170" fmla="*/ 2998520 w 4111625"/>
              <a:gd name="connsiteY170" fmla="*/ 176751 h 5822951"/>
              <a:gd name="connsiteX171" fmla="*/ 2920063 w 4111625"/>
              <a:gd name="connsiteY171" fmla="*/ 191480 h 5822951"/>
              <a:gd name="connsiteX172" fmla="*/ 2841606 w 4111625"/>
              <a:gd name="connsiteY172" fmla="*/ 201300 h 5822951"/>
              <a:gd name="connsiteX173" fmla="*/ 2768053 w 4111625"/>
              <a:gd name="connsiteY173" fmla="*/ 211119 h 5822951"/>
              <a:gd name="connsiteX174" fmla="*/ 2689596 w 4111625"/>
              <a:gd name="connsiteY174" fmla="*/ 220939 h 5822951"/>
              <a:gd name="connsiteX175" fmla="*/ 2532683 w 4111625"/>
              <a:gd name="connsiteY175" fmla="*/ 235668 h 5822951"/>
              <a:gd name="connsiteX176" fmla="*/ 2375769 w 4111625"/>
              <a:gd name="connsiteY176" fmla="*/ 250397 h 5822951"/>
              <a:gd name="connsiteX177" fmla="*/ 2297312 w 4111625"/>
              <a:gd name="connsiteY177" fmla="*/ 255307 h 5822951"/>
              <a:gd name="connsiteX178" fmla="*/ 2218855 w 4111625"/>
              <a:gd name="connsiteY178" fmla="*/ 260216 h 5822951"/>
              <a:gd name="connsiteX179" fmla="*/ 2140399 w 4111625"/>
              <a:gd name="connsiteY179" fmla="*/ 260216 h 5822951"/>
              <a:gd name="connsiteX180" fmla="*/ 2066845 w 4111625"/>
              <a:gd name="connsiteY180" fmla="*/ 265126 h 5822951"/>
              <a:gd name="connsiteX181" fmla="*/ 1909932 w 4111625"/>
              <a:gd name="connsiteY181" fmla="*/ 265126 h 5822951"/>
              <a:gd name="connsiteX182" fmla="*/ 1753018 w 4111625"/>
              <a:gd name="connsiteY182" fmla="*/ 265126 h 5822951"/>
              <a:gd name="connsiteX183" fmla="*/ 1596105 w 4111625"/>
              <a:gd name="connsiteY183" fmla="*/ 260216 h 5822951"/>
              <a:gd name="connsiteX184" fmla="*/ 1439191 w 4111625"/>
              <a:gd name="connsiteY184" fmla="*/ 255307 h 5822951"/>
              <a:gd name="connsiteX185" fmla="*/ 1360734 w 4111625"/>
              <a:gd name="connsiteY185" fmla="*/ 250397 h 5822951"/>
              <a:gd name="connsiteX186" fmla="*/ 1439191 w 4111625"/>
              <a:gd name="connsiteY186" fmla="*/ 250397 h 5822951"/>
              <a:gd name="connsiteX187" fmla="*/ 1596105 w 4111625"/>
              <a:gd name="connsiteY187" fmla="*/ 255307 h 5822951"/>
              <a:gd name="connsiteX188" fmla="*/ 1753018 w 4111625"/>
              <a:gd name="connsiteY188" fmla="*/ 260216 h 5822951"/>
              <a:gd name="connsiteX189" fmla="*/ 1909932 w 4111625"/>
              <a:gd name="connsiteY189" fmla="*/ 255307 h 5822951"/>
              <a:gd name="connsiteX190" fmla="*/ 2061942 w 4111625"/>
              <a:gd name="connsiteY190" fmla="*/ 250397 h 5822951"/>
              <a:gd name="connsiteX191" fmla="*/ 2140399 w 4111625"/>
              <a:gd name="connsiteY191" fmla="*/ 250397 h 5822951"/>
              <a:gd name="connsiteX192" fmla="*/ 2218855 w 4111625"/>
              <a:gd name="connsiteY192" fmla="*/ 245487 h 5822951"/>
              <a:gd name="connsiteX193" fmla="*/ 2297312 w 4111625"/>
              <a:gd name="connsiteY193" fmla="*/ 240577 h 5822951"/>
              <a:gd name="connsiteX194" fmla="*/ 2375769 w 4111625"/>
              <a:gd name="connsiteY194" fmla="*/ 235668 h 5822951"/>
              <a:gd name="connsiteX195" fmla="*/ 2532683 w 4111625"/>
              <a:gd name="connsiteY195" fmla="*/ 220939 h 5822951"/>
              <a:gd name="connsiteX196" fmla="*/ 2684693 w 4111625"/>
              <a:gd name="connsiteY196" fmla="*/ 201300 h 5822951"/>
              <a:gd name="connsiteX197" fmla="*/ 2763149 w 4111625"/>
              <a:gd name="connsiteY197" fmla="*/ 191480 h 5822951"/>
              <a:gd name="connsiteX198" fmla="*/ 2841606 w 4111625"/>
              <a:gd name="connsiteY198" fmla="*/ 181661 h 5822951"/>
              <a:gd name="connsiteX199" fmla="*/ 2915159 w 4111625"/>
              <a:gd name="connsiteY199" fmla="*/ 171841 h 5822951"/>
              <a:gd name="connsiteX200" fmla="*/ 2993616 w 4111625"/>
              <a:gd name="connsiteY200" fmla="*/ 157112 h 5822951"/>
              <a:gd name="connsiteX201" fmla="*/ 3145626 w 4111625"/>
              <a:gd name="connsiteY201" fmla="*/ 127654 h 5822951"/>
              <a:gd name="connsiteX202" fmla="*/ 3184855 w 4111625"/>
              <a:gd name="connsiteY202" fmla="*/ 117834 h 5822951"/>
              <a:gd name="connsiteX203" fmla="*/ 3224083 w 4111625"/>
              <a:gd name="connsiteY203" fmla="*/ 108014 h 5822951"/>
              <a:gd name="connsiteX204" fmla="*/ 3297636 w 4111625"/>
              <a:gd name="connsiteY204" fmla="*/ 93285 h 5822951"/>
              <a:gd name="connsiteX205" fmla="*/ 3376093 w 4111625"/>
              <a:gd name="connsiteY205" fmla="*/ 73646 h 5822951"/>
              <a:gd name="connsiteX206" fmla="*/ 3449646 w 4111625"/>
              <a:gd name="connsiteY206" fmla="*/ 49098 h 5822951"/>
              <a:gd name="connsiteX207" fmla="*/ 3596753 w 4111625"/>
              <a:gd name="connsiteY207" fmla="*/ 4910 h 5822951"/>
              <a:gd name="connsiteX208" fmla="*/ 3616367 w 4111625"/>
              <a:gd name="connsiteY208" fmla="*/ 0 h 5822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</a:cxnLst>
            <a:rect l="l" t="t" r="r" b="b"/>
            <a:pathLst>
              <a:path w="4111625" h="5822951">
                <a:moveTo>
                  <a:pt x="1340314" y="249119"/>
                </a:moveTo>
                <a:lnTo>
                  <a:pt x="1360734" y="250397"/>
                </a:lnTo>
                <a:cubicBezTo>
                  <a:pt x="1360734" y="250397"/>
                  <a:pt x="1360734" y="250397"/>
                  <a:pt x="1350927" y="249783"/>
                </a:cubicBezTo>
                <a:close/>
                <a:moveTo>
                  <a:pt x="1302697" y="246765"/>
                </a:moveTo>
                <a:lnTo>
                  <a:pt x="1327635" y="248326"/>
                </a:lnTo>
                <a:lnTo>
                  <a:pt x="1340314" y="249119"/>
                </a:lnTo>
                <a:lnTo>
                  <a:pt x="1315376" y="247559"/>
                </a:lnTo>
                <a:close/>
                <a:moveTo>
                  <a:pt x="1282278" y="245487"/>
                </a:moveTo>
                <a:cubicBezTo>
                  <a:pt x="1282278" y="245487"/>
                  <a:pt x="1282278" y="245487"/>
                  <a:pt x="1292085" y="246101"/>
                </a:cubicBezTo>
                <a:lnTo>
                  <a:pt x="1302697" y="246765"/>
                </a:lnTo>
                <a:close/>
                <a:moveTo>
                  <a:pt x="3616367" y="0"/>
                </a:moveTo>
                <a:cubicBezTo>
                  <a:pt x="3616367" y="0"/>
                  <a:pt x="3616367" y="0"/>
                  <a:pt x="3616367" y="19639"/>
                </a:cubicBezTo>
                <a:cubicBezTo>
                  <a:pt x="3616367" y="19639"/>
                  <a:pt x="3616367" y="19639"/>
                  <a:pt x="3645788" y="4939198"/>
                </a:cubicBezTo>
                <a:cubicBezTo>
                  <a:pt x="3645788" y="4939198"/>
                  <a:pt x="3645788" y="4939198"/>
                  <a:pt x="3645788" y="4968657"/>
                </a:cubicBezTo>
                <a:cubicBezTo>
                  <a:pt x="3645788" y="4968657"/>
                  <a:pt x="3645788" y="4968657"/>
                  <a:pt x="3621270" y="4978476"/>
                </a:cubicBezTo>
                <a:cubicBezTo>
                  <a:pt x="3547717" y="5012844"/>
                  <a:pt x="3474164" y="5037393"/>
                  <a:pt x="3400611" y="5066851"/>
                </a:cubicBezTo>
                <a:cubicBezTo>
                  <a:pt x="3331961" y="5091400"/>
                  <a:pt x="3258408" y="5115949"/>
                  <a:pt x="3179951" y="5140497"/>
                </a:cubicBezTo>
                <a:cubicBezTo>
                  <a:pt x="3145626" y="5150317"/>
                  <a:pt x="3106398" y="5160136"/>
                  <a:pt x="3067169" y="5169956"/>
                </a:cubicBezTo>
                <a:cubicBezTo>
                  <a:pt x="3032845" y="5179775"/>
                  <a:pt x="2993616" y="5189595"/>
                  <a:pt x="2954388" y="5199414"/>
                </a:cubicBezTo>
                <a:cubicBezTo>
                  <a:pt x="2920063" y="5209234"/>
                  <a:pt x="2880835" y="5214144"/>
                  <a:pt x="2841606" y="5223963"/>
                </a:cubicBezTo>
                <a:cubicBezTo>
                  <a:pt x="2841606" y="5223963"/>
                  <a:pt x="2841606" y="5223963"/>
                  <a:pt x="2782764" y="5233783"/>
                </a:cubicBezTo>
                <a:cubicBezTo>
                  <a:pt x="2782764" y="5233783"/>
                  <a:pt x="2782764" y="5233783"/>
                  <a:pt x="2723921" y="5238692"/>
                </a:cubicBezTo>
                <a:cubicBezTo>
                  <a:pt x="2645464" y="5253421"/>
                  <a:pt x="2567007" y="5258331"/>
                  <a:pt x="2488551" y="5258331"/>
                </a:cubicBezTo>
                <a:cubicBezTo>
                  <a:pt x="2483647" y="5258331"/>
                  <a:pt x="2478744" y="5258331"/>
                  <a:pt x="2473840" y="5258331"/>
                </a:cubicBezTo>
                <a:cubicBezTo>
                  <a:pt x="2473840" y="5258331"/>
                  <a:pt x="2473840" y="5258331"/>
                  <a:pt x="2459129" y="5258331"/>
                </a:cubicBezTo>
                <a:cubicBezTo>
                  <a:pt x="2459129" y="5258331"/>
                  <a:pt x="2459129" y="5258331"/>
                  <a:pt x="2429708" y="5258331"/>
                </a:cubicBezTo>
                <a:cubicBezTo>
                  <a:pt x="2410094" y="5258331"/>
                  <a:pt x="2390480" y="5258331"/>
                  <a:pt x="2370865" y="5253421"/>
                </a:cubicBezTo>
                <a:cubicBezTo>
                  <a:pt x="2336541" y="5253421"/>
                  <a:pt x="2292409" y="5253421"/>
                  <a:pt x="2258084" y="5248512"/>
                </a:cubicBezTo>
                <a:cubicBezTo>
                  <a:pt x="2179627" y="5243602"/>
                  <a:pt x="2101170" y="5238692"/>
                  <a:pt x="2022714" y="5228873"/>
                </a:cubicBezTo>
                <a:cubicBezTo>
                  <a:pt x="2022714" y="5228873"/>
                  <a:pt x="2022714" y="5228873"/>
                  <a:pt x="1797150" y="5209234"/>
                </a:cubicBezTo>
                <a:cubicBezTo>
                  <a:pt x="1797150" y="5209234"/>
                  <a:pt x="1797150" y="5209234"/>
                  <a:pt x="1679465" y="5194505"/>
                </a:cubicBezTo>
                <a:cubicBezTo>
                  <a:pt x="1645140" y="5194505"/>
                  <a:pt x="1605912" y="5189595"/>
                  <a:pt x="1566684" y="5189595"/>
                </a:cubicBezTo>
                <a:cubicBezTo>
                  <a:pt x="1532359" y="5184685"/>
                  <a:pt x="1493130" y="5184685"/>
                  <a:pt x="1453902" y="5179775"/>
                </a:cubicBezTo>
                <a:cubicBezTo>
                  <a:pt x="1453902" y="5179775"/>
                  <a:pt x="1453902" y="5179775"/>
                  <a:pt x="1399963" y="5179775"/>
                </a:cubicBezTo>
                <a:cubicBezTo>
                  <a:pt x="1399963" y="5179775"/>
                  <a:pt x="1399963" y="5179775"/>
                  <a:pt x="1341120" y="5179775"/>
                </a:cubicBezTo>
                <a:cubicBezTo>
                  <a:pt x="1267567" y="5179775"/>
                  <a:pt x="1194014" y="5184685"/>
                  <a:pt x="1115557" y="5189595"/>
                </a:cubicBezTo>
                <a:cubicBezTo>
                  <a:pt x="1100846" y="5189595"/>
                  <a:pt x="1081232" y="5194505"/>
                  <a:pt x="1061618" y="5194505"/>
                </a:cubicBezTo>
                <a:cubicBezTo>
                  <a:pt x="1042004" y="5199414"/>
                  <a:pt x="1027293" y="5199414"/>
                  <a:pt x="1007679" y="5204324"/>
                </a:cubicBezTo>
                <a:cubicBezTo>
                  <a:pt x="1007679" y="5204324"/>
                  <a:pt x="1007679" y="5204324"/>
                  <a:pt x="953740" y="5214144"/>
                </a:cubicBezTo>
                <a:cubicBezTo>
                  <a:pt x="953740" y="5214144"/>
                  <a:pt x="953740" y="5214144"/>
                  <a:pt x="939029" y="5219053"/>
                </a:cubicBezTo>
                <a:cubicBezTo>
                  <a:pt x="939029" y="5219053"/>
                  <a:pt x="939029" y="5219053"/>
                  <a:pt x="934126" y="5219053"/>
                </a:cubicBezTo>
                <a:cubicBezTo>
                  <a:pt x="934126" y="5219053"/>
                  <a:pt x="934126" y="5219053"/>
                  <a:pt x="929222" y="5219053"/>
                </a:cubicBezTo>
                <a:cubicBezTo>
                  <a:pt x="929222" y="5219053"/>
                  <a:pt x="929222" y="5219053"/>
                  <a:pt x="899800" y="5228873"/>
                </a:cubicBezTo>
                <a:cubicBezTo>
                  <a:pt x="899800" y="5228873"/>
                  <a:pt x="899800" y="5228873"/>
                  <a:pt x="845862" y="5243602"/>
                </a:cubicBezTo>
                <a:cubicBezTo>
                  <a:pt x="845862" y="5243602"/>
                  <a:pt x="845862" y="5243602"/>
                  <a:pt x="791922" y="5258331"/>
                </a:cubicBezTo>
                <a:cubicBezTo>
                  <a:pt x="757598" y="5268151"/>
                  <a:pt x="718369" y="5282880"/>
                  <a:pt x="684044" y="5292699"/>
                </a:cubicBezTo>
                <a:cubicBezTo>
                  <a:pt x="625202" y="5312338"/>
                  <a:pt x="571263" y="5336887"/>
                  <a:pt x="512421" y="5361436"/>
                </a:cubicBezTo>
                <a:cubicBezTo>
                  <a:pt x="556553" y="5351616"/>
                  <a:pt x="600684" y="5341797"/>
                  <a:pt x="639912" y="5336887"/>
                </a:cubicBezTo>
                <a:cubicBezTo>
                  <a:pt x="664431" y="5336887"/>
                  <a:pt x="684044" y="5331977"/>
                  <a:pt x="708563" y="5327068"/>
                </a:cubicBezTo>
                <a:cubicBezTo>
                  <a:pt x="708563" y="5327068"/>
                  <a:pt x="708563" y="5327068"/>
                  <a:pt x="777212" y="5322158"/>
                </a:cubicBezTo>
                <a:cubicBezTo>
                  <a:pt x="777212" y="5322158"/>
                  <a:pt x="777212" y="5322158"/>
                  <a:pt x="806633" y="5322158"/>
                </a:cubicBezTo>
                <a:cubicBezTo>
                  <a:pt x="806633" y="5322158"/>
                  <a:pt x="806633" y="5322158"/>
                  <a:pt x="840958" y="5317248"/>
                </a:cubicBezTo>
                <a:cubicBezTo>
                  <a:pt x="840958" y="5317248"/>
                  <a:pt x="840958" y="5317248"/>
                  <a:pt x="909608" y="5317248"/>
                </a:cubicBezTo>
                <a:cubicBezTo>
                  <a:pt x="929222" y="5317248"/>
                  <a:pt x="953740" y="5317248"/>
                  <a:pt x="978258" y="5317248"/>
                </a:cubicBezTo>
                <a:cubicBezTo>
                  <a:pt x="978258" y="5317248"/>
                  <a:pt x="978258" y="5317248"/>
                  <a:pt x="1046907" y="5317248"/>
                </a:cubicBezTo>
                <a:cubicBezTo>
                  <a:pt x="1056714" y="5317248"/>
                  <a:pt x="1066522" y="5317248"/>
                  <a:pt x="1081232" y="5317248"/>
                </a:cubicBezTo>
                <a:cubicBezTo>
                  <a:pt x="1081232" y="5317248"/>
                  <a:pt x="1081232" y="5317248"/>
                  <a:pt x="1110653" y="5322158"/>
                </a:cubicBezTo>
                <a:cubicBezTo>
                  <a:pt x="1110653" y="5322158"/>
                  <a:pt x="1110653" y="5322158"/>
                  <a:pt x="1174400" y="5327068"/>
                </a:cubicBezTo>
                <a:cubicBezTo>
                  <a:pt x="1174400" y="5327068"/>
                  <a:pt x="1174400" y="5327068"/>
                  <a:pt x="1194014" y="5327068"/>
                </a:cubicBezTo>
                <a:cubicBezTo>
                  <a:pt x="1194014" y="5327068"/>
                  <a:pt x="1194014" y="5327068"/>
                  <a:pt x="1208724" y="5331977"/>
                </a:cubicBezTo>
                <a:cubicBezTo>
                  <a:pt x="1208724" y="5331977"/>
                  <a:pt x="1208724" y="5331977"/>
                  <a:pt x="1243049" y="5336887"/>
                </a:cubicBezTo>
                <a:cubicBezTo>
                  <a:pt x="1243049" y="5336887"/>
                  <a:pt x="1243049" y="5336887"/>
                  <a:pt x="1306795" y="5341797"/>
                </a:cubicBezTo>
                <a:cubicBezTo>
                  <a:pt x="1390156" y="5356526"/>
                  <a:pt x="1478420" y="5371255"/>
                  <a:pt x="1561780" y="5385984"/>
                </a:cubicBezTo>
                <a:cubicBezTo>
                  <a:pt x="1601008" y="5395804"/>
                  <a:pt x="1645140" y="5405623"/>
                  <a:pt x="1684369" y="5415443"/>
                </a:cubicBezTo>
                <a:cubicBezTo>
                  <a:pt x="1684369" y="5415443"/>
                  <a:pt x="1684369" y="5415443"/>
                  <a:pt x="1806957" y="5439992"/>
                </a:cubicBezTo>
                <a:cubicBezTo>
                  <a:pt x="1806957" y="5439992"/>
                  <a:pt x="1806957" y="5439992"/>
                  <a:pt x="2052135" y="5489089"/>
                </a:cubicBezTo>
                <a:cubicBezTo>
                  <a:pt x="2130592" y="5503818"/>
                  <a:pt x="2213952" y="5523457"/>
                  <a:pt x="2292409" y="5533277"/>
                </a:cubicBezTo>
                <a:cubicBezTo>
                  <a:pt x="2375769" y="5548006"/>
                  <a:pt x="2454226" y="5557825"/>
                  <a:pt x="2537586" y="5572555"/>
                </a:cubicBezTo>
                <a:cubicBezTo>
                  <a:pt x="2537586" y="5572555"/>
                  <a:pt x="2537586" y="5572555"/>
                  <a:pt x="2660175" y="5582374"/>
                </a:cubicBezTo>
                <a:cubicBezTo>
                  <a:pt x="2660175" y="5582374"/>
                  <a:pt x="2660175" y="5582374"/>
                  <a:pt x="2719017" y="5592193"/>
                </a:cubicBezTo>
                <a:cubicBezTo>
                  <a:pt x="2719017" y="5592193"/>
                  <a:pt x="2719017" y="5592193"/>
                  <a:pt x="2782764" y="5597103"/>
                </a:cubicBezTo>
                <a:cubicBezTo>
                  <a:pt x="2782764" y="5597103"/>
                  <a:pt x="2782764" y="5597103"/>
                  <a:pt x="2905352" y="5602013"/>
                </a:cubicBezTo>
                <a:cubicBezTo>
                  <a:pt x="2944581" y="5606923"/>
                  <a:pt x="2983809" y="5606923"/>
                  <a:pt x="3023037" y="5606923"/>
                </a:cubicBezTo>
                <a:cubicBezTo>
                  <a:pt x="3106398" y="5611832"/>
                  <a:pt x="3189758" y="5606923"/>
                  <a:pt x="3268215" y="5606923"/>
                </a:cubicBezTo>
                <a:cubicBezTo>
                  <a:pt x="3312347" y="5606923"/>
                  <a:pt x="3351575" y="5602013"/>
                  <a:pt x="3390804" y="5597103"/>
                </a:cubicBezTo>
                <a:cubicBezTo>
                  <a:pt x="3390804" y="5597103"/>
                  <a:pt x="3390804" y="5597103"/>
                  <a:pt x="3513392" y="5592193"/>
                </a:cubicBezTo>
                <a:cubicBezTo>
                  <a:pt x="3596753" y="5582374"/>
                  <a:pt x="3680113" y="5572555"/>
                  <a:pt x="3758570" y="5562735"/>
                </a:cubicBezTo>
                <a:cubicBezTo>
                  <a:pt x="3758570" y="5562735"/>
                  <a:pt x="3758570" y="5562735"/>
                  <a:pt x="3935098" y="5533277"/>
                </a:cubicBezTo>
                <a:cubicBezTo>
                  <a:pt x="3935098" y="5533277"/>
                  <a:pt x="3935098" y="5533277"/>
                  <a:pt x="4018458" y="780649"/>
                </a:cubicBezTo>
                <a:cubicBezTo>
                  <a:pt x="4018458" y="780649"/>
                  <a:pt x="4018458" y="780649"/>
                  <a:pt x="4106722" y="5606923"/>
                </a:cubicBezTo>
                <a:lnTo>
                  <a:pt x="4111625" y="5680569"/>
                </a:lnTo>
                <a:cubicBezTo>
                  <a:pt x="4111625" y="5680569"/>
                  <a:pt x="4111625" y="5680569"/>
                  <a:pt x="4038072" y="5695298"/>
                </a:cubicBezTo>
                <a:cubicBezTo>
                  <a:pt x="4038072" y="5695298"/>
                  <a:pt x="4038072" y="5695298"/>
                  <a:pt x="3787991" y="5744395"/>
                </a:cubicBezTo>
                <a:cubicBezTo>
                  <a:pt x="3704631" y="5759125"/>
                  <a:pt x="3621270" y="5773854"/>
                  <a:pt x="3537910" y="5783673"/>
                </a:cubicBezTo>
                <a:cubicBezTo>
                  <a:pt x="3537910" y="5783673"/>
                  <a:pt x="3537910" y="5783673"/>
                  <a:pt x="3410418" y="5798403"/>
                </a:cubicBezTo>
                <a:cubicBezTo>
                  <a:pt x="3366286" y="5798403"/>
                  <a:pt x="3322154" y="5808222"/>
                  <a:pt x="3282926" y="5808222"/>
                </a:cubicBezTo>
                <a:cubicBezTo>
                  <a:pt x="3194662" y="5813132"/>
                  <a:pt x="3111301" y="5818042"/>
                  <a:pt x="3023037" y="5818042"/>
                </a:cubicBezTo>
                <a:cubicBezTo>
                  <a:pt x="2983809" y="5818042"/>
                  <a:pt x="2939677" y="5818042"/>
                  <a:pt x="2895545" y="5818042"/>
                </a:cubicBezTo>
                <a:cubicBezTo>
                  <a:pt x="2895545" y="5818042"/>
                  <a:pt x="2895545" y="5818042"/>
                  <a:pt x="2768053" y="5818042"/>
                </a:cubicBezTo>
                <a:cubicBezTo>
                  <a:pt x="2768053" y="5818042"/>
                  <a:pt x="2768053" y="5818042"/>
                  <a:pt x="2704307" y="5813132"/>
                </a:cubicBezTo>
                <a:cubicBezTo>
                  <a:pt x="2704307" y="5813132"/>
                  <a:pt x="2704307" y="5813132"/>
                  <a:pt x="2640561" y="5808222"/>
                </a:cubicBezTo>
                <a:cubicBezTo>
                  <a:pt x="2596429" y="5808222"/>
                  <a:pt x="2557200" y="5803312"/>
                  <a:pt x="2513068" y="5798403"/>
                </a:cubicBezTo>
                <a:cubicBezTo>
                  <a:pt x="2429708" y="5793493"/>
                  <a:pt x="2341444" y="5783673"/>
                  <a:pt x="2258084" y="5773854"/>
                </a:cubicBezTo>
                <a:cubicBezTo>
                  <a:pt x="2174724" y="5759125"/>
                  <a:pt x="2091363" y="5749305"/>
                  <a:pt x="2008002" y="5734576"/>
                </a:cubicBezTo>
                <a:cubicBezTo>
                  <a:pt x="2008002" y="5734576"/>
                  <a:pt x="2008002" y="5734576"/>
                  <a:pt x="1757922" y="5690388"/>
                </a:cubicBezTo>
                <a:cubicBezTo>
                  <a:pt x="1757922" y="5690388"/>
                  <a:pt x="1757922" y="5690388"/>
                  <a:pt x="1635333" y="5670749"/>
                </a:cubicBezTo>
                <a:cubicBezTo>
                  <a:pt x="1596105" y="5665840"/>
                  <a:pt x="1551973" y="5656020"/>
                  <a:pt x="1512744" y="5651110"/>
                </a:cubicBezTo>
                <a:cubicBezTo>
                  <a:pt x="1434288" y="5636381"/>
                  <a:pt x="1350927" y="5626562"/>
                  <a:pt x="1272471" y="5616742"/>
                </a:cubicBezTo>
                <a:cubicBezTo>
                  <a:pt x="1272471" y="5616742"/>
                  <a:pt x="1272471" y="5616742"/>
                  <a:pt x="1213628" y="5611832"/>
                </a:cubicBezTo>
                <a:cubicBezTo>
                  <a:pt x="1213628" y="5611832"/>
                  <a:pt x="1213628" y="5611832"/>
                  <a:pt x="1184207" y="5606923"/>
                </a:cubicBezTo>
                <a:cubicBezTo>
                  <a:pt x="1184207" y="5606923"/>
                  <a:pt x="1184207" y="5606923"/>
                  <a:pt x="1169496" y="5606923"/>
                </a:cubicBezTo>
                <a:cubicBezTo>
                  <a:pt x="1169496" y="5606923"/>
                  <a:pt x="1169496" y="5606923"/>
                  <a:pt x="1164593" y="5606923"/>
                </a:cubicBezTo>
                <a:cubicBezTo>
                  <a:pt x="1164593" y="5606923"/>
                  <a:pt x="1164593" y="5606923"/>
                  <a:pt x="1154785" y="5606923"/>
                </a:cubicBezTo>
                <a:cubicBezTo>
                  <a:pt x="1154785" y="5606923"/>
                  <a:pt x="1154785" y="5606923"/>
                  <a:pt x="1095943" y="5602013"/>
                </a:cubicBezTo>
                <a:cubicBezTo>
                  <a:pt x="1095943" y="5602013"/>
                  <a:pt x="1095943" y="5602013"/>
                  <a:pt x="1061618" y="5602013"/>
                </a:cubicBezTo>
                <a:cubicBezTo>
                  <a:pt x="1051811" y="5602013"/>
                  <a:pt x="1042004" y="5602013"/>
                  <a:pt x="1032197" y="5602013"/>
                </a:cubicBezTo>
                <a:cubicBezTo>
                  <a:pt x="1032197" y="5602013"/>
                  <a:pt x="1032197" y="5602013"/>
                  <a:pt x="978258" y="5602013"/>
                </a:cubicBezTo>
                <a:cubicBezTo>
                  <a:pt x="958643" y="5602013"/>
                  <a:pt x="939029" y="5602013"/>
                  <a:pt x="919415" y="5606923"/>
                </a:cubicBezTo>
                <a:cubicBezTo>
                  <a:pt x="919415" y="5606923"/>
                  <a:pt x="919415" y="5606923"/>
                  <a:pt x="860573" y="5611832"/>
                </a:cubicBezTo>
                <a:cubicBezTo>
                  <a:pt x="860573" y="5611832"/>
                  <a:pt x="860573" y="5611832"/>
                  <a:pt x="831151" y="5611832"/>
                </a:cubicBezTo>
                <a:cubicBezTo>
                  <a:pt x="831151" y="5611832"/>
                  <a:pt x="831151" y="5611832"/>
                  <a:pt x="801730" y="5616742"/>
                </a:cubicBezTo>
                <a:cubicBezTo>
                  <a:pt x="801730" y="5616742"/>
                  <a:pt x="801730" y="5616742"/>
                  <a:pt x="747790" y="5621652"/>
                </a:cubicBezTo>
                <a:cubicBezTo>
                  <a:pt x="728177" y="5626562"/>
                  <a:pt x="708563" y="5631471"/>
                  <a:pt x="688948" y="5631471"/>
                </a:cubicBezTo>
                <a:cubicBezTo>
                  <a:pt x="649720" y="5636381"/>
                  <a:pt x="610491" y="5646201"/>
                  <a:pt x="576167" y="5656020"/>
                </a:cubicBezTo>
                <a:cubicBezTo>
                  <a:pt x="502613" y="5675659"/>
                  <a:pt x="429060" y="5700208"/>
                  <a:pt x="355507" y="5724756"/>
                </a:cubicBezTo>
                <a:cubicBezTo>
                  <a:pt x="355507" y="5724756"/>
                  <a:pt x="355507" y="5724756"/>
                  <a:pt x="306471" y="5749305"/>
                </a:cubicBezTo>
                <a:cubicBezTo>
                  <a:pt x="286857" y="5759125"/>
                  <a:pt x="272147" y="5764034"/>
                  <a:pt x="257436" y="5773854"/>
                </a:cubicBezTo>
                <a:cubicBezTo>
                  <a:pt x="237822" y="5783673"/>
                  <a:pt x="223111" y="5788583"/>
                  <a:pt x="208401" y="5798403"/>
                </a:cubicBezTo>
                <a:cubicBezTo>
                  <a:pt x="198593" y="5803312"/>
                  <a:pt x="193690" y="5808222"/>
                  <a:pt x="183882" y="5813132"/>
                </a:cubicBezTo>
                <a:cubicBezTo>
                  <a:pt x="183882" y="5813132"/>
                  <a:pt x="178979" y="5818042"/>
                  <a:pt x="174076" y="5818042"/>
                </a:cubicBezTo>
                <a:cubicBezTo>
                  <a:pt x="174076" y="5818042"/>
                  <a:pt x="174076" y="5818042"/>
                  <a:pt x="169172" y="5822951"/>
                </a:cubicBezTo>
                <a:cubicBezTo>
                  <a:pt x="169172" y="5822951"/>
                  <a:pt x="169172" y="5822951"/>
                  <a:pt x="26433" y="5822951"/>
                </a:cubicBezTo>
                <a:lnTo>
                  <a:pt x="0" y="5822951"/>
                </a:lnTo>
                <a:lnTo>
                  <a:pt x="0" y="710368"/>
                </a:lnTo>
                <a:lnTo>
                  <a:pt x="2451" y="520433"/>
                </a:lnTo>
                <a:cubicBezTo>
                  <a:pt x="2451" y="520433"/>
                  <a:pt x="2451" y="520433"/>
                  <a:pt x="61294" y="5459631"/>
                </a:cubicBezTo>
                <a:cubicBezTo>
                  <a:pt x="76004" y="5444901"/>
                  <a:pt x="95618" y="5435082"/>
                  <a:pt x="110329" y="5425262"/>
                </a:cubicBezTo>
                <a:cubicBezTo>
                  <a:pt x="110329" y="5425262"/>
                  <a:pt x="110329" y="5425262"/>
                  <a:pt x="164269" y="5395804"/>
                </a:cubicBezTo>
                <a:cubicBezTo>
                  <a:pt x="164269" y="5395804"/>
                  <a:pt x="164269" y="5395804"/>
                  <a:pt x="213304" y="5366345"/>
                </a:cubicBezTo>
                <a:cubicBezTo>
                  <a:pt x="281954" y="5331977"/>
                  <a:pt x="355507" y="5297609"/>
                  <a:pt x="424157" y="5263241"/>
                </a:cubicBezTo>
                <a:cubicBezTo>
                  <a:pt x="497710" y="5233783"/>
                  <a:pt x="571263" y="5204324"/>
                  <a:pt x="644816" y="5179775"/>
                </a:cubicBezTo>
                <a:cubicBezTo>
                  <a:pt x="684044" y="5165046"/>
                  <a:pt x="718369" y="5155227"/>
                  <a:pt x="757598" y="5145407"/>
                </a:cubicBezTo>
                <a:cubicBezTo>
                  <a:pt x="757598" y="5145407"/>
                  <a:pt x="757598" y="5145407"/>
                  <a:pt x="816441" y="5125768"/>
                </a:cubicBezTo>
                <a:cubicBezTo>
                  <a:pt x="816441" y="5125768"/>
                  <a:pt x="816441" y="5125768"/>
                  <a:pt x="870379" y="5115949"/>
                </a:cubicBezTo>
                <a:cubicBezTo>
                  <a:pt x="870379" y="5115949"/>
                  <a:pt x="870379" y="5115949"/>
                  <a:pt x="899800" y="5106129"/>
                </a:cubicBezTo>
                <a:cubicBezTo>
                  <a:pt x="899800" y="5106129"/>
                  <a:pt x="899800" y="5106129"/>
                  <a:pt x="904704" y="5106129"/>
                </a:cubicBezTo>
                <a:cubicBezTo>
                  <a:pt x="904704" y="5106129"/>
                  <a:pt x="904704" y="5106129"/>
                  <a:pt x="909608" y="5106129"/>
                </a:cubicBezTo>
                <a:cubicBezTo>
                  <a:pt x="909608" y="5106129"/>
                  <a:pt x="909608" y="5106129"/>
                  <a:pt x="914511" y="5101220"/>
                </a:cubicBezTo>
                <a:cubicBezTo>
                  <a:pt x="914511" y="5101220"/>
                  <a:pt x="914511" y="5101220"/>
                  <a:pt x="929222" y="5101220"/>
                </a:cubicBezTo>
                <a:cubicBezTo>
                  <a:pt x="929222" y="5101220"/>
                  <a:pt x="929222" y="5101220"/>
                  <a:pt x="988065" y="5091400"/>
                </a:cubicBezTo>
                <a:cubicBezTo>
                  <a:pt x="1007679" y="5086490"/>
                  <a:pt x="1027293" y="5086490"/>
                  <a:pt x="1046907" y="5081581"/>
                </a:cubicBezTo>
                <a:cubicBezTo>
                  <a:pt x="1066522" y="5081581"/>
                  <a:pt x="1086136" y="5076671"/>
                  <a:pt x="1105750" y="5076671"/>
                </a:cubicBezTo>
                <a:cubicBezTo>
                  <a:pt x="1184207" y="5066851"/>
                  <a:pt x="1262663" y="5066851"/>
                  <a:pt x="1341120" y="5066851"/>
                </a:cubicBezTo>
                <a:cubicBezTo>
                  <a:pt x="1341120" y="5066851"/>
                  <a:pt x="1341120" y="5066851"/>
                  <a:pt x="1399963" y="5066851"/>
                </a:cubicBezTo>
                <a:cubicBezTo>
                  <a:pt x="1399963" y="5066851"/>
                  <a:pt x="1399963" y="5066851"/>
                  <a:pt x="1458805" y="5071761"/>
                </a:cubicBezTo>
                <a:cubicBezTo>
                  <a:pt x="1498034" y="5071761"/>
                  <a:pt x="1537262" y="5076671"/>
                  <a:pt x="1576491" y="5076671"/>
                </a:cubicBezTo>
                <a:cubicBezTo>
                  <a:pt x="1615719" y="5081581"/>
                  <a:pt x="1654947" y="5086490"/>
                  <a:pt x="1694176" y="5086490"/>
                </a:cubicBezTo>
                <a:cubicBezTo>
                  <a:pt x="1694176" y="5086490"/>
                  <a:pt x="1694176" y="5086490"/>
                  <a:pt x="1806957" y="5101220"/>
                </a:cubicBezTo>
                <a:cubicBezTo>
                  <a:pt x="1806957" y="5101220"/>
                  <a:pt x="1806957" y="5101220"/>
                  <a:pt x="2037424" y="5125768"/>
                </a:cubicBezTo>
                <a:cubicBezTo>
                  <a:pt x="2110977" y="5135588"/>
                  <a:pt x="2189434" y="5140497"/>
                  <a:pt x="2262987" y="5145407"/>
                </a:cubicBezTo>
                <a:cubicBezTo>
                  <a:pt x="2302216" y="5150317"/>
                  <a:pt x="2336541" y="5150317"/>
                  <a:pt x="2375769" y="5155227"/>
                </a:cubicBezTo>
                <a:cubicBezTo>
                  <a:pt x="2395383" y="5155227"/>
                  <a:pt x="2414997" y="5155227"/>
                  <a:pt x="2434612" y="5155227"/>
                </a:cubicBezTo>
                <a:cubicBezTo>
                  <a:pt x="2434612" y="5155227"/>
                  <a:pt x="2434612" y="5155227"/>
                  <a:pt x="2464033" y="5160136"/>
                </a:cubicBezTo>
                <a:cubicBezTo>
                  <a:pt x="2464033" y="5160136"/>
                  <a:pt x="2464033" y="5160136"/>
                  <a:pt x="2478744" y="5160136"/>
                </a:cubicBezTo>
                <a:cubicBezTo>
                  <a:pt x="2478744" y="5160136"/>
                  <a:pt x="2483647" y="5160136"/>
                  <a:pt x="2488551" y="5160136"/>
                </a:cubicBezTo>
                <a:cubicBezTo>
                  <a:pt x="2562104" y="5160136"/>
                  <a:pt x="2640561" y="5155227"/>
                  <a:pt x="2714114" y="5145407"/>
                </a:cubicBezTo>
                <a:cubicBezTo>
                  <a:pt x="2714114" y="5145407"/>
                  <a:pt x="2714114" y="5145407"/>
                  <a:pt x="2768053" y="5135588"/>
                </a:cubicBezTo>
                <a:cubicBezTo>
                  <a:pt x="2768053" y="5135588"/>
                  <a:pt x="2768053" y="5135588"/>
                  <a:pt x="2826896" y="5130678"/>
                </a:cubicBezTo>
                <a:cubicBezTo>
                  <a:pt x="2861220" y="5120859"/>
                  <a:pt x="2900449" y="5115949"/>
                  <a:pt x="2934774" y="5106129"/>
                </a:cubicBezTo>
                <a:cubicBezTo>
                  <a:pt x="2974002" y="5101220"/>
                  <a:pt x="3008327" y="5091400"/>
                  <a:pt x="3047555" y="5081581"/>
                </a:cubicBezTo>
                <a:cubicBezTo>
                  <a:pt x="3081880" y="5071761"/>
                  <a:pt x="3121108" y="5061942"/>
                  <a:pt x="3155433" y="5052122"/>
                </a:cubicBezTo>
                <a:cubicBezTo>
                  <a:pt x="3228987" y="5032483"/>
                  <a:pt x="3302540" y="5007934"/>
                  <a:pt x="3371189" y="4983386"/>
                </a:cubicBezTo>
                <a:cubicBezTo>
                  <a:pt x="3434936" y="4958837"/>
                  <a:pt x="3498682" y="4939198"/>
                  <a:pt x="3557524" y="4909740"/>
                </a:cubicBezTo>
                <a:cubicBezTo>
                  <a:pt x="3557524" y="4909740"/>
                  <a:pt x="3557524" y="4909740"/>
                  <a:pt x="3586946" y="39278"/>
                </a:cubicBezTo>
                <a:cubicBezTo>
                  <a:pt x="3586946" y="39278"/>
                  <a:pt x="3586946" y="39278"/>
                  <a:pt x="3454550" y="78556"/>
                </a:cubicBezTo>
                <a:cubicBezTo>
                  <a:pt x="3430032" y="83466"/>
                  <a:pt x="3405514" y="93285"/>
                  <a:pt x="3380997" y="98195"/>
                </a:cubicBezTo>
                <a:cubicBezTo>
                  <a:pt x="3380997" y="98195"/>
                  <a:pt x="3380997" y="98195"/>
                  <a:pt x="3302540" y="117834"/>
                </a:cubicBezTo>
                <a:cubicBezTo>
                  <a:pt x="3302540" y="117834"/>
                  <a:pt x="3302540" y="117834"/>
                  <a:pt x="3228987" y="132563"/>
                </a:cubicBezTo>
                <a:cubicBezTo>
                  <a:pt x="3228987" y="132563"/>
                  <a:pt x="3228987" y="132563"/>
                  <a:pt x="3189758" y="142383"/>
                </a:cubicBezTo>
                <a:cubicBezTo>
                  <a:pt x="3175047" y="147292"/>
                  <a:pt x="3165240" y="147292"/>
                  <a:pt x="3150530" y="147292"/>
                </a:cubicBezTo>
                <a:cubicBezTo>
                  <a:pt x="3150530" y="147292"/>
                  <a:pt x="3150530" y="147292"/>
                  <a:pt x="2998520" y="176751"/>
                </a:cubicBezTo>
                <a:cubicBezTo>
                  <a:pt x="2974002" y="181661"/>
                  <a:pt x="2944581" y="186570"/>
                  <a:pt x="2920063" y="191480"/>
                </a:cubicBezTo>
                <a:cubicBezTo>
                  <a:pt x="2920063" y="191480"/>
                  <a:pt x="2920063" y="191480"/>
                  <a:pt x="2841606" y="201300"/>
                </a:cubicBezTo>
                <a:cubicBezTo>
                  <a:pt x="2841606" y="201300"/>
                  <a:pt x="2841606" y="201300"/>
                  <a:pt x="2768053" y="211119"/>
                </a:cubicBezTo>
                <a:cubicBezTo>
                  <a:pt x="2738632" y="216029"/>
                  <a:pt x="2714114" y="216029"/>
                  <a:pt x="2689596" y="220939"/>
                </a:cubicBezTo>
                <a:cubicBezTo>
                  <a:pt x="2635657" y="225848"/>
                  <a:pt x="2586622" y="230758"/>
                  <a:pt x="2532683" y="235668"/>
                </a:cubicBezTo>
                <a:cubicBezTo>
                  <a:pt x="2532683" y="235668"/>
                  <a:pt x="2532683" y="235668"/>
                  <a:pt x="2375769" y="250397"/>
                </a:cubicBezTo>
                <a:cubicBezTo>
                  <a:pt x="2351251" y="250397"/>
                  <a:pt x="2326734" y="255307"/>
                  <a:pt x="2297312" y="255307"/>
                </a:cubicBezTo>
                <a:cubicBezTo>
                  <a:pt x="2297312" y="255307"/>
                  <a:pt x="2297312" y="255307"/>
                  <a:pt x="2218855" y="260216"/>
                </a:cubicBezTo>
                <a:cubicBezTo>
                  <a:pt x="2218855" y="260216"/>
                  <a:pt x="2218855" y="260216"/>
                  <a:pt x="2140399" y="260216"/>
                </a:cubicBezTo>
                <a:cubicBezTo>
                  <a:pt x="2140399" y="260216"/>
                  <a:pt x="2140399" y="260216"/>
                  <a:pt x="2066845" y="265126"/>
                </a:cubicBezTo>
                <a:cubicBezTo>
                  <a:pt x="2012906" y="265126"/>
                  <a:pt x="1958967" y="265126"/>
                  <a:pt x="1909932" y="265126"/>
                </a:cubicBezTo>
                <a:cubicBezTo>
                  <a:pt x="1855992" y="265126"/>
                  <a:pt x="1802054" y="265126"/>
                  <a:pt x="1753018" y="265126"/>
                </a:cubicBezTo>
                <a:cubicBezTo>
                  <a:pt x="1699079" y="265126"/>
                  <a:pt x="1650044" y="265126"/>
                  <a:pt x="1596105" y="260216"/>
                </a:cubicBezTo>
                <a:cubicBezTo>
                  <a:pt x="1542166" y="260216"/>
                  <a:pt x="1493130" y="260216"/>
                  <a:pt x="1439191" y="255307"/>
                </a:cubicBezTo>
                <a:cubicBezTo>
                  <a:pt x="1439191" y="255307"/>
                  <a:pt x="1439191" y="255307"/>
                  <a:pt x="1360734" y="250397"/>
                </a:cubicBezTo>
                <a:cubicBezTo>
                  <a:pt x="1360734" y="250397"/>
                  <a:pt x="1360734" y="250397"/>
                  <a:pt x="1439191" y="250397"/>
                </a:cubicBezTo>
                <a:cubicBezTo>
                  <a:pt x="1493130" y="255307"/>
                  <a:pt x="1542166" y="255307"/>
                  <a:pt x="1596105" y="255307"/>
                </a:cubicBezTo>
                <a:cubicBezTo>
                  <a:pt x="1650044" y="255307"/>
                  <a:pt x="1699079" y="255307"/>
                  <a:pt x="1753018" y="260216"/>
                </a:cubicBezTo>
                <a:cubicBezTo>
                  <a:pt x="1802054" y="260216"/>
                  <a:pt x="1855992" y="255307"/>
                  <a:pt x="1909932" y="255307"/>
                </a:cubicBezTo>
                <a:cubicBezTo>
                  <a:pt x="1958967" y="255307"/>
                  <a:pt x="2012906" y="255307"/>
                  <a:pt x="2061942" y="250397"/>
                </a:cubicBezTo>
                <a:cubicBezTo>
                  <a:pt x="2061942" y="250397"/>
                  <a:pt x="2061942" y="250397"/>
                  <a:pt x="2140399" y="250397"/>
                </a:cubicBezTo>
                <a:cubicBezTo>
                  <a:pt x="2140399" y="250397"/>
                  <a:pt x="2140399" y="250397"/>
                  <a:pt x="2218855" y="245487"/>
                </a:cubicBezTo>
                <a:cubicBezTo>
                  <a:pt x="2218855" y="245487"/>
                  <a:pt x="2218855" y="245487"/>
                  <a:pt x="2297312" y="240577"/>
                </a:cubicBezTo>
                <a:cubicBezTo>
                  <a:pt x="2321830" y="240577"/>
                  <a:pt x="2351251" y="235668"/>
                  <a:pt x="2375769" y="235668"/>
                </a:cubicBezTo>
                <a:cubicBezTo>
                  <a:pt x="2375769" y="235668"/>
                  <a:pt x="2375769" y="235668"/>
                  <a:pt x="2532683" y="220939"/>
                </a:cubicBezTo>
                <a:cubicBezTo>
                  <a:pt x="2581718" y="216029"/>
                  <a:pt x="2635657" y="211119"/>
                  <a:pt x="2684693" y="201300"/>
                </a:cubicBezTo>
                <a:cubicBezTo>
                  <a:pt x="2709210" y="201300"/>
                  <a:pt x="2738632" y="196390"/>
                  <a:pt x="2763149" y="191480"/>
                </a:cubicBezTo>
                <a:cubicBezTo>
                  <a:pt x="2763149" y="191480"/>
                  <a:pt x="2763149" y="191480"/>
                  <a:pt x="2841606" y="181661"/>
                </a:cubicBezTo>
                <a:cubicBezTo>
                  <a:pt x="2841606" y="181661"/>
                  <a:pt x="2841606" y="181661"/>
                  <a:pt x="2915159" y="171841"/>
                </a:cubicBezTo>
                <a:cubicBezTo>
                  <a:pt x="2944581" y="166931"/>
                  <a:pt x="2969098" y="162022"/>
                  <a:pt x="2993616" y="157112"/>
                </a:cubicBezTo>
                <a:cubicBezTo>
                  <a:pt x="2993616" y="157112"/>
                  <a:pt x="2993616" y="157112"/>
                  <a:pt x="3145626" y="127654"/>
                </a:cubicBezTo>
                <a:cubicBezTo>
                  <a:pt x="3160337" y="122744"/>
                  <a:pt x="3170144" y="122744"/>
                  <a:pt x="3184855" y="117834"/>
                </a:cubicBezTo>
                <a:cubicBezTo>
                  <a:pt x="3184855" y="117834"/>
                  <a:pt x="3184855" y="117834"/>
                  <a:pt x="3224083" y="108014"/>
                </a:cubicBezTo>
                <a:cubicBezTo>
                  <a:pt x="3224083" y="108014"/>
                  <a:pt x="3224083" y="108014"/>
                  <a:pt x="3297636" y="93285"/>
                </a:cubicBezTo>
                <a:cubicBezTo>
                  <a:pt x="3297636" y="93285"/>
                  <a:pt x="3297636" y="93285"/>
                  <a:pt x="3376093" y="73646"/>
                </a:cubicBezTo>
                <a:cubicBezTo>
                  <a:pt x="3400611" y="68737"/>
                  <a:pt x="3425128" y="58917"/>
                  <a:pt x="3449646" y="49098"/>
                </a:cubicBezTo>
                <a:cubicBezTo>
                  <a:pt x="3449646" y="49098"/>
                  <a:pt x="3449646" y="49098"/>
                  <a:pt x="3596753" y="4910"/>
                </a:cubicBezTo>
                <a:cubicBezTo>
                  <a:pt x="3596753" y="4910"/>
                  <a:pt x="3596753" y="4910"/>
                  <a:pt x="361636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íṥḻiḑè">
            <a:extLst>
              <a:ext uri="{FF2B5EF4-FFF2-40B4-BE49-F238E27FC236}">
                <a16:creationId xmlns="" xmlns:a16="http://schemas.microsoft.com/office/drawing/2014/main" id="{ED42D2F4-A5F0-4B5A-9206-2CEA937A4A47}"/>
              </a:ext>
            </a:extLst>
          </p:cNvPr>
          <p:cNvSpPr/>
          <p:nvPr/>
        </p:nvSpPr>
        <p:spPr>
          <a:xfrm>
            <a:off x="858100" y="3327022"/>
            <a:ext cx="2541000" cy="562912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2800" b="1" dirty="0"/>
              <a:t>CONTENTS</a:t>
            </a:r>
          </a:p>
        </p:txBody>
      </p:sp>
      <p:grpSp>
        <p:nvGrpSpPr>
          <p:cNvPr id="10" name="í$lïḑê">
            <a:extLst>
              <a:ext uri="{FF2B5EF4-FFF2-40B4-BE49-F238E27FC236}">
                <a16:creationId xmlns="" xmlns:a16="http://schemas.microsoft.com/office/drawing/2014/main" id="{EF1560F0-7377-469E-950A-DEC4A4E9B006}"/>
              </a:ext>
            </a:extLst>
          </p:cNvPr>
          <p:cNvGrpSpPr/>
          <p:nvPr/>
        </p:nvGrpSpPr>
        <p:grpSpPr>
          <a:xfrm>
            <a:off x="4770733" y="1672841"/>
            <a:ext cx="6749754" cy="663248"/>
            <a:chOff x="4770733" y="1139750"/>
            <a:chExt cx="6749754" cy="663248"/>
          </a:xfrm>
        </p:grpSpPr>
        <p:sp>
          <p:nvSpPr>
            <p:cNvPr id="11" name="i$ḷïďê">
              <a:extLst>
                <a:ext uri="{FF2B5EF4-FFF2-40B4-BE49-F238E27FC236}">
                  <a16:creationId xmlns="" xmlns:a16="http://schemas.microsoft.com/office/drawing/2014/main" id="{0865B0BA-5DBF-4873-9531-3E38C182C3AC}"/>
                </a:ext>
              </a:extLst>
            </p:cNvPr>
            <p:cNvSpPr/>
            <p:nvPr/>
          </p:nvSpPr>
          <p:spPr bwMode="auto">
            <a:xfrm>
              <a:off x="5008132" y="1139750"/>
              <a:ext cx="651235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dirty="0"/>
                <a:t>Supporting text here. </a:t>
              </a:r>
            </a:p>
          </p:txBody>
        </p:sp>
        <p:sp>
          <p:nvSpPr>
            <p:cNvPr id="12" name="íṣlîḍè">
              <a:extLst>
                <a:ext uri="{FF2B5EF4-FFF2-40B4-BE49-F238E27FC236}">
                  <a16:creationId xmlns="" xmlns:a16="http://schemas.microsoft.com/office/drawing/2014/main" id="{6233A327-C6FE-43E3-AA88-DA3CAD6F3243}"/>
                </a:ext>
              </a:extLst>
            </p:cNvPr>
            <p:cNvSpPr/>
            <p:nvPr/>
          </p:nvSpPr>
          <p:spPr bwMode="auto">
            <a:xfrm>
              <a:off x="4770733" y="12339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íṩḻídè">
            <a:extLst>
              <a:ext uri="{FF2B5EF4-FFF2-40B4-BE49-F238E27FC236}">
                <a16:creationId xmlns="" xmlns:a16="http://schemas.microsoft.com/office/drawing/2014/main" id="{245F7BAB-B205-4633-9FD9-5D63C1BD4A2F}"/>
              </a:ext>
            </a:extLst>
          </p:cNvPr>
          <p:cNvGrpSpPr/>
          <p:nvPr/>
        </p:nvGrpSpPr>
        <p:grpSpPr>
          <a:xfrm>
            <a:off x="4770733" y="2757998"/>
            <a:ext cx="6749754" cy="663248"/>
            <a:chOff x="4770733" y="1139750"/>
            <a:chExt cx="6749754" cy="663248"/>
          </a:xfrm>
        </p:grpSpPr>
        <p:sp>
          <p:nvSpPr>
            <p:cNvPr id="14" name="ïŝļiḋè">
              <a:extLst>
                <a:ext uri="{FF2B5EF4-FFF2-40B4-BE49-F238E27FC236}">
                  <a16:creationId xmlns="" xmlns:a16="http://schemas.microsoft.com/office/drawing/2014/main" id="{F58861F5-CDA7-4243-941A-E1C02C021018}"/>
                </a:ext>
              </a:extLst>
            </p:cNvPr>
            <p:cNvSpPr/>
            <p:nvPr/>
          </p:nvSpPr>
          <p:spPr bwMode="auto">
            <a:xfrm>
              <a:off x="5008132" y="1139750"/>
              <a:ext cx="651235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dirty="0"/>
                <a:t>Supporting text here. </a:t>
              </a:r>
            </a:p>
          </p:txBody>
        </p:sp>
        <p:sp>
          <p:nvSpPr>
            <p:cNvPr id="15" name="íşḻide">
              <a:extLst>
                <a:ext uri="{FF2B5EF4-FFF2-40B4-BE49-F238E27FC236}">
                  <a16:creationId xmlns="" xmlns:a16="http://schemas.microsoft.com/office/drawing/2014/main" id="{A176FBDD-BB13-4C93-8A24-4F996306345B}"/>
                </a:ext>
              </a:extLst>
            </p:cNvPr>
            <p:cNvSpPr/>
            <p:nvPr/>
          </p:nvSpPr>
          <p:spPr bwMode="auto">
            <a:xfrm>
              <a:off x="4770733" y="12339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iṧļîḑê">
            <a:extLst>
              <a:ext uri="{FF2B5EF4-FFF2-40B4-BE49-F238E27FC236}">
                <a16:creationId xmlns="" xmlns:a16="http://schemas.microsoft.com/office/drawing/2014/main" id="{591FC675-BF36-4F54-BAC4-FD5A7A2F8F5A}"/>
              </a:ext>
            </a:extLst>
          </p:cNvPr>
          <p:cNvGrpSpPr/>
          <p:nvPr/>
        </p:nvGrpSpPr>
        <p:grpSpPr>
          <a:xfrm>
            <a:off x="4770733" y="3843155"/>
            <a:ext cx="6749754" cy="663248"/>
            <a:chOff x="4770733" y="1139750"/>
            <a:chExt cx="6749754" cy="663248"/>
          </a:xfrm>
        </p:grpSpPr>
        <p:sp>
          <p:nvSpPr>
            <p:cNvPr id="17" name="išļíḋé">
              <a:extLst>
                <a:ext uri="{FF2B5EF4-FFF2-40B4-BE49-F238E27FC236}">
                  <a16:creationId xmlns="" xmlns:a16="http://schemas.microsoft.com/office/drawing/2014/main" id="{C9CFDFA3-B88E-4476-9F8A-5BFEAB9928BC}"/>
                </a:ext>
              </a:extLst>
            </p:cNvPr>
            <p:cNvSpPr/>
            <p:nvPr/>
          </p:nvSpPr>
          <p:spPr bwMode="auto">
            <a:xfrm>
              <a:off x="5008132" y="1139750"/>
              <a:ext cx="651235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dirty="0"/>
                <a:t>Supporting text here. </a:t>
              </a:r>
            </a:p>
          </p:txBody>
        </p:sp>
        <p:sp>
          <p:nvSpPr>
            <p:cNvPr id="18" name="íşḻîḑê">
              <a:extLst>
                <a:ext uri="{FF2B5EF4-FFF2-40B4-BE49-F238E27FC236}">
                  <a16:creationId xmlns="" xmlns:a16="http://schemas.microsoft.com/office/drawing/2014/main" id="{A276C4CA-5AB7-4D8E-9540-A606E6A1026B}"/>
                </a:ext>
              </a:extLst>
            </p:cNvPr>
            <p:cNvSpPr/>
            <p:nvPr/>
          </p:nvSpPr>
          <p:spPr bwMode="auto">
            <a:xfrm>
              <a:off x="4770733" y="12339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işlíḋé">
            <a:extLst>
              <a:ext uri="{FF2B5EF4-FFF2-40B4-BE49-F238E27FC236}">
                <a16:creationId xmlns="" xmlns:a16="http://schemas.microsoft.com/office/drawing/2014/main" id="{5993143E-4A8D-4AF5-BDFD-F95ABB164872}"/>
              </a:ext>
            </a:extLst>
          </p:cNvPr>
          <p:cNvGrpSpPr/>
          <p:nvPr/>
        </p:nvGrpSpPr>
        <p:grpSpPr>
          <a:xfrm>
            <a:off x="4770733" y="4928312"/>
            <a:ext cx="6749754" cy="663248"/>
            <a:chOff x="4770733" y="1139750"/>
            <a:chExt cx="6749754" cy="663248"/>
          </a:xfrm>
        </p:grpSpPr>
        <p:sp>
          <p:nvSpPr>
            <p:cNvPr id="20" name="îśḻïdé">
              <a:extLst>
                <a:ext uri="{FF2B5EF4-FFF2-40B4-BE49-F238E27FC236}">
                  <a16:creationId xmlns="" xmlns:a16="http://schemas.microsoft.com/office/drawing/2014/main" id="{11956BFE-E2C6-4F0A-A173-0AC082731A4A}"/>
                </a:ext>
              </a:extLst>
            </p:cNvPr>
            <p:cNvSpPr/>
            <p:nvPr/>
          </p:nvSpPr>
          <p:spPr bwMode="auto">
            <a:xfrm>
              <a:off x="5008132" y="1139750"/>
              <a:ext cx="6512355" cy="6632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360000"/>
              <a:r>
                <a:rPr lang="en-US" altLang="zh-CN" dirty="0"/>
                <a:t>Supporting text here. </a:t>
              </a:r>
            </a:p>
          </p:txBody>
        </p:sp>
        <p:sp>
          <p:nvSpPr>
            <p:cNvPr id="21" name="iŝ1íḋê">
              <a:extLst>
                <a:ext uri="{FF2B5EF4-FFF2-40B4-BE49-F238E27FC236}">
                  <a16:creationId xmlns="" xmlns:a16="http://schemas.microsoft.com/office/drawing/2014/main" id="{138DE7EC-E957-494B-89F3-D6FF2A657B09}"/>
                </a:ext>
              </a:extLst>
            </p:cNvPr>
            <p:cNvSpPr/>
            <p:nvPr/>
          </p:nvSpPr>
          <p:spPr bwMode="auto">
            <a:xfrm>
              <a:off x="4770733" y="1233974"/>
              <a:ext cx="474800" cy="474800"/>
            </a:xfrm>
            <a:prstGeom prst="ellipse">
              <a:avLst/>
            </a:prstGeom>
            <a:solidFill>
              <a:schemeClr val="accent1"/>
            </a:solidFill>
            <a:ln w="50800" cmpd="sng">
              <a:solidFill>
                <a:schemeClr val="bg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293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D90656-C92E-47C4-A025-FE0D561A0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4E45818-08C1-45C8-85BA-FE81039F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55DAB41-33AF-4DAE-B322-9572D15CE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fd3f0d05-6222-4a6e-b973-3bbde5f837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D3175D2-449E-4EA3-BBE0-8ED9824DF0D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35286" cy="4247635"/>
            <a:chOff x="669925" y="1764000"/>
            <a:chExt cx="10835286" cy="4247635"/>
          </a:xfrm>
        </p:grpSpPr>
        <p:grpSp>
          <p:nvGrpSpPr>
            <p:cNvPr id="6" name="íşḻïḑè">
              <a:extLst>
                <a:ext uri="{FF2B5EF4-FFF2-40B4-BE49-F238E27FC236}">
                  <a16:creationId xmlns="" xmlns:a16="http://schemas.microsoft.com/office/drawing/2014/main" id="{9A731D01-4DAE-462F-97EC-9A4F17A4D388}"/>
                </a:ext>
              </a:extLst>
            </p:cNvPr>
            <p:cNvGrpSpPr/>
            <p:nvPr/>
          </p:nvGrpSpPr>
          <p:grpSpPr>
            <a:xfrm>
              <a:off x="3470862" y="2013377"/>
              <a:ext cx="5233546" cy="3498424"/>
              <a:chOff x="3470863" y="2013377"/>
              <a:chExt cx="5233546" cy="3498424"/>
            </a:xfrm>
          </p:grpSpPr>
          <p:grpSp>
            <p:nvGrpSpPr>
              <p:cNvPr id="15" name="isḻíďé">
                <a:extLst>
                  <a:ext uri="{FF2B5EF4-FFF2-40B4-BE49-F238E27FC236}">
                    <a16:creationId xmlns="" xmlns:a16="http://schemas.microsoft.com/office/drawing/2014/main" id="{247AEFF4-6582-4CB9-8BC8-A9C968BD10F7}"/>
                  </a:ext>
                </a:extLst>
              </p:cNvPr>
              <p:cNvGrpSpPr/>
              <p:nvPr/>
            </p:nvGrpSpPr>
            <p:grpSpPr>
              <a:xfrm>
                <a:off x="8203405" y="3544996"/>
                <a:ext cx="375770" cy="748273"/>
                <a:chOff x="6311900" y="2605088"/>
                <a:chExt cx="547688" cy="1090613"/>
              </a:xfrm>
              <a:solidFill>
                <a:schemeClr val="accent3"/>
              </a:solidFill>
            </p:grpSpPr>
            <p:sp>
              <p:nvSpPr>
                <p:cNvPr id="52" name="ïsļiḍé">
                  <a:extLst>
                    <a:ext uri="{FF2B5EF4-FFF2-40B4-BE49-F238E27FC236}">
                      <a16:creationId xmlns="" xmlns:a16="http://schemas.microsoft.com/office/drawing/2014/main" id="{71577CFB-AD97-4ACE-9A56-3FE169D5E64A}"/>
                    </a:ext>
                  </a:extLst>
                </p:cNvPr>
                <p:cNvSpPr/>
                <p:nvPr/>
              </p:nvSpPr>
              <p:spPr bwMode="auto">
                <a:xfrm>
                  <a:off x="6484938" y="2701925"/>
                  <a:ext cx="269875" cy="250825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9" y="0"/>
                    </a:cxn>
                    <a:cxn ang="0">
                      <a:pos x="8" y="2"/>
                    </a:cxn>
                    <a:cxn ang="0">
                      <a:pos x="8" y="6"/>
                    </a:cxn>
                    <a:cxn ang="0">
                      <a:pos x="7" y="6"/>
                    </a:cxn>
                    <a:cxn ang="0">
                      <a:pos x="7" y="6"/>
                    </a:cxn>
                    <a:cxn ang="0">
                      <a:pos x="3" y="3"/>
                    </a:cxn>
                    <a:cxn ang="0">
                      <a:pos x="1" y="3"/>
                    </a:cxn>
                    <a:cxn ang="0">
                      <a:pos x="1" y="5"/>
                    </a:cxn>
                    <a:cxn ang="0">
                      <a:pos x="1" y="17"/>
                    </a:cxn>
                    <a:cxn ang="0">
                      <a:pos x="2" y="20"/>
                    </a:cxn>
                    <a:cxn ang="0">
                      <a:pos x="1" y="25"/>
                    </a:cxn>
                    <a:cxn ang="0">
                      <a:pos x="5" y="21"/>
                    </a:cxn>
                    <a:cxn ang="0">
                      <a:pos x="24" y="21"/>
                    </a:cxn>
                    <a:cxn ang="0">
                      <a:pos x="28" y="17"/>
                    </a:cxn>
                    <a:cxn ang="0">
                      <a:pos x="28" y="5"/>
                    </a:cxn>
                    <a:cxn ang="0">
                      <a:pos x="24" y="0"/>
                    </a:cxn>
                    <a:cxn ang="0">
                      <a:pos x="7" y="13"/>
                    </a:cxn>
                    <a:cxn ang="0">
                      <a:pos x="5" y="11"/>
                    </a:cxn>
                    <a:cxn ang="0">
                      <a:pos x="7" y="8"/>
                    </a:cxn>
                    <a:cxn ang="0">
                      <a:pos x="10" y="11"/>
                    </a:cxn>
                    <a:cxn ang="0">
                      <a:pos x="7" y="13"/>
                    </a:cxn>
                    <a:cxn ang="0">
                      <a:pos x="15" y="13"/>
                    </a:cxn>
                    <a:cxn ang="0">
                      <a:pos x="13" y="11"/>
                    </a:cxn>
                    <a:cxn ang="0">
                      <a:pos x="15" y="8"/>
                    </a:cxn>
                    <a:cxn ang="0">
                      <a:pos x="17" y="11"/>
                    </a:cxn>
                    <a:cxn ang="0">
                      <a:pos x="15" y="13"/>
                    </a:cxn>
                    <a:cxn ang="0">
                      <a:pos x="22" y="13"/>
                    </a:cxn>
                    <a:cxn ang="0">
                      <a:pos x="20" y="11"/>
                    </a:cxn>
                    <a:cxn ang="0">
                      <a:pos x="22" y="8"/>
                    </a:cxn>
                    <a:cxn ang="0">
                      <a:pos x="25" y="11"/>
                    </a:cxn>
                    <a:cxn ang="0">
                      <a:pos x="22" y="13"/>
                    </a:cxn>
                  </a:cxnLst>
                  <a:rect l="0" t="0" r="r" b="b"/>
                  <a:pathLst>
                    <a:path w="28" h="26">
                      <a:moveTo>
                        <a:pt x="24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1"/>
                        <a:pt x="8" y="1"/>
                        <a:pt x="8" y="2"/>
                      </a:cubicBezTo>
                      <a:cubicBezTo>
                        <a:pt x="9" y="4"/>
                        <a:pt x="9" y="5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6" y="6"/>
                        <a:pt x="6" y="6"/>
                        <a:pt x="3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17"/>
                        <a:pt x="1" y="17"/>
                        <a:pt x="1" y="17"/>
                      </a:cubicBezTo>
                      <a:cubicBezTo>
                        <a:pt x="1" y="18"/>
                        <a:pt x="1" y="19"/>
                        <a:pt x="2" y="20"/>
                      </a:cubicBezTo>
                      <a:cubicBezTo>
                        <a:pt x="2" y="20"/>
                        <a:pt x="0" y="25"/>
                        <a:pt x="1" y="25"/>
                      </a:cubicBezTo>
                      <a:cubicBezTo>
                        <a:pt x="1" y="26"/>
                        <a:pt x="5" y="21"/>
                        <a:pt x="5" y="21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6" y="21"/>
                        <a:pt x="28" y="19"/>
                        <a:pt x="28" y="17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8" y="2"/>
                        <a:pt x="26" y="0"/>
                        <a:pt x="24" y="0"/>
                      </a:cubicBezTo>
                      <a:close/>
                      <a:moveTo>
                        <a:pt x="7" y="13"/>
                      </a:moveTo>
                      <a:cubicBezTo>
                        <a:pt x="6" y="13"/>
                        <a:pt x="5" y="12"/>
                        <a:pt x="5" y="11"/>
                      </a:cubicBezTo>
                      <a:cubicBezTo>
                        <a:pt x="5" y="9"/>
                        <a:pt x="6" y="8"/>
                        <a:pt x="7" y="8"/>
                      </a:cubicBezTo>
                      <a:cubicBezTo>
                        <a:pt x="9" y="8"/>
                        <a:pt x="10" y="9"/>
                        <a:pt x="10" y="11"/>
                      </a:cubicBezTo>
                      <a:cubicBezTo>
                        <a:pt x="10" y="12"/>
                        <a:pt x="9" y="13"/>
                        <a:pt x="7" y="13"/>
                      </a:cubicBezTo>
                      <a:close/>
                      <a:moveTo>
                        <a:pt x="15" y="13"/>
                      </a:moveTo>
                      <a:cubicBezTo>
                        <a:pt x="14" y="13"/>
                        <a:pt x="13" y="12"/>
                        <a:pt x="13" y="11"/>
                      </a:cubicBezTo>
                      <a:cubicBezTo>
                        <a:pt x="13" y="9"/>
                        <a:pt x="14" y="8"/>
                        <a:pt x="15" y="8"/>
                      </a:cubicBezTo>
                      <a:cubicBezTo>
                        <a:pt x="16" y="8"/>
                        <a:pt x="17" y="9"/>
                        <a:pt x="17" y="11"/>
                      </a:cubicBezTo>
                      <a:cubicBezTo>
                        <a:pt x="17" y="12"/>
                        <a:pt x="16" y="13"/>
                        <a:pt x="15" y="13"/>
                      </a:cubicBezTo>
                      <a:close/>
                      <a:moveTo>
                        <a:pt x="22" y="13"/>
                      </a:moveTo>
                      <a:cubicBezTo>
                        <a:pt x="21" y="13"/>
                        <a:pt x="20" y="12"/>
                        <a:pt x="20" y="11"/>
                      </a:cubicBezTo>
                      <a:cubicBezTo>
                        <a:pt x="20" y="9"/>
                        <a:pt x="21" y="8"/>
                        <a:pt x="22" y="8"/>
                      </a:cubicBezTo>
                      <a:cubicBezTo>
                        <a:pt x="24" y="8"/>
                        <a:pt x="25" y="9"/>
                        <a:pt x="25" y="11"/>
                      </a:cubicBezTo>
                      <a:cubicBezTo>
                        <a:pt x="25" y="12"/>
                        <a:pt x="24" y="13"/>
                        <a:pt x="22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ṥ1ide">
                  <a:extLst>
                    <a:ext uri="{FF2B5EF4-FFF2-40B4-BE49-F238E27FC236}">
                      <a16:creationId xmlns="" xmlns:a16="http://schemas.microsoft.com/office/drawing/2014/main" id="{DDBBC1CE-E78B-4F8A-96CC-4BAF4D8C5F57}"/>
                    </a:ext>
                  </a:extLst>
                </p:cNvPr>
                <p:cNvSpPr/>
                <p:nvPr/>
              </p:nvSpPr>
              <p:spPr bwMode="auto">
                <a:xfrm>
                  <a:off x="6408738" y="26050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9"/>
                    </a:cxn>
                    <a:cxn ang="0">
                      <a:pos x="2" y="12"/>
                    </a:cxn>
                    <a:cxn ang="0">
                      <a:pos x="12" y="12"/>
                    </a:cxn>
                    <a:cxn ang="0">
                      <a:pos x="15" y="15"/>
                    </a:cxn>
                    <a:cxn ang="0">
                      <a:pos x="14" y="11"/>
                    </a:cxn>
                    <a:cxn ang="0">
                      <a:pos x="15" y="9"/>
                    </a:cxn>
                    <a:cxn ang="0">
                      <a:pos x="15" y="2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6" h="15">
                      <a:moveTo>
                        <a:pt x="1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1" y="12"/>
                        <a:pt x="2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2" y="12"/>
                        <a:pt x="14" y="15"/>
                        <a:pt x="15" y="15"/>
                      </a:cubicBezTo>
                      <a:cubicBezTo>
                        <a:pt x="16" y="14"/>
                        <a:pt x="14" y="11"/>
                        <a:pt x="14" y="11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1"/>
                        <a:pt x="14" y="0"/>
                        <a:pt x="1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ṣḷïdè">
                  <a:extLst>
                    <a:ext uri="{FF2B5EF4-FFF2-40B4-BE49-F238E27FC236}">
                      <a16:creationId xmlns="" xmlns:a16="http://schemas.microsoft.com/office/drawing/2014/main" id="{02A00631-128B-4944-B30E-8FDDF668D3E8}"/>
                    </a:ext>
                  </a:extLst>
                </p:cNvPr>
                <p:cNvSpPr/>
                <p:nvPr/>
              </p:nvSpPr>
              <p:spPr bwMode="auto">
                <a:xfrm>
                  <a:off x="6311900" y="2933700"/>
                  <a:ext cx="201613" cy="211138"/>
                </a:xfrm>
                <a:custGeom>
                  <a:avLst/>
                  <a:gdLst/>
                  <a:ahLst/>
                  <a:cxnLst>
                    <a:cxn ang="0">
                      <a:pos x="8" y="22"/>
                    </a:cxn>
                    <a:cxn ang="0">
                      <a:pos x="19" y="18"/>
                    </a:cxn>
                    <a:cxn ang="0">
                      <a:pos x="20" y="16"/>
                    </a:cxn>
                    <a:cxn ang="0">
                      <a:pos x="15" y="1"/>
                    </a:cxn>
                    <a:cxn ang="0">
                      <a:pos x="13" y="0"/>
                    </a:cxn>
                    <a:cxn ang="0">
                      <a:pos x="2" y="4"/>
                    </a:cxn>
                    <a:cxn ang="0">
                      <a:pos x="1" y="6"/>
                    </a:cxn>
                    <a:cxn ang="0">
                      <a:pos x="6" y="21"/>
                    </a:cxn>
                    <a:cxn ang="0">
                      <a:pos x="8" y="22"/>
                    </a:cxn>
                    <a:cxn ang="0">
                      <a:pos x="7" y="20"/>
                    </a:cxn>
                    <a:cxn ang="0">
                      <a:pos x="2" y="6"/>
                    </a:cxn>
                    <a:cxn ang="0">
                      <a:pos x="14" y="2"/>
                    </a:cxn>
                    <a:cxn ang="0">
                      <a:pos x="19" y="16"/>
                    </a:cxn>
                    <a:cxn ang="0">
                      <a:pos x="7" y="20"/>
                    </a:cxn>
                    <a:cxn ang="0">
                      <a:pos x="14" y="19"/>
                    </a:cxn>
                    <a:cxn ang="0">
                      <a:pos x="13" y="19"/>
                    </a:cxn>
                    <a:cxn ang="0">
                      <a:pos x="13" y="18"/>
                    </a:cxn>
                    <a:cxn ang="0">
                      <a:pos x="14" y="19"/>
                    </a:cxn>
                  </a:cxnLst>
                  <a:rect l="0" t="0" r="r" b="b"/>
                  <a:pathLst>
                    <a:path w="21" h="22">
                      <a:moveTo>
                        <a:pt x="8" y="22"/>
                      </a:move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7"/>
                        <a:pt x="21" y="17"/>
                        <a:pt x="20" y="16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0"/>
                        <a:pt x="14" y="0"/>
                        <a:pt x="13" y="0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5"/>
                        <a:pt x="0" y="5"/>
                        <a:pt x="1" y="6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2"/>
                        <a:pt x="7" y="22"/>
                        <a:pt x="8" y="22"/>
                      </a:cubicBezTo>
                      <a:close/>
                      <a:moveTo>
                        <a:pt x="7" y="20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9" y="16"/>
                        <a:pt x="19" y="16"/>
                        <a:pt x="19" y="16"/>
                      </a:cubicBezTo>
                      <a:lnTo>
                        <a:pt x="7" y="20"/>
                      </a:lnTo>
                      <a:close/>
                      <a:moveTo>
                        <a:pt x="14" y="19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śḷíḍè">
                  <a:extLst>
                    <a:ext uri="{FF2B5EF4-FFF2-40B4-BE49-F238E27FC236}">
                      <a16:creationId xmlns="" xmlns:a16="http://schemas.microsoft.com/office/drawing/2014/main" id="{7A23D33C-E5E8-447C-996C-D1A7C61CC28E}"/>
                    </a:ext>
                  </a:extLst>
                </p:cNvPr>
                <p:cNvSpPr/>
                <p:nvPr/>
              </p:nvSpPr>
              <p:spPr bwMode="auto">
                <a:xfrm>
                  <a:off x="6494463" y="3367088"/>
                  <a:ext cx="365125" cy="241300"/>
                </a:xfrm>
                <a:custGeom>
                  <a:avLst/>
                  <a:gdLst/>
                  <a:ahLst/>
                  <a:cxnLst>
                    <a:cxn ang="0">
                      <a:pos x="1" y="16"/>
                    </a:cxn>
                    <a:cxn ang="0">
                      <a:pos x="1" y="16"/>
                    </a:cxn>
                    <a:cxn ang="0">
                      <a:pos x="2" y="15"/>
                    </a:cxn>
                    <a:cxn ang="0">
                      <a:pos x="5" y="13"/>
                    </a:cxn>
                    <a:cxn ang="0">
                      <a:pos x="6" y="12"/>
                    </a:cxn>
                    <a:cxn ang="0">
                      <a:pos x="16" y="6"/>
                    </a:cxn>
                    <a:cxn ang="0">
                      <a:pos x="18" y="6"/>
                    </a:cxn>
                    <a:cxn ang="0">
                      <a:pos x="21" y="0"/>
                    </a:cxn>
                    <a:cxn ang="0">
                      <a:pos x="22" y="0"/>
                    </a:cxn>
                    <a:cxn ang="0">
                      <a:pos x="33" y="10"/>
                    </a:cxn>
                    <a:cxn ang="0">
                      <a:pos x="38" y="17"/>
                    </a:cxn>
                    <a:cxn ang="0">
                      <a:pos x="37" y="21"/>
                    </a:cxn>
                    <a:cxn ang="0">
                      <a:pos x="35" y="23"/>
                    </a:cxn>
                    <a:cxn ang="0">
                      <a:pos x="31" y="25"/>
                    </a:cxn>
                    <a:cxn ang="0">
                      <a:pos x="30" y="25"/>
                    </a:cxn>
                    <a:cxn ang="0">
                      <a:pos x="6" y="25"/>
                    </a:cxn>
                    <a:cxn ang="0">
                      <a:pos x="1" y="23"/>
                    </a:cxn>
                    <a:cxn ang="0">
                      <a:pos x="0" y="22"/>
                    </a:cxn>
                    <a:cxn ang="0">
                      <a:pos x="0" y="18"/>
                    </a:cxn>
                    <a:cxn ang="0">
                      <a:pos x="1" y="16"/>
                    </a:cxn>
                  </a:cxnLst>
                  <a:rect l="0" t="0" r="r" b="b"/>
                  <a:pathLst>
                    <a:path w="38" h="25">
                      <a:moveTo>
                        <a:pt x="1" y="16"/>
                      </a:move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5"/>
                        <a:pt x="4" y="14"/>
                        <a:pt x="5" y="13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7" y="11"/>
                        <a:pt x="13" y="8"/>
                        <a:pt x="16" y="6"/>
                      </a:cubicBezTo>
                      <a:cubicBezTo>
                        <a:pt x="17" y="6"/>
                        <a:pt x="18" y="6"/>
                        <a:pt x="18" y="6"/>
                      </a:cubicBezTo>
                      <a:cubicBezTo>
                        <a:pt x="19" y="5"/>
                        <a:pt x="20" y="3"/>
                        <a:pt x="21" y="0"/>
                      </a:cubicBezTo>
                      <a:cubicBezTo>
                        <a:pt x="21" y="0"/>
                        <a:pt x="22" y="0"/>
                        <a:pt x="22" y="0"/>
                      </a:cubicBezTo>
                      <a:cubicBezTo>
                        <a:pt x="28" y="0"/>
                        <a:pt x="32" y="5"/>
                        <a:pt x="33" y="10"/>
                      </a:cubicBezTo>
                      <a:cubicBezTo>
                        <a:pt x="36" y="11"/>
                        <a:pt x="38" y="14"/>
                        <a:pt x="38" y="17"/>
                      </a:cubicBezTo>
                      <a:cubicBezTo>
                        <a:pt x="38" y="19"/>
                        <a:pt x="37" y="20"/>
                        <a:pt x="37" y="21"/>
                      </a:cubicBezTo>
                      <a:cubicBezTo>
                        <a:pt x="36" y="22"/>
                        <a:pt x="36" y="22"/>
                        <a:pt x="35" y="23"/>
                      </a:cubicBezTo>
                      <a:cubicBezTo>
                        <a:pt x="34" y="24"/>
                        <a:pt x="32" y="25"/>
                        <a:pt x="31" y="25"/>
                      </a:cubicBezTo>
                      <a:cubicBezTo>
                        <a:pt x="30" y="25"/>
                        <a:pt x="30" y="25"/>
                        <a:pt x="30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4" y="25"/>
                        <a:pt x="3" y="24"/>
                        <a:pt x="1" y="23"/>
                      </a:cubicBezTo>
                      <a:cubicBezTo>
                        <a:pt x="1" y="23"/>
                        <a:pt x="0" y="22"/>
                        <a:pt x="0" y="22"/>
                      </a:cubicBezTo>
                      <a:cubicBezTo>
                        <a:pt x="0" y="20"/>
                        <a:pt x="0" y="19"/>
                        <a:pt x="0" y="18"/>
                      </a:cubicBezTo>
                      <a:cubicBezTo>
                        <a:pt x="1" y="18"/>
                        <a:pt x="1" y="17"/>
                        <a:pt x="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ṡ1íḑê">
                  <a:extLst>
                    <a:ext uri="{FF2B5EF4-FFF2-40B4-BE49-F238E27FC236}">
                      <a16:creationId xmlns="" xmlns:a16="http://schemas.microsoft.com/office/drawing/2014/main" id="{5B5A2E9E-0356-483C-984E-E47DA73250CB}"/>
                    </a:ext>
                  </a:extLst>
                </p:cNvPr>
                <p:cNvSpPr/>
                <p:nvPr/>
              </p:nvSpPr>
              <p:spPr bwMode="auto">
                <a:xfrm>
                  <a:off x="6408738" y="3213100"/>
                  <a:ext cx="142875" cy="96838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3" y="4"/>
                    </a:cxn>
                    <a:cxn ang="0">
                      <a:pos x="5" y="5"/>
                    </a:cxn>
                    <a:cxn ang="0">
                      <a:pos x="9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1" y="5"/>
                    </a:cxn>
                    <a:cxn ang="0">
                      <a:pos x="13" y="2"/>
                    </a:cxn>
                    <a:cxn ang="0">
                      <a:pos x="15" y="0"/>
                    </a:cxn>
                    <a:cxn ang="0">
                      <a:pos x="14" y="9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11" y="10"/>
                    </a:cxn>
                    <a:cxn ang="0">
                      <a:pos x="9" y="10"/>
                    </a:cxn>
                    <a:cxn ang="0">
                      <a:pos x="7" y="10"/>
                    </a:cxn>
                    <a:cxn ang="0">
                      <a:pos x="4" y="10"/>
                    </a:cxn>
                    <a:cxn ang="0">
                      <a:pos x="3" y="10"/>
                    </a:cxn>
                    <a:cxn ang="0">
                      <a:pos x="0" y="7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15" h="10">
                      <a:moveTo>
                        <a:pt x="3" y="4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5"/>
                        <a:pt x="5" y="5"/>
                      </a:cubicBezTo>
                      <a:cubicBezTo>
                        <a:pt x="6" y="5"/>
                        <a:pt x="8" y="5"/>
                        <a:pt x="9" y="5"/>
                      </a:cubicBezTo>
                      <a:cubicBezTo>
                        <a:pt x="9" y="5"/>
                        <a:pt x="10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2" y="4"/>
                        <a:pt x="13" y="3"/>
                        <a:pt x="13" y="2"/>
                      </a:cubicBezTo>
                      <a:cubicBezTo>
                        <a:pt x="14" y="2"/>
                        <a:pt x="14" y="1"/>
                        <a:pt x="15" y="0"/>
                      </a:cubicBezTo>
                      <a:cubicBezTo>
                        <a:pt x="15" y="4"/>
                        <a:pt x="15" y="7"/>
                        <a:pt x="14" y="9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2" y="10"/>
                        <a:pt x="11" y="10"/>
                        <a:pt x="11" y="10"/>
                      </a:cubicBezTo>
                      <a:cubicBezTo>
                        <a:pt x="10" y="10"/>
                        <a:pt x="9" y="10"/>
                        <a:pt x="9" y="10"/>
                      </a:cubicBezTo>
                      <a:cubicBezTo>
                        <a:pt x="8" y="10"/>
                        <a:pt x="7" y="10"/>
                        <a:pt x="7" y="10"/>
                      </a:cubicBezTo>
                      <a:cubicBezTo>
                        <a:pt x="5" y="10"/>
                        <a:pt x="4" y="10"/>
                        <a:pt x="4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1" y="10"/>
                        <a:pt x="0" y="8"/>
                        <a:pt x="0" y="7"/>
                      </a:cubicBezTo>
                      <a:cubicBezTo>
                        <a:pt x="0" y="5"/>
                        <a:pt x="2" y="4"/>
                        <a:pt x="3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îṡļïḋê">
                  <a:extLst>
                    <a:ext uri="{FF2B5EF4-FFF2-40B4-BE49-F238E27FC236}">
                      <a16:creationId xmlns="" xmlns:a16="http://schemas.microsoft.com/office/drawing/2014/main" id="{9BAB3905-52C8-427B-8D7E-5272AEB49802}"/>
                    </a:ext>
                  </a:extLst>
                </p:cNvPr>
                <p:cNvSpPr/>
                <p:nvPr/>
              </p:nvSpPr>
              <p:spPr bwMode="auto">
                <a:xfrm>
                  <a:off x="6513513" y="2943225"/>
                  <a:ext cx="153988" cy="163513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0" y="8"/>
                    </a:cxn>
                    <a:cxn ang="0">
                      <a:pos x="8" y="1"/>
                    </a:cxn>
                    <a:cxn ang="0">
                      <a:pos x="16" y="9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16" h="17">
                      <a:moveTo>
                        <a:pt x="8" y="17"/>
                      </a:moveTo>
                      <a:cubicBezTo>
                        <a:pt x="3" y="17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8" y="1"/>
                      </a:cubicBezTo>
                      <a:cubicBezTo>
                        <a:pt x="13" y="1"/>
                        <a:pt x="16" y="4"/>
                        <a:pt x="16" y="9"/>
                      </a:cubicBezTo>
                      <a:cubicBezTo>
                        <a:pt x="16" y="13"/>
                        <a:pt x="12" y="17"/>
                        <a:pt x="8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š1iḑé">
                  <a:extLst>
                    <a:ext uri="{FF2B5EF4-FFF2-40B4-BE49-F238E27FC236}">
                      <a16:creationId xmlns="" xmlns:a16="http://schemas.microsoft.com/office/drawing/2014/main" id="{040B2F15-9912-4F27-86C8-DB1AF7EF6DDE}"/>
                    </a:ext>
                  </a:extLst>
                </p:cNvPr>
                <p:cNvSpPr/>
                <p:nvPr/>
              </p:nvSpPr>
              <p:spPr bwMode="auto">
                <a:xfrm>
                  <a:off x="6359525" y="3106738"/>
                  <a:ext cx="336550" cy="588963"/>
                </a:xfrm>
                <a:custGeom>
                  <a:avLst/>
                  <a:gdLst/>
                  <a:ahLst/>
                  <a:cxnLst>
                    <a:cxn ang="0">
                      <a:pos x="1" y="7"/>
                    </a:cxn>
                    <a:cxn ang="0">
                      <a:pos x="5" y="6"/>
                    </a:cxn>
                    <a:cxn ang="0">
                      <a:pos x="5" y="6"/>
                    </a:cxn>
                    <a:cxn ang="0">
                      <a:pos x="6" y="7"/>
                    </a:cxn>
                    <a:cxn ang="0">
                      <a:pos x="8" y="7"/>
                    </a:cxn>
                    <a:cxn ang="0">
                      <a:pos x="11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3" y="9"/>
                    </a:cxn>
                    <a:cxn ang="0">
                      <a:pos x="16" y="8"/>
                    </a:cxn>
                    <a:cxn ang="0">
                      <a:pos x="21" y="5"/>
                    </a:cxn>
                    <a:cxn ang="0">
                      <a:pos x="22" y="4"/>
                    </a:cxn>
                    <a:cxn ang="0">
                      <a:pos x="30" y="3"/>
                    </a:cxn>
                    <a:cxn ang="0">
                      <a:pos x="31" y="31"/>
                    </a:cxn>
                    <a:cxn ang="0">
                      <a:pos x="19" y="38"/>
                    </a:cxn>
                    <a:cxn ang="0">
                      <a:pos x="14" y="41"/>
                    </a:cxn>
                    <a:cxn ang="0">
                      <a:pos x="14" y="42"/>
                    </a:cxn>
                    <a:cxn ang="0">
                      <a:pos x="14" y="42"/>
                    </a:cxn>
                    <a:cxn ang="0">
                      <a:pos x="13" y="44"/>
                    </a:cxn>
                    <a:cxn ang="0">
                      <a:pos x="11" y="56"/>
                    </a:cxn>
                    <a:cxn ang="0">
                      <a:pos x="11" y="57"/>
                    </a:cxn>
                    <a:cxn ang="0">
                      <a:pos x="6" y="60"/>
                    </a:cxn>
                    <a:cxn ang="0">
                      <a:pos x="3" y="55"/>
                    </a:cxn>
                    <a:cxn ang="0">
                      <a:pos x="6" y="40"/>
                    </a:cxn>
                    <a:cxn ang="0">
                      <a:pos x="6" y="38"/>
                    </a:cxn>
                    <a:cxn ang="0">
                      <a:pos x="7" y="37"/>
                    </a:cxn>
                    <a:cxn ang="0">
                      <a:pos x="8" y="36"/>
                    </a:cxn>
                    <a:cxn ang="0">
                      <a:pos x="11" y="33"/>
                    </a:cxn>
                    <a:cxn ang="0">
                      <a:pos x="18" y="28"/>
                    </a:cxn>
                    <a:cxn ang="0">
                      <a:pos x="21" y="13"/>
                    </a:cxn>
                    <a:cxn ang="0">
                      <a:pos x="20" y="13"/>
                    </a:cxn>
                    <a:cxn ang="0">
                      <a:pos x="15" y="16"/>
                    </a:cxn>
                    <a:cxn ang="0">
                      <a:pos x="14" y="16"/>
                    </a:cxn>
                    <a:cxn ang="0">
                      <a:pos x="14" y="16"/>
                    </a:cxn>
                    <a:cxn ang="0">
                      <a:pos x="11" y="16"/>
                    </a:cxn>
                    <a:cxn ang="0">
                      <a:pos x="10" y="15"/>
                    </a:cxn>
                    <a:cxn ang="0">
                      <a:pos x="7" y="14"/>
                    </a:cxn>
                    <a:cxn ang="0">
                      <a:pos x="3" y="12"/>
                    </a:cxn>
                    <a:cxn ang="0">
                      <a:pos x="2" y="12"/>
                    </a:cxn>
                    <a:cxn ang="0">
                      <a:pos x="1" y="7"/>
                    </a:cxn>
                  </a:cxnLst>
                  <a:rect l="0" t="0" r="r" b="b"/>
                  <a:pathLst>
                    <a:path w="35" h="61">
                      <a:moveTo>
                        <a:pt x="1" y="7"/>
                      </a:moveTo>
                      <a:cubicBezTo>
                        <a:pt x="1" y="6"/>
                        <a:pt x="3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6" y="7"/>
                      </a:cubicBezTo>
                      <a:cubicBezTo>
                        <a:pt x="7" y="7"/>
                        <a:pt x="7" y="7"/>
                        <a:pt x="8" y="7"/>
                      </a:cubicBezTo>
                      <a:cubicBezTo>
                        <a:pt x="9" y="8"/>
                        <a:pt x="10" y="9"/>
                        <a:pt x="11" y="9"/>
                      </a:cubicBezTo>
                      <a:cubicBezTo>
                        <a:pt x="12" y="9"/>
                        <a:pt x="12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3" y="9"/>
                        <a:pt x="13" y="9"/>
                        <a:pt x="13" y="9"/>
                      </a:cubicBezTo>
                      <a:cubicBezTo>
                        <a:pt x="14" y="9"/>
                        <a:pt x="15" y="8"/>
                        <a:pt x="16" y="8"/>
                      </a:cubicBezTo>
                      <a:cubicBezTo>
                        <a:pt x="18" y="7"/>
                        <a:pt x="20" y="6"/>
                        <a:pt x="21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3" y="2"/>
                        <a:pt x="26" y="0"/>
                        <a:pt x="30" y="3"/>
                      </a:cubicBezTo>
                      <a:cubicBezTo>
                        <a:pt x="35" y="7"/>
                        <a:pt x="35" y="29"/>
                        <a:pt x="31" y="31"/>
                      </a:cubicBezTo>
                      <a:cubicBezTo>
                        <a:pt x="30" y="32"/>
                        <a:pt x="20" y="37"/>
                        <a:pt x="19" y="38"/>
                      </a:cubicBezTo>
                      <a:cubicBezTo>
                        <a:pt x="17" y="39"/>
                        <a:pt x="15" y="40"/>
                        <a:pt x="14" y="41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3" y="43"/>
                        <a:pt x="13" y="44"/>
                        <a:pt x="13" y="44"/>
                      </a:cubicBezTo>
                      <a:cubicBezTo>
                        <a:pt x="13" y="46"/>
                        <a:pt x="11" y="55"/>
                        <a:pt x="11" y="56"/>
                      </a:cubicBezTo>
                      <a:cubicBezTo>
                        <a:pt x="11" y="57"/>
                        <a:pt x="11" y="57"/>
                        <a:pt x="11" y="57"/>
                      </a:cubicBezTo>
                      <a:cubicBezTo>
                        <a:pt x="10" y="59"/>
                        <a:pt x="8" y="61"/>
                        <a:pt x="6" y="60"/>
                      </a:cubicBezTo>
                      <a:cubicBezTo>
                        <a:pt x="4" y="60"/>
                        <a:pt x="2" y="58"/>
                        <a:pt x="3" y="55"/>
                      </a:cubicBezTo>
                      <a:cubicBezTo>
                        <a:pt x="3" y="55"/>
                        <a:pt x="5" y="41"/>
                        <a:pt x="6" y="40"/>
                      </a:cubicBezTo>
                      <a:cubicBezTo>
                        <a:pt x="6" y="39"/>
                        <a:pt x="6" y="39"/>
                        <a:pt x="6" y="38"/>
                      </a:cubicBezTo>
                      <a:cubicBezTo>
                        <a:pt x="7" y="38"/>
                        <a:pt x="7" y="37"/>
                        <a:pt x="7" y="37"/>
                      </a:cubicBezTo>
                      <a:cubicBezTo>
                        <a:pt x="7" y="36"/>
                        <a:pt x="8" y="36"/>
                        <a:pt x="8" y="36"/>
                      </a:cubicBezTo>
                      <a:cubicBezTo>
                        <a:pt x="9" y="35"/>
                        <a:pt x="11" y="34"/>
                        <a:pt x="11" y="33"/>
                      </a:cubicBezTo>
                      <a:cubicBezTo>
                        <a:pt x="13" y="32"/>
                        <a:pt x="18" y="28"/>
                        <a:pt x="18" y="28"/>
                      </a:cubicBezTo>
                      <a:cubicBezTo>
                        <a:pt x="20" y="24"/>
                        <a:pt x="21" y="21"/>
                        <a:pt x="21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18" y="14"/>
                        <a:pt x="17" y="15"/>
                        <a:pt x="15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3" y="16"/>
                        <a:pt x="12" y="16"/>
                        <a:pt x="11" y="16"/>
                      </a:cubicBezTo>
                      <a:cubicBezTo>
                        <a:pt x="11" y="16"/>
                        <a:pt x="10" y="15"/>
                        <a:pt x="10" y="15"/>
                      </a:cubicBezTo>
                      <a:cubicBezTo>
                        <a:pt x="9" y="15"/>
                        <a:pt x="8" y="15"/>
                        <a:pt x="7" y="14"/>
                      </a:cubicBezTo>
                      <a:cubicBezTo>
                        <a:pt x="5" y="14"/>
                        <a:pt x="4" y="13"/>
                        <a:pt x="3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0" y="11"/>
                        <a:pt x="0" y="9"/>
                        <a:pt x="1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6" name="í$liďê">
                <a:extLst>
                  <a:ext uri="{FF2B5EF4-FFF2-40B4-BE49-F238E27FC236}">
                    <a16:creationId xmlns="" xmlns:a16="http://schemas.microsoft.com/office/drawing/2014/main" id="{B8E62962-B65B-416F-A1AB-E7D2CE210CCF}"/>
                  </a:ext>
                </a:extLst>
              </p:cNvPr>
              <p:cNvGrpSpPr/>
              <p:nvPr/>
            </p:nvGrpSpPr>
            <p:grpSpPr>
              <a:xfrm>
                <a:off x="3565364" y="4297589"/>
                <a:ext cx="310973" cy="708495"/>
                <a:chOff x="2312988" y="2808288"/>
                <a:chExt cx="490538" cy="1117600"/>
              </a:xfrm>
              <a:solidFill>
                <a:schemeClr val="accent4"/>
              </a:solidFill>
            </p:grpSpPr>
            <p:sp>
              <p:nvSpPr>
                <p:cNvPr id="46" name="îSļídê">
                  <a:extLst>
                    <a:ext uri="{FF2B5EF4-FFF2-40B4-BE49-F238E27FC236}">
                      <a16:creationId xmlns="" xmlns:a16="http://schemas.microsoft.com/office/drawing/2014/main" id="{BC544434-83FF-4207-88E5-62C5286D1C06}"/>
                    </a:ext>
                  </a:extLst>
                </p:cNvPr>
                <p:cNvSpPr/>
                <p:nvPr/>
              </p:nvSpPr>
              <p:spPr bwMode="auto">
                <a:xfrm>
                  <a:off x="2495550" y="3135313"/>
                  <a:ext cx="163513" cy="163513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ṡḷíḋe">
                  <a:extLst>
                    <a:ext uri="{FF2B5EF4-FFF2-40B4-BE49-F238E27FC236}">
                      <a16:creationId xmlns="" xmlns:a16="http://schemas.microsoft.com/office/drawing/2014/main" id="{F32F99A9-3B83-4FE6-BD04-8906C2F1FFA6}"/>
                    </a:ext>
                  </a:extLst>
                </p:cNvPr>
                <p:cNvSpPr/>
                <p:nvPr/>
              </p:nvSpPr>
              <p:spPr bwMode="auto">
                <a:xfrm>
                  <a:off x="2322513" y="3194050"/>
                  <a:ext cx="422275" cy="731838"/>
                </a:xfrm>
                <a:custGeom>
                  <a:avLst/>
                  <a:gdLst/>
                  <a:ahLst/>
                  <a:cxnLst>
                    <a:cxn ang="0">
                      <a:pos x="43" y="34"/>
                    </a:cxn>
                    <a:cxn ang="0">
                      <a:pos x="42" y="25"/>
                    </a:cxn>
                    <a:cxn ang="0">
                      <a:pos x="41" y="20"/>
                    </a:cxn>
                    <a:cxn ang="0">
                      <a:pos x="35" y="14"/>
                    </a:cxn>
                    <a:cxn ang="0">
                      <a:pos x="31" y="13"/>
                    </a:cxn>
                    <a:cxn ang="0">
                      <a:pos x="23" y="13"/>
                    </a:cxn>
                    <a:cxn ang="0">
                      <a:pos x="23" y="13"/>
                    </a:cxn>
                    <a:cxn ang="0">
                      <a:pos x="18" y="13"/>
                    </a:cxn>
                    <a:cxn ang="0">
                      <a:pos x="11" y="13"/>
                    </a:cxn>
                    <a:cxn ang="0">
                      <a:pos x="10" y="12"/>
                    </a:cxn>
                    <a:cxn ang="0">
                      <a:pos x="8" y="9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0" y="5"/>
                    </a:cxn>
                    <a:cxn ang="0">
                      <a:pos x="2" y="10"/>
                    </a:cxn>
                    <a:cxn ang="0">
                      <a:pos x="5" y="15"/>
                    </a:cxn>
                    <a:cxn ang="0">
                      <a:pos x="7" y="17"/>
                    </a:cxn>
                    <a:cxn ang="0">
                      <a:pos x="9" y="19"/>
                    </a:cxn>
                    <a:cxn ang="0">
                      <a:pos x="14" y="19"/>
                    </a:cxn>
                    <a:cxn ang="0">
                      <a:pos x="17" y="39"/>
                    </a:cxn>
                    <a:cxn ang="0">
                      <a:pos x="17" y="40"/>
                    </a:cxn>
                    <a:cxn ang="0">
                      <a:pos x="21" y="76"/>
                    </a:cxn>
                    <a:cxn ang="0">
                      <a:pos x="25" y="45"/>
                    </a:cxn>
                    <a:cxn ang="0">
                      <a:pos x="28" y="72"/>
                    </a:cxn>
                    <a:cxn ang="0">
                      <a:pos x="35" y="72"/>
                    </a:cxn>
                    <a:cxn ang="0">
                      <a:pos x="35" y="40"/>
                    </a:cxn>
                    <a:cxn ang="0">
                      <a:pos x="35" y="23"/>
                    </a:cxn>
                    <a:cxn ang="0">
                      <a:pos x="36" y="26"/>
                    </a:cxn>
                    <a:cxn ang="0">
                      <a:pos x="38" y="37"/>
                    </a:cxn>
                    <a:cxn ang="0">
                      <a:pos x="38" y="40"/>
                    </a:cxn>
                    <a:cxn ang="0">
                      <a:pos x="38" y="40"/>
                    </a:cxn>
                    <a:cxn ang="0">
                      <a:pos x="41" y="43"/>
                    </a:cxn>
                  </a:cxnLst>
                  <a:rect l="0" t="0" r="r" b="b"/>
                  <a:pathLst>
                    <a:path w="44" h="76">
                      <a:moveTo>
                        <a:pt x="44" y="40"/>
                      </a:moveTo>
                      <a:cubicBezTo>
                        <a:pt x="44" y="40"/>
                        <a:pt x="44" y="37"/>
                        <a:pt x="43" y="34"/>
                      </a:cubicBezTo>
                      <a:cubicBezTo>
                        <a:pt x="43" y="32"/>
                        <a:pt x="43" y="30"/>
                        <a:pt x="43" y="28"/>
                      </a:cubicBezTo>
                      <a:cubicBezTo>
                        <a:pt x="43" y="27"/>
                        <a:pt x="42" y="26"/>
                        <a:pt x="42" y="25"/>
                      </a:cubicBezTo>
                      <a:cubicBezTo>
                        <a:pt x="42" y="24"/>
                        <a:pt x="42" y="24"/>
                        <a:pt x="42" y="23"/>
                      </a:cubicBezTo>
                      <a:cubicBezTo>
                        <a:pt x="41" y="22"/>
                        <a:pt x="41" y="20"/>
                        <a:pt x="41" y="20"/>
                      </a:cubicBezTo>
                      <a:cubicBezTo>
                        <a:pt x="40" y="18"/>
                        <a:pt x="38" y="17"/>
                        <a:pt x="37" y="16"/>
                      </a:cubicBezTo>
                      <a:cubicBezTo>
                        <a:pt x="36" y="15"/>
                        <a:pt x="35" y="14"/>
                        <a:pt x="35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3"/>
                        <a:pt x="30" y="13"/>
                        <a:pt x="29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2" y="13"/>
                        <a:pt x="20" y="13"/>
                        <a:pt x="18" y="13"/>
                      </a:cubicBezTo>
                      <a:cubicBezTo>
                        <a:pt x="16" y="13"/>
                        <a:pt x="15" y="13"/>
                        <a:pt x="14" y="13"/>
                      </a:cubicBezTo>
                      <a:cubicBezTo>
                        <a:pt x="13" y="13"/>
                        <a:pt x="12" y="13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3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9" y="10"/>
                        <a:pt x="9" y="9"/>
                        <a:pt x="8" y="9"/>
                      </a:cubicBezTo>
                      <a:cubicBezTo>
                        <a:pt x="8" y="7"/>
                        <a:pt x="7" y="6"/>
                        <a:pt x="7" y="5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1"/>
                        <a:pt x="4" y="0"/>
                        <a:pt x="2" y="1"/>
                      </a:cubicBezTo>
                      <a:cubicBezTo>
                        <a:pt x="0" y="2"/>
                        <a:pt x="0" y="3"/>
                        <a:pt x="0" y="5"/>
                      </a:cubicBez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8"/>
                        <a:pt x="2" y="9"/>
                        <a:pt x="2" y="10"/>
                      </a:cubicBezTo>
                      <a:cubicBezTo>
                        <a:pt x="3" y="11"/>
                        <a:pt x="3" y="12"/>
                        <a:pt x="4" y="13"/>
                      </a:cubicBezTo>
                      <a:cubicBezTo>
                        <a:pt x="4" y="14"/>
                        <a:pt x="4" y="14"/>
                        <a:pt x="5" y="15"/>
                      </a:cubicBezTo>
                      <a:cubicBezTo>
                        <a:pt x="5" y="16"/>
                        <a:pt x="6" y="16"/>
                        <a:pt x="6" y="16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7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9"/>
                        <a:pt x="10" y="19"/>
                        <a:pt x="11" y="19"/>
                      </a:cubicBezTo>
                      <a:cubicBezTo>
                        <a:pt x="12" y="19"/>
                        <a:pt x="13" y="19"/>
                        <a:pt x="14" y="19"/>
                      </a:cubicBezTo>
                      <a:cubicBezTo>
                        <a:pt x="15" y="19"/>
                        <a:pt x="16" y="19"/>
                        <a:pt x="17" y="19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72"/>
                        <a:pt x="17" y="72"/>
                        <a:pt x="17" y="72"/>
                      </a:cubicBezTo>
                      <a:cubicBezTo>
                        <a:pt x="17" y="74"/>
                        <a:pt x="19" y="76"/>
                        <a:pt x="21" y="76"/>
                      </a:cubicBezTo>
                      <a:cubicBezTo>
                        <a:pt x="23" y="76"/>
                        <a:pt x="25" y="74"/>
                        <a:pt x="25" y="7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5"/>
                        <a:pt x="28" y="45"/>
                        <a:pt x="28" y="45"/>
                      </a:cubicBezTo>
                      <a:cubicBezTo>
                        <a:pt x="28" y="72"/>
                        <a:pt x="28" y="72"/>
                        <a:pt x="28" y="72"/>
                      </a:cubicBezTo>
                      <a:cubicBezTo>
                        <a:pt x="28" y="74"/>
                        <a:pt x="29" y="76"/>
                        <a:pt x="31" y="76"/>
                      </a:cubicBezTo>
                      <a:cubicBezTo>
                        <a:pt x="34" y="76"/>
                        <a:pt x="35" y="74"/>
                        <a:pt x="35" y="72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40"/>
                        <a:pt x="35" y="40"/>
                        <a:pt x="35" y="40"/>
                      </a:cubicBezTo>
                      <a:cubicBezTo>
                        <a:pt x="35" y="39"/>
                        <a:pt x="35" y="39"/>
                        <a:pt x="35" y="39"/>
                      </a:cubicBezTo>
                      <a:cubicBezTo>
                        <a:pt x="35" y="23"/>
                        <a:pt x="35" y="23"/>
                        <a:pt x="35" y="23"/>
                      </a:cubicBezTo>
                      <a:cubicBezTo>
                        <a:pt x="35" y="23"/>
                        <a:pt x="36" y="24"/>
                        <a:pt x="36" y="24"/>
                      </a:cubicBezTo>
                      <a:cubicBezTo>
                        <a:pt x="36" y="25"/>
                        <a:pt x="36" y="26"/>
                        <a:pt x="36" y="26"/>
                      </a:cubicBezTo>
                      <a:cubicBezTo>
                        <a:pt x="37" y="28"/>
                        <a:pt x="37" y="29"/>
                        <a:pt x="37" y="31"/>
                      </a:cubicBezTo>
                      <a:cubicBezTo>
                        <a:pt x="37" y="33"/>
                        <a:pt x="37" y="36"/>
                        <a:pt x="38" y="37"/>
                      </a:cubicBezTo>
                      <a:cubicBezTo>
                        <a:pt x="38" y="38"/>
                        <a:pt x="38" y="39"/>
                        <a:pt x="38" y="39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38" y="42"/>
                        <a:pt x="39" y="43"/>
                        <a:pt x="41" y="43"/>
                      </a:cubicBezTo>
                      <a:cubicBezTo>
                        <a:pt x="43" y="43"/>
                        <a:pt x="44" y="42"/>
                        <a:pt x="44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ṥḷíḓe">
                  <a:extLst>
                    <a:ext uri="{FF2B5EF4-FFF2-40B4-BE49-F238E27FC236}">
                      <a16:creationId xmlns="" xmlns:a16="http://schemas.microsoft.com/office/drawing/2014/main" id="{09A4DB9B-4382-4C74-819A-13838C6EC457}"/>
                    </a:ext>
                  </a:extLst>
                </p:cNvPr>
                <p:cNvSpPr/>
                <p:nvPr/>
              </p:nvSpPr>
              <p:spPr bwMode="auto">
                <a:xfrm>
                  <a:off x="2322513" y="3000375"/>
                  <a:ext cx="125413" cy="184150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1" y="2"/>
                    </a:cxn>
                    <a:cxn ang="0">
                      <a:pos x="0" y="4"/>
                    </a:cxn>
                    <a:cxn ang="0">
                      <a:pos x="3" y="18"/>
                    </a:cxn>
                    <a:cxn ang="0">
                      <a:pos x="4" y="19"/>
                    </a:cxn>
                    <a:cxn ang="0">
                      <a:pos x="12" y="17"/>
                    </a:cxn>
                    <a:cxn ang="0">
                      <a:pos x="13" y="16"/>
                    </a:cxn>
                    <a:cxn ang="0">
                      <a:pos x="10" y="1"/>
                    </a:cxn>
                    <a:cxn ang="0">
                      <a:pos x="9" y="1"/>
                    </a:cxn>
                    <a:cxn ang="0">
                      <a:pos x="4" y="2"/>
                    </a:cxn>
                    <a:cxn ang="0">
                      <a:pos x="6" y="2"/>
                    </a:cxn>
                    <a:cxn ang="0">
                      <a:pos x="6" y="2"/>
                    </a:cxn>
                    <a:cxn ang="0">
                      <a:pos x="6" y="3"/>
                    </a:cxn>
                    <a:cxn ang="0">
                      <a:pos x="4" y="3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8" y="17"/>
                    </a:cxn>
                    <a:cxn ang="0">
                      <a:pos x="7" y="17"/>
                    </a:cxn>
                    <a:cxn ang="0">
                      <a:pos x="8" y="16"/>
                    </a:cxn>
                    <a:cxn ang="0">
                      <a:pos x="9" y="16"/>
                    </a:cxn>
                    <a:cxn ang="0">
                      <a:pos x="8" y="17"/>
                    </a:cxn>
                    <a:cxn ang="0">
                      <a:pos x="12" y="14"/>
                    </a:cxn>
                    <a:cxn ang="0">
                      <a:pos x="3" y="16"/>
                    </a:cxn>
                    <a:cxn ang="0">
                      <a:pos x="1" y="4"/>
                    </a:cxn>
                    <a:cxn ang="0">
                      <a:pos x="9" y="3"/>
                    </a:cxn>
                    <a:cxn ang="0">
                      <a:pos x="12" y="14"/>
                    </a:cxn>
                  </a:cxnLst>
                  <a:rect l="0" t="0" r="r" b="b"/>
                  <a:pathLst>
                    <a:path w="13" h="19">
                      <a:moveTo>
                        <a:pt x="9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9"/>
                        <a:pt x="4" y="19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3" y="17"/>
                        <a:pt x="13" y="16"/>
                        <a:pt x="13" y="16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1"/>
                        <a:pt x="9" y="0"/>
                        <a:pt x="9" y="1"/>
                      </a:cubicBezTo>
                      <a:close/>
                      <a:moveTo>
                        <a:pt x="4" y="2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lnTo>
                        <a:pt x="4" y="2"/>
                      </a:lnTo>
                      <a:close/>
                      <a:moveTo>
                        <a:pt x="8" y="17"/>
                      </a:moveTo>
                      <a:cubicBezTo>
                        <a:pt x="8" y="17"/>
                        <a:pt x="7" y="17"/>
                        <a:pt x="7" y="17"/>
                      </a:cubicBezTo>
                      <a:cubicBezTo>
                        <a:pt x="7" y="16"/>
                        <a:pt x="7" y="16"/>
                        <a:pt x="8" y="16"/>
                      </a:cubicBezTo>
                      <a:cubicBezTo>
                        <a:pt x="8" y="16"/>
                        <a:pt x="9" y="16"/>
                        <a:pt x="9" y="16"/>
                      </a:cubicBezTo>
                      <a:cubicBezTo>
                        <a:pt x="9" y="17"/>
                        <a:pt x="8" y="17"/>
                        <a:pt x="8" y="17"/>
                      </a:cubicBezTo>
                      <a:close/>
                      <a:moveTo>
                        <a:pt x="12" y="14"/>
                      </a:move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9" y="3"/>
                        <a:pt x="9" y="3"/>
                        <a:pt x="9" y="3"/>
                      </a:cubicBez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ḻíḍé">
                  <a:extLst>
                    <a:ext uri="{FF2B5EF4-FFF2-40B4-BE49-F238E27FC236}">
                      <a16:creationId xmlns="" xmlns:a16="http://schemas.microsoft.com/office/drawing/2014/main" id="{770DBB22-557B-4D45-96C9-CE8F52EA0038}"/>
                    </a:ext>
                  </a:extLst>
                </p:cNvPr>
                <p:cNvSpPr/>
                <p:nvPr/>
              </p:nvSpPr>
              <p:spPr bwMode="auto">
                <a:xfrm>
                  <a:off x="2486025" y="2817813"/>
                  <a:ext cx="317500" cy="269875"/>
                </a:xfrm>
                <a:custGeom>
                  <a:avLst/>
                  <a:gdLst/>
                  <a:ahLst/>
                  <a:cxnLst>
                    <a:cxn ang="0">
                      <a:pos x="31" y="5"/>
                    </a:cxn>
                    <a:cxn ang="0">
                      <a:pos x="7" y="0"/>
                    </a:cxn>
                    <a:cxn ang="0">
                      <a:pos x="4" y="2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26" y="28"/>
                    </a:cxn>
                    <a:cxn ang="0">
                      <a:pos x="28" y="26"/>
                    </a:cxn>
                    <a:cxn ang="0">
                      <a:pos x="32" y="8"/>
                    </a:cxn>
                    <a:cxn ang="0">
                      <a:pos x="31" y="5"/>
                    </a:cxn>
                    <a:cxn ang="0">
                      <a:pos x="25" y="26"/>
                    </a:cxn>
                    <a:cxn ang="0">
                      <a:pos x="3" y="21"/>
                    </a:cxn>
                    <a:cxn ang="0">
                      <a:pos x="8" y="2"/>
                    </a:cxn>
                    <a:cxn ang="0">
                      <a:pos x="29" y="7"/>
                    </a:cxn>
                    <a:cxn ang="0">
                      <a:pos x="25" y="26"/>
                    </a:cxn>
                    <a:cxn ang="0">
                      <a:pos x="29" y="18"/>
                    </a:cxn>
                    <a:cxn ang="0">
                      <a:pos x="28" y="17"/>
                    </a:cxn>
                    <a:cxn ang="0">
                      <a:pos x="29" y="16"/>
                    </a:cxn>
                    <a:cxn ang="0">
                      <a:pos x="30" y="17"/>
                    </a:cxn>
                    <a:cxn ang="0">
                      <a:pos x="29" y="18"/>
                    </a:cxn>
                  </a:cxnLst>
                  <a:rect l="0" t="0" r="r" b="b"/>
                  <a:pathLst>
                    <a:path w="33" h="28">
                      <a:moveTo>
                        <a:pt x="31" y="5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5" y="1"/>
                        <a:pt x="4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7" y="28"/>
                        <a:pt x="28" y="28"/>
                        <a:pt x="28" y="26"/>
                      </a:cubicBezTo>
                      <a:cubicBezTo>
                        <a:pt x="32" y="8"/>
                        <a:pt x="32" y="8"/>
                        <a:pt x="32" y="8"/>
                      </a:cubicBezTo>
                      <a:cubicBezTo>
                        <a:pt x="33" y="7"/>
                        <a:pt x="32" y="6"/>
                        <a:pt x="31" y="5"/>
                      </a:cubicBezTo>
                      <a:close/>
                      <a:moveTo>
                        <a:pt x="25" y="26"/>
                      </a:move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29" y="7"/>
                        <a:pt x="29" y="7"/>
                        <a:pt x="29" y="7"/>
                      </a:cubicBezTo>
                      <a:lnTo>
                        <a:pt x="25" y="26"/>
                      </a:lnTo>
                      <a:close/>
                      <a:moveTo>
                        <a:pt x="29" y="18"/>
                      </a:moveTo>
                      <a:cubicBezTo>
                        <a:pt x="28" y="18"/>
                        <a:pt x="28" y="17"/>
                        <a:pt x="28" y="17"/>
                      </a:cubicBezTo>
                      <a:cubicBezTo>
                        <a:pt x="28" y="16"/>
                        <a:pt x="28" y="16"/>
                        <a:pt x="29" y="16"/>
                      </a:cubicBezTo>
                      <a:cubicBezTo>
                        <a:pt x="30" y="16"/>
                        <a:pt x="30" y="17"/>
                        <a:pt x="30" y="17"/>
                      </a:cubicBezTo>
                      <a:cubicBezTo>
                        <a:pt x="30" y="18"/>
                        <a:pt x="29" y="18"/>
                        <a:pt x="2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sľïḑè">
                  <a:extLst>
                    <a:ext uri="{FF2B5EF4-FFF2-40B4-BE49-F238E27FC236}">
                      <a16:creationId xmlns="" xmlns:a16="http://schemas.microsoft.com/office/drawing/2014/main" id="{82D6F319-B22D-4971-870F-0D512D4D6E51}"/>
                    </a:ext>
                  </a:extLst>
                </p:cNvPr>
                <p:cNvSpPr/>
                <p:nvPr/>
              </p:nvSpPr>
              <p:spPr bwMode="auto">
                <a:xfrm>
                  <a:off x="2697163" y="3203575"/>
                  <a:ext cx="106363" cy="106363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3"/>
                    </a:cxn>
                    <a:cxn ang="0">
                      <a:pos x="3" y="7"/>
                    </a:cxn>
                    <a:cxn ang="0">
                      <a:pos x="2" y="7"/>
                    </a:cxn>
                    <a:cxn ang="0">
                      <a:pos x="0" y="9"/>
                    </a:cxn>
                    <a:cxn ang="0">
                      <a:pos x="2" y="11"/>
                    </a:cxn>
                    <a:cxn ang="0">
                      <a:pos x="4" y="9"/>
                    </a:cxn>
                    <a:cxn ang="0">
                      <a:pos x="4" y="9"/>
                    </a:cxn>
                    <a:cxn ang="0">
                      <a:pos x="4" y="3"/>
                    </a:cxn>
                    <a:cxn ang="0">
                      <a:pos x="10" y="3"/>
                    </a:cxn>
                    <a:cxn ang="0">
                      <a:pos x="10" y="7"/>
                    </a:cxn>
                    <a:cxn ang="0">
                      <a:pos x="9" y="7"/>
                    </a:cxn>
                    <a:cxn ang="0">
                      <a:pos x="6" y="9"/>
                    </a:cxn>
                    <a:cxn ang="0">
                      <a:pos x="9" y="10"/>
                    </a:cxn>
                    <a:cxn ang="0">
                      <a:pos x="11" y="8"/>
                    </a:cxn>
                    <a:cxn ang="0">
                      <a:pos x="11" y="8"/>
                    </a:cxn>
                    <a:cxn ang="0">
                      <a:pos x="11" y="3"/>
                    </a:cxn>
                    <a:cxn ang="0">
                      <a:pos x="11" y="0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1" h="11">
                      <a:moveTo>
                        <a:pt x="10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8"/>
                        <a:pt x="0" y="8"/>
                        <a:pt x="0" y="9"/>
                      </a:cubicBezTo>
                      <a:cubicBezTo>
                        <a:pt x="0" y="10"/>
                        <a:pt x="1" y="11"/>
                        <a:pt x="2" y="11"/>
                      </a:cubicBezTo>
                      <a:cubicBezTo>
                        <a:pt x="3" y="10"/>
                        <a:pt x="4" y="10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8" y="7"/>
                        <a:pt x="7" y="8"/>
                        <a:pt x="6" y="9"/>
                      </a:cubicBezTo>
                      <a:cubicBezTo>
                        <a:pt x="6" y="10"/>
                        <a:pt x="8" y="10"/>
                        <a:pt x="9" y="10"/>
                      </a:cubicBezTo>
                      <a:cubicBezTo>
                        <a:pt x="10" y="10"/>
                        <a:pt x="11" y="9"/>
                        <a:pt x="11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0"/>
                        <a:pt x="11" y="0"/>
                        <a:pt x="11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ṧḷíḓè">
                  <a:extLst>
                    <a:ext uri="{FF2B5EF4-FFF2-40B4-BE49-F238E27FC236}">
                      <a16:creationId xmlns="" xmlns:a16="http://schemas.microsoft.com/office/drawing/2014/main" id="{E123A1CC-9085-45C0-B5CE-6F950D88E5B5}"/>
                    </a:ext>
                  </a:extLst>
                </p:cNvPr>
                <p:cNvSpPr/>
                <p:nvPr/>
              </p:nvSpPr>
              <p:spPr bwMode="auto">
                <a:xfrm>
                  <a:off x="2312988" y="2808288"/>
                  <a:ext cx="153988" cy="144463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4"/>
                    </a:cxn>
                    <a:cxn ang="0">
                      <a:pos x="5" y="10"/>
                    </a:cxn>
                    <a:cxn ang="0">
                      <a:pos x="3" y="10"/>
                    </a:cxn>
                    <a:cxn ang="0">
                      <a:pos x="0" y="13"/>
                    </a:cxn>
                    <a:cxn ang="0">
                      <a:pos x="3" y="15"/>
                    </a:cxn>
                    <a:cxn ang="0">
                      <a:pos x="6" y="12"/>
                    </a:cxn>
                    <a:cxn ang="0">
                      <a:pos x="6" y="12"/>
                    </a:cxn>
                    <a:cxn ang="0">
                      <a:pos x="6" y="4"/>
                    </a:cxn>
                    <a:cxn ang="0">
                      <a:pos x="14" y="4"/>
                    </a:cxn>
                    <a:cxn ang="0">
                      <a:pos x="14" y="10"/>
                    </a:cxn>
                    <a:cxn ang="0">
                      <a:pos x="13" y="10"/>
                    </a:cxn>
                    <a:cxn ang="0">
                      <a:pos x="9" y="12"/>
                    </a:cxn>
                    <a:cxn ang="0">
                      <a:pos x="13" y="14"/>
                    </a:cxn>
                    <a:cxn ang="0">
                      <a:pos x="15" y="12"/>
                    </a:cxn>
                    <a:cxn ang="0">
                      <a:pos x="15" y="12"/>
                    </a:cxn>
                    <a:cxn ang="0">
                      <a:pos x="16" y="4"/>
                    </a:cxn>
                    <a:cxn ang="0">
                      <a:pos x="16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16" h="15">
                      <a:moveTo>
                        <a:pt x="14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4" y="10"/>
                        <a:pt x="4" y="10"/>
                        <a:pt x="3" y="10"/>
                      </a:cubicBezTo>
                      <a:cubicBezTo>
                        <a:pt x="1" y="10"/>
                        <a:pt x="0" y="11"/>
                        <a:pt x="0" y="13"/>
                      </a:cubicBezTo>
                      <a:cubicBezTo>
                        <a:pt x="0" y="14"/>
                        <a:pt x="1" y="15"/>
                        <a:pt x="3" y="15"/>
                      </a:cubicBezTo>
                      <a:cubicBezTo>
                        <a:pt x="5" y="14"/>
                        <a:pt x="6" y="14"/>
                        <a:pt x="6" y="12"/>
                      </a:cubicBezTo>
                      <a:cubicBezTo>
                        <a:pt x="6" y="12"/>
                        <a:pt x="6" y="12"/>
                        <a:pt x="6" y="12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3" y="9"/>
                        <a:pt x="13" y="10"/>
                      </a:cubicBezTo>
                      <a:cubicBezTo>
                        <a:pt x="11" y="10"/>
                        <a:pt x="9" y="11"/>
                        <a:pt x="9" y="12"/>
                      </a:cubicBezTo>
                      <a:cubicBezTo>
                        <a:pt x="9" y="13"/>
                        <a:pt x="11" y="14"/>
                        <a:pt x="13" y="14"/>
                      </a:cubicBezTo>
                      <a:cubicBezTo>
                        <a:pt x="14" y="14"/>
                        <a:pt x="15" y="13"/>
                        <a:pt x="15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îşľiḑè">
                <a:extLst>
                  <a:ext uri="{FF2B5EF4-FFF2-40B4-BE49-F238E27FC236}">
                    <a16:creationId xmlns="" xmlns:a16="http://schemas.microsoft.com/office/drawing/2014/main" id="{B0205A85-3EDB-4ADE-9066-8B3F55FB85DE}"/>
                  </a:ext>
                </a:extLst>
              </p:cNvPr>
              <p:cNvGrpSpPr/>
              <p:nvPr/>
            </p:nvGrpSpPr>
            <p:grpSpPr>
              <a:xfrm>
                <a:off x="3517377" y="2555232"/>
                <a:ext cx="470182" cy="463264"/>
                <a:chOff x="2419350" y="1457325"/>
                <a:chExt cx="431800" cy="425450"/>
              </a:xfrm>
              <a:solidFill>
                <a:schemeClr val="accent2"/>
              </a:solidFill>
            </p:grpSpPr>
            <p:sp>
              <p:nvSpPr>
                <p:cNvPr id="44" name="îṧlidè">
                  <a:extLst>
                    <a:ext uri="{FF2B5EF4-FFF2-40B4-BE49-F238E27FC236}">
                      <a16:creationId xmlns="" xmlns:a16="http://schemas.microsoft.com/office/drawing/2014/main" id="{77C9B07E-B25F-44F1-A3BA-8805114FD459}"/>
                    </a:ext>
                  </a:extLst>
                </p:cNvPr>
                <p:cNvSpPr/>
                <p:nvPr/>
              </p:nvSpPr>
              <p:spPr bwMode="auto">
                <a:xfrm>
                  <a:off x="2794000" y="1573213"/>
                  <a:ext cx="57150" cy="49213"/>
                </a:xfrm>
                <a:custGeom>
                  <a:avLst/>
                  <a:gdLst/>
                  <a:ahLst/>
                  <a:cxnLst>
                    <a:cxn ang="0">
                      <a:pos x="1" y="1"/>
                    </a:cxn>
                    <a:cxn ang="0">
                      <a:pos x="1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3" y="3"/>
                    </a:cxn>
                    <a:cxn ang="0">
                      <a:pos x="4" y="4"/>
                    </a:cxn>
                    <a:cxn ang="0">
                      <a:pos x="5" y="5"/>
                    </a:cxn>
                    <a:cxn ang="0">
                      <a:pos x="6" y="5"/>
                    </a:cxn>
                    <a:cxn ang="0">
                      <a:pos x="5" y="4"/>
                    </a:cxn>
                    <a:cxn ang="0">
                      <a:pos x="2" y="1"/>
                    </a:cxn>
                    <a:cxn ang="0">
                      <a:pos x="1" y="1"/>
                    </a:cxn>
                  </a:cxnLst>
                  <a:rect l="0" t="0" r="r" b="b"/>
                  <a:pathLst>
                    <a:path w="6" h="5"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5" y="4"/>
                        <a:pt x="5" y="4"/>
                      </a:cubicBezTo>
                      <a:cubicBezTo>
                        <a:pt x="4" y="3"/>
                        <a:pt x="3" y="1"/>
                        <a:pt x="2" y="1"/>
                      </a:cubicBezTo>
                      <a:cubicBezTo>
                        <a:pt x="2" y="0"/>
                        <a:pt x="2" y="1"/>
                        <a:pt x="1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ś1îďé">
                  <a:extLst>
                    <a:ext uri="{FF2B5EF4-FFF2-40B4-BE49-F238E27FC236}">
                      <a16:creationId xmlns="" xmlns:a16="http://schemas.microsoft.com/office/drawing/2014/main" id="{C3E5CBD5-2178-46F4-8EDF-C3842828143C}"/>
                    </a:ext>
                  </a:extLst>
                </p:cNvPr>
                <p:cNvSpPr/>
                <p:nvPr/>
              </p:nvSpPr>
              <p:spPr bwMode="auto">
                <a:xfrm>
                  <a:off x="2419350" y="1457325"/>
                  <a:ext cx="412750" cy="425450"/>
                </a:xfrm>
                <a:custGeom>
                  <a:avLst/>
                  <a:gdLst/>
                  <a:ahLst/>
                  <a:cxnLst>
                    <a:cxn ang="0">
                      <a:pos x="41" y="25"/>
                    </a:cxn>
                    <a:cxn ang="0">
                      <a:pos x="36" y="22"/>
                    </a:cxn>
                    <a:cxn ang="0">
                      <a:pos x="38" y="16"/>
                    </a:cxn>
                    <a:cxn ang="0">
                      <a:pos x="38" y="12"/>
                    </a:cxn>
                    <a:cxn ang="0">
                      <a:pos x="39" y="10"/>
                    </a:cxn>
                    <a:cxn ang="0">
                      <a:pos x="33" y="2"/>
                    </a:cxn>
                    <a:cxn ang="0">
                      <a:pos x="31" y="3"/>
                    </a:cxn>
                    <a:cxn ang="0">
                      <a:pos x="30" y="5"/>
                    </a:cxn>
                    <a:cxn ang="0">
                      <a:pos x="29" y="5"/>
                    </a:cxn>
                    <a:cxn ang="0">
                      <a:pos x="25" y="2"/>
                    </a:cxn>
                    <a:cxn ang="0">
                      <a:pos x="22" y="0"/>
                    </a:cxn>
                    <a:cxn ang="0">
                      <a:pos x="9" y="5"/>
                    </a:cxn>
                    <a:cxn ang="0">
                      <a:pos x="14" y="4"/>
                    </a:cxn>
                    <a:cxn ang="0">
                      <a:pos x="15" y="4"/>
                    </a:cxn>
                    <a:cxn ang="0">
                      <a:pos x="14" y="8"/>
                    </a:cxn>
                    <a:cxn ang="0">
                      <a:pos x="17" y="10"/>
                    </a:cxn>
                    <a:cxn ang="0">
                      <a:pos x="18" y="7"/>
                    </a:cxn>
                    <a:cxn ang="0">
                      <a:pos x="21" y="7"/>
                    </a:cxn>
                    <a:cxn ang="0">
                      <a:pos x="24" y="8"/>
                    </a:cxn>
                    <a:cxn ang="0">
                      <a:pos x="26" y="11"/>
                    </a:cxn>
                    <a:cxn ang="0">
                      <a:pos x="24" y="11"/>
                    </a:cxn>
                    <a:cxn ang="0">
                      <a:pos x="20" y="12"/>
                    </a:cxn>
                    <a:cxn ang="0">
                      <a:pos x="23" y="12"/>
                    </a:cxn>
                    <a:cxn ang="0">
                      <a:pos x="19" y="15"/>
                    </a:cxn>
                    <a:cxn ang="0">
                      <a:pos x="17" y="20"/>
                    </a:cxn>
                    <a:cxn ang="0">
                      <a:pos x="13" y="19"/>
                    </a:cxn>
                    <a:cxn ang="0">
                      <a:pos x="13" y="23"/>
                    </a:cxn>
                    <a:cxn ang="0">
                      <a:pos x="15" y="24"/>
                    </a:cxn>
                    <a:cxn ang="0">
                      <a:pos x="17" y="27"/>
                    </a:cxn>
                    <a:cxn ang="0">
                      <a:pos x="14" y="25"/>
                    </a:cxn>
                    <a:cxn ang="0">
                      <a:pos x="9" y="23"/>
                    </a:cxn>
                    <a:cxn ang="0">
                      <a:pos x="6" y="18"/>
                    </a:cxn>
                    <a:cxn ang="0">
                      <a:pos x="4" y="11"/>
                    </a:cxn>
                    <a:cxn ang="0">
                      <a:pos x="18" y="44"/>
                    </a:cxn>
                    <a:cxn ang="0">
                      <a:pos x="19" y="37"/>
                    </a:cxn>
                    <a:cxn ang="0">
                      <a:pos x="16" y="31"/>
                    </a:cxn>
                    <a:cxn ang="0">
                      <a:pos x="18" y="28"/>
                    </a:cxn>
                    <a:cxn ang="0">
                      <a:pos x="22" y="28"/>
                    </a:cxn>
                    <a:cxn ang="0">
                      <a:pos x="26" y="31"/>
                    </a:cxn>
                    <a:cxn ang="0">
                      <a:pos x="28" y="33"/>
                    </a:cxn>
                    <a:cxn ang="0">
                      <a:pos x="30" y="35"/>
                    </a:cxn>
                    <a:cxn ang="0">
                      <a:pos x="25" y="40"/>
                    </a:cxn>
                    <a:cxn ang="0">
                      <a:pos x="22" y="42"/>
                    </a:cxn>
                    <a:cxn ang="0">
                      <a:pos x="23" y="44"/>
                    </a:cxn>
                    <a:cxn ang="0">
                      <a:pos x="42" y="28"/>
                    </a:cxn>
                    <a:cxn ang="0">
                      <a:pos x="23" y="12"/>
                    </a:cxn>
                    <a:cxn ang="0">
                      <a:pos x="22" y="14"/>
                    </a:cxn>
                    <a:cxn ang="0">
                      <a:pos x="32" y="4"/>
                    </a:cxn>
                    <a:cxn ang="0">
                      <a:pos x="35" y="5"/>
                    </a:cxn>
                  </a:cxnLst>
                  <a:rect l="0" t="0" r="r" b="b"/>
                  <a:pathLst>
                    <a:path w="43" h="44">
                      <a:moveTo>
                        <a:pt x="42" y="28"/>
                      </a:moveTo>
                      <a:cubicBezTo>
                        <a:pt x="42" y="27"/>
                        <a:pt x="42" y="26"/>
                        <a:pt x="42" y="26"/>
                      </a:cubicBezTo>
                      <a:cubicBezTo>
                        <a:pt x="42" y="26"/>
                        <a:pt x="41" y="25"/>
                        <a:pt x="41" y="25"/>
                      </a:cubicBezTo>
                      <a:cubicBezTo>
                        <a:pt x="41" y="24"/>
                        <a:pt x="40" y="26"/>
                        <a:pt x="40" y="26"/>
                      </a:cubicBezTo>
                      <a:cubicBezTo>
                        <a:pt x="39" y="26"/>
                        <a:pt x="39" y="26"/>
                        <a:pt x="38" y="26"/>
                      </a:cubicBezTo>
                      <a:cubicBezTo>
                        <a:pt x="38" y="26"/>
                        <a:pt x="36" y="22"/>
                        <a:pt x="36" y="22"/>
                      </a:cubicBezTo>
                      <a:cubicBezTo>
                        <a:pt x="36" y="22"/>
                        <a:pt x="36" y="21"/>
                        <a:pt x="36" y="20"/>
                      </a:cubicBezTo>
                      <a:cubicBezTo>
                        <a:pt x="36" y="19"/>
                        <a:pt x="37" y="18"/>
                        <a:pt x="37" y="18"/>
                      </a:cubicBezTo>
                      <a:cubicBezTo>
                        <a:pt x="37" y="18"/>
                        <a:pt x="37" y="17"/>
                        <a:pt x="38" y="16"/>
                      </a:cubicBezTo>
                      <a:cubicBezTo>
                        <a:pt x="38" y="15"/>
                        <a:pt x="39" y="15"/>
                        <a:pt x="39" y="15"/>
                      </a:cubicBezTo>
                      <a:cubicBezTo>
                        <a:pt x="39" y="15"/>
                        <a:pt x="39" y="14"/>
                        <a:pt x="38" y="14"/>
                      </a:cubicBezTo>
                      <a:cubicBezTo>
                        <a:pt x="37" y="13"/>
                        <a:pt x="37" y="13"/>
                        <a:pt x="38" y="12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9" y="12"/>
                        <a:pt x="39" y="12"/>
                        <a:pt x="39" y="12"/>
                      </a:cubicBezTo>
                      <a:cubicBezTo>
                        <a:pt x="39" y="11"/>
                        <a:pt x="39" y="10"/>
                        <a:pt x="39" y="10"/>
                      </a:cubicBezTo>
                      <a:cubicBezTo>
                        <a:pt x="39" y="10"/>
                        <a:pt x="40" y="10"/>
                        <a:pt x="40" y="10"/>
                      </a:cubicBezTo>
                      <a:cubicBezTo>
                        <a:pt x="40" y="10"/>
                        <a:pt x="41" y="10"/>
                        <a:pt x="41" y="10"/>
                      </a:cubicBezTo>
                      <a:cubicBezTo>
                        <a:pt x="39" y="7"/>
                        <a:pt x="36" y="4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2" y="3"/>
                        <a:pt x="31" y="3"/>
                        <a:pt x="31" y="3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30" y="4"/>
                        <a:pt x="30" y="4"/>
                        <a:pt x="30" y="4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6"/>
                        <a:pt x="29" y="6"/>
                        <a:pt x="29" y="5"/>
                      </a:cubicBezTo>
                      <a:cubicBezTo>
                        <a:pt x="28" y="5"/>
                        <a:pt x="28" y="5"/>
                        <a:pt x="27" y="5"/>
                      </a:cubicBezTo>
                      <a:cubicBezTo>
                        <a:pt x="27" y="5"/>
                        <a:pt x="25" y="3"/>
                        <a:pt x="25" y="3"/>
                      </a:cubicBezTo>
                      <a:cubicBezTo>
                        <a:pt x="25" y="3"/>
                        <a:pt x="25" y="3"/>
                        <a:pt x="25" y="2"/>
                      </a:cubicBezTo>
                      <a:cubicBezTo>
                        <a:pt x="26" y="2"/>
                        <a:pt x="24" y="1"/>
                        <a:pt x="24" y="1"/>
                      </a:cubicBezTo>
                      <a:cubicBezTo>
                        <a:pt x="24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18" y="0"/>
                        <a:pt x="13" y="1"/>
                        <a:pt x="10" y="4"/>
                      </a:cubicBezTo>
                      <a:cubicBezTo>
                        <a:pt x="11" y="4"/>
                        <a:pt x="12" y="3"/>
                        <a:pt x="11" y="4"/>
                      </a:cubicBezTo>
                      <a:cubicBezTo>
                        <a:pt x="10" y="4"/>
                        <a:pt x="9" y="5"/>
                        <a:pt x="9" y="5"/>
                      </a:cubicBezTo>
                      <a:cubicBezTo>
                        <a:pt x="8" y="5"/>
                        <a:pt x="9" y="5"/>
                        <a:pt x="9" y="5"/>
                      </a:cubicBezTo>
                      <a:cubicBezTo>
                        <a:pt x="10" y="5"/>
                        <a:pt x="11" y="5"/>
                        <a:pt x="12" y="4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5" y="2"/>
                        <a:pt x="14" y="3"/>
                        <a:pt x="15" y="4"/>
                      </a:cubicBezTo>
                      <a:cubicBezTo>
                        <a:pt x="15" y="5"/>
                        <a:pt x="17" y="5"/>
                        <a:pt x="16" y="5"/>
                      </a:cubicBezTo>
                      <a:cubicBezTo>
                        <a:pt x="14" y="6"/>
                        <a:pt x="12" y="7"/>
                        <a:pt x="13" y="7"/>
                      </a:cubicBezTo>
                      <a:cubicBezTo>
                        <a:pt x="14" y="8"/>
                        <a:pt x="14" y="8"/>
                        <a:pt x="14" y="8"/>
                      </a:cubicBezTo>
                      <a:cubicBezTo>
                        <a:pt x="14" y="8"/>
                        <a:pt x="15" y="8"/>
                        <a:pt x="15" y="8"/>
                      </a:cubicBezTo>
                      <a:cubicBezTo>
                        <a:pt x="15" y="8"/>
                        <a:pt x="16" y="9"/>
                        <a:pt x="16" y="9"/>
                      </a:cubicBezTo>
                      <a:cubicBezTo>
                        <a:pt x="16" y="9"/>
                        <a:pt x="16" y="9"/>
                        <a:pt x="17" y="10"/>
                      </a:cubicBezTo>
                      <a:cubicBezTo>
                        <a:pt x="18" y="10"/>
                        <a:pt x="18" y="9"/>
                        <a:pt x="18" y="9"/>
                      </a:cubicBezTo>
                      <a:cubicBezTo>
                        <a:pt x="18" y="8"/>
                        <a:pt x="19" y="9"/>
                        <a:pt x="18" y="8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9" y="5"/>
                        <a:pt x="20" y="6"/>
                      </a:cubicBezTo>
                      <a:cubicBezTo>
                        <a:pt x="20" y="6"/>
                        <a:pt x="20" y="7"/>
                        <a:pt x="21" y="7"/>
                      </a:cubicBezTo>
                      <a:cubicBezTo>
                        <a:pt x="22" y="7"/>
                        <a:pt x="22" y="6"/>
                        <a:pt x="22" y="6"/>
                      </a:cubicBezTo>
                      <a:cubicBezTo>
                        <a:pt x="22" y="6"/>
                        <a:pt x="23" y="6"/>
                        <a:pt x="23" y="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5" y="9"/>
                        <a:pt x="24" y="9"/>
                        <a:pt x="24" y="9"/>
                      </a:cubicBezTo>
                      <a:cubicBezTo>
                        <a:pt x="24" y="9"/>
                        <a:pt x="25" y="8"/>
                        <a:pt x="25" y="9"/>
                      </a:cubicBezTo>
                      <a:cubicBezTo>
                        <a:pt x="25" y="11"/>
                        <a:pt x="25" y="11"/>
                        <a:pt x="26" y="11"/>
                      </a:cubicBezTo>
                      <a:cubicBezTo>
                        <a:pt x="26" y="11"/>
                        <a:pt x="27" y="11"/>
                        <a:pt x="27" y="12"/>
                      </a:cubicBezTo>
                      <a:cubicBezTo>
                        <a:pt x="26" y="12"/>
                        <a:pt x="26" y="12"/>
                        <a:pt x="26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5" y="10"/>
                        <a:pt x="24" y="10"/>
                      </a:cubicBezTo>
                      <a:cubicBezTo>
                        <a:pt x="24" y="10"/>
                        <a:pt x="22" y="10"/>
                        <a:pt x="22" y="10"/>
                      </a:cubicBezTo>
                      <a:cubicBezTo>
                        <a:pt x="22" y="10"/>
                        <a:pt x="20" y="11"/>
                        <a:pt x="20" y="12"/>
                      </a:cubicBezTo>
                      <a:cubicBezTo>
                        <a:pt x="20" y="12"/>
                        <a:pt x="22" y="11"/>
                        <a:pt x="22" y="11"/>
                      </a:cubicBezTo>
                      <a:cubicBezTo>
                        <a:pt x="22" y="12"/>
                        <a:pt x="22" y="11"/>
                        <a:pt x="22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2" y="13"/>
                      </a:cubicBezTo>
                      <a:cubicBezTo>
                        <a:pt x="21" y="13"/>
                        <a:pt x="20" y="13"/>
                        <a:pt x="20" y="14"/>
                      </a:cubicBezTo>
                      <a:cubicBezTo>
                        <a:pt x="20" y="14"/>
                        <a:pt x="19" y="14"/>
                        <a:pt x="19" y="15"/>
                      </a:cubicBezTo>
                      <a:cubicBezTo>
                        <a:pt x="18" y="16"/>
                        <a:pt x="19" y="16"/>
                        <a:pt x="18" y="16"/>
                      </a:cubicBezTo>
                      <a:cubicBezTo>
                        <a:pt x="18" y="17"/>
                        <a:pt x="16" y="18"/>
                        <a:pt x="16" y="19"/>
                      </a:cubicBezTo>
                      <a:cubicBezTo>
                        <a:pt x="17" y="19"/>
                        <a:pt x="17" y="20"/>
                        <a:pt x="17" y="20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6" y="19"/>
                        <a:pt x="15" y="19"/>
                      </a:cubicBezTo>
                      <a:cubicBezTo>
                        <a:pt x="14" y="19"/>
                        <a:pt x="13" y="19"/>
                        <a:pt x="13" y="19"/>
                      </a:cubicBezTo>
                      <a:cubicBezTo>
                        <a:pt x="13" y="19"/>
                        <a:pt x="11" y="19"/>
                        <a:pt x="11" y="20"/>
                      </a:cubicBezTo>
                      <a:cubicBezTo>
                        <a:pt x="11" y="20"/>
                        <a:pt x="10" y="23"/>
                        <a:pt x="12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3"/>
                        <a:pt x="14" y="22"/>
                        <a:pt x="14" y="22"/>
                      </a:cubicBezTo>
                      <a:cubicBezTo>
                        <a:pt x="14" y="22"/>
                        <a:pt x="14" y="24"/>
                        <a:pt x="14" y="24"/>
                      </a:cubicBezTo>
                      <a:cubicBezTo>
                        <a:pt x="14" y="24"/>
                        <a:pt x="15" y="24"/>
                        <a:pt x="15" y="24"/>
                      </a:cubicBezTo>
                      <a:cubicBezTo>
                        <a:pt x="15" y="24"/>
                        <a:pt x="16" y="25"/>
                        <a:pt x="16" y="26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7" y="27"/>
                        <a:pt x="17" y="27"/>
                      </a:cubicBezTo>
                      <a:cubicBezTo>
                        <a:pt x="17" y="27"/>
                        <a:pt x="16" y="27"/>
                        <a:pt x="15" y="27"/>
                      </a:cubicBezTo>
                      <a:cubicBezTo>
                        <a:pt x="15" y="26"/>
                        <a:pt x="14" y="25"/>
                        <a:pt x="14" y="25"/>
                      </a:cubicBezTo>
                      <a:cubicBezTo>
                        <a:pt x="14" y="25"/>
                        <a:pt x="13" y="25"/>
                        <a:pt x="13" y="25"/>
                      </a:cubicBezTo>
                      <a:cubicBezTo>
                        <a:pt x="12" y="24"/>
                        <a:pt x="13" y="24"/>
                        <a:pt x="12" y="24"/>
                      </a:cubicBezTo>
                      <a:cubicBezTo>
                        <a:pt x="11" y="24"/>
                        <a:pt x="10" y="24"/>
                        <a:pt x="9" y="23"/>
                      </a:cubicBezTo>
                      <a:cubicBezTo>
                        <a:pt x="9" y="23"/>
                        <a:pt x="8" y="22"/>
                        <a:pt x="8" y="22"/>
                      </a:cubicBezTo>
                      <a:cubicBezTo>
                        <a:pt x="8" y="22"/>
                        <a:pt x="7" y="21"/>
                        <a:pt x="7" y="20"/>
                      </a:cubicBezTo>
                      <a:cubicBezTo>
                        <a:pt x="6" y="19"/>
                        <a:pt x="6" y="19"/>
                        <a:pt x="6" y="18"/>
                      </a:cubicBezTo>
                      <a:cubicBezTo>
                        <a:pt x="5" y="18"/>
                        <a:pt x="5" y="18"/>
                        <a:pt x="4" y="17"/>
                      </a:cubicBezTo>
                      <a:cubicBezTo>
                        <a:pt x="4" y="15"/>
                        <a:pt x="5" y="13"/>
                        <a:pt x="5" y="13"/>
                      </a:cubicBezTo>
                      <a:cubicBezTo>
                        <a:pt x="4" y="12"/>
                        <a:pt x="5" y="11"/>
                        <a:pt x="4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1" y="14"/>
                        <a:pt x="0" y="18"/>
                        <a:pt x="0" y="22"/>
                      </a:cubicBezTo>
                      <a:cubicBezTo>
                        <a:pt x="0" y="33"/>
                        <a:pt x="8" y="42"/>
                        <a:pt x="18" y="44"/>
                      </a:cubicBezTo>
                      <a:cubicBezTo>
                        <a:pt x="18" y="44"/>
                        <a:pt x="18" y="44"/>
                        <a:pt x="18" y="43"/>
                      </a:cubicBezTo>
                      <a:cubicBezTo>
                        <a:pt x="18" y="42"/>
                        <a:pt x="18" y="41"/>
                        <a:pt x="19" y="39"/>
                      </a:cubicBezTo>
                      <a:cubicBezTo>
                        <a:pt x="19" y="38"/>
                        <a:pt x="19" y="37"/>
                        <a:pt x="19" y="37"/>
                      </a:cubicBezTo>
                      <a:cubicBezTo>
                        <a:pt x="19" y="37"/>
                        <a:pt x="17" y="37"/>
                        <a:pt x="17" y="36"/>
                      </a:cubicBezTo>
                      <a:cubicBezTo>
                        <a:pt x="17" y="36"/>
                        <a:pt x="15" y="33"/>
                        <a:pt x="15" y="32"/>
                      </a:cubicBezTo>
                      <a:cubicBezTo>
                        <a:pt x="15" y="31"/>
                        <a:pt x="16" y="31"/>
                        <a:pt x="16" y="31"/>
                      </a:cubicBezTo>
                      <a:cubicBezTo>
                        <a:pt x="16" y="31"/>
                        <a:pt x="16" y="30"/>
                        <a:pt x="16" y="29"/>
                      </a:cubicBezTo>
                      <a:cubicBezTo>
                        <a:pt x="16" y="28"/>
                        <a:pt x="17" y="28"/>
                        <a:pt x="17" y="28"/>
                      </a:cubicBez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19" y="28"/>
                        <a:pt x="19" y="28"/>
                        <a:pt x="19" y="28"/>
                      </a:cubicBezTo>
                      <a:cubicBezTo>
                        <a:pt x="19" y="28"/>
                        <a:pt x="20" y="28"/>
                        <a:pt x="21" y="28"/>
                      </a:cubicBezTo>
                      <a:cubicBezTo>
                        <a:pt x="22" y="28"/>
                        <a:pt x="22" y="28"/>
                        <a:pt x="22" y="28"/>
                      </a:cubicBezTo>
                      <a:cubicBezTo>
                        <a:pt x="22" y="28"/>
                        <a:pt x="23" y="29"/>
                        <a:pt x="24" y="29"/>
                      </a:cubicBezTo>
                      <a:cubicBezTo>
                        <a:pt x="24" y="30"/>
                        <a:pt x="26" y="30"/>
                        <a:pt x="26" y="30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5" y="32"/>
                        <a:pt x="25" y="32"/>
                        <a:pt x="25" y="32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31"/>
                        <a:pt x="27" y="32"/>
                        <a:pt x="28" y="33"/>
                      </a:cubicBezTo>
                      <a:cubicBezTo>
                        <a:pt x="28" y="33"/>
                        <a:pt x="30" y="33"/>
                        <a:pt x="30" y="33"/>
                      </a:cubicBezTo>
                      <a:cubicBezTo>
                        <a:pt x="30" y="33"/>
                        <a:pt x="31" y="33"/>
                        <a:pt x="31" y="34"/>
                      </a:cubicBezTo>
                      <a:cubicBezTo>
                        <a:pt x="30" y="34"/>
                        <a:pt x="30" y="35"/>
                        <a:pt x="30" y="35"/>
                      </a:cubicBezTo>
                      <a:cubicBezTo>
                        <a:pt x="30" y="35"/>
                        <a:pt x="29" y="37"/>
                        <a:pt x="28" y="38"/>
                      </a:cubicBezTo>
                      <a:cubicBezTo>
                        <a:pt x="28" y="39"/>
                        <a:pt x="28" y="38"/>
                        <a:pt x="27" y="39"/>
                      </a:cubicBezTo>
                      <a:cubicBezTo>
                        <a:pt x="26" y="39"/>
                        <a:pt x="26" y="39"/>
                        <a:pt x="25" y="40"/>
                      </a:cubicBezTo>
                      <a:cubicBezTo>
                        <a:pt x="25" y="41"/>
                        <a:pt x="24" y="41"/>
                        <a:pt x="23" y="41"/>
                      </a:cubicBezTo>
                      <a:cubicBezTo>
                        <a:pt x="23" y="42"/>
                        <a:pt x="23" y="42"/>
                        <a:pt x="23" y="42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22" y="42"/>
                        <a:pt x="21" y="43"/>
                        <a:pt x="21" y="44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21" y="44"/>
                        <a:pt x="22" y="44"/>
                        <a:pt x="23" y="44"/>
                      </a:cubicBezTo>
                      <a:cubicBezTo>
                        <a:pt x="30" y="44"/>
                        <a:pt x="37" y="40"/>
                        <a:pt x="41" y="34"/>
                      </a:cubicBezTo>
                      <a:cubicBezTo>
                        <a:pt x="41" y="34"/>
                        <a:pt x="42" y="32"/>
                        <a:pt x="42" y="31"/>
                      </a:cubicBezTo>
                      <a:cubicBezTo>
                        <a:pt x="42" y="30"/>
                        <a:pt x="43" y="28"/>
                        <a:pt x="42" y="28"/>
                      </a:cubicBezTo>
                      <a:close/>
                      <a:moveTo>
                        <a:pt x="22" y="14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3" y="13"/>
                        <a:pt x="23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4" y="13"/>
                        <a:pt x="23" y="13"/>
                        <a:pt x="22" y="14"/>
                      </a:cubicBezTo>
                      <a:close/>
                      <a:moveTo>
                        <a:pt x="33" y="5"/>
                      </a:moveTo>
                      <a:cubicBezTo>
                        <a:pt x="33" y="5"/>
                        <a:pt x="33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2" y="4"/>
                        <a:pt x="32" y="4"/>
                        <a:pt x="32" y="4"/>
                      </a:cubicBezTo>
                      <a:cubicBezTo>
                        <a:pt x="33" y="4"/>
                        <a:pt x="33" y="4"/>
                        <a:pt x="33" y="4"/>
                      </a:cubicBezTo>
                      <a:cubicBezTo>
                        <a:pt x="33" y="4"/>
                        <a:pt x="34" y="4"/>
                        <a:pt x="35" y="5"/>
                      </a:cubicBezTo>
                      <a:cubicBezTo>
                        <a:pt x="35" y="5"/>
                        <a:pt x="34" y="5"/>
                        <a:pt x="3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8" name="is1iḑè">
                <a:extLst>
                  <a:ext uri="{FF2B5EF4-FFF2-40B4-BE49-F238E27FC236}">
                    <a16:creationId xmlns="" xmlns:a16="http://schemas.microsoft.com/office/drawing/2014/main" id="{94094B91-FEDC-4734-8177-65CF6FD0B6A8}"/>
                  </a:ext>
                </a:extLst>
              </p:cNvPr>
              <p:cNvSpPr/>
              <p:nvPr/>
            </p:nvSpPr>
            <p:spPr>
              <a:xfrm>
                <a:off x="4225056" y="2044736"/>
                <a:ext cx="3467065" cy="3467065"/>
              </a:xfrm>
              <a:prstGeom prst="arc">
                <a:avLst>
                  <a:gd name="adj1" fmla="val 226208"/>
                  <a:gd name="adj2" fmla="val 214580"/>
                </a:avLst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ïsḻíďe">
                <a:extLst>
                  <a:ext uri="{FF2B5EF4-FFF2-40B4-BE49-F238E27FC236}">
                    <a16:creationId xmlns="" xmlns:a16="http://schemas.microsoft.com/office/drawing/2014/main" id="{1B12A423-2ACE-44C8-BD58-D60D70950C82}"/>
                  </a:ext>
                </a:extLst>
              </p:cNvPr>
              <p:cNvGrpSpPr/>
              <p:nvPr/>
            </p:nvGrpSpPr>
            <p:grpSpPr>
              <a:xfrm>
                <a:off x="7068413" y="2013377"/>
                <a:ext cx="988296" cy="531959"/>
                <a:chOff x="7068413" y="2013377"/>
                <a:chExt cx="988296" cy="531959"/>
              </a:xfrm>
            </p:grpSpPr>
            <p:grpSp>
              <p:nvGrpSpPr>
                <p:cNvPr id="38" name="îśľïḍè">
                  <a:extLst>
                    <a:ext uri="{FF2B5EF4-FFF2-40B4-BE49-F238E27FC236}">
                      <a16:creationId xmlns="" xmlns:a16="http://schemas.microsoft.com/office/drawing/2014/main" id="{8AABEE8F-396E-46A6-ACBF-65A29663A7DD}"/>
                    </a:ext>
                  </a:extLst>
                </p:cNvPr>
                <p:cNvGrpSpPr/>
                <p:nvPr/>
              </p:nvGrpSpPr>
              <p:grpSpPr>
                <a:xfrm>
                  <a:off x="7518747" y="2116055"/>
                  <a:ext cx="537962" cy="429281"/>
                  <a:chOff x="6157913" y="1457325"/>
                  <a:chExt cx="471488" cy="376238"/>
                </a:xfrm>
                <a:solidFill>
                  <a:schemeClr val="accent1"/>
                </a:solidFill>
              </p:grpSpPr>
              <p:sp>
                <p:nvSpPr>
                  <p:cNvPr id="42" name="îśḷïďe">
                    <a:extLst>
                      <a:ext uri="{FF2B5EF4-FFF2-40B4-BE49-F238E27FC236}">
                        <a16:creationId xmlns="" xmlns:a16="http://schemas.microsoft.com/office/drawing/2014/main" id="{C2CFAC15-D691-44DD-9708-A3EA22832E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57913" y="1563688"/>
                    <a:ext cx="471488" cy="269875"/>
                  </a:xfrm>
                  <a:custGeom>
                    <a:avLst/>
                    <a:gdLst/>
                    <a:ahLst/>
                    <a:cxnLst>
                      <a:cxn ang="0">
                        <a:pos x="0" y="4"/>
                      </a:cxn>
                      <a:cxn ang="0">
                        <a:pos x="46" y="28"/>
                      </a:cxn>
                      <a:cxn ang="0">
                        <a:pos x="46" y="0"/>
                      </a:cxn>
                      <a:cxn ang="0">
                        <a:pos x="37" y="4"/>
                      </a:cxn>
                      <a:cxn ang="0">
                        <a:pos x="37" y="7"/>
                      </a:cxn>
                      <a:cxn ang="0">
                        <a:pos x="32" y="5"/>
                      </a:cxn>
                      <a:cxn ang="0">
                        <a:pos x="37" y="9"/>
                      </a:cxn>
                      <a:cxn ang="0">
                        <a:pos x="37" y="12"/>
                      </a:cxn>
                      <a:cxn ang="0">
                        <a:pos x="32" y="10"/>
                      </a:cxn>
                      <a:cxn ang="0">
                        <a:pos x="37" y="14"/>
                      </a:cxn>
                      <a:cxn ang="0">
                        <a:pos x="37" y="17"/>
                      </a:cxn>
                      <a:cxn ang="0">
                        <a:pos x="32" y="15"/>
                      </a:cxn>
                      <a:cxn ang="0">
                        <a:pos x="30" y="4"/>
                      </a:cxn>
                      <a:cxn ang="0">
                        <a:pos x="30" y="7"/>
                      </a:cxn>
                      <a:cxn ang="0">
                        <a:pos x="26" y="5"/>
                      </a:cxn>
                      <a:cxn ang="0">
                        <a:pos x="30" y="9"/>
                      </a:cxn>
                      <a:cxn ang="0">
                        <a:pos x="30" y="12"/>
                      </a:cxn>
                      <a:cxn ang="0">
                        <a:pos x="26" y="10"/>
                      </a:cxn>
                      <a:cxn ang="0">
                        <a:pos x="30" y="14"/>
                      </a:cxn>
                      <a:cxn ang="0">
                        <a:pos x="30" y="17"/>
                      </a:cxn>
                      <a:cxn ang="0">
                        <a:pos x="26" y="15"/>
                      </a:cxn>
                      <a:cxn ang="0">
                        <a:pos x="24" y="4"/>
                      </a:cxn>
                      <a:cxn ang="0">
                        <a:pos x="24" y="7"/>
                      </a:cxn>
                      <a:cxn ang="0">
                        <a:pos x="19" y="5"/>
                      </a:cxn>
                      <a:cxn ang="0">
                        <a:pos x="24" y="9"/>
                      </a:cxn>
                      <a:cxn ang="0">
                        <a:pos x="24" y="12"/>
                      </a:cxn>
                      <a:cxn ang="0">
                        <a:pos x="19" y="10"/>
                      </a:cxn>
                      <a:cxn ang="0">
                        <a:pos x="24" y="14"/>
                      </a:cxn>
                      <a:cxn ang="0">
                        <a:pos x="24" y="17"/>
                      </a:cxn>
                      <a:cxn ang="0">
                        <a:pos x="19" y="15"/>
                      </a:cxn>
                      <a:cxn ang="0">
                        <a:pos x="17" y="4"/>
                      </a:cxn>
                      <a:cxn ang="0">
                        <a:pos x="17" y="7"/>
                      </a:cxn>
                      <a:cxn ang="0">
                        <a:pos x="12" y="5"/>
                      </a:cxn>
                      <a:cxn ang="0">
                        <a:pos x="17" y="9"/>
                      </a:cxn>
                      <a:cxn ang="0">
                        <a:pos x="17" y="12"/>
                      </a:cxn>
                      <a:cxn ang="0">
                        <a:pos x="12" y="10"/>
                      </a:cxn>
                      <a:cxn ang="0">
                        <a:pos x="17" y="14"/>
                      </a:cxn>
                      <a:cxn ang="0">
                        <a:pos x="17" y="17"/>
                      </a:cxn>
                      <a:cxn ang="0">
                        <a:pos x="12" y="15"/>
                      </a:cxn>
                      <a:cxn ang="0">
                        <a:pos x="6" y="17"/>
                      </a:cxn>
                      <a:cxn ang="0">
                        <a:pos x="6" y="14"/>
                      </a:cxn>
                      <a:cxn ang="0">
                        <a:pos x="10" y="16"/>
                      </a:cxn>
                      <a:cxn ang="0">
                        <a:pos x="6" y="12"/>
                      </a:cxn>
                      <a:cxn ang="0">
                        <a:pos x="6" y="9"/>
                      </a:cxn>
                      <a:cxn ang="0">
                        <a:pos x="10" y="12"/>
                      </a:cxn>
                      <a:cxn ang="0">
                        <a:pos x="6" y="7"/>
                      </a:cxn>
                      <a:cxn ang="0">
                        <a:pos x="6" y="4"/>
                      </a:cxn>
                      <a:cxn ang="0">
                        <a:pos x="10" y="7"/>
                      </a:cxn>
                      <a:cxn ang="0">
                        <a:pos x="12" y="24"/>
                      </a:cxn>
                      <a:cxn ang="0">
                        <a:pos x="12" y="20"/>
                      </a:cxn>
                      <a:cxn ang="0">
                        <a:pos x="38" y="23"/>
                      </a:cxn>
                      <a:cxn ang="0">
                        <a:pos x="39" y="17"/>
                      </a:cxn>
                      <a:cxn ang="0">
                        <a:pos x="39" y="14"/>
                      </a:cxn>
                      <a:cxn ang="0">
                        <a:pos x="44" y="16"/>
                      </a:cxn>
                      <a:cxn ang="0">
                        <a:pos x="39" y="12"/>
                      </a:cxn>
                      <a:cxn ang="0">
                        <a:pos x="39" y="9"/>
                      </a:cxn>
                      <a:cxn ang="0">
                        <a:pos x="44" y="12"/>
                      </a:cxn>
                      <a:cxn ang="0">
                        <a:pos x="39" y="7"/>
                      </a:cxn>
                      <a:cxn ang="0">
                        <a:pos x="39" y="4"/>
                      </a:cxn>
                      <a:cxn ang="0">
                        <a:pos x="44" y="7"/>
                      </a:cxn>
                    </a:cxnLst>
                    <a:rect l="0" t="0" r="r" b="b"/>
                    <a:pathLst>
                      <a:path w="49" h="28">
                        <a:moveTo>
                          <a:pt x="46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0" y="2"/>
                          <a:pt x="0" y="4"/>
                        </a:cubicBezTo>
                        <a:cubicBezTo>
                          <a:pt x="0" y="25"/>
                          <a:pt x="0" y="25"/>
                          <a:pt x="0" y="25"/>
                        </a:cubicBezTo>
                        <a:cubicBezTo>
                          <a:pt x="0" y="27"/>
                          <a:pt x="2" y="28"/>
                          <a:pt x="3" y="28"/>
                        </a:cubicBezTo>
                        <a:cubicBezTo>
                          <a:pt x="46" y="28"/>
                          <a:pt x="46" y="28"/>
                          <a:pt x="46" y="28"/>
                        </a:cubicBezTo>
                        <a:cubicBezTo>
                          <a:pt x="48" y="28"/>
                          <a:pt x="49" y="27"/>
                          <a:pt x="49" y="25"/>
                        </a:cubicBezTo>
                        <a:cubicBezTo>
                          <a:pt x="49" y="4"/>
                          <a:pt x="49" y="4"/>
                          <a:pt x="49" y="4"/>
                        </a:cubicBezTo>
                        <a:cubicBezTo>
                          <a:pt x="49" y="2"/>
                          <a:pt x="48" y="0"/>
                          <a:pt x="46" y="0"/>
                        </a:cubicBezTo>
                        <a:close/>
                        <a:moveTo>
                          <a:pt x="32" y="5"/>
                        </a:move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37" y="4"/>
                          <a:pt x="37" y="4"/>
                          <a:pt x="37" y="4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7" y="7"/>
                          <a:pt x="37" y="7"/>
                          <a:pt x="37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cubicBezTo>
                          <a:pt x="32" y="7"/>
                          <a:pt x="32" y="7"/>
                          <a:pt x="32" y="7"/>
                        </a:cubicBezTo>
                        <a:lnTo>
                          <a:pt x="32" y="5"/>
                        </a:lnTo>
                        <a:close/>
                        <a:moveTo>
                          <a:pt x="32" y="10"/>
                        </a:moveTo>
                        <a:cubicBezTo>
                          <a:pt x="32" y="9"/>
                          <a:pt x="32" y="9"/>
                          <a:pt x="32" y="9"/>
                        </a:cubicBezTo>
                        <a:cubicBezTo>
                          <a:pt x="37" y="9"/>
                          <a:pt x="37" y="9"/>
                          <a:pt x="37" y="9"/>
                        </a:cubicBezTo>
                        <a:cubicBezTo>
                          <a:pt x="37" y="10"/>
                          <a:pt x="37" y="10"/>
                          <a:pt x="37" y="10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7" y="12"/>
                          <a:pt x="37" y="12"/>
                          <a:pt x="37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cubicBezTo>
                          <a:pt x="32" y="12"/>
                          <a:pt x="32" y="12"/>
                          <a:pt x="32" y="12"/>
                        </a:cubicBezTo>
                        <a:lnTo>
                          <a:pt x="32" y="10"/>
                        </a:lnTo>
                        <a:close/>
                        <a:moveTo>
                          <a:pt x="32" y="15"/>
                        </a:moveTo>
                        <a:cubicBezTo>
                          <a:pt x="32" y="14"/>
                          <a:pt x="32" y="14"/>
                          <a:pt x="32" y="14"/>
                        </a:cubicBezTo>
                        <a:cubicBezTo>
                          <a:pt x="37" y="14"/>
                          <a:pt x="37" y="14"/>
                          <a:pt x="37" y="14"/>
                        </a:cubicBezTo>
                        <a:cubicBezTo>
                          <a:pt x="37" y="15"/>
                          <a:pt x="37" y="15"/>
                          <a:pt x="37" y="15"/>
                        </a:cubicBezTo>
                        <a:cubicBezTo>
                          <a:pt x="37" y="16"/>
                          <a:pt x="37" y="16"/>
                          <a:pt x="37" y="16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2" y="17"/>
                          <a:pt x="32" y="17"/>
                          <a:pt x="32" y="17"/>
                        </a:cubicBezTo>
                        <a:cubicBezTo>
                          <a:pt x="32" y="16"/>
                          <a:pt x="32" y="16"/>
                          <a:pt x="32" y="16"/>
                        </a:cubicBezTo>
                        <a:lnTo>
                          <a:pt x="32" y="15"/>
                        </a:lnTo>
                        <a:close/>
                        <a:moveTo>
                          <a:pt x="26" y="5"/>
                        </a:moveTo>
                        <a:cubicBezTo>
                          <a:pt x="26" y="4"/>
                          <a:pt x="26" y="4"/>
                          <a:pt x="26" y="4"/>
                        </a:cubicBezTo>
                        <a:cubicBezTo>
                          <a:pt x="30" y="4"/>
                          <a:pt x="30" y="4"/>
                          <a:pt x="30" y="4"/>
                        </a:cubicBezTo>
                        <a:cubicBezTo>
                          <a:pt x="30" y="5"/>
                          <a:pt x="30" y="5"/>
                          <a:pt x="30" y="5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30" y="7"/>
                          <a:pt x="30" y="7"/>
                          <a:pt x="30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cubicBezTo>
                          <a:pt x="26" y="7"/>
                          <a:pt x="26" y="7"/>
                          <a:pt x="26" y="7"/>
                        </a:cubicBezTo>
                        <a:lnTo>
                          <a:pt x="26" y="5"/>
                        </a:lnTo>
                        <a:close/>
                        <a:moveTo>
                          <a:pt x="26" y="10"/>
                        </a:move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30" y="9"/>
                          <a:pt x="30" y="9"/>
                          <a:pt x="30" y="9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30" y="12"/>
                          <a:pt x="30" y="12"/>
                          <a:pt x="30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lnTo>
                          <a:pt x="26" y="10"/>
                        </a:lnTo>
                        <a:close/>
                        <a:moveTo>
                          <a:pt x="26" y="15"/>
                        </a:moveTo>
                        <a:cubicBezTo>
                          <a:pt x="26" y="14"/>
                          <a:pt x="26" y="14"/>
                          <a:pt x="26" y="14"/>
                        </a:cubicBezTo>
                        <a:cubicBezTo>
                          <a:pt x="30" y="14"/>
                          <a:pt x="30" y="14"/>
                          <a:pt x="30" y="14"/>
                        </a:cubicBezTo>
                        <a:cubicBezTo>
                          <a:pt x="30" y="15"/>
                          <a:pt x="30" y="15"/>
                          <a:pt x="30" y="15"/>
                        </a:cubicBezTo>
                        <a:cubicBezTo>
                          <a:pt x="30" y="16"/>
                          <a:pt x="30" y="16"/>
                          <a:pt x="30" y="16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6" y="17"/>
                          <a:pt x="26" y="17"/>
                          <a:pt x="26" y="17"/>
                        </a:cubicBezTo>
                        <a:cubicBezTo>
                          <a:pt x="26" y="16"/>
                          <a:pt x="26" y="16"/>
                          <a:pt x="26" y="16"/>
                        </a:cubicBezTo>
                        <a:lnTo>
                          <a:pt x="26" y="15"/>
                        </a:lnTo>
                        <a:close/>
                        <a:moveTo>
                          <a:pt x="19" y="5"/>
                        </a:moveTo>
                        <a:cubicBezTo>
                          <a:pt x="19" y="4"/>
                          <a:pt x="19" y="4"/>
                          <a:pt x="19" y="4"/>
                        </a:cubicBezTo>
                        <a:cubicBezTo>
                          <a:pt x="24" y="4"/>
                          <a:pt x="24" y="4"/>
                          <a:pt x="24" y="4"/>
                        </a:cubicBezTo>
                        <a:cubicBezTo>
                          <a:pt x="24" y="5"/>
                          <a:pt x="24" y="5"/>
                          <a:pt x="24" y="5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lnTo>
                          <a:pt x="19" y="5"/>
                        </a:lnTo>
                        <a:close/>
                        <a:moveTo>
                          <a:pt x="19" y="10"/>
                        </a:moveTo>
                        <a:cubicBezTo>
                          <a:pt x="19" y="9"/>
                          <a:pt x="19" y="9"/>
                          <a:pt x="19" y="9"/>
                        </a:cubicBezTo>
                        <a:cubicBezTo>
                          <a:pt x="24" y="9"/>
                          <a:pt x="24" y="9"/>
                          <a:pt x="24" y="9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24" y="12"/>
                          <a:pt x="24" y="12"/>
                          <a:pt x="24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cubicBezTo>
                          <a:pt x="19" y="12"/>
                          <a:pt x="19" y="12"/>
                          <a:pt x="19" y="12"/>
                        </a:cubicBezTo>
                        <a:lnTo>
                          <a:pt x="19" y="10"/>
                        </a:lnTo>
                        <a:close/>
                        <a:moveTo>
                          <a:pt x="19" y="15"/>
                        </a:moveTo>
                        <a:cubicBezTo>
                          <a:pt x="19" y="14"/>
                          <a:pt x="19" y="14"/>
                          <a:pt x="19" y="14"/>
                        </a:cubicBezTo>
                        <a:cubicBezTo>
                          <a:pt x="24" y="14"/>
                          <a:pt x="24" y="14"/>
                          <a:pt x="24" y="14"/>
                        </a:cubicBezTo>
                        <a:cubicBezTo>
                          <a:pt x="24" y="15"/>
                          <a:pt x="24" y="15"/>
                          <a:pt x="24" y="15"/>
                        </a:cubicBezTo>
                        <a:cubicBezTo>
                          <a:pt x="24" y="16"/>
                          <a:pt x="24" y="16"/>
                          <a:pt x="24" y="16"/>
                        </a:cubicBezTo>
                        <a:cubicBezTo>
                          <a:pt x="24" y="17"/>
                          <a:pt x="24" y="17"/>
                          <a:pt x="24" y="17"/>
                        </a:cubicBezTo>
                        <a:cubicBezTo>
                          <a:pt x="19" y="17"/>
                          <a:pt x="19" y="17"/>
                          <a:pt x="19" y="17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lnTo>
                          <a:pt x="19" y="15"/>
                        </a:lnTo>
                        <a:close/>
                        <a:moveTo>
                          <a:pt x="12" y="5"/>
                        </a:move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7" y="4"/>
                          <a:pt x="17" y="4"/>
                          <a:pt x="17" y="4"/>
                        </a:cubicBezTo>
                        <a:cubicBezTo>
                          <a:pt x="17" y="5"/>
                          <a:pt x="17" y="5"/>
                          <a:pt x="17" y="5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7" y="7"/>
                          <a:pt x="17" y="7"/>
                          <a:pt x="17" y="7"/>
                        </a:cubicBezTo>
                        <a:cubicBezTo>
                          <a:pt x="13" y="7"/>
                          <a:pt x="13" y="7"/>
                          <a:pt x="13" y="7"/>
                        </a:cubicBezTo>
                        <a:cubicBezTo>
                          <a:pt x="12" y="7"/>
                          <a:pt x="12" y="7"/>
                          <a:pt x="12" y="7"/>
                        </a:cubicBezTo>
                        <a:lnTo>
                          <a:pt x="12" y="5"/>
                        </a:lnTo>
                        <a:close/>
                        <a:moveTo>
                          <a:pt x="12" y="10"/>
                        </a:moveTo>
                        <a:cubicBezTo>
                          <a:pt x="13" y="9"/>
                          <a:pt x="13" y="9"/>
                          <a:pt x="13" y="9"/>
                        </a:cubicBezTo>
                        <a:cubicBezTo>
                          <a:pt x="17" y="9"/>
                          <a:pt x="17" y="9"/>
                          <a:pt x="17" y="9"/>
                        </a:cubicBezTo>
                        <a:cubicBezTo>
                          <a:pt x="17" y="10"/>
                          <a:pt x="17" y="10"/>
                          <a:pt x="17" y="10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2" y="12"/>
                          <a:pt x="12" y="12"/>
                          <a:pt x="12" y="12"/>
                        </a:cubicBezTo>
                        <a:lnTo>
                          <a:pt x="12" y="10"/>
                        </a:lnTo>
                        <a:close/>
                        <a:moveTo>
                          <a:pt x="12" y="15"/>
                        </a:moveTo>
                        <a:cubicBezTo>
                          <a:pt x="13" y="14"/>
                          <a:pt x="13" y="14"/>
                          <a:pt x="13" y="14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7" y="15"/>
                          <a:pt x="17" y="15"/>
                          <a:pt x="17" y="15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3" y="17"/>
                          <a:pt x="13" y="17"/>
                          <a:pt x="13" y="17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lnTo>
                          <a:pt x="12" y="15"/>
                        </a:lnTo>
                        <a:close/>
                        <a:moveTo>
                          <a:pt x="10" y="16"/>
                        </a:moveTo>
                        <a:cubicBezTo>
                          <a:pt x="10" y="17"/>
                          <a:pt x="10" y="17"/>
                          <a:pt x="10" y="17"/>
                        </a:cubicBezTo>
                        <a:cubicBezTo>
                          <a:pt x="6" y="17"/>
                          <a:pt x="6" y="17"/>
                          <a:pt x="6" y="17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5"/>
                          <a:pt x="6" y="15"/>
                          <a:pt x="6" y="15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ubicBezTo>
                          <a:pt x="10" y="15"/>
                          <a:pt x="10" y="15"/>
                          <a:pt x="10" y="15"/>
                        </a:cubicBezTo>
                        <a:lnTo>
                          <a:pt x="10" y="16"/>
                        </a:lnTo>
                        <a:close/>
                        <a:moveTo>
                          <a:pt x="10" y="12"/>
                        </a:move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2"/>
                          <a:pt x="6" y="12"/>
                          <a:pt x="6" y="12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6" y="9"/>
                          <a:pt x="6" y="9"/>
                        </a:cubicBezTo>
                        <a:cubicBezTo>
                          <a:pt x="10" y="9"/>
                          <a:pt x="10" y="9"/>
                          <a:pt x="10" y="9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lnTo>
                          <a:pt x="10" y="12"/>
                        </a:lnTo>
                        <a:close/>
                        <a:moveTo>
                          <a:pt x="10" y="7"/>
                        </a:moveTo>
                        <a:cubicBezTo>
                          <a:pt x="10" y="7"/>
                          <a:pt x="10" y="7"/>
                          <a:pt x="10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lnTo>
                          <a:pt x="10" y="7"/>
                        </a:lnTo>
                        <a:close/>
                        <a:moveTo>
                          <a:pt x="38" y="23"/>
                        </a:moveTo>
                        <a:cubicBezTo>
                          <a:pt x="38" y="24"/>
                          <a:pt x="38" y="24"/>
                          <a:pt x="38" y="24"/>
                        </a:cubicBezTo>
                        <a:cubicBezTo>
                          <a:pt x="12" y="24"/>
                          <a:pt x="12" y="24"/>
                          <a:pt x="12" y="24"/>
                        </a:cubicBezTo>
                        <a:cubicBezTo>
                          <a:pt x="11" y="24"/>
                          <a:pt x="11" y="24"/>
                          <a:pt x="11" y="23"/>
                        </a:cubicBezTo>
                        <a:cubicBezTo>
                          <a:pt x="11" y="21"/>
                          <a:pt x="11" y="21"/>
                          <a:pt x="11" y="21"/>
                        </a:cubicBezTo>
                        <a:cubicBezTo>
                          <a:pt x="11" y="20"/>
                          <a:pt x="11" y="20"/>
                          <a:pt x="12" y="20"/>
                        </a:cubicBezTo>
                        <a:cubicBezTo>
                          <a:pt x="38" y="20"/>
                          <a:pt x="38" y="20"/>
                          <a:pt x="38" y="20"/>
                        </a:cubicBezTo>
                        <a:cubicBezTo>
                          <a:pt x="38" y="20"/>
                          <a:pt x="38" y="20"/>
                          <a:pt x="38" y="21"/>
                        </a:cubicBezTo>
                        <a:lnTo>
                          <a:pt x="38" y="23"/>
                        </a:lnTo>
                        <a:close/>
                        <a:moveTo>
                          <a:pt x="44" y="16"/>
                        </a:moveTo>
                        <a:cubicBezTo>
                          <a:pt x="43" y="17"/>
                          <a:pt x="43" y="17"/>
                          <a:pt x="43" y="17"/>
                        </a:cubicBezTo>
                        <a:cubicBezTo>
                          <a:pt x="39" y="17"/>
                          <a:pt x="39" y="17"/>
                          <a:pt x="39" y="17"/>
                        </a:cubicBezTo>
                        <a:cubicBezTo>
                          <a:pt x="39" y="16"/>
                          <a:pt x="39" y="16"/>
                          <a:pt x="39" y="16"/>
                        </a:cubicBezTo>
                        <a:cubicBezTo>
                          <a:pt x="39" y="15"/>
                          <a:pt x="39" y="15"/>
                          <a:pt x="39" y="15"/>
                        </a:cubicBezTo>
                        <a:cubicBezTo>
                          <a:pt x="39" y="14"/>
                          <a:pt x="39" y="14"/>
                          <a:pt x="39" y="14"/>
                        </a:cubicBezTo>
                        <a:cubicBezTo>
                          <a:pt x="43" y="14"/>
                          <a:pt x="43" y="14"/>
                          <a:pt x="43" y="14"/>
                        </a:cubicBezTo>
                        <a:cubicBezTo>
                          <a:pt x="44" y="15"/>
                          <a:pt x="44" y="15"/>
                          <a:pt x="44" y="15"/>
                        </a:cubicBezTo>
                        <a:lnTo>
                          <a:pt x="44" y="16"/>
                        </a:lnTo>
                        <a:close/>
                        <a:moveTo>
                          <a:pt x="44" y="12"/>
                        </a:move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2"/>
                          <a:pt x="39" y="12"/>
                          <a:pt x="39" y="12"/>
                        </a:cubicBezTo>
                        <a:cubicBezTo>
                          <a:pt x="39" y="10"/>
                          <a:pt x="39" y="10"/>
                          <a:pt x="39" y="10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4" y="10"/>
                          <a:pt x="44" y="10"/>
                          <a:pt x="44" y="10"/>
                        </a:cubicBezTo>
                        <a:lnTo>
                          <a:pt x="44" y="12"/>
                        </a:lnTo>
                        <a:close/>
                        <a:moveTo>
                          <a:pt x="44" y="7"/>
                        </a:move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7"/>
                          <a:pt x="39" y="7"/>
                          <a:pt x="39" y="7"/>
                        </a:cubicBezTo>
                        <a:cubicBezTo>
                          <a:pt x="39" y="5"/>
                          <a:pt x="39" y="5"/>
                          <a:pt x="39" y="5"/>
                        </a:cubicBezTo>
                        <a:cubicBezTo>
                          <a:pt x="39" y="4"/>
                          <a:pt x="39" y="4"/>
                          <a:pt x="39" y="4"/>
                        </a:cubicBezTo>
                        <a:cubicBezTo>
                          <a:pt x="43" y="4"/>
                          <a:pt x="43" y="4"/>
                          <a:pt x="43" y="4"/>
                        </a:cubicBezTo>
                        <a:cubicBezTo>
                          <a:pt x="44" y="5"/>
                          <a:pt x="44" y="5"/>
                          <a:pt x="44" y="5"/>
                        </a:cubicBezTo>
                        <a:lnTo>
                          <a:pt x="44" y="7"/>
                        </a:ln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ṥḷîḋè">
                    <a:extLst>
                      <a:ext uri="{FF2B5EF4-FFF2-40B4-BE49-F238E27FC236}">
                        <a16:creationId xmlns="" xmlns:a16="http://schemas.microsoft.com/office/drawing/2014/main" id="{B5EEE50A-0407-4598-975B-92ADFC3C15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05538" y="1457325"/>
                    <a:ext cx="241300" cy="106363"/>
                  </a:xfrm>
                  <a:custGeom>
                    <a:avLst/>
                    <a:gdLst/>
                    <a:ahLst/>
                    <a:cxnLst>
                      <a:cxn ang="0">
                        <a:pos x="5" y="9"/>
                      </a:cxn>
                      <a:cxn ang="0">
                        <a:pos x="9" y="8"/>
                      </a:cxn>
                      <a:cxn ang="0">
                        <a:pos x="19" y="6"/>
                      </a:cxn>
                      <a:cxn ang="0">
                        <a:pos x="25" y="2"/>
                      </a:cxn>
                      <a:cxn ang="0">
                        <a:pos x="25" y="0"/>
                      </a:cxn>
                      <a:cxn ang="0">
                        <a:pos x="23" y="0"/>
                      </a:cxn>
                      <a:cxn ang="0">
                        <a:pos x="18" y="3"/>
                      </a:cxn>
                      <a:cxn ang="0">
                        <a:pos x="9" y="5"/>
                      </a:cxn>
                      <a:cxn ang="0">
                        <a:pos x="4" y="6"/>
                      </a:cxn>
                      <a:cxn ang="0">
                        <a:pos x="0" y="10"/>
                      </a:cxn>
                      <a:cxn ang="0">
                        <a:pos x="0" y="11"/>
                      </a:cxn>
                      <a:cxn ang="0">
                        <a:pos x="4" y="11"/>
                      </a:cxn>
                      <a:cxn ang="0">
                        <a:pos x="5" y="9"/>
                      </a:cxn>
                    </a:cxnLst>
                    <a:rect l="0" t="0" r="r" b="b"/>
                    <a:pathLst>
                      <a:path w="25" h="11">
                        <a:moveTo>
                          <a:pt x="5" y="9"/>
                        </a:moveTo>
                        <a:cubicBezTo>
                          <a:pt x="6" y="8"/>
                          <a:pt x="8" y="8"/>
                          <a:pt x="9" y="8"/>
                        </a:cubicBezTo>
                        <a:cubicBezTo>
                          <a:pt x="14" y="7"/>
                          <a:pt x="17" y="7"/>
                          <a:pt x="19" y="6"/>
                        </a:cubicBezTo>
                        <a:cubicBezTo>
                          <a:pt x="22" y="5"/>
                          <a:pt x="23" y="4"/>
                          <a:pt x="25" y="2"/>
                        </a:cubicBezTo>
                        <a:cubicBezTo>
                          <a:pt x="25" y="2"/>
                          <a:pt x="25" y="1"/>
                          <a:pt x="25" y="0"/>
                        </a:cubicBezTo>
                        <a:cubicBezTo>
                          <a:pt x="24" y="0"/>
                          <a:pt x="23" y="0"/>
                          <a:pt x="23" y="0"/>
                        </a:cubicBezTo>
                        <a:cubicBezTo>
                          <a:pt x="22" y="2"/>
                          <a:pt x="20" y="2"/>
                          <a:pt x="18" y="3"/>
                        </a:cubicBezTo>
                        <a:cubicBezTo>
                          <a:pt x="16" y="4"/>
                          <a:pt x="13" y="4"/>
                          <a:pt x="9" y="5"/>
                        </a:cubicBezTo>
                        <a:cubicBezTo>
                          <a:pt x="7" y="5"/>
                          <a:pt x="5" y="6"/>
                          <a:pt x="4" y="6"/>
                        </a:cubicBezTo>
                        <a:cubicBezTo>
                          <a:pt x="2" y="7"/>
                          <a:pt x="1" y="9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4" y="11"/>
                          <a:pt x="4" y="11"/>
                          <a:pt x="4" y="11"/>
                        </a:cubicBezTo>
                        <a:cubicBezTo>
                          <a:pt x="4" y="10"/>
                          <a:pt x="5" y="9"/>
                          <a:pt x="5" y="9"/>
                        </a:cubicBezTo>
                        <a:close/>
                      </a:path>
                    </a:pathLst>
                  </a:custGeom>
                  <a:grpFill/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îṧļïḓè">
                  <a:extLst>
                    <a:ext uri="{FF2B5EF4-FFF2-40B4-BE49-F238E27FC236}">
                      <a16:creationId xmlns="" xmlns:a16="http://schemas.microsoft.com/office/drawing/2014/main" id="{426371A3-2CA9-406D-89CD-E8337F7661EC}"/>
                    </a:ext>
                  </a:extLst>
                </p:cNvPr>
                <p:cNvGrpSpPr/>
                <p:nvPr/>
              </p:nvGrpSpPr>
              <p:grpSpPr>
                <a:xfrm flipH="1">
                  <a:off x="7068413" y="2013377"/>
                  <a:ext cx="924777" cy="308243"/>
                  <a:chOff x="1456650" y="1252647"/>
                  <a:chExt cx="829351" cy="785698"/>
                </a:xfrm>
              </p:grpSpPr>
              <p:cxnSp>
                <p:nvCxnSpPr>
                  <p:cNvPr id="40" name="直接连接符 39">
                    <a:extLst>
                      <a:ext uri="{FF2B5EF4-FFF2-40B4-BE49-F238E27FC236}">
                        <a16:creationId xmlns="" xmlns:a16="http://schemas.microsoft.com/office/drawing/2014/main" id="{7DB632D1-07EA-4400-9CF2-2C0FFC7CA159}"/>
                      </a:ext>
                    </a:extLst>
                  </p:cNvPr>
                  <p:cNvCxnSpPr/>
                  <p:nvPr/>
                </p:nvCxnSpPr>
                <p:spPr>
                  <a:xfrm>
                    <a:off x="1456650" y="1258457"/>
                    <a:ext cx="609600" cy="1588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>
                    <a:extLst>
                      <a:ext uri="{FF2B5EF4-FFF2-40B4-BE49-F238E27FC236}">
                        <a16:creationId xmlns="" xmlns:a16="http://schemas.microsoft.com/office/drawing/2014/main" id="{AD7308EA-FE78-4023-82CB-4DD094D1A383}"/>
                      </a:ext>
                    </a:extLst>
                  </p:cNvPr>
                  <p:cNvCxnSpPr/>
                  <p:nvPr/>
                </p:nvCxnSpPr>
                <p:spPr>
                  <a:xfrm rot="16200000" flipH="1">
                    <a:off x="1780440" y="1532783"/>
                    <a:ext cx="785698" cy="225425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tailEnd type="oval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îşľíḋê">
                <a:extLst>
                  <a:ext uri="{FF2B5EF4-FFF2-40B4-BE49-F238E27FC236}">
                    <a16:creationId xmlns="" xmlns:a16="http://schemas.microsoft.com/office/drawing/2014/main" id="{A478D2FC-1A31-4287-AA1C-A7FDCE89FF5F}"/>
                  </a:ext>
                </a:extLst>
              </p:cNvPr>
              <p:cNvGrpSpPr/>
              <p:nvPr/>
            </p:nvGrpSpPr>
            <p:grpSpPr>
              <a:xfrm>
                <a:off x="3492301" y="2454774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6" name="直接连接符 35">
                  <a:extLst>
                    <a:ext uri="{FF2B5EF4-FFF2-40B4-BE49-F238E27FC236}">
                      <a16:creationId xmlns="" xmlns:a16="http://schemas.microsoft.com/office/drawing/2014/main" id="{70577520-B163-47D7-8CE9-74867B10847E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="" xmlns:a16="http://schemas.microsoft.com/office/drawing/2014/main" id="{47E3E902-ADB9-4816-A163-A838F8CF6CAD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íşḻïḍé">
                <a:extLst>
                  <a:ext uri="{FF2B5EF4-FFF2-40B4-BE49-F238E27FC236}">
                    <a16:creationId xmlns="" xmlns:a16="http://schemas.microsoft.com/office/drawing/2014/main" id="{50DF44C7-1E0A-4617-BF07-C0EF6BCA6489}"/>
                  </a:ext>
                </a:extLst>
              </p:cNvPr>
              <p:cNvGrpSpPr/>
              <p:nvPr/>
            </p:nvGrpSpPr>
            <p:grpSpPr>
              <a:xfrm flipH="1" flipV="1">
                <a:off x="7779632" y="4029427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4" name="直接连接符 33">
                  <a:extLst>
                    <a:ext uri="{FF2B5EF4-FFF2-40B4-BE49-F238E27FC236}">
                      <a16:creationId xmlns="" xmlns:a16="http://schemas.microsoft.com/office/drawing/2014/main" id="{DB712CBF-19CD-4360-AF99-B4E7F75F9980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="" xmlns:a16="http://schemas.microsoft.com/office/drawing/2014/main" id="{BEA89F1B-F006-4313-8D39-30D2F2E89DE6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3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2" name="iṡľîdè">
                <a:extLst>
                  <a:ext uri="{FF2B5EF4-FFF2-40B4-BE49-F238E27FC236}">
                    <a16:creationId xmlns="" xmlns:a16="http://schemas.microsoft.com/office/drawing/2014/main" id="{646E3438-3248-4C70-BABE-2A08EDC1FB3B}"/>
                  </a:ext>
                </a:extLst>
              </p:cNvPr>
              <p:cNvGrpSpPr/>
              <p:nvPr/>
            </p:nvGrpSpPr>
            <p:grpSpPr>
              <a:xfrm flipV="1">
                <a:off x="3470863" y="4782021"/>
                <a:ext cx="924777" cy="308243"/>
                <a:chOff x="1456650" y="1252647"/>
                <a:chExt cx="829351" cy="785698"/>
              </a:xfrm>
            </p:grpSpPr>
            <p:cxnSp>
              <p:nvCxnSpPr>
                <p:cNvPr id="32" name="直接连接符 31">
                  <a:extLst>
                    <a:ext uri="{FF2B5EF4-FFF2-40B4-BE49-F238E27FC236}">
                      <a16:creationId xmlns="" xmlns:a16="http://schemas.microsoft.com/office/drawing/2014/main" id="{C791E751-A4DA-40CE-9A08-11232704CA5B}"/>
                    </a:ext>
                  </a:extLst>
                </p:cNvPr>
                <p:cNvCxnSpPr/>
                <p:nvPr/>
              </p:nvCxnSpPr>
              <p:spPr>
                <a:xfrm>
                  <a:off x="1456650" y="1258457"/>
                  <a:ext cx="609600" cy="1588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>
                  <a:extLst>
                    <a:ext uri="{FF2B5EF4-FFF2-40B4-BE49-F238E27FC236}">
                      <a16:creationId xmlns="" xmlns:a16="http://schemas.microsoft.com/office/drawing/2014/main" id="{721976F0-EA04-423C-8332-05206E118BC1}"/>
                    </a:ext>
                  </a:extLst>
                </p:cNvPr>
                <p:cNvCxnSpPr/>
                <p:nvPr/>
              </p:nvCxnSpPr>
              <p:spPr>
                <a:xfrm rot="16200000" flipH="1">
                  <a:off x="1780440" y="1532783"/>
                  <a:ext cx="785698" cy="225425"/>
                </a:xfrm>
                <a:prstGeom prst="line">
                  <a:avLst/>
                </a:prstGeom>
                <a:ln w="12700">
                  <a:solidFill>
                    <a:schemeClr val="accent4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íṣḻíḑê">
                <a:extLst>
                  <a:ext uri="{FF2B5EF4-FFF2-40B4-BE49-F238E27FC236}">
                    <a16:creationId xmlns="" xmlns:a16="http://schemas.microsoft.com/office/drawing/2014/main" id="{48FEF8F0-E533-4B47-8D53-DFCF4876D7B5}"/>
                  </a:ext>
                </a:extLst>
              </p:cNvPr>
              <p:cNvSpPr/>
              <p:nvPr/>
            </p:nvSpPr>
            <p:spPr bwMode="auto">
              <a:xfrm>
                <a:off x="4300318" y="2114946"/>
                <a:ext cx="3316541" cy="3326646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1îḋe">
                <a:extLst>
                  <a:ext uri="{FF2B5EF4-FFF2-40B4-BE49-F238E27FC236}">
                    <a16:creationId xmlns="" xmlns:a16="http://schemas.microsoft.com/office/drawing/2014/main" id="{E41F4743-A279-4086-8CE1-8D5A415417DF}"/>
                  </a:ext>
                </a:extLst>
              </p:cNvPr>
              <p:cNvSpPr/>
              <p:nvPr/>
            </p:nvSpPr>
            <p:spPr bwMode="auto">
              <a:xfrm>
                <a:off x="4300318" y="3220459"/>
                <a:ext cx="3316541" cy="1434945"/>
              </a:xfrm>
              <a:custGeom>
                <a:avLst/>
                <a:gdLst/>
                <a:ahLst/>
                <a:cxnLst>
                  <a:cxn ang="0">
                    <a:pos x="264" y="0"/>
                  </a:cxn>
                  <a:cxn ang="0">
                    <a:pos x="264" y="2"/>
                  </a:cxn>
                  <a:cxn ang="0">
                    <a:pos x="135" y="45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0" y="46"/>
                  </a:cxn>
                  <a:cxn ang="0">
                    <a:pos x="4" y="81"/>
                  </a:cxn>
                  <a:cxn ang="0">
                    <a:pos x="135" y="117"/>
                  </a:cxn>
                  <a:cxn ang="0">
                    <a:pos x="267" y="81"/>
                  </a:cxn>
                  <a:cxn ang="0">
                    <a:pos x="271" y="46"/>
                  </a:cxn>
                  <a:cxn ang="0">
                    <a:pos x="264" y="0"/>
                  </a:cxn>
                </a:cxnLst>
                <a:rect l="0" t="0" r="r" b="b"/>
                <a:pathLst>
                  <a:path w="271" h="117">
                    <a:moveTo>
                      <a:pt x="264" y="0"/>
                    </a:moveTo>
                    <a:cubicBezTo>
                      <a:pt x="264" y="1"/>
                      <a:pt x="264" y="1"/>
                      <a:pt x="264" y="2"/>
                    </a:cubicBezTo>
                    <a:cubicBezTo>
                      <a:pt x="264" y="26"/>
                      <a:pt x="206" y="45"/>
                      <a:pt x="135" y="45"/>
                    </a:cubicBezTo>
                    <a:cubicBezTo>
                      <a:pt x="65" y="45"/>
                      <a:pt x="7" y="26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2" y="15"/>
                      <a:pt x="0" y="30"/>
                      <a:pt x="0" y="46"/>
                    </a:cubicBezTo>
                    <a:cubicBezTo>
                      <a:pt x="0" y="58"/>
                      <a:pt x="1" y="70"/>
                      <a:pt x="4" y="81"/>
                    </a:cubicBezTo>
                    <a:cubicBezTo>
                      <a:pt x="21" y="102"/>
                      <a:pt x="73" y="117"/>
                      <a:pt x="135" y="117"/>
                    </a:cubicBezTo>
                    <a:cubicBezTo>
                      <a:pt x="197" y="117"/>
                      <a:pt x="250" y="102"/>
                      <a:pt x="267" y="81"/>
                    </a:cubicBezTo>
                    <a:cubicBezTo>
                      <a:pt x="270" y="70"/>
                      <a:pt x="271" y="58"/>
                      <a:pt x="271" y="46"/>
                    </a:cubicBezTo>
                    <a:cubicBezTo>
                      <a:pt x="271" y="30"/>
                      <a:pt x="269" y="14"/>
                      <a:pt x="26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lîḓè">
                <a:extLst>
                  <a:ext uri="{FF2B5EF4-FFF2-40B4-BE49-F238E27FC236}">
                    <a16:creationId xmlns="" xmlns:a16="http://schemas.microsoft.com/office/drawing/2014/main" id="{558B58B6-D4EF-4813-8FC9-0BE7A6A8A2BA}"/>
                  </a:ext>
                </a:extLst>
              </p:cNvPr>
              <p:cNvSpPr/>
              <p:nvPr/>
            </p:nvSpPr>
            <p:spPr bwMode="auto">
              <a:xfrm>
                <a:off x="4350845" y="4214815"/>
                <a:ext cx="3217509" cy="1190398"/>
              </a:xfrm>
              <a:custGeom>
                <a:avLst/>
                <a:gdLst/>
                <a:ahLst/>
                <a:cxnLst>
                  <a:cxn ang="0">
                    <a:pos x="131" y="36"/>
                  </a:cxn>
                  <a:cxn ang="0">
                    <a:pos x="0" y="0"/>
                  </a:cxn>
                  <a:cxn ang="0">
                    <a:pos x="79" y="90"/>
                  </a:cxn>
                  <a:cxn ang="0">
                    <a:pos x="131" y="97"/>
                  </a:cxn>
                  <a:cxn ang="0">
                    <a:pos x="184" y="90"/>
                  </a:cxn>
                  <a:cxn ang="0">
                    <a:pos x="263" y="0"/>
                  </a:cxn>
                  <a:cxn ang="0">
                    <a:pos x="131" y="36"/>
                  </a:cxn>
                </a:cxnLst>
                <a:rect l="0" t="0" r="r" b="b"/>
                <a:pathLst>
                  <a:path w="263" h="97">
                    <a:moveTo>
                      <a:pt x="131" y="36"/>
                    </a:moveTo>
                    <a:cubicBezTo>
                      <a:pt x="69" y="36"/>
                      <a:pt x="17" y="21"/>
                      <a:pt x="0" y="0"/>
                    </a:cubicBezTo>
                    <a:cubicBezTo>
                      <a:pt x="11" y="41"/>
                      <a:pt x="41" y="74"/>
                      <a:pt x="79" y="90"/>
                    </a:cubicBezTo>
                    <a:cubicBezTo>
                      <a:pt x="94" y="94"/>
                      <a:pt x="112" y="97"/>
                      <a:pt x="131" y="97"/>
                    </a:cubicBezTo>
                    <a:cubicBezTo>
                      <a:pt x="151" y="97"/>
                      <a:pt x="169" y="94"/>
                      <a:pt x="184" y="90"/>
                    </a:cubicBezTo>
                    <a:cubicBezTo>
                      <a:pt x="222" y="74"/>
                      <a:pt x="252" y="41"/>
                      <a:pt x="263" y="0"/>
                    </a:cubicBezTo>
                    <a:cubicBezTo>
                      <a:pt x="246" y="21"/>
                      <a:pt x="193" y="36"/>
                      <a:pt x="131" y="3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líḑè">
                <a:extLst>
                  <a:ext uri="{FF2B5EF4-FFF2-40B4-BE49-F238E27FC236}">
                    <a16:creationId xmlns="" xmlns:a16="http://schemas.microsoft.com/office/drawing/2014/main" id="{9677D7D1-2048-4B85-86CD-62429CC3CBF1}"/>
                  </a:ext>
                </a:extLst>
              </p:cNvPr>
              <p:cNvSpPr/>
              <p:nvPr/>
            </p:nvSpPr>
            <p:spPr bwMode="auto">
              <a:xfrm>
                <a:off x="4387224" y="2593934"/>
                <a:ext cx="3144751" cy="1178272"/>
              </a:xfrm>
              <a:custGeom>
                <a:avLst/>
                <a:gdLst/>
                <a:ahLst/>
                <a:cxnLst>
                  <a:cxn ang="0">
                    <a:pos x="257" y="51"/>
                  </a:cxn>
                  <a:cxn ang="0">
                    <a:pos x="226" y="2"/>
                  </a:cxn>
                  <a:cxn ang="0">
                    <a:pos x="226" y="3"/>
                  </a:cxn>
                  <a:cxn ang="0">
                    <a:pos x="128" y="27"/>
                  </a:cxn>
                  <a:cxn ang="0">
                    <a:pos x="31" y="3"/>
                  </a:cxn>
                  <a:cxn ang="0">
                    <a:pos x="31" y="2"/>
                  </a:cxn>
                  <a:cxn ang="0">
                    <a:pos x="32" y="0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128" y="96"/>
                  </a:cxn>
                  <a:cxn ang="0">
                    <a:pos x="257" y="53"/>
                  </a:cxn>
                  <a:cxn ang="0">
                    <a:pos x="257" y="51"/>
                  </a:cxn>
                </a:cxnLst>
                <a:rect l="0" t="0" r="r" b="b"/>
                <a:pathLst>
                  <a:path w="257" h="96">
                    <a:moveTo>
                      <a:pt x="257" y="51"/>
                    </a:moveTo>
                    <a:cubicBezTo>
                      <a:pt x="250" y="33"/>
                      <a:pt x="239" y="16"/>
                      <a:pt x="226" y="2"/>
                    </a:cubicBezTo>
                    <a:cubicBezTo>
                      <a:pt x="226" y="3"/>
                      <a:pt x="226" y="3"/>
                      <a:pt x="226" y="3"/>
                    </a:cubicBezTo>
                    <a:cubicBezTo>
                      <a:pt x="226" y="16"/>
                      <a:pt x="182" y="27"/>
                      <a:pt x="128" y="27"/>
                    </a:cubicBezTo>
                    <a:cubicBezTo>
                      <a:pt x="75" y="27"/>
                      <a:pt x="31" y="16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2" y="1"/>
                      <a:pt x="32" y="0"/>
                    </a:cubicBezTo>
                    <a:cubicBezTo>
                      <a:pt x="18" y="15"/>
                      <a:pt x="7" y="3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0" y="77"/>
                      <a:pt x="58" y="96"/>
                      <a:pt x="128" y="96"/>
                    </a:cubicBezTo>
                    <a:cubicBezTo>
                      <a:pt x="199" y="96"/>
                      <a:pt x="257" y="77"/>
                      <a:pt x="257" y="53"/>
                    </a:cubicBezTo>
                    <a:cubicBezTo>
                      <a:pt x="257" y="52"/>
                      <a:pt x="257" y="52"/>
                      <a:pt x="257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ṧḻiḑé">
                <a:extLst>
                  <a:ext uri="{FF2B5EF4-FFF2-40B4-BE49-F238E27FC236}">
                    <a16:creationId xmlns="" xmlns:a16="http://schemas.microsoft.com/office/drawing/2014/main" id="{54A08DCA-8723-46C1-9B19-EF23D60A8191}"/>
                  </a:ext>
                </a:extLst>
              </p:cNvPr>
              <p:cNvSpPr/>
              <p:nvPr/>
            </p:nvSpPr>
            <p:spPr bwMode="auto">
              <a:xfrm>
                <a:off x="4765159" y="2151325"/>
                <a:ext cx="2386859" cy="774062"/>
              </a:xfrm>
              <a:custGeom>
                <a:avLst/>
                <a:gdLst/>
                <a:ahLst/>
                <a:cxnLst>
                  <a:cxn ang="0">
                    <a:pos x="195" y="38"/>
                  </a:cxn>
                  <a:cxn ang="0">
                    <a:pos x="128" y="0"/>
                  </a:cxn>
                  <a:cxn ang="0">
                    <a:pos x="128" y="0"/>
                  </a:cxn>
                  <a:cxn ang="0">
                    <a:pos x="97" y="4"/>
                  </a:cxn>
                  <a:cxn ang="0">
                    <a:pos x="67" y="0"/>
                  </a:cxn>
                  <a:cxn ang="0">
                    <a:pos x="67" y="0"/>
                  </a:cxn>
                  <a:cxn ang="0">
                    <a:pos x="0" y="38"/>
                  </a:cxn>
                  <a:cxn ang="0">
                    <a:pos x="0" y="39"/>
                  </a:cxn>
                  <a:cxn ang="0">
                    <a:pos x="97" y="63"/>
                  </a:cxn>
                  <a:cxn ang="0">
                    <a:pos x="195" y="39"/>
                  </a:cxn>
                  <a:cxn ang="0">
                    <a:pos x="195" y="38"/>
                  </a:cxn>
                </a:cxnLst>
                <a:rect l="0" t="0" r="r" b="b"/>
                <a:pathLst>
                  <a:path w="195" h="63">
                    <a:moveTo>
                      <a:pt x="195" y="38"/>
                    </a:moveTo>
                    <a:cubicBezTo>
                      <a:pt x="177" y="19"/>
                      <a:pt x="154" y="6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2"/>
                      <a:pt x="114" y="4"/>
                      <a:pt x="97" y="4"/>
                    </a:cubicBezTo>
                    <a:cubicBezTo>
                      <a:pt x="80" y="4"/>
                      <a:pt x="67" y="2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6"/>
                      <a:pt x="18" y="19"/>
                      <a:pt x="0" y="38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52"/>
                      <a:pt x="44" y="63"/>
                      <a:pt x="97" y="63"/>
                    </a:cubicBezTo>
                    <a:cubicBezTo>
                      <a:pt x="151" y="63"/>
                      <a:pt x="195" y="52"/>
                      <a:pt x="195" y="39"/>
                    </a:cubicBezTo>
                    <a:lnTo>
                      <a:pt x="195" y="38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ṩ1îḍè">
                <a:extLst>
                  <a:ext uri="{FF2B5EF4-FFF2-40B4-BE49-F238E27FC236}">
                    <a16:creationId xmlns="" xmlns:a16="http://schemas.microsoft.com/office/drawing/2014/main" id="{5D8431EB-79BA-400E-AC9A-BFD4BF737E50}"/>
                  </a:ext>
                </a:extLst>
              </p:cNvPr>
              <p:cNvSpPr txBox="1"/>
              <p:nvPr/>
            </p:nvSpPr>
            <p:spPr>
              <a:xfrm>
                <a:off x="5462301" y="2224631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29" name="ïṧļiḋe">
                <a:extLst>
                  <a:ext uri="{FF2B5EF4-FFF2-40B4-BE49-F238E27FC236}">
                    <a16:creationId xmlns="" xmlns:a16="http://schemas.microsoft.com/office/drawing/2014/main" id="{084698CC-A57A-4866-AAE1-6F5F6E7D1B9E}"/>
                  </a:ext>
                </a:extLst>
              </p:cNvPr>
              <p:cNvSpPr txBox="1"/>
              <p:nvPr/>
            </p:nvSpPr>
            <p:spPr>
              <a:xfrm>
                <a:off x="5462301" y="3000713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30" name="íSḻîḍe">
                <a:extLst>
                  <a:ext uri="{FF2B5EF4-FFF2-40B4-BE49-F238E27FC236}">
                    <a16:creationId xmlns="" xmlns:a16="http://schemas.microsoft.com/office/drawing/2014/main" id="{DD85D934-A9AB-43C3-8D6C-DECB8A81BFA4}"/>
                  </a:ext>
                </a:extLst>
              </p:cNvPr>
              <p:cNvSpPr txBox="1"/>
              <p:nvPr/>
            </p:nvSpPr>
            <p:spPr>
              <a:xfrm>
                <a:off x="5450057" y="3873806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31" name="ïšḻíḍe">
                <a:extLst>
                  <a:ext uri="{FF2B5EF4-FFF2-40B4-BE49-F238E27FC236}">
                    <a16:creationId xmlns="" xmlns:a16="http://schemas.microsoft.com/office/drawing/2014/main" id="{7779DA56-A0F3-4CCE-AEA5-836F5B98E1B7}"/>
                  </a:ext>
                </a:extLst>
              </p:cNvPr>
              <p:cNvSpPr txBox="1"/>
              <p:nvPr/>
            </p:nvSpPr>
            <p:spPr>
              <a:xfrm>
                <a:off x="5450057" y="4697884"/>
                <a:ext cx="992579" cy="561820"/>
              </a:xfrm>
              <a:prstGeom prst="rect">
                <a:avLst/>
              </a:prstGeom>
              <a:noFill/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sp>
          <p:nvSpPr>
            <p:cNvPr id="7" name="íşḻíḓê">
              <a:extLst>
                <a:ext uri="{FF2B5EF4-FFF2-40B4-BE49-F238E27FC236}">
                  <a16:creationId xmlns="" xmlns:a16="http://schemas.microsoft.com/office/drawing/2014/main" id="{6E7055E6-52E6-4DA2-A5B4-B203C6B085EE}"/>
                </a:ext>
              </a:extLst>
            </p:cNvPr>
            <p:cNvSpPr txBox="1"/>
            <p:nvPr/>
          </p:nvSpPr>
          <p:spPr bwMode="auto">
            <a:xfrm>
              <a:off x="8056710" y="1764000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8" name="iŝḻîdê">
              <a:extLst>
                <a:ext uri="{FF2B5EF4-FFF2-40B4-BE49-F238E27FC236}">
                  <a16:creationId xmlns="" xmlns:a16="http://schemas.microsoft.com/office/drawing/2014/main" id="{A8C469E9-5AD2-48B2-9988-63B9B7AD460A}"/>
                </a:ext>
              </a:extLst>
            </p:cNvPr>
            <p:cNvSpPr txBox="1"/>
            <p:nvPr/>
          </p:nvSpPr>
          <p:spPr bwMode="auto">
            <a:xfrm>
              <a:off x="8056711" y="2160353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ïšļïďê">
              <a:extLst>
                <a:ext uri="{FF2B5EF4-FFF2-40B4-BE49-F238E27FC236}">
                  <a16:creationId xmlns="" xmlns:a16="http://schemas.microsoft.com/office/drawing/2014/main" id="{13B6F985-A967-471C-AA82-244BE3F2C495}"/>
                </a:ext>
              </a:extLst>
            </p:cNvPr>
            <p:cNvSpPr txBox="1"/>
            <p:nvPr/>
          </p:nvSpPr>
          <p:spPr bwMode="auto">
            <a:xfrm>
              <a:off x="669925" y="2240033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0" name="ïSḻidé">
              <a:extLst>
                <a:ext uri="{FF2B5EF4-FFF2-40B4-BE49-F238E27FC236}">
                  <a16:creationId xmlns="" xmlns:a16="http://schemas.microsoft.com/office/drawing/2014/main" id="{1B7C4EBA-2D26-4BD7-BF01-1510BB48ED25}"/>
                </a:ext>
              </a:extLst>
            </p:cNvPr>
            <p:cNvSpPr txBox="1"/>
            <p:nvPr/>
          </p:nvSpPr>
          <p:spPr bwMode="auto">
            <a:xfrm>
              <a:off x="669925" y="2636386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íSľïḍé">
              <a:extLst>
                <a:ext uri="{FF2B5EF4-FFF2-40B4-BE49-F238E27FC236}">
                  <a16:creationId xmlns="" xmlns:a16="http://schemas.microsoft.com/office/drawing/2014/main" id="{077B5E0E-0077-4130-AE05-0F40BF615803}"/>
                </a:ext>
              </a:extLst>
            </p:cNvPr>
            <p:cNvSpPr txBox="1"/>
            <p:nvPr/>
          </p:nvSpPr>
          <p:spPr bwMode="auto">
            <a:xfrm>
              <a:off x="8704410" y="4065336"/>
              <a:ext cx="280080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l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2" name="îs1iḍè">
              <a:extLst>
                <a:ext uri="{FF2B5EF4-FFF2-40B4-BE49-F238E27FC236}">
                  <a16:creationId xmlns="" xmlns:a16="http://schemas.microsoft.com/office/drawing/2014/main" id="{BA87DB08-BF0F-41BB-94D1-488994E328FE}"/>
                </a:ext>
              </a:extLst>
            </p:cNvPr>
            <p:cNvSpPr txBox="1"/>
            <p:nvPr/>
          </p:nvSpPr>
          <p:spPr bwMode="auto">
            <a:xfrm>
              <a:off x="8704411" y="4461689"/>
              <a:ext cx="280080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lnSpcReduction="10000"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ṡḻîdé">
              <a:extLst>
                <a:ext uri="{FF2B5EF4-FFF2-40B4-BE49-F238E27FC236}">
                  <a16:creationId xmlns="" xmlns:a16="http://schemas.microsoft.com/office/drawing/2014/main" id="{9BF23C03-6612-4FB1-BE7E-F6F2706A39B6}"/>
                </a:ext>
              </a:extLst>
            </p:cNvPr>
            <p:cNvSpPr txBox="1"/>
            <p:nvPr/>
          </p:nvSpPr>
          <p:spPr bwMode="auto">
            <a:xfrm>
              <a:off x="669925" y="4850249"/>
              <a:ext cx="2800940" cy="396354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iṧḻiḑè">
              <a:extLst>
                <a:ext uri="{FF2B5EF4-FFF2-40B4-BE49-F238E27FC236}">
                  <a16:creationId xmlns="" xmlns:a16="http://schemas.microsoft.com/office/drawing/2014/main" id="{20AAD6A2-B400-4734-9D09-45534B6FB0B9}"/>
                </a:ext>
              </a:extLst>
            </p:cNvPr>
            <p:cNvSpPr txBox="1"/>
            <p:nvPr/>
          </p:nvSpPr>
          <p:spPr bwMode="auto">
            <a:xfrm>
              <a:off x="669925" y="5246602"/>
              <a:ext cx="2800940" cy="76503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 lnSpcReduction="10000"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0213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1D90656-C92E-47C4-A025-FE0D561A0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4E45818-08C1-45C8-85BA-FE81039FA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55DAB41-33AF-4DAE-B322-9572D15CE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9" name="151ccc9f-92b9-4b58-b282-f7069a230d7c" descr="HQYAAB+LCAAAAAAABADVU01vgkAQ/S/b9kYNUI2Rm1ppPPQjauyh8bCFFbaFxSxLY2P4753lW92qnJqGC7x5M/PezLBD1+J7Q5CF5iHm4p5ij+NwKkiINDR1kcWSINDQiDKXMu+BR8kmRtbbrkprRl6p8Jc4SIjMZVRQHOSf1hG/pD1SRsMkLGh6RwcIbxuQoecgdd2ANGlTJgj/qjoYEsve54JDAzviIRbQcKenN6gIIavf7eipTHbJFgppaJHLKvUU8uQAlD5lQNocuh9JLELCRJ30gmF0BFQp/B7n1exKjnk4j9uBYiJmX888FJXnPt6QJygl9RYTkBBaVeb2xEJfeNmznWq/6l2QbUuHMqPpTbWOk+qzlrX4QoFK9kohvDrEcRRE/PwhlrSj+PN6TR0yIw60LUkz7x0uzeiZg8FdFzzwJPaBemXb48lkMrRRqdpIVUdWlrn0yA74l0w/S2mOH2zERAyd2kb+++T4iFPPF4zEcQHnStudVylzb0U5eOKy/syc2eb6/oe3fu/s5kbY+WyzuBU8P1ZClhgdBgAA"/>
          <p:cNvGrpSpPr>
            <a:grpSpLocks noChangeAspect="1"/>
          </p:cNvGrpSpPr>
          <p:nvPr/>
        </p:nvGrpSpPr>
        <p:grpSpPr>
          <a:xfrm>
            <a:off x="4747827" y="1295197"/>
            <a:ext cx="2696346" cy="4267606"/>
            <a:chOff x="1149965" y="917080"/>
            <a:chExt cx="2807903" cy="4444172"/>
          </a:xfrm>
        </p:grpSpPr>
        <p:sp>
          <p:nvSpPr>
            <p:cNvPr id="60" name="BackShape2"/>
            <p:cNvSpPr>
              <a:spLocks/>
            </p:cNvSpPr>
            <p:nvPr/>
          </p:nvSpPr>
          <p:spPr bwMode="auto">
            <a:xfrm>
              <a:off x="1149965" y="1663701"/>
              <a:ext cx="2807903" cy="2805080"/>
            </a:xfrm>
            <a:prstGeom prst="ellipse">
              <a:avLst/>
            </a:prstGeom>
            <a:solidFill>
              <a:srgbClr val="EDAD2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ValueShape"/>
            <p:cNvSpPr/>
            <p:nvPr/>
          </p:nvSpPr>
          <p:spPr>
            <a:xfrm>
              <a:off x="1283019" y="1795343"/>
              <a:ext cx="2541794" cy="2541795"/>
            </a:xfrm>
            <a:prstGeom prst="pie">
              <a:avLst>
                <a:gd name="adj1" fmla="val 16200000"/>
                <a:gd name="adj2" fmla="val 10584000"/>
              </a:avLst>
            </a:prstGeom>
            <a:solidFill>
              <a:srgbClr val="E16B2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BackShape1"/>
            <p:cNvSpPr>
              <a:spLocks/>
            </p:cNvSpPr>
            <p:nvPr/>
          </p:nvSpPr>
          <p:spPr bwMode="auto">
            <a:xfrm>
              <a:off x="1248785" y="1762520"/>
              <a:ext cx="2610263" cy="2607441"/>
            </a:xfrm>
            <a:custGeom>
              <a:avLst/>
              <a:gdLst>
                <a:gd name="connsiteX0" fmla="*/ 1470678 w 2935288"/>
                <a:gd name="connsiteY0" fmla="*/ 1595897 h 2932114"/>
                <a:gd name="connsiteX1" fmla="*/ 1394732 w 2935288"/>
                <a:gd name="connsiteY1" fmla="*/ 1689910 h 2932114"/>
                <a:gd name="connsiteX2" fmla="*/ 1093107 w 2935288"/>
                <a:gd name="connsiteY2" fmla="*/ 2549458 h 2932114"/>
                <a:gd name="connsiteX3" fmla="*/ 1192213 w 2935288"/>
                <a:gd name="connsiteY3" fmla="*/ 2807322 h 2932114"/>
                <a:gd name="connsiteX4" fmla="*/ 1485220 w 2935288"/>
                <a:gd name="connsiteY4" fmla="*/ 2871788 h 2932114"/>
                <a:gd name="connsiteX5" fmla="*/ 1773918 w 2935288"/>
                <a:gd name="connsiteY5" fmla="*/ 2798727 h 2932114"/>
                <a:gd name="connsiteX6" fmla="*/ 1873024 w 2935288"/>
                <a:gd name="connsiteY6" fmla="*/ 2553755 h 2932114"/>
                <a:gd name="connsiteX7" fmla="*/ 1549854 w 2935288"/>
                <a:gd name="connsiteY7" fmla="*/ 1685612 h 2932114"/>
                <a:gd name="connsiteX8" fmla="*/ 1470678 w 2935288"/>
                <a:gd name="connsiteY8" fmla="*/ 1595897 h 2932114"/>
                <a:gd name="connsiteX9" fmla="*/ 1332096 w 2935288"/>
                <a:gd name="connsiteY9" fmla="*/ 1546344 h 2932114"/>
                <a:gd name="connsiteX10" fmla="*/ 1257594 w 2935288"/>
                <a:gd name="connsiteY10" fmla="*/ 1568784 h 2932114"/>
                <a:gd name="connsiteX11" fmla="*/ 434916 w 2935288"/>
                <a:gd name="connsiteY11" fmla="*/ 1968658 h 2932114"/>
                <a:gd name="connsiteX12" fmla="*/ 322928 w 2935288"/>
                <a:gd name="connsiteY12" fmla="*/ 2218042 h 2932114"/>
                <a:gd name="connsiteX13" fmla="*/ 482295 w 2935288"/>
                <a:gd name="connsiteY13" fmla="*/ 2471725 h 2932114"/>
                <a:gd name="connsiteX14" fmla="*/ 740728 w 2935288"/>
                <a:gd name="connsiteY14" fmla="*/ 2626516 h 2932114"/>
                <a:gd name="connsiteX15" fmla="*/ 981932 w 2935288"/>
                <a:gd name="connsiteY15" fmla="*/ 2519022 h 2932114"/>
                <a:gd name="connsiteX16" fmla="*/ 1373889 w 2935288"/>
                <a:gd name="connsiteY16" fmla="*/ 1680576 h 2932114"/>
                <a:gd name="connsiteX17" fmla="*/ 1332096 w 2935288"/>
                <a:gd name="connsiteY17" fmla="*/ 1546344 h 2932114"/>
                <a:gd name="connsiteX18" fmla="*/ 1607987 w 2935288"/>
                <a:gd name="connsiteY18" fmla="*/ 1541322 h 2932114"/>
                <a:gd name="connsiteX19" fmla="*/ 1570448 w 2935288"/>
                <a:gd name="connsiteY19" fmla="*/ 1677226 h 2932114"/>
                <a:gd name="connsiteX20" fmla="*/ 1970867 w 2935288"/>
                <a:gd name="connsiteY20" fmla="*/ 2497617 h 2932114"/>
                <a:gd name="connsiteX21" fmla="*/ 2220591 w 2935288"/>
                <a:gd name="connsiteY21" fmla="*/ 2609293 h 2932114"/>
                <a:gd name="connsiteX22" fmla="*/ 2474620 w 2935288"/>
                <a:gd name="connsiteY22" fmla="*/ 2446074 h 2932114"/>
                <a:gd name="connsiteX23" fmla="*/ 2625315 w 2935288"/>
                <a:gd name="connsiteY23" fmla="*/ 2192655 h 2932114"/>
                <a:gd name="connsiteX24" fmla="*/ 2521981 w 2935288"/>
                <a:gd name="connsiteY24" fmla="*/ 1947826 h 2932114"/>
                <a:gd name="connsiteX25" fmla="*/ 1682393 w 2935288"/>
                <a:gd name="connsiteY25" fmla="*/ 1561255 h 2932114"/>
                <a:gd name="connsiteX26" fmla="*/ 1607987 w 2935288"/>
                <a:gd name="connsiteY26" fmla="*/ 1541322 h 2932114"/>
                <a:gd name="connsiteX27" fmla="*/ 290385 w 2935288"/>
                <a:gd name="connsiteY27" fmla="*/ 1068777 h 2932114"/>
                <a:gd name="connsiteX28" fmla="*/ 125938 w 2935288"/>
                <a:gd name="connsiteY28" fmla="*/ 1190351 h 2932114"/>
                <a:gd name="connsiteX29" fmla="*/ 61450 w 2935288"/>
                <a:gd name="connsiteY29" fmla="*/ 1482826 h 2932114"/>
                <a:gd name="connsiteX30" fmla="*/ 130238 w 2935288"/>
                <a:gd name="connsiteY30" fmla="*/ 1771001 h 2932114"/>
                <a:gd name="connsiteX31" fmla="*/ 379595 w 2935288"/>
                <a:gd name="connsiteY31" fmla="*/ 1869926 h 2932114"/>
                <a:gd name="connsiteX32" fmla="*/ 1248046 w 2935288"/>
                <a:gd name="connsiteY32" fmla="*/ 1547343 h 2932114"/>
                <a:gd name="connsiteX33" fmla="*/ 1243746 w 2935288"/>
                <a:gd name="connsiteY33" fmla="*/ 1392503 h 2932114"/>
                <a:gd name="connsiteX34" fmla="*/ 383894 w 2935288"/>
                <a:gd name="connsiteY34" fmla="*/ 1091425 h 2932114"/>
                <a:gd name="connsiteX35" fmla="*/ 290385 w 2935288"/>
                <a:gd name="connsiteY35" fmla="*/ 1068777 h 2932114"/>
                <a:gd name="connsiteX36" fmla="*/ 2639645 w 2935288"/>
                <a:gd name="connsiteY36" fmla="*/ 1042520 h 2932114"/>
                <a:gd name="connsiteX37" fmla="*/ 2556544 w 2935288"/>
                <a:gd name="connsiteY37" fmla="*/ 1062108 h 2932114"/>
                <a:gd name="connsiteX38" fmla="*/ 1687346 w 2935288"/>
                <a:gd name="connsiteY38" fmla="*/ 1379812 h 2932114"/>
                <a:gd name="connsiteX39" fmla="*/ 1687346 w 2935288"/>
                <a:gd name="connsiteY39" fmla="*/ 1538663 h 2932114"/>
                <a:gd name="connsiteX40" fmla="*/ 2552241 w 2935288"/>
                <a:gd name="connsiteY40" fmla="*/ 1839194 h 2932114"/>
                <a:gd name="connsiteX41" fmla="*/ 2810419 w 2935288"/>
                <a:gd name="connsiteY41" fmla="*/ 1740448 h 2932114"/>
                <a:gd name="connsiteX42" fmla="*/ 2874963 w 2935288"/>
                <a:gd name="connsiteY42" fmla="*/ 1448504 h 2932114"/>
                <a:gd name="connsiteX43" fmla="*/ 2801813 w 2935288"/>
                <a:gd name="connsiteY43" fmla="*/ 1160854 h 2932114"/>
                <a:gd name="connsiteX44" fmla="*/ 2639645 w 2935288"/>
                <a:gd name="connsiteY44" fmla="*/ 1042520 h 2932114"/>
                <a:gd name="connsiteX45" fmla="*/ 795494 w 2935288"/>
                <a:gd name="connsiteY45" fmla="*/ 304632 h 2932114"/>
                <a:gd name="connsiteX46" fmla="*/ 714697 w 2935288"/>
                <a:gd name="connsiteY46" fmla="*/ 322819 h 2932114"/>
                <a:gd name="connsiteX47" fmla="*/ 460668 w 2935288"/>
                <a:gd name="connsiteY47" fmla="*/ 481743 h 2932114"/>
                <a:gd name="connsiteX48" fmla="*/ 305667 w 2935288"/>
                <a:gd name="connsiteY48" fmla="*/ 739457 h 2932114"/>
                <a:gd name="connsiteX49" fmla="*/ 413307 w 2935288"/>
                <a:gd name="connsiteY49" fmla="*/ 979991 h 2932114"/>
                <a:gd name="connsiteX50" fmla="*/ 1252895 w 2935288"/>
                <a:gd name="connsiteY50" fmla="*/ 1370857 h 2932114"/>
                <a:gd name="connsiteX51" fmla="*/ 1360535 w 2935288"/>
                <a:gd name="connsiteY51" fmla="*/ 1254886 h 2932114"/>
                <a:gd name="connsiteX52" fmla="*/ 964421 w 2935288"/>
                <a:gd name="connsiteY52" fmla="*/ 434495 h 2932114"/>
                <a:gd name="connsiteX53" fmla="*/ 795494 w 2935288"/>
                <a:gd name="connsiteY53" fmla="*/ 304632 h 2932114"/>
                <a:gd name="connsiteX54" fmla="*/ 2115757 w 2935288"/>
                <a:gd name="connsiteY54" fmla="*/ 284300 h 2932114"/>
                <a:gd name="connsiteX55" fmla="*/ 1950025 w 2935288"/>
                <a:gd name="connsiteY55" fmla="*/ 413090 h 2932114"/>
                <a:gd name="connsiteX56" fmla="*/ 1562915 w 2935288"/>
                <a:gd name="connsiteY56" fmla="*/ 1251536 h 2932114"/>
                <a:gd name="connsiteX57" fmla="*/ 1679048 w 2935288"/>
                <a:gd name="connsiteY57" fmla="*/ 1363329 h 2932114"/>
                <a:gd name="connsiteX58" fmla="*/ 2500582 w 2935288"/>
                <a:gd name="connsiteY58" fmla="*/ 963454 h 2932114"/>
                <a:gd name="connsiteX59" fmla="*/ 2612414 w 2935288"/>
                <a:gd name="connsiteY59" fmla="*/ 714070 h 2932114"/>
                <a:gd name="connsiteX60" fmla="*/ 2448967 w 2935288"/>
                <a:gd name="connsiteY60" fmla="*/ 460387 h 2932114"/>
                <a:gd name="connsiteX61" fmla="*/ 2195195 w 2935288"/>
                <a:gd name="connsiteY61" fmla="*/ 305597 h 2932114"/>
                <a:gd name="connsiteX62" fmla="*/ 2115757 w 2935288"/>
                <a:gd name="connsiteY62" fmla="*/ 284300 h 2932114"/>
                <a:gd name="connsiteX63" fmla="*/ 1450874 w 2935288"/>
                <a:gd name="connsiteY63" fmla="*/ 60325 h 2932114"/>
                <a:gd name="connsiteX64" fmla="*/ 1162700 w 2935288"/>
                <a:gd name="connsiteY64" fmla="*/ 129089 h 2932114"/>
                <a:gd name="connsiteX65" fmla="*/ 1063774 w 2935288"/>
                <a:gd name="connsiteY65" fmla="*/ 378358 h 2932114"/>
                <a:gd name="connsiteX66" fmla="*/ 1382056 w 2935288"/>
                <a:gd name="connsiteY66" fmla="*/ 1246501 h 2932114"/>
                <a:gd name="connsiteX67" fmla="*/ 1541197 w 2935288"/>
                <a:gd name="connsiteY67" fmla="*/ 1242204 h 2932114"/>
                <a:gd name="connsiteX68" fmla="*/ 1842275 w 2935288"/>
                <a:gd name="connsiteY68" fmla="*/ 382656 h 2932114"/>
                <a:gd name="connsiteX69" fmla="*/ 1743349 w 2935288"/>
                <a:gd name="connsiteY69" fmla="*/ 124791 h 2932114"/>
                <a:gd name="connsiteX70" fmla="*/ 1450874 w 2935288"/>
                <a:gd name="connsiteY70" fmla="*/ 60325 h 2932114"/>
                <a:gd name="connsiteX71" fmla="*/ 1467644 w 2935288"/>
                <a:gd name="connsiteY71" fmla="*/ 0 h 2932114"/>
                <a:gd name="connsiteX72" fmla="*/ 2935288 w 2935288"/>
                <a:gd name="connsiteY72" fmla="*/ 1466057 h 2932114"/>
                <a:gd name="connsiteX73" fmla="*/ 1467644 w 2935288"/>
                <a:gd name="connsiteY73" fmla="*/ 2932114 h 2932114"/>
                <a:gd name="connsiteX74" fmla="*/ 0 w 2935288"/>
                <a:gd name="connsiteY74" fmla="*/ 1466057 h 2932114"/>
                <a:gd name="connsiteX75" fmla="*/ 1467644 w 2935288"/>
                <a:gd name="connsiteY75" fmla="*/ 0 h 293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935288" h="2932114">
                  <a:moveTo>
                    <a:pt x="1470678" y="1595897"/>
                  </a:moveTo>
                  <a:cubicBezTo>
                    <a:pt x="1442131" y="1596434"/>
                    <a:pt x="1414123" y="1627592"/>
                    <a:pt x="1394732" y="1689910"/>
                  </a:cubicBezTo>
                  <a:cubicBezTo>
                    <a:pt x="1093107" y="2549458"/>
                    <a:pt x="1093107" y="2549458"/>
                    <a:pt x="1093107" y="2549458"/>
                  </a:cubicBezTo>
                  <a:cubicBezTo>
                    <a:pt x="1041400" y="2691283"/>
                    <a:pt x="1075871" y="2747154"/>
                    <a:pt x="1192213" y="2807322"/>
                  </a:cubicBezTo>
                  <a:cubicBezTo>
                    <a:pt x="1192213" y="2807322"/>
                    <a:pt x="1360261" y="2867490"/>
                    <a:pt x="1485220" y="2871788"/>
                  </a:cubicBezTo>
                  <a:cubicBezTo>
                    <a:pt x="1597252" y="2871788"/>
                    <a:pt x="1700666" y="2828811"/>
                    <a:pt x="1773918" y="2798727"/>
                  </a:cubicBezTo>
                  <a:cubicBezTo>
                    <a:pt x="1894568" y="2755749"/>
                    <a:pt x="1916113" y="2674092"/>
                    <a:pt x="1873024" y="2553755"/>
                  </a:cubicBezTo>
                  <a:lnTo>
                    <a:pt x="1549854" y="1685612"/>
                  </a:lnTo>
                  <a:cubicBezTo>
                    <a:pt x="1528309" y="1625444"/>
                    <a:pt x="1499224" y="1595359"/>
                    <a:pt x="1470678" y="1595897"/>
                  </a:cubicBezTo>
                  <a:close/>
                  <a:moveTo>
                    <a:pt x="1332096" y="1546344"/>
                  </a:moveTo>
                  <a:cubicBezTo>
                    <a:pt x="1311704" y="1547554"/>
                    <a:pt x="1286668" y="1554810"/>
                    <a:pt x="1257594" y="1568784"/>
                  </a:cubicBezTo>
                  <a:cubicBezTo>
                    <a:pt x="434916" y="1968658"/>
                    <a:pt x="434916" y="1968658"/>
                    <a:pt x="434916" y="1968658"/>
                  </a:cubicBezTo>
                  <a:cubicBezTo>
                    <a:pt x="297085" y="2028854"/>
                    <a:pt x="284163" y="2097650"/>
                    <a:pt x="322928" y="2218042"/>
                  </a:cubicBezTo>
                  <a:cubicBezTo>
                    <a:pt x="322928" y="2218042"/>
                    <a:pt x="396151" y="2381431"/>
                    <a:pt x="482295" y="2471725"/>
                  </a:cubicBezTo>
                  <a:cubicBezTo>
                    <a:pt x="559825" y="2549120"/>
                    <a:pt x="667505" y="2592118"/>
                    <a:pt x="740728" y="2626516"/>
                  </a:cubicBezTo>
                  <a:cubicBezTo>
                    <a:pt x="857023" y="2678112"/>
                    <a:pt x="930246" y="2635115"/>
                    <a:pt x="981932" y="2519022"/>
                  </a:cubicBezTo>
                  <a:lnTo>
                    <a:pt x="1373889" y="1680576"/>
                  </a:lnTo>
                  <a:cubicBezTo>
                    <a:pt x="1412654" y="1593507"/>
                    <a:pt x="1393272" y="1542716"/>
                    <a:pt x="1332096" y="1546344"/>
                  </a:cubicBezTo>
                  <a:close/>
                  <a:moveTo>
                    <a:pt x="1607987" y="1541322"/>
                  </a:moveTo>
                  <a:cubicBezTo>
                    <a:pt x="1547036" y="1539510"/>
                    <a:pt x="1528468" y="1590248"/>
                    <a:pt x="1570448" y="1677226"/>
                  </a:cubicBezTo>
                  <a:cubicBezTo>
                    <a:pt x="1970867" y="2497617"/>
                    <a:pt x="1970867" y="2497617"/>
                    <a:pt x="1970867" y="2497617"/>
                  </a:cubicBezTo>
                  <a:cubicBezTo>
                    <a:pt x="2031145" y="2635064"/>
                    <a:pt x="2100034" y="2647950"/>
                    <a:pt x="2220591" y="2609293"/>
                  </a:cubicBezTo>
                  <a:cubicBezTo>
                    <a:pt x="2220591" y="2609293"/>
                    <a:pt x="2384203" y="2536274"/>
                    <a:pt x="2474620" y="2446074"/>
                  </a:cubicBezTo>
                  <a:cubicBezTo>
                    <a:pt x="2552121" y="2368760"/>
                    <a:pt x="2595176" y="2261379"/>
                    <a:pt x="2625315" y="2192655"/>
                  </a:cubicBezTo>
                  <a:cubicBezTo>
                    <a:pt x="2681288" y="2076684"/>
                    <a:pt x="2638232" y="2003664"/>
                    <a:pt x="2521981" y="1947826"/>
                  </a:cubicBezTo>
                  <a:lnTo>
                    <a:pt x="1682393" y="1561255"/>
                  </a:lnTo>
                  <a:cubicBezTo>
                    <a:pt x="1653330" y="1548369"/>
                    <a:pt x="1628304" y="1541926"/>
                    <a:pt x="1607987" y="1541322"/>
                  </a:cubicBezTo>
                  <a:close/>
                  <a:moveTo>
                    <a:pt x="290385" y="1068777"/>
                  </a:moveTo>
                  <a:cubicBezTo>
                    <a:pt x="211386" y="1062124"/>
                    <a:pt x="171081" y="1103253"/>
                    <a:pt x="125938" y="1190351"/>
                  </a:cubicBezTo>
                  <a:cubicBezTo>
                    <a:pt x="125938" y="1190351"/>
                    <a:pt x="61450" y="1358094"/>
                    <a:pt x="61450" y="1482826"/>
                  </a:cubicBezTo>
                  <a:cubicBezTo>
                    <a:pt x="57150" y="1594655"/>
                    <a:pt x="104442" y="1697882"/>
                    <a:pt x="130238" y="1771001"/>
                  </a:cubicBezTo>
                  <a:cubicBezTo>
                    <a:pt x="177530" y="1891432"/>
                    <a:pt x="259215" y="1912937"/>
                    <a:pt x="379595" y="1869926"/>
                  </a:cubicBezTo>
                  <a:lnTo>
                    <a:pt x="1248046" y="1547343"/>
                  </a:lnTo>
                  <a:cubicBezTo>
                    <a:pt x="1368425" y="1504332"/>
                    <a:pt x="1368425" y="1435514"/>
                    <a:pt x="1243746" y="1392503"/>
                  </a:cubicBezTo>
                  <a:cubicBezTo>
                    <a:pt x="383894" y="1091425"/>
                    <a:pt x="383894" y="1091425"/>
                    <a:pt x="383894" y="1091425"/>
                  </a:cubicBezTo>
                  <a:cubicBezTo>
                    <a:pt x="347350" y="1078522"/>
                    <a:pt x="316718" y="1070995"/>
                    <a:pt x="290385" y="1068777"/>
                  </a:cubicBezTo>
                  <a:close/>
                  <a:moveTo>
                    <a:pt x="2639645" y="1042520"/>
                  </a:moveTo>
                  <a:cubicBezTo>
                    <a:pt x="2614365" y="1044667"/>
                    <a:pt x="2586665" y="1051375"/>
                    <a:pt x="2556544" y="1062108"/>
                  </a:cubicBezTo>
                  <a:lnTo>
                    <a:pt x="1687346" y="1379812"/>
                  </a:lnTo>
                  <a:cubicBezTo>
                    <a:pt x="1566863" y="1427038"/>
                    <a:pt x="1566863" y="1495730"/>
                    <a:pt x="1687346" y="1538663"/>
                  </a:cubicBezTo>
                  <a:cubicBezTo>
                    <a:pt x="2552241" y="1839194"/>
                    <a:pt x="2552241" y="1839194"/>
                    <a:pt x="2552241" y="1839194"/>
                  </a:cubicBezTo>
                  <a:cubicBezTo>
                    <a:pt x="2694239" y="1890713"/>
                    <a:pt x="2750177" y="1852074"/>
                    <a:pt x="2810419" y="1740448"/>
                  </a:cubicBezTo>
                  <a:cubicBezTo>
                    <a:pt x="2810419" y="1740448"/>
                    <a:pt x="2870660" y="1573010"/>
                    <a:pt x="2874963" y="1448504"/>
                  </a:cubicBezTo>
                  <a:cubicBezTo>
                    <a:pt x="2874963" y="1336879"/>
                    <a:pt x="2831933" y="1229546"/>
                    <a:pt x="2801813" y="1160854"/>
                  </a:cubicBezTo>
                  <a:cubicBezTo>
                    <a:pt x="2769541" y="1070695"/>
                    <a:pt x="2715485" y="1036080"/>
                    <a:pt x="2639645" y="1042520"/>
                  </a:cubicBezTo>
                  <a:close/>
                  <a:moveTo>
                    <a:pt x="795494" y="304632"/>
                  </a:moveTo>
                  <a:cubicBezTo>
                    <a:pt x="771477" y="306712"/>
                    <a:pt x="744836" y="313155"/>
                    <a:pt x="714697" y="322819"/>
                  </a:cubicBezTo>
                  <a:cubicBezTo>
                    <a:pt x="714697" y="322819"/>
                    <a:pt x="551085" y="395838"/>
                    <a:pt x="460668" y="481743"/>
                  </a:cubicBezTo>
                  <a:cubicBezTo>
                    <a:pt x="378862" y="563353"/>
                    <a:pt x="335806" y="666438"/>
                    <a:pt x="305667" y="739457"/>
                  </a:cubicBezTo>
                  <a:cubicBezTo>
                    <a:pt x="254000" y="855429"/>
                    <a:pt x="297056" y="928448"/>
                    <a:pt x="413307" y="979991"/>
                  </a:cubicBezTo>
                  <a:lnTo>
                    <a:pt x="1252895" y="1370857"/>
                  </a:lnTo>
                  <a:cubicBezTo>
                    <a:pt x="1369146" y="1422400"/>
                    <a:pt x="1420813" y="1370857"/>
                    <a:pt x="1360535" y="1254886"/>
                  </a:cubicBezTo>
                  <a:cubicBezTo>
                    <a:pt x="964421" y="434495"/>
                    <a:pt x="964421" y="434495"/>
                    <a:pt x="964421" y="434495"/>
                  </a:cubicBezTo>
                  <a:cubicBezTo>
                    <a:pt x="915983" y="331410"/>
                    <a:pt x="867546" y="298390"/>
                    <a:pt x="795494" y="304632"/>
                  </a:cubicBezTo>
                  <a:close/>
                  <a:moveTo>
                    <a:pt x="2115757" y="284300"/>
                  </a:moveTo>
                  <a:cubicBezTo>
                    <a:pt x="2043577" y="280067"/>
                    <a:pt x="1991962" y="326020"/>
                    <a:pt x="1950025" y="413090"/>
                  </a:cubicBezTo>
                  <a:lnTo>
                    <a:pt x="1562915" y="1251536"/>
                  </a:lnTo>
                  <a:cubicBezTo>
                    <a:pt x="1511300" y="1367629"/>
                    <a:pt x="1558613" y="1419225"/>
                    <a:pt x="1679048" y="1363329"/>
                  </a:cubicBezTo>
                  <a:cubicBezTo>
                    <a:pt x="2500582" y="963454"/>
                    <a:pt x="2500582" y="963454"/>
                    <a:pt x="2500582" y="963454"/>
                  </a:cubicBezTo>
                  <a:cubicBezTo>
                    <a:pt x="2638221" y="898959"/>
                    <a:pt x="2651125" y="834463"/>
                    <a:pt x="2612414" y="714070"/>
                  </a:cubicBezTo>
                  <a:cubicBezTo>
                    <a:pt x="2612414" y="714070"/>
                    <a:pt x="2539293" y="550681"/>
                    <a:pt x="2448967" y="460387"/>
                  </a:cubicBezTo>
                  <a:cubicBezTo>
                    <a:pt x="2371545" y="378692"/>
                    <a:pt x="2264015" y="335695"/>
                    <a:pt x="2195195" y="305597"/>
                  </a:cubicBezTo>
                  <a:cubicBezTo>
                    <a:pt x="2166162" y="292698"/>
                    <a:pt x="2139817" y="285711"/>
                    <a:pt x="2115757" y="284300"/>
                  </a:cubicBezTo>
                  <a:close/>
                  <a:moveTo>
                    <a:pt x="1450874" y="60325"/>
                  </a:moveTo>
                  <a:cubicBezTo>
                    <a:pt x="1339045" y="60325"/>
                    <a:pt x="1231517" y="103302"/>
                    <a:pt x="1162700" y="129089"/>
                  </a:cubicBezTo>
                  <a:cubicBezTo>
                    <a:pt x="1042269" y="176364"/>
                    <a:pt x="1020763" y="258021"/>
                    <a:pt x="1063774" y="378358"/>
                  </a:cubicBezTo>
                  <a:lnTo>
                    <a:pt x="1382056" y="1246501"/>
                  </a:lnTo>
                  <a:cubicBezTo>
                    <a:pt x="1429368" y="1366838"/>
                    <a:pt x="1498186" y="1366838"/>
                    <a:pt x="1541197" y="1242204"/>
                  </a:cubicBezTo>
                  <a:cubicBezTo>
                    <a:pt x="1842275" y="382656"/>
                    <a:pt x="1842275" y="382656"/>
                    <a:pt x="1842275" y="382656"/>
                  </a:cubicBezTo>
                  <a:cubicBezTo>
                    <a:pt x="1893888" y="240830"/>
                    <a:pt x="1855178" y="184960"/>
                    <a:pt x="1743349" y="124791"/>
                  </a:cubicBezTo>
                  <a:cubicBezTo>
                    <a:pt x="1743349" y="124791"/>
                    <a:pt x="1575606" y="60325"/>
                    <a:pt x="1450874" y="60325"/>
                  </a:cubicBezTo>
                  <a:close/>
                  <a:moveTo>
                    <a:pt x="1467644" y="0"/>
                  </a:moveTo>
                  <a:cubicBezTo>
                    <a:pt x="2278201" y="0"/>
                    <a:pt x="2935288" y="656376"/>
                    <a:pt x="2935288" y="1466057"/>
                  </a:cubicBezTo>
                  <a:cubicBezTo>
                    <a:pt x="2935288" y="2275738"/>
                    <a:pt x="2278201" y="2932114"/>
                    <a:pt x="1467644" y="2932114"/>
                  </a:cubicBezTo>
                  <a:cubicBezTo>
                    <a:pt x="657087" y="2932114"/>
                    <a:pt x="0" y="2275738"/>
                    <a:pt x="0" y="1466057"/>
                  </a:cubicBezTo>
                  <a:cubicBezTo>
                    <a:pt x="0" y="656376"/>
                    <a:pt x="657087" y="0"/>
                    <a:pt x="1467644" y="0"/>
                  </a:cubicBezTo>
                  <a:close/>
                </a:path>
              </a:pathLst>
            </a:custGeom>
            <a:solidFill>
              <a:srgbClr val="F2EAB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ValueText"/>
            <p:cNvSpPr txBox="1"/>
            <p:nvPr/>
          </p:nvSpPr>
          <p:spPr>
            <a:xfrm>
              <a:off x="2170872" y="917080"/>
              <a:ext cx="766091" cy="574567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rgbClr val="E16B25"/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cxnSp>
          <p:nvCxnSpPr>
            <p:cNvPr id="64" name="LineShape"/>
            <p:cNvCxnSpPr>
              <a:cxnSpLocks/>
            </p:cNvCxnSpPr>
            <p:nvPr/>
          </p:nvCxnSpPr>
          <p:spPr>
            <a:xfrm flipH="1">
              <a:off x="1415817" y="4976100"/>
              <a:ext cx="2293723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65" name="CustomText1"/>
            <p:cNvSpPr/>
            <p:nvPr/>
          </p:nvSpPr>
          <p:spPr>
            <a:xfrm>
              <a:off x="1374258" y="4976100"/>
              <a:ext cx="2376840" cy="385152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/>
                <a:t>Supporting text here</a:t>
              </a:r>
            </a:p>
          </p:txBody>
        </p:sp>
        <p:sp>
          <p:nvSpPr>
            <p:cNvPr id="66" name="CustomText1"/>
            <p:cNvSpPr/>
            <p:nvPr/>
          </p:nvSpPr>
          <p:spPr>
            <a:xfrm>
              <a:off x="1374258" y="4633234"/>
              <a:ext cx="2376840" cy="342866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en-US" altLang="zh-CN" b="1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879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A50D6A5-3251-4A74-A2D8-FF82BF9B8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FD2F395-3B8D-424C-B7C8-5F1E24F37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FC1A185-FFB5-48F8-B44D-7EB10A643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467CD8F-0920-4110-8947-0A20472ED60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íṩlïḍè">
              <a:extLst>
                <a:ext uri="{FF2B5EF4-FFF2-40B4-BE49-F238E27FC236}">
                  <a16:creationId xmlns="" xmlns:a16="http://schemas.microsoft.com/office/drawing/2014/main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ïdè">
              <a:extLst>
                <a:ext uri="{FF2B5EF4-FFF2-40B4-BE49-F238E27FC236}">
                  <a16:creationId xmlns="" xmlns:a16="http://schemas.microsoft.com/office/drawing/2014/main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ṣḻïḍê">
              <a:extLst>
                <a:ext uri="{FF2B5EF4-FFF2-40B4-BE49-F238E27FC236}">
                  <a16:creationId xmlns="" xmlns:a16="http://schemas.microsoft.com/office/drawing/2014/main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şḻidé" title="kkhtT0K8BAKq4uCbn3GvMhSbXNTtWPWuwSBxvkeueEEwN">
              <a:extLst>
                <a:ext uri="{FF2B5EF4-FFF2-40B4-BE49-F238E27FC236}">
                  <a16:creationId xmlns="" xmlns:a16="http://schemas.microsoft.com/office/drawing/2014/main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ṩľiḍè">
              <a:extLst>
                <a:ext uri="{FF2B5EF4-FFF2-40B4-BE49-F238E27FC236}">
                  <a16:creationId xmlns="" xmlns:a16="http://schemas.microsoft.com/office/drawing/2014/main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ṧḻîḋé">
              <a:extLst>
                <a:ext uri="{FF2B5EF4-FFF2-40B4-BE49-F238E27FC236}">
                  <a16:creationId xmlns="" xmlns:a16="http://schemas.microsoft.com/office/drawing/2014/main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ḻíḑé">
              <a:extLst>
                <a:ext uri="{FF2B5EF4-FFF2-40B4-BE49-F238E27FC236}">
                  <a16:creationId xmlns="" xmlns:a16="http://schemas.microsoft.com/office/drawing/2014/main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ḻîdè">
              <a:extLst>
                <a:ext uri="{FF2B5EF4-FFF2-40B4-BE49-F238E27FC236}">
                  <a16:creationId xmlns="" xmlns:a16="http://schemas.microsoft.com/office/drawing/2014/main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$ľîḍê">
              <a:extLst>
                <a:ext uri="{FF2B5EF4-FFF2-40B4-BE49-F238E27FC236}">
                  <a16:creationId xmlns="" xmlns:a16="http://schemas.microsoft.com/office/drawing/2014/main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ślîḋê">
              <a:extLst>
                <a:ext uri="{FF2B5EF4-FFF2-40B4-BE49-F238E27FC236}">
                  <a16:creationId xmlns="" xmlns:a16="http://schemas.microsoft.com/office/drawing/2014/main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ḷiḋè">
              <a:extLst>
                <a:ext uri="{FF2B5EF4-FFF2-40B4-BE49-F238E27FC236}">
                  <a16:creationId xmlns="" xmlns:a16="http://schemas.microsoft.com/office/drawing/2014/main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ṣlíďè">
              <a:extLst>
                <a:ext uri="{FF2B5EF4-FFF2-40B4-BE49-F238E27FC236}">
                  <a16:creationId xmlns="" xmlns:a16="http://schemas.microsoft.com/office/drawing/2014/main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ṥliḓé" title="smoIsAGNiL1wVmNStG0iI9ORzSWKpg0C50ZvwTSBtNDHU">
              <a:extLst>
                <a:ext uri="{FF2B5EF4-FFF2-40B4-BE49-F238E27FC236}">
                  <a16:creationId xmlns="" xmlns:a16="http://schemas.microsoft.com/office/drawing/2014/main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Sľïḋè">
              <a:extLst>
                <a:ext uri="{FF2B5EF4-FFF2-40B4-BE49-F238E27FC236}">
                  <a16:creationId xmlns="" xmlns:a16="http://schemas.microsoft.com/office/drawing/2014/main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ïšľiďê">
              <a:extLst>
                <a:ext uri="{FF2B5EF4-FFF2-40B4-BE49-F238E27FC236}">
                  <a16:creationId xmlns="" xmlns:a16="http://schemas.microsoft.com/office/drawing/2014/main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í$ḻiḍè">
              <a:extLst>
                <a:ext uri="{FF2B5EF4-FFF2-40B4-BE49-F238E27FC236}">
                  <a16:creationId xmlns="" xmlns:a16="http://schemas.microsoft.com/office/drawing/2014/main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ï$ľîdé">
              <a:extLst>
                <a:ext uri="{FF2B5EF4-FFF2-40B4-BE49-F238E27FC236}">
                  <a16:creationId xmlns="" xmlns:a16="http://schemas.microsoft.com/office/drawing/2014/main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iṩliďê">
              <a:extLst>
                <a:ext uri="{FF2B5EF4-FFF2-40B4-BE49-F238E27FC236}">
                  <a16:creationId xmlns="" xmlns:a16="http://schemas.microsoft.com/office/drawing/2014/main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íṩļîde">
              <a:extLst>
                <a:ext uri="{FF2B5EF4-FFF2-40B4-BE49-F238E27FC236}">
                  <a16:creationId xmlns="" xmlns:a16="http://schemas.microsoft.com/office/drawing/2014/main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sḻîdè">
              <a:extLst>
                <a:ext uri="{FF2B5EF4-FFF2-40B4-BE49-F238E27FC236}">
                  <a16:creationId xmlns="" xmlns:a16="http://schemas.microsoft.com/office/drawing/2014/main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ï$ļídé">
              <a:extLst>
                <a:ext uri="{FF2B5EF4-FFF2-40B4-BE49-F238E27FC236}">
                  <a16:creationId xmlns="" xmlns:a16="http://schemas.microsoft.com/office/drawing/2014/main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86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FD55616-94C6-4CBE-B16A-0F4F29B20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66D5741-5C8F-4029-8AF6-3692091A8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F9AB94B-97C5-4C16-BCF5-1D1E51782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DCD652D-4736-4B42-B300-9F305208EA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ŝ1íḋê">
              <a:extLst>
                <a:ext uri="{FF2B5EF4-FFF2-40B4-BE49-F238E27FC236}">
                  <a16:creationId xmlns="" xmlns:a16="http://schemas.microsoft.com/office/drawing/2014/main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ïśļîḑé">
                <a:extLst>
                  <a:ext uri="{FF2B5EF4-FFF2-40B4-BE49-F238E27FC236}">
                    <a16:creationId xmlns="" xmlns:a16="http://schemas.microsoft.com/office/drawing/2014/main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iṡḷíḋé">
                <a:extLst>
                  <a:ext uri="{FF2B5EF4-FFF2-40B4-BE49-F238E27FC236}">
                    <a16:creationId xmlns="" xmlns:a16="http://schemas.microsoft.com/office/drawing/2014/main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i$lïdê">
              <a:extLst>
                <a:ext uri="{FF2B5EF4-FFF2-40B4-BE49-F238E27FC236}">
                  <a16:creationId xmlns="" xmlns:a16="http://schemas.microsoft.com/office/drawing/2014/main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íŝḻïḑé">
              <a:extLst>
                <a:ext uri="{FF2B5EF4-FFF2-40B4-BE49-F238E27FC236}">
                  <a16:creationId xmlns="" xmlns:a16="http://schemas.microsoft.com/office/drawing/2014/main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ïṧļîďe">
              <a:extLst>
                <a:ext uri="{FF2B5EF4-FFF2-40B4-BE49-F238E27FC236}">
                  <a16:creationId xmlns="" xmlns:a16="http://schemas.microsoft.com/office/drawing/2014/main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îṥḻiḍê">
                <a:extLst>
                  <a:ext uri="{FF2B5EF4-FFF2-40B4-BE49-F238E27FC236}">
                    <a16:creationId xmlns="" xmlns:a16="http://schemas.microsoft.com/office/drawing/2014/main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ïṧlîḓè">
                <a:extLst>
                  <a:ext uri="{FF2B5EF4-FFF2-40B4-BE49-F238E27FC236}">
                    <a16:creationId xmlns="" xmlns:a16="http://schemas.microsoft.com/office/drawing/2014/main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îś1íḑe">
              <a:extLst>
                <a:ext uri="{FF2B5EF4-FFF2-40B4-BE49-F238E27FC236}">
                  <a16:creationId xmlns="" xmlns:a16="http://schemas.microsoft.com/office/drawing/2014/main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ş1îďé">
              <a:extLst>
                <a:ext uri="{FF2B5EF4-FFF2-40B4-BE49-F238E27FC236}">
                  <a16:creationId xmlns="" xmlns:a16="http://schemas.microsoft.com/office/drawing/2014/main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S1iḋé">
              <a:extLst>
                <a:ext uri="{FF2B5EF4-FFF2-40B4-BE49-F238E27FC236}">
                  <a16:creationId xmlns="" xmlns:a16="http://schemas.microsoft.com/office/drawing/2014/main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i$ḷîḍê">
                <a:extLst>
                  <a:ext uri="{FF2B5EF4-FFF2-40B4-BE49-F238E27FC236}">
                    <a16:creationId xmlns="" xmlns:a16="http://schemas.microsoft.com/office/drawing/2014/main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ïsļiďe">
                <a:extLst>
                  <a:ext uri="{FF2B5EF4-FFF2-40B4-BE49-F238E27FC236}">
                    <a16:creationId xmlns="" xmlns:a16="http://schemas.microsoft.com/office/drawing/2014/main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îşḻïḑè">
              <a:extLst>
                <a:ext uri="{FF2B5EF4-FFF2-40B4-BE49-F238E27FC236}">
                  <a16:creationId xmlns="" xmlns:a16="http://schemas.microsoft.com/office/drawing/2014/main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íṡľïḋê">
              <a:extLst>
                <a:ext uri="{FF2B5EF4-FFF2-40B4-BE49-F238E27FC236}">
                  <a16:creationId xmlns="" xmlns:a16="http://schemas.microsoft.com/office/drawing/2014/main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ṧ1îďe">
              <a:extLst>
                <a:ext uri="{FF2B5EF4-FFF2-40B4-BE49-F238E27FC236}">
                  <a16:creationId xmlns="" xmlns:a16="http://schemas.microsoft.com/office/drawing/2014/main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ïṡḷid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="" xmlns:a16="http://schemas.microsoft.com/office/drawing/2014/main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ïs1ïḍé">
                  <a:extLst>
                    <a:ext uri="{FF2B5EF4-FFF2-40B4-BE49-F238E27FC236}">
                      <a16:creationId xmlns="" xmlns:a16="http://schemas.microsoft.com/office/drawing/2014/main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sļíďè">
                  <a:extLst>
                    <a:ext uri="{FF2B5EF4-FFF2-40B4-BE49-F238E27FC236}">
                      <a16:creationId xmlns="" xmlns:a16="http://schemas.microsoft.com/office/drawing/2014/main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Sľíḓé">
                  <a:extLst>
                    <a:ext uri="{FF2B5EF4-FFF2-40B4-BE49-F238E27FC236}">
                      <a16:creationId xmlns="" xmlns:a16="http://schemas.microsoft.com/office/drawing/2014/main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ṡlïḓé">
                  <a:extLst>
                    <a:ext uri="{FF2B5EF4-FFF2-40B4-BE49-F238E27FC236}">
                      <a16:creationId xmlns="" xmlns:a16="http://schemas.microsoft.com/office/drawing/2014/main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ṥlîḋé">
                  <a:extLst>
                    <a:ext uri="{FF2B5EF4-FFF2-40B4-BE49-F238E27FC236}">
                      <a16:creationId xmlns="" xmlns:a16="http://schemas.microsoft.com/office/drawing/2014/main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ṡḻïďè">
                  <a:extLst>
                    <a:ext uri="{FF2B5EF4-FFF2-40B4-BE49-F238E27FC236}">
                      <a16:creationId xmlns="" xmlns:a16="http://schemas.microsoft.com/office/drawing/2014/main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ḷïḓê">
                  <a:extLst>
                    <a:ext uri="{FF2B5EF4-FFF2-40B4-BE49-F238E27FC236}">
                      <a16:creationId xmlns="" xmlns:a16="http://schemas.microsoft.com/office/drawing/2014/main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ṡ1îḓé">
                  <a:extLst>
                    <a:ext uri="{FF2B5EF4-FFF2-40B4-BE49-F238E27FC236}">
                      <a16:creationId xmlns="" xmlns:a16="http://schemas.microsoft.com/office/drawing/2014/main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išļïďê">
                  <a:extLst>
                    <a:ext uri="{FF2B5EF4-FFF2-40B4-BE49-F238E27FC236}">
                      <a16:creationId xmlns="" xmlns:a16="http://schemas.microsoft.com/office/drawing/2014/main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šľíḓê">
                  <a:extLst>
                    <a:ext uri="{FF2B5EF4-FFF2-40B4-BE49-F238E27FC236}">
                      <a16:creationId xmlns="" xmlns:a16="http://schemas.microsoft.com/office/drawing/2014/main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ṧḻidé">
                  <a:extLst>
                    <a:ext uri="{FF2B5EF4-FFF2-40B4-BE49-F238E27FC236}">
                      <a16:creationId xmlns="" xmlns:a16="http://schemas.microsoft.com/office/drawing/2014/main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$1iḓé">
                  <a:extLst>
                    <a:ext uri="{FF2B5EF4-FFF2-40B4-BE49-F238E27FC236}">
                      <a16:creationId xmlns="" xmlns:a16="http://schemas.microsoft.com/office/drawing/2014/main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šḷíḋè">
                  <a:extLst>
                    <a:ext uri="{FF2B5EF4-FFF2-40B4-BE49-F238E27FC236}">
                      <a16:creationId xmlns="" xmlns:a16="http://schemas.microsoft.com/office/drawing/2014/main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ṩḷîḑè">
                  <a:extLst>
                    <a:ext uri="{FF2B5EF4-FFF2-40B4-BE49-F238E27FC236}">
                      <a16:creationId xmlns="" xmlns:a16="http://schemas.microsoft.com/office/drawing/2014/main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ṩľïḋe">
                  <a:extLst>
                    <a:ext uri="{FF2B5EF4-FFF2-40B4-BE49-F238E27FC236}">
                      <a16:creationId xmlns="" xmlns:a16="http://schemas.microsoft.com/office/drawing/2014/main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lïḑê">
                  <a:extLst>
                    <a:ext uri="{FF2B5EF4-FFF2-40B4-BE49-F238E27FC236}">
                      <a16:creationId xmlns="" xmlns:a16="http://schemas.microsoft.com/office/drawing/2014/main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ṥlíḋé">
                  <a:extLst>
                    <a:ext uri="{FF2B5EF4-FFF2-40B4-BE49-F238E27FC236}">
                      <a16:creationId xmlns="" xmlns:a16="http://schemas.microsoft.com/office/drawing/2014/main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ş1ïḓe">
                  <a:extLst>
                    <a:ext uri="{FF2B5EF4-FFF2-40B4-BE49-F238E27FC236}">
                      <a16:creationId xmlns="" xmlns:a16="http://schemas.microsoft.com/office/drawing/2014/main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isļiďè">
                  <a:extLst>
                    <a:ext uri="{FF2B5EF4-FFF2-40B4-BE49-F238E27FC236}">
                      <a16:creationId xmlns="" xmlns:a16="http://schemas.microsoft.com/office/drawing/2014/main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ŝlîdé">
                  <a:extLst>
                    <a:ext uri="{FF2B5EF4-FFF2-40B4-BE49-F238E27FC236}">
                      <a16:creationId xmlns="" xmlns:a16="http://schemas.microsoft.com/office/drawing/2014/main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ḻïdè">
                  <a:extLst>
                    <a:ext uri="{FF2B5EF4-FFF2-40B4-BE49-F238E27FC236}">
                      <a16:creationId xmlns="" xmlns:a16="http://schemas.microsoft.com/office/drawing/2014/main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sľïḑê">
                  <a:extLst>
                    <a:ext uri="{FF2B5EF4-FFF2-40B4-BE49-F238E27FC236}">
                      <a16:creationId xmlns="" xmlns:a16="http://schemas.microsoft.com/office/drawing/2014/main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$lidé">
                  <a:extLst>
                    <a:ext uri="{FF2B5EF4-FFF2-40B4-BE49-F238E27FC236}">
                      <a16:creationId xmlns="" xmlns:a16="http://schemas.microsoft.com/office/drawing/2014/main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Sļíḓe">
                  <a:extLst>
                    <a:ext uri="{FF2B5EF4-FFF2-40B4-BE49-F238E27FC236}">
                      <a16:creationId xmlns="" xmlns:a16="http://schemas.microsoft.com/office/drawing/2014/main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şľïḓê">
                  <a:extLst>
                    <a:ext uri="{FF2B5EF4-FFF2-40B4-BE49-F238E27FC236}">
                      <a16:creationId xmlns="" xmlns:a16="http://schemas.microsoft.com/office/drawing/2014/main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śľîḋé">
                  <a:extLst>
                    <a:ext uri="{FF2B5EF4-FFF2-40B4-BE49-F238E27FC236}">
                      <a16:creationId xmlns="" xmlns:a16="http://schemas.microsoft.com/office/drawing/2014/main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ṣḻîḍé">
                  <a:extLst>
                    <a:ext uri="{FF2B5EF4-FFF2-40B4-BE49-F238E27FC236}">
                      <a16:creationId xmlns="" xmlns:a16="http://schemas.microsoft.com/office/drawing/2014/main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ṩļîďé">
                  <a:extLst>
                    <a:ext uri="{FF2B5EF4-FFF2-40B4-BE49-F238E27FC236}">
                      <a16:creationId xmlns="" xmlns:a16="http://schemas.microsoft.com/office/drawing/2014/main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ïšļîḋe">
                  <a:extLst>
                    <a:ext uri="{FF2B5EF4-FFF2-40B4-BE49-F238E27FC236}">
                      <a16:creationId xmlns="" xmlns:a16="http://schemas.microsoft.com/office/drawing/2014/main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išḷïḍe">
                  <a:extLst>
                    <a:ext uri="{FF2B5EF4-FFF2-40B4-BE49-F238E27FC236}">
                      <a16:creationId xmlns="" xmlns:a16="http://schemas.microsoft.com/office/drawing/2014/main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ṩľîdè">
                  <a:extLst>
                    <a:ext uri="{FF2B5EF4-FFF2-40B4-BE49-F238E27FC236}">
                      <a16:creationId xmlns="" xmlns:a16="http://schemas.microsoft.com/office/drawing/2014/main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íṡḻîḑè">
                  <a:extLst>
                    <a:ext uri="{FF2B5EF4-FFF2-40B4-BE49-F238E27FC236}">
                      <a16:creationId xmlns="" xmlns:a16="http://schemas.microsoft.com/office/drawing/2014/main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ṣļïḑè">
                  <a:extLst>
                    <a:ext uri="{FF2B5EF4-FFF2-40B4-BE49-F238E27FC236}">
                      <a16:creationId xmlns="" xmlns:a16="http://schemas.microsoft.com/office/drawing/2014/main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îṧḻîďê">
                  <a:extLst>
                    <a:ext uri="{FF2B5EF4-FFF2-40B4-BE49-F238E27FC236}">
                      <a16:creationId xmlns="" xmlns:a16="http://schemas.microsoft.com/office/drawing/2014/main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ş1íḑè">
                  <a:extLst>
                    <a:ext uri="{FF2B5EF4-FFF2-40B4-BE49-F238E27FC236}">
                      <a16:creationId xmlns="" xmlns:a16="http://schemas.microsoft.com/office/drawing/2014/main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ṧlîḑê">
                  <a:extLst>
                    <a:ext uri="{FF2B5EF4-FFF2-40B4-BE49-F238E27FC236}">
                      <a16:creationId xmlns="" xmlns:a16="http://schemas.microsoft.com/office/drawing/2014/main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$líḋé">
                  <a:extLst>
                    <a:ext uri="{FF2B5EF4-FFF2-40B4-BE49-F238E27FC236}">
                      <a16:creationId xmlns="" xmlns:a16="http://schemas.microsoft.com/office/drawing/2014/main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ïṡlidé">
                  <a:extLst>
                    <a:ext uri="{FF2B5EF4-FFF2-40B4-BE49-F238E27FC236}">
                      <a16:creationId xmlns="" xmlns:a16="http://schemas.microsoft.com/office/drawing/2014/main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íslîḋé">
                  <a:extLst>
                    <a:ext uri="{FF2B5EF4-FFF2-40B4-BE49-F238E27FC236}">
                      <a16:creationId xmlns="" xmlns:a16="http://schemas.microsoft.com/office/drawing/2014/main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śľîḍe">
                  <a:extLst>
                    <a:ext uri="{FF2B5EF4-FFF2-40B4-BE49-F238E27FC236}">
                      <a16:creationId xmlns="" xmlns:a16="http://schemas.microsoft.com/office/drawing/2014/main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isḷîḓê">
                  <a:extLst>
                    <a:ext uri="{FF2B5EF4-FFF2-40B4-BE49-F238E27FC236}">
                      <a16:creationId xmlns="" xmlns:a16="http://schemas.microsoft.com/office/drawing/2014/main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s1îḑè">
                  <a:extLst>
                    <a:ext uri="{FF2B5EF4-FFF2-40B4-BE49-F238E27FC236}">
                      <a16:creationId xmlns="" xmlns:a16="http://schemas.microsoft.com/office/drawing/2014/main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ľíďé">
                  <a:extLst>
                    <a:ext uri="{FF2B5EF4-FFF2-40B4-BE49-F238E27FC236}">
                      <a16:creationId xmlns="" xmlns:a16="http://schemas.microsoft.com/office/drawing/2014/main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îşḻíďé">
                  <a:extLst>
                    <a:ext uri="{FF2B5EF4-FFF2-40B4-BE49-F238E27FC236}">
                      <a16:creationId xmlns="" xmlns:a16="http://schemas.microsoft.com/office/drawing/2014/main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ṡļîḍè">
                  <a:extLst>
                    <a:ext uri="{FF2B5EF4-FFF2-40B4-BE49-F238E27FC236}">
                      <a16:creationId xmlns="" xmlns:a16="http://schemas.microsoft.com/office/drawing/2014/main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íšḻide">
                  <a:extLst>
                    <a:ext uri="{FF2B5EF4-FFF2-40B4-BE49-F238E27FC236}">
                      <a16:creationId xmlns="" xmlns:a16="http://schemas.microsoft.com/office/drawing/2014/main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ïśļíďê">
                  <a:extLst>
                    <a:ext uri="{FF2B5EF4-FFF2-40B4-BE49-F238E27FC236}">
                      <a16:creationId xmlns="" xmlns:a16="http://schemas.microsoft.com/office/drawing/2014/main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îṧļïḍê">
                  <a:extLst>
                    <a:ext uri="{FF2B5EF4-FFF2-40B4-BE49-F238E27FC236}">
                      <a16:creationId xmlns="" xmlns:a16="http://schemas.microsoft.com/office/drawing/2014/main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išľïďè">
                  <a:extLst>
                    <a:ext uri="{FF2B5EF4-FFF2-40B4-BE49-F238E27FC236}">
                      <a16:creationId xmlns="" xmlns:a16="http://schemas.microsoft.com/office/drawing/2014/main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şliḍè">
                  <a:extLst>
                    <a:ext uri="{FF2B5EF4-FFF2-40B4-BE49-F238E27FC236}">
                      <a16:creationId xmlns="" xmlns:a16="http://schemas.microsoft.com/office/drawing/2014/main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íṧḷîḋé">
                  <a:extLst>
                    <a:ext uri="{FF2B5EF4-FFF2-40B4-BE49-F238E27FC236}">
                      <a16:creationId xmlns="" xmlns:a16="http://schemas.microsoft.com/office/drawing/2014/main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líḑé">
                  <a:extLst>
                    <a:ext uri="{FF2B5EF4-FFF2-40B4-BE49-F238E27FC236}">
                      <a16:creationId xmlns="" xmlns:a16="http://schemas.microsoft.com/office/drawing/2014/main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iS1iḑe">
                  <a:extLst>
                    <a:ext uri="{FF2B5EF4-FFF2-40B4-BE49-F238E27FC236}">
                      <a16:creationId xmlns="" xmlns:a16="http://schemas.microsoft.com/office/drawing/2014/main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$ḻîḍé">
                  <a:extLst>
                    <a:ext uri="{FF2B5EF4-FFF2-40B4-BE49-F238E27FC236}">
                      <a16:creationId xmlns="" xmlns:a16="http://schemas.microsoft.com/office/drawing/2014/main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ïṥḻîḓe">
                  <a:extLst>
                    <a:ext uri="{FF2B5EF4-FFF2-40B4-BE49-F238E27FC236}">
                      <a16:creationId xmlns="" xmlns:a16="http://schemas.microsoft.com/office/drawing/2014/main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ŝḻide">
                  <a:extLst>
                    <a:ext uri="{FF2B5EF4-FFF2-40B4-BE49-F238E27FC236}">
                      <a16:creationId xmlns="" xmlns:a16="http://schemas.microsoft.com/office/drawing/2014/main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şļïḍè">
                  <a:extLst>
                    <a:ext uri="{FF2B5EF4-FFF2-40B4-BE49-F238E27FC236}">
                      <a16:creationId xmlns="" xmlns:a16="http://schemas.microsoft.com/office/drawing/2014/main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šlîďê">
                  <a:extLst>
                    <a:ext uri="{FF2B5EF4-FFF2-40B4-BE49-F238E27FC236}">
                      <a16:creationId xmlns="" xmlns:a16="http://schemas.microsoft.com/office/drawing/2014/main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iśliḋe">
                  <a:extLst>
                    <a:ext uri="{FF2B5EF4-FFF2-40B4-BE49-F238E27FC236}">
                      <a16:creationId xmlns="" xmlns:a16="http://schemas.microsoft.com/office/drawing/2014/main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íṣľiḓé">
                  <a:extLst>
                    <a:ext uri="{FF2B5EF4-FFF2-40B4-BE49-F238E27FC236}">
                      <a16:creationId xmlns="" xmlns:a16="http://schemas.microsoft.com/office/drawing/2014/main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şliḋê">
                  <a:extLst>
                    <a:ext uri="{FF2B5EF4-FFF2-40B4-BE49-F238E27FC236}">
                      <a16:creationId xmlns="" xmlns:a16="http://schemas.microsoft.com/office/drawing/2014/main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ïṧḻïḓé">
                  <a:extLst>
                    <a:ext uri="{FF2B5EF4-FFF2-40B4-BE49-F238E27FC236}">
                      <a16:creationId xmlns="" xmlns:a16="http://schemas.microsoft.com/office/drawing/2014/main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îSḷíḋè">
                  <a:extLst>
                    <a:ext uri="{FF2B5EF4-FFF2-40B4-BE49-F238E27FC236}">
                      <a16:creationId xmlns="" xmlns:a16="http://schemas.microsoft.com/office/drawing/2014/main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śḷïḋè">
                  <a:extLst>
                    <a:ext uri="{FF2B5EF4-FFF2-40B4-BE49-F238E27FC236}">
                      <a16:creationId xmlns="" xmlns:a16="http://schemas.microsoft.com/office/drawing/2014/main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ïṧľîḓé">
                  <a:extLst>
                    <a:ext uri="{FF2B5EF4-FFF2-40B4-BE49-F238E27FC236}">
                      <a16:creationId xmlns="" xmlns:a16="http://schemas.microsoft.com/office/drawing/2014/main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S1ïdè">
                  <a:extLst>
                    <a:ext uri="{FF2B5EF4-FFF2-40B4-BE49-F238E27FC236}">
                      <a16:creationId xmlns="" xmlns:a16="http://schemas.microsoft.com/office/drawing/2014/main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iśļíḓe">
                  <a:extLst>
                    <a:ext uri="{FF2B5EF4-FFF2-40B4-BE49-F238E27FC236}">
                      <a16:creationId xmlns="" xmlns:a16="http://schemas.microsoft.com/office/drawing/2014/main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ïṣḻîḋê">
                <a:extLst>
                  <a:ext uri="{FF2B5EF4-FFF2-40B4-BE49-F238E27FC236}">
                    <a16:creationId xmlns="" xmlns:a16="http://schemas.microsoft.com/office/drawing/2014/main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iśľîḑe">
                  <a:extLst>
                    <a:ext uri="{FF2B5EF4-FFF2-40B4-BE49-F238E27FC236}">
                      <a16:creationId xmlns="" xmlns:a16="http://schemas.microsoft.com/office/drawing/2014/main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isḷîde">
                  <a:extLst>
                    <a:ext uri="{FF2B5EF4-FFF2-40B4-BE49-F238E27FC236}">
                      <a16:creationId xmlns="" xmlns:a16="http://schemas.microsoft.com/office/drawing/2014/main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íSľïďé">
                    <a:extLst>
                      <a:ext uri="{FF2B5EF4-FFF2-40B4-BE49-F238E27FC236}">
                        <a16:creationId xmlns="" xmlns:a16="http://schemas.microsoft.com/office/drawing/2014/main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ïšḷïḍé">
                    <a:extLst>
                      <a:ext uri="{FF2B5EF4-FFF2-40B4-BE49-F238E27FC236}">
                        <a16:creationId xmlns="" xmlns:a16="http://schemas.microsoft.com/office/drawing/2014/main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í$1íḋé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70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167105" y="209120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3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0D83FE-38ED-4753-A17E-9B00D91F5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5953618-6800-46D5-A31C-7D86FBB41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D0B4741-6E9F-493D-97A4-7C714892C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2b9beae4-bacc-4b51-93a6-8075751d63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289E082-5E21-4540-9A10-3F32D925DDC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96000" y="1400222"/>
            <a:ext cx="9452199" cy="4470098"/>
            <a:chOff x="1596000" y="1400222"/>
            <a:chExt cx="9452199" cy="4470098"/>
          </a:xfrm>
        </p:grpSpPr>
        <p:sp>
          <p:nvSpPr>
            <p:cNvPr id="6" name="is1iḑè">
              <a:extLst>
                <a:ext uri="{FF2B5EF4-FFF2-40B4-BE49-F238E27FC236}">
                  <a16:creationId xmlns="" xmlns:a16="http://schemas.microsoft.com/office/drawing/2014/main" id="{60EA365C-93A8-4C0D-93FB-9DFC54F3AA8A}"/>
                </a:ext>
              </a:extLst>
            </p:cNvPr>
            <p:cNvSpPr/>
            <p:nvPr/>
          </p:nvSpPr>
          <p:spPr>
            <a:xfrm>
              <a:off x="1596000" y="2571765"/>
              <a:ext cx="4403226" cy="1170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0" extrusionOk="0">
                  <a:moveTo>
                    <a:pt x="9369" y="20968"/>
                  </a:moveTo>
                  <a:cubicBezTo>
                    <a:pt x="9287" y="21276"/>
                    <a:pt x="9173" y="21540"/>
                    <a:pt x="9047" y="21540"/>
                  </a:cubicBezTo>
                  <a:lnTo>
                    <a:pt x="21600" y="21540"/>
                  </a:lnTo>
                  <a:cubicBezTo>
                    <a:pt x="21377" y="20215"/>
                    <a:pt x="21032" y="18243"/>
                    <a:pt x="20743" y="16602"/>
                  </a:cubicBezTo>
                  <a:cubicBezTo>
                    <a:pt x="20453" y="14961"/>
                    <a:pt x="20219" y="13651"/>
                    <a:pt x="20219" y="13651"/>
                  </a:cubicBezTo>
                  <a:cubicBezTo>
                    <a:pt x="20219" y="13651"/>
                    <a:pt x="19903" y="11682"/>
                    <a:pt x="20219" y="9513"/>
                  </a:cubicBezTo>
                  <a:cubicBezTo>
                    <a:pt x="20426" y="8092"/>
                    <a:pt x="20407" y="4129"/>
                    <a:pt x="20161" y="14"/>
                  </a:cubicBezTo>
                  <a:lnTo>
                    <a:pt x="1294" y="14"/>
                  </a:lnTo>
                  <a:lnTo>
                    <a:pt x="503" y="14"/>
                  </a:lnTo>
                  <a:cubicBezTo>
                    <a:pt x="359" y="-60"/>
                    <a:pt x="228" y="160"/>
                    <a:pt x="133" y="514"/>
                  </a:cubicBezTo>
                  <a:cubicBezTo>
                    <a:pt x="39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8" y="10325"/>
                    <a:pt x="133" y="10677"/>
                  </a:cubicBezTo>
                  <a:cubicBezTo>
                    <a:pt x="228" y="11029"/>
                    <a:pt x="361" y="11168"/>
                    <a:pt x="503" y="11251"/>
                  </a:cubicBezTo>
                  <a:cubicBezTo>
                    <a:pt x="770" y="11407"/>
                    <a:pt x="1040" y="11449"/>
                    <a:pt x="1311" y="11453"/>
                  </a:cubicBezTo>
                  <a:cubicBezTo>
                    <a:pt x="1479" y="11456"/>
                    <a:pt x="1648" y="11445"/>
                    <a:pt x="1816" y="11436"/>
                  </a:cubicBezTo>
                  <a:cubicBezTo>
                    <a:pt x="1938" y="11430"/>
                    <a:pt x="2060" y="11430"/>
                    <a:pt x="2182" y="11436"/>
                  </a:cubicBezTo>
                  <a:cubicBezTo>
                    <a:pt x="2307" y="11506"/>
                    <a:pt x="2434" y="11576"/>
                    <a:pt x="2530" y="11871"/>
                  </a:cubicBezTo>
                  <a:cubicBezTo>
                    <a:pt x="2639" y="12207"/>
                    <a:pt x="2683" y="12745"/>
                    <a:pt x="2683" y="13279"/>
                  </a:cubicBezTo>
                  <a:cubicBezTo>
                    <a:pt x="2683" y="13282"/>
                    <a:pt x="2683" y="13286"/>
                    <a:pt x="2683" y="13290"/>
                  </a:cubicBezTo>
                  <a:cubicBezTo>
                    <a:pt x="2679" y="14598"/>
                    <a:pt x="2670" y="15978"/>
                    <a:pt x="2901" y="16923"/>
                  </a:cubicBezTo>
                  <a:cubicBezTo>
                    <a:pt x="3043" y="17505"/>
                    <a:pt x="3253" y="17744"/>
                    <a:pt x="3474" y="17665"/>
                  </a:cubicBezTo>
                  <a:lnTo>
                    <a:pt x="6524" y="17665"/>
                  </a:lnTo>
                  <a:lnTo>
                    <a:pt x="9047" y="17881"/>
                  </a:lnTo>
                  <a:cubicBezTo>
                    <a:pt x="9173" y="17881"/>
                    <a:pt x="9287" y="18007"/>
                    <a:pt x="9369" y="18317"/>
                  </a:cubicBezTo>
                  <a:cubicBezTo>
                    <a:pt x="9451" y="18626"/>
                    <a:pt x="9529" y="19054"/>
                    <a:pt x="9529" y="19525"/>
                  </a:cubicBezTo>
                  <a:lnTo>
                    <a:pt x="9529" y="19762"/>
                  </a:lnTo>
                  <a:cubicBezTo>
                    <a:pt x="9529" y="20234"/>
                    <a:pt x="9451" y="20659"/>
                    <a:pt x="9369" y="20968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1íďè">
              <a:extLst>
                <a:ext uri="{FF2B5EF4-FFF2-40B4-BE49-F238E27FC236}">
                  <a16:creationId xmlns="" xmlns:a16="http://schemas.microsoft.com/office/drawing/2014/main" id="{20426C44-AA1E-418E-A49B-B64E874AB728}"/>
                </a:ext>
              </a:extLst>
            </p:cNvPr>
            <p:cNvSpPr/>
            <p:nvPr/>
          </p:nvSpPr>
          <p:spPr>
            <a:xfrm>
              <a:off x="1596000" y="1400222"/>
              <a:ext cx="4109782" cy="1172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46" extrusionOk="0">
                  <a:moveTo>
                    <a:pt x="6681" y="878"/>
                  </a:moveTo>
                  <a:cubicBezTo>
                    <a:pt x="6671" y="887"/>
                    <a:pt x="6661" y="896"/>
                    <a:pt x="6651" y="905"/>
                  </a:cubicBezTo>
                  <a:cubicBezTo>
                    <a:pt x="6641" y="914"/>
                    <a:pt x="6631" y="924"/>
                    <a:pt x="6622" y="933"/>
                  </a:cubicBezTo>
                  <a:cubicBezTo>
                    <a:pt x="6631" y="924"/>
                    <a:pt x="6641" y="914"/>
                    <a:pt x="6651" y="905"/>
                  </a:cubicBezTo>
                  <a:cubicBezTo>
                    <a:pt x="6661" y="896"/>
                    <a:pt x="6671" y="887"/>
                    <a:pt x="6681" y="878"/>
                  </a:cubicBezTo>
                  <a:close/>
                  <a:moveTo>
                    <a:pt x="6935" y="676"/>
                  </a:moveTo>
                  <a:cubicBezTo>
                    <a:pt x="6928" y="681"/>
                    <a:pt x="6922" y="686"/>
                    <a:pt x="6915" y="692"/>
                  </a:cubicBezTo>
                  <a:cubicBezTo>
                    <a:pt x="6908" y="697"/>
                    <a:pt x="6901" y="702"/>
                    <a:pt x="6895" y="708"/>
                  </a:cubicBezTo>
                  <a:cubicBezTo>
                    <a:pt x="6901" y="702"/>
                    <a:pt x="6908" y="697"/>
                    <a:pt x="6915" y="692"/>
                  </a:cubicBezTo>
                  <a:cubicBezTo>
                    <a:pt x="6922" y="686"/>
                    <a:pt x="6928" y="681"/>
                    <a:pt x="6935" y="676"/>
                  </a:cubicBezTo>
                  <a:close/>
                  <a:moveTo>
                    <a:pt x="538" y="37"/>
                  </a:moveTo>
                  <a:cubicBezTo>
                    <a:pt x="384" y="-34"/>
                    <a:pt x="244" y="178"/>
                    <a:pt x="143" y="516"/>
                  </a:cubicBezTo>
                  <a:cubicBezTo>
                    <a:pt x="41" y="854"/>
                    <a:pt x="0" y="1319"/>
                    <a:pt x="0" y="1836"/>
                  </a:cubicBezTo>
                  <a:lnTo>
                    <a:pt x="0" y="8926"/>
                  </a:lnTo>
                  <a:cubicBezTo>
                    <a:pt x="0" y="9442"/>
                    <a:pt x="41" y="9909"/>
                    <a:pt x="143" y="10246"/>
                  </a:cubicBezTo>
                  <a:cubicBezTo>
                    <a:pt x="245" y="10583"/>
                    <a:pt x="387" y="10716"/>
                    <a:pt x="538" y="10795"/>
                  </a:cubicBezTo>
                  <a:cubicBezTo>
                    <a:pt x="1004" y="11037"/>
                    <a:pt x="1475" y="10992"/>
                    <a:pt x="1946" y="10973"/>
                  </a:cubicBezTo>
                  <a:cubicBezTo>
                    <a:pt x="2076" y="10967"/>
                    <a:pt x="2207" y="10967"/>
                    <a:pt x="2338" y="10973"/>
                  </a:cubicBezTo>
                  <a:cubicBezTo>
                    <a:pt x="2410" y="11009"/>
                    <a:pt x="2483" y="11046"/>
                    <a:pt x="2551" y="11116"/>
                  </a:cubicBezTo>
                  <a:cubicBezTo>
                    <a:pt x="2609" y="11176"/>
                    <a:pt x="2663" y="11259"/>
                    <a:pt x="2710" y="11389"/>
                  </a:cubicBezTo>
                  <a:cubicBezTo>
                    <a:pt x="2828" y="11711"/>
                    <a:pt x="2874" y="12225"/>
                    <a:pt x="2874" y="12737"/>
                  </a:cubicBezTo>
                  <a:cubicBezTo>
                    <a:pt x="2874" y="12740"/>
                    <a:pt x="2874" y="12744"/>
                    <a:pt x="2874" y="12748"/>
                  </a:cubicBezTo>
                  <a:cubicBezTo>
                    <a:pt x="2870" y="14000"/>
                    <a:pt x="2861" y="15321"/>
                    <a:pt x="3108" y="16226"/>
                  </a:cubicBezTo>
                  <a:cubicBezTo>
                    <a:pt x="3260" y="16783"/>
                    <a:pt x="3485" y="17012"/>
                    <a:pt x="3722" y="16936"/>
                  </a:cubicBezTo>
                  <a:lnTo>
                    <a:pt x="6990" y="16936"/>
                  </a:lnTo>
                  <a:lnTo>
                    <a:pt x="9693" y="17143"/>
                  </a:lnTo>
                  <a:cubicBezTo>
                    <a:pt x="9828" y="17143"/>
                    <a:pt x="9950" y="17264"/>
                    <a:pt x="10038" y="17560"/>
                  </a:cubicBezTo>
                  <a:cubicBezTo>
                    <a:pt x="10126" y="17857"/>
                    <a:pt x="10210" y="18266"/>
                    <a:pt x="10210" y="18717"/>
                  </a:cubicBezTo>
                  <a:lnTo>
                    <a:pt x="10210" y="18944"/>
                  </a:lnTo>
                  <a:cubicBezTo>
                    <a:pt x="10210" y="19395"/>
                    <a:pt x="10126" y="19803"/>
                    <a:pt x="10038" y="20098"/>
                  </a:cubicBezTo>
                  <a:cubicBezTo>
                    <a:pt x="9950" y="20393"/>
                    <a:pt x="9828" y="20646"/>
                    <a:pt x="9693" y="20646"/>
                  </a:cubicBezTo>
                  <a:lnTo>
                    <a:pt x="21600" y="20646"/>
                  </a:lnTo>
                  <a:cubicBezTo>
                    <a:pt x="21588" y="20641"/>
                    <a:pt x="21321" y="17350"/>
                    <a:pt x="21286" y="17022"/>
                  </a:cubicBezTo>
                  <a:cubicBezTo>
                    <a:pt x="21085" y="15149"/>
                    <a:pt x="20816" y="13334"/>
                    <a:pt x="20489" y="11675"/>
                  </a:cubicBezTo>
                  <a:cubicBezTo>
                    <a:pt x="20165" y="10031"/>
                    <a:pt x="19764" y="8576"/>
                    <a:pt x="19316" y="7300"/>
                  </a:cubicBezTo>
                  <a:cubicBezTo>
                    <a:pt x="16421" y="-954"/>
                    <a:pt x="12346" y="37"/>
                    <a:pt x="8549" y="37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šḷíḋe">
              <a:extLst>
                <a:ext uri="{FF2B5EF4-FFF2-40B4-BE49-F238E27FC236}">
                  <a16:creationId xmlns="" xmlns:a16="http://schemas.microsoft.com/office/drawing/2014/main" id="{9FAB4991-5089-481D-A0F2-C8D73CEA5400}"/>
                </a:ext>
              </a:extLst>
            </p:cNvPr>
            <p:cNvSpPr/>
            <p:nvPr/>
          </p:nvSpPr>
          <p:spPr>
            <a:xfrm>
              <a:off x="1596000" y="3741973"/>
              <a:ext cx="4464711" cy="1170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540" extrusionOk="0">
                  <a:moveTo>
                    <a:pt x="21348" y="1150"/>
                  </a:moveTo>
                  <a:cubicBezTo>
                    <a:pt x="21310" y="889"/>
                    <a:pt x="21246" y="494"/>
                    <a:pt x="21167" y="14"/>
                  </a:cubicBezTo>
                  <a:lnTo>
                    <a:pt x="2529" y="14"/>
                  </a:lnTo>
                  <a:lnTo>
                    <a:pt x="492" y="14"/>
                  </a:lnTo>
                  <a:cubicBezTo>
                    <a:pt x="351" y="-60"/>
                    <a:pt x="223" y="160"/>
                    <a:pt x="131" y="514"/>
                  </a:cubicBezTo>
                  <a:cubicBezTo>
                    <a:pt x="38" y="867"/>
                    <a:pt x="0" y="1353"/>
                    <a:pt x="0" y="1893"/>
                  </a:cubicBezTo>
                  <a:lnTo>
                    <a:pt x="0" y="9298"/>
                  </a:lnTo>
                  <a:cubicBezTo>
                    <a:pt x="0" y="9838"/>
                    <a:pt x="37" y="10325"/>
                    <a:pt x="131" y="10677"/>
                  </a:cubicBezTo>
                  <a:cubicBezTo>
                    <a:pt x="224" y="11029"/>
                    <a:pt x="354" y="11168"/>
                    <a:pt x="492" y="11251"/>
                  </a:cubicBezTo>
                  <a:cubicBezTo>
                    <a:pt x="918" y="11504"/>
                    <a:pt x="1349" y="11456"/>
                    <a:pt x="1779" y="11436"/>
                  </a:cubicBezTo>
                  <a:cubicBezTo>
                    <a:pt x="1899" y="11430"/>
                    <a:pt x="2019" y="11430"/>
                    <a:pt x="2138" y="11436"/>
                  </a:cubicBezTo>
                  <a:cubicBezTo>
                    <a:pt x="2260" y="11506"/>
                    <a:pt x="2385" y="11576"/>
                    <a:pt x="2479" y="11871"/>
                  </a:cubicBezTo>
                  <a:cubicBezTo>
                    <a:pt x="2586" y="12207"/>
                    <a:pt x="2629" y="12745"/>
                    <a:pt x="2629" y="13279"/>
                  </a:cubicBezTo>
                  <a:cubicBezTo>
                    <a:pt x="2629" y="13282"/>
                    <a:pt x="2629" y="13286"/>
                    <a:pt x="2629" y="13290"/>
                  </a:cubicBezTo>
                  <a:cubicBezTo>
                    <a:pt x="2625" y="14598"/>
                    <a:pt x="2616" y="15978"/>
                    <a:pt x="2842" y="16923"/>
                  </a:cubicBezTo>
                  <a:cubicBezTo>
                    <a:pt x="2981" y="17505"/>
                    <a:pt x="3187" y="17744"/>
                    <a:pt x="3404" y="17665"/>
                  </a:cubicBezTo>
                  <a:lnTo>
                    <a:pt x="3509" y="17665"/>
                  </a:lnTo>
                  <a:lnTo>
                    <a:pt x="6393" y="17665"/>
                  </a:lnTo>
                  <a:lnTo>
                    <a:pt x="8865" y="17881"/>
                  </a:lnTo>
                  <a:cubicBezTo>
                    <a:pt x="8988" y="17881"/>
                    <a:pt x="9100" y="18007"/>
                    <a:pt x="9180" y="18317"/>
                  </a:cubicBezTo>
                  <a:cubicBezTo>
                    <a:pt x="9261" y="18626"/>
                    <a:pt x="9337" y="19054"/>
                    <a:pt x="9337" y="19525"/>
                  </a:cubicBezTo>
                  <a:lnTo>
                    <a:pt x="9337" y="19762"/>
                  </a:lnTo>
                  <a:cubicBezTo>
                    <a:pt x="9337" y="20234"/>
                    <a:pt x="9261" y="20659"/>
                    <a:pt x="9180" y="20968"/>
                  </a:cubicBezTo>
                  <a:cubicBezTo>
                    <a:pt x="9100" y="21276"/>
                    <a:pt x="8988" y="21540"/>
                    <a:pt x="8865" y="21540"/>
                  </a:cubicBezTo>
                  <a:lnTo>
                    <a:pt x="19584" y="21540"/>
                  </a:lnTo>
                  <a:cubicBezTo>
                    <a:pt x="19588" y="21288"/>
                    <a:pt x="19589" y="21021"/>
                    <a:pt x="19586" y="20732"/>
                  </a:cubicBezTo>
                  <a:cubicBezTo>
                    <a:pt x="19547" y="17259"/>
                    <a:pt x="19605" y="16667"/>
                    <a:pt x="19896" y="15929"/>
                  </a:cubicBezTo>
                  <a:cubicBezTo>
                    <a:pt x="20186" y="15190"/>
                    <a:pt x="20303" y="13786"/>
                    <a:pt x="20070" y="13047"/>
                  </a:cubicBezTo>
                  <a:cubicBezTo>
                    <a:pt x="19838" y="12308"/>
                    <a:pt x="19838" y="12308"/>
                    <a:pt x="19838" y="12308"/>
                  </a:cubicBezTo>
                  <a:cubicBezTo>
                    <a:pt x="19838" y="12308"/>
                    <a:pt x="20012" y="11865"/>
                    <a:pt x="20283" y="11200"/>
                  </a:cubicBezTo>
                  <a:cubicBezTo>
                    <a:pt x="20554" y="10534"/>
                    <a:pt x="20496" y="9574"/>
                    <a:pt x="20419" y="8835"/>
                  </a:cubicBezTo>
                  <a:cubicBezTo>
                    <a:pt x="20341" y="8096"/>
                    <a:pt x="20186" y="6397"/>
                    <a:pt x="20361" y="6101"/>
                  </a:cubicBezTo>
                  <a:cubicBezTo>
                    <a:pt x="20535" y="5805"/>
                    <a:pt x="20845" y="5066"/>
                    <a:pt x="21116" y="4475"/>
                  </a:cubicBezTo>
                  <a:cubicBezTo>
                    <a:pt x="21387" y="3884"/>
                    <a:pt x="21600" y="2850"/>
                    <a:pt x="21348" y="115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1ïḋé">
              <a:extLst>
                <a:ext uri="{FF2B5EF4-FFF2-40B4-BE49-F238E27FC236}">
                  <a16:creationId xmlns="" xmlns:a16="http://schemas.microsoft.com/office/drawing/2014/main" id="{04EF25B0-C358-4B8D-AD7B-1BAD9167159F}"/>
                </a:ext>
              </a:extLst>
            </p:cNvPr>
            <p:cNvSpPr/>
            <p:nvPr/>
          </p:nvSpPr>
          <p:spPr>
            <a:xfrm>
              <a:off x="1596001" y="4912181"/>
              <a:ext cx="4074322" cy="949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6" extrusionOk="0">
                  <a:moveTo>
                    <a:pt x="3529" y="17"/>
                  </a:moveTo>
                  <a:lnTo>
                    <a:pt x="543" y="17"/>
                  </a:lnTo>
                  <a:cubicBezTo>
                    <a:pt x="388" y="-74"/>
                    <a:pt x="246" y="198"/>
                    <a:pt x="144" y="633"/>
                  </a:cubicBezTo>
                  <a:cubicBezTo>
                    <a:pt x="42" y="1069"/>
                    <a:pt x="0" y="1668"/>
                    <a:pt x="0" y="2334"/>
                  </a:cubicBezTo>
                  <a:lnTo>
                    <a:pt x="0" y="11465"/>
                  </a:lnTo>
                  <a:cubicBezTo>
                    <a:pt x="0" y="12130"/>
                    <a:pt x="41" y="12731"/>
                    <a:pt x="144" y="13165"/>
                  </a:cubicBezTo>
                  <a:cubicBezTo>
                    <a:pt x="247" y="13599"/>
                    <a:pt x="390" y="13771"/>
                    <a:pt x="543" y="13872"/>
                  </a:cubicBezTo>
                  <a:cubicBezTo>
                    <a:pt x="1013" y="14184"/>
                    <a:pt x="1488" y="14129"/>
                    <a:pt x="1963" y="14101"/>
                  </a:cubicBezTo>
                  <a:cubicBezTo>
                    <a:pt x="2046" y="14096"/>
                    <a:pt x="2130" y="14100"/>
                    <a:pt x="2214" y="14101"/>
                  </a:cubicBezTo>
                  <a:cubicBezTo>
                    <a:pt x="2262" y="14101"/>
                    <a:pt x="2310" y="14098"/>
                    <a:pt x="2358" y="14101"/>
                  </a:cubicBezTo>
                  <a:cubicBezTo>
                    <a:pt x="2493" y="14187"/>
                    <a:pt x="2630" y="14274"/>
                    <a:pt x="2734" y="14637"/>
                  </a:cubicBezTo>
                  <a:cubicBezTo>
                    <a:pt x="2853" y="15051"/>
                    <a:pt x="2899" y="15715"/>
                    <a:pt x="2899" y="16373"/>
                  </a:cubicBezTo>
                  <a:cubicBezTo>
                    <a:pt x="2899" y="16378"/>
                    <a:pt x="2899" y="16383"/>
                    <a:pt x="2899" y="16387"/>
                  </a:cubicBezTo>
                  <a:cubicBezTo>
                    <a:pt x="2901" y="17923"/>
                    <a:pt x="2898" y="19550"/>
                    <a:pt x="3135" y="20664"/>
                  </a:cubicBezTo>
                  <a:cubicBezTo>
                    <a:pt x="3232" y="21121"/>
                    <a:pt x="3359" y="21406"/>
                    <a:pt x="3500" y="21526"/>
                  </a:cubicBezTo>
                  <a:lnTo>
                    <a:pt x="15185" y="21526"/>
                  </a:lnTo>
                  <a:cubicBezTo>
                    <a:pt x="15168" y="20238"/>
                    <a:pt x="15170" y="18776"/>
                    <a:pt x="15208" y="17242"/>
                  </a:cubicBezTo>
                  <a:cubicBezTo>
                    <a:pt x="15248" y="15634"/>
                    <a:pt x="15329" y="13951"/>
                    <a:pt x="15472" y="12305"/>
                  </a:cubicBezTo>
                  <a:cubicBezTo>
                    <a:pt x="15472" y="12305"/>
                    <a:pt x="16391" y="3467"/>
                    <a:pt x="17095" y="3649"/>
                  </a:cubicBezTo>
                  <a:cubicBezTo>
                    <a:pt x="17800" y="3832"/>
                    <a:pt x="19936" y="4834"/>
                    <a:pt x="20513" y="4469"/>
                  </a:cubicBezTo>
                  <a:cubicBezTo>
                    <a:pt x="21041" y="4136"/>
                    <a:pt x="21550" y="3418"/>
                    <a:pt x="21600" y="17"/>
                  </a:cubicBezTo>
                  <a:lnTo>
                    <a:pt x="3529" y="1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1iḋé">
              <a:extLst>
                <a:ext uri="{FF2B5EF4-FFF2-40B4-BE49-F238E27FC236}">
                  <a16:creationId xmlns="" xmlns:a16="http://schemas.microsoft.com/office/drawing/2014/main" id="{64D99CC4-15BC-4CD9-A332-D7F738784E3A}"/>
                </a:ext>
              </a:extLst>
            </p:cNvPr>
            <p:cNvSpPr/>
            <p:nvPr/>
          </p:nvSpPr>
          <p:spPr>
            <a:xfrm>
              <a:off x="1717768" y="1617302"/>
              <a:ext cx="314719" cy="177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15" y="6826"/>
                  </a:moveTo>
                  <a:cubicBezTo>
                    <a:pt x="15209" y="5025"/>
                    <a:pt x="14280" y="3450"/>
                    <a:pt x="14280" y="3450"/>
                  </a:cubicBezTo>
                  <a:lnTo>
                    <a:pt x="13407" y="5295"/>
                  </a:lnTo>
                  <a:cubicBezTo>
                    <a:pt x="12703" y="4239"/>
                    <a:pt x="11794" y="3600"/>
                    <a:pt x="10800" y="3600"/>
                  </a:cubicBezTo>
                  <a:cubicBezTo>
                    <a:pt x="8563" y="3600"/>
                    <a:pt x="6750" y="6824"/>
                    <a:pt x="6750" y="10801"/>
                  </a:cubicBezTo>
                  <a:cubicBezTo>
                    <a:pt x="6750" y="14777"/>
                    <a:pt x="8563" y="18001"/>
                    <a:pt x="10800" y="18001"/>
                  </a:cubicBezTo>
                  <a:cubicBezTo>
                    <a:pt x="13037" y="18001"/>
                    <a:pt x="14850" y="14777"/>
                    <a:pt x="14850" y="10801"/>
                  </a:cubicBezTo>
                  <a:lnTo>
                    <a:pt x="16200" y="10801"/>
                  </a:lnTo>
                  <a:cubicBezTo>
                    <a:pt x="16200" y="10801"/>
                    <a:pt x="16221" y="8626"/>
                    <a:pt x="15715" y="6826"/>
                  </a:cubicBezTo>
                  <a:close/>
                  <a:moveTo>
                    <a:pt x="21600" y="10801"/>
                  </a:moveTo>
                  <a:cubicBezTo>
                    <a:pt x="21600" y="11401"/>
                    <a:pt x="20925" y="12000"/>
                    <a:pt x="20925" y="12000"/>
                  </a:cubicBezTo>
                  <a:cubicBezTo>
                    <a:pt x="20925" y="12000"/>
                    <a:pt x="16181" y="21600"/>
                    <a:pt x="10771" y="21600"/>
                  </a:cubicBezTo>
                  <a:cubicBezTo>
                    <a:pt x="5381" y="21600"/>
                    <a:pt x="675" y="12000"/>
                    <a:pt x="675" y="12000"/>
                  </a:cubicBezTo>
                  <a:cubicBezTo>
                    <a:pt x="675" y="12000"/>
                    <a:pt x="0" y="11449"/>
                    <a:pt x="0" y="10875"/>
                  </a:cubicBezTo>
                  <a:cubicBezTo>
                    <a:pt x="0" y="10251"/>
                    <a:pt x="675" y="9601"/>
                    <a:pt x="675" y="9601"/>
                  </a:cubicBezTo>
                  <a:cubicBezTo>
                    <a:pt x="675" y="9601"/>
                    <a:pt x="5344" y="0"/>
                    <a:pt x="10771" y="0"/>
                  </a:cubicBezTo>
                  <a:cubicBezTo>
                    <a:pt x="16143" y="0"/>
                    <a:pt x="20925" y="9601"/>
                    <a:pt x="20925" y="9601"/>
                  </a:cubicBezTo>
                  <a:cubicBezTo>
                    <a:pt x="20925" y="9601"/>
                    <a:pt x="21600" y="10200"/>
                    <a:pt x="21600" y="10801"/>
                  </a:cubicBezTo>
                  <a:close/>
                  <a:moveTo>
                    <a:pt x="10800" y="10801"/>
                  </a:moveTo>
                  <a:lnTo>
                    <a:pt x="13500" y="10801"/>
                  </a:lnTo>
                  <a:cubicBezTo>
                    <a:pt x="13500" y="13451"/>
                    <a:pt x="12291" y="15601"/>
                    <a:pt x="10800" y="15601"/>
                  </a:cubicBezTo>
                  <a:cubicBezTo>
                    <a:pt x="9309" y="15601"/>
                    <a:pt x="8100" y="13451"/>
                    <a:pt x="8100" y="10801"/>
                  </a:cubicBezTo>
                  <a:cubicBezTo>
                    <a:pt x="8100" y="8149"/>
                    <a:pt x="9309" y="6000"/>
                    <a:pt x="10800" y="6000"/>
                  </a:cubicBezTo>
                  <a:cubicBezTo>
                    <a:pt x="11462" y="6000"/>
                    <a:pt x="12068" y="6426"/>
                    <a:pt x="12538" y="7130"/>
                  </a:cubicBezTo>
                  <a:cubicBezTo>
                    <a:pt x="12538" y="7130"/>
                    <a:pt x="10800" y="10801"/>
                    <a:pt x="10800" y="1080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ļiḍê">
              <a:extLst>
                <a:ext uri="{FF2B5EF4-FFF2-40B4-BE49-F238E27FC236}">
                  <a16:creationId xmlns="" xmlns:a16="http://schemas.microsoft.com/office/drawing/2014/main" id="{2B5F2FA9-27CB-47A0-9CFE-A4C28690C946}"/>
                </a:ext>
              </a:extLst>
            </p:cNvPr>
            <p:cNvSpPr/>
            <p:nvPr/>
          </p:nvSpPr>
          <p:spPr>
            <a:xfrm>
              <a:off x="2262054" y="1694367"/>
              <a:ext cx="1395431" cy="3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2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iṣļïḓè">
              <a:extLst>
                <a:ext uri="{FF2B5EF4-FFF2-40B4-BE49-F238E27FC236}">
                  <a16:creationId xmlns="" xmlns:a16="http://schemas.microsoft.com/office/drawing/2014/main" id="{3185DB4B-3AAB-49BF-BA6C-14ECB445E450}"/>
                </a:ext>
              </a:extLst>
            </p:cNvPr>
            <p:cNvSpPr/>
            <p:nvPr/>
          </p:nvSpPr>
          <p:spPr>
            <a:xfrm>
              <a:off x="1764354" y="2731593"/>
              <a:ext cx="221545" cy="293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92" y="19156"/>
                  </a:moveTo>
                  <a:lnTo>
                    <a:pt x="8275" y="19156"/>
                  </a:lnTo>
                  <a:cubicBezTo>
                    <a:pt x="8093" y="19156"/>
                    <a:pt x="7945" y="19268"/>
                    <a:pt x="7945" y="19405"/>
                  </a:cubicBezTo>
                  <a:lnTo>
                    <a:pt x="7945" y="19605"/>
                  </a:lnTo>
                  <a:lnTo>
                    <a:pt x="7945" y="20103"/>
                  </a:lnTo>
                  <a:lnTo>
                    <a:pt x="7945" y="20157"/>
                  </a:lnTo>
                  <a:lnTo>
                    <a:pt x="7945" y="20303"/>
                  </a:lnTo>
                  <a:cubicBezTo>
                    <a:pt x="7945" y="20440"/>
                    <a:pt x="8093" y="20552"/>
                    <a:pt x="8275" y="20552"/>
                  </a:cubicBezTo>
                  <a:lnTo>
                    <a:pt x="8719" y="20552"/>
                  </a:lnTo>
                  <a:cubicBezTo>
                    <a:pt x="9029" y="21165"/>
                    <a:pt x="9813" y="21600"/>
                    <a:pt x="10734" y="21600"/>
                  </a:cubicBezTo>
                  <a:cubicBezTo>
                    <a:pt x="11654" y="21600"/>
                    <a:pt x="12438" y="21165"/>
                    <a:pt x="12748" y="20552"/>
                  </a:cubicBezTo>
                  <a:lnTo>
                    <a:pt x="13192" y="20552"/>
                  </a:lnTo>
                  <a:cubicBezTo>
                    <a:pt x="13374" y="20552"/>
                    <a:pt x="13522" y="20440"/>
                    <a:pt x="13522" y="20303"/>
                  </a:cubicBezTo>
                  <a:lnTo>
                    <a:pt x="13522" y="20157"/>
                  </a:lnTo>
                  <a:lnTo>
                    <a:pt x="13522" y="20103"/>
                  </a:lnTo>
                  <a:lnTo>
                    <a:pt x="13522" y="19605"/>
                  </a:lnTo>
                  <a:lnTo>
                    <a:pt x="13522" y="19405"/>
                  </a:lnTo>
                  <a:cubicBezTo>
                    <a:pt x="13522" y="19268"/>
                    <a:pt x="13374" y="19156"/>
                    <a:pt x="13192" y="19156"/>
                  </a:cubicBezTo>
                  <a:close/>
                  <a:moveTo>
                    <a:pt x="17134" y="7620"/>
                  </a:moveTo>
                  <a:cubicBezTo>
                    <a:pt x="15269" y="4168"/>
                    <a:pt x="10800" y="4330"/>
                    <a:pt x="10800" y="4330"/>
                  </a:cubicBezTo>
                  <a:cubicBezTo>
                    <a:pt x="10800" y="4330"/>
                    <a:pt x="6331" y="4168"/>
                    <a:pt x="4466" y="7620"/>
                  </a:cubicBezTo>
                  <a:cubicBezTo>
                    <a:pt x="3206" y="9951"/>
                    <a:pt x="4729" y="11857"/>
                    <a:pt x="4729" y="11857"/>
                  </a:cubicBezTo>
                  <a:cubicBezTo>
                    <a:pt x="4729" y="11857"/>
                    <a:pt x="6461" y="14325"/>
                    <a:pt x="6775" y="15247"/>
                  </a:cubicBezTo>
                  <a:cubicBezTo>
                    <a:pt x="6898" y="15609"/>
                    <a:pt x="7085" y="16147"/>
                    <a:pt x="7220" y="16663"/>
                  </a:cubicBezTo>
                  <a:cubicBezTo>
                    <a:pt x="7429" y="17462"/>
                    <a:pt x="7572" y="18213"/>
                    <a:pt x="8606" y="18213"/>
                  </a:cubicBezTo>
                  <a:cubicBezTo>
                    <a:pt x="10243" y="18213"/>
                    <a:pt x="10800" y="18213"/>
                    <a:pt x="10800" y="18213"/>
                  </a:cubicBezTo>
                  <a:cubicBezTo>
                    <a:pt x="10800" y="18213"/>
                    <a:pt x="11356" y="18213"/>
                    <a:pt x="12994" y="18213"/>
                  </a:cubicBezTo>
                  <a:cubicBezTo>
                    <a:pt x="14028" y="18213"/>
                    <a:pt x="14171" y="17462"/>
                    <a:pt x="14379" y="16663"/>
                  </a:cubicBezTo>
                  <a:cubicBezTo>
                    <a:pt x="14515" y="16147"/>
                    <a:pt x="14702" y="15609"/>
                    <a:pt x="14825" y="15247"/>
                  </a:cubicBezTo>
                  <a:cubicBezTo>
                    <a:pt x="15138" y="14325"/>
                    <a:pt x="16871" y="11857"/>
                    <a:pt x="16871" y="11857"/>
                  </a:cubicBezTo>
                  <a:cubicBezTo>
                    <a:pt x="16871" y="11857"/>
                    <a:pt x="18394" y="9951"/>
                    <a:pt x="17134" y="7620"/>
                  </a:cubicBezTo>
                  <a:close/>
                  <a:moveTo>
                    <a:pt x="3447" y="2095"/>
                  </a:moveTo>
                  <a:lnTo>
                    <a:pt x="3063" y="2386"/>
                  </a:lnTo>
                  <a:cubicBezTo>
                    <a:pt x="2797" y="2586"/>
                    <a:pt x="2797" y="2909"/>
                    <a:pt x="3063" y="3110"/>
                  </a:cubicBezTo>
                  <a:lnTo>
                    <a:pt x="5474" y="4932"/>
                  </a:lnTo>
                  <a:cubicBezTo>
                    <a:pt x="5992" y="4583"/>
                    <a:pt x="6535" y="4313"/>
                    <a:pt x="7067" y="4107"/>
                  </a:cubicBezTo>
                  <a:lnTo>
                    <a:pt x="4404" y="2095"/>
                  </a:lnTo>
                  <a:cubicBezTo>
                    <a:pt x="4141" y="1896"/>
                    <a:pt x="3711" y="1896"/>
                    <a:pt x="3447" y="2095"/>
                  </a:cubicBezTo>
                  <a:close/>
                  <a:moveTo>
                    <a:pt x="0" y="7735"/>
                  </a:moveTo>
                  <a:lnTo>
                    <a:pt x="0" y="8146"/>
                  </a:lnTo>
                  <a:cubicBezTo>
                    <a:pt x="0" y="8429"/>
                    <a:pt x="304" y="8657"/>
                    <a:pt x="679" y="8657"/>
                  </a:cubicBezTo>
                  <a:lnTo>
                    <a:pt x="2843" y="8657"/>
                  </a:lnTo>
                  <a:cubicBezTo>
                    <a:pt x="2928" y="8217"/>
                    <a:pt x="3087" y="7754"/>
                    <a:pt x="3346" y="7275"/>
                  </a:cubicBezTo>
                  <a:cubicBezTo>
                    <a:pt x="3355" y="7259"/>
                    <a:pt x="3365" y="7241"/>
                    <a:pt x="3375" y="7224"/>
                  </a:cubicBezTo>
                  <a:lnTo>
                    <a:pt x="679" y="7224"/>
                  </a:lnTo>
                  <a:cubicBezTo>
                    <a:pt x="304" y="7224"/>
                    <a:pt x="0" y="7452"/>
                    <a:pt x="0" y="7735"/>
                  </a:cubicBezTo>
                  <a:close/>
                  <a:moveTo>
                    <a:pt x="18537" y="2386"/>
                  </a:moveTo>
                  <a:lnTo>
                    <a:pt x="18153" y="2095"/>
                  </a:lnTo>
                  <a:cubicBezTo>
                    <a:pt x="17890" y="1896"/>
                    <a:pt x="17459" y="1896"/>
                    <a:pt x="17196" y="2095"/>
                  </a:cubicBezTo>
                  <a:lnTo>
                    <a:pt x="14533" y="4107"/>
                  </a:lnTo>
                  <a:cubicBezTo>
                    <a:pt x="15064" y="4313"/>
                    <a:pt x="15608" y="4583"/>
                    <a:pt x="16125" y="4932"/>
                  </a:cubicBezTo>
                  <a:lnTo>
                    <a:pt x="18537" y="3110"/>
                  </a:lnTo>
                  <a:cubicBezTo>
                    <a:pt x="18802" y="2909"/>
                    <a:pt x="18802" y="2586"/>
                    <a:pt x="18537" y="2386"/>
                  </a:cubicBezTo>
                  <a:close/>
                  <a:moveTo>
                    <a:pt x="20921" y="7224"/>
                  </a:moveTo>
                  <a:lnTo>
                    <a:pt x="18225" y="7224"/>
                  </a:lnTo>
                  <a:cubicBezTo>
                    <a:pt x="18235" y="7241"/>
                    <a:pt x="18245" y="7259"/>
                    <a:pt x="18254" y="7275"/>
                  </a:cubicBezTo>
                  <a:cubicBezTo>
                    <a:pt x="18512" y="7754"/>
                    <a:pt x="18672" y="8217"/>
                    <a:pt x="18757" y="8657"/>
                  </a:cubicBezTo>
                  <a:lnTo>
                    <a:pt x="20921" y="8657"/>
                  </a:lnTo>
                  <a:cubicBezTo>
                    <a:pt x="21295" y="8657"/>
                    <a:pt x="21600" y="8429"/>
                    <a:pt x="21600" y="8146"/>
                  </a:cubicBezTo>
                  <a:lnTo>
                    <a:pt x="21600" y="7735"/>
                  </a:lnTo>
                  <a:cubicBezTo>
                    <a:pt x="21600" y="7452"/>
                    <a:pt x="21295" y="7224"/>
                    <a:pt x="20921" y="7224"/>
                  </a:cubicBezTo>
                  <a:close/>
                  <a:moveTo>
                    <a:pt x="11750" y="511"/>
                  </a:moveTo>
                  <a:lnTo>
                    <a:pt x="11750" y="3461"/>
                  </a:lnTo>
                  <a:cubicBezTo>
                    <a:pt x="11360" y="3424"/>
                    <a:pt x="11061" y="3417"/>
                    <a:pt x="10894" y="3417"/>
                  </a:cubicBezTo>
                  <a:lnTo>
                    <a:pt x="10706" y="3417"/>
                  </a:lnTo>
                  <a:cubicBezTo>
                    <a:pt x="10539" y="3417"/>
                    <a:pt x="10240" y="3424"/>
                    <a:pt x="9850" y="3461"/>
                  </a:cubicBezTo>
                  <a:lnTo>
                    <a:pt x="9850" y="511"/>
                  </a:lnTo>
                  <a:cubicBezTo>
                    <a:pt x="9850" y="230"/>
                    <a:pt x="10155" y="0"/>
                    <a:pt x="10529" y="0"/>
                  </a:cubicBezTo>
                  <a:lnTo>
                    <a:pt x="11071" y="0"/>
                  </a:lnTo>
                  <a:cubicBezTo>
                    <a:pt x="11445" y="0"/>
                    <a:pt x="11750" y="230"/>
                    <a:pt x="11750" y="5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şḻïḑè">
              <a:extLst>
                <a:ext uri="{FF2B5EF4-FFF2-40B4-BE49-F238E27FC236}">
                  <a16:creationId xmlns="" xmlns:a16="http://schemas.microsoft.com/office/drawing/2014/main" id="{AF6422E2-33FF-4C44-8814-76BC3FEC9A8A}"/>
                </a:ext>
              </a:extLst>
            </p:cNvPr>
            <p:cNvSpPr/>
            <p:nvPr/>
          </p:nvSpPr>
          <p:spPr>
            <a:xfrm>
              <a:off x="2262053" y="2829000"/>
              <a:ext cx="1395431" cy="3861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1iḑê">
              <a:extLst>
                <a:ext uri="{FF2B5EF4-FFF2-40B4-BE49-F238E27FC236}">
                  <a16:creationId xmlns="" xmlns:a16="http://schemas.microsoft.com/office/drawing/2014/main" id="{E7A606E4-8243-4108-B6A4-F057D6BEE7C3}"/>
                </a:ext>
              </a:extLst>
            </p:cNvPr>
            <p:cNvSpPr/>
            <p:nvPr/>
          </p:nvSpPr>
          <p:spPr>
            <a:xfrm rot="780000">
              <a:off x="1743863" y="3948506"/>
              <a:ext cx="239404" cy="22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4" h="21600" extrusionOk="0">
                  <a:moveTo>
                    <a:pt x="0" y="3459"/>
                  </a:moveTo>
                  <a:lnTo>
                    <a:pt x="1422" y="10208"/>
                  </a:lnTo>
                  <a:cubicBezTo>
                    <a:pt x="1422" y="10208"/>
                    <a:pt x="2469" y="10982"/>
                    <a:pt x="3219" y="10113"/>
                  </a:cubicBezTo>
                  <a:cubicBezTo>
                    <a:pt x="4049" y="9149"/>
                    <a:pt x="6494" y="8518"/>
                    <a:pt x="6992" y="11134"/>
                  </a:cubicBezTo>
                  <a:cubicBezTo>
                    <a:pt x="7491" y="13750"/>
                    <a:pt x="5522" y="14362"/>
                    <a:pt x="4296" y="14027"/>
                  </a:cubicBezTo>
                  <a:cubicBezTo>
                    <a:pt x="3187" y="13725"/>
                    <a:pt x="2357" y="14641"/>
                    <a:pt x="2357" y="14641"/>
                  </a:cubicBezTo>
                  <a:lnTo>
                    <a:pt x="3823" y="21600"/>
                  </a:lnTo>
                  <a:lnTo>
                    <a:pt x="9313" y="20212"/>
                  </a:lnTo>
                  <a:cubicBezTo>
                    <a:pt x="9313" y="20212"/>
                    <a:pt x="9635" y="19276"/>
                    <a:pt x="8958" y="18523"/>
                  </a:cubicBezTo>
                  <a:cubicBezTo>
                    <a:pt x="8134" y="17611"/>
                    <a:pt x="7558" y="15210"/>
                    <a:pt x="10150" y="14555"/>
                  </a:cubicBezTo>
                  <a:cubicBezTo>
                    <a:pt x="12743" y="13899"/>
                    <a:pt x="13216" y="16255"/>
                    <a:pt x="12736" y="17679"/>
                  </a:cubicBezTo>
                  <a:cubicBezTo>
                    <a:pt x="12378" y="18747"/>
                    <a:pt x="13070" y="19262"/>
                    <a:pt x="13070" y="19262"/>
                  </a:cubicBezTo>
                  <a:lnTo>
                    <a:pt x="17693" y="18092"/>
                  </a:lnTo>
                  <a:cubicBezTo>
                    <a:pt x="17693" y="18092"/>
                    <a:pt x="16501" y="13146"/>
                    <a:pt x="16426" y="11786"/>
                  </a:cubicBezTo>
                  <a:cubicBezTo>
                    <a:pt x="16346" y="10328"/>
                    <a:pt x="18026" y="10919"/>
                    <a:pt x="18332" y="11000"/>
                  </a:cubicBezTo>
                  <a:cubicBezTo>
                    <a:pt x="20097" y="11473"/>
                    <a:pt x="21600" y="10153"/>
                    <a:pt x="21079" y="7680"/>
                  </a:cubicBezTo>
                  <a:cubicBezTo>
                    <a:pt x="20558" y="5208"/>
                    <a:pt x="18027" y="5192"/>
                    <a:pt x="17063" y="6452"/>
                  </a:cubicBezTo>
                  <a:cubicBezTo>
                    <a:pt x="16347" y="7388"/>
                    <a:pt x="15661" y="7684"/>
                    <a:pt x="15383" y="7029"/>
                  </a:cubicBezTo>
                  <a:cubicBezTo>
                    <a:pt x="14735" y="5498"/>
                    <a:pt x="13677" y="0"/>
                    <a:pt x="13677" y="0"/>
                  </a:cubicBezTo>
                  <a:lnTo>
                    <a:pt x="9343" y="1096"/>
                  </a:lnTo>
                  <a:cubicBezTo>
                    <a:pt x="9343" y="1096"/>
                    <a:pt x="8732" y="2392"/>
                    <a:pt x="9572" y="3149"/>
                  </a:cubicBezTo>
                  <a:cubicBezTo>
                    <a:pt x="10838" y="4289"/>
                    <a:pt x="10727" y="6525"/>
                    <a:pt x="8669" y="7045"/>
                  </a:cubicBezTo>
                  <a:cubicBezTo>
                    <a:pt x="6612" y="7566"/>
                    <a:pt x="5599" y="5828"/>
                    <a:pt x="6228" y="4123"/>
                  </a:cubicBezTo>
                  <a:cubicBezTo>
                    <a:pt x="6581" y="3168"/>
                    <a:pt x="5664" y="2036"/>
                    <a:pt x="5664" y="2036"/>
                  </a:cubicBezTo>
                  <a:cubicBezTo>
                    <a:pt x="5664" y="2036"/>
                    <a:pt x="0" y="3459"/>
                    <a:pt x="0" y="34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ṩḻîďê">
              <a:extLst>
                <a:ext uri="{FF2B5EF4-FFF2-40B4-BE49-F238E27FC236}">
                  <a16:creationId xmlns="" xmlns:a16="http://schemas.microsoft.com/office/drawing/2014/main" id="{568475A7-9000-4E23-AC03-2DB29204FE15}"/>
                </a:ext>
              </a:extLst>
            </p:cNvPr>
            <p:cNvSpPr/>
            <p:nvPr/>
          </p:nvSpPr>
          <p:spPr>
            <a:xfrm>
              <a:off x="2262053" y="3999209"/>
              <a:ext cx="1395431" cy="39741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ŝḻídé">
              <a:extLst>
                <a:ext uri="{FF2B5EF4-FFF2-40B4-BE49-F238E27FC236}">
                  <a16:creationId xmlns="" xmlns:a16="http://schemas.microsoft.com/office/drawing/2014/main" id="{65FC6C93-9E3B-45ED-A85A-9725E825AE53}"/>
                </a:ext>
              </a:extLst>
            </p:cNvPr>
            <p:cNvSpPr/>
            <p:nvPr/>
          </p:nvSpPr>
          <p:spPr>
            <a:xfrm rot="960000">
              <a:off x="1756459" y="5111906"/>
              <a:ext cx="234768" cy="2249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8914" y="18801"/>
                  </a:moveTo>
                  <a:lnTo>
                    <a:pt x="4785" y="21600"/>
                  </a:lnTo>
                  <a:lnTo>
                    <a:pt x="4816" y="16426"/>
                  </a:lnTo>
                  <a:cubicBezTo>
                    <a:pt x="4816" y="16426"/>
                    <a:pt x="8914" y="18801"/>
                    <a:pt x="8914" y="18801"/>
                  </a:cubicBezTo>
                  <a:close/>
                  <a:moveTo>
                    <a:pt x="13648" y="9886"/>
                  </a:moveTo>
                  <a:cubicBezTo>
                    <a:pt x="14256" y="10473"/>
                    <a:pt x="14710" y="11017"/>
                    <a:pt x="14897" y="11332"/>
                  </a:cubicBezTo>
                  <a:cubicBezTo>
                    <a:pt x="15850" y="10515"/>
                    <a:pt x="17245" y="10354"/>
                    <a:pt x="18616" y="11148"/>
                  </a:cubicBezTo>
                  <a:cubicBezTo>
                    <a:pt x="20411" y="12189"/>
                    <a:pt x="21595" y="16528"/>
                    <a:pt x="21595" y="16528"/>
                  </a:cubicBezTo>
                  <a:cubicBezTo>
                    <a:pt x="21595" y="16528"/>
                    <a:pt x="21592" y="16527"/>
                    <a:pt x="21588" y="16526"/>
                  </a:cubicBezTo>
                  <a:cubicBezTo>
                    <a:pt x="21592" y="16529"/>
                    <a:pt x="21593" y="16531"/>
                    <a:pt x="21593" y="16531"/>
                  </a:cubicBezTo>
                  <a:cubicBezTo>
                    <a:pt x="21593" y="16531"/>
                    <a:pt x="17444" y="17785"/>
                    <a:pt x="15649" y="16745"/>
                  </a:cubicBezTo>
                  <a:cubicBezTo>
                    <a:pt x="14292" y="15958"/>
                    <a:pt x="13682" y="14654"/>
                    <a:pt x="13824" y="13387"/>
                  </a:cubicBezTo>
                  <a:cubicBezTo>
                    <a:pt x="13475" y="13392"/>
                    <a:pt x="12782" y="13278"/>
                    <a:pt x="11970" y="13046"/>
                  </a:cubicBezTo>
                  <a:lnTo>
                    <a:pt x="9286" y="18101"/>
                  </a:lnTo>
                  <a:lnTo>
                    <a:pt x="5188" y="15725"/>
                  </a:lnTo>
                  <a:lnTo>
                    <a:pt x="7746" y="10909"/>
                  </a:lnTo>
                  <a:cubicBezTo>
                    <a:pt x="5611" y="9358"/>
                    <a:pt x="2500" y="6818"/>
                    <a:pt x="1282" y="5700"/>
                  </a:cubicBezTo>
                  <a:cubicBezTo>
                    <a:pt x="139" y="4651"/>
                    <a:pt x="14" y="4208"/>
                    <a:pt x="8" y="4074"/>
                  </a:cubicBezTo>
                  <a:cubicBezTo>
                    <a:pt x="-5" y="4066"/>
                    <a:pt x="-1" y="4060"/>
                    <a:pt x="9" y="4052"/>
                  </a:cubicBezTo>
                  <a:cubicBezTo>
                    <a:pt x="10" y="4035"/>
                    <a:pt x="13" y="4026"/>
                    <a:pt x="13" y="4026"/>
                  </a:cubicBezTo>
                  <a:cubicBezTo>
                    <a:pt x="143" y="3970"/>
                    <a:pt x="568" y="3846"/>
                    <a:pt x="2025" y="4303"/>
                  </a:cubicBezTo>
                  <a:cubicBezTo>
                    <a:pt x="3577" y="4790"/>
                    <a:pt x="7287" y="6203"/>
                    <a:pt x="9677" y="7273"/>
                  </a:cubicBezTo>
                  <a:lnTo>
                    <a:pt x="11818" y="3240"/>
                  </a:lnTo>
                  <a:lnTo>
                    <a:pt x="15917" y="5613"/>
                  </a:lnTo>
                  <a:cubicBezTo>
                    <a:pt x="15917" y="5613"/>
                    <a:pt x="13648" y="9886"/>
                    <a:pt x="13648" y="9886"/>
                  </a:cubicBezTo>
                  <a:close/>
                  <a:moveTo>
                    <a:pt x="12197" y="2525"/>
                  </a:moveTo>
                  <a:lnTo>
                    <a:pt x="13538" y="0"/>
                  </a:lnTo>
                  <a:lnTo>
                    <a:pt x="17637" y="2372"/>
                  </a:lnTo>
                  <a:lnTo>
                    <a:pt x="16296" y="4898"/>
                  </a:lnTo>
                  <a:cubicBezTo>
                    <a:pt x="16296" y="4898"/>
                    <a:pt x="12197" y="2525"/>
                    <a:pt x="12197" y="25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ļïdé">
              <a:extLst>
                <a:ext uri="{FF2B5EF4-FFF2-40B4-BE49-F238E27FC236}">
                  <a16:creationId xmlns="" xmlns:a16="http://schemas.microsoft.com/office/drawing/2014/main" id="{82811B2A-1A78-4EE1-B3C0-4905B2E2A576}"/>
                </a:ext>
              </a:extLst>
            </p:cNvPr>
            <p:cNvSpPr/>
            <p:nvPr/>
          </p:nvSpPr>
          <p:spPr>
            <a:xfrm>
              <a:off x="2262052" y="5169416"/>
              <a:ext cx="1395431" cy="3908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b">
              <a:normAutofit fontScale="92500" lnSpcReduction="10000"/>
            </a:bodyPr>
            <a:lstStyle/>
            <a:p>
              <a:r>
                <a:rPr lang="en-US" altLang="zh-CN" sz="2200" b="1" dirty="0">
                  <a:solidFill>
                    <a:schemeClr val="bg1"/>
                  </a:solidFill>
                </a:rPr>
                <a:t>Text here</a:t>
              </a:r>
              <a:endParaRPr lang="zh-CN" altLang="en-US" sz="2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îṩļíḓé">
              <a:extLst>
                <a:ext uri="{FF2B5EF4-FFF2-40B4-BE49-F238E27FC236}">
                  <a16:creationId xmlns="" xmlns:a16="http://schemas.microsoft.com/office/drawing/2014/main" id="{84AD57F0-968C-4366-942D-76C5E2F31116}"/>
                </a:ext>
              </a:extLst>
            </p:cNvPr>
            <p:cNvGrpSpPr/>
            <p:nvPr/>
          </p:nvGrpSpPr>
          <p:grpSpPr>
            <a:xfrm>
              <a:off x="6996000" y="1494606"/>
              <a:ext cx="4052199" cy="796746"/>
              <a:chOff x="6993803" y="1484047"/>
              <a:chExt cx="4052199" cy="796746"/>
            </a:xfrm>
          </p:grpSpPr>
          <p:grpSp>
            <p:nvGrpSpPr>
              <p:cNvPr id="43" name="íŝļîďè">
                <a:extLst>
                  <a:ext uri="{FF2B5EF4-FFF2-40B4-BE49-F238E27FC236}">
                    <a16:creationId xmlns="" xmlns:a16="http://schemas.microsoft.com/office/drawing/2014/main" id="{3FBB0CFD-9537-4C0D-82F1-AA05DEF17B29}"/>
                  </a:ext>
                </a:extLst>
              </p:cNvPr>
              <p:cNvGrpSpPr/>
              <p:nvPr/>
            </p:nvGrpSpPr>
            <p:grpSpPr>
              <a:xfrm>
                <a:off x="6993803" y="1633693"/>
                <a:ext cx="432000" cy="432000"/>
                <a:chOff x="0" y="0"/>
                <a:chExt cx="767929" cy="767929"/>
              </a:xfrm>
            </p:grpSpPr>
            <p:sp>
              <p:nvSpPr>
                <p:cNvPr id="47" name="îsļïdè">
                  <a:extLst>
                    <a:ext uri="{FF2B5EF4-FFF2-40B4-BE49-F238E27FC236}">
                      <a16:creationId xmlns="" xmlns:a16="http://schemas.microsoft.com/office/drawing/2014/main" id="{7EF28D36-EF54-4BFF-999B-3926F23378E9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$1ïḋé">
                  <a:extLst>
                    <a:ext uri="{FF2B5EF4-FFF2-40B4-BE49-F238E27FC236}">
                      <a16:creationId xmlns="" xmlns:a16="http://schemas.microsoft.com/office/drawing/2014/main" id="{BCE624E6-31DA-4F3B-9408-C99353BE2FF7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4" name="ïṧlîḋe">
                <a:extLst>
                  <a:ext uri="{FF2B5EF4-FFF2-40B4-BE49-F238E27FC236}">
                    <a16:creationId xmlns="" xmlns:a16="http://schemas.microsoft.com/office/drawing/2014/main" id="{5BF7857F-8EAC-4DE5-92F9-7EA340DF218F}"/>
                  </a:ext>
                </a:extLst>
              </p:cNvPr>
              <p:cNvGrpSpPr/>
              <p:nvPr/>
            </p:nvGrpSpPr>
            <p:grpSpPr>
              <a:xfrm>
                <a:off x="7431317" y="1484047"/>
                <a:ext cx="3614685" cy="796746"/>
                <a:chOff x="7431317" y="1484047"/>
                <a:chExt cx="3614685" cy="796746"/>
              </a:xfrm>
            </p:grpSpPr>
            <p:sp>
              <p:nvSpPr>
                <p:cNvPr id="45" name="î$ḷîďê">
                  <a:extLst>
                    <a:ext uri="{FF2B5EF4-FFF2-40B4-BE49-F238E27FC236}">
                      <a16:creationId xmlns="" xmlns:a16="http://schemas.microsoft.com/office/drawing/2014/main" id="{14D04A62-D371-4B4D-A6EB-6713520B08E7}"/>
                    </a:ext>
                  </a:extLst>
                </p:cNvPr>
                <p:cNvSpPr/>
                <p:nvPr/>
              </p:nvSpPr>
              <p:spPr>
                <a:xfrm>
                  <a:off x="7431317" y="1484047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6" name="iṥḷîḑê">
                  <a:extLst>
                    <a:ext uri="{FF2B5EF4-FFF2-40B4-BE49-F238E27FC236}">
                      <a16:creationId xmlns="" xmlns:a16="http://schemas.microsoft.com/office/drawing/2014/main" id="{E4EB1079-1014-4FB4-AF4C-DD81502B4BF5}"/>
                    </a:ext>
                  </a:extLst>
                </p:cNvPr>
                <p:cNvSpPr/>
                <p:nvPr/>
              </p:nvSpPr>
              <p:spPr bwMode="auto">
                <a:xfrm>
                  <a:off x="7442346" y="1879569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9" name="íṥļiďé">
              <a:extLst>
                <a:ext uri="{FF2B5EF4-FFF2-40B4-BE49-F238E27FC236}">
                  <a16:creationId xmlns="" xmlns:a16="http://schemas.microsoft.com/office/drawing/2014/main" id="{6E47B639-5290-4358-B57F-5750DDEB3529}"/>
                </a:ext>
              </a:extLst>
            </p:cNvPr>
            <p:cNvGrpSpPr/>
            <p:nvPr/>
          </p:nvGrpSpPr>
          <p:grpSpPr>
            <a:xfrm>
              <a:off x="6996000" y="2687596"/>
              <a:ext cx="4052199" cy="796746"/>
              <a:chOff x="6993803" y="2597365"/>
              <a:chExt cx="4052199" cy="796746"/>
            </a:xfrm>
          </p:grpSpPr>
          <p:grpSp>
            <p:nvGrpSpPr>
              <p:cNvPr id="37" name="ïṣļïḋe">
                <a:extLst>
                  <a:ext uri="{FF2B5EF4-FFF2-40B4-BE49-F238E27FC236}">
                    <a16:creationId xmlns="" xmlns:a16="http://schemas.microsoft.com/office/drawing/2014/main" id="{249E788F-1AC7-4186-A55F-769EE26917A2}"/>
                  </a:ext>
                </a:extLst>
              </p:cNvPr>
              <p:cNvGrpSpPr/>
              <p:nvPr/>
            </p:nvGrpSpPr>
            <p:grpSpPr>
              <a:xfrm>
                <a:off x="6993803" y="2747011"/>
                <a:ext cx="432000" cy="432000"/>
                <a:chOff x="0" y="0"/>
                <a:chExt cx="767929" cy="767929"/>
              </a:xfrm>
            </p:grpSpPr>
            <p:sp>
              <p:nvSpPr>
                <p:cNvPr id="41" name="íśḻídé">
                  <a:extLst>
                    <a:ext uri="{FF2B5EF4-FFF2-40B4-BE49-F238E27FC236}">
                      <a16:creationId xmlns="" xmlns:a16="http://schemas.microsoft.com/office/drawing/2014/main" id="{9B8A946B-FD36-49AD-907C-6024045CC41B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slíḑé">
                  <a:extLst>
                    <a:ext uri="{FF2B5EF4-FFF2-40B4-BE49-F238E27FC236}">
                      <a16:creationId xmlns="" xmlns:a16="http://schemas.microsoft.com/office/drawing/2014/main" id="{E3D426BE-10AD-408F-9AFB-A4B48F746E2B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8" name="i$ľïḍè">
                <a:extLst>
                  <a:ext uri="{FF2B5EF4-FFF2-40B4-BE49-F238E27FC236}">
                    <a16:creationId xmlns="" xmlns:a16="http://schemas.microsoft.com/office/drawing/2014/main" id="{E1C9F5BA-3759-4501-A83B-A8BCAB856A92}"/>
                  </a:ext>
                </a:extLst>
              </p:cNvPr>
              <p:cNvGrpSpPr/>
              <p:nvPr/>
            </p:nvGrpSpPr>
            <p:grpSpPr>
              <a:xfrm>
                <a:off x="7442345" y="2597365"/>
                <a:ext cx="3603657" cy="796746"/>
                <a:chOff x="7442345" y="2597365"/>
                <a:chExt cx="3603657" cy="796746"/>
              </a:xfrm>
            </p:grpSpPr>
            <p:sp>
              <p:nvSpPr>
                <p:cNvPr id="39" name="iṥlîďé">
                  <a:extLst>
                    <a:ext uri="{FF2B5EF4-FFF2-40B4-BE49-F238E27FC236}">
                      <a16:creationId xmlns="" xmlns:a16="http://schemas.microsoft.com/office/drawing/2014/main" id="{5AC61490-0801-4AF0-A1A5-323EDF6563AB}"/>
                    </a:ext>
                  </a:extLst>
                </p:cNvPr>
                <p:cNvSpPr/>
                <p:nvPr/>
              </p:nvSpPr>
              <p:spPr>
                <a:xfrm>
                  <a:off x="7442345" y="2597365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40" name="ïṩľiḓê">
                  <a:extLst>
                    <a:ext uri="{FF2B5EF4-FFF2-40B4-BE49-F238E27FC236}">
                      <a16:creationId xmlns="" xmlns:a16="http://schemas.microsoft.com/office/drawing/2014/main" id="{D6F23EA0-22EF-40EE-99A8-B5EF427FDB0C}"/>
                    </a:ext>
                  </a:extLst>
                </p:cNvPr>
                <p:cNvSpPr/>
                <p:nvPr/>
              </p:nvSpPr>
              <p:spPr bwMode="auto">
                <a:xfrm>
                  <a:off x="7442346" y="2992887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0" name="íSļiḑê">
              <a:extLst>
                <a:ext uri="{FF2B5EF4-FFF2-40B4-BE49-F238E27FC236}">
                  <a16:creationId xmlns="" xmlns:a16="http://schemas.microsoft.com/office/drawing/2014/main" id="{B0CC0F4B-12F2-4863-A26E-8682BB3E913E}"/>
                </a:ext>
              </a:extLst>
            </p:cNvPr>
            <p:cNvGrpSpPr/>
            <p:nvPr/>
          </p:nvGrpSpPr>
          <p:grpSpPr>
            <a:xfrm>
              <a:off x="6996000" y="3880586"/>
              <a:ext cx="4052199" cy="796746"/>
              <a:chOff x="6993803" y="3935683"/>
              <a:chExt cx="4052199" cy="796746"/>
            </a:xfrm>
          </p:grpSpPr>
          <p:grpSp>
            <p:nvGrpSpPr>
              <p:cNvPr id="31" name="íšľïḓê">
                <a:extLst>
                  <a:ext uri="{FF2B5EF4-FFF2-40B4-BE49-F238E27FC236}">
                    <a16:creationId xmlns="" xmlns:a16="http://schemas.microsoft.com/office/drawing/2014/main" id="{17E65B67-642C-4E58-A40C-7D1B219FF88C}"/>
                  </a:ext>
                </a:extLst>
              </p:cNvPr>
              <p:cNvGrpSpPr/>
              <p:nvPr/>
            </p:nvGrpSpPr>
            <p:grpSpPr>
              <a:xfrm>
                <a:off x="6993803" y="4085329"/>
                <a:ext cx="432000" cy="432000"/>
                <a:chOff x="0" y="0"/>
                <a:chExt cx="767929" cy="767929"/>
              </a:xfrm>
            </p:grpSpPr>
            <p:sp>
              <p:nvSpPr>
                <p:cNvPr id="35" name="ïS1îḓé">
                  <a:extLst>
                    <a:ext uri="{FF2B5EF4-FFF2-40B4-BE49-F238E27FC236}">
                      <a16:creationId xmlns="" xmlns:a16="http://schemas.microsoft.com/office/drawing/2014/main" id="{AD270796-F541-4110-867C-FAAA6C94B83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şļîḍê">
                  <a:extLst>
                    <a:ext uri="{FF2B5EF4-FFF2-40B4-BE49-F238E27FC236}">
                      <a16:creationId xmlns="" xmlns:a16="http://schemas.microsoft.com/office/drawing/2014/main" id="{A7786F2B-7849-4EDE-84E3-A6B556A3DC46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íślidé">
                <a:extLst>
                  <a:ext uri="{FF2B5EF4-FFF2-40B4-BE49-F238E27FC236}">
                    <a16:creationId xmlns="" xmlns:a16="http://schemas.microsoft.com/office/drawing/2014/main" id="{83822633-7810-43B0-90BC-FB745938E98A}"/>
                  </a:ext>
                </a:extLst>
              </p:cNvPr>
              <p:cNvGrpSpPr/>
              <p:nvPr/>
            </p:nvGrpSpPr>
            <p:grpSpPr>
              <a:xfrm>
                <a:off x="7431317" y="3935683"/>
                <a:ext cx="3614685" cy="796746"/>
                <a:chOff x="7431317" y="3935683"/>
                <a:chExt cx="3614685" cy="796746"/>
              </a:xfrm>
            </p:grpSpPr>
            <p:sp>
              <p:nvSpPr>
                <p:cNvPr id="33" name="ís1íďe">
                  <a:extLst>
                    <a:ext uri="{FF2B5EF4-FFF2-40B4-BE49-F238E27FC236}">
                      <a16:creationId xmlns="" xmlns:a16="http://schemas.microsoft.com/office/drawing/2014/main" id="{8670F4BD-21A4-4E61-AA97-20AB027A0DD9}"/>
                    </a:ext>
                  </a:extLst>
                </p:cNvPr>
                <p:cNvSpPr/>
                <p:nvPr/>
              </p:nvSpPr>
              <p:spPr>
                <a:xfrm>
                  <a:off x="7431317" y="3935683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4" name="ísļiḑè">
                  <a:extLst>
                    <a:ext uri="{FF2B5EF4-FFF2-40B4-BE49-F238E27FC236}">
                      <a16:creationId xmlns="" xmlns:a16="http://schemas.microsoft.com/office/drawing/2014/main" id="{CADC6C5B-C6ED-4F58-ADE0-97372B0DB955}"/>
                    </a:ext>
                  </a:extLst>
                </p:cNvPr>
                <p:cNvSpPr/>
                <p:nvPr/>
              </p:nvSpPr>
              <p:spPr bwMode="auto">
                <a:xfrm>
                  <a:off x="7442346" y="4331205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21" name="iṣļïḑe">
              <a:extLst>
                <a:ext uri="{FF2B5EF4-FFF2-40B4-BE49-F238E27FC236}">
                  <a16:creationId xmlns="" xmlns:a16="http://schemas.microsoft.com/office/drawing/2014/main" id="{7B425DAA-84BE-42E1-8BD0-3126D5E51EC3}"/>
                </a:ext>
              </a:extLst>
            </p:cNvPr>
            <p:cNvGrpSpPr/>
            <p:nvPr/>
          </p:nvGrpSpPr>
          <p:grpSpPr>
            <a:xfrm>
              <a:off x="6996000" y="5073574"/>
              <a:ext cx="4052199" cy="796746"/>
              <a:chOff x="6993803" y="5049000"/>
              <a:chExt cx="4052199" cy="796746"/>
            </a:xfrm>
          </p:grpSpPr>
          <p:grpSp>
            <p:nvGrpSpPr>
              <p:cNvPr id="25" name="iṥľîḑé">
                <a:extLst>
                  <a:ext uri="{FF2B5EF4-FFF2-40B4-BE49-F238E27FC236}">
                    <a16:creationId xmlns="" xmlns:a16="http://schemas.microsoft.com/office/drawing/2014/main" id="{111966F3-64EF-41C7-A39C-758D0A15CA57}"/>
                  </a:ext>
                </a:extLst>
              </p:cNvPr>
              <p:cNvGrpSpPr/>
              <p:nvPr/>
            </p:nvGrpSpPr>
            <p:grpSpPr>
              <a:xfrm>
                <a:off x="6993803" y="5198646"/>
                <a:ext cx="432000" cy="432000"/>
                <a:chOff x="0" y="0"/>
                <a:chExt cx="767929" cy="767929"/>
              </a:xfrm>
            </p:grpSpPr>
            <p:sp>
              <p:nvSpPr>
                <p:cNvPr id="29" name="îṩļiḓe">
                  <a:extLst>
                    <a:ext uri="{FF2B5EF4-FFF2-40B4-BE49-F238E27FC236}">
                      <a16:creationId xmlns="" xmlns:a16="http://schemas.microsoft.com/office/drawing/2014/main" id="{01018F3B-5D8F-43DF-AE88-036B2DE755C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767929" cy="76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íśļïḑe">
                  <a:extLst>
                    <a:ext uri="{FF2B5EF4-FFF2-40B4-BE49-F238E27FC236}">
                      <a16:creationId xmlns="" xmlns:a16="http://schemas.microsoft.com/office/drawing/2014/main" id="{C33D9B3A-69FB-449C-9F74-849508DA7658}"/>
                    </a:ext>
                  </a:extLst>
                </p:cNvPr>
                <p:cNvSpPr/>
                <p:nvPr/>
              </p:nvSpPr>
              <p:spPr>
                <a:xfrm>
                  <a:off x="234638" y="227334"/>
                  <a:ext cx="298653" cy="313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04" h="21302" extrusionOk="0">
                      <a:moveTo>
                        <a:pt x="7816" y="21302"/>
                      </a:moveTo>
                      <a:cubicBezTo>
                        <a:pt x="7132" y="21302"/>
                        <a:pt x="6483" y="20993"/>
                        <a:pt x="6068" y="20461"/>
                      </a:cubicBezTo>
                      <a:lnTo>
                        <a:pt x="445" y="13277"/>
                      </a:lnTo>
                      <a:cubicBezTo>
                        <a:pt x="-287" y="12344"/>
                        <a:pt x="-97" y="11016"/>
                        <a:pt x="870" y="10308"/>
                      </a:cubicBezTo>
                      <a:cubicBezTo>
                        <a:pt x="1838" y="9597"/>
                        <a:pt x="3211" y="9785"/>
                        <a:pt x="3943" y="10719"/>
                      </a:cubicBezTo>
                      <a:lnTo>
                        <a:pt x="7643" y="15442"/>
                      </a:lnTo>
                      <a:lnTo>
                        <a:pt x="16946" y="999"/>
                      </a:lnTo>
                      <a:cubicBezTo>
                        <a:pt x="17586" y="6"/>
                        <a:pt x="18940" y="-298"/>
                        <a:pt x="19969" y="321"/>
                      </a:cubicBezTo>
                      <a:cubicBezTo>
                        <a:pt x="20997" y="939"/>
                        <a:pt x="21313" y="2248"/>
                        <a:pt x="20671" y="3243"/>
                      </a:cubicBezTo>
                      <a:lnTo>
                        <a:pt x="9680" y="20301"/>
                      </a:lnTo>
                      <a:cubicBezTo>
                        <a:pt x="9299" y="20896"/>
                        <a:pt x="8639" y="21267"/>
                        <a:pt x="7917" y="21299"/>
                      </a:cubicBezTo>
                      <a:cubicBezTo>
                        <a:pt x="7882" y="21302"/>
                        <a:pt x="7851" y="21302"/>
                        <a:pt x="7816" y="2130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sľide">
                <a:extLst>
                  <a:ext uri="{FF2B5EF4-FFF2-40B4-BE49-F238E27FC236}">
                    <a16:creationId xmlns="" xmlns:a16="http://schemas.microsoft.com/office/drawing/2014/main" id="{82D16826-535F-42CB-A93B-F897036607B0}"/>
                  </a:ext>
                </a:extLst>
              </p:cNvPr>
              <p:cNvGrpSpPr/>
              <p:nvPr/>
            </p:nvGrpSpPr>
            <p:grpSpPr>
              <a:xfrm>
                <a:off x="7431317" y="5049000"/>
                <a:ext cx="3614685" cy="796746"/>
                <a:chOff x="7431317" y="5049000"/>
                <a:chExt cx="3614685" cy="796746"/>
              </a:xfrm>
            </p:grpSpPr>
            <p:sp>
              <p:nvSpPr>
                <p:cNvPr id="27" name="îśľîḑé">
                  <a:extLst>
                    <a:ext uri="{FF2B5EF4-FFF2-40B4-BE49-F238E27FC236}">
                      <a16:creationId xmlns="" xmlns:a16="http://schemas.microsoft.com/office/drawing/2014/main" id="{FE4F530C-B837-495E-B52F-D0D0548CC582}"/>
                    </a:ext>
                  </a:extLst>
                </p:cNvPr>
                <p:cNvSpPr/>
                <p:nvPr/>
              </p:nvSpPr>
              <p:spPr>
                <a:xfrm>
                  <a:off x="7431317" y="5049000"/>
                  <a:ext cx="3603656" cy="395522"/>
                </a:xfrm>
                <a:prstGeom prst="rect">
                  <a:avLst/>
                </a:prstGeom>
              </p:spPr>
              <p:txBody>
                <a:bodyPr wrap="none" lIns="90000" tIns="46800" rIns="90000" bIns="46800" anchor="b" anchorCtr="0">
                  <a:normAutofit/>
                </a:bodyPr>
                <a:lstStyle/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8" name="ïṥ1ídê">
                  <a:extLst>
                    <a:ext uri="{FF2B5EF4-FFF2-40B4-BE49-F238E27FC236}">
                      <a16:creationId xmlns="" xmlns:a16="http://schemas.microsoft.com/office/drawing/2014/main" id="{CA0D8005-92E1-4CE0-BB15-FFE02185EAC6}"/>
                    </a:ext>
                  </a:extLst>
                </p:cNvPr>
                <p:cNvSpPr/>
                <p:nvPr/>
              </p:nvSpPr>
              <p:spPr bwMode="auto">
                <a:xfrm>
                  <a:off x="7442346" y="5444522"/>
                  <a:ext cx="3603656" cy="40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</p:grp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05E86A6-FEC3-4A05-A71B-1BB1BED92B43}"/>
                </a:ext>
              </a:extLst>
            </p:cNvPr>
            <p:cNvCxnSpPr/>
            <p:nvPr/>
          </p:nvCxnSpPr>
          <p:spPr>
            <a:xfrm>
              <a:off x="7538197" y="248947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CB79D968-E628-4384-9CCA-727477AE5A75}"/>
                </a:ext>
              </a:extLst>
            </p:cNvPr>
            <p:cNvCxnSpPr/>
            <p:nvPr/>
          </p:nvCxnSpPr>
          <p:spPr>
            <a:xfrm>
              <a:off x="7538197" y="368246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392AA46-7045-4773-9337-DDF0E2A36150}"/>
                </a:ext>
              </a:extLst>
            </p:cNvPr>
            <p:cNvCxnSpPr/>
            <p:nvPr/>
          </p:nvCxnSpPr>
          <p:spPr>
            <a:xfrm>
              <a:off x="7538197" y="48754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7547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6ae85dfe-0a1e-46cb-b5a9-c24e9f3f56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61714" y="1539000"/>
            <a:ext cx="8068573" cy="4165584"/>
            <a:chOff x="2061714" y="1539000"/>
            <a:chExt cx="8068573" cy="4165584"/>
          </a:xfrm>
        </p:grpSpPr>
        <p:grpSp>
          <p:nvGrpSpPr>
            <p:cNvPr id="6" name="ïŝḻîḓe"/>
            <p:cNvGrpSpPr/>
            <p:nvPr/>
          </p:nvGrpSpPr>
          <p:grpSpPr>
            <a:xfrm>
              <a:off x="5362575" y="1833517"/>
              <a:ext cx="1466851" cy="2867000"/>
              <a:chOff x="5362575" y="1589918"/>
              <a:chExt cx="1466851" cy="2867000"/>
            </a:xfrm>
          </p:grpSpPr>
          <p:sp>
            <p:nvSpPr>
              <p:cNvPr id="33" name="îSlíḑê"/>
              <p:cNvSpPr/>
              <p:nvPr/>
            </p:nvSpPr>
            <p:spPr>
              <a:xfrm>
                <a:off x="5362575" y="2821960"/>
                <a:ext cx="1466851" cy="1634958"/>
              </a:xfrm>
              <a:prstGeom prst="flowChartMagneticDisk">
                <a:avLst/>
              </a:prstGeom>
              <a:solidFill>
                <a:schemeClr val="accent6"/>
              </a:solidFill>
              <a:ln w="76200">
                <a:solidFill>
                  <a:schemeClr val="bg1"/>
                </a:solidFill>
              </a:ln>
              <a:effectLst>
                <a:outerShdw dist="381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ḻiḋé"/>
              <p:cNvSpPr/>
              <p:nvPr/>
            </p:nvSpPr>
            <p:spPr>
              <a:xfrm>
                <a:off x="5362575" y="2411279"/>
                <a:ext cx="1466851" cy="607040"/>
              </a:xfrm>
              <a:prstGeom prst="flowChartMagneticDisk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ḷíḍé"/>
              <p:cNvSpPr/>
              <p:nvPr/>
            </p:nvSpPr>
            <p:spPr>
              <a:xfrm>
                <a:off x="5362575" y="2000599"/>
                <a:ext cx="1466851" cy="607040"/>
              </a:xfrm>
              <a:prstGeom prst="flowChartMagneticDisk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ļíďè"/>
              <p:cNvSpPr/>
              <p:nvPr/>
            </p:nvSpPr>
            <p:spPr>
              <a:xfrm>
                <a:off x="5362575" y="1589918"/>
                <a:ext cx="1466851" cy="607040"/>
              </a:xfrm>
              <a:prstGeom prst="flowChartMagneticDisk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iḋê"/>
            <p:cNvGrpSpPr/>
            <p:nvPr/>
          </p:nvGrpSpPr>
          <p:grpSpPr>
            <a:xfrm>
              <a:off x="9061227" y="1539000"/>
              <a:ext cx="1069060" cy="1069060"/>
              <a:chOff x="9061227" y="1423416"/>
              <a:chExt cx="1069060" cy="1069060"/>
            </a:xfrm>
          </p:grpSpPr>
          <p:sp>
            <p:nvSpPr>
              <p:cNvPr id="31" name="îŝľiďé"/>
              <p:cNvSpPr/>
              <p:nvPr/>
            </p:nvSpPr>
            <p:spPr>
              <a:xfrm>
                <a:off x="9061227" y="1423416"/>
                <a:ext cx="1069060" cy="106906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ŝḻiḓé"/>
              <p:cNvSpPr/>
              <p:nvPr/>
            </p:nvSpPr>
            <p:spPr bwMode="auto">
              <a:xfrm>
                <a:off x="9379952" y="1742541"/>
                <a:ext cx="431610" cy="43080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šļiḍê"/>
            <p:cNvGrpSpPr/>
            <p:nvPr/>
          </p:nvGrpSpPr>
          <p:grpSpPr>
            <a:xfrm>
              <a:off x="2061714" y="1539000"/>
              <a:ext cx="1069060" cy="1069060"/>
              <a:chOff x="2061714" y="1423416"/>
              <a:chExt cx="1069060" cy="1069060"/>
            </a:xfrm>
          </p:grpSpPr>
          <p:sp>
            <p:nvSpPr>
              <p:cNvPr id="29" name="íṡlïḑé"/>
              <p:cNvSpPr/>
              <p:nvPr/>
            </p:nvSpPr>
            <p:spPr>
              <a:xfrm>
                <a:off x="2061714" y="1423416"/>
                <a:ext cx="1069060" cy="106906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$1iḍe"/>
              <p:cNvSpPr/>
              <p:nvPr/>
            </p:nvSpPr>
            <p:spPr bwMode="auto">
              <a:xfrm>
                <a:off x="2388801" y="1778873"/>
                <a:ext cx="435746" cy="35814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1iďê"/>
            <p:cNvGrpSpPr/>
            <p:nvPr/>
          </p:nvGrpSpPr>
          <p:grpSpPr>
            <a:xfrm>
              <a:off x="2061714" y="2625988"/>
              <a:ext cx="2108063" cy="944997"/>
              <a:chOff x="4416940" y="1357493"/>
              <a:chExt cx="2108063" cy="944997"/>
            </a:xfrm>
          </p:grpSpPr>
          <p:sp>
            <p:nvSpPr>
              <p:cNvPr id="27" name="iŝlïď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ś1îḓ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sľiḓe"/>
            <p:cNvGrpSpPr/>
            <p:nvPr/>
          </p:nvGrpSpPr>
          <p:grpSpPr>
            <a:xfrm>
              <a:off x="3936000" y="3672599"/>
              <a:ext cx="2108063" cy="2031985"/>
              <a:chOff x="4070243" y="3557015"/>
              <a:chExt cx="2108063" cy="2031985"/>
            </a:xfrm>
          </p:grpSpPr>
          <p:grpSp>
            <p:nvGrpSpPr>
              <p:cNvPr id="21" name="iśľîḓê"/>
              <p:cNvGrpSpPr/>
              <p:nvPr/>
            </p:nvGrpSpPr>
            <p:grpSpPr>
              <a:xfrm>
                <a:off x="4070243" y="3557015"/>
                <a:ext cx="1069060" cy="1069060"/>
                <a:chOff x="4070243" y="3557015"/>
                <a:chExt cx="1069060" cy="1069060"/>
              </a:xfrm>
            </p:grpSpPr>
            <p:sp>
              <p:nvSpPr>
                <p:cNvPr id="25" name="îŝḷiḑé"/>
                <p:cNvSpPr/>
                <p:nvPr/>
              </p:nvSpPr>
              <p:spPr>
                <a:xfrm>
                  <a:off x="4070243" y="3557015"/>
                  <a:ext cx="1069060" cy="1069060"/>
                </a:xfrm>
                <a:prstGeom prst="ellipse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ṡ1iďe"/>
                <p:cNvSpPr/>
                <p:nvPr/>
              </p:nvSpPr>
              <p:spPr bwMode="auto">
                <a:xfrm>
                  <a:off x="4372496" y="3848275"/>
                  <a:ext cx="464553" cy="447658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ṡlîḓé"/>
              <p:cNvGrpSpPr/>
              <p:nvPr/>
            </p:nvGrpSpPr>
            <p:grpSpPr>
              <a:xfrm>
                <a:off x="4070243" y="4644003"/>
                <a:ext cx="2108063" cy="944997"/>
                <a:chOff x="4416940" y="1357493"/>
                <a:chExt cx="2108063" cy="944997"/>
              </a:xfrm>
            </p:grpSpPr>
            <p:sp>
              <p:nvSpPr>
                <p:cNvPr id="23" name="í$1idê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416940" y="1745091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4" name="íślíď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416940" y="1357493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1" name="ïṧľídè"/>
            <p:cNvGrpSpPr/>
            <p:nvPr/>
          </p:nvGrpSpPr>
          <p:grpSpPr>
            <a:xfrm>
              <a:off x="8022224" y="2625988"/>
              <a:ext cx="2108063" cy="944997"/>
              <a:chOff x="4416940" y="1357493"/>
              <a:chExt cx="2108063" cy="944997"/>
            </a:xfrm>
          </p:grpSpPr>
          <p:sp>
            <p:nvSpPr>
              <p:cNvPr id="19" name="îṥḷï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ŝļíḋ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ïṥḻïdè"/>
            <p:cNvGrpSpPr/>
            <p:nvPr/>
          </p:nvGrpSpPr>
          <p:grpSpPr>
            <a:xfrm>
              <a:off x="6147937" y="3672599"/>
              <a:ext cx="2108063" cy="2031985"/>
              <a:chOff x="6013695" y="3557015"/>
              <a:chExt cx="2108063" cy="2031985"/>
            </a:xfrm>
          </p:grpSpPr>
          <p:grpSp>
            <p:nvGrpSpPr>
              <p:cNvPr id="13" name="ïṣḻiḍé"/>
              <p:cNvGrpSpPr/>
              <p:nvPr/>
            </p:nvGrpSpPr>
            <p:grpSpPr>
              <a:xfrm>
                <a:off x="7052698" y="3557015"/>
                <a:ext cx="1069060" cy="1069060"/>
                <a:chOff x="7052698" y="3557015"/>
                <a:chExt cx="1069060" cy="1069060"/>
              </a:xfrm>
            </p:grpSpPr>
            <p:sp>
              <p:nvSpPr>
                <p:cNvPr id="17" name="ïsļîḑe"/>
                <p:cNvSpPr/>
                <p:nvPr/>
              </p:nvSpPr>
              <p:spPr>
                <a:xfrm>
                  <a:off x="7052698" y="3557015"/>
                  <a:ext cx="1069060" cy="1069060"/>
                </a:xfrm>
                <a:prstGeom prst="ellips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ïSḷiḍé"/>
                <p:cNvSpPr/>
                <p:nvPr/>
              </p:nvSpPr>
              <p:spPr bwMode="auto">
                <a:xfrm>
                  <a:off x="7376202" y="3860692"/>
                  <a:ext cx="462194" cy="461706"/>
                </a:xfrm>
                <a:custGeom>
                  <a:avLst/>
                  <a:gdLst>
                    <a:gd name="T0" fmla="*/ 374 w 400"/>
                    <a:gd name="T1" fmla="*/ 100 h 400"/>
                    <a:gd name="T2" fmla="*/ 301 w 400"/>
                    <a:gd name="T3" fmla="*/ 27 h 400"/>
                    <a:gd name="T4" fmla="*/ 200 w 400"/>
                    <a:gd name="T5" fmla="*/ 0 h 400"/>
                    <a:gd name="T6" fmla="*/ 100 w 400"/>
                    <a:gd name="T7" fmla="*/ 27 h 400"/>
                    <a:gd name="T8" fmla="*/ 27 w 400"/>
                    <a:gd name="T9" fmla="*/ 100 h 400"/>
                    <a:gd name="T10" fmla="*/ 0 w 400"/>
                    <a:gd name="T11" fmla="*/ 200 h 400"/>
                    <a:gd name="T12" fmla="*/ 27 w 400"/>
                    <a:gd name="T13" fmla="*/ 301 h 400"/>
                    <a:gd name="T14" fmla="*/ 100 w 400"/>
                    <a:gd name="T15" fmla="*/ 374 h 400"/>
                    <a:gd name="T16" fmla="*/ 200 w 400"/>
                    <a:gd name="T17" fmla="*/ 400 h 400"/>
                    <a:gd name="T18" fmla="*/ 301 w 400"/>
                    <a:gd name="T19" fmla="*/ 374 h 400"/>
                    <a:gd name="T20" fmla="*/ 374 w 400"/>
                    <a:gd name="T21" fmla="*/ 301 h 400"/>
                    <a:gd name="T22" fmla="*/ 400 w 400"/>
                    <a:gd name="T23" fmla="*/ 200 h 400"/>
                    <a:gd name="T24" fmla="*/ 374 w 400"/>
                    <a:gd name="T25" fmla="*/ 100 h 400"/>
                    <a:gd name="T26" fmla="*/ 330 w 400"/>
                    <a:gd name="T27" fmla="*/ 170 h 400"/>
                    <a:gd name="T28" fmla="*/ 188 w 400"/>
                    <a:gd name="T29" fmla="*/ 311 h 400"/>
                    <a:gd name="T30" fmla="*/ 176 w 400"/>
                    <a:gd name="T31" fmla="*/ 316 h 400"/>
                    <a:gd name="T32" fmla="*/ 165 w 400"/>
                    <a:gd name="T33" fmla="*/ 311 h 400"/>
                    <a:gd name="T34" fmla="*/ 70 w 400"/>
                    <a:gd name="T35" fmla="*/ 217 h 400"/>
                    <a:gd name="T36" fmla="*/ 66 w 400"/>
                    <a:gd name="T37" fmla="*/ 205 h 400"/>
                    <a:gd name="T38" fmla="*/ 70 w 400"/>
                    <a:gd name="T39" fmla="*/ 193 h 400"/>
                    <a:gd name="T40" fmla="*/ 94 w 400"/>
                    <a:gd name="T41" fmla="*/ 170 h 400"/>
                    <a:gd name="T42" fmla="*/ 106 w 400"/>
                    <a:gd name="T43" fmla="*/ 165 h 400"/>
                    <a:gd name="T44" fmla="*/ 118 w 400"/>
                    <a:gd name="T45" fmla="*/ 170 h 400"/>
                    <a:gd name="T46" fmla="*/ 176 w 400"/>
                    <a:gd name="T47" fmla="*/ 229 h 400"/>
                    <a:gd name="T48" fmla="*/ 283 w 400"/>
                    <a:gd name="T49" fmla="*/ 123 h 400"/>
                    <a:gd name="T50" fmla="*/ 295 w 400"/>
                    <a:gd name="T51" fmla="*/ 118 h 400"/>
                    <a:gd name="T52" fmla="*/ 306 w 400"/>
                    <a:gd name="T53" fmla="*/ 123 h 400"/>
                    <a:gd name="T54" fmla="*/ 330 w 400"/>
                    <a:gd name="T55" fmla="*/ 146 h 400"/>
                    <a:gd name="T56" fmla="*/ 335 w 400"/>
                    <a:gd name="T57" fmla="*/ 158 h 400"/>
                    <a:gd name="T58" fmla="*/ 330 w 400"/>
                    <a:gd name="T59" fmla="*/ 170 h 400"/>
                    <a:gd name="T60" fmla="*/ 330 w 400"/>
                    <a:gd name="T61" fmla="*/ 170 h 400"/>
                    <a:gd name="T62" fmla="*/ 330 w 400"/>
                    <a:gd name="T63" fmla="*/ 17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0" h="400">
                      <a:moveTo>
                        <a:pt x="374" y="100"/>
                      </a:moveTo>
                      <a:cubicBezTo>
                        <a:pt x="356" y="69"/>
                        <a:pt x="331" y="45"/>
                        <a:pt x="301" y="27"/>
                      </a:cubicBezTo>
                      <a:cubicBezTo>
                        <a:pt x="270" y="9"/>
                        <a:pt x="237" y="0"/>
                        <a:pt x="200" y="0"/>
                      </a:cubicBezTo>
                      <a:cubicBezTo>
                        <a:pt x="164" y="0"/>
                        <a:pt x="130" y="9"/>
                        <a:pt x="100" y="27"/>
                      </a:cubicBezTo>
                      <a:cubicBezTo>
                        <a:pt x="69" y="45"/>
                        <a:pt x="45" y="69"/>
                        <a:pt x="27" y="100"/>
                      </a:cubicBezTo>
                      <a:cubicBezTo>
                        <a:pt x="9" y="130"/>
                        <a:pt x="0" y="164"/>
                        <a:pt x="0" y="200"/>
                      </a:cubicBezTo>
                      <a:cubicBezTo>
                        <a:pt x="0" y="237"/>
                        <a:pt x="9" y="270"/>
                        <a:pt x="27" y="301"/>
                      </a:cubicBezTo>
                      <a:cubicBezTo>
                        <a:pt x="45" y="331"/>
                        <a:pt x="69" y="356"/>
                        <a:pt x="100" y="374"/>
                      </a:cubicBezTo>
                      <a:cubicBezTo>
                        <a:pt x="130" y="391"/>
                        <a:pt x="164" y="400"/>
                        <a:pt x="200" y="400"/>
                      </a:cubicBezTo>
                      <a:cubicBezTo>
                        <a:pt x="237" y="400"/>
                        <a:pt x="270" y="391"/>
                        <a:pt x="301" y="374"/>
                      </a:cubicBezTo>
                      <a:cubicBezTo>
                        <a:pt x="331" y="356"/>
                        <a:pt x="356" y="331"/>
                        <a:pt x="374" y="301"/>
                      </a:cubicBezTo>
                      <a:cubicBezTo>
                        <a:pt x="392" y="270"/>
                        <a:pt x="400" y="237"/>
                        <a:pt x="400" y="200"/>
                      </a:cubicBezTo>
                      <a:cubicBezTo>
                        <a:pt x="400" y="164"/>
                        <a:pt x="392" y="130"/>
                        <a:pt x="374" y="100"/>
                      </a:cubicBezTo>
                      <a:close/>
                      <a:moveTo>
                        <a:pt x="330" y="170"/>
                      </a:moveTo>
                      <a:cubicBezTo>
                        <a:pt x="188" y="311"/>
                        <a:pt x="188" y="311"/>
                        <a:pt x="188" y="311"/>
                      </a:cubicBezTo>
                      <a:cubicBezTo>
                        <a:pt x="185" y="315"/>
                        <a:pt x="181" y="316"/>
                        <a:pt x="176" y="316"/>
                      </a:cubicBezTo>
                      <a:cubicBezTo>
                        <a:pt x="172" y="316"/>
                        <a:pt x="168" y="315"/>
                        <a:pt x="165" y="311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67" y="214"/>
                        <a:pt x="66" y="210"/>
                        <a:pt x="66" y="205"/>
                      </a:cubicBezTo>
                      <a:cubicBezTo>
                        <a:pt x="66" y="200"/>
                        <a:pt x="67" y="196"/>
                        <a:pt x="70" y="193"/>
                      </a:cubicBezTo>
                      <a:cubicBezTo>
                        <a:pt x="94" y="170"/>
                        <a:pt x="94" y="170"/>
                        <a:pt x="94" y="170"/>
                      </a:cubicBezTo>
                      <a:cubicBezTo>
                        <a:pt x="97" y="166"/>
                        <a:pt x="101" y="165"/>
                        <a:pt x="106" y="165"/>
                      </a:cubicBezTo>
                      <a:cubicBezTo>
                        <a:pt x="110" y="165"/>
                        <a:pt x="114" y="166"/>
                        <a:pt x="118" y="170"/>
                      </a:cubicBezTo>
                      <a:cubicBezTo>
                        <a:pt x="176" y="229"/>
                        <a:pt x="176" y="229"/>
                        <a:pt x="176" y="229"/>
                      </a:cubicBezTo>
                      <a:cubicBezTo>
                        <a:pt x="283" y="123"/>
                        <a:pt x="283" y="123"/>
                        <a:pt x="283" y="123"/>
                      </a:cubicBezTo>
                      <a:cubicBezTo>
                        <a:pt x="286" y="119"/>
                        <a:pt x="290" y="118"/>
                        <a:pt x="295" y="118"/>
                      </a:cubicBezTo>
                      <a:cubicBezTo>
                        <a:pt x="299" y="118"/>
                        <a:pt x="303" y="119"/>
                        <a:pt x="306" y="123"/>
                      </a:cubicBezTo>
                      <a:cubicBezTo>
                        <a:pt x="330" y="146"/>
                        <a:pt x="330" y="146"/>
                        <a:pt x="330" y="146"/>
                      </a:cubicBezTo>
                      <a:cubicBezTo>
                        <a:pt x="333" y="149"/>
                        <a:pt x="335" y="153"/>
                        <a:pt x="335" y="158"/>
                      </a:cubicBezTo>
                      <a:cubicBezTo>
                        <a:pt x="335" y="163"/>
                        <a:pt x="333" y="167"/>
                        <a:pt x="330" y="170"/>
                      </a:cubicBezTo>
                      <a:close/>
                      <a:moveTo>
                        <a:pt x="330" y="170"/>
                      </a:moveTo>
                      <a:cubicBezTo>
                        <a:pt x="330" y="170"/>
                        <a:pt x="330" y="170"/>
                        <a:pt x="330" y="17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ïś1ïde"/>
              <p:cNvGrpSpPr/>
              <p:nvPr/>
            </p:nvGrpSpPr>
            <p:grpSpPr>
              <a:xfrm>
                <a:off x="6013695" y="4644003"/>
                <a:ext cx="2108063" cy="944997"/>
                <a:chOff x="4416940" y="1357493"/>
                <a:chExt cx="2108063" cy="944997"/>
              </a:xfrm>
            </p:grpSpPr>
            <p:sp>
              <p:nvSpPr>
                <p:cNvPr id="15" name="iŝlíḍè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416940" y="1745091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î$ḷîḓ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416940" y="1357493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9419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3CF5A70-5093-4B41-85DB-E05D3ED55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1584427-42ED-4219-9EC0-05CC9D32F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01231F8-FE3E-4D09-B823-FF12AEEE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5a67c4d5-ef5a-4e3c-97b6-3ebc16d1cb1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CE74EDC-7DB5-4005-A7EB-6E2E9D1B899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1499" y="1229751"/>
            <a:ext cx="9689002" cy="4899249"/>
            <a:chOff x="1251499" y="1229751"/>
            <a:chExt cx="9689002" cy="4899249"/>
          </a:xfrm>
        </p:grpSpPr>
        <p:grpSp>
          <p:nvGrpSpPr>
            <p:cNvPr id="6" name="îSḻíde">
              <a:extLst>
                <a:ext uri="{FF2B5EF4-FFF2-40B4-BE49-F238E27FC236}">
                  <a16:creationId xmlns="" xmlns:a16="http://schemas.microsoft.com/office/drawing/2014/main" id="{9ACEB8F7-32A0-4EFF-85E9-610FC82F0CAC}"/>
                </a:ext>
              </a:extLst>
            </p:cNvPr>
            <p:cNvGrpSpPr/>
            <p:nvPr/>
          </p:nvGrpSpPr>
          <p:grpSpPr>
            <a:xfrm>
              <a:off x="5725799" y="5368907"/>
              <a:ext cx="683296" cy="760093"/>
              <a:chOff x="4278313" y="4267200"/>
              <a:chExt cx="550863" cy="612775"/>
            </a:xfrm>
          </p:grpSpPr>
          <p:sp>
            <p:nvSpPr>
              <p:cNvPr id="53" name="iśļïḍe">
                <a:extLst>
                  <a:ext uri="{FF2B5EF4-FFF2-40B4-BE49-F238E27FC236}">
                    <a16:creationId xmlns="" xmlns:a16="http://schemas.microsoft.com/office/drawing/2014/main" id="{00D28628-F0A6-44E6-B830-18046AFCF901}"/>
                  </a:ext>
                </a:extLst>
              </p:cNvPr>
              <p:cNvSpPr/>
              <p:nvPr/>
            </p:nvSpPr>
            <p:spPr bwMode="auto">
              <a:xfrm>
                <a:off x="4297363" y="4476750"/>
                <a:ext cx="512763" cy="403225"/>
              </a:xfrm>
              <a:custGeom>
                <a:avLst/>
                <a:gdLst/>
                <a:ahLst/>
                <a:cxnLst>
                  <a:cxn ang="0">
                    <a:pos x="160" y="254"/>
                  </a:cxn>
                  <a:cxn ang="0">
                    <a:pos x="323" y="0"/>
                  </a:cxn>
                  <a:cxn ang="0">
                    <a:pos x="0" y="0"/>
                  </a:cxn>
                  <a:cxn ang="0">
                    <a:pos x="160" y="254"/>
                  </a:cxn>
                </a:cxnLst>
                <a:rect l="0" t="0" r="r" b="b"/>
                <a:pathLst>
                  <a:path w="323" h="254">
                    <a:moveTo>
                      <a:pt x="160" y="254"/>
                    </a:moveTo>
                    <a:lnTo>
                      <a:pt x="323" y="0"/>
                    </a:lnTo>
                    <a:lnTo>
                      <a:pt x="0" y="0"/>
                    </a:lnTo>
                    <a:lnTo>
                      <a:pt x="160" y="254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şļiḓé">
                <a:extLst>
                  <a:ext uri="{FF2B5EF4-FFF2-40B4-BE49-F238E27FC236}">
                    <a16:creationId xmlns="" xmlns:a16="http://schemas.microsoft.com/office/drawing/2014/main" id="{1F4551BD-1941-4DD7-B843-FE7C38FC1B1D}"/>
                  </a:ext>
                </a:extLst>
              </p:cNvPr>
              <p:cNvSpPr/>
              <p:nvPr/>
            </p:nvSpPr>
            <p:spPr bwMode="auto">
              <a:xfrm>
                <a:off x="4465638" y="4735513"/>
                <a:ext cx="176213" cy="144462"/>
              </a:xfrm>
              <a:custGeom>
                <a:avLst/>
                <a:gdLst/>
                <a:ahLst/>
                <a:cxnLst>
                  <a:cxn ang="0">
                    <a:pos x="19" y="8"/>
                  </a:cxn>
                  <a:cxn ang="0">
                    <a:pos x="0" y="1"/>
                  </a:cxn>
                  <a:cxn ang="0">
                    <a:pos x="19" y="32"/>
                  </a:cxn>
                  <a:cxn ang="0">
                    <a:pos x="39" y="0"/>
                  </a:cxn>
                  <a:cxn ang="0">
                    <a:pos x="19" y="8"/>
                  </a:cxn>
                </a:cxnLst>
                <a:rect l="0" t="0" r="r" b="b"/>
                <a:pathLst>
                  <a:path w="39" h="32">
                    <a:moveTo>
                      <a:pt x="19" y="8"/>
                    </a:moveTo>
                    <a:cubicBezTo>
                      <a:pt x="11" y="8"/>
                      <a:pt x="4" y="5"/>
                      <a:pt x="0" y="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6" y="5"/>
                      <a:pt x="28" y="8"/>
                      <a:pt x="19" y="8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ļíḑê">
                <a:extLst>
                  <a:ext uri="{FF2B5EF4-FFF2-40B4-BE49-F238E27FC236}">
                    <a16:creationId xmlns="" xmlns:a16="http://schemas.microsoft.com/office/drawing/2014/main" id="{71DB6E11-463B-4D4D-A3BC-22749475DDB7}"/>
                  </a:ext>
                </a:extLst>
              </p:cNvPr>
              <p:cNvSpPr/>
              <p:nvPr/>
            </p:nvSpPr>
            <p:spPr bwMode="auto">
              <a:xfrm>
                <a:off x="4278313" y="4267200"/>
                <a:ext cx="550863" cy="31432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śḻîḑé">
                <a:extLst>
                  <a:ext uri="{FF2B5EF4-FFF2-40B4-BE49-F238E27FC236}">
                    <a16:creationId xmlns="" xmlns:a16="http://schemas.microsoft.com/office/drawing/2014/main" id="{CE8F8EA4-51DD-49E7-A8C9-7B62369E1F26}"/>
                  </a:ext>
                </a:extLst>
              </p:cNvPr>
              <p:cNvSpPr/>
              <p:nvPr/>
            </p:nvSpPr>
            <p:spPr bwMode="auto">
              <a:xfrm>
                <a:off x="4456113" y="4367213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šḻíḍé">
              <a:extLst>
                <a:ext uri="{FF2B5EF4-FFF2-40B4-BE49-F238E27FC236}">
                  <a16:creationId xmlns="" xmlns:a16="http://schemas.microsoft.com/office/drawing/2014/main" id="{0C9C78CC-42E0-48DF-8A35-9EB1D75F1824}"/>
                </a:ext>
              </a:extLst>
            </p:cNvPr>
            <p:cNvGrpSpPr/>
            <p:nvPr/>
          </p:nvGrpSpPr>
          <p:grpSpPr>
            <a:xfrm>
              <a:off x="4262719" y="4311475"/>
              <a:ext cx="2189697" cy="1211028"/>
              <a:chOff x="3098801" y="3414713"/>
              <a:chExt cx="1765300" cy="976312"/>
            </a:xfrm>
          </p:grpSpPr>
          <p:sp>
            <p:nvSpPr>
              <p:cNvPr id="47" name="íṥľiḑê">
                <a:extLst>
                  <a:ext uri="{FF2B5EF4-FFF2-40B4-BE49-F238E27FC236}">
                    <a16:creationId xmlns="" xmlns:a16="http://schemas.microsoft.com/office/drawing/2014/main" id="{D250A5B4-0904-4D93-A9FD-41B7282C8E64}"/>
                  </a:ext>
                </a:extLst>
              </p:cNvPr>
              <p:cNvSpPr/>
              <p:nvPr/>
            </p:nvSpPr>
            <p:spPr bwMode="auto">
              <a:xfrm>
                <a:off x="3098801" y="3414713"/>
                <a:ext cx="1765300" cy="7937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ṣ1íḋè">
                <a:extLst>
                  <a:ext uri="{FF2B5EF4-FFF2-40B4-BE49-F238E27FC236}">
                    <a16:creationId xmlns="" xmlns:a16="http://schemas.microsoft.com/office/drawing/2014/main" id="{793699B1-88B3-4210-9902-7DFE31569F81}"/>
                  </a:ext>
                </a:extLst>
              </p:cNvPr>
              <p:cNvSpPr/>
              <p:nvPr/>
            </p:nvSpPr>
            <p:spPr bwMode="auto">
              <a:xfrm>
                <a:off x="4278313" y="3443288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lïḓê">
                <a:extLst>
                  <a:ext uri="{FF2B5EF4-FFF2-40B4-BE49-F238E27FC236}">
                    <a16:creationId xmlns="" xmlns:a16="http://schemas.microsoft.com/office/drawing/2014/main" id="{4C610F06-E76A-40FC-ABAA-7CD0AFD92989}"/>
                  </a:ext>
                </a:extLst>
              </p:cNvPr>
              <p:cNvSpPr/>
              <p:nvPr/>
            </p:nvSpPr>
            <p:spPr bwMode="auto">
              <a:xfrm>
                <a:off x="4314826" y="3475038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ļîďê">
                <a:extLst>
                  <a:ext uri="{FF2B5EF4-FFF2-40B4-BE49-F238E27FC236}">
                    <a16:creationId xmlns="" xmlns:a16="http://schemas.microsoft.com/office/drawing/2014/main" id="{D178796D-A6A6-4FDF-920D-7F776CBEBD87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50863" cy="7604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8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8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8"/>
                      <a:pt x="61" y="168"/>
                    </a:cubicBezTo>
                    <a:cubicBezTo>
                      <a:pt x="27" y="168"/>
                      <a:pt x="0" y="153"/>
                      <a:pt x="0" y="13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ṩ1ïdê">
                <a:extLst>
                  <a:ext uri="{FF2B5EF4-FFF2-40B4-BE49-F238E27FC236}">
                    <a16:creationId xmlns="" xmlns:a16="http://schemas.microsoft.com/office/drawing/2014/main" id="{0CD0B224-862D-4528-9A70-0F7B67250A0F}"/>
                  </a:ext>
                </a:extLst>
              </p:cNvPr>
              <p:cNvSpPr/>
              <p:nvPr/>
            </p:nvSpPr>
            <p:spPr bwMode="auto">
              <a:xfrm>
                <a:off x="4456113" y="3546475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ṥḷïḑê">
                <a:extLst>
                  <a:ext uri="{FF2B5EF4-FFF2-40B4-BE49-F238E27FC236}">
                    <a16:creationId xmlns="" xmlns:a16="http://schemas.microsoft.com/office/drawing/2014/main" id="{DE7DB3F8-9D22-4BD6-A18C-D92F6739C69E}"/>
                  </a:ext>
                </a:extLst>
              </p:cNvPr>
              <p:cNvSpPr/>
              <p:nvPr/>
            </p:nvSpPr>
            <p:spPr bwMode="auto">
              <a:xfrm>
                <a:off x="4278313" y="3602038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8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1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8"/>
                    </a:cubicBezTo>
                    <a:cubicBezTo>
                      <a:pt x="27" y="37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50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lîḓe">
              <a:extLst>
                <a:ext uri="{FF2B5EF4-FFF2-40B4-BE49-F238E27FC236}">
                  <a16:creationId xmlns="" xmlns:a16="http://schemas.microsoft.com/office/drawing/2014/main" id="{F1498E9A-1A7F-4890-BE52-BE452E12109D}"/>
                </a:ext>
              </a:extLst>
            </p:cNvPr>
            <p:cNvGrpSpPr/>
            <p:nvPr/>
          </p:nvGrpSpPr>
          <p:grpSpPr>
            <a:xfrm>
              <a:off x="5731707" y="3250100"/>
              <a:ext cx="2197574" cy="1214967"/>
              <a:chOff x="4283076" y="2559050"/>
              <a:chExt cx="1771650" cy="979488"/>
            </a:xfrm>
          </p:grpSpPr>
          <p:sp>
            <p:nvSpPr>
              <p:cNvPr id="40" name="îṡľïde">
                <a:extLst>
                  <a:ext uri="{FF2B5EF4-FFF2-40B4-BE49-F238E27FC236}">
                    <a16:creationId xmlns="" xmlns:a16="http://schemas.microsoft.com/office/drawing/2014/main" id="{426D47CC-0892-47B0-A049-C1485E7ABD67}"/>
                  </a:ext>
                </a:extLst>
              </p:cNvPr>
              <p:cNvSpPr/>
              <p:nvPr/>
            </p:nvSpPr>
            <p:spPr bwMode="auto">
              <a:xfrm>
                <a:off x="4283076" y="2559050"/>
                <a:ext cx="1771650" cy="792162"/>
              </a:xfrm>
              <a:custGeom>
                <a:avLst/>
                <a:gdLst/>
                <a:ahLst/>
                <a:cxnLst>
                  <a:cxn ang="0">
                    <a:pos x="390" y="0"/>
                  </a:cxn>
                  <a:cxn ang="0">
                    <a:pos x="69" y="0"/>
                  </a:cxn>
                  <a:cxn ang="0">
                    <a:pos x="0" y="41"/>
                  </a:cxn>
                  <a:cxn ang="0">
                    <a:pos x="0" y="175"/>
                  </a:cxn>
                  <a:cxn ang="0">
                    <a:pos x="69" y="134"/>
                  </a:cxn>
                  <a:cxn ang="0">
                    <a:pos x="379" y="134"/>
                  </a:cxn>
                  <a:cxn ang="0">
                    <a:pos x="390" y="0"/>
                  </a:cxn>
                </a:cxnLst>
                <a:rect l="0" t="0" r="r" b="b"/>
                <a:pathLst>
                  <a:path w="390" h="175">
                    <a:moveTo>
                      <a:pt x="390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21" y="0"/>
                      <a:pt x="0" y="22"/>
                      <a:pt x="0" y="4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56"/>
                      <a:pt x="21" y="134"/>
                      <a:pt x="69" y="134"/>
                    </a:cubicBezTo>
                    <a:cubicBezTo>
                      <a:pt x="379" y="134"/>
                      <a:pt x="379" y="134"/>
                      <a:pt x="379" y="134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lídé">
                <a:extLst>
                  <a:ext uri="{FF2B5EF4-FFF2-40B4-BE49-F238E27FC236}">
                    <a16:creationId xmlns="" xmlns:a16="http://schemas.microsoft.com/office/drawing/2014/main" id="{27B761FB-6F67-4482-93A2-137AF67B9990}"/>
                  </a:ext>
                </a:extLst>
              </p:cNvPr>
              <p:cNvSpPr/>
              <p:nvPr/>
            </p:nvSpPr>
            <p:spPr bwMode="auto">
              <a:xfrm>
                <a:off x="4324351" y="2590800"/>
                <a:ext cx="54451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ṥľiḋè">
                <a:extLst>
                  <a:ext uri="{FF2B5EF4-FFF2-40B4-BE49-F238E27FC236}">
                    <a16:creationId xmlns="" xmlns:a16="http://schemas.microsoft.com/office/drawing/2014/main" id="{1654BFE6-0AB4-4142-A390-34841622CEA1}"/>
                  </a:ext>
                </a:extLst>
              </p:cNvPr>
              <p:cNvSpPr/>
              <p:nvPr/>
            </p:nvSpPr>
            <p:spPr bwMode="auto">
              <a:xfrm>
                <a:off x="4356101" y="2622550"/>
                <a:ext cx="481013" cy="249237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ŝḷîḓe">
                <a:extLst>
                  <a:ext uri="{FF2B5EF4-FFF2-40B4-BE49-F238E27FC236}">
                    <a16:creationId xmlns="" xmlns:a16="http://schemas.microsoft.com/office/drawing/2014/main" id="{8477F791-8568-4CC3-84D8-E10EB329E540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3E9FD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ḋê">
                <a:extLst>
                  <a:ext uri="{FF2B5EF4-FFF2-40B4-BE49-F238E27FC236}">
                    <a16:creationId xmlns="" xmlns:a16="http://schemas.microsoft.com/office/drawing/2014/main" id="{21B8DCF9-2AAA-4834-A256-D58B6B3BDFB2}"/>
                  </a:ext>
                </a:extLst>
              </p:cNvPr>
              <p:cNvSpPr/>
              <p:nvPr/>
            </p:nvSpPr>
            <p:spPr bwMode="auto">
              <a:xfrm>
                <a:off x="4497388" y="2689225"/>
                <a:ext cx="200025" cy="11906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lídè">
                <a:extLst>
                  <a:ext uri="{FF2B5EF4-FFF2-40B4-BE49-F238E27FC236}">
                    <a16:creationId xmlns="" xmlns:a16="http://schemas.microsoft.com/office/drawing/2014/main" id="{E79185E7-BF30-4A6F-8C50-3EBA1C5E476E}"/>
                  </a:ext>
                </a:extLst>
              </p:cNvPr>
              <p:cNvSpPr/>
              <p:nvPr/>
            </p:nvSpPr>
            <p:spPr bwMode="auto">
              <a:xfrm>
                <a:off x="4324351" y="2744788"/>
                <a:ext cx="544513" cy="765175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120" y="0"/>
                  </a:cxn>
                  <a:cxn ang="0">
                    <a:pos x="60" y="35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0" y="169"/>
                  </a:cxn>
                  <a:cxn ang="0">
                    <a:pos x="120" y="134"/>
                  </a:cxn>
                  <a:cxn ang="0">
                    <a:pos x="120" y="0"/>
                  </a:cxn>
                </a:cxnLst>
                <a:rect l="0" t="0" r="r" b="b"/>
                <a:pathLst>
                  <a:path w="120" h="169">
                    <a:moveTo>
                      <a:pt x="120" y="0"/>
                    </a:move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9"/>
                      <a:pt x="93" y="35"/>
                      <a:pt x="60" y="35"/>
                    </a:cubicBezTo>
                    <a:cubicBezTo>
                      <a:pt x="27" y="35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0" y="169"/>
                    </a:cubicBezTo>
                    <a:cubicBezTo>
                      <a:pt x="93" y="169"/>
                      <a:pt x="120" y="153"/>
                      <a:pt x="120" y="134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1íḓe">
                <a:extLst>
                  <a:ext uri="{FF2B5EF4-FFF2-40B4-BE49-F238E27FC236}">
                    <a16:creationId xmlns="" xmlns:a16="http://schemas.microsoft.com/office/drawing/2014/main" id="{2625323A-A4EE-44A8-B40B-98E7817DE645}"/>
                  </a:ext>
                </a:extLst>
              </p:cNvPr>
              <p:cNvSpPr/>
              <p:nvPr/>
            </p:nvSpPr>
            <p:spPr bwMode="auto">
              <a:xfrm>
                <a:off x="4283076" y="2744788"/>
                <a:ext cx="585788" cy="793750"/>
              </a:xfrm>
              <a:custGeom>
                <a:avLst/>
                <a:gdLst/>
                <a:ahLst/>
                <a:cxnLst>
                  <a:cxn ang="0">
                    <a:pos x="129" y="134"/>
                  </a:cxn>
                  <a:cxn ang="0">
                    <a:pos x="69" y="173"/>
                  </a:cxn>
                  <a:cxn ang="0">
                    <a:pos x="0" y="134"/>
                  </a:cxn>
                  <a:cxn ang="0">
                    <a:pos x="0" y="0"/>
                  </a:cxn>
                  <a:cxn ang="0">
                    <a:pos x="69" y="39"/>
                  </a:cxn>
                  <a:cxn ang="0">
                    <a:pos x="129" y="0"/>
                  </a:cxn>
                  <a:cxn ang="0">
                    <a:pos x="129" y="134"/>
                  </a:cxn>
                </a:cxnLst>
                <a:rect l="0" t="0" r="r" b="b"/>
                <a:pathLst>
                  <a:path w="129" h="175">
                    <a:moveTo>
                      <a:pt x="129" y="134"/>
                    </a:moveTo>
                    <a:cubicBezTo>
                      <a:pt x="129" y="153"/>
                      <a:pt x="102" y="172"/>
                      <a:pt x="69" y="173"/>
                    </a:cubicBezTo>
                    <a:cubicBezTo>
                      <a:pt x="27" y="175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27" y="41"/>
                      <a:pt x="69" y="39"/>
                    </a:cubicBezTo>
                    <a:cubicBezTo>
                      <a:pt x="102" y="38"/>
                      <a:pt x="129" y="19"/>
                      <a:pt x="129" y="0"/>
                    </a:cubicBezTo>
                    <a:lnTo>
                      <a:pt x="129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50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ṡľiďè">
              <a:extLst>
                <a:ext uri="{FF2B5EF4-FFF2-40B4-BE49-F238E27FC236}">
                  <a16:creationId xmlns="" xmlns:a16="http://schemas.microsoft.com/office/drawing/2014/main" id="{C2B28094-6205-4984-9200-8A8C423C1026}"/>
                </a:ext>
              </a:extLst>
            </p:cNvPr>
            <p:cNvGrpSpPr/>
            <p:nvPr/>
          </p:nvGrpSpPr>
          <p:grpSpPr>
            <a:xfrm>
              <a:off x="4262719" y="2192668"/>
              <a:ext cx="2189697" cy="1209058"/>
              <a:chOff x="3098801" y="1706563"/>
              <a:chExt cx="1765300" cy="974724"/>
            </a:xfrm>
          </p:grpSpPr>
          <p:sp>
            <p:nvSpPr>
              <p:cNvPr id="33" name="îSľîḋè">
                <a:extLst>
                  <a:ext uri="{FF2B5EF4-FFF2-40B4-BE49-F238E27FC236}">
                    <a16:creationId xmlns="" xmlns:a16="http://schemas.microsoft.com/office/drawing/2014/main" id="{26B27B50-5E85-4C74-B44A-750DF4204C18}"/>
                  </a:ext>
                </a:extLst>
              </p:cNvPr>
              <p:cNvSpPr/>
              <p:nvPr/>
            </p:nvSpPr>
            <p:spPr bwMode="auto">
              <a:xfrm>
                <a:off x="3098801" y="1706563"/>
                <a:ext cx="1765300" cy="7921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1" y="0"/>
                  </a:cxn>
                  <a:cxn ang="0">
                    <a:pos x="389" y="41"/>
                  </a:cxn>
                  <a:cxn ang="0">
                    <a:pos x="389" y="175"/>
                  </a:cxn>
                  <a:cxn ang="0">
                    <a:pos x="321" y="134"/>
                  </a:cxn>
                  <a:cxn ang="0">
                    <a:pos x="10" y="134"/>
                  </a:cxn>
                  <a:cxn ang="0">
                    <a:pos x="0" y="0"/>
                  </a:cxn>
                </a:cxnLst>
                <a:rect l="0" t="0" r="r" b="b"/>
                <a:pathLst>
                  <a:path w="389" h="175">
                    <a:moveTo>
                      <a:pt x="0" y="0"/>
                    </a:moveTo>
                    <a:cubicBezTo>
                      <a:pt x="321" y="0"/>
                      <a:pt x="321" y="0"/>
                      <a:pt x="321" y="0"/>
                    </a:cubicBezTo>
                    <a:cubicBezTo>
                      <a:pt x="369" y="0"/>
                      <a:pt x="389" y="22"/>
                      <a:pt x="389" y="41"/>
                    </a:cubicBezTo>
                    <a:cubicBezTo>
                      <a:pt x="389" y="175"/>
                      <a:pt x="389" y="175"/>
                      <a:pt x="389" y="175"/>
                    </a:cubicBezTo>
                    <a:cubicBezTo>
                      <a:pt x="389" y="156"/>
                      <a:pt x="369" y="134"/>
                      <a:pt x="321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sľíḓê">
                <a:extLst>
                  <a:ext uri="{FF2B5EF4-FFF2-40B4-BE49-F238E27FC236}">
                    <a16:creationId xmlns="" xmlns:a16="http://schemas.microsoft.com/office/drawing/2014/main" id="{ABC1CF6D-2B93-4278-9435-30310331D3E4}"/>
                  </a:ext>
                </a:extLst>
              </p:cNvPr>
              <p:cNvSpPr/>
              <p:nvPr/>
            </p:nvSpPr>
            <p:spPr bwMode="auto">
              <a:xfrm>
                <a:off x="4278313" y="1735931"/>
                <a:ext cx="550863" cy="312737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sḷíde">
                <a:extLst>
                  <a:ext uri="{FF2B5EF4-FFF2-40B4-BE49-F238E27FC236}">
                    <a16:creationId xmlns="" xmlns:a16="http://schemas.microsoft.com/office/drawing/2014/main" id="{1A2BF64B-23AD-478D-A2A4-D153DE8299ED}"/>
                  </a:ext>
                </a:extLst>
              </p:cNvPr>
              <p:cNvSpPr/>
              <p:nvPr/>
            </p:nvSpPr>
            <p:spPr bwMode="auto">
              <a:xfrm>
                <a:off x="4314826" y="1772444"/>
                <a:ext cx="481013" cy="24447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ļîḑé">
                <a:extLst>
                  <a:ext uri="{FF2B5EF4-FFF2-40B4-BE49-F238E27FC236}">
                    <a16:creationId xmlns="" xmlns:a16="http://schemas.microsoft.com/office/drawing/2014/main" id="{8E14FC8F-CFB2-487C-A4C5-651231F92C5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34"/>
                  </a:cxn>
                  <a:cxn ang="0">
                    <a:pos x="121" y="0"/>
                  </a:cxn>
                  <a:cxn ang="0">
                    <a:pos x="121" y="134"/>
                  </a:cxn>
                  <a:cxn ang="0">
                    <a:pos x="61" y="169"/>
                  </a:cxn>
                  <a:cxn ang="0">
                    <a:pos x="0" y="134"/>
                  </a:cxn>
                  <a:cxn ang="0">
                    <a:pos x="0" y="0"/>
                  </a:cxn>
                </a:cxnLst>
                <a:rect l="0" t="0" r="r" b="b"/>
                <a:pathLst>
                  <a:path w="121" h="169">
                    <a:moveTo>
                      <a:pt x="0" y="0"/>
                    </a:moveTo>
                    <a:cubicBezTo>
                      <a:pt x="0" y="19"/>
                      <a:pt x="27" y="34"/>
                      <a:pt x="61" y="34"/>
                    </a:cubicBezTo>
                    <a:cubicBezTo>
                      <a:pt x="94" y="34"/>
                      <a:pt x="121" y="19"/>
                      <a:pt x="121" y="0"/>
                    </a:cubicBez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1" y="153"/>
                      <a:pt x="94" y="169"/>
                      <a:pt x="61" y="169"/>
                    </a:cubicBezTo>
                    <a:cubicBezTo>
                      <a:pt x="27" y="169"/>
                      <a:pt x="0" y="153"/>
                      <a:pt x="0" y="1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EFAD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sľiḍè">
                <a:extLst>
                  <a:ext uri="{FF2B5EF4-FFF2-40B4-BE49-F238E27FC236}">
                    <a16:creationId xmlns="" xmlns:a16="http://schemas.microsoft.com/office/drawing/2014/main" id="{C945FE6C-EC1E-4FA3-AFDA-C88D09FC33A1}"/>
                  </a:ext>
                </a:extLst>
              </p:cNvPr>
              <p:cNvSpPr/>
              <p:nvPr/>
            </p:nvSpPr>
            <p:spPr bwMode="auto">
              <a:xfrm>
                <a:off x="4456113" y="1836738"/>
                <a:ext cx="200025" cy="1143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ḻîdé">
                <a:extLst>
                  <a:ext uri="{FF2B5EF4-FFF2-40B4-BE49-F238E27FC236}">
                    <a16:creationId xmlns="" xmlns:a16="http://schemas.microsoft.com/office/drawing/2014/main" id="{B2E7D6E4-4BD9-482F-B1FC-5F307D5A4401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50863" cy="765175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34"/>
                  </a:cxn>
                  <a:cxn ang="0">
                    <a:pos x="61" y="169"/>
                  </a:cxn>
                  <a:cxn ang="0">
                    <a:pos x="121" y="134"/>
                  </a:cxn>
                  <a:cxn ang="0">
                    <a:pos x="121" y="0"/>
                  </a:cxn>
                </a:cxnLst>
                <a:rect l="0" t="0" r="r" b="b"/>
                <a:pathLst>
                  <a:path w="121" h="169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53"/>
                      <a:pt x="27" y="169"/>
                      <a:pt x="61" y="169"/>
                    </a:cubicBezTo>
                    <a:cubicBezTo>
                      <a:pt x="94" y="169"/>
                      <a:pt x="121" y="153"/>
                      <a:pt x="121" y="134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$ḷiḑe">
                <a:extLst>
                  <a:ext uri="{FF2B5EF4-FFF2-40B4-BE49-F238E27FC236}">
                    <a16:creationId xmlns="" xmlns:a16="http://schemas.microsoft.com/office/drawing/2014/main" id="{5B209AC3-807A-4BF8-8CEA-48ABD3EEDB6A}"/>
                  </a:ext>
                </a:extLst>
              </p:cNvPr>
              <p:cNvSpPr/>
              <p:nvPr/>
            </p:nvSpPr>
            <p:spPr bwMode="auto">
              <a:xfrm>
                <a:off x="4278313" y="1892300"/>
                <a:ext cx="585788" cy="788987"/>
              </a:xfrm>
              <a:custGeom>
                <a:avLst/>
                <a:gdLst/>
                <a:ahLst/>
                <a:cxnLst>
                  <a:cxn ang="0">
                    <a:pos x="0" y="134"/>
                  </a:cxn>
                  <a:cxn ang="0">
                    <a:pos x="61" y="173"/>
                  </a:cxn>
                  <a:cxn ang="0">
                    <a:pos x="129" y="134"/>
                  </a:cxn>
                  <a:cxn ang="0">
                    <a:pos x="129" y="0"/>
                  </a:cxn>
                  <a:cxn ang="0">
                    <a:pos x="61" y="39"/>
                  </a:cxn>
                  <a:cxn ang="0">
                    <a:pos x="0" y="0"/>
                  </a:cxn>
                  <a:cxn ang="0">
                    <a:pos x="0" y="134"/>
                  </a:cxn>
                </a:cxnLst>
                <a:rect l="0" t="0" r="r" b="b"/>
                <a:pathLst>
                  <a:path w="129" h="174">
                    <a:moveTo>
                      <a:pt x="0" y="134"/>
                    </a:moveTo>
                    <a:cubicBezTo>
                      <a:pt x="0" y="153"/>
                      <a:pt x="27" y="172"/>
                      <a:pt x="61" y="173"/>
                    </a:cubicBezTo>
                    <a:cubicBezTo>
                      <a:pt x="102" y="174"/>
                      <a:pt x="129" y="153"/>
                      <a:pt x="129" y="134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9"/>
                      <a:pt x="102" y="40"/>
                      <a:pt x="61" y="39"/>
                    </a:cubicBezTo>
                    <a:cubicBezTo>
                      <a:pt x="27" y="38"/>
                      <a:pt x="0" y="19"/>
                      <a:pt x="0" y="0"/>
                    </a:cubicBezTo>
                    <a:lnTo>
                      <a:pt x="0" y="134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50000">
                    <a:schemeClr val="accent3">
                      <a:lumMod val="60000"/>
                      <a:lumOff val="40000"/>
                    </a:schemeClr>
                  </a:gs>
                  <a:gs pos="100000">
                    <a:schemeClr val="accent3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îşļîḍe">
              <a:extLst>
                <a:ext uri="{FF2B5EF4-FFF2-40B4-BE49-F238E27FC236}">
                  <a16:creationId xmlns="" xmlns:a16="http://schemas.microsoft.com/office/drawing/2014/main" id="{EE95FA38-1331-4883-A708-A279ACE39FC6}"/>
                </a:ext>
              </a:extLst>
            </p:cNvPr>
            <p:cNvGrpSpPr/>
            <p:nvPr/>
          </p:nvGrpSpPr>
          <p:grpSpPr>
            <a:xfrm>
              <a:off x="4920090" y="4518220"/>
              <a:ext cx="309157" cy="330817"/>
              <a:chOff x="3911601" y="3687763"/>
              <a:chExt cx="249238" cy="266700"/>
            </a:xfrm>
            <a:solidFill>
              <a:schemeClr val="bg1"/>
            </a:solidFill>
          </p:grpSpPr>
          <p:sp>
            <p:nvSpPr>
              <p:cNvPr id="29" name="í$ļíḍe">
                <a:extLst>
                  <a:ext uri="{FF2B5EF4-FFF2-40B4-BE49-F238E27FC236}">
                    <a16:creationId xmlns="" xmlns:a16="http://schemas.microsoft.com/office/drawing/2014/main" id="{3BBD74D5-EF8E-47C5-BA09-B152A20B81BF}"/>
                  </a:ext>
                </a:extLst>
              </p:cNvPr>
              <p:cNvSpPr/>
              <p:nvPr/>
            </p:nvSpPr>
            <p:spPr bwMode="auto">
              <a:xfrm>
                <a:off x="3911601" y="3832225"/>
                <a:ext cx="104775" cy="12223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21" y="0"/>
                  </a:cxn>
                  <a:cxn ang="0">
                    <a:pos x="23" y="2"/>
                  </a:cxn>
                  <a:cxn ang="0">
                    <a:pos x="21" y="3"/>
                  </a:cxn>
                  <a:cxn ang="0">
                    <a:pos x="2" y="3"/>
                  </a:cxn>
                  <a:cxn ang="0">
                    <a:pos x="2" y="26"/>
                  </a:cxn>
                  <a:cxn ang="0">
                    <a:pos x="1" y="27"/>
                  </a:cxn>
                  <a:cxn ang="0">
                    <a:pos x="0" y="26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23" h="27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3" y="1"/>
                      <a:pt x="23" y="2"/>
                    </a:cubicBezTo>
                    <a:cubicBezTo>
                      <a:pt x="23" y="2"/>
                      <a:pt x="22" y="3"/>
                      <a:pt x="2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1" y="27"/>
                    </a:cubicBezTo>
                    <a:cubicBezTo>
                      <a:pt x="0" y="27"/>
                      <a:pt x="0" y="27"/>
                      <a:pt x="0" y="2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$ḷiďe">
                <a:extLst>
                  <a:ext uri="{FF2B5EF4-FFF2-40B4-BE49-F238E27FC236}">
                    <a16:creationId xmlns="" xmlns:a16="http://schemas.microsoft.com/office/drawing/2014/main" id="{6882016F-B66C-48E5-A434-6E4A3AA0E29F}"/>
                  </a:ext>
                </a:extLst>
              </p:cNvPr>
              <p:cNvSpPr/>
              <p:nvPr/>
            </p:nvSpPr>
            <p:spPr bwMode="auto">
              <a:xfrm>
                <a:off x="3919538" y="3697288"/>
                <a:ext cx="41275" cy="13017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5"/>
                  </a:cxn>
                  <a:cxn ang="0">
                    <a:pos x="4" y="29"/>
                  </a:cxn>
                  <a:cxn ang="0">
                    <a:pos x="9" y="25"/>
                  </a:cxn>
                </a:cxnLst>
                <a:rect l="0" t="0" r="r" b="b"/>
                <a:pathLst>
                  <a:path w="9" h="29">
                    <a:moveTo>
                      <a:pt x="9" y="25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7"/>
                      <a:pt x="2" y="29"/>
                      <a:pt x="4" y="29"/>
                    </a:cubicBezTo>
                    <a:cubicBezTo>
                      <a:pt x="7" y="29"/>
                      <a:pt x="9" y="27"/>
                      <a:pt x="9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ľîḋe">
                <a:extLst>
                  <a:ext uri="{FF2B5EF4-FFF2-40B4-BE49-F238E27FC236}">
                    <a16:creationId xmlns="" xmlns:a16="http://schemas.microsoft.com/office/drawing/2014/main" id="{C6CBD98E-F1F0-41B9-8098-15C2FEA43038}"/>
                  </a:ext>
                </a:extLst>
              </p:cNvPr>
              <p:cNvSpPr/>
              <p:nvPr/>
            </p:nvSpPr>
            <p:spPr bwMode="auto">
              <a:xfrm>
                <a:off x="3975101" y="3687763"/>
                <a:ext cx="158750" cy="266700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4" y="58"/>
                  </a:cxn>
                  <a:cxn ang="0">
                    <a:pos x="7" y="59"/>
                  </a:cxn>
                  <a:cxn ang="0">
                    <a:pos x="10" y="57"/>
                  </a:cxn>
                  <a:cxn ang="0">
                    <a:pos x="19" y="43"/>
                  </a:cxn>
                  <a:cxn ang="0">
                    <a:pos x="34" y="43"/>
                  </a:cxn>
                  <a:cxn ang="0">
                    <a:pos x="35" y="42"/>
                  </a:cxn>
                  <a:cxn ang="0">
                    <a:pos x="35" y="32"/>
                  </a:cxn>
                  <a:cxn ang="0">
                    <a:pos x="24" y="14"/>
                  </a:cxn>
                  <a:cxn ang="0">
                    <a:pos x="22" y="15"/>
                  </a:cxn>
                  <a:cxn ang="0">
                    <a:pos x="26" y="8"/>
                  </a:cxn>
                  <a:cxn ang="0">
                    <a:pos x="18" y="0"/>
                  </a:cxn>
                  <a:cxn ang="0">
                    <a:pos x="10" y="8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5" y="21"/>
                  </a:cxn>
                  <a:cxn ang="0">
                    <a:pos x="3" y="23"/>
                  </a:cxn>
                  <a:cxn ang="0">
                    <a:pos x="1" y="25"/>
                  </a:cxn>
                  <a:cxn ang="0">
                    <a:pos x="0" y="29"/>
                  </a:cxn>
                  <a:cxn ang="0">
                    <a:pos x="4" y="32"/>
                  </a:cxn>
                  <a:cxn ang="0">
                    <a:pos x="5" y="32"/>
                  </a:cxn>
                  <a:cxn ang="0">
                    <a:pos x="13" y="30"/>
                  </a:cxn>
                  <a:cxn ang="0">
                    <a:pos x="13" y="32"/>
                  </a:cxn>
                  <a:cxn ang="0">
                    <a:pos x="13" y="36"/>
                  </a:cxn>
                  <a:cxn ang="0">
                    <a:pos x="3" y="53"/>
                  </a:cxn>
                </a:cxnLst>
                <a:rect l="0" t="0" r="r" b="b"/>
                <a:pathLst>
                  <a:path w="35" h="59">
                    <a:moveTo>
                      <a:pt x="3" y="53"/>
                    </a:moveTo>
                    <a:cubicBezTo>
                      <a:pt x="2" y="55"/>
                      <a:pt x="2" y="57"/>
                      <a:pt x="4" y="58"/>
                    </a:cubicBezTo>
                    <a:cubicBezTo>
                      <a:pt x="5" y="59"/>
                      <a:pt x="6" y="59"/>
                      <a:pt x="7" y="59"/>
                    </a:cubicBezTo>
                    <a:cubicBezTo>
                      <a:pt x="8" y="59"/>
                      <a:pt x="9" y="59"/>
                      <a:pt x="10" y="57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3"/>
                      <a:pt x="35" y="43"/>
                      <a:pt x="35" y="42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5" y="22"/>
                      <a:pt x="31" y="14"/>
                      <a:pt x="24" y="14"/>
                    </a:cubicBezTo>
                    <a:cubicBezTo>
                      <a:pt x="23" y="14"/>
                      <a:pt x="23" y="14"/>
                      <a:pt x="22" y="15"/>
                    </a:cubicBezTo>
                    <a:cubicBezTo>
                      <a:pt x="24" y="13"/>
                      <a:pt x="26" y="11"/>
                      <a:pt x="26" y="8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14" y="0"/>
                      <a:pt x="10" y="3"/>
                      <a:pt x="10" y="8"/>
                    </a:cubicBezTo>
                    <a:cubicBezTo>
                      <a:pt x="10" y="12"/>
                      <a:pt x="14" y="16"/>
                      <a:pt x="18" y="16"/>
                    </a:cubicBezTo>
                    <a:cubicBezTo>
                      <a:pt x="19" y="16"/>
                      <a:pt x="20" y="16"/>
                      <a:pt x="20" y="15"/>
                    </a:cubicBezTo>
                    <a:cubicBezTo>
                      <a:pt x="18" y="16"/>
                      <a:pt x="17" y="18"/>
                      <a:pt x="15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4"/>
                      <a:pt x="1" y="24"/>
                      <a:pt x="1" y="25"/>
                    </a:cubicBezTo>
                    <a:cubicBezTo>
                      <a:pt x="0" y="26"/>
                      <a:pt x="0" y="28"/>
                      <a:pt x="0" y="29"/>
                    </a:cubicBezTo>
                    <a:cubicBezTo>
                      <a:pt x="1" y="31"/>
                      <a:pt x="2" y="32"/>
                      <a:pt x="4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3" y="36"/>
                      <a:pt x="13" y="36"/>
                      <a:pt x="13" y="36"/>
                    </a:cubicBezTo>
                    <a:lnTo>
                      <a:pt x="3" y="5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ḋe">
                <a:extLst>
                  <a:ext uri="{FF2B5EF4-FFF2-40B4-BE49-F238E27FC236}">
                    <a16:creationId xmlns="" xmlns:a16="http://schemas.microsoft.com/office/drawing/2014/main" id="{151B0E5C-0A10-4F52-B9C4-3DB1768B436E}"/>
                  </a:ext>
                </a:extLst>
              </p:cNvPr>
              <p:cNvSpPr/>
              <p:nvPr/>
            </p:nvSpPr>
            <p:spPr bwMode="auto">
              <a:xfrm>
                <a:off x="4070351" y="3805238"/>
                <a:ext cx="90488" cy="100012"/>
              </a:xfrm>
              <a:custGeom>
                <a:avLst/>
                <a:gdLst/>
                <a:ahLst/>
                <a:cxnLst>
                  <a:cxn ang="0">
                    <a:pos x="1" y="20"/>
                  </a:cxn>
                  <a:cxn ang="0">
                    <a:pos x="17" y="20"/>
                  </a:cxn>
                  <a:cxn ang="0">
                    <a:pos x="17" y="1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21"/>
                  </a:cxn>
                  <a:cxn ang="0">
                    <a:pos x="18" y="22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1" y="20"/>
                  </a:cxn>
                </a:cxnLst>
                <a:rect l="0" t="0" r="r" b="b"/>
                <a:pathLst>
                  <a:path w="20" h="22">
                    <a:moveTo>
                      <a:pt x="1" y="20"/>
                    </a:move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2"/>
                      <a:pt x="19" y="22"/>
                      <a:pt x="1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1"/>
                    </a:cubicBezTo>
                    <a:cubicBezTo>
                      <a:pt x="0" y="20"/>
                      <a:pt x="0" y="20"/>
                      <a:pt x="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ṧ1idè">
              <a:extLst>
                <a:ext uri="{FF2B5EF4-FFF2-40B4-BE49-F238E27FC236}">
                  <a16:creationId xmlns="" xmlns:a16="http://schemas.microsoft.com/office/drawing/2014/main" id="{0BCD0B3C-CEB6-42F5-9DD9-3B3887514815}"/>
                </a:ext>
              </a:extLst>
            </p:cNvPr>
            <p:cNvGrpSpPr/>
            <p:nvPr/>
          </p:nvGrpSpPr>
          <p:grpSpPr>
            <a:xfrm>
              <a:off x="6968656" y="3478521"/>
              <a:ext cx="291435" cy="285526"/>
              <a:chOff x="5024438" y="2844800"/>
              <a:chExt cx="234950" cy="230187"/>
            </a:xfrm>
            <a:solidFill>
              <a:schemeClr val="bg1"/>
            </a:solidFill>
          </p:grpSpPr>
          <p:sp>
            <p:nvSpPr>
              <p:cNvPr id="27" name="ïṩ1iḑê">
                <a:extLst>
                  <a:ext uri="{FF2B5EF4-FFF2-40B4-BE49-F238E27FC236}">
                    <a16:creationId xmlns="" xmlns:a16="http://schemas.microsoft.com/office/drawing/2014/main" id="{55225C8B-58E3-42A7-9D08-85D869520D26}"/>
                  </a:ext>
                </a:extLst>
              </p:cNvPr>
              <p:cNvSpPr/>
              <p:nvPr/>
            </p:nvSpPr>
            <p:spPr bwMode="auto">
              <a:xfrm>
                <a:off x="5024438" y="2844800"/>
                <a:ext cx="234950" cy="230187"/>
              </a:xfrm>
              <a:custGeom>
                <a:avLst/>
                <a:gdLst/>
                <a:ahLst/>
                <a:cxnLst>
                  <a:cxn ang="0">
                    <a:pos x="46" y="36"/>
                  </a:cxn>
                  <a:cxn ang="0">
                    <a:pos x="52" y="30"/>
                  </a:cxn>
                  <a:cxn ang="0">
                    <a:pos x="52" y="6"/>
                  </a:cxn>
                  <a:cxn ang="0">
                    <a:pos x="46" y="0"/>
                  </a:cxn>
                  <a:cxn ang="0">
                    <a:pos x="5" y="0"/>
                  </a:cxn>
                  <a:cxn ang="0">
                    <a:pos x="0" y="6"/>
                  </a:cxn>
                  <a:cxn ang="0">
                    <a:pos x="0" y="30"/>
                  </a:cxn>
                  <a:cxn ang="0">
                    <a:pos x="5" y="36"/>
                  </a:cxn>
                  <a:cxn ang="0">
                    <a:pos x="21" y="36"/>
                  </a:cxn>
                  <a:cxn ang="0">
                    <a:pos x="21" y="41"/>
                  </a:cxn>
                  <a:cxn ang="0">
                    <a:pos x="5" y="41"/>
                  </a:cxn>
                  <a:cxn ang="0">
                    <a:pos x="0" y="46"/>
                  </a:cxn>
                  <a:cxn ang="0">
                    <a:pos x="0" y="50"/>
                  </a:cxn>
                  <a:cxn ang="0">
                    <a:pos x="1" y="51"/>
                  </a:cxn>
                  <a:cxn ang="0">
                    <a:pos x="51" y="51"/>
                  </a:cxn>
                  <a:cxn ang="0">
                    <a:pos x="52" y="50"/>
                  </a:cxn>
                  <a:cxn ang="0">
                    <a:pos x="52" y="46"/>
                  </a:cxn>
                  <a:cxn ang="0">
                    <a:pos x="46" y="41"/>
                  </a:cxn>
                  <a:cxn ang="0">
                    <a:pos x="30" y="41"/>
                  </a:cxn>
                  <a:cxn ang="0">
                    <a:pos x="30" y="36"/>
                  </a:cxn>
                  <a:cxn ang="0">
                    <a:pos x="46" y="36"/>
                  </a:cxn>
                  <a:cxn ang="0">
                    <a:pos x="2" y="30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46" y="3"/>
                  </a:cxn>
                  <a:cxn ang="0">
                    <a:pos x="49" y="6"/>
                  </a:cxn>
                  <a:cxn ang="0">
                    <a:pos x="49" y="30"/>
                  </a:cxn>
                  <a:cxn ang="0">
                    <a:pos x="46" y="34"/>
                  </a:cxn>
                  <a:cxn ang="0">
                    <a:pos x="5" y="34"/>
                  </a:cxn>
                  <a:cxn ang="0">
                    <a:pos x="2" y="30"/>
                  </a:cxn>
                </a:cxnLst>
                <a:rect l="0" t="0" r="r" b="b"/>
                <a:pathLst>
                  <a:path w="52" h="51">
                    <a:moveTo>
                      <a:pt x="46" y="36"/>
                    </a:moveTo>
                    <a:cubicBezTo>
                      <a:pt x="49" y="36"/>
                      <a:pt x="52" y="33"/>
                      <a:pt x="52" y="3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3"/>
                      <a:pt x="49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2" y="41"/>
                      <a:pt x="0" y="43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1" y="51"/>
                    </a:cubicBez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51"/>
                      <a:pt x="52" y="51"/>
                      <a:pt x="52" y="50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3"/>
                      <a:pt x="49" y="41"/>
                      <a:pt x="46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36"/>
                      <a:pt x="30" y="36"/>
                      <a:pt x="30" y="36"/>
                    </a:cubicBezTo>
                    <a:lnTo>
                      <a:pt x="46" y="36"/>
                    </a:lnTo>
                    <a:close/>
                    <a:moveTo>
                      <a:pt x="2" y="30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8" y="3"/>
                      <a:pt x="49" y="4"/>
                      <a:pt x="49" y="6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2"/>
                      <a:pt x="48" y="34"/>
                      <a:pt x="46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3" y="34"/>
                      <a:pt x="2" y="32"/>
                      <a:pt x="2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1ídè">
                <a:extLst>
                  <a:ext uri="{FF2B5EF4-FFF2-40B4-BE49-F238E27FC236}">
                    <a16:creationId xmlns="" xmlns:a16="http://schemas.microsoft.com/office/drawing/2014/main" id="{EF4CEA4C-35B9-4993-82A0-F34A83F8155C}"/>
                  </a:ext>
                </a:extLst>
              </p:cNvPr>
              <p:cNvSpPr/>
              <p:nvPr/>
            </p:nvSpPr>
            <p:spPr bwMode="auto">
              <a:xfrm>
                <a:off x="5041901" y="2867025"/>
                <a:ext cx="195263" cy="117475"/>
              </a:xfrm>
              <a:custGeom>
                <a:avLst/>
                <a:gdLst/>
                <a:ahLst/>
                <a:cxnLst>
                  <a:cxn ang="0">
                    <a:pos x="43" y="25"/>
                  </a:cxn>
                  <a:cxn ang="0">
                    <a:pos x="43" y="1"/>
                  </a:cxn>
                  <a:cxn ang="0">
                    <a:pos x="4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5"/>
                  </a:cxn>
                  <a:cxn ang="0">
                    <a:pos x="1" y="26"/>
                  </a:cxn>
                  <a:cxn ang="0">
                    <a:pos x="42" y="26"/>
                  </a:cxn>
                  <a:cxn ang="0">
                    <a:pos x="43" y="25"/>
                  </a:cxn>
                </a:cxnLst>
                <a:rect l="0" t="0" r="r" b="b"/>
                <a:pathLst>
                  <a:path w="43" h="26">
                    <a:moveTo>
                      <a:pt x="43" y="25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3" y="0"/>
                      <a:pt x="4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1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6"/>
                      <a:pt x="43" y="26"/>
                      <a:pt x="4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ṡḷiďê">
              <a:extLst>
                <a:ext uri="{FF2B5EF4-FFF2-40B4-BE49-F238E27FC236}">
                  <a16:creationId xmlns="" xmlns:a16="http://schemas.microsoft.com/office/drawing/2014/main" id="{E8A5A01B-DE26-4078-AF8F-FD04DF8CF3C0}"/>
                </a:ext>
              </a:extLst>
            </p:cNvPr>
            <p:cNvGrpSpPr/>
            <p:nvPr/>
          </p:nvGrpSpPr>
          <p:grpSpPr>
            <a:xfrm>
              <a:off x="4944705" y="2356105"/>
              <a:ext cx="259928" cy="423959"/>
              <a:chOff x="3916363" y="1987550"/>
              <a:chExt cx="163513" cy="266700"/>
            </a:xfrm>
            <a:solidFill>
              <a:schemeClr val="bg1"/>
            </a:solidFill>
          </p:grpSpPr>
          <p:sp>
            <p:nvSpPr>
              <p:cNvPr id="23" name="išḷíḋè">
                <a:extLst>
                  <a:ext uri="{FF2B5EF4-FFF2-40B4-BE49-F238E27FC236}">
                    <a16:creationId xmlns="" xmlns:a16="http://schemas.microsoft.com/office/drawing/2014/main" id="{D44A5B77-D3E6-4127-96CD-B8B6D10DFC85}"/>
                  </a:ext>
                </a:extLst>
              </p:cNvPr>
              <p:cNvSpPr/>
              <p:nvPr/>
            </p:nvSpPr>
            <p:spPr bwMode="auto">
              <a:xfrm>
                <a:off x="3916363" y="1987550"/>
                <a:ext cx="163513" cy="244475"/>
              </a:xfrm>
              <a:custGeom>
                <a:avLst/>
                <a:gdLst/>
                <a:ahLst/>
                <a:cxnLst>
                  <a:cxn ang="0">
                    <a:pos x="31" y="30"/>
                  </a:cxn>
                  <a:cxn ang="0">
                    <a:pos x="36" y="18"/>
                  </a:cxn>
                  <a:cxn ang="0">
                    <a:pos x="18" y="0"/>
                  </a:cxn>
                  <a:cxn ang="0">
                    <a:pos x="0" y="18"/>
                  </a:cxn>
                  <a:cxn ang="0">
                    <a:pos x="5" y="30"/>
                  </a:cxn>
                  <a:cxn ang="0">
                    <a:pos x="5" y="30"/>
                  </a:cxn>
                  <a:cxn ang="0">
                    <a:pos x="10" y="42"/>
                  </a:cxn>
                  <a:cxn ang="0">
                    <a:pos x="9" y="44"/>
                  </a:cxn>
                  <a:cxn ang="0">
                    <a:pos x="11" y="46"/>
                  </a:cxn>
                  <a:cxn ang="0">
                    <a:pos x="9" y="48"/>
                  </a:cxn>
                  <a:cxn ang="0">
                    <a:pos x="11" y="50"/>
                  </a:cxn>
                  <a:cxn ang="0">
                    <a:pos x="9" y="52"/>
                  </a:cxn>
                  <a:cxn ang="0">
                    <a:pos x="12" y="54"/>
                  </a:cxn>
                  <a:cxn ang="0">
                    <a:pos x="24" y="54"/>
                  </a:cxn>
                  <a:cxn ang="0">
                    <a:pos x="27" y="52"/>
                  </a:cxn>
                  <a:cxn ang="0">
                    <a:pos x="26" y="50"/>
                  </a:cxn>
                  <a:cxn ang="0">
                    <a:pos x="27" y="48"/>
                  </a:cxn>
                  <a:cxn ang="0">
                    <a:pos x="26" y="46"/>
                  </a:cxn>
                  <a:cxn ang="0">
                    <a:pos x="27" y="44"/>
                  </a:cxn>
                  <a:cxn ang="0">
                    <a:pos x="26" y="42"/>
                  </a:cxn>
                  <a:cxn ang="0">
                    <a:pos x="31" y="30"/>
                  </a:cxn>
                  <a:cxn ang="0">
                    <a:pos x="19" y="42"/>
                  </a:cxn>
                  <a:cxn ang="0">
                    <a:pos x="18" y="42"/>
                  </a:cxn>
                  <a:cxn ang="0">
                    <a:pos x="18" y="33"/>
                  </a:cxn>
                  <a:cxn ang="0">
                    <a:pos x="18" y="32"/>
                  </a:cxn>
                  <a:cxn ang="0">
                    <a:pos x="19" y="33"/>
                  </a:cxn>
                  <a:cxn ang="0">
                    <a:pos x="19" y="33"/>
                  </a:cxn>
                  <a:cxn ang="0">
                    <a:pos x="19" y="42"/>
                  </a:cxn>
                  <a:cxn ang="0">
                    <a:pos x="29" y="28"/>
                  </a:cxn>
                  <a:cxn ang="0">
                    <a:pos x="29" y="28"/>
                  </a:cxn>
                  <a:cxn ang="0">
                    <a:pos x="23" y="42"/>
                  </a:cxn>
                  <a:cxn ang="0">
                    <a:pos x="21" y="42"/>
                  </a:cxn>
                  <a:cxn ang="0">
                    <a:pos x="21" y="33"/>
                  </a:cxn>
                  <a:cxn ang="0">
                    <a:pos x="21" y="33"/>
                  </a:cxn>
                  <a:cxn ang="0">
                    <a:pos x="26" y="19"/>
                  </a:cxn>
                  <a:cxn ang="0">
                    <a:pos x="25" y="19"/>
                  </a:cxn>
                  <a:cxn ang="0">
                    <a:pos x="24" y="19"/>
                  </a:cxn>
                  <a:cxn ang="0">
                    <a:pos x="21" y="29"/>
                  </a:cxn>
                  <a:cxn ang="0">
                    <a:pos x="21" y="23"/>
                  </a:cxn>
                  <a:cxn ang="0">
                    <a:pos x="21" y="23"/>
                  </a:cxn>
                  <a:cxn ang="0">
                    <a:pos x="20" y="23"/>
                  </a:cxn>
                  <a:cxn ang="0">
                    <a:pos x="20" y="30"/>
                  </a:cxn>
                  <a:cxn ang="0">
                    <a:pos x="18" y="30"/>
                  </a:cxn>
                  <a:cxn ang="0">
                    <a:pos x="16" y="30"/>
                  </a:cxn>
                  <a:cxn ang="0">
                    <a:pos x="16" y="23"/>
                  </a:cxn>
                  <a:cxn ang="0">
                    <a:pos x="16" y="23"/>
                  </a:cxn>
                  <a:cxn ang="0">
                    <a:pos x="15" y="23"/>
                  </a:cxn>
                  <a:cxn ang="0">
                    <a:pos x="15" y="29"/>
                  </a:cxn>
                  <a:cxn ang="0">
                    <a:pos x="12" y="19"/>
                  </a:cxn>
                  <a:cxn ang="0">
                    <a:pos x="11" y="19"/>
                  </a:cxn>
                  <a:cxn ang="0">
                    <a:pos x="11" y="19"/>
                  </a:cxn>
                  <a:cxn ang="0">
                    <a:pos x="15" y="33"/>
                  </a:cxn>
                  <a:cxn ang="0">
                    <a:pos x="15" y="33"/>
                  </a:cxn>
                  <a:cxn ang="0">
                    <a:pos x="15" y="42"/>
                  </a:cxn>
                  <a:cxn ang="0">
                    <a:pos x="13" y="42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7" y="28"/>
                  </a:cxn>
                  <a:cxn ang="0">
                    <a:pos x="3" y="18"/>
                  </a:cxn>
                  <a:cxn ang="0">
                    <a:pos x="18" y="3"/>
                  </a:cxn>
                  <a:cxn ang="0">
                    <a:pos x="33" y="18"/>
                  </a:cxn>
                  <a:cxn ang="0">
                    <a:pos x="29" y="28"/>
                  </a:cxn>
                </a:cxnLst>
                <a:rect l="0" t="0" r="r" b="b"/>
                <a:pathLst>
                  <a:path w="36" h="54">
                    <a:moveTo>
                      <a:pt x="31" y="30"/>
                    </a:moveTo>
                    <a:cubicBezTo>
                      <a:pt x="34" y="27"/>
                      <a:pt x="36" y="22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"/>
                      <a:pt x="2" y="27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10" y="36"/>
                      <a:pt x="10" y="42"/>
                    </a:cubicBezTo>
                    <a:cubicBezTo>
                      <a:pt x="10" y="43"/>
                      <a:pt x="9" y="43"/>
                      <a:pt x="9" y="44"/>
                    </a:cubicBezTo>
                    <a:cubicBezTo>
                      <a:pt x="9" y="45"/>
                      <a:pt x="10" y="45"/>
                      <a:pt x="11" y="46"/>
                    </a:cubicBezTo>
                    <a:cubicBezTo>
                      <a:pt x="10" y="46"/>
                      <a:pt x="9" y="47"/>
                      <a:pt x="9" y="48"/>
                    </a:cubicBezTo>
                    <a:cubicBezTo>
                      <a:pt x="9" y="49"/>
                      <a:pt x="10" y="49"/>
                      <a:pt x="11" y="50"/>
                    </a:cubicBezTo>
                    <a:cubicBezTo>
                      <a:pt x="10" y="50"/>
                      <a:pt x="9" y="51"/>
                      <a:pt x="9" y="52"/>
                    </a:cubicBezTo>
                    <a:cubicBezTo>
                      <a:pt x="9" y="53"/>
                      <a:pt x="11" y="54"/>
                      <a:pt x="12" y="5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6" y="54"/>
                      <a:pt x="27" y="53"/>
                      <a:pt x="27" y="52"/>
                    </a:cubicBezTo>
                    <a:cubicBezTo>
                      <a:pt x="27" y="51"/>
                      <a:pt x="26" y="50"/>
                      <a:pt x="26" y="50"/>
                    </a:cubicBezTo>
                    <a:cubicBezTo>
                      <a:pt x="26" y="49"/>
                      <a:pt x="27" y="49"/>
                      <a:pt x="27" y="48"/>
                    </a:cubicBezTo>
                    <a:cubicBezTo>
                      <a:pt x="27" y="47"/>
                      <a:pt x="26" y="46"/>
                      <a:pt x="26" y="46"/>
                    </a:cubicBezTo>
                    <a:cubicBezTo>
                      <a:pt x="26" y="45"/>
                      <a:pt x="27" y="45"/>
                      <a:pt x="27" y="44"/>
                    </a:cubicBezTo>
                    <a:cubicBezTo>
                      <a:pt x="27" y="43"/>
                      <a:pt x="27" y="43"/>
                      <a:pt x="26" y="42"/>
                    </a:cubicBezTo>
                    <a:cubicBezTo>
                      <a:pt x="26" y="36"/>
                      <a:pt x="31" y="30"/>
                      <a:pt x="31" y="30"/>
                    </a:cubicBezTo>
                    <a:close/>
                    <a:moveTo>
                      <a:pt x="19" y="42"/>
                    </a:move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lnTo>
                      <a:pt x="19" y="42"/>
                    </a:lnTo>
                    <a:close/>
                    <a:moveTo>
                      <a:pt x="29" y="28"/>
                    </a:moveTo>
                    <a:cubicBezTo>
                      <a:pt x="29" y="28"/>
                      <a:pt x="29" y="28"/>
                      <a:pt x="29" y="28"/>
                    </a:cubicBezTo>
                    <a:cubicBezTo>
                      <a:pt x="29" y="28"/>
                      <a:pt x="24" y="35"/>
                      <a:pt x="23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19" y="30"/>
                      <a:pt x="18" y="30"/>
                    </a:cubicBezTo>
                    <a:cubicBezTo>
                      <a:pt x="17" y="30"/>
                      <a:pt x="17" y="30"/>
                      <a:pt x="16" y="3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35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5" y="25"/>
                      <a:pt x="3" y="22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3" y="10"/>
                      <a:pt x="33" y="18"/>
                    </a:cubicBezTo>
                    <a:cubicBezTo>
                      <a:pt x="33" y="22"/>
                      <a:pt x="32" y="25"/>
                      <a:pt x="29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ḷïde">
                <a:extLst>
                  <a:ext uri="{FF2B5EF4-FFF2-40B4-BE49-F238E27FC236}">
                    <a16:creationId xmlns="" xmlns:a16="http://schemas.microsoft.com/office/drawing/2014/main" id="{AEDE1EEC-20BB-4714-9133-2072CE8E4A3F}"/>
                  </a:ext>
                </a:extLst>
              </p:cNvPr>
              <p:cNvSpPr/>
              <p:nvPr/>
            </p:nvSpPr>
            <p:spPr bwMode="auto">
              <a:xfrm>
                <a:off x="3975101" y="2236788"/>
                <a:ext cx="44450" cy="17462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6" y="4"/>
                  </a:cxn>
                  <a:cxn ang="0">
                    <a:pos x="10" y="0"/>
                  </a:cxn>
                  <a:cxn ang="0">
                    <a:pos x="0" y="0"/>
                  </a:cxn>
                  <a:cxn ang="0">
                    <a:pos x="4" y="4"/>
                  </a:cxn>
                </a:cxnLst>
                <a:rect l="0" t="0" r="r" b="b"/>
                <a:pathLst>
                  <a:path w="10" h="4">
                    <a:moveTo>
                      <a:pt x="4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10" y="2"/>
                      <a:pt x="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s1îde">
                <a:extLst>
                  <a:ext uri="{FF2B5EF4-FFF2-40B4-BE49-F238E27FC236}">
                    <a16:creationId xmlns="" xmlns:a16="http://schemas.microsoft.com/office/drawing/2014/main" id="{80EB707D-CC7F-4100-9A59-D9F1E43DC491}"/>
                  </a:ext>
                </a:extLst>
              </p:cNvPr>
              <p:cNvSpPr/>
              <p:nvPr/>
            </p:nvSpPr>
            <p:spPr bwMode="auto">
              <a:xfrm>
                <a:off x="3987801" y="2087563"/>
                <a:ext cx="19050" cy="793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ṥḻíḍê">
                <a:extLst>
                  <a:ext uri="{FF2B5EF4-FFF2-40B4-BE49-F238E27FC236}">
                    <a16:creationId xmlns="" xmlns:a16="http://schemas.microsoft.com/office/drawing/2014/main" id="{6CDF7F44-7729-47BD-9FF4-FBBB0FDE9FCF}"/>
                  </a:ext>
                </a:extLst>
              </p:cNvPr>
              <p:cNvSpPr/>
              <p:nvPr/>
            </p:nvSpPr>
            <p:spPr bwMode="auto">
              <a:xfrm>
                <a:off x="3970338" y="2073275"/>
                <a:ext cx="53975" cy="4762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31" y="0"/>
                  </a:cxn>
                </a:cxnLst>
                <a:rect l="0" t="0" r="r" b="b"/>
                <a:pathLst>
                  <a:path w="34" h="3">
                    <a:moveTo>
                      <a:pt x="31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ṧḷiďé">
              <a:extLst>
                <a:ext uri="{FF2B5EF4-FFF2-40B4-BE49-F238E27FC236}">
                  <a16:creationId xmlns="" xmlns:a16="http://schemas.microsoft.com/office/drawing/2014/main" id="{8F09B788-FEBA-46FA-9599-92C498D7E88F}"/>
                </a:ext>
              </a:extLst>
            </p:cNvPr>
            <p:cNvGrpSpPr/>
            <p:nvPr/>
          </p:nvGrpSpPr>
          <p:grpSpPr>
            <a:xfrm>
              <a:off x="5755337" y="1229751"/>
              <a:ext cx="681327" cy="1114539"/>
              <a:chOff x="4302126" y="930276"/>
              <a:chExt cx="549275" cy="898524"/>
            </a:xfrm>
          </p:grpSpPr>
          <p:sp>
            <p:nvSpPr>
              <p:cNvPr id="20" name="iŝḷïḓé">
                <a:extLst>
                  <a:ext uri="{FF2B5EF4-FFF2-40B4-BE49-F238E27FC236}">
                    <a16:creationId xmlns="" xmlns:a16="http://schemas.microsoft.com/office/drawing/2014/main" id="{A7963B01-1CEE-47C2-B0B9-CF213CC11508}"/>
                  </a:ext>
                </a:extLst>
              </p:cNvPr>
              <p:cNvSpPr/>
              <p:nvPr/>
            </p:nvSpPr>
            <p:spPr bwMode="auto">
              <a:xfrm>
                <a:off x="4310063" y="930276"/>
                <a:ext cx="531813" cy="661987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6" y="0"/>
                  </a:cxn>
                  <a:cxn ang="0">
                    <a:pos x="0" y="56"/>
                  </a:cxn>
                  <a:cxn ang="0">
                    <a:pos x="0" y="115"/>
                  </a:cxn>
                  <a:cxn ang="0">
                    <a:pos x="0" y="115"/>
                  </a:cxn>
                  <a:cxn ang="0">
                    <a:pos x="59" y="146"/>
                  </a:cxn>
                  <a:cxn ang="0">
                    <a:pos x="117" y="115"/>
                  </a:cxn>
                  <a:cxn ang="0">
                    <a:pos x="117" y="115"/>
                  </a:cxn>
                  <a:cxn ang="0">
                    <a:pos x="117" y="56"/>
                  </a:cxn>
                  <a:cxn ang="0">
                    <a:pos x="61" y="0"/>
                  </a:cxn>
                </a:cxnLst>
                <a:rect l="0" t="0" r="r" b="b"/>
                <a:pathLst>
                  <a:path w="117" h="146">
                    <a:moveTo>
                      <a:pt x="6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" y="132"/>
                      <a:pt x="27" y="146"/>
                      <a:pt x="59" y="146"/>
                    </a:cubicBezTo>
                    <a:cubicBezTo>
                      <a:pt x="90" y="146"/>
                      <a:pt x="115" y="132"/>
                      <a:pt x="117" y="115"/>
                    </a:cubicBezTo>
                    <a:cubicBezTo>
                      <a:pt x="117" y="115"/>
                      <a:pt x="117" y="115"/>
                      <a:pt x="117" y="115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25"/>
                      <a:pt x="92" y="0"/>
                      <a:pt x="61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ḻïḍè">
                <a:extLst>
                  <a:ext uri="{FF2B5EF4-FFF2-40B4-BE49-F238E27FC236}">
                    <a16:creationId xmlns="" xmlns:a16="http://schemas.microsoft.com/office/drawing/2014/main" id="{55D3F1E5-10A3-4D44-9584-8737E74D8F46}"/>
                  </a:ext>
                </a:extLst>
              </p:cNvPr>
              <p:cNvSpPr/>
              <p:nvPr/>
            </p:nvSpPr>
            <p:spPr bwMode="auto">
              <a:xfrm>
                <a:off x="4302126" y="1360488"/>
                <a:ext cx="549275" cy="468312"/>
              </a:xfrm>
              <a:custGeom>
                <a:avLst/>
                <a:gdLst/>
                <a:ahLst/>
                <a:cxnLst>
                  <a:cxn ang="0">
                    <a:pos x="121" y="0"/>
                  </a:cxn>
                  <a:cxn ang="0">
                    <a:pos x="61" y="34"/>
                  </a:cxn>
                  <a:cxn ang="0">
                    <a:pos x="0" y="0"/>
                  </a:cxn>
                  <a:cxn ang="0">
                    <a:pos x="0" y="69"/>
                  </a:cxn>
                  <a:cxn ang="0">
                    <a:pos x="61" y="103"/>
                  </a:cxn>
                  <a:cxn ang="0">
                    <a:pos x="121" y="69"/>
                  </a:cxn>
                  <a:cxn ang="0">
                    <a:pos x="121" y="0"/>
                  </a:cxn>
                </a:cxnLst>
                <a:rect l="0" t="0" r="r" b="b"/>
                <a:pathLst>
                  <a:path w="121" h="103">
                    <a:moveTo>
                      <a:pt x="121" y="0"/>
                    </a:moveTo>
                    <a:cubicBezTo>
                      <a:pt x="121" y="19"/>
                      <a:pt x="94" y="34"/>
                      <a:pt x="61" y="34"/>
                    </a:cubicBezTo>
                    <a:cubicBezTo>
                      <a:pt x="27" y="34"/>
                      <a:pt x="0" y="19"/>
                      <a:pt x="0" y="0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88"/>
                      <a:pt x="27" y="103"/>
                      <a:pt x="61" y="103"/>
                    </a:cubicBezTo>
                    <a:cubicBezTo>
                      <a:pt x="94" y="103"/>
                      <a:pt x="121" y="88"/>
                      <a:pt x="121" y="69"/>
                    </a:cubicBezTo>
                    <a:lnTo>
                      <a:pt x="12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8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ṣlíde">
                <a:extLst>
                  <a:ext uri="{FF2B5EF4-FFF2-40B4-BE49-F238E27FC236}">
                    <a16:creationId xmlns="" xmlns:a16="http://schemas.microsoft.com/office/drawing/2014/main" id="{E114FC1B-A2B1-4DDB-9D92-59DB6D4DE7D5}"/>
                  </a:ext>
                </a:extLst>
              </p:cNvPr>
              <p:cNvSpPr/>
              <p:nvPr/>
            </p:nvSpPr>
            <p:spPr bwMode="auto">
              <a:xfrm>
                <a:off x="4302126" y="1333500"/>
                <a:ext cx="549275" cy="195262"/>
              </a:xfrm>
              <a:custGeom>
                <a:avLst/>
                <a:gdLst/>
                <a:ahLst/>
                <a:cxnLst>
                  <a:cxn ang="0">
                    <a:pos x="119" y="0"/>
                  </a:cxn>
                  <a:cxn ang="0">
                    <a:pos x="119" y="4"/>
                  </a:cxn>
                  <a:cxn ang="0">
                    <a:pos x="119" y="8"/>
                  </a:cxn>
                  <a:cxn ang="0">
                    <a:pos x="61" y="39"/>
                  </a:cxn>
                  <a:cxn ang="0">
                    <a:pos x="2" y="8"/>
                  </a:cxn>
                  <a:cxn ang="0">
                    <a:pos x="2" y="4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61" y="43"/>
                  </a:cxn>
                  <a:cxn ang="0">
                    <a:pos x="121" y="8"/>
                  </a:cxn>
                  <a:cxn ang="0">
                    <a:pos x="119" y="0"/>
                  </a:cxn>
                </a:cxnLst>
                <a:rect l="0" t="0" r="r" b="b"/>
                <a:pathLst>
                  <a:path w="121" h="43">
                    <a:moveTo>
                      <a:pt x="119" y="0"/>
                    </a:moveTo>
                    <a:cubicBezTo>
                      <a:pt x="119" y="4"/>
                      <a:pt x="119" y="4"/>
                      <a:pt x="119" y="4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25"/>
                      <a:pt x="91" y="39"/>
                      <a:pt x="61" y="39"/>
                    </a:cubicBezTo>
                    <a:cubicBezTo>
                      <a:pt x="30" y="39"/>
                      <a:pt x="2" y="25"/>
                      <a:pt x="2" y="8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27"/>
                      <a:pt x="27" y="43"/>
                      <a:pt x="61" y="43"/>
                    </a:cubicBezTo>
                    <a:cubicBezTo>
                      <a:pt x="94" y="43"/>
                      <a:pt x="121" y="27"/>
                      <a:pt x="121" y="8"/>
                    </a:cubicBezTo>
                    <a:cubicBezTo>
                      <a:pt x="121" y="5"/>
                      <a:pt x="120" y="2"/>
                      <a:pt x="119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î$lïḓè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7929281" y="3347991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îŝlidé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929281" y="2956433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šľïḍé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2290558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şliḓe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1899000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iśḷïḋé">
              <a:extLst>
                <a:ext uri="{FF2B5EF4-FFF2-40B4-BE49-F238E27FC236}">
                  <a16:creationId xmlns="" xmlns:a16="http://schemas.microsoft.com/office/drawing/2014/main" id="{EB3504BB-EE46-4C63-849C-CE4E04D8743B}"/>
                </a:ext>
              </a:extLst>
            </p:cNvPr>
            <p:cNvSpPr/>
            <p:nvPr/>
          </p:nvSpPr>
          <p:spPr bwMode="auto">
            <a:xfrm>
              <a:off x="1251499" y="4409365"/>
              <a:ext cx="3011220" cy="84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9" name="ïSļîḓè">
              <a:extLst>
                <a:ext uri="{FF2B5EF4-FFF2-40B4-BE49-F238E27FC236}">
                  <a16:creationId xmlns="" xmlns:a16="http://schemas.microsoft.com/office/drawing/2014/main" id="{3DB7C031-5764-4AFE-BD6A-3AB6FE5B993D}"/>
                </a:ext>
              </a:extLst>
            </p:cNvPr>
            <p:cNvSpPr txBox="1"/>
            <p:nvPr/>
          </p:nvSpPr>
          <p:spPr bwMode="auto">
            <a:xfrm>
              <a:off x="1251499" y="4017807"/>
              <a:ext cx="301122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23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1F3857-088F-4C4E-9E23-5A980EB1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19B2E35-08F6-433D-BC15-6E802EAD1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06F22BD-B0D7-47CB-BEE9-2E399A958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fbb4ff40-4097-49b0-b3b3-7307fc71720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EE0CD74-CA5A-4332-8B6C-179BDEB1B6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24000"/>
            <a:ext cx="10848976" cy="5016463"/>
            <a:chOff x="671512" y="1224000"/>
            <a:chExt cx="10848976" cy="5016463"/>
          </a:xfrm>
        </p:grpSpPr>
        <p:grpSp>
          <p:nvGrpSpPr>
            <p:cNvPr id="6" name="îsḻîḍè">
              <a:extLst>
                <a:ext uri="{FF2B5EF4-FFF2-40B4-BE49-F238E27FC236}">
                  <a16:creationId xmlns="" xmlns:a16="http://schemas.microsoft.com/office/drawing/2014/main" id="{CB7D0A08-EB86-406A-8B3B-E75940CF56C2}"/>
                </a:ext>
              </a:extLst>
            </p:cNvPr>
            <p:cNvGrpSpPr/>
            <p:nvPr/>
          </p:nvGrpSpPr>
          <p:grpSpPr>
            <a:xfrm>
              <a:off x="4314823" y="1528736"/>
              <a:ext cx="3562350" cy="4150798"/>
              <a:chOff x="4247840" y="1867944"/>
              <a:chExt cx="3696316" cy="4306894"/>
            </a:xfrm>
          </p:grpSpPr>
          <p:grpSp>
            <p:nvGrpSpPr>
              <p:cNvPr id="29" name="îś1iḓè">
                <a:extLst>
                  <a:ext uri="{FF2B5EF4-FFF2-40B4-BE49-F238E27FC236}">
                    <a16:creationId xmlns="" xmlns:a16="http://schemas.microsoft.com/office/drawing/2014/main" id="{BCFFC544-5031-4FBF-937B-F34019532559}"/>
                  </a:ext>
                </a:extLst>
              </p:cNvPr>
              <p:cNvGrpSpPr/>
              <p:nvPr/>
            </p:nvGrpSpPr>
            <p:grpSpPr>
              <a:xfrm>
                <a:off x="4247840" y="1867944"/>
                <a:ext cx="3696316" cy="4306894"/>
                <a:chOff x="3149601" y="-3175"/>
                <a:chExt cx="5891212" cy="6864351"/>
              </a:xfrm>
            </p:grpSpPr>
            <p:grpSp>
              <p:nvGrpSpPr>
                <p:cNvPr id="34" name="îŝļïḋé">
                  <a:extLst>
                    <a:ext uri="{FF2B5EF4-FFF2-40B4-BE49-F238E27FC236}">
                      <a16:creationId xmlns="" xmlns:a16="http://schemas.microsoft.com/office/drawing/2014/main" id="{361A20ED-5DC0-4BD3-852D-03D61D0B18D5}"/>
                    </a:ext>
                  </a:extLst>
                </p:cNvPr>
                <p:cNvGrpSpPr/>
                <p:nvPr/>
              </p:nvGrpSpPr>
              <p:grpSpPr>
                <a:xfrm>
                  <a:off x="5487988" y="-3175"/>
                  <a:ext cx="1212850" cy="1209676"/>
                  <a:chOff x="5487988" y="-3175"/>
                  <a:chExt cx="1212850" cy="1209676"/>
                </a:xfrm>
              </p:grpSpPr>
              <p:sp>
                <p:nvSpPr>
                  <p:cNvPr id="148" name="iśḻîḓè">
                    <a:extLst>
                      <a:ext uri="{FF2B5EF4-FFF2-40B4-BE49-F238E27FC236}">
                        <a16:creationId xmlns="" xmlns:a16="http://schemas.microsoft.com/office/drawing/2014/main" id="{F44E4C12-C35C-4342-8A6C-9C073F9D56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3388" y="23813"/>
                    <a:ext cx="1162050" cy="1155700"/>
                  </a:xfrm>
                  <a:custGeom>
                    <a:avLst/>
                    <a:gdLst>
                      <a:gd name="T0" fmla="*/ 226 w 452"/>
                      <a:gd name="T1" fmla="*/ 451 h 451"/>
                      <a:gd name="T2" fmla="*/ 451 w 452"/>
                      <a:gd name="T3" fmla="*/ 225 h 451"/>
                      <a:gd name="T4" fmla="*/ 226 w 452"/>
                      <a:gd name="T5" fmla="*/ 0 h 451"/>
                      <a:gd name="T6" fmla="*/ 1 w 452"/>
                      <a:gd name="T7" fmla="*/ 226 h 451"/>
                      <a:gd name="T8" fmla="*/ 226 w 452"/>
                      <a:gd name="T9" fmla="*/ 451 h 4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52" h="451">
                        <a:moveTo>
                          <a:pt x="226" y="451"/>
                        </a:moveTo>
                        <a:cubicBezTo>
                          <a:pt x="350" y="450"/>
                          <a:pt x="452" y="349"/>
                          <a:pt x="451" y="225"/>
                        </a:cubicBezTo>
                        <a:cubicBezTo>
                          <a:pt x="451" y="101"/>
                          <a:pt x="350" y="0"/>
                          <a:pt x="226" y="0"/>
                        </a:cubicBezTo>
                        <a:cubicBezTo>
                          <a:pt x="102" y="0"/>
                          <a:pt x="0" y="102"/>
                          <a:pt x="1" y="226"/>
                        </a:cubicBezTo>
                        <a:cubicBezTo>
                          <a:pt x="1" y="350"/>
                          <a:pt x="102" y="451"/>
                          <a:pt x="226" y="451"/>
                        </a:cubicBezTo>
                        <a:close/>
                      </a:path>
                    </a:pathLst>
                  </a:custGeom>
                  <a:solidFill>
                    <a:srgbClr val="FEFEF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49" name="í$ḻíḋè">
                    <a:extLst>
                      <a:ext uri="{FF2B5EF4-FFF2-40B4-BE49-F238E27FC236}">
                        <a16:creationId xmlns="" xmlns:a16="http://schemas.microsoft.com/office/drawing/2014/main" id="{8EB0026E-57E6-4581-A08D-BD3EDF26B3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7988" y="-3175"/>
                    <a:ext cx="1212850" cy="1209675"/>
                  </a:xfrm>
                  <a:custGeom>
                    <a:avLst/>
                    <a:gdLst>
                      <a:gd name="T0" fmla="*/ 236 w 472"/>
                      <a:gd name="T1" fmla="*/ 0 h 471"/>
                      <a:gd name="T2" fmla="*/ 402 w 472"/>
                      <a:gd name="T3" fmla="*/ 68 h 471"/>
                      <a:gd name="T4" fmla="*/ 472 w 472"/>
                      <a:gd name="T5" fmla="*/ 235 h 471"/>
                      <a:gd name="T6" fmla="*/ 403 w 472"/>
                      <a:gd name="T7" fmla="*/ 402 h 471"/>
                      <a:gd name="T8" fmla="*/ 236 w 472"/>
                      <a:gd name="T9" fmla="*/ 471 h 471"/>
                      <a:gd name="T10" fmla="*/ 236 w 472"/>
                      <a:gd name="T11" fmla="*/ 450 h 471"/>
                      <a:gd name="T12" fmla="*/ 388 w 472"/>
                      <a:gd name="T13" fmla="*/ 387 h 471"/>
                      <a:gd name="T14" fmla="*/ 451 w 472"/>
                      <a:gd name="T15" fmla="*/ 235 h 471"/>
                      <a:gd name="T16" fmla="*/ 388 w 472"/>
                      <a:gd name="T17" fmla="*/ 83 h 471"/>
                      <a:gd name="T18" fmla="*/ 236 w 472"/>
                      <a:gd name="T19" fmla="*/ 20 h 471"/>
                      <a:gd name="T20" fmla="*/ 236 w 472"/>
                      <a:gd name="T21" fmla="*/ 0 h 471"/>
                      <a:gd name="T22" fmla="*/ 236 w 472"/>
                      <a:gd name="T23" fmla="*/ 471 h 471"/>
                      <a:gd name="T24" fmla="*/ 70 w 472"/>
                      <a:gd name="T25" fmla="*/ 402 h 471"/>
                      <a:gd name="T26" fmla="*/ 0 w 472"/>
                      <a:gd name="T27" fmla="*/ 236 h 471"/>
                      <a:gd name="T28" fmla="*/ 69 w 472"/>
                      <a:gd name="T29" fmla="*/ 69 h 471"/>
                      <a:gd name="T30" fmla="*/ 236 w 472"/>
                      <a:gd name="T31" fmla="*/ 0 h 471"/>
                      <a:gd name="T32" fmla="*/ 236 w 472"/>
                      <a:gd name="T33" fmla="*/ 20 h 471"/>
                      <a:gd name="T34" fmla="*/ 84 w 472"/>
                      <a:gd name="T35" fmla="*/ 83 h 471"/>
                      <a:gd name="T36" fmla="*/ 21 w 472"/>
                      <a:gd name="T37" fmla="*/ 236 h 471"/>
                      <a:gd name="T38" fmla="*/ 84 w 472"/>
                      <a:gd name="T39" fmla="*/ 388 h 471"/>
                      <a:gd name="T40" fmla="*/ 236 w 472"/>
                      <a:gd name="T41" fmla="*/ 450 h 471"/>
                      <a:gd name="T42" fmla="*/ 236 w 472"/>
                      <a:gd name="T43" fmla="*/ 471 h 4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472" h="471">
                        <a:moveTo>
                          <a:pt x="236" y="0"/>
                        </a:moveTo>
                        <a:cubicBezTo>
                          <a:pt x="301" y="0"/>
                          <a:pt x="360" y="26"/>
                          <a:pt x="402" y="68"/>
                        </a:cubicBezTo>
                        <a:cubicBezTo>
                          <a:pt x="445" y="111"/>
                          <a:pt x="471" y="170"/>
                          <a:pt x="472" y="235"/>
                        </a:cubicBezTo>
                        <a:cubicBezTo>
                          <a:pt x="472" y="300"/>
                          <a:pt x="445" y="359"/>
                          <a:pt x="403" y="402"/>
                        </a:cubicBezTo>
                        <a:cubicBezTo>
                          <a:pt x="360" y="444"/>
                          <a:pt x="301" y="471"/>
                          <a:pt x="236" y="471"/>
                        </a:cubicBezTo>
                        <a:cubicBezTo>
                          <a:pt x="236" y="450"/>
                          <a:pt x="236" y="450"/>
                          <a:pt x="236" y="450"/>
                        </a:cubicBezTo>
                        <a:cubicBezTo>
                          <a:pt x="296" y="450"/>
                          <a:pt x="349" y="426"/>
                          <a:pt x="388" y="387"/>
                        </a:cubicBezTo>
                        <a:cubicBezTo>
                          <a:pt x="427" y="348"/>
                          <a:pt x="451" y="294"/>
                          <a:pt x="451" y="235"/>
                        </a:cubicBezTo>
                        <a:cubicBezTo>
                          <a:pt x="451" y="176"/>
                          <a:pt x="427" y="122"/>
                          <a:pt x="388" y="83"/>
                        </a:cubicBezTo>
                        <a:cubicBezTo>
                          <a:pt x="349" y="44"/>
                          <a:pt x="295" y="20"/>
                          <a:pt x="236" y="20"/>
                        </a:cubicBezTo>
                        <a:lnTo>
                          <a:pt x="236" y="0"/>
                        </a:lnTo>
                        <a:close/>
                        <a:moveTo>
                          <a:pt x="236" y="471"/>
                        </a:moveTo>
                        <a:cubicBezTo>
                          <a:pt x="171" y="471"/>
                          <a:pt x="112" y="445"/>
                          <a:pt x="70" y="402"/>
                        </a:cubicBezTo>
                        <a:cubicBezTo>
                          <a:pt x="27" y="360"/>
                          <a:pt x="1" y="301"/>
                          <a:pt x="0" y="236"/>
                        </a:cubicBezTo>
                        <a:cubicBezTo>
                          <a:pt x="0" y="171"/>
                          <a:pt x="27" y="112"/>
                          <a:pt x="69" y="69"/>
                        </a:cubicBezTo>
                        <a:cubicBezTo>
                          <a:pt x="112" y="26"/>
                          <a:pt x="171" y="0"/>
                          <a:pt x="236" y="0"/>
                        </a:cubicBezTo>
                        <a:cubicBezTo>
                          <a:pt x="236" y="20"/>
                          <a:pt x="236" y="20"/>
                          <a:pt x="236" y="20"/>
                        </a:cubicBezTo>
                        <a:cubicBezTo>
                          <a:pt x="176" y="20"/>
                          <a:pt x="123" y="45"/>
                          <a:pt x="84" y="83"/>
                        </a:cubicBezTo>
                        <a:cubicBezTo>
                          <a:pt x="45" y="122"/>
                          <a:pt x="21" y="176"/>
                          <a:pt x="21" y="236"/>
                        </a:cubicBezTo>
                        <a:cubicBezTo>
                          <a:pt x="21" y="295"/>
                          <a:pt x="45" y="349"/>
                          <a:pt x="84" y="388"/>
                        </a:cubicBezTo>
                        <a:cubicBezTo>
                          <a:pt x="123" y="426"/>
                          <a:pt x="177" y="450"/>
                          <a:pt x="236" y="450"/>
                        </a:cubicBezTo>
                        <a:lnTo>
                          <a:pt x="236" y="47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0" name="îšḻïḑê">
                    <a:extLst>
                      <a:ext uri="{FF2B5EF4-FFF2-40B4-BE49-F238E27FC236}">
                        <a16:creationId xmlns="" xmlns:a16="http://schemas.microsoft.com/office/drawing/2014/main" id="{40E5BD5C-15A2-4828-B53B-3AF741B2DD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81663" y="395288"/>
                    <a:ext cx="444500" cy="236538"/>
                  </a:xfrm>
                  <a:custGeom>
                    <a:avLst/>
                    <a:gdLst>
                      <a:gd name="T0" fmla="*/ 165 w 173"/>
                      <a:gd name="T1" fmla="*/ 71 h 92"/>
                      <a:gd name="T2" fmla="*/ 170 w 173"/>
                      <a:gd name="T3" fmla="*/ 85 h 92"/>
                      <a:gd name="T4" fmla="*/ 157 w 173"/>
                      <a:gd name="T5" fmla="*/ 90 h 92"/>
                      <a:gd name="T6" fmla="*/ 8 w 173"/>
                      <a:gd name="T7" fmla="*/ 21 h 92"/>
                      <a:gd name="T8" fmla="*/ 3 w 173"/>
                      <a:gd name="T9" fmla="*/ 8 h 92"/>
                      <a:gd name="T10" fmla="*/ 16 w 173"/>
                      <a:gd name="T11" fmla="*/ 3 h 92"/>
                      <a:gd name="T12" fmla="*/ 165 w 173"/>
                      <a:gd name="T13" fmla="*/ 71 h 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92">
                        <a:moveTo>
                          <a:pt x="165" y="71"/>
                        </a:moveTo>
                        <a:cubicBezTo>
                          <a:pt x="170" y="73"/>
                          <a:pt x="173" y="79"/>
                          <a:pt x="170" y="85"/>
                        </a:cubicBezTo>
                        <a:cubicBezTo>
                          <a:pt x="168" y="90"/>
                          <a:pt x="162" y="92"/>
                          <a:pt x="157" y="90"/>
                        </a:cubicBezTo>
                        <a:cubicBezTo>
                          <a:pt x="8" y="21"/>
                          <a:pt x="8" y="21"/>
                          <a:pt x="8" y="21"/>
                        </a:cubicBezTo>
                        <a:cubicBezTo>
                          <a:pt x="3" y="19"/>
                          <a:pt x="0" y="13"/>
                          <a:pt x="3" y="8"/>
                        </a:cubicBezTo>
                        <a:cubicBezTo>
                          <a:pt x="5" y="3"/>
                          <a:pt x="11" y="0"/>
                          <a:pt x="16" y="3"/>
                        </a:cubicBezTo>
                        <a:lnTo>
                          <a:pt x="165" y="7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1" name="iŝḷïḓè">
                    <a:extLst>
                      <a:ext uri="{FF2B5EF4-FFF2-40B4-BE49-F238E27FC236}">
                        <a16:creationId xmlns="" xmlns:a16="http://schemas.microsoft.com/office/drawing/2014/main" id="{C9729A01-5D35-4B21-A530-F9B2B8187A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65838" y="412750"/>
                    <a:ext cx="255588" cy="219075"/>
                  </a:xfrm>
                  <a:custGeom>
                    <a:avLst/>
                    <a:gdLst>
                      <a:gd name="T0" fmla="*/ 17 w 99"/>
                      <a:gd name="T1" fmla="*/ 81 h 85"/>
                      <a:gd name="T2" fmla="*/ 3 w 99"/>
                      <a:gd name="T3" fmla="*/ 80 h 85"/>
                      <a:gd name="T4" fmla="*/ 5 w 99"/>
                      <a:gd name="T5" fmla="*/ 65 h 85"/>
                      <a:gd name="T6" fmla="*/ 81 w 99"/>
                      <a:gd name="T7" fmla="*/ 4 h 85"/>
                      <a:gd name="T8" fmla="*/ 95 w 99"/>
                      <a:gd name="T9" fmla="*/ 5 h 85"/>
                      <a:gd name="T10" fmla="*/ 93 w 99"/>
                      <a:gd name="T11" fmla="*/ 20 h 85"/>
                      <a:gd name="T12" fmla="*/ 17 w 99"/>
                      <a:gd name="T13" fmla="*/ 81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9" h="85">
                        <a:moveTo>
                          <a:pt x="17" y="81"/>
                        </a:moveTo>
                        <a:cubicBezTo>
                          <a:pt x="13" y="85"/>
                          <a:pt x="7" y="84"/>
                          <a:pt x="3" y="80"/>
                        </a:cubicBezTo>
                        <a:cubicBezTo>
                          <a:pt x="0" y="75"/>
                          <a:pt x="0" y="69"/>
                          <a:pt x="5" y="65"/>
                        </a:cubicBezTo>
                        <a:cubicBezTo>
                          <a:pt x="81" y="4"/>
                          <a:pt x="81" y="4"/>
                          <a:pt x="81" y="4"/>
                        </a:cubicBezTo>
                        <a:cubicBezTo>
                          <a:pt x="85" y="0"/>
                          <a:pt x="91" y="1"/>
                          <a:pt x="95" y="5"/>
                        </a:cubicBezTo>
                        <a:cubicBezTo>
                          <a:pt x="99" y="10"/>
                          <a:pt x="98" y="16"/>
                          <a:pt x="93" y="20"/>
                        </a:cubicBezTo>
                        <a:lnTo>
                          <a:pt x="17" y="8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2" name="iśḻíde">
                    <a:extLst>
                      <a:ext uri="{FF2B5EF4-FFF2-40B4-BE49-F238E27FC236}">
                        <a16:creationId xmlns="" xmlns:a16="http://schemas.microsoft.com/office/drawing/2014/main" id="{6C38428B-CAA7-4746-8B3E-77431776D0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65838" y="-3175"/>
                    <a:ext cx="53975" cy="131763"/>
                  </a:xfrm>
                  <a:custGeom>
                    <a:avLst/>
                    <a:gdLst>
                      <a:gd name="T0" fmla="*/ 0 w 21"/>
                      <a:gd name="T1" fmla="*/ 10 h 51"/>
                      <a:gd name="T2" fmla="*/ 11 w 21"/>
                      <a:gd name="T3" fmla="*/ 0 h 51"/>
                      <a:gd name="T4" fmla="*/ 21 w 21"/>
                      <a:gd name="T5" fmla="*/ 10 h 51"/>
                      <a:gd name="T6" fmla="*/ 21 w 21"/>
                      <a:gd name="T7" fmla="*/ 40 h 51"/>
                      <a:gd name="T8" fmla="*/ 11 w 21"/>
                      <a:gd name="T9" fmla="*/ 51 h 51"/>
                      <a:gd name="T10" fmla="*/ 0 w 21"/>
                      <a:gd name="T11" fmla="*/ 40 h 51"/>
                      <a:gd name="T12" fmla="*/ 0 w 21"/>
                      <a:gd name="T13" fmla="*/ 1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51">
                        <a:moveTo>
                          <a:pt x="0" y="10"/>
                        </a:moveTo>
                        <a:cubicBezTo>
                          <a:pt x="0" y="4"/>
                          <a:pt x="5" y="0"/>
                          <a:pt x="11" y="0"/>
                        </a:cubicBezTo>
                        <a:cubicBezTo>
                          <a:pt x="16" y="0"/>
                          <a:pt x="21" y="4"/>
                          <a:pt x="21" y="10"/>
                        </a:cubicBezTo>
                        <a:cubicBezTo>
                          <a:pt x="21" y="40"/>
                          <a:pt x="21" y="40"/>
                          <a:pt x="21" y="40"/>
                        </a:cubicBezTo>
                        <a:cubicBezTo>
                          <a:pt x="21" y="46"/>
                          <a:pt x="16" y="51"/>
                          <a:pt x="11" y="51"/>
                        </a:cubicBezTo>
                        <a:cubicBezTo>
                          <a:pt x="5" y="51"/>
                          <a:pt x="0" y="46"/>
                          <a:pt x="0" y="40"/>
                        </a:cubicBezTo>
                        <a:lnTo>
                          <a:pt x="0" y="10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3" name="ïṥļïḑé">
                    <a:extLst>
                      <a:ext uri="{FF2B5EF4-FFF2-40B4-BE49-F238E27FC236}">
                        <a16:creationId xmlns="" xmlns:a16="http://schemas.microsoft.com/office/drawing/2014/main" id="{AFAF549D-8995-4891-A439-D6654301FE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70663" y="574675"/>
                    <a:ext cx="130175" cy="50800"/>
                  </a:xfrm>
                  <a:custGeom>
                    <a:avLst/>
                    <a:gdLst>
                      <a:gd name="T0" fmla="*/ 40 w 51"/>
                      <a:gd name="T1" fmla="*/ 0 h 20"/>
                      <a:gd name="T2" fmla="*/ 51 w 51"/>
                      <a:gd name="T3" fmla="*/ 10 h 20"/>
                      <a:gd name="T4" fmla="*/ 40 w 51"/>
                      <a:gd name="T5" fmla="*/ 20 h 20"/>
                      <a:gd name="T6" fmla="*/ 10 w 51"/>
                      <a:gd name="T7" fmla="*/ 20 h 20"/>
                      <a:gd name="T8" fmla="*/ 0 w 51"/>
                      <a:gd name="T9" fmla="*/ 10 h 20"/>
                      <a:gd name="T10" fmla="*/ 10 w 51"/>
                      <a:gd name="T11" fmla="*/ 0 h 20"/>
                      <a:gd name="T12" fmla="*/ 40 w 51"/>
                      <a:gd name="T13" fmla="*/ 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1" h="20">
                        <a:moveTo>
                          <a:pt x="40" y="0"/>
                        </a:moveTo>
                        <a:cubicBezTo>
                          <a:pt x="46" y="0"/>
                          <a:pt x="51" y="4"/>
                          <a:pt x="51" y="10"/>
                        </a:cubicBezTo>
                        <a:cubicBezTo>
                          <a:pt x="51" y="16"/>
                          <a:pt x="46" y="20"/>
                          <a:pt x="4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4" y="20"/>
                          <a:pt x="0" y="16"/>
                          <a:pt x="0" y="10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lnTo>
                          <a:pt x="40" y="0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4" name="isļíḓê">
                    <a:extLst>
                      <a:ext uri="{FF2B5EF4-FFF2-40B4-BE49-F238E27FC236}">
                        <a16:creationId xmlns="" xmlns:a16="http://schemas.microsoft.com/office/drawing/2014/main" id="{FB3FF87C-013A-46C2-8BDE-23DF4C101C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69013" y="1074738"/>
                    <a:ext cx="53975" cy="131763"/>
                  </a:xfrm>
                  <a:custGeom>
                    <a:avLst/>
                    <a:gdLst>
                      <a:gd name="T0" fmla="*/ 21 w 21"/>
                      <a:gd name="T1" fmla="*/ 41 h 51"/>
                      <a:gd name="T2" fmla="*/ 10 w 21"/>
                      <a:gd name="T3" fmla="*/ 51 h 51"/>
                      <a:gd name="T4" fmla="*/ 0 w 21"/>
                      <a:gd name="T5" fmla="*/ 41 h 51"/>
                      <a:gd name="T6" fmla="*/ 0 w 21"/>
                      <a:gd name="T7" fmla="*/ 10 h 51"/>
                      <a:gd name="T8" fmla="*/ 10 w 21"/>
                      <a:gd name="T9" fmla="*/ 0 h 51"/>
                      <a:gd name="T10" fmla="*/ 21 w 21"/>
                      <a:gd name="T11" fmla="*/ 10 h 51"/>
                      <a:gd name="T12" fmla="*/ 21 w 21"/>
                      <a:gd name="T13" fmla="*/ 41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" h="51">
                        <a:moveTo>
                          <a:pt x="21" y="41"/>
                        </a:moveTo>
                        <a:cubicBezTo>
                          <a:pt x="21" y="46"/>
                          <a:pt x="16" y="51"/>
                          <a:pt x="10" y="51"/>
                        </a:cubicBezTo>
                        <a:cubicBezTo>
                          <a:pt x="5" y="51"/>
                          <a:pt x="0" y="46"/>
                          <a:pt x="0" y="41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4"/>
                          <a:pt x="5" y="0"/>
                          <a:pt x="10" y="0"/>
                        </a:cubicBezTo>
                        <a:cubicBezTo>
                          <a:pt x="16" y="0"/>
                          <a:pt x="21" y="4"/>
                          <a:pt x="21" y="10"/>
                        </a:cubicBezTo>
                        <a:lnTo>
                          <a:pt x="21" y="4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5" name="îṥľîdè">
                    <a:extLst>
                      <a:ext uri="{FF2B5EF4-FFF2-40B4-BE49-F238E27FC236}">
                        <a16:creationId xmlns="" xmlns:a16="http://schemas.microsoft.com/office/drawing/2014/main" id="{9FD112A2-2E9F-48AE-A22D-88DFF74327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7988" y="574675"/>
                    <a:ext cx="131763" cy="53975"/>
                  </a:xfrm>
                  <a:custGeom>
                    <a:avLst/>
                    <a:gdLst>
                      <a:gd name="T0" fmla="*/ 11 w 51"/>
                      <a:gd name="T1" fmla="*/ 21 h 21"/>
                      <a:gd name="T2" fmla="*/ 0 w 51"/>
                      <a:gd name="T3" fmla="*/ 11 h 21"/>
                      <a:gd name="T4" fmla="*/ 11 w 51"/>
                      <a:gd name="T5" fmla="*/ 0 h 21"/>
                      <a:gd name="T6" fmla="*/ 41 w 51"/>
                      <a:gd name="T7" fmla="*/ 0 h 21"/>
                      <a:gd name="T8" fmla="*/ 51 w 51"/>
                      <a:gd name="T9" fmla="*/ 11 h 21"/>
                      <a:gd name="T10" fmla="*/ 41 w 51"/>
                      <a:gd name="T11" fmla="*/ 21 h 21"/>
                      <a:gd name="T12" fmla="*/ 11 w 51"/>
                      <a:gd name="T13" fmla="*/ 21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1" h="21">
                        <a:moveTo>
                          <a:pt x="11" y="21"/>
                        </a:moveTo>
                        <a:cubicBezTo>
                          <a:pt x="5" y="21"/>
                          <a:pt x="0" y="16"/>
                          <a:pt x="0" y="11"/>
                        </a:cubicBezTo>
                        <a:cubicBezTo>
                          <a:pt x="0" y="5"/>
                          <a:pt x="5" y="0"/>
                          <a:pt x="11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7" y="0"/>
                          <a:pt x="51" y="5"/>
                          <a:pt x="51" y="11"/>
                        </a:cubicBezTo>
                        <a:cubicBezTo>
                          <a:pt x="51" y="16"/>
                          <a:pt x="47" y="21"/>
                          <a:pt x="41" y="21"/>
                        </a:cubicBezTo>
                        <a:lnTo>
                          <a:pt x="11" y="2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6" name="ïśļïḑè">
                    <a:extLst>
                      <a:ext uri="{FF2B5EF4-FFF2-40B4-BE49-F238E27FC236}">
                        <a16:creationId xmlns="" xmlns:a16="http://schemas.microsoft.com/office/drawing/2014/main" id="{8E94C91E-B160-423C-AFC0-0AFC237503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3488" y="69850"/>
                    <a:ext cx="100013" cy="127000"/>
                  </a:xfrm>
                  <a:custGeom>
                    <a:avLst/>
                    <a:gdLst>
                      <a:gd name="T0" fmla="*/ 18 w 39"/>
                      <a:gd name="T1" fmla="*/ 7 h 50"/>
                      <a:gd name="T2" fmla="*/ 32 w 39"/>
                      <a:gd name="T3" fmla="*/ 3 h 50"/>
                      <a:gd name="T4" fmla="*/ 36 w 39"/>
                      <a:gd name="T5" fmla="*/ 17 h 50"/>
                      <a:gd name="T6" fmla="*/ 21 w 39"/>
                      <a:gd name="T7" fmla="*/ 43 h 50"/>
                      <a:gd name="T8" fmla="*/ 7 w 39"/>
                      <a:gd name="T9" fmla="*/ 47 h 50"/>
                      <a:gd name="T10" fmla="*/ 3 w 39"/>
                      <a:gd name="T11" fmla="*/ 33 h 50"/>
                      <a:gd name="T12" fmla="*/ 18 w 39"/>
                      <a:gd name="T13" fmla="*/ 7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9" h="50">
                        <a:moveTo>
                          <a:pt x="18" y="7"/>
                        </a:moveTo>
                        <a:cubicBezTo>
                          <a:pt x="21" y="2"/>
                          <a:pt x="28" y="0"/>
                          <a:pt x="32" y="3"/>
                        </a:cubicBezTo>
                        <a:cubicBezTo>
                          <a:pt x="37" y="6"/>
                          <a:pt x="39" y="12"/>
                          <a:pt x="36" y="17"/>
                        </a:cubicBezTo>
                        <a:cubicBezTo>
                          <a:pt x="21" y="43"/>
                          <a:pt x="21" y="43"/>
                          <a:pt x="21" y="43"/>
                        </a:cubicBezTo>
                        <a:cubicBezTo>
                          <a:pt x="18" y="48"/>
                          <a:pt x="12" y="50"/>
                          <a:pt x="7" y="47"/>
                        </a:cubicBezTo>
                        <a:cubicBezTo>
                          <a:pt x="2" y="44"/>
                          <a:pt x="0" y="38"/>
                          <a:pt x="3" y="33"/>
                        </a:cubicBezTo>
                        <a:lnTo>
                          <a:pt x="18" y="7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7" name="íSļîḑé">
                    <a:extLst>
                      <a:ext uri="{FF2B5EF4-FFF2-40B4-BE49-F238E27FC236}">
                        <a16:creationId xmlns="" xmlns:a16="http://schemas.microsoft.com/office/drawing/2014/main" id="{8925A557-CF5B-4ABB-9527-BCE95E3C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7638" y="820738"/>
                    <a:ext cx="128588" cy="98425"/>
                  </a:xfrm>
                  <a:custGeom>
                    <a:avLst/>
                    <a:gdLst>
                      <a:gd name="T0" fmla="*/ 43 w 50"/>
                      <a:gd name="T1" fmla="*/ 18 h 38"/>
                      <a:gd name="T2" fmla="*/ 47 w 50"/>
                      <a:gd name="T3" fmla="*/ 32 h 38"/>
                      <a:gd name="T4" fmla="*/ 33 w 50"/>
                      <a:gd name="T5" fmla="*/ 35 h 38"/>
                      <a:gd name="T6" fmla="*/ 7 w 50"/>
                      <a:gd name="T7" fmla="*/ 20 h 38"/>
                      <a:gd name="T8" fmla="*/ 3 w 50"/>
                      <a:gd name="T9" fmla="*/ 6 h 38"/>
                      <a:gd name="T10" fmla="*/ 17 w 50"/>
                      <a:gd name="T11" fmla="*/ 3 h 38"/>
                      <a:gd name="T12" fmla="*/ 43 w 50"/>
                      <a:gd name="T13" fmla="*/ 1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43" y="18"/>
                        </a:moveTo>
                        <a:cubicBezTo>
                          <a:pt x="48" y="21"/>
                          <a:pt x="50" y="27"/>
                          <a:pt x="47" y="32"/>
                        </a:cubicBezTo>
                        <a:cubicBezTo>
                          <a:pt x="44" y="37"/>
                          <a:pt x="38" y="38"/>
                          <a:pt x="33" y="35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2" y="17"/>
                          <a:pt x="0" y="11"/>
                          <a:pt x="3" y="6"/>
                        </a:cubicBezTo>
                        <a:cubicBezTo>
                          <a:pt x="6" y="1"/>
                          <a:pt x="12" y="0"/>
                          <a:pt x="17" y="3"/>
                        </a:cubicBezTo>
                        <a:lnTo>
                          <a:pt x="43" y="18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8" name="îS1ïḑé">
                    <a:extLst>
                      <a:ext uri="{FF2B5EF4-FFF2-40B4-BE49-F238E27FC236}">
                        <a16:creationId xmlns="" xmlns:a16="http://schemas.microsoft.com/office/drawing/2014/main" id="{D2BC28CB-C3F7-4CD2-8C5C-E6AD37066B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5326" y="1004888"/>
                    <a:ext cx="101600" cy="127000"/>
                  </a:xfrm>
                  <a:custGeom>
                    <a:avLst/>
                    <a:gdLst>
                      <a:gd name="T0" fmla="*/ 21 w 39"/>
                      <a:gd name="T1" fmla="*/ 43 h 49"/>
                      <a:gd name="T2" fmla="*/ 7 w 39"/>
                      <a:gd name="T3" fmla="*/ 46 h 49"/>
                      <a:gd name="T4" fmla="*/ 3 w 39"/>
                      <a:gd name="T5" fmla="*/ 33 h 49"/>
                      <a:gd name="T6" fmla="*/ 18 w 39"/>
                      <a:gd name="T7" fmla="*/ 6 h 49"/>
                      <a:gd name="T8" fmla="*/ 32 w 39"/>
                      <a:gd name="T9" fmla="*/ 2 h 49"/>
                      <a:gd name="T10" fmla="*/ 36 w 39"/>
                      <a:gd name="T11" fmla="*/ 16 h 49"/>
                      <a:gd name="T12" fmla="*/ 21 w 39"/>
                      <a:gd name="T13" fmla="*/ 43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9" h="49">
                        <a:moveTo>
                          <a:pt x="21" y="43"/>
                        </a:moveTo>
                        <a:cubicBezTo>
                          <a:pt x="18" y="48"/>
                          <a:pt x="12" y="49"/>
                          <a:pt x="7" y="46"/>
                        </a:cubicBezTo>
                        <a:cubicBezTo>
                          <a:pt x="2" y="44"/>
                          <a:pt x="0" y="37"/>
                          <a:pt x="3" y="33"/>
                        </a:cubicBezTo>
                        <a:cubicBezTo>
                          <a:pt x="18" y="6"/>
                          <a:pt x="18" y="6"/>
                          <a:pt x="18" y="6"/>
                        </a:cubicBezTo>
                        <a:cubicBezTo>
                          <a:pt x="21" y="1"/>
                          <a:pt x="27" y="0"/>
                          <a:pt x="32" y="2"/>
                        </a:cubicBezTo>
                        <a:cubicBezTo>
                          <a:pt x="37" y="5"/>
                          <a:pt x="39" y="11"/>
                          <a:pt x="36" y="16"/>
                        </a:cubicBezTo>
                        <a:lnTo>
                          <a:pt x="21" y="43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59" name="ïŝlíḓè">
                    <a:extLst>
                      <a:ext uri="{FF2B5EF4-FFF2-40B4-BE49-F238E27FC236}">
                        <a16:creationId xmlns="" xmlns:a16="http://schemas.microsoft.com/office/drawing/2014/main" id="{22F97BC9-FE12-4EC8-A116-BFD9DEE9F8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62601" y="282575"/>
                    <a:ext cx="128588" cy="100013"/>
                  </a:xfrm>
                  <a:custGeom>
                    <a:avLst/>
                    <a:gdLst>
                      <a:gd name="T0" fmla="*/ 7 w 50"/>
                      <a:gd name="T1" fmla="*/ 21 h 39"/>
                      <a:gd name="T2" fmla="*/ 3 w 50"/>
                      <a:gd name="T3" fmla="*/ 7 h 39"/>
                      <a:gd name="T4" fmla="*/ 17 w 50"/>
                      <a:gd name="T5" fmla="*/ 3 h 39"/>
                      <a:gd name="T6" fmla="*/ 43 w 50"/>
                      <a:gd name="T7" fmla="*/ 18 h 39"/>
                      <a:gd name="T8" fmla="*/ 47 w 50"/>
                      <a:gd name="T9" fmla="*/ 32 h 39"/>
                      <a:gd name="T10" fmla="*/ 33 w 50"/>
                      <a:gd name="T11" fmla="*/ 36 h 39"/>
                      <a:gd name="T12" fmla="*/ 7 w 50"/>
                      <a:gd name="T13" fmla="*/ 21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9">
                        <a:moveTo>
                          <a:pt x="7" y="21"/>
                        </a:moveTo>
                        <a:cubicBezTo>
                          <a:pt x="2" y="18"/>
                          <a:pt x="0" y="12"/>
                          <a:pt x="3" y="7"/>
                        </a:cubicBezTo>
                        <a:cubicBezTo>
                          <a:pt x="6" y="2"/>
                          <a:pt x="12" y="0"/>
                          <a:pt x="17" y="3"/>
                        </a:cubicBezTo>
                        <a:cubicBezTo>
                          <a:pt x="43" y="18"/>
                          <a:pt x="43" y="18"/>
                          <a:pt x="43" y="18"/>
                        </a:cubicBezTo>
                        <a:cubicBezTo>
                          <a:pt x="48" y="21"/>
                          <a:pt x="50" y="27"/>
                          <a:pt x="47" y="32"/>
                        </a:cubicBezTo>
                        <a:cubicBezTo>
                          <a:pt x="44" y="37"/>
                          <a:pt x="38" y="39"/>
                          <a:pt x="33" y="36"/>
                        </a:cubicBezTo>
                        <a:lnTo>
                          <a:pt x="7" y="21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0" name="íṣḻïḍe">
                    <a:extLst>
                      <a:ext uri="{FF2B5EF4-FFF2-40B4-BE49-F238E27FC236}">
                        <a16:creationId xmlns="" xmlns:a16="http://schemas.microsoft.com/office/drawing/2014/main" id="{DEE9615D-EDFE-4974-A8BE-54DF3E5F6F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97638" y="282575"/>
                    <a:ext cx="128588" cy="96838"/>
                  </a:xfrm>
                  <a:custGeom>
                    <a:avLst/>
                    <a:gdLst>
                      <a:gd name="T0" fmla="*/ 33 w 50"/>
                      <a:gd name="T1" fmla="*/ 2 h 38"/>
                      <a:gd name="T2" fmla="*/ 47 w 50"/>
                      <a:gd name="T3" fmla="*/ 6 h 38"/>
                      <a:gd name="T4" fmla="*/ 43 w 50"/>
                      <a:gd name="T5" fmla="*/ 20 h 38"/>
                      <a:gd name="T6" fmla="*/ 17 w 50"/>
                      <a:gd name="T7" fmla="*/ 35 h 38"/>
                      <a:gd name="T8" fmla="*/ 3 w 50"/>
                      <a:gd name="T9" fmla="*/ 32 h 38"/>
                      <a:gd name="T10" fmla="*/ 6 w 50"/>
                      <a:gd name="T11" fmla="*/ 18 h 38"/>
                      <a:gd name="T12" fmla="*/ 33 w 50"/>
                      <a:gd name="T13" fmla="*/ 2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33" y="2"/>
                        </a:moveTo>
                        <a:cubicBezTo>
                          <a:pt x="38" y="0"/>
                          <a:pt x="44" y="1"/>
                          <a:pt x="47" y="6"/>
                        </a:cubicBezTo>
                        <a:cubicBezTo>
                          <a:pt x="50" y="11"/>
                          <a:pt x="48" y="17"/>
                          <a:pt x="43" y="20"/>
                        </a:cubicBezTo>
                        <a:cubicBezTo>
                          <a:pt x="17" y="35"/>
                          <a:pt x="17" y="35"/>
                          <a:pt x="17" y="35"/>
                        </a:cubicBezTo>
                        <a:cubicBezTo>
                          <a:pt x="12" y="38"/>
                          <a:pt x="6" y="37"/>
                          <a:pt x="3" y="32"/>
                        </a:cubicBezTo>
                        <a:cubicBezTo>
                          <a:pt x="0" y="27"/>
                          <a:pt x="2" y="21"/>
                          <a:pt x="6" y="18"/>
                        </a:cubicBezTo>
                        <a:lnTo>
                          <a:pt x="33" y="2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1" name="ïṥlîḋê">
                    <a:extLst>
                      <a:ext uri="{FF2B5EF4-FFF2-40B4-BE49-F238E27FC236}">
                        <a16:creationId xmlns="" xmlns:a16="http://schemas.microsoft.com/office/drawing/2014/main" id="{651EFB0B-318F-4DDE-95A9-283F3A511C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315076" y="1003300"/>
                    <a:ext cx="101600" cy="128588"/>
                  </a:xfrm>
                  <a:custGeom>
                    <a:avLst/>
                    <a:gdLst>
                      <a:gd name="T0" fmla="*/ 36 w 39"/>
                      <a:gd name="T1" fmla="*/ 33 h 50"/>
                      <a:gd name="T2" fmla="*/ 32 w 39"/>
                      <a:gd name="T3" fmla="*/ 47 h 50"/>
                      <a:gd name="T4" fmla="*/ 18 w 39"/>
                      <a:gd name="T5" fmla="*/ 43 h 50"/>
                      <a:gd name="T6" fmla="*/ 3 w 39"/>
                      <a:gd name="T7" fmla="*/ 17 h 50"/>
                      <a:gd name="T8" fmla="*/ 7 w 39"/>
                      <a:gd name="T9" fmla="*/ 3 h 50"/>
                      <a:gd name="T10" fmla="*/ 21 w 39"/>
                      <a:gd name="T11" fmla="*/ 7 h 50"/>
                      <a:gd name="T12" fmla="*/ 36 w 39"/>
                      <a:gd name="T13" fmla="*/ 33 h 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9" h="50">
                        <a:moveTo>
                          <a:pt x="36" y="33"/>
                        </a:moveTo>
                        <a:cubicBezTo>
                          <a:pt x="39" y="38"/>
                          <a:pt x="37" y="44"/>
                          <a:pt x="32" y="47"/>
                        </a:cubicBezTo>
                        <a:cubicBezTo>
                          <a:pt x="27" y="50"/>
                          <a:pt x="21" y="48"/>
                          <a:pt x="18" y="43"/>
                        </a:cubicBezTo>
                        <a:cubicBezTo>
                          <a:pt x="3" y="17"/>
                          <a:pt x="3" y="17"/>
                          <a:pt x="3" y="17"/>
                        </a:cubicBezTo>
                        <a:cubicBezTo>
                          <a:pt x="0" y="12"/>
                          <a:pt x="2" y="6"/>
                          <a:pt x="7" y="3"/>
                        </a:cubicBezTo>
                        <a:cubicBezTo>
                          <a:pt x="11" y="0"/>
                          <a:pt x="18" y="2"/>
                          <a:pt x="21" y="7"/>
                        </a:cubicBezTo>
                        <a:lnTo>
                          <a:pt x="36" y="33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2" name="íş1íḑé">
                    <a:extLst>
                      <a:ext uri="{FF2B5EF4-FFF2-40B4-BE49-F238E27FC236}">
                        <a16:creationId xmlns="" xmlns:a16="http://schemas.microsoft.com/office/drawing/2014/main" id="{72C1F965-D71C-4812-A632-F025F3B6B6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62601" y="820738"/>
                    <a:ext cx="128588" cy="100013"/>
                  </a:xfrm>
                  <a:custGeom>
                    <a:avLst/>
                    <a:gdLst>
                      <a:gd name="T0" fmla="*/ 17 w 50"/>
                      <a:gd name="T1" fmla="*/ 36 h 39"/>
                      <a:gd name="T2" fmla="*/ 3 w 50"/>
                      <a:gd name="T3" fmla="*/ 32 h 39"/>
                      <a:gd name="T4" fmla="*/ 7 w 50"/>
                      <a:gd name="T5" fmla="*/ 18 h 39"/>
                      <a:gd name="T6" fmla="*/ 33 w 50"/>
                      <a:gd name="T7" fmla="*/ 3 h 39"/>
                      <a:gd name="T8" fmla="*/ 47 w 50"/>
                      <a:gd name="T9" fmla="*/ 7 h 39"/>
                      <a:gd name="T10" fmla="*/ 44 w 50"/>
                      <a:gd name="T11" fmla="*/ 21 h 39"/>
                      <a:gd name="T12" fmla="*/ 17 w 50"/>
                      <a:gd name="T13" fmla="*/ 36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9">
                        <a:moveTo>
                          <a:pt x="17" y="36"/>
                        </a:moveTo>
                        <a:cubicBezTo>
                          <a:pt x="12" y="39"/>
                          <a:pt x="6" y="37"/>
                          <a:pt x="3" y="32"/>
                        </a:cubicBezTo>
                        <a:cubicBezTo>
                          <a:pt x="0" y="28"/>
                          <a:pt x="2" y="21"/>
                          <a:pt x="7" y="18"/>
                        </a:cubicBezTo>
                        <a:cubicBezTo>
                          <a:pt x="33" y="3"/>
                          <a:pt x="33" y="3"/>
                          <a:pt x="33" y="3"/>
                        </a:cubicBezTo>
                        <a:cubicBezTo>
                          <a:pt x="38" y="0"/>
                          <a:pt x="44" y="2"/>
                          <a:pt x="47" y="7"/>
                        </a:cubicBezTo>
                        <a:cubicBezTo>
                          <a:pt x="50" y="12"/>
                          <a:pt x="48" y="18"/>
                          <a:pt x="44" y="21"/>
                        </a:cubicBezTo>
                        <a:lnTo>
                          <a:pt x="17" y="36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63" name="ïṡľiďé">
                    <a:extLst>
                      <a:ext uri="{FF2B5EF4-FFF2-40B4-BE49-F238E27FC236}">
                        <a16:creationId xmlns="" xmlns:a16="http://schemas.microsoft.com/office/drawing/2014/main" id="{9DCA02CE-4D4B-42BA-9F9E-499F36E9A3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3738" y="71438"/>
                    <a:ext cx="100013" cy="125413"/>
                  </a:xfrm>
                  <a:custGeom>
                    <a:avLst/>
                    <a:gdLst>
                      <a:gd name="T0" fmla="*/ 3 w 39"/>
                      <a:gd name="T1" fmla="*/ 16 h 49"/>
                      <a:gd name="T2" fmla="*/ 7 w 39"/>
                      <a:gd name="T3" fmla="*/ 3 h 49"/>
                      <a:gd name="T4" fmla="*/ 21 w 39"/>
                      <a:gd name="T5" fmla="*/ 6 h 49"/>
                      <a:gd name="T6" fmla="*/ 36 w 39"/>
                      <a:gd name="T7" fmla="*/ 33 h 49"/>
                      <a:gd name="T8" fmla="*/ 32 w 39"/>
                      <a:gd name="T9" fmla="*/ 47 h 49"/>
                      <a:gd name="T10" fmla="*/ 18 w 39"/>
                      <a:gd name="T11" fmla="*/ 43 h 49"/>
                      <a:gd name="T12" fmla="*/ 3 w 39"/>
                      <a:gd name="T13" fmla="*/ 16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9" h="49">
                        <a:moveTo>
                          <a:pt x="3" y="16"/>
                        </a:moveTo>
                        <a:cubicBezTo>
                          <a:pt x="0" y="12"/>
                          <a:pt x="2" y="5"/>
                          <a:pt x="7" y="3"/>
                        </a:cubicBezTo>
                        <a:cubicBezTo>
                          <a:pt x="12" y="0"/>
                          <a:pt x="18" y="1"/>
                          <a:pt x="21" y="6"/>
                        </a:cubicBezTo>
                        <a:cubicBezTo>
                          <a:pt x="36" y="33"/>
                          <a:pt x="36" y="33"/>
                          <a:pt x="36" y="33"/>
                        </a:cubicBezTo>
                        <a:cubicBezTo>
                          <a:pt x="39" y="37"/>
                          <a:pt x="37" y="44"/>
                          <a:pt x="32" y="47"/>
                        </a:cubicBezTo>
                        <a:cubicBezTo>
                          <a:pt x="28" y="49"/>
                          <a:pt x="21" y="48"/>
                          <a:pt x="18" y="43"/>
                        </a:cubicBezTo>
                        <a:lnTo>
                          <a:pt x="3" y="16"/>
                        </a:lnTo>
                        <a:close/>
                      </a:path>
                    </a:pathLst>
                  </a:custGeom>
                  <a:solidFill>
                    <a:srgbClr val="4B4C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5" name="îṣḻîḓè">
                  <a:extLst>
                    <a:ext uri="{FF2B5EF4-FFF2-40B4-BE49-F238E27FC236}">
                      <a16:creationId xmlns="" xmlns:a16="http://schemas.microsoft.com/office/drawing/2014/main" id="{FB784973-357D-4D7C-82AB-1C3111721771}"/>
                    </a:ext>
                  </a:extLst>
                </p:cNvPr>
                <p:cNvSpPr/>
                <p:nvPr/>
              </p:nvSpPr>
              <p:spPr bwMode="auto">
                <a:xfrm>
                  <a:off x="5189538" y="3459163"/>
                  <a:ext cx="1357313" cy="1590675"/>
                </a:xfrm>
                <a:prstGeom prst="rect">
                  <a:avLst/>
                </a:prstGeom>
                <a:solidFill>
                  <a:srgbClr val="69D5D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iṣľiḑê">
                  <a:extLst>
                    <a:ext uri="{FF2B5EF4-FFF2-40B4-BE49-F238E27FC236}">
                      <a16:creationId xmlns="" xmlns:a16="http://schemas.microsoft.com/office/drawing/2014/main" id="{ED03C09F-D75E-4300-8B81-9BBF30C4AE75}"/>
                    </a:ext>
                  </a:extLst>
                </p:cNvPr>
                <p:cNvSpPr/>
                <p:nvPr/>
              </p:nvSpPr>
              <p:spPr bwMode="auto">
                <a:xfrm>
                  <a:off x="3400426" y="6573838"/>
                  <a:ext cx="5048250" cy="287338"/>
                </a:xfrm>
                <a:prstGeom prst="ellipse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ṩḷíďe">
                  <a:extLst>
                    <a:ext uri="{FF2B5EF4-FFF2-40B4-BE49-F238E27FC236}">
                      <a16:creationId xmlns="" xmlns:a16="http://schemas.microsoft.com/office/drawing/2014/main" id="{144E2244-9A37-42DB-B61F-111734382D42}"/>
                    </a:ext>
                  </a:extLst>
                </p:cNvPr>
                <p:cNvSpPr/>
                <p:nvPr/>
              </p:nvSpPr>
              <p:spPr bwMode="auto">
                <a:xfrm>
                  <a:off x="3578226" y="1706563"/>
                  <a:ext cx="195263" cy="138113"/>
                </a:xfrm>
                <a:custGeom>
                  <a:avLst/>
                  <a:gdLst>
                    <a:gd name="T0" fmla="*/ 60 w 76"/>
                    <a:gd name="T1" fmla="*/ 31 h 54"/>
                    <a:gd name="T2" fmla="*/ 72 w 76"/>
                    <a:gd name="T3" fmla="*/ 20 h 54"/>
                    <a:gd name="T4" fmla="*/ 28 w 76"/>
                    <a:gd name="T5" fmla="*/ 2 h 54"/>
                    <a:gd name="T6" fmla="*/ 1 w 76"/>
                    <a:gd name="T7" fmla="*/ 29 h 54"/>
                    <a:gd name="T8" fmla="*/ 27 w 76"/>
                    <a:gd name="T9" fmla="*/ 37 h 54"/>
                    <a:gd name="T10" fmla="*/ 32 w 76"/>
                    <a:gd name="T11" fmla="*/ 37 h 54"/>
                    <a:gd name="T12" fmla="*/ 41 w 76"/>
                    <a:gd name="T13" fmla="*/ 45 h 54"/>
                    <a:gd name="T14" fmla="*/ 63 w 76"/>
                    <a:gd name="T15" fmla="*/ 52 h 54"/>
                    <a:gd name="T16" fmla="*/ 60 w 76"/>
                    <a:gd name="T17" fmla="*/ 3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" h="54">
                      <a:moveTo>
                        <a:pt x="60" y="31"/>
                      </a:moveTo>
                      <a:cubicBezTo>
                        <a:pt x="59" y="31"/>
                        <a:pt x="73" y="21"/>
                        <a:pt x="72" y="20"/>
                      </a:cubicBezTo>
                      <a:cubicBezTo>
                        <a:pt x="67" y="7"/>
                        <a:pt x="43" y="5"/>
                        <a:pt x="28" y="2"/>
                      </a:cubicBezTo>
                      <a:cubicBezTo>
                        <a:pt x="14" y="0"/>
                        <a:pt x="2" y="17"/>
                        <a:pt x="1" y="29"/>
                      </a:cubicBezTo>
                      <a:cubicBezTo>
                        <a:pt x="0" y="47"/>
                        <a:pt x="18" y="52"/>
                        <a:pt x="27" y="37"/>
                      </a:cubicBezTo>
                      <a:cubicBezTo>
                        <a:pt x="30" y="33"/>
                        <a:pt x="29" y="34"/>
                        <a:pt x="32" y="37"/>
                      </a:cubicBezTo>
                      <a:cubicBezTo>
                        <a:pt x="35" y="39"/>
                        <a:pt x="38" y="42"/>
                        <a:pt x="41" y="45"/>
                      </a:cubicBezTo>
                      <a:cubicBezTo>
                        <a:pt x="47" y="50"/>
                        <a:pt x="55" y="54"/>
                        <a:pt x="63" y="52"/>
                      </a:cubicBezTo>
                      <a:cubicBezTo>
                        <a:pt x="76" y="50"/>
                        <a:pt x="74" y="28"/>
                        <a:pt x="60" y="31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ḷíḍé">
                  <a:extLst>
                    <a:ext uri="{FF2B5EF4-FFF2-40B4-BE49-F238E27FC236}">
                      <a16:creationId xmlns="" xmlns:a16="http://schemas.microsoft.com/office/drawing/2014/main" id="{F8D6D0C4-F487-410C-A4BB-83DA12E94ABA}"/>
                    </a:ext>
                  </a:extLst>
                </p:cNvPr>
                <p:cNvSpPr/>
                <p:nvPr/>
              </p:nvSpPr>
              <p:spPr bwMode="auto">
                <a:xfrm>
                  <a:off x="3552826" y="1757363"/>
                  <a:ext cx="195263" cy="138113"/>
                </a:xfrm>
                <a:custGeom>
                  <a:avLst/>
                  <a:gdLst>
                    <a:gd name="T0" fmla="*/ 60 w 76"/>
                    <a:gd name="T1" fmla="*/ 31 h 54"/>
                    <a:gd name="T2" fmla="*/ 58 w 76"/>
                    <a:gd name="T3" fmla="*/ 30 h 54"/>
                    <a:gd name="T4" fmla="*/ 28 w 76"/>
                    <a:gd name="T5" fmla="*/ 2 h 54"/>
                    <a:gd name="T6" fmla="*/ 1 w 76"/>
                    <a:gd name="T7" fmla="*/ 29 h 54"/>
                    <a:gd name="T8" fmla="*/ 27 w 76"/>
                    <a:gd name="T9" fmla="*/ 37 h 54"/>
                    <a:gd name="T10" fmla="*/ 32 w 76"/>
                    <a:gd name="T11" fmla="*/ 37 h 54"/>
                    <a:gd name="T12" fmla="*/ 42 w 76"/>
                    <a:gd name="T13" fmla="*/ 45 h 54"/>
                    <a:gd name="T14" fmla="*/ 63 w 76"/>
                    <a:gd name="T15" fmla="*/ 52 h 54"/>
                    <a:gd name="T16" fmla="*/ 60 w 76"/>
                    <a:gd name="T17" fmla="*/ 3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" h="54">
                      <a:moveTo>
                        <a:pt x="60" y="31"/>
                      </a:moveTo>
                      <a:cubicBezTo>
                        <a:pt x="59" y="31"/>
                        <a:pt x="59" y="31"/>
                        <a:pt x="58" y="30"/>
                      </a:cubicBezTo>
                      <a:cubicBezTo>
                        <a:pt x="53" y="17"/>
                        <a:pt x="43" y="5"/>
                        <a:pt x="28" y="2"/>
                      </a:cubicBezTo>
                      <a:cubicBezTo>
                        <a:pt x="14" y="0"/>
                        <a:pt x="2" y="17"/>
                        <a:pt x="1" y="29"/>
                      </a:cubicBezTo>
                      <a:cubicBezTo>
                        <a:pt x="0" y="47"/>
                        <a:pt x="19" y="52"/>
                        <a:pt x="27" y="37"/>
                      </a:cubicBezTo>
                      <a:cubicBezTo>
                        <a:pt x="30" y="33"/>
                        <a:pt x="29" y="34"/>
                        <a:pt x="32" y="37"/>
                      </a:cubicBezTo>
                      <a:cubicBezTo>
                        <a:pt x="35" y="39"/>
                        <a:pt x="38" y="42"/>
                        <a:pt x="42" y="45"/>
                      </a:cubicBezTo>
                      <a:cubicBezTo>
                        <a:pt x="47" y="50"/>
                        <a:pt x="55" y="54"/>
                        <a:pt x="63" y="52"/>
                      </a:cubicBezTo>
                      <a:cubicBezTo>
                        <a:pt x="76" y="49"/>
                        <a:pt x="74" y="28"/>
                        <a:pt x="60" y="31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ṥlîḍè">
                  <a:extLst>
                    <a:ext uri="{FF2B5EF4-FFF2-40B4-BE49-F238E27FC236}">
                      <a16:creationId xmlns="" xmlns:a16="http://schemas.microsoft.com/office/drawing/2014/main" id="{D2A32457-B8CF-42AE-927B-CBB9735E6053}"/>
                    </a:ext>
                  </a:extLst>
                </p:cNvPr>
                <p:cNvSpPr/>
                <p:nvPr/>
              </p:nvSpPr>
              <p:spPr bwMode="auto">
                <a:xfrm>
                  <a:off x="3540126" y="1795463"/>
                  <a:ext cx="195263" cy="136525"/>
                </a:xfrm>
                <a:custGeom>
                  <a:avLst/>
                  <a:gdLst>
                    <a:gd name="T0" fmla="*/ 60 w 76"/>
                    <a:gd name="T1" fmla="*/ 30 h 53"/>
                    <a:gd name="T2" fmla="*/ 58 w 76"/>
                    <a:gd name="T3" fmla="*/ 30 h 53"/>
                    <a:gd name="T4" fmla="*/ 28 w 76"/>
                    <a:gd name="T5" fmla="*/ 2 h 53"/>
                    <a:gd name="T6" fmla="*/ 1 w 76"/>
                    <a:gd name="T7" fmla="*/ 29 h 53"/>
                    <a:gd name="T8" fmla="*/ 27 w 76"/>
                    <a:gd name="T9" fmla="*/ 37 h 53"/>
                    <a:gd name="T10" fmla="*/ 32 w 76"/>
                    <a:gd name="T11" fmla="*/ 36 h 53"/>
                    <a:gd name="T12" fmla="*/ 42 w 76"/>
                    <a:gd name="T13" fmla="*/ 45 h 53"/>
                    <a:gd name="T14" fmla="*/ 63 w 76"/>
                    <a:gd name="T15" fmla="*/ 52 h 53"/>
                    <a:gd name="T16" fmla="*/ 60 w 76"/>
                    <a:gd name="T17" fmla="*/ 3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" h="53">
                      <a:moveTo>
                        <a:pt x="60" y="30"/>
                      </a:moveTo>
                      <a:cubicBezTo>
                        <a:pt x="59" y="31"/>
                        <a:pt x="59" y="30"/>
                        <a:pt x="58" y="30"/>
                      </a:cubicBezTo>
                      <a:cubicBezTo>
                        <a:pt x="53" y="17"/>
                        <a:pt x="43" y="5"/>
                        <a:pt x="28" y="2"/>
                      </a:cubicBezTo>
                      <a:cubicBezTo>
                        <a:pt x="14" y="0"/>
                        <a:pt x="2" y="17"/>
                        <a:pt x="1" y="29"/>
                      </a:cubicBezTo>
                      <a:cubicBezTo>
                        <a:pt x="0" y="47"/>
                        <a:pt x="19" y="52"/>
                        <a:pt x="27" y="37"/>
                      </a:cubicBezTo>
                      <a:cubicBezTo>
                        <a:pt x="30" y="33"/>
                        <a:pt x="29" y="34"/>
                        <a:pt x="32" y="36"/>
                      </a:cubicBezTo>
                      <a:cubicBezTo>
                        <a:pt x="35" y="39"/>
                        <a:pt x="38" y="42"/>
                        <a:pt x="42" y="45"/>
                      </a:cubicBezTo>
                      <a:cubicBezTo>
                        <a:pt x="47" y="50"/>
                        <a:pt x="55" y="53"/>
                        <a:pt x="63" y="52"/>
                      </a:cubicBezTo>
                      <a:cubicBezTo>
                        <a:pt x="76" y="49"/>
                        <a:pt x="74" y="28"/>
                        <a:pt x="60" y="30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śḷíḋé">
                  <a:extLst>
                    <a:ext uri="{FF2B5EF4-FFF2-40B4-BE49-F238E27FC236}">
                      <a16:creationId xmlns="" xmlns:a16="http://schemas.microsoft.com/office/drawing/2014/main" id="{E023D534-27A9-43CB-B455-311CE2E91163}"/>
                    </a:ext>
                  </a:extLst>
                </p:cNvPr>
                <p:cNvSpPr/>
                <p:nvPr/>
              </p:nvSpPr>
              <p:spPr bwMode="auto">
                <a:xfrm>
                  <a:off x="7888288" y="1449388"/>
                  <a:ext cx="234950" cy="225425"/>
                </a:xfrm>
                <a:custGeom>
                  <a:avLst/>
                  <a:gdLst>
                    <a:gd name="T0" fmla="*/ 65 w 91"/>
                    <a:gd name="T1" fmla="*/ 15 h 88"/>
                    <a:gd name="T2" fmla="*/ 5 w 91"/>
                    <a:gd name="T3" fmla="*/ 16 h 88"/>
                    <a:gd name="T4" fmla="*/ 10 w 91"/>
                    <a:gd name="T5" fmla="*/ 18 h 88"/>
                    <a:gd name="T6" fmla="*/ 13 w 91"/>
                    <a:gd name="T7" fmla="*/ 32 h 88"/>
                    <a:gd name="T8" fmla="*/ 33 w 91"/>
                    <a:gd name="T9" fmla="*/ 35 h 88"/>
                    <a:gd name="T10" fmla="*/ 47 w 91"/>
                    <a:gd name="T11" fmla="*/ 56 h 88"/>
                    <a:gd name="T12" fmla="*/ 75 w 91"/>
                    <a:gd name="T13" fmla="*/ 88 h 88"/>
                    <a:gd name="T14" fmla="*/ 84 w 91"/>
                    <a:gd name="T15" fmla="*/ 79 h 88"/>
                    <a:gd name="T16" fmla="*/ 82 w 91"/>
                    <a:gd name="T17" fmla="*/ 71 h 88"/>
                    <a:gd name="T18" fmla="*/ 65 w 91"/>
                    <a:gd name="T19" fmla="*/ 15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" h="88">
                      <a:moveTo>
                        <a:pt x="65" y="15"/>
                      </a:moveTo>
                      <a:cubicBezTo>
                        <a:pt x="50" y="0"/>
                        <a:pt x="0" y="14"/>
                        <a:pt x="5" y="16"/>
                      </a:cubicBezTo>
                      <a:cubicBezTo>
                        <a:pt x="5" y="17"/>
                        <a:pt x="9" y="18"/>
                        <a:pt x="10" y="18"/>
                      </a:cubicBezTo>
                      <a:cubicBezTo>
                        <a:pt x="4" y="22"/>
                        <a:pt x="5" y="31"/>
                        <a:pt x="13" y="32"/>
                      </a:cubicBezTo>
                      <a:cubicBezTo>
                        <a:pt x="20" y="33"/>
                        <a:pt x="27" y="33"/>
                        <a:pt x="33" y="35"/>
                      </a:cubicBezTo>
                      <a:cubicBezTo>
                        <a:pt x="43" y="37"/>
                        <a:pt x="44" y="48"/>
                        <a:pt x="47" y="56"/>
                      </a:cubicBezTo>
                      <a:cubicBezTo>
                        <a:pt x="52" y="68"/>
                        <a:pt x="60" y="88"/>
                        <a:pt x="75" y="88"/>
                      </a:cubicBezTo>
                      <a:cubicBezTo>
                        <a:pt x="80" y="88"/>
                        <a:pt x="84" y="84"/>
                        <a:pt x="84" y="79"/>
                      </a:cubicBezTo>
                      <a:cubicBezTo>
                        <a:pt x="84" y="76"/>
                        <a:pt x="83" y="73"/>
                        <a:pt x="82" y="71"/>
                      </a:cubicBezTo>
                      <a:cubicBezTo>
                        <a:pt x="85" y="66"/>
                        <a:pt x="91" y="40"/>
                        <a:pt x="65" y="15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sḷïḍé">
                  <a:extLst>
                    <a:ext uri="{FF2B5EF4-FFF2-40B4-BE49-F238E27FC236}">
                      <a16:creationId xmlns="" xmlns:a16="http://schemas.microsoft.com/office/drawing/2014/main" id="{EDB61D38-713A-40BC-AADD-D53E08C87A7D}"/>
                    </a:ext>
                  </a:extLst>
                </p:cNvPr>
                <p:cNvSpPr/>
                <p:nvPr/>
              </p:nvSpPr>
              <p:spPr bwMode="auto">
                <a:xfrm>
                  <a:off x="8472488" y="3556000"/>
                  <a:ext cx="190500" cy="220663"/>
                </a:xfrm>
                <a:custGeom>
                  <a:avLst/>
                  <a:gdLst>
                    <a:gd name="T0" fmla="*/ 73 w 74"/>
                    <a:gd name="T1" fmla="*/ 13 h 86"/>
                    <a:gd name="T2" fmla="*/ 31 w 74"/>
                    <a:gd name="T3" fmla="*/ 14 h 86"/>
                    <a:gd name="T4" fmla="*/ 18 w 74"/>
                    <a:gd name="T5" fmla="*/ 33 h 86"/>
                    <a:gd name="T6" fmla="*/ 13 w 74"/>
                    <a:gd name="T7" fmla="*/ 57 h 86"/>
                    <a:gd name="T8" fmla="*/ 25 w 74"/>
                    <a:gd name="T9" fmla="*/ 77 h 86"/>
                    <a:gd name="T10" fmla="*/ 40 w 74"/>
                    <a:gd name="T11" fmla="*/ 42 h 86"/>
                    <a:gd name="T12" fmla="*/ 73 w 74"/>
                    <a:gd name="T13" fmla="*/ 19 h 86"/>
                    <a:gd name="T14" fmla="*/ 73 w 74"/>
                    <a:gd name="T15" fmla="*/ 13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4" h="86">
                      <a:moveTo>
                        <a:pt x="73" y="13"/>
                      </a:moveTo>
                      <a:cubicBezTo>
                        <a:pt x="64" y="0"/>
                        <a:pt x="42" y="6"/>
                        <a:pt x="31" y="14"/>
                      </a:cubicBezTo>
                      <a:cubicBezTo>
                        <a:pt x="25" y="19"/>
                        <a:pt x="21" y="26"/>
                        <a:pt x="18" y="33"/>
                      </a:cubicBezTo>
                      <a:cubicBezTo>
                        <a:pt x="16" y="39"/>
                        <a:pt x="19" y="53"/>
                        <a:pt x="13" y="57"/>
                      </a:cubicBezTo>
                      <a:cubicBezTo>
                        <a:pt x="0" y="65"/>
                        <a:pt x="12" y="86"/>
                        <a:pt x="25" y="77"/>
                      </a:cubicBezTo>
                      <a:cubicBezTo>
                        <a:pt x="38" y="68"/>
                        <a:pt x="38" y="57"/>
                        <a:pt x="40" y="42"/>
                      </a:cubicBezTo>
                      <a:cubicBezTo>
                        <a:pt x="43" y="23"/>
                        <a:pt x="61" y="28"/>
                        <a:pt x="73" y="19"/>
                      </a:cubicBezTo>
                      <a:cubicBezTo>
                        <a:pt x="74" y="17"/>
                        <a:pt x="74" y="15"/>
                        <a:pt x="73" y="13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śliďe">
                  <a:extLst>
                    <a:ext uri="{FF2B5EF4-FFF2-40B4-BE49-F238E27FC236}">
                      <a16:creationId xmlns="" xmlns:a16="http://schemas.microsoft.com/office/drawing/2014/main" id="{78154FE0-C976-4186-8710-2E6E54A6206C}"/>
                    </a:ext>
                  </a:extLst>
                </p:cNvPr>
                <p:cNvSpPr/>
                <p:nvPr/>
              </p:nvSpPr>
              <p:spPr bwMode="auto">
                <a:xfrm>
                  <a:off x="5308601" y="1744663"/>
                  <a:ext cx="1238250" cy="1914525"/>
                </a:xfrm>
                <a:custGeom>
                  <a:avLst/>
                  <a:gdLst>
                    <a:gd name="T0" fmla="*/ 19 w 482"/>
                    <a:gd name="T1" fmla="*/ 218 h 746"/>
                    <a:gd name="T2" fmla="*/ 46 w 482"/>
                    <a:gd name="T3" fmla="*/ 483 h 746"/>
                    <a:gd name="T4" fmla="*/ 436 w 482"/>
                    <a:gd name="T5" fmla="*/ 373 h 746"/>
                    <a:gd name="T6" fmla="*/ 19 w 482"/>
                    <a:gd name="T7" fmla="*/ 218 h 7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2" h="746">
                      <a:moveTo>
                        <a:pt x="19" y="218"/>
                      </a:moveTo>
                      <a:cubicBezTo>
                        <a:pt x="19" y="218"/>
                        <a:pt x="0" y="430"/>
                        <a:pt x="46" y="483"/>
                      </a:cubicBezTo>
                      <a:cubicBezTo>
                        <a:pt x="92" y="535"/>
                        <a:pt x="390" y="746"/>
                        <a:pt x="436" y="373"/>
                      </a:cubicBezTo>
                      <a:cubicBezTo>
                        <a:pt x="482" y="0"/>
                        <a:pt x="53" y="214"/>
                        <a:pt x="19" y="218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ṥļíḑê">
                  <a:extLst>
                    <a:ext uri="{FF2B5EF4-FFF2-40B4-BE49-F238E27FC236}">
                      <a16:creationId xmlns="" xmlns:a16="http://schemas.microsoft.com/office/drawing/2014/main" id="{86CC612C-9585-44D5-A4BB-E306DCBEDA69}"/>
                    </a:ext>
                  </a:extLst>
                </p:cNvPr>
                <p:cNvSpPr/>
                <p:nvPr/>
              </p:nvSpPr>
              <p:spPr bwMode="auto">
                <a:xfrm>
                  <a:off x="4992688" y="1674813"/>
                  <a:ext cx="1538288" cy="1139825"/>
                </a:xfrm>
                <a:custGeom>
                  <a:avLst/>
                  <a:gdLst>
                    <a:gd name="T0" fmla="*/ 584 w 599"/>
                    <a:gd name="T1" fmla="*/ 221 h 444"/>
                    <a:gd name="T2" fmla="*/ 566 w 599"/>
                    <a:gd name="T3" fmla="*/ 189 h 444"/>
                    <a:gd name="T4" fmla="*/ 588 w 599"/>
                    <a:gd name="T5" fmla="*/ 174 h 444"/>
                    <a:gd name="T6" fmla="*/ 586 w 599"/>
                    <a:gd name="T7" fmla="*/ 168 h 444"/>
                    <a:gd name="T8" fmla="*/ 561 w 599"/>
                    <a:gd name="T9" fmla="*/ 185 h 444"/>
                    <a:gd name="T10" fmla="*/ 560 w 599"/>
                    <a:gd name="T11" fmla="*/ 184 h 444"/>
                    <a:gd name="T12" fmla="*/ 561 w 599"/>
                    <a:gd name="T13" fmla="*/ 157 h 444"/>
                    <a:gd name="T14" fmla="*/ 553 w 599"/>
                    <a:gd name="T15" fmla="*/ 157 h 444"/>
                    <a:gd name="T16" fmla="*/ 553 w 599"/>
                    <a:gd name="T17" fmla="*/ 178 h 444"/>
                    <a:gd name="T18" fmla="*/ 462 w 599"/>
                    <a:gd name="T19" fmla="*/ 156 h 444"/>
                    <a:gd name="T20" fmla="*/ 299 w 599"/>
                    <a:gd name="T21" fmla="*/ 99 h 444"/>
                    <a:gd name="T22" fmla="*/ 138 w 599"/>
                    <a:gd name="T23" fmla="*/ 14 h 444"/>
                    <a:gd name="T24" fmla="*/ 19 w 599"/>
                    <a:gd name="T25" fmla="*/ 84 h 444"/>
                    <a:gd name="T26" fmla="*/ 138 w 599"/>
                    <a:gd name="T27" fmla="*/ 258 h 444"/>
                    <a:gd name="T28" fmla="*/ 492 w 599"/>
                    <a:gd name="T29" fmla="*/ 267 h 444"/>
                    <a:gd name="T30" fmla="*/ 508 w 599"/>
                    <a:gd name="T31" fmla="*/ 432 h 444"/>
                    <a:gd name="T32" fmla="*/ 572 w 599"/>
                    <a:gd name="T33" fmla="*/ 444 h 444"/>
                    <a:gd name="T34" fmla="*/ 584 w 599"/>
                    <a:gd name="T35" fmla="*/ 221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99" h="444">
                      <a:moveTo>
                        <a:pt x="584" y="221"/>
                      </a:moveTo>
                      <a:cubicBezTo>
                        <a:pt x="581" y="209"/>
                        <a:pt x="574" y="198"/>
                        <a:pt x="566" y="189"/>
                      </a:cubicBezTo>
                      <a:cubicBezTo>
                        <a:pt x="572" y="183"/>
                        <a:pt x="579" y="177"/>
                        <a:pt x="588" y="174"/>
                      </a:cubicBezTo>
                      <a:cubicBezTo>
                        <a:pt x="592" y="173"/>
                        <a:pt x="590" y="167"/>
                        <a:pt x="586" y="168"/>
                      </a:cubicBezTo>
                      <a:cubicBezTo>
                        <a:pt x="576" y="171"/>
                        <a:pt x="568" y="177"/>
                        <a:pt x="561" y="185"/>
                      </a:cubicBezTo>
                      <a:cubicBezTo>
                        <a:pt x="560" y="185"/>
                        <a:pt x="560" y="184"/>
                        <a:pt x="560" y="184"/>
                      </a:cubicBezTo>
                      <a:cubicBezTo>
                        <a:pt x="561" y="175"/>
                        <a:pt x="561" y="166"/>
                        <a:pt x="561" y="157"/>
                      </a:cubicBezTo>
                      <a:cubicBezTo>
                        <a:pt x="560" y="153"/>
                        <a:pt x="553" y="153"/>
                        <a:pt x="553" y="157"/>
                      </a:cubicBezTo>
                      <a:cubicBezTo>
                        <a:pt x="553" y="164"/>
                        <a:pt x="553" y="171"/>
                        <a:pt x="553" y="178"/>
                      </a:cubicBezTo>
                      <a:cubicBezTo>
                        <a:pt x="527" y="160"/>
                        <a:pt x="493" y="153"/>
                        <a:pt x="462" y="156"/>
                      </a:cubicBezTo>
                      <a:cubicBezTo>
                        <a:pt x="414" y="160"/>
                        <a:pt x="355" y="127"/>
                        <a:pt x="299" y="99"/>
                      </a:cubicBezTo>
                      <a:cubicBezTo>
                        <a:pt x="242" y="72"/>
                        <a:pt x="189" y="29"/>
                        <a:pt x="138" y="14"/>
                      </a:cubicBezTo>
                      <a:cubicBezTo>
                        <a:pt x="87" y="0"/>
                        <a:pt x="38" y="4"/>
                        <a:pt x="19" y="84"/>
                      </a:cubicBezTo>
                      <a:cubicBezTo>
                        <a:pt x="0" y="164"/>
                        <a:pt x="85" y="241"/>
                        <a:pt x="138" y="258"/>
                      </a:cubicBezTo>
                      <a:cubicBezTo>
                        <a:pt x="323" y="319"/>
                        <a:pt x="483" y="250"/>
                        <a:pt x="492" y="267"/>
                      </a:cubicBezTo>
                      <a:cubicBezTo>
                        <a:pt x="500" y="284"/>
                        <a:pt x="508" y="432"/>
                        <a:pt x="508" y="432"/>
                      </a:cubicBezTo>
                      <a:cubicBezTo>
                        <a:pt x="572" y="444"/>
                        <a:pt x="572" y="444"/>
                        <a:pt x="572" y="444"/>
                      </a:cubicBezTo>
                      <a:cubicBezTo>
                        <a:pt x="595" y="419"/>
                        <a:pt x="599" y="269"/>
                        <a:pt x="584" y="221"/>
                      </a:cubicBezTo>
                      <a:close/>
                    </a:path>
                  </a:pathLst>
                </a:custGeom>
                <a:solidFill>
                  <a:srgbClr val="6940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ślíde">
                  <a:extLst>
                    <a:ext uri="{FF2B5EF4-FFF2-40B4-BE49-F238E27FC236}">
                      <a16:creationId xmlns="" xmlns:a16="http://schemas.microsoft.com/office/drawing/2014/main" id="{63F3B2E3-FB7A-4324-A913-FF27D9169929}"/>
                    </a:ext>
                  </a:extLst>
                </p:cNvPr>
                <p:cNvSpPr/>
                <p:nvPr/>
              </p:nvSpPr>
              <p:spPr bwMode="auto">
                <a:xfrm>
                  <a:off x="5611813" y="2614613"/>
                  <a:ext cx="55563" cy="18256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ṩ1idè">
                  <a:extLst>
                    <a:ext uri="{FF2B5EF4-FFF2-40B4-BE49-F238E27FC236}">
                      <a16:creationId xmlns="" xmlns:a16="http://schemas.microsoft.com/office/drawing/2014/main" id="{270C1BF1-C061-441C-B433-E6927D33BEDA}"/>
                    </a:ext>
                  </a:extLst>
                </p:cNvPr>
                <p:cNvSpPr/>
                <p:nvPr/>
              </p:nvSpPr>
              <p:spPr bwMode="auto">
                <a:xfrm>
                  <a:off x="5997576" y="2614613"/>
                  <a:ext cx="58738" cy="182563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s1ïḋê">
                  <a:extLst>
                    <a:ext uri="{FF2B5EF4-FFF2-40B4-BE49-F238E27FC236}">
                      <a16:creationId xmlns="" xmlns:a16="http://schemas.microsoft.com/office/drawing/2014/main" id="{62E0723A-5059-4D97-AD91-52028E0C00C3}"/>
                    </a:ext>
                  </a:extLst>
                </p:cNvPr>
                <p:cNvSpPr/>
                <p:nvPr/>
              </p:nvSpPr>
              <p:spPr bwMode="auto">
                <a:xfrm>
                  <a:off x="5449888" y="2436813"/>
                  <a:ext cx="115888" cy="79375"/>
                </a:xfrm>
                <a:custGeom>
                  <a:avLst/>
                  <a:gdLst>
                    <a:gd name="T0" fmla="*/ 41 w 45"/>
                    <a:gd name="T1" fmla="*/ 2 h 31"/>
                    <a:gd name="T2" fmla="*/ 2 w 45"/>
                    <a:gd name="T3" fmla="*/ 26 h 31"/>
                    <a:gd name="T4" fmla="*/ 6 w 45"/>
                    <a:gd name="T5" fmla="*/ 28 h 31"/>
                    <a:gd name="T6" fmla="*/ 41 w 45"/>
                    <a:gd name="T7" fmla="*/ 7 h 31"/>
                    <a:gd name="T8" fmla="*/ 41 w 45"/>
                    <a:gd name="T9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1">
                      <a:moveTo>
                        <a:pt x="41" y="2"/>
                      </a:moveTo>
                      <a:cubicBezTo>
                        <a:pt x="24" y="0"/>
                        <a:pt x="8" y="10"/>
                        <a:pt x="2" y="26"/>
                      </a:cubicBezTo>
                      <a:cubicBezTo>
                        <a:pt x="0" y="28"/>
                        <a:pt x="4" y="31"/>
                        <a:pt x="6" y="28"/>
                      </a:cubicBezTo>
                      <a:cubicBezTo>
                        <a:pt x="13" y="14"/>
                        <a:pt x="26" y="9"/>
                        <a:pt x="41" y="7"/>
                      </a:cubicBezTo>
                      <a:cubicBezTo>
                        <a:pt x="45" y="7"/>
                        <a:pt x="45" y="2"/>
                        <a:pt x="41" y="2"/>
                      </a:cubicBezTo>
                      <a:close/>
                    </a:path>
                  </a:pathLst>
                </a:custGeom>
                <a:solidFill>
                  <a:srgbClr val="6940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ṥļide">
                  <a:extLst>
                    <a:ext uri="{FF2B5EF4-FFF2-40B4-BE49-F238E27FC236}">
                      <a16:creationId xmlns="" xmlns:a16="http://schemas.microsoft.com/office/drawing/2014/main" id="{A6E09A0A-D3A8-4A79-8660-4927901C5958}"/>
                    </a:ext>
                  </a:extLst>
                </p:cNvPr>
                <p:cNvSpPr/>
                <p:nvPr/>
              </p:nvSpPr>
              <p:spPr bwMode="auto">
                <a:xfrm>
                  <a:off x="6053138" y="2435225"/>
                  <a:ext cx="115888" cy="79375"/>
                </a:xfrm>
                <a:custGeom>
                  <a:avLst/>
                  <a:gdLst>
                    <a:gd name="T0" fmla="*/ 4 w 45"/>
                    <a:gd name="T1" fmla="*/ 2 h 31"/>
                    <a:gd name="T2" fmla="*/ 44 w 45"/>
                    <a:gd name="T3" fmla="*/ 26 h 31"/>
                    <a:gd name="T4" fmla="*/ 40 w 45"/>
                    <a:gd name="T5" fmla="*/ 28 h 31"/>
                    <a:gd name="T6" fmla="*/ 4 w 45"/>
                    <a:gd name="T7" fmla="*/ 7 h 31"/>
                    <a:gd name="T8" fmla="*/ 4 w 45"/>
                    <a:gd name="T9" fmla="*/ 2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31">
                      <a:moveTo>
                        <a:pt x="4" y="2"/>
                      </a:moveTo>
                      <a:cubicBezTo>
                        <a:pt x="21" y="0"/>
                        <a:pt x="37" y="10"/>
                        <a:pt x="44" y="26"/>
                      </a:cubicBezTo>
                      <a:cubicBezTo>
                        <a:pt x="45" y="28"/>
                        <a:pt x="41" y="31"/>
                        <a:pt x="40" y="28"/>
                      </a:cubicBezTo>
                      <a:cubicBezTo>
                        <a:pt x="32" y="14"/>
                        <a:pt x="19" y="9"/>
                        <a:pt x="4" y="7"/>
                      </a:cubicBezTo>
                      <a:cubicBezTo>
                        <a:pt x="1" y="7"/>
                        <a:pt x="0" y="2"/>
                        <a:pt x="4" y="2"/>
                      </a:cubicBezTo>
                      <a:close/>
                    </a:path>
                  </a:pathLst>
                </a:custGeom>
                <a:solidFill>
                  <a:srgbClr val="69403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ṥḷiḓê">
                  <a:extLst>
                    <a:ext uri="{FF2B5EF4-FFF2-40B4-BE49-F238E27FC236}">
                      <a16:creationId xmlns="" xmlns:a16="http://schemas.microsoft.com/office/drawing/2014/main" id="{11E20B13-A200-4071-8C09-D3FB1C27424C}"/>
                    </a:ext>
                  </a:extLst>
                </p:cNvPr>
                <p:cNvSpPr/>
                <p:nvPr/>
              </p:nvSpPr>
              <p:spPr bwMode="auto">
                <a:xfrm>
                  <a:off x="3536951" y="1716088"/>
                  <a:ext cx="1743075" cy="1544638"/>
                </a:xfrm>
                <a:custGeom>
                  <a:avLst/>
                  <a:gdLst>
                    <a:gd name="T0" fmla="*/ 656 w 678"/>
                    <a:gd name="T1" fmla="*/ 561 h 602"/>
                    <a:gd name="T2" fmla="*/ 560 w 678"/>
                    <a:gd name="T3" fmla="*/ 495 h 602"/>
                    <a:gd name="T4" fmla="*/ 482 w 678"/>
                    <a:gd name="T5" fmla="*/ 425 h 602"/>
                    <a:gd name="T6" fmla="*/ 355 w 678"/>
                    <a:gd name="T7" fmla="*/ 257 h 602"/>
                    <a:gd name="T8" fmla="*/ 241 w 678"/>
                    <a:gd name="T9" fmla="*/ 80 h 602"/>
                    <a:gd name="T10" fmla="*/ 153 w 678"/>
                    <a:gd name="T11" fmla="*/ 27 h 602"/>
                    <a:gd name="T12" fmla="*/ 41 w 678"/>
                    <a:gd name="T13" fmla="*/ 11 h 602"/>
                    <a:gd name="T14" fmla="*/ 51 w 678"/>
                    <a:gd name="T15" fmla="*/ 88 h 602"/>
                    <a:gd name="T16" fmla="*/ 214 w 678"/>
                    <a:gd name="T17" fmla="*/ 171 h 602"/>
                    <a:gd name="T18" fmla="*/ 323 w 678"/>
                    <a:gd name="T19" fmla="*/ 354 h 602"/>
                    <a:gd name="T20" fmla="*/ 465 w 678"/>
                    <a:gd name="T21" fmla="*/ 509 h 602"/>
                    <a:gd name="T22" fmla="*/ 557 w 678"/>
                    <a:gd name="T23" fmla="*/ 566 h 602"/>
                    <a:gd name="T24" fmla="*/ 651 w 678"/>
                    <a:gd name="T25" fmla="*/ 601 h 602"/>
                    <a:gd name="T26" fmla="*/ 656 w 678"/>
                    <a:gd name="T27" fmla="*/ 561 h 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78" h="602">
                      <a:moveTo>
                        <a:pt x="656" y="561"/>
                      </a:moveTo>
                      <a:cubicBezTo>
                        <a:pt x="622" y="551"/>
                        <a:pt x="588" y="517"/>
                        <a:pt x="560" y="495"/>
                      </a:cubicBezTo>
                      <a:cubicBezTo>
                        <a:pt x="532" y="473"/>
                        <a:pt x="506" y="451"/>
                        <a:pt x="482" y="425"/>
                      </a:cubicBezTo>
                      <a:cubicBezTo>
                        <a:pt x="434" y="375"/>
                        <a:pt x="389" y="317"/>
                        <a:pt x="355" y="257"/>
                      </a:cubicBezTo>
                      <a:cubicBezTo>
                        <a:pt x="320" y="195"/>
                        <a:pt x="291" y="130"/>
                        <a:pt x="241" y="80"/>
                      </a:cubicBezTo>
                      <a:cubicBezTo>
                        <a:pt x="216" y="55"/>
                        <a:pt x="186" y="37"/>
                        <a:pt x="153" y="27"/>
                      </a:cubicBezTo>
                      <a:cubicBezTo>
                        <a:pt x="122" y="18"/>
                        <a:pt x="72" y="0"/>
                        <a:pt x="41" y="11"/>
                      </a:cubicBezTo>
                      <a:cubicBezTo>
                        <a:pt x="0" y="26"/>
                        <a:pt x="5" y="88"/>
                        <a:pt x="51" y="88"/>
                      </a:cubicBezTo>
                      <a:cubicBezTo>
                        <a:pt x="117" y="89"/>
                        <a:pt x="175" y="117"/>
                        <a:pt x="214" y="171"/>
                      </a:cubicBezTo>
                      <a:cubicBezTo>
                        <a:pt x="256" y="228"/>
                        <a:pt x="281" y="296"/>
                        <a:pt x="323" y="354"/>
                      </a:cubicBezTo>
                      <a:cubicBezTo>
                        <a:pt x="363" y="409"/>
                        <a:pt x="412" y="465"/>
                        <a:pt x="465" y="509"/>
                      </a:cubicBezTo>
                      <a:cubicBezTo>
                        <a:pt x="493" y="532"/>
                        <a:pt x="526" y="549"/>
                        <a:pt x="557" y="566"/>
                      </a:cubicBezTo>
                      <a:cubicBezTo>
                        <a:pt x="587" y="582"/>
                        <a:pt x="617" y="599"/>
                        <a:pt x="651" y="601"/>
                      </a:cubicBezTo>
                      <a:cubicBezTo>
                        <a:pt x="674" y="602"/>
                        <a:pt x="678" y="567"/>
                        <a:pt x="656" y="561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ŝļïḍe">
                  <a:extLst>
                    <a:ext uri="{FF2B5EF4-FFF2-40B4-BE49-F238E27FC236}">
                      <a16:creationId xmlns="" xmlns:a16="http://schemas.microsoft.com/office/drawing/2014/main" id="{63EE7748-5146-49CC-8054-2089DC7ACED5}"/>
                    </a:ext>
                  </a:extLst>
                </p:cNvPr>
                <p:cNvSpPr/>
                <p:nvPr/>
              </p:nvSpPr>
              <p:spPr bwMode="auto">
                <a:xfrm>
                  <a:off x="3503613" y="2906713"/>
                  <a:ext cx="1706563" cy="654050"/>
                </a:xfrm>
                <a:custGeom>
                  <a:avLst/>
                  <a:gdLst>
                    <a:gd name="T0" fmla="*/ 640 w 664"/>
                    <a:gd name="T1" fmla="*/ 216 h 255"/>
                    <a:gd name="T2" fmla="*/ 614 w 664"/>
                    <a:gd name="T3" fmla="*/ 201 h 255"/>
                    <a:gd name="T4" fmla="*/ 580 w 664"/>
                    <a:gd name="T5" fmla="*/ 183 h 255"/>
                    <a:gd name="T6" fmla="*/ 492 w 664"/>
                    <a:gd name="T7" fmla="*/ 145 h 255"/>
                    <a:gd name="T8" fmla="*/ 322 w 664"/>
                    <a:gd name="T9" fmla="*/ 72 h 255"/>
                    <a:gd name="T10" fmla="*/ 148 w 664"/>
                    <a:gd name="T11" fmla="*/ 12 h 255"/>
                    <a:gd name="T12" fmla="*/ 59 w 664"/>
                    <a:gd name="T13" fmla="*/ 14 h 255"/>
                    <a:gd name="T14" fmla="*/ 48 w 664"/>
                    <a:gd name="T15" fmla="*/ 98 h 255"/>
                    <a:gd name="T16" fmla="*/ 136 w 664"/>
                    <a:gd name="T17" fmla="*/ 92 h 255"/>
                    <a:gd name="T18" fmla="*/ 313 w 664"/>
                    <a:gd name="T19" fmla="*/ 145 h 255"/>
                    <a:gd name="T20" fmla="*/ 487 w 664"/>
                    <a:gd name="T21" fmla="*/ 211 h 255"/>
                    <a:gd name="T22" fmla="*/ 581 w 664"/>
                    <a:gd name="T23" fmla="*/ 236 h 255"/>
                    <a:gd name="T24" fmla="*/ 645 w 664"/>
                    <a:gd name="T25" fmla="*/ 249 h 255"/>
                    <a:gd name="T26" fmla="*/ 640 w 664"/>
                    <a:gd name="T27" fmla="*/ 216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64" h="255">
                      <a:moveTo>
                        <a:pt x="640" y="216"/>
                      </a:moveTo>
                      <a:cubicBezTo>
                        <a:pt x="632" y="215"/>
                        <a:pt x="621" y="205"/>
                        <a:pt x="614" y="201"/>
                      </a:cubicBezTo>
                      <a:cubicBezTo>
                        <a:pt x="604" y="193"/>
                        <a:pt x="592" y="188"/>
                        <a:pt x="580" y="183"/>
                      </a:cubicBezTo>
                      <a:cubicBezTo>
                        <a:pt x="551" y="169"/>
                        <a:pt x="521" y="159"/>
                        <a:pt x="492" y="145"/>
                      </a:cubicBezTo>
                      <a:cubicBezTo>
                        <a:pt x="436" y="119"/>
                        <a:pt x="381" y="92"/>
                        <a:pt x="322" y="72"/>
                      </a:cubicBezTo>
                      <a:cubicBezTo>
                        <a:pt x="264" y="51"/>
                        <a:pt x="208" y="24"/>
                        <a:pt x="148" y="12"/>
                      </a:cubicBezTo>
                      <a:cubicBezTo>
                        <a:pt x="89" y="0"/>
                        <a:pt x="119" y="17"/>
                        <a:pt x="59" y="14"/>
                      </a:cubicBezTo>
                      <a:cubicBezTo>
                        <a:pt x="11" y="11"/>
                        <a:pt x="0" y="91"/>
                        <a:pt x="48" y="98"/>
                      </a:cubicBezTo>
                      <a:cubicBezTo>
                        <a:pt x="107" y="107"/>
                        <a:pt x="77" y="83"/>
                        <a:pt x="136" y="92"/>
                      </a:cubicBezTo>
                      <a:cubicBezTo>
                        <a:pt x="197" y="102"/>
                        <a:pt x="254" y="128"/>
                        <a:pt x="313" y="145"/>
                      </a:cubicBezTo>
                      <a:cubicBezTo>
                        <a:pt x="373" y="163"/>
                        <a:pt x="428" y="190"/>
                        <a:pt x="487" y="211"/>
                      </a:cubicBezTo>
                      <a:cubicBezTo>
                        <a:pt x="518" y="222"/>
                        <a:pt x="550" y="227"/>
                        <a:pt x="581" y="236"/>
                      </a:cubicBezTo>
                      <a:cubicBezTo>
                        <a:pt x="603" y="242"/>
                        <a:pt x="621" y="255"/>
                        <a:pt x="645" y="249"/>
                      </a:cubicBezTo>
                      <a:cubicBezTo>
                        <a:pt x="664" y="244"/>
                        <a:pt x="658" y="218"/>
                        <a:pt x="640" y="216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ṧḻîḑê">
                  <a:extLst>
                    <a:ext uri="{FF2B5EF4-FFF2-40B4-BE49-F238E27FC236}">
                      <a16:creationId xmlns="" xmlns:a16="http://schemas.microsoft.com/office/drawing/2014/main" id="{5EC06493-E56D-400C-B798-DFA21E977A40}"/>
                    </a:ext>
                  </a:extLst>
                </p:cNvPr>
                <p:cNvSpPr/>
                <p:nvPr/>
              </p:nvSpPr>
              <p:spPr bwMode="auto">
                <a:xfrm>
                  <a:off x="4151313" y="3543300"/>
                  <a:ext cx="1228725" cy="609600"/>
                </a:xfrm>
                <a:custGeom>
                  <a:avLst/>
                  <a:gdLst>
                    <a:gd name="T0" fmla="*/ 451 w 478"/>
                    <a:gd name="T1" fmla="*/ 1 h 238"/>
                    <a:gd name="T2" fmla="*/ 343 w 478"/>
                    <a:gd name="T3" fmla="*/ 17 h 238"/>
                    <a:gd name="T4" fmla="*/ 246 w 478"/>
                    <a:gd name="T5" fmla="*/ 86 h 238"/>
                    <a:gd name="T6" fmla="*/ 146 w 478"/>
                    <a:gd name="T7" fmla="*/ 144 h 238"/>
                    <a:gd name="T8" fmla="*/ 19 w 478"/>
                    <a:gd name="T9" fmla="*/ 158 h 238"/>
                    <a:gd name="T10" fmla="*/ 12 w 478"/>
                    <a:gd name="T11" fmla="*/ 207 h 238"/>
                    <a:gd name="T12" fmla="*/ 137 w 478"/>
                    <a:gd name="T13" fmla="*/ 226 h 238"/>
                    <a:gd name="T14" fmla="*/ 253 w 478"/>
                    <a:gd name="T15" fmla="*/ 175 h 238"/>
                    <a:gd name="T16" fmla="*/ 343 w 478"/>
                    <a:gd name="T17" fmla="*/ 90 h 238"/>
                    <a:gd name="T18" fmla="*/ 457 w 478"/>
                    <a:gd name="T19" fmla="*/ 40 h 238"/>
                    <a:gd name="T20" fmla="*/ 451 w 478"/>
                    <a:gd name="T21" fmla="*/ 1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8" h="238">
                      <a:moveTo>
                        <a:pt x="451" y="1"/>
                      </a:moveTo>
                      <a:cubicBezTo>
                        <a:pt x="414" y="3"/>
                        <a:pt x="379" y="1"/>
                        <a:pt x="343" y="17"/>
                      </a:cubicBezTo>
                      <a:cubicBezTo>
                        <a:pt x="306" y="34"/>
                        <a:pt x="277" y="60"/>
                        <a:pt x="246" y="86"/>
                      </a:cubicBezTo>
                      <a:cubicBezTo>
                        <a:pt x="217" y="111"/>
                        <a:pt x="183" y="133"/>
                        <a:pt x="146" y="144"/>
                      </a:cubicBezTo>
                      <a:cubicBezTo>
                        <a:pt x="104" y="156"/>
                        <a:pt x="57" y="139"/>
                        <a:pt x="19" y="158"/>
                      </a:cubicBezTo>
                      <a:cubicBezTo>
                        <a:pt x="0" y="167"/>
                        <a:pt x="0" y="193"/>
                        <a:pt x="12" y="207"/>
                      </a:cubicBezTo>
                      <a:cubicBezTo>
                        <a:pt x="41" y="238"/>
                        <a:pt x="98" y="233"/>
                        <a:pt x="137" y="226"/>
                      </a:cubicBezTo>
                      <a:cubicBezTo>
                        <a:pt x="180" y="219"/>
                        <a:pt x="219" y="203"/>
                        <a:pt x="253" y="175"/>
                      </a:cubicBezTo>
                      <a:cubicBezTo>
                        <a:pt x="286" y="150"/>
                        <a:pt x="313" y="119"/>
                        <a:pt x="343" y="90"/>
                      </a:cubicBezTo>
                      <a:cubicBezTo>
                        <a:pt x="376" y="58"/>
                        <a:pt x="414" y="52"/>
                        <a:pt x="457" y="40"/>
                      </a:cubicBezTo>
                      <a:cubicBezTo>
                        <a:pt x="478" y="34"/>
                        <a:pt x="474" y="0"/>
                        <a:pt x="451" y="1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î$1ïďé">
                  <a:extLst>
                    <a:ext uri="{FF2B5EF4-FFF2-40B4-BE49-F238E27FC236}">
                      <a16:creationId xmlns="" xmlns:a16="http://schemas.microsoft.com/office/drawing/2014/main" id="{D821E5A5-3E89-47AE-8F8E-535B2C92B4D3}"/>
                    </a:ext>
                  </a:extLst>
                </p:cNvPr>
                <p:cNvSpPr/>
                <p:nvPr/>
              </p:nvSpPr>
              <p:spPr bwMode="auto">
                <a:xfrm>
                  <a:off x="6827838" y="1498600"/>
                  <a:ext cx="1238250" cy="1916113"/>
                </a:xfrm>
                <a:custGeom>
                  <a:avLst/>
                  <a:gdLst>
                    <a:gd name="T0" fmla="*/ 427 w 482"/>
                    <a:gd name="T1" fmla="*/ 1 h 747"/>
                    <a:gd name="T2" fmla="*/ 362 w 482"/>
                    <a:gd name="T3" fmla="*/ 33 h 747"/>
                    <a:gd name="T4" fmla="*/ 270 w 482"/>
                    <a:gd name="T5" fmla="*/ 101 h 747"/>
                    <a:gd name="T6" fmla="*/ 171 w 482"/>
                    <a:gd name="T7" fmla="*/ 281 h 747"/>
                    <a:gd name="T8" fmla="*/ 146 w 482"/>
                    <a:gd name="T9" fmla="*/ 513 h 747"/>
                    <a:gd name="T10" fmla="*/ 111 w 482"/>
                    <a:gd name="T11" fmla="*/ 622 h 747"/>
                    <a:gd name="T12" fmla="*/ 24 w 482"/>
                    <a:gd name="T13" fmla="*/ 700 h 747"/>
                    <a:gd name="T14" fmla="*/ 34 w 482"/>
                    <a:gd name="T15" fmla="*/ 738 h 747"/>
                    <a:gd name="T16" fmla="*/ 102 w 482"/>
                    <a:gd name="T17" fmla="*/ 694 h 747"/>
                    <a:gd name="T18" fmla="*/ 165 w 482"/>
                    <a:gd name="T19" fmla="*/ 621 h 747"/>
                    <a:gd name="T20" fmla="*/ 216 w 482"/>
                    <a:gd name="T21" fmla="*/ 402 h 747"/>
                    <a:gd name="T22" fmla="*/ 276 w 482"/>
                    <a:gd name="T23" fmla="*/ 190 h 747"/>
                    <a:gd name="T24" fmla="*/ 362 w 482"/>
                    <a:gd name="T25" fmla="*/ 116 h 747"/>
                    <a:gd name="T26" fmla="*/ 408 w 482"/>
                    <a:gd name="T27" fmla="*/ 89 h 747"/>
                    <a:gd name="T28" fmla="*/ 422 w 482"/>
                    <a:gd name="T29" fmla="*/ 81 h 747"/>
                    <a:gd name="T30" fmla="*/ 417 w 482"/>
                    <a:gd name="T31" fmla="*/ 75 h 747"/>
                    <a:gd name="T32" fmla="*/ 427 w 482"/>
                    <a:gd name="T33" fmla="*/ 1 h 7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2" h="747">
                      <a:moveTo>
                        <a:pt x="427" y="1"/>
                      </a:moveTo>
                      <a:cubicBezTo>
                        <a:pt x="403" y="0"/>
                        <a:pt x="381" y="20"/>
                        <a:pt x="362" y="33"/>
                      </a:cubicBezTo>
                      <a:cubicBezTo>
                        <a:pt x="331" y="54"/>
                        <a:pt x="300" y="77"/>
                        <a:pt x="270" y="101"/>
                      </a:cubicBezTo>
                      <a:cubicBezTo>
                        <a:pt x="216" y="147"/>
                        <a:pt x="182" y="212"/>
                        <a:pt x="171" y="281"/>
                      </a:cubicBezTo>
                      <a:cubicBezTo>
                        <a:pt x="159" y="358"/>
                        <a:pt x="157" y="436"/>
                        <a:pt x="146" y="513"/>
                      </a:cubicBezTo>
                      <a:cubicBezTo>
                        <a:pt x="141" y="550"/>
                        <a:pt x="132" y="589"/>
                        <a:pt x="111" y="622"/>
                      </a:cubicBezTo>
                      <a:cubicBezTo>
                        <a:pt x="93" y="650"/>
                        <a:pt x="56" y="688"/>
                        <a:pt x="24" y="700"/>
                      </a:cubicBezTo>
                      <a:cubicBezTo>
                        <a:pt x="0" y="708"/>
                        <a:pt x="10" y="747"/>
                        <a:pt x="34" y="738"/>
                      </a:cubicBezTo>
                      <a:cubicBezTo>
                        <a:pt x="59" y="730"/>
                        <a:pt x="82" y="711"/>
                        <a:pt x="102" y="694"/>
                      </a:cubicBezTo>
                      <a:cubicBezTo>
                        <a:pt x="127" y="673"/>
                        <a:pt x="149" y="650"/>
                        <a:pt x="165" y="621"/>
                      </a:cubicBezTo>
                      <a:cubicBezTo>
                        <a:pt x="202" y="555"/>
                        <a:pt x="206" y="475"/>
                        <a:pt x="216" y="402"/>
                      </a:cubicBezTo>
                      <a:cubicBezTo>
                        <a:pt x="227" y="328"/>
                        <a:pt x="228" y="251"/>
                        <a:pt x="276" y="190"/>
                      </a:cubicBezTo>
                      <a:cubicBezTo>
                        <a:pt x="300" y="160"/>
                        <a:pt x="330" y="137"/>
                        <a:pt x="362" y="116"/>
                      </a:cubicBezTo>
                      <a:cubicBezTo>
                        <a:pt x="377" y="106"/>
                        <a:pt x="392" y="97"/>
                        <a:pt x="408" y="89"/>
                      </a:cubicBezTo>
                      <a:cubicBezTo>
                        <a:pt x="412" y="86"/>
                        <a:pt x="417" y="83"/>
                        <a:pt x="422" y="81"/>
                      </a:cubicBezTo>
                      <a:cubicBezTo>
                        <a:pt x="434" y="74"/>
                        <a:pt x="432" y="78"/>
                        <a:pt x="417" y="75"/>
                      </a:cubicBezTo>
                      <a:cubicBezTo>
                        <a:pt x="472" y="86"/>
                        <a:pt x="482" y="3"/>
                        <a:pt x="427" y="1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ïšlîďe">
                  <a:extLst>
                    <a:ext uri="{FF2B5EF4-FFF2-40B4-BE49-F238E27FC236}">
                      <a16:creationId xmlns="" xmlns:a16="http://schemas.microsoft.com/office/drawing/2014/main" id="{8445428F-95CB-4D0D-80A4-53B89B0F2E8E}"/>
                    </a:ext>
                  </a:extLst>
                </p:cNvPr>
                <p:cNvSpPr/>
                <p:nvPr/>
              </p:nvSpPr>
              <p:spPr bwMode="auto">
                <a:xfrm>
                  <a:off x="6724651" y="2578100"/>
                  <a:ext cx="1778000" cy="1149350"/>
                </a:xfrm>
                <a:custGeom>
                  <a:avLst/>
                  <a:gdLst>
                    <a:gd name="T0" fmla="*/ 599 w 692"/>
                    <a:gd name="T1" fmla="*/ 42 h 448"/>
                    <a:gd name="T2" fmla="*/ 554 w 692"/>
                    <a:gd name="T3" fmla="*/ 109 h 448"/>
                    <a:gd name="T4" fmla="*/ 499 w 692"/>
                    <a:gd name="T5" fmla="*/ 188 h 448"/>
                    <a:gd name="T6" fmla="*/ 367 w 692"/>
                    <a:gd name="T7" fmla="*/ 297 h 448"/>
                    <a:gd name="T8" fmla="*/ 287 w 692"/>
                    <a:gd name="T9" fmla="*/ 334 h 448"/>
                    <a:gd name="T10" fmla="*/ 200 w 692"/>
                    <a:gd name="T11" fmla="*/ 363 h 448"/>
                    <a:gd name="T12" fmla="*/ 36 w 692"/>
                    <a:gd name="T13" fmla="*/ 397 h 448"/>
                    <a:gd name="T14" fmla="*/ 26 w 692"/>
                    <a:gd name="T15" fmla="*/ 436 h 448"/>
                    <a:gd name="T16" fmla="*/ 197 w 692"/>
                    <a:gd name="T17" fmla="*/ 428 h 448"/>
                    <a:gd name="T18" fmla="*/ 398 w 692"/>
                    <a:gd name="T19" fmla="*/ 369 h 448"/>
                    <a:gd name="T20" fmla="*/ 551 w 692"/>
                    <a:gd name="T21" fmla="*/ 253 h 448"/>
                    <a:gd name="T22" fmla="*/ 614 w 692"/>
                    <a:gd name="T23" fmla="*/ 170 h 448"/>
                    <a:gd name="T24" fmla="*/ 676 w 692"/>
                    <a:gd name="T25" fmla="*/ 75 h 448"/>
                    <a:gd name="T26" fmla="*/ 599 w 692"/>
                    <a:gd name="T27" fmla="*/ 42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92" h="448">
                      <a:moveTo>
                        <a:pt x="599" y="42"/>
                      </a:moveTo>
                      <a:cubicBezTo>
                        <a:pt x="587" y="66"/>
                        <a:pt x="569" y="87"/>
                        <a:pt x="554" y="109"/>
                      </a:cubicBezTo>
                      <a:cubicBezTo>
                        <a:pt x="536" y="135"/>
                        <a:pt x="520" y="163"/>
                        <a:pt x="499" y="188"/>
                      </a:cubicBezTo>
                      <a:cubicBezTo>
                        <a:pt x="463" y="233"/>
                        <a:pt x="416" y="266"/>
                        <a:pt x="367" y="297"/>
                      </a:cubicBezTo>
                      <a:cubicBezTo>
                        <a:pt x="341" y="313"/>
                        <a:pt x="316" y="327"/>
                        <a:pt x="287" y="334"/>
                      </a:cubicBezTo>
                      <a:cubicBezTo>
                        <a:pt x="257" y="342"/>
                        <a:pt x="229" y="352"/>
                        <a:pt x="200" y="363"/>
                      </a:cubicBezTo>
                      <a:cubicBezTo>
                        <a:pt x="150" y="383"/>
                        <a:pt x="91" y="404"/>
                        <a:pt x="36" y="397"/>
                      </a:cubicBezTo>
                      <a:cubicBezTo>
                        <a:pt x="11" y="393"/>
                        <a:pt x="0" y="430"/>
                        <a:pt x="26" y="436"/>
                      </a:cubicBezTo>
                      <a:cubicBezTo>
                        <a:pt x="82" y="448"/>
                        <a:pt x="142" y="439"/>
                        <a:pt x="197" y="428"/>
                      </a:cubicBezTo>
                      <a:cubicBezTo>
                        <a:pt x="265" y="414"/>
                        <a:pt x="336" y="400"/>
                        <a:pt x="398" y="369"/>
                      </a:cubicBezTo>
                      <a:cubicBezTo>
                        <a:pt x="455" y="341"/>
                        <a:pt x="508" y="299"/>
                        <a:pt x="551" y="253"/>
                      </a:cubicBezTo>
                      <a:cubicBezTo>
                        <a:pt x="575" y="228"/>
                        <a:pt x="594" y="198"/>
                        <a:pt x="614" y="170"/>
                      </a:cubicBezTo>
                      <a:cubicBezTo>
                        <a:pt x="635" y="140"/>
                        <a:pt x="664" y="110"/>
                        <a:pt x="676" y="75"/>
                      </a:cubicBezTo>
                      <a:cubicBezTo>
                        <a:pt x="692" y="29"/>
                        <a:pt x="621" y="0"/>
                        <a:pt x="599" y="42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šlidé">
                  <a:extLst>
                    <a:ext uri="{FF2B5EF4-FFF2-40B4-BE49-F238E27FC236}">
                      <a16:creationId xmlns="" xmlns:a16="http://schemas.microsoft.com/office/drawing/2014/main" id="{8D197B94-3E84-4001-8555-DE69A5787F23}"/>
                    </a:ext>
                  </a:extLst>
                </p:cNvPr>
                <p:cNvSpPr/>
                <p:nvPr/>
              </p:nvSpPr>
              <p:spPr bwMode="auto">
                <a:xfrm>
                  <a:off x="6767513" y="3581400"/>
                  <a:ext cx="2016125" cy="669925"/>
                </a:xfrm>
                <a:custGeom>
                  <a:avLst/>
                  <a:gdLst>
                    <a:gd name="T0" fmla="*/ 681 w 784"/>
                    <a:gd name="T1" fmla="*/ 38 h 261"/>
                    <a:gd name="T2" fmla="*/ 559 w 784"/>
                    <a:gd name="T3" fmla="*/ 126 h 261"/>
                    <a:gd name="T4" fmla="*/ 392 w 784"/>
                    <a:gd name="T5" fmla="*/ 181 h 261"/>
                    <a:gd name="T6" fmla="*/ 223 w 784"/>
                    <a:gd name="T7" fmla="*/ 174 h 261"/>
                    <a:gd name="T8" fmla="*/ 142 w 784"/>
                    <a:gd name="T9" fmla="*/ 151 h 261"/>
                    <a:gd name="T10" fmla="*/ 42 w 784"/>
                    <a:gd name="T11" fmla="*/ 128 h 261"/>
                    <a:gd name="T12" fmla="*/ 30 w 784"/>
                    <a:gd name="T13" fmla="*/ 174 h 261"/>
                    <a:gd name="T14" fmla="*/ 127 w 784"/>
                    <a:gd name="T15" fmla="*/ 204 h 261"/>
                    <a:gd name="T16" fmla="*/ 214 w 784"/>
                    <a:gd name="T17" fmla="*/ 240 h 261"/>
                    <a:gd name="T18" fmla="*/ 402 w 784"/>
                    <a:gd name="T19" fmla="*/ 256 h 261"/>
                    <a:gd name="T20" fmla="*/ 592 w 784"/>
                    <a:gd name="T21" fmla="*/ 203 h 261"/>
                    <a:gd name="T22" fmla="*/ 668 w 784"/>
                    <a:gd name="T23" fmla="*/ 154 h 261"/>
                    <a:gd name="T24" fmla="*/ 742 w 784"/>
                    <a:gd name="T25" fmla="*/ 100 h 261"/>
                    <a:gd name="T26" fmla="*/ 681 w 784"/>
                    <a:gd name="T27" fmla="*/ 38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84" h="261">
                      <a:moveTo>
                        <a:pt x="681" y="38"/>
                      </a:moveTo>
                      <a:cubicBezTo>
                        <a:pt x="645" y="72"/>
                        <a:pt x="601" y="102"/>
                        <a:pt x="559" y="126"/>
                      </a:cubicBezTo>
                      <a:cubicBezTo>
                        <a:pt x="509" y="156"/>
                        <a:pt x="450" y="173"/>
                        <a:pt x="392" y="181"/>
                      </a:cubicBezTo>
                      <a:cubicBezTo>
                        <a:pt x="335" y="189"/>
                        <a:pt x="279" y="186"/>
                        <a:pt x="223" y="174"/>
                      </a:cubicBezTo>
                      <a:cubicBezTo>
                        <a:pt x="195" y="168"/>
                        <a:pt x="169" y="158"/>
                        <a:pt x="142" y="151"/>
                      </a:cubicBezTo>
                      <a:cubicBezTo>
                        <a:pt x="109" y="143"/>
                        <a:pt x="75" y="137"/>
                        <a:pt x="42" y="128"/>
                      </a:cubicBezTo>
                      <a:cubicBezTo>
                        <a:pt x="13" y="120"/>
                        <a:pt x="0" y="165"/>
                        <a:pt x="30" y="174"/>
                      </a:cubicBezTo>
                      <a:cubicBezTo>
                        <a:pt x="63" y="184"/>
                        <a:pt x="95" y="193"/>
                        <a:pt x="127" y="204"/>
                      </a:cubicBezTo>
                      <a:cubicBezTo>
                        <a:pt x="157" y="215"/>
                        <a:pt x="185" y="229"/>
                        <a:pt x="214" y="240"/>
                      </a:cubicBezTo>
                      <a:cubicBezTo>
                        <a:pt x="274" y="261"/>
                        <a:pt x="340" y="261"/>
                        <a:pt x="402" y="256"/>
                      </a:cubicBezTo>
                      <a:cubicBezTo>
                        <a:pt x="469" y="250"/>
                        <a:pt x="532" y="232"/>
                        <a:pt x="592" y="203"/>
                      </a:cubicBezTo>
                      <a:cubicBezTo>
                        <a:pt x="619" y="189"/>
                        <a:pt x="643" y="172"/>
                        <a:pt x="668" y="154"/>
                      </a:cubicBezTo>
                      <a:cubicBezTo>
                        <a:pt x="693" y="137"/>
                        <a:pt x="719" y="120"/>
                        <a:pt x="742" y="100"/>
                      </a:cubicBezTo>
                      <a:cubicBezTo>
                        <a:pt x="784" y="63"/>
                        <a:pt x="722" y="0"/>
                        <a:pt x="681" y="38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şḷiḋè">
                  <a:extLst>
                    <a:ext uri="{FF2B5EF4-FFF2-40B4-BE49-F238E27FC236}">
                      <a16:creationId xmlns="" xmlns:a16="http://schemas.microsoft.com/office/drawing/2014/main" id="{51AC1B89-0398-45A4-8BD5-676DE29A8B74}"/>
                    </a:ext>
                  </a:extLst>
                </p:cNvPr>
                <p:cNvSpPr/>
                <p:nvPr/>
              </p:nvSpPr>
              <p:spPr bwMode="auto">
                <a:xfrm>
                  <a:off x="3494088" y="4454525"/>
                  <a:ext cx="4718050" cy="204788"/>
                </a:xfrm>
                <a:prstGeom prst="rect">
                  <a:avLst/>
                </a:pr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śḷiḍè">
                  <a:extLst>
                    <a:ext uri="{FF2B5EF4-FFF2-40B4-BE49-F238E27FC236}">
                      <a16:creationId xmlns="" xmlns:a16="http://schemas.microsoft.com/office/drawing/2014/main" id="{CAA38348-FDF8-41F2-BB9B-1A853593717C}"/>
                    </a:ext>
                  </a:extLst>
                </p:cNvPr>
                <p:cNvSpPr/>
                <p:nvPr/>
              </p:nvSpPr>
              <p:spPr bwMode="auto">
                <a:xfrm>
                  <a:off x="3822701" y="4659313"/>
                  <a:ext cx="4071938" cy="2032000"/>
                </a:xfrm>
                <a:prstGeom prst="rect">
                  <a:avLst/>
                </a:pr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ïṣḻîḑê">
                  <a:extLst>
                    <a:ext uri="{FF2B5EF4-FFF2-40B4-BE49-F238E27FC236}">
                      <a16:creationId xmlns="" xmlns:a16="http://schemas.microsoft.com/office/drawing/2014/main" id="{2A30E336-9793-4BBA-9546-637B2A5759A8}"/>
                    </a:ext>
                  </a:extLst>
                </p:cNvPr>
                <p:cNvSpPr/>
                <p:nvPr/>
              </p:nvSpPr>
              <p:spPr bwMode="auto">
                <a:xfrm>
                  <a:off x="3810001" y="4659313"/>
                  <a:ext cx="4084638" cy="212725"/>
                </a:xfrm>
                <a:custGeom>
                  <a:avLst/>
                  <a:gdLst>
                    <a:gd name="T0" fmla="*/ 2573 w 2573"/>
                    <a:gd name="T1" fmla="*/ 134 h 134"/>
                    <a:gd name="T2" fmla="*/ 0 w 2573"/>
                    <a:gd name="T3" fmla="*/ 0 h 134"/>
                    <a:gd name="T4" fmla="*/ 2573 w 2573"/>
                    <a:gd name="T5" fmla="*/ 0 h 134"/>
                    <a:gd name="T6" fmla="*/ 2573 w 2573"/>
                    <a:gd name="T7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73" h="134">
                      <a:moveTo>
                        <a:pt x="2573" y="134"/>
                      </a:moveTo>
                      <a:lnTo>
                        <a:pt x="0" y="0"/>
                      </a:lnTo>
                      <a:lnTo>
                        <a:pt x="2573" y="0"/>
                      </a:lnTo>
                      <a:lnTo>
                        <a:pt x="2573" y="13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ṡļïḋê">
                  <a:extLst>
                    <a:ext uri="{FF2B5EF4-FFF2-40B4-BE49-F238E27FC236}">
                      <a16:creationId xmlns="" xmlns:a16="http://schemas.microsoft.com/office/drawing/2014/main" id="{93D6469F-1B4B-4343-A6FF-5931ADE200DB}"/>
                    </a:ext>
                  </a:extLst>
                </p:cNvPr>
                <p:cNvSpPr/>
                <p:nvPr/>
              </p:nvSpPr>
              <p:spPr bwMode="auto">
                <a:xfrm>
                  <a:off x="4706938" y="2749550"/>
                  <a:ext cx="2303463" cy="1457325"/>
                </a:xfrm>
                <a:custGeom>
                  <a:avLst/>
                  <a:gdLst>
                    <a:gd name="T0" fmla="*/ 896 w 896"/>
                    <a:gd name="T1" fmla="*/ 507 h 568"/>
                    <a:gd name="T2" fmla="*/ 832 w 896"/>
                    <a:gd name="T3" fmla="*/ 568 h 568"/>
                    <a:gd name="T4" fmla="*/ 57 w 896"/>
                    <a:gd name="T5" fmla="*/ 568 h 568"/>
                    <a:gd name="T6" fmla="*/ 0 w 896"/>
                    <a:gd name="T7" fmla="*/ 507 h 568"/>
                    <a:gd name="T8" fmla="*/ 0 w 896"/>
                    <a:gd name="T9" fmla="*/ 59 h 568"/>
                    <a:gd name="T10" fmla="*/ 57 w 896"/>
                    <a:gd name="T11" fmla="*/ 0 h 568"/>
                    <a:gd name="T12" fmla="*/ 832 w 896"/>
                    <a:gd name="T13" fmla="*/ 0 h 568"/>
                    <a:gd name="T14" fmla="*/ 896 w 896"/>
                    <a:gd name="T15" fmla="*/ 59 h 568"/>
                    <a:gd name="T16" fmla="*/ 896 w 896"/>
                    <a:gd name="T17" fmla="*/ 507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568">
                      <a:moveTo>
                        <a:pt x="896" y="507"/>
                      </a:moveTo>
                      <a:cubicBezTo>
                        <a:pt x="896" y="539"/>
                        <a:pt x="864" y="568"/>
                        <a:pt x="832" y="568"/>
                      </a:cubicBezTo>
                      <a:cubicBezTo>
                        <a:pt x="57" y="568"/>
                        <a:pt x="57" y="568"/>
                        <a:pt x="57" y="568"/>
                      </a:cubicBezTo>
                      <a:cubicBezTo>
                        <a:pt x="24" y="568"/>
                        <a:pt x="0" y="539"/>
                        <a:pt x="0" y="507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26"/>
                        <a:pt x="24" y="0"/>
                        <a:pt x="57" y="0"/>
                      </a:cubicBezTo>
                      <a:cubicBezTo>
                        <a:pt x="832" y="0"/>
                        <a:pt x="832" y="0"/>
                        <a:pt x="832" y="0"/>
                      </a:cubicBezTo>
                      <a:cubicBezTo>
                        <a:pt x="864" y="0"/>
                        <a:pt x="896" y="26"/>
                        <a:pt x="896" y="59"/>
                      </a:cubicBezTo>
                      <a:lnTo>
                        <a:pt x="896" y="507"/>
                      </a:ln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îsḷîḑè">
                  <a:extLst>
                    <a:ext uri="{FF2B5EF4-FFF2-40B4-BE49-F238E27FC236}">
                      <a16:creationId xmlns="" xmlns:a16="http://schemas.microsoft.com/office/drawing/2014/main" id="{4F54B1BC-8721-4FE2-921F-89ACB890EFE3}"/>
                    </a:ext>
                  </a:extLst>
                </p:cNvPr>
                <p:cNvSpPr/>
                <p:nvPr/>
              </p:nvSpPr>
              <p:spPr bwMode="auto">
                <a:xfrm>
                  <a:off x="5446713" y="4033838"/>
                  <a:ext cx="822325" cy="450850"/>
                </a:xfrm>
                <a:prstGeom prst="rect">
                  <a:avLst/>
                </a:pr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ïṥļíḋé">
                  <a:extLst>
                    <a:ext uri="{FF2B5EF4-FFF2-40B4-BE49-F238E27FC236}">
                      <a16:creationId xmlns="" xmlns:a16="http://schemas.microsoft.com/office/drawing/2014/main" id="{74D8C160-7B60-43D1-98BB-EAB9E6B47781}"/>
                    </a:ext>
                  </a:extLst>
                </p:cNvPr>
                <p:cNvSpPr/>
                <p:nvPr/>
              </p:nvSpPr>
              <p:spPr bwMode="auto">
                <a:xfrm>
                  <a:off x="5241926" y="4340225"/>
                  <a:ext cx="1212850" cy="144463"/>
                </a:xfrm>
                <a:prstGeom prst="rect">
                  <a:avLst/>
                </a:pr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ṡḻîdé">
                  <a:extLst>
                    <a:ext uri="{FF2B5EF4-FFF2-40B4-BE49-F238E27FC236}">
                      <a16:creationId xmlns="" xmlns:a16="http://schemas.microsoft.com/office/drawing/2014/main" id="{7795CF36-6591-45AF-AD98-26772F9B9F8E}"/>
                    </a:ext>
                  </a:extLst>
                </p:cNvPr>
                <p:cNvSpPr/>
                <p:nvPr/>
              </p:nvSpPr>
              <p:spPr bwMode="auto">
                <a:xfrm>
                  <a:off x="3540126" y="3946525"/>
                  <a:ext cx="1014413" cy="212725"/>
                </a:xfrm>
                <a:custGeom>
                  <a:avLst/>
                  <a:gdLst>
                    <a:gd name="T0" fmla="*/ 395 w 395"/>
                    <a:gd name="T1" fmla="*/ 0 h 83"/>
                    <a:gd name="T2" fmla="*/ 41 w 395"/>
                    <a:gd name="T3" fmla="*/ 0 h 83"/>
                    <a:gd name="T4" fmla="*/ 0 w 395"/>
                    <a:gd name="T5" fmla="*/ 41 h 83"/>
                    <a:gd name="T6" fmla="*/ 0 w 395"/>
                    <a:gd name="T7" fmla="*/ 41 h 83"/>
                    <a:gd name="T8" fmla="*/ 41 w 395"/>
                    <a:gd name="T9" fmla="*/ 83 h 83"/>
                    <a:gd name="T10" fmla="*/ 395 w 395"/>
                    <a:gd name="T11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83">
                      <a:moveTo>
                        <a:pt x="395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9" y="0"/>
                        <a:pt x="0" y="18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64"/>
                        <a:pt x="19" y="83"/>
                        <a:pt x="41" y="83"/>
                      </a:cubicBezTo>
                      <a:cubicBezTo>
                        <a:pt x="395" y="83"/>
                        <a:pt x="395" y="83"/>
                        <a:pt x="395" y="83"/>
                      </a:cubicBezTo>
                    </a:path>
                  </a:pathLst>
                </a:custGeom>
                <a:solidFill>
                  <a:srgbClr val="FFF9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ïṧľïďè">
                  <a:extLst>
                    <a:ext uri="{FF2B5EF4-FFF2-40B4-BE49-F238E27FC236}">
                      <a16:creationId xmlns="" xmlns:a16="http://schemas.microsoft.com/office/drawing/2014/main" id="{75DE58EC-1D34-45B0-A8C0-F10703408909}"/>
                    </a:ext>
                  </a:extLst>
                </p:cNvPr>
                <p:cNvSpPr/>
                <p:nvPr/>
              </p:nvSpPr>
              <p:spPr bwMode="auto">
                <a:xfrm>
                  <a:off x="3514726" y="3919538"/>
                  <a:ext cx="1039813" cy="265113"/>
                </a:xfrm>
                <a:custGeom>
                  <a:avLst/>
                  <a:gdLst>
                    <a:gd name="T0" fmla="*/ 405 w 405"/>
                    <a:gd name="T1" fmla="*/ 0 h 103"/>
                    <a:gd name="T2" fmla="*/ 51 w 405"/>
                    <a:gd name="T3" fmla="*/ 0 h 103"/>
                    <a:gd name="T4" fmla="*/ 15 w 405"/>
                    <a:gd name="T5" fmla="*/ 15 h 103"/>
                    <a:gd name="T6" fmla="*/ 0 w 405"/>
                    <a:gd name="T7" fmla="*/ 51 h 103"/>
                    <a:gd name="T8" fmla="*/ 0 w 405"/>
                    <a:gd name="T9" fmla="*/ 51 h 103"/>
                    <a:gd name="T10" fmla="*/ 15 w 405"/>
                    <a:gd name="T11" fmla="*/ 88 h 103"/>
                    <a:gd name="T12" fmla="*/ 51 w 405"/>
                    <a:gd name="T13" fmla="*/ 103 h 103"/>
                    <a:gd name="T14" fmla="*/ 405 w 405"/>
                    <a:gd name="T15" fmla="*/ 103 h 103"/>
                    <a:gd name="T16" fmla="*/ 405 w 405"/>
                    <a:gd name="T17" fmla="*/ 83 h 103"/>
                    <a:gd name="T18" fmla="*/ 51 w 405"/>
                    <a:gd name="T19" fmla="*/ 83 h 103"/>
                    <a:gd name="T20" fmla="*/ 29 w 405"/>
                    <a:gd name="T21" fmla="*/ 74 h 103"/>
                    <a:gd name="T22" fmla="*/ 20 w 405"/>
                    <a:gd name="T23" fmla="*/ 51 h 103"/>
                    <a:gd name="T24" fmla="*/ 20 w 405"/>
                    <a:gd name="T25" fmla="*/ 51 h 103"/>
                    <a:gd name="T26" fmla="*/ 29 w 405"/>
                    <a:gd name="T27" fmla="*/ 29 h 103"/>
                    <a:gd name="T28" fmla="*/ 51 w 405"/>
                    <a:gd name="T29" fmla="*/ 20 h 103"/>
                    <a:gd name="T30" fmla="*/ 405 w 405"/>
                    <a:gd name="T31" fmla="*/ 20 h 103"/>
                    <a:gd name="T32" fmla="*/ 405 w 405"/>
                    <a:gd name="T3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5" h="103">
                      <a:moveTo>
                        <a:pt x="405" y="0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37" y="0"/>
                        <a:pt x="24" y="6"/>
                        <a:pt x="15" y="15"/>
                      </a:cubicBezTo>
                      <a:cubicBezTo>
                        <a:pt x="6" y="24"/>
                        <a:pt x="0" y="37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66"/>
                        <a:pt x="6" y="78"/>
                        <a:pt x="15" y="88"/>
                      </a:cubicBezTo>
                      <a:cubicBezTo>
                        <a:pt x="24" y="97"/>
                        <a:pt x="37" y="103"/>
                        <a:pt x="51" y="103"/>
                      </a:cubicBezTo>
                      <a:cubicBezTo>
                        <a:pt x="405" y="103"/>
                        <a:pt x="405" y="103"/>
                        <a:pt x="405" y="103"/>
                      </a:cubicBezTo>
                      <a:cubicBezTo>
                        <a:pt x="405" y="83"/>
                        <a:pt x="405" y="83"/>
                        <a:pt x="405" y="83"/>
                      </a:cubicBezTo>
                      <a:cubicBezTo>
                        <a:pt x="51" y="83"/>
                        <a:pt x="51" y="83"/>
                        <a:pt x="51" y="83"/>
                      </a:cubicBezTo>
                      <a:cubicBezTo>
                        <a:pt x="43" y="83"/>
                        <a:pt x="35" y="79"/>
                        <a:pt x="29" y="74"/>
                      </a:cubicBezTo>
                      <a:cubicBezTo>
                        <a:pt x="24" y="68"/>
                        <a:pt x="20" y="60"/>
                        <a:pt x="20" y="51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42"/>
                        <a:pt x="24" y="35"/>
                        <a:pt x="29" y="29"/>
                      </a:cubicBezTo>
                      <a:cubicBezTo>
                        <a:pt x="35" y="23"/>
                        <a:pt x="43" y="20"/>
                        <a:pt x="51" y="20"/>
                      </a:cubicBezTo>
                      <a:cubicBezTo>
                        <a:pt x="405" y="20"/>
                        <a:pt x="405" y="20"/>
                        <a:pt x="405" y="20"/>
                      </a:cubicBezTo>
                      <a:cubicBezTo>
                        <a:pt x="405" y="0"/>
                        <a:pt x="405" y="0"/>
                        <a:pt x="405" y="0"/>
                      </a:cubicBezTo>
                      <a:close/>
                    </a:path>
                  </a:pathLst>
                </a:custGeom>
                <a:solidFill>
                  <a:srgbClr val="FD7E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iṥľíďé">
                  <a:extLst>
                    <a:ext uri="{FF2B5EF4-FFF2-40B4-BE49-F238E27FC236}">
                      <a16:creationId xmlns="" xmlns:a16="http://schemas.microsoft.com/office/drawing/2014/main" id="{E05B70C8-2192-4846-B2CB-83A042FED9CE}"/>
                    </a:ext>
                  </a:extLst>
                </p:cNvPr>
                <p:cNvSpPr/>
                <p:nvPr/>
              </p:nvSpPr>
              <p:spPr bwMode="auto">
                <a:xfrm>
                  <a:off x="3556001" y="3459163"/>
                  <a:ext cx="1014413" cy="212725"/>
                </a:xfrm>
                <a:custGeom>
                  <a:avLst/>
                  <a:gdLst>
                    <a:gd name="T0" fmla="*/ 395 w 395"/>
                    <a:gd name="T1" fmla="*/ 0 h 83"/>
                    <a:gd name="T2" fmla="*/ 42 w 395"/>
                    <a:gd name="T3" fmla="*/ 0 h 83"/>
                    <a:gd name="T4" fmla="*/ 0 w 395"/>
                    <a:gd name="T5" fmla="*/ 41 h 83"/>
                    <a:gd name="T6" fmla="*/ 0 w 395"/>
                    <a:gd name="T7" fmla="*/ 42 h 83"/>
                    <a:gd name="T8" fmla="*/ 42 w 395"/>
                    <a:gd name="T9" fmla="*/ 83 h 83"/>
                    <a:gd name="T10" fmla="*/ 395 w 395"/>
                    <a:gd name="T11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5" h="83">
                      <a:moveTo>
                        <a:pt x="395" y="0"/>
                      </a:move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19" y="0"/>
                        <a:pt x="0" y="18"/>
                        <a:pt x="0" y="4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4"/>
                        <a:pt x="19" y="83"/>
                        <a:pt x="42" y="83"/>
                      </a:cubicBezTo>
                      <a:cubicBezTo>
                        <a:pt x="395" y="83"/>
                        <a:pt x="395" y="83"/>
                        <a:pt x="395" y="83"/>
                      </a:cubicBezTo>
                    </a:path>
                  </a:pathLst>
                </a:custGeom>
                <a:solidFill>
                  <a:srgbClr val="FFF9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ṩḷïḍe">
                  <a:extLst>
                    <a:ext uri="{FF2B5EF4-FFF2-40B4-BE49-F238E27FC236}">
                      <a16:creationId xmlns="" xmlns:a16="http://schemas.microsoft.com/office/drawing/2014/main" id="{7249DA72-A431-4C37-A9DE-8BB220BD09A5}"/>
                    </a:ext>
                  </a:extLst>
                </p:cNvPr>
                <p:cNvSpPr/>
                <p:nvPr/>
              </p:nvSpPr>
              <p:spPr bwMode="auto">
                <a:xfrm>
                  <a:off x="3529013" y="3432175"/>
                  <a:ext cx="1041400" cy="265113"/>
                </a:xfrm>
                <a:custGeom>
                  <a:avLst/>
                  <a:gdLst>
                    <a:gd name="T0" fmla="*/ 405 w 405"/>
                    <a:gd name="T1" fmla="*/ 0 h 103"/>
                    <a:gd name="T2" fmla="*/ 52 w 405"/>
                    <a:gd name="T3" fmla="*/ 0 h 103"/>
                    <a:gd name="T4" fmla="*/ 15 w 405"/>
                    <a:gd name="T5" fmla="*/ 15 h 103"/>
                    <a:gd name="T6" fmla="*/ 0 w 405"/>
                    <a:gd name="T7" fmla="*/ 51 h 103"/>
                    <a:gd name="T8" fmla="*/ 0 w 405"/>
                    <a:gd name="T9" fmla="*/ 52 h 103"/>
                    <a:gd name="T10" fmla="*/ 15 w 405"/>
                    <a:gd name="T11" fmla="*/ 88 h 103"/>
                    <a:gd name="T12" fmla="*/ 52 w 405"/>
                    <a:gd name="T13" fmla="*/ 103 h 103"/>
                    <a:gd name="T14" fmla="*/ 405 w 405"/>
                    <a:gd name="T15" fmla="*/ 103 h 103"/>
                    <a:gd name="T16" fmla="*/ 405 w 405"/>
                    <a:gd name="T17" fmla="*/ 83 h 103"/>
                    <a:gd name="T18" fmla="*/ 52 w 405"/>
                    <a:gd name="T19" fmla="*/ 83 h 103"/>
                    <a:gd name="T20" fmla="*/ 30 w 405"/>
                    <a:gd name="T21" fmla="*/ 74 h 103"/>
                    <a:gd name="T22" fmla="*/ 20 w 405"/>
                    <a:gd name="T23" fmla="*/ 52 h 103"/>
                    <a:gd name="T24" fmla="*/ 20 w 405"/>
                    <a:gd name="T25" fmla="*/ 51 h 103"/>
                    <a:gd name="T26" fmla="*/ 30 w 405"/>
                    <a:gd name="T27" fmla="*/ 29 h 103"/>
                    <a:gd name="T28" fmla="*/ 52 w 405"/>
                    <a:gd name="T29" fmla="*/ 20 h 103"/>
                    <a:gd name="T30" fmla="*/ 405 w 405"/>
                    <a:gd name="T31" fmla="*/ 20 h 103"/>
                    <a:gd name="T32" fmla="*/ 405 w 405"/>
                    <a:gd name="T3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5" h="103">
                      <a:moveTo>
                        <a:pt x="405" y="0"/>
                      </a:move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38" y="0"/>
                        <a:pt x="25" y="6"/>
                        <a:pt x="15" y="15"/>
                      </a:cubicBezTo>
                      <a:cubicBezTo>
                        <a:pt x="6" y="24"/>
                        <a:pt x="0" y="37"/>
                        <a:pt x="0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66"/>
                        <a:pt x="6" y="79"/>
                        <a:pt x="15" y="88"/>
                      </a:cubicBezTo>
                      <a:cubicBezTo>
                        <a:pt x="25" y="97"/>
                        <a:pt x="38" y="103"/>
                        <a:pt x="52" y="103"/>
                      </a:cubicBezTo>
                      <a:cubicBezTo>
                        <a:pt x="405" y="103"/>
                        <a:pt x="405" y="103"/>
                        <a:pt x="405" y="103"/>
                      </a:cubicBezTo>
                      <a:cubicBezTo>
                        <a:pt x="405" y="83"/>
                        <a:pt x="405" y="83"/>
                        <a:pt x="405" y="83"/>
                      </a:cubicBezTo>
                      <a:cubicBezTo>
                        <a:pt x="52" y="83"/>
                        <a:pt x="52" y="83"/>
                        <a:pt x="52" y="83"/>
                      </a:cubicBezTo>
                      <a:cubicBezTo>
                        <a:pt x="43" y="83"/>
                        <a:pt x="35" y="79"/>
                        <a:pt x="30" y="74"/>
                      </a:cubicBezTo>
                      <a:cubicBezTo>
                        <a:pt x="24" y="68"/>
                        <a:pt x="20" y="60"/>
                        <a:pt x="20" y="52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43"/>
                        <a:pt x="24" y="35"/>
                        <a:pt x="30" y="29"/>
                      </a:cubicBezTo>
                      <a:cubicBezTo>
                        <a:pt x="35" y="23"/>
                        <a:pt x="43" y="20"/>
                        <a:pt x="52" y="20"/>
                      </a:cubicBezTo>
                      <a:cubicBezTo>
                        <a:pt x="405" y="20"/>
                        <a:pt x="405" y="20"/>
                        <a:pt x="405" y="20"/>
                      </a:cubicBezTo>
                      <a:cubicBezTo>
                        <a:pt x="405" y="0"/>
                        <a:pt x="405" y="0"/>
                        <a:pt x="405" y="0"/>
                      </a:cubicBezTo>
                      <a:close/>
                    </a:path>
                  </a:pathLst>
                </a:custGeom>
                <a:solidFill>
                  <a:srgbClr val="73B8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$ḷíḍê">
                  <a:extLst>
                    <a:ext uri="{FF2B5EF4-FFF2-40B4-BE49-F238E27FC236}">
                      <a16:creationId xmlns="" xmlns:a16="http://schemas.microsoft.com/office/drawing/2014/main" id="{D15A0BAD-41A6-4205-8312-EBEE49FF344B}"/>
                    </a:ext>
                  </a:extLst>
                </p:cNvPr>
                <p:cNvSpPr/>
                <p:nvPr/>
              </p:nvSpPr>
              <p:spPr bwMode="auto">
                <a:xfrm>
                  <a:off x="3565526" y="4206875"/>
                  <a:ext cx="1012825" cy="214313"/>
                </a:xfrm>
                <a:custGeom>
                  <a:avLst/>
                  <a:gdLst>
                    <a:gd name="T0" fmla="*/ 394 w 394"/>
                    <a:gd name="T1" fmla="*/ 0 h 83"/>
                    <a:gd name="T2" fmla="*/ 41 w 394"/>
                    <a:gd name="T3" fmla="*/ 0 h 83"/>
                    <a:gd name="T4" fmla="*/ 0 w 394"/>
                    <a:gd name="T5" fmla="*/ 41 h 83"/>
                    <a:gd name="T6" fmla="*/ 0 w 394"/>
                    <a:gd name="T7" fmla="*/ 42 h 83"/>
                    <a:gd name="T8" fmla="*/ 41 w 394"/>
                    <a:gd name="T9" fmla="*/ 83 h 83"/>
                    <a:gd name="T10" fmla="*/ 394 w 394"/>
                    <a:gd name="T11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83">
                      <a:moveTo>
                        <a:pt x="39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394" y="83"/>
                        <a:pt x="394" y="83"/>
                        <a:pt x="394" y="83"/>
                      </a:cubicBezTo>
                    </a:path>
                  </a:pathLst>
                </a:custGeom>
                <a:solidFill>
                  <a:srgbClr val="FFF9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ṡľiḍe">
                  <a:extLst>
                    <a:ext uri="{FF2B5EF4-FFF2-40B4-BE49-F238E27FC236}">
                      <a16:creationId xmlns="" xmlns:a16="http://schemas.microsoft.com/office/drawing/2014/main" id="{67138698-EB64-40FB-8381-EE70FEC65DCD}"/>
                    </a:ext>
                  </a:extLst>
                </p:cNvPr>
                <p:cNvSpPr/>
                <p:nvPr/>
              </p:nvSpPr>
              <p:spPr bwMode="auto">
                <a:xfrm>
                  <a:off x="3540126" y="4181475"/>
                  <a:ext cx="1038225" cy="265113"/>
                </a:xfrm>
                <a:custGeom>
                  <a:avLst/>
                  <a:gdLst>
                    <a:gd name="T0" fmla="*/ 404 w 404"/>
                    <a:gd name="T1" fmla="*/ 0 h 103"/>
                    <a:gd name="T2" fmla="*/ 51 w 404"/>
                    <a:gd name="T3" fmla="*/ 0 h 103"/>
                    <a:gd name="T4" fmla="*/ 15 w 404"/>
                    <a:gd name="T5" fmla="*/ 15 h 103"/>
                    <a:gd name="T6" fmla="*/ 0 w 404"/>
                    <a:gd name="T7" fmla="*/ 51 h 103"/>
                    <a:gd name="T8" fmla="*/ 0 w 404"/>
                    <a:gd name="T9" fmla="*/ 52 h 103"/>
                    <a:gd name="T10" fmla="*/ 15 w 404"/>
                    <a:gd name="T11" fmla="*/ 88 h 103"/>
                    <a:gd name="T12" fmla="*/ 51 w 404"/>
                    <a:gd name="T13" fmla="*/ 103 h 103"/>
                    <a:gd name="T14" fmla="*/ 404 w 404"/>
                    <a:gd name="T15" fmla="*/ 103 h 103"/>
                    <a:gd name="T16" fmla="*/ 404 w 404"/>
                    <a:gd name="T17" fmla="*/ 83 h 103"/>
                    <a:gd name="T18" fmla="*/ 51 w 404"/>
                    <a:gd name="T19" fmla="*/ 83 h 103"/>
                    <a:gd name="T20" fmla="*/ 29 w 404"/>
                    <a:gd name="T21" fmla="*/ 74 h 103"/>
                    <a:gd name="T22" fmla="*/ 20 w 404"/>
                    <a:gd name="T23" fmla="*/ 52 h 103"/>
                    <a:gd name="T24" fmla="*/ 20 w 404"/>
                    <a:gd name="T25" fmla="*/ 51 h 103"/>
                    <a:gd name="T26" fmla="*/ 29 w 404"/>
                    <a:gd name="T27" fmla="*/ 29 h 103"/>
                    <a:gd name="T28" fmla="*/ 51 w 404"/>
                    <a:gd name="T29" fmla="*/ 20 h 103"/>
                    <a:gd name="T30" fmla="*/ 404 w 404"/>
                    <a:gd name="T31" fmla="*/ 20 h 103"/>
                    <a:gd name="T32" fmla="*/ 404 w 404"/>
                    <a:gd name="T3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4" h="103">
                      <a:moveTo>
                        <a:pt x="404" y="0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37" y="0"/>
                        <a:pt x="24" y="6"/>
                        <a:pt x="15" y="15"/>
                      </a:cubicBezTo>
                      <a:cubicBezTo>
                        <a:pt x="5" y="24"/>
                        <a:pt x="0" y="37"/>
                        <a:pt x="0" y="51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66"/>
                        <a:pt x="5" y="79"/>
                        <a:pt x="15" y="88"/>
                      </a:cubicBezTo>
                      <a:cubicBezTo>
                        <a:pt x="24" y="97"/>
                        <a:pt x="37" y="103"/>
                        <a:pt x="51" y="103"/>
                      </a:cubicBezTo>
                      <a:cubicBezTo>
                        <a:pt x="404" y="103"/>
                        <a:pt x="404" y="103"/>
                        <a:pt x="404" y="103"/>
                      </a:cubicBezTo>
                      <a:cubicBezTo>
                        <a:pt x="404" y="83"/>
                        <a:pt x="404" y="83"/>
                        <a:pt x="404" y="83"/>
                      </a:cubicBezTo>
                      <a:cubicBezTo>
                        <a:pt x="51" y="83"/>
                        <a:pt x="51" y="83"/>
                        <a:pt x="51" y="83"/>
                      </a:cubicBezTo>
                      <a:cubicBezTo>
                        <a:pt x="42" y="83"/>
                        <a:pt x="35" y="79"/>
                        <a:pt x="29" y="74"/>
                      </a:cubicBezTo>
                      <a:cubicBezTo>
                        <a:pt x="23" y="68"/>
                        <a:pt x="20" y="60"/>
                        <a:pt x="20" y="52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43"/>
                        <a:pt x="23" y="35"/>
                        <a:pt x="29" y="29"/>
                      </a:cubicBezTo>
                      <a:cubicBezTo>
                        <a:pt x="35" y="23"/>
                        <a:pt x="42" y="20"/>
                        <a:pt x="51" y="20"/>
                      </a:cubicBezTo>
                      <a:cubicBezTo>
                        <a:pt x="404" y="20"/>
                        <a:pt x="404" y="20"/>
                        <a:pt x="404" y="20"/>
                      </a:cubicBezTo>
                      <a:cubicBezTo>
                        <a:pt x="404" y="0"/>
                        <a:pt x="404" y="0"/>
                        <a:pt x="404" y="0"/>
                      </a:cubicBezTo>
                      <a:close/>
                    </a:path>
                  </a:pathLst>
                </a:custGeom>
                <a:solidFill>
                  <a:srgbClr val="4B4C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ïślïdè">
                  <a:extLst>
                    <a:ext uri="{FF2B5EF4-FFF2-40B4-BE49-F238E27FC236}">
                      <a16:creationId xmlns="" xmlns:a16="http://schemas.microsoft.com/office/drawing/2014/main" id="{6D2BC116-C5E2-48A7-A180-6E357F8C404E}"/>
                    </a:ext>
                  </a:extLst>
                </p:cNvPr>
                <p:cNvSpPr/>
                <p:nvPr/>
              </p:nvSpPr>
              <p:spPr bwMode="auto">
                <a:xfrm>
                  <a:off x="3482976" y="3713163"/>
                  <a:ext cx="1012825" cy="212725"/>
                </a:xfrm>
                <a:custGeom>
                  <a:avLst/>
                  <a:gdLst>
                    <a:gd name="T0" fmla="*/ 394 w 394"/>
                    <a:gd name="T1" fmla="*/ 0 h 83"/>
                    <a:gd name="T2" fmla="*/ 41 w 394"/>
                    <a:gd name="T3" fmla="*/ 0 h 83"/>
                    <a:gd name="T4" fmla="*/ 0 w 394"/>
                    <a:gd name="T5" fmla="*/ 41 h 83"/>
                    <a:gd name="T6" fmla="*/ 0 w 394"/>
                    <a:gd name="T7" fmla="*/ 41 h 83"/>
                    <a:gd name="T8" fmla="*/ 41 w 394"/>
                    <a:gd name="T9" fmla="*/ 83 h 83"/>
                    <a:gd name="T10" fmla="*/ 394 w 394"/>
                    <a:gd name="T11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4" h="83">
                      <a:moveTo>
                        <a:pt x="394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64"/>
                        <a:pt x="18" y="83"/>
                        <a:pt x="41" y="83"/>
                      </a:cubicBezTo>
                      <a:cubicBezTo>
                        <a:pt x="394" y="83"/>
                        <a:pt x="394" y="83"/>
                        <a:pt x="394" y="83"/>
                      </a:cubicBezTo>
                    </a:path>
                  </a:pathLst>
                </a:custGeom>
                <a:solidFill>
                  <a:srgbClr val="FFF9E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îšlíḍê">
                  <a:extLst>
                    <a:ext uri="{FF2B5EF4-FFF2-40B4-BE49-F238E27FC236}">
                      <a16:creationId xmlns="" xmlns:a16="http://schemas.microsoft.com/office/drawing/2014/main" id="{25D6ED34-EF83-4BB4-9EFD-15DDD16DB4D8}"/>
                    </a:ext>
                  </a:extLst>
                </p:cNvPr>
                <p:cNvSpPr/>
                <p:nvPr/>
              </p:nvSpPr>
              <p:spPr bwMode="auto">
                <a:xfrm>
                  <a:off x="3457576" y="3686175"/>
                  <a:ext cx="1038225" cy="265113"/>
                </a:xfrm>
                <a:custGeom>
                  <a:avLst/>
                  <a:gdLst>
                    <a:gd name="T0" fmla="*/ 404 w 404"/>
                    <a:gd name="T1" fmla="*/ 0 h 103"/>
                    <a:gd name="T2" fmla="*/ 51 w 404"/>
                    <a:gd name="T3" fmla="*/ 0 h 103"/>
                    <a:gd name="T4" fmla="*/ 15 w 404"/>
                    <a:gd name="T5" fmla="*/ 15 h 103"/>
                    <a:gd name="T6" fmla="*/ 0 w 404"/>
                    <a:gd name="T7" fmla="*/ 51 h 103"/>
                    <a:gd name="T8" fmla="*/ 0 w 404"/>
                    <a:gd name="T9" fmla="*/ 51 h 103"/>
                    <a:gd name="T10" fmla="*/ 15 w 404"/>
                    <a:gd name="T11" fmla="*/ 88 h 103"/>
                    <a:gd name="T12" fmla="*/ 51 w 404"/>
                    <a:gd name="T13" fmla="*/ 103 h 103"/>
                    <a:gd name="T14" fmla="*/ 404 w 404"/>
                    <a:gd name="T15" fmla="*/ 103 h 103"/>
                    <a:gd name="T16" fmla="*/ 404 w 404"/>
                    <a:gd name="T17" fmla="*/ 83 h 103"/>
                    <a:gd name="T18" fmla="*/ 51 w 404"/>
                    <a:gd name="T19" fmla="*/ 83 h 103"/>
                    <a:gd name="T20" fmla="*/ 29 w 404"/>
                    <a:gd name="T21" fmla="*/ 74 h 103"/>
                    <a:gd name="T22" fmla="*/ 20 w 404"/>
                    <a:gd name="T23" fmla="*/ 51 h 103"/>
                    <a:gd name="T24" fmla="*/ 20 w 404"/>
                    <a:gd name="T25" fmla="*/ 51 h 103"/>
                    <a:gd name="T26" fmla="*/ 29 w 404"/>
                    <a:gd name="T27" fmla="*/ 29 h 103"/>
                    <a:gd name="T28" fmla="*/ 51 w 404"/>
                    <a:gd name="T29" fmla="*/ 20 h 103"/>
                    <a:gd name="T30" fmla="*/ 404 w 404"/>
                    <a:gd name="T31" fmla="*/ 20 h 103"/>
                    <a:gd name="T32" fmla="*/ 404 w 404"/>
                    <a:gd name="T3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4" h="103">
                      <a:moveTo>
                        <a:pt x="404" y="0"/>
                      </a:move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37" y="0"/>
                        <a:pt x="24" y="6"/>
                        <a:pt x="15" y="15"/>
                      </a:cubicBezTo>
                      <a:cubicBezTo>
                        <a:pt x="6" y="24"/>
                        <a:pt x="0" y="37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66"/>
                        <a:pt x="6" y="78"/>
                        <a:pt x="15" y="88"/>
                      </a:cubicBezTo>
                      <a:cubicBezTo>
                        <a:pt x="24" y="97"/>
                        <a:pt x="37" y="103"/>
                        <a:pt x="51" y="103"/>
                      </a:cubicBezTo>
                      <a:cubicBezTo>
                        <a:pt x="404" y="103"/>
                        <a:pt x="404" y="103"/>
                        <a:pt x="404" y="103"/>
                      </a:cubicBezTo>
                      <a:cubicBezTo>
                        <a:pt x="404" y="83"/>
                        <a:pt x="404" y="83"/>
                        <a:pt x="404" y="83"/>
                      </a:cubicBezTo>
                      <a:cubicBezTo>
                        <a:pt x="51" y="83"/>
                        <a:pt x="51" y="83"/>
                        <a:pt x="51" y="83"/>
                      </a:cubicBezTo>
                      <a:cubicBezTo>
                        <a:pt x="42" y="83"/>
                        <a:pt x="35" y="79"/>
                        <a:pt x="29" y="74"/>
                      </a:cubicBezTo>
                      <a:cubicBezTo>
                        <a:pt x="23" y="68"/>
                        <a:pt x="20" y="60"/>
                        <a:pt x="20" y="51"/>
                      </a:cubicBezTo>
                      <a:cubicBezTo>
                        <a:pt x="20" y="51"/>
                        <a:pt x="20" y="51"/>
                        <a:pt x="20" y="51"/>
                      </a:cubicBezTo>
                      <a:cubicBezTo>
                        <a:pt x="20" y="43"/>
                        <a:pt x="23" y="35"/>
                        <a:pt x="29" y="29"/>
                      </a:cubicBezTo>
                      <a:cubicBezTo>
                        <a:pt x="35" y="23"/>
                        <a:pt x="42" y="20"/>
                        <a:pt x="51" y="20"/>
                      </a:cubicBezTo>
                      <a:cubicBezTo>
                        <a:pt x="404" y="20"/>
                        <a:pt x="404" y="20"/>
                        <a:pt x="404" y="20"/>
                      </a:cubicBezTo>
                      <a:cubicBezTo>
                        <a:pt x="404" y="0"/>
                        <a:pt x="404" y="0"/>
                        <a:pt x="404" y="0"/>
                      </a:cubicBezTo>
                      <a:close/>
                    </a:path>
                  </a:pathLst>
                </a:custGeom>
                <a:solidFill>
                  <a:srgbClr val="E157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ļïḍé">
                  <a:extLst>
                    <a:ext uri="{FF2B5EF4-FFF2-40B4-BE49-F238E27FC236}">
                      <a16:creationId xmlns="" xmlns:a16="http://schemas.microsoft.com/office/drawing/2014/main" id="{5884AC81-5CE1-4B25-BDD9-5A953357E646}"/>
                    </a:ext>
                  </a:extLst>
                </p:cNvPr>
                <p:cNvSpPr/>
                <p:nvPr/>
              </p:nvSpPr>
              <p:spPr bwMode="auto">
                <a:xfrm>
                  <a:off x="3668713" y="3376613"/>
                  <a:ext cx="739775" cy="9525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ṩḻîdê">
                  <a:extLst>
                    <a:ext uri="{FF2B5EF4-FFF2-40B4-BE49-F238E27FC236}">
                      <a16:creationId xmlns="" xmlns:a16="http://schemas.microsoft.com/office/drawing/2014/main" id="{22C03E1E-D3B5-4E58-9245-EB14247D0AE9}"/>
                    </a:ext>
                  </a:extLst>
                </p:cNvPr>
                <p:cNvSpPr/>
                <p:nvPr/>
              </p:nvSpPr>
              <p:spPr bwMode="auto">
                <a:xfrm>
                  <a:off x="3698876" y="3355975"/>
                  <a:ext cx="720725" cy="20638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îdé">
                  <a:extLst>
                    <a:ext uri="{FF2B5EF4-FFF2-40B4-BE49-F238E27FC236}">
                      <a16:creationId xmlns="" xmlns:a16="http://schemas.microsoft.com/office/drawing/2014/main" id="{844F1AF7-0CB0-4918-BD48-20FBA08D1935}"/>
                    </a:ext>
                  </a:extLst>
                </p:cNvPr>
                <p:cNvSpPr/>
                <p:nvPr/>
              </p:nvSpPr>
              <p:spPr bwMode="auto">
                <a:xfrm>
                  <a:off x="3657601" y="3314700"/>
                  <a:ext cx="730250" cy="41275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š1iḍé">
                  <a:extLst>
                    <a:ext uri="{FF2B5EF4-FFF2-40B4-BE49-F238E27FC236}">
                      <a16:creationId xmlns="" xmlns:a16="http://schemas.microsoft.com/office/drawing/2014/main" id="{4DDF7541-6EE6-44B8-A4F6-466D3D4C5BDF}"/>
                    </a:ext>
                  </a:extLst>
                </p:cNvPr>
                <p:cNvSpPr/>
                <p:nvPr/>
              </p:nvSpPr>
              <p:spPr bwMode="auto">
                <a:xfrm>
                  <a:off x="3698876" y="3305175"/>
                  <a:ext cx="720725" cy="9525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sľiḋé">
                  <a:extLst>
                    <a:ext uri="{FF2B5EF4-FFF2-40B4-BE49-F238E27FC236}">
                      <a16:creationId xmlns="" xmlns:a16="http://schemas.microsoft.com/office/drawing/2014/main" id="{9B513A7E-0028-44FE-949B-213A04A5EF22}"/>
                    </a:ext>
                  </a:extLst>
                </p:cNvPr>
                <p:cNvSpPr/>
                <p:nvPr/>
              </p:nvSpPr>
              <p:spPr bwMode="auto">
                <a:xfrm>
                  <a:off x="3698876" y="3284538"/>
                  <a:ext cx="720725" cy="20638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$ḷïdê">
                  <a:extLst>
                    <a:ext uri="{FF2B5EF4-FFF2-40B4-BE49-F238E27FC236}">
                      <a16:creationId xmlns="" xmlns:a16="http://schemas.microsoft.com/office/drawing/2014/main" id="{A0EA4929-782C-4D3C-A099-990EF4AB347E}"/>
                    </a:ext>
                  </a:extLst>
                </p:cNvPr>
                <p:cNvSpPr/>
                <p:nvPr/>
              </p:nvSpPr>
              <p:spPr bwMode="auto">
                <a:xfrm>
                  <a:off x="3719513" y="3243263"/>
                  <a:ext cx="730250" cy="41275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šḻîḋê">
                  <a:extLst>
                    <a:ext uri="{FF2B5EF4-FFF2-40B4-BE49-F238E27FC236}">
                      <a16:creationId xmlns="" xmlns:a16="http://schemas.microsoft.com/office/drawing/2014/main" id="{7BABB45A-0D2C-4314-B6A3-8E2FE597C567}"/>
                    </a:ext>
                  </a:extLst>
                </p:cNvPr>
                <p:cNvSpPr/>
                <p:nvPr/>
              </p:nvSpPr>
              <p:spPr bwMode="auto">
                <a:xfrm>
                  <a:off x="3698876" y="3211513"/>
                  <a:ext cx="720725" cy="31750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ślídè">
                  <a:extLst>
                    <a:ext uri="{FF2B5EF4-FFF2-40B4-BE49-F238E27FC236}">
                      <a16:creationId xmlns="" xmlns:a16="http://schemas.microsoft.com/office/drawing/2014/main" id="{AE1D92A8-1B96-4457-AD3C-3EE5D00B0543}"/>
                    </a:ext>
                  </a:extLst>
                </p:cNvPr>
                <p:cNvSpPr/>
                <p:nvPr/>
              </p:nvSpPr>
              <p:spPr bwMode="auto">
                <a:xfrm>
                  <a:off x="3668713" y="3190875"/>
                  <a:ext cx="739775" cy="20638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şḷîḑé">
                  <a:extLst>
                    <a:ext uri="{FF2B5EF4-FFF2-40B4-BE49-F238E27FC236}">
                      <a16:creationId xmlns="" xmlns:a16="http://schemas.microsoft.com/office/drawing/2014/main" id="{BB371FF8-797C-43EB-9FCE-65E5AE6E5BAF}"/>
                    </a:ext>
                  </a:extLst>
                </p:cNvPr>
                <p:cNvSpPr/>
                <p:nvPr/>
              </p:nvSpPr>
              <p:spPr bwMode="auto">
                <a:xfrm>
                  <a:off x="3698876" y="3160713"/>
                  <a:ext cx="720725" cy="30163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ïšḻïḍe">
                  <a:extLst>
                    <a:ext uri="{FF2B5EF4-FFF2-40B4-BE49-F238E27FC236}">
                      <a16:creationId xmlns="" xmlns:a16="http://schemas.microsoft.com/office/drawing/2014/main" id="{0CEC1191-226C-4E42-A2ED-0D9472DEAD12}"/>
                    </a:ext>
                  </a:extLst>
                </p:cNvPr>
                <p:cNvSpPr/>
                <p:nvPr/>
              </p:nvSpPr>
              <p:spPr bwMode="auto">
                <a:xfrm>
                  <a:off x="3698876" y="3140075"/>
                  <a:ext cx="720725" cy="20638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íṧlíḓê">
                  <a:extLst>
                    <a:ext uri="{FF2B5EF4-FFF2-40B4-BE49-F238E27FC236}">
                      <a16:creationId xmlns="" xmlns:a16="http://schemas.microsoft.com/office/drawing/2014/main" id="{15AE41B4-6E38-4EA4-A596-1A35622CB387}"/>
                    </a:ext>
                  </a:extLst>
                </p:cNvPr>
                <p:cNvSpPr/>
                <p:nvPr/>
              </p:nvSpPr>
              <p:spPr bwMode="auto">
                <a:xfrm>
                  <a:off x="3668713" y="3109913"/>
                  <a:ext cx="739775" cy="30163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isļíde">
                  <a:extLst>
                    <a:ext uri="{FF2B5EF4-FFF2-40B4-BE49-F238E27FC236}">
                      <a16:creationId xmlns="" xmlns:a16="http://schemas.microsoft.com/office/drawing/2014/main" id="{C0F53036-4638-49A9-9074-16F9580CBE3A}"/>
                    </a:ext>
                  </a:extLst>
                </p:cNvPr>
                <p:cNvSpPr/>
                <p:nvPr/>
              </p:nvSpPr>
              <p:spPr bwMode="auto">
                <a:xfrm>
                  <a:off x="3668713" y="3057525"/>
                  <a:ext cx="739775" cy="31750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î$ļide">
                  <a:extLst>
                    <a:ext uri="{FF2B5EF4-FFF2-40B4-BE49-F238E27FC236}">
                      <a16:creationId xmlns="" xmlns:a16="http://schemas.microsoft.com/office/drawing/2014/main" id="{4E354140-EBFB-4B05-81D8-670CBA68A0FD}"/>
                    </a:ext>
                  </a:extLst>
                </p:cNvPr>
                <p:cNvSpPr/>
                <p:nvPr/>
              </p:nvSpPr>
              <p:spPr bwMode="auto">
                <a:xfrm>
                  <a:off x="3698876" y="3089275"/>
                  <a:ext cx="720725" cy="20638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îs1idè">
                  <a:extLst>
                    <a:ext uri="{FF2B5EF4-FFF2-40B4-BE49-F238E27FC236}">
                      <a16:creationId xmlns="" xmlns:a16="http://schemas.microsoft.com/office/drawing/2014/main" id="{FAED293C-F4F7-4EB0-B381-26972BC126B4}"/>
                    </a:ext>
                  </a:extLst>
                </p:cNvPr>
                <p:cNvSpPr/>
                <p:nvPr/>
              </p:nvSpPr>
              <p:spPr bwMode="auto">
                <a:xfrm>
                  <a:off x="3698876" y="3017838"/>
                  <a:ext cx="720725" cy="39688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ïṡḷíďe">
                  <a:extLst>
                    <a:ext uri="{FF2B5EF4-FFF2-40B4-BE49-F238E27FC236}">
                      <a16:creationId xmlns="" xmlns:a16="http://schemas.microsoft.com/office/drawing/2014/main" id="{61500242-9F51-4377-9AD1-CD745A2C67D3}"/>
                    </a:ext>
                  </a:extLst>
                </p:cNvPr>
                <p:cNvSpPr/>
                <p:nvPr/>
              </p:nvSpPr>
              <p:spPr bwMode="auto">
                <a:xfrm>
                  <a:off x="3698876" y="2997200"/>
                  <a:ext cx="720725" cy="20638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ṥľïḍè">
                  <a:extLst>
                    <a:ext uri="{FF2B5EF4-FFF2-40B4-BE49-F238E27FC236}">
                      <a16:creationId xmlns="" xmlns:a16="http://schemas.microsoft.com/office/drawing/2014/main" id="{91E38723-A0DC-4500-9CD3-27CDAC1B8DB4}"/>
                    </a:ext>
                  </a:extLst>
                </p:cNvPr>
                <p:cNvSpPr/>
                <p:nvPr/>
              </p:nvSpPr>
              <p:spPr bwMode="auto">
                <a:xfrm>
                  <a:off x="3668713" y="2965450"/>
                  <a:ext cx="739775" cy="31750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ļíḋê">
                  <a:extLst>
                    <a:ext uri="{FF2B5EF4-FFF2-40B4-BE49-F238E27FC236}">
                      <a16:creationId xmlns="" xmlns:a16="http://schemas.microsoft.com/office/drawing/2014/main" id="{48CE7E14-9228-42D8-9E2B-FF16C1C8C037}"/>
                    </a:ext>
                  </a:extLst>
                </p:cNvPr>
                <p:cNvSpPr/>
                <p:nvPr/>
              </p:nvSpPr>
              <p:spPr bwMode="auto">
                <a:xfrm>
                  <a:off x="3668713" y="2924175"/>
                  <a:ext cx="739775" cy="31750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ïṥḻîdè">
                  <a:extLst>
                    <a:ext uri="{FF2B5EF4-FFF2-40B4-BE49-F238E27FC236}">
                      <a16:creationId xmlns="" xmlns:a16="http://schemas.microsoft.com/office/drawing/2014/main" id="{914FAC6B-8CF0-43C7-8D07-10894172E56D}"/>
                    </a:ext>
                  </a:extLst>
                </p:cNvPr>
                <p:cNvSpPr/>
                <p:nvPr/>
              </p:nvSpPr>
              <p:spPr bwMode="auto">
                <a:xfrm>
                  <a:off x="3698876" y="2955925"/>
                  <a:ext cx="720725" cy="9525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ŝḻïḋè">
                  <a:extLst>
                    <a:ext uri="{FF2B5EF4-FFF2-40B4-BE49-F238E27FC236}">
                      <a16:creationId xmlns="" xmlns:a16="http://schemas.microsoft.com/office/drawing/2014/main" id="{92FA0AD6-F45A-444A-914F-9030833B0EDB}"/>
                    </a:ext>
                  </a:extLst>
                </p:cNvPr>
                <p:cNvSpPr/>
                <p:nvPr/>
              </p:nvSpPr>
              <p:spPr bwMode="auto">
                <a:xfrm>
                  <a:off x="3698876" y="2884488"/>
                  <a:ext cx="720725" cy="39688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$ļïḑè">
                  <a:extLst>
                    <a:ext uri="{FF2B5EF4-FFF2-40B4-BE49-F238E27FC236}">
                      <a16:creationId xmlns="" xmlns:a16="http://schemas.microsoft.com/office/drawing/2014/main" id="{7548533D-AF68-4637-BB37-49939B5E98A9}"/>
                    </a:ext>
                  </a:extLst>
                </p:cNvPr>
                <p:cNvSpPr/>
                <p:nvPr/>
              </p:nvSpPr>
              <p:spPr bwMode="auto">
                <a:xfrm>
                  <a:off x="3698876" y="2873375"/>
                  <a:ext cx="720725" cy="11113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iṧlíḑé">
                  <a:extLst>
                    <a:ext uri="{FF2B5EF4-FFF2-40B4-BE49-F238E27FC236}">
                      <a16:creationId xmlns="" xmlns:a16="http://schemas.microsoft.com/office/drawing/2014/main" id="{329E2374-95F4-44F5-AE74-A54675C2EAE0}"/>
                    </a:ext>
                  </a:extLst>
                </p:cNvPr>
                <p:cNvSpPr/>
                <p:nvPr/>
              </p:nvSpPr>
              <p:spPr bwMode="auto">
                <a:xfrm>
                  <a:off x="3668713" y="2852738"/>
                  <a:ext cx="739775" cy="20638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ṧḷiḍe">
                  <a:extLst>
                    <a:ext uri="{FF2B5EF4-FFF2-40B4-BE49-F238E27FC236}">
                      <a16:creationId xmlns="" xmlns:a16="http://schemas.microsoft.com/office/drawing/2014/main" id="{63BB027D-893A-4EF2-83F1-0085540E3DF5}"/>
                    </a:ext>
                  </a:extLst>
                </p:cNvPr>
                <p:cNvSpPr/>
                <p:nvPr/>
              </p:nvSpPr>
              <p:spPr bwMode="auto">
                <a:xfrm>
                  <a:off x="3668713" y="2790825"/>
                  <a:ext cx="739775" cy="11113"/>
                </a:xfrm>
                <a:prstGeom prst="rect">
                  <a:avLst/>
                </a:pr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îsḻiḋé">
                  <a:extLst>
                    <a:ext uri="{FF2B5EF4-FFF2-40B4-BE49-F238E27FC236}">
                      <a16:creationId xmlns="" xmlns:a16="http://schemas.microsoft.com/office/drawing/2014/main" id="{33B56515-2CDF-456B-BFC7-7C71216E720C}"/>
                    </a:ext>
                  </a:extLst>
                </p:cNvPr>
                <p:cNvSpPr/>
                <p:nvPr/>
              </p:nvSpPr>
              <p:spPr bwMode="auto">
                <a:xfrm>
                  <a:off x="3698876" y="2801938"/>
                  <a:ext cx="720725" cy="50800"/>
                </a:xfrm>
                <a:prstGeom prst="rect">
                  <a:avLst/>
                </a:prstGeom>
                <a:solidFill>
                  <a:srgbClr val="ACAD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slíḍe">
                  <a:extLst>
                    <a:ext uri="{FF2B5EF4-FFF2-40B4-BE49-F238E27FC236}">
                      <a16:creationId xmlns="" xmlns:a16="http://schemas.microsoft.com/office/drawing/2014/main" id="{89EF003F-24AC-4206-95BD-BDDF35D13EE3}"/>
                    </a:ext>
                  </a:extLst>
                </p:cNvPr>
                <p:cNvSpPr/>
                <p:nvPr/>
              </p:nvSpPr>
              <p:spPr bwMode="auto">
                <a:xfrm>
                  <a:off x="6580188" y="4240213"/>
                  <a:ext cx="598488" cy="127000"/>
                </a:xfrm>
                <a:custGeom>
                  <a:avLst/>
                  <a:gdLst>
                    <a:gd name="T0" fmla="*/ 12 w 377"/>
                    <a:gd name="T1" fmla="*/ 80 h 80"/>
                    <a:gd name="T2" fmla="*/ 12 w 377"/>
                    <a:gd name="T3" fmla="*/ 62 h 80"/>
                    <a:gd name="T4" fmla="*/ 0 w 377"/>
                    <a:gd name="T5" fmla="*/ 70 h 80"/>
                    <a:gd name="T6" fmla="*/ 7 w 377"/>
                    <a:gd name="T7" fmla="*/ 70 h 80"/>
                    <a:gd name="T8" fmla="*/ 24 w 377"/>
                    <a:gd name="T9" fmla="*/ 47 h 80"/>
                    <a:gd name="T10" fmla="*/ 24 w 377"/>
                    <a:gd name="T11" fmla="*/ 38 h 80"/>
                    <a:gd name="T12" fmla="*/ 364 w 377"/>
                    <a:gd name="T13" fmla="*/ 0 h 80"/>
                    <a:gd name="T14" fmla="*/ 377 w 377"/>
                    <a:gd name="T15" fmla="*/ 57 h 80"/>
                    <a:gd name="T16" fmla="*/ 12 w 377"/>
                    <a:gd name="T17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7" h="80">
                      <a:moveTo>
                        <a:pt x="12" y="80"/>
                      </a:moveTo>
                      <a:lnTo>
                        <a:pt x="12" y="62"/>
                      </a:lnTo>
                      <a:lnTo>
                        <a:pt x="0" y="70"/>
                      </a:lnTo>
                      <a:lnTo>
                        <a:pt x="7" y="70"/>
                      </a:lnTo>
                      <a:lnTo>
                        <a:pt x="24" y="47"/>
                      </a:lnTo>
                      <a:lnTo>
                        <a:pt x="24" y="38"/>
                      </a:lnTo>
                      <a:lnTo>
                        <a:pt x="364" y="0"/>
                      </a:lnTo>
                      <a:lnTo>
                        <a:pt x="377" y="57"/>
                      </a:lnTo>
                      <a:lnTo>
                        <a:pt x="12" y="80"/>
                      </a:lnTo>
                      <a:close/>
                    </a:path>
                  </a:pathLst>
                </a:custGeom>
                <a:solidFill>
                  <a:srgbClr val="B130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sliḑe">
                  <a:extLst>
                    <a:ext uri="{FF2B5EF4-FFF2-40B4-BE49-F238E27FC236}">
                      <a16:creationId xmlns="" xmlns:a16="http://schemas.microsoft.com/office/drawing/2014/main" id="{A648724A-4A5C-4E93-BECF-524E38C4CF9E}"/>
                    </a:ext>
                  </a:extLst>
                </p:cNvPr>
                <p:cNvSpPr/>
                <p:nvPr/>
              </p:nvSpPr>
              <p:spPr bwMode="auto">
                <a:xfrm>
                  <a:off x="6572251" y="4333875"/>
                  <a:ext cx="550863" cy="87313"/>
                </a:xfrm>
                <a:custGeom>
                  <a:avLst/>
                  <a:gdLst>
                    <a:gd name="T0" fmla="*/ 0 w 214"/>
                    <a:gd name="T1" fmla="*/ 16 h 34"/>
                    <a:gd name="T2" fmla="*/ 4 w 214"/>
                    <a:gd name="T3" fmla="*/ 23 h 34"/>
                    <a:gd name="T4" fmla="*/ 18 w 214"/>
                    <a:gd name="T5" fmla="*/ 23 h 34"/>
                    <a:gd name="T6" fmla="*/ 20 w 214"/>
                    <a:gd name="T7" fmla="*/ 34 h 34"/>
                    <a:gd name="T8" fmla="*/ 88 w 214"/>
                    <a:gd name="T9" fmla="*/ 32 h 34"/>
                    <a:gd name="T10" fmla="*/ 86 w 214"/>
                    <a:gd name="T11" fmla="*/ 21 h 34"/>
                    <a:gd name="T12" fmla="*/ 214 w 214"/>
                    <a:gd name="T13" fmla="*/ 13 h 34"/>
                    <a:gd name="T14" fmla="*/ 214 w 214"/>
                    <a:gd name="T15" fmla="*/ 0 h 34"/>
                    <a:gd name="T16" fmla="*/ 0 w 214"/>
                    <a:gd name="T17" fmla="*/ 1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4" h="34">
                      <a:moveTo>
                        <a:pt x="0" y="16"/>
                      </a:moveTo>
                      <a:cubicBezTo>
                        <a:pt x="4" y="23"/>
                        <a:pt x="4" y="23"/>
                        <a:pt x="4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34"/>
                        <a:pt x="87" y="33"/>
                        <a:pt x="88" y="32"/>
                      </a:cubicBezTo>
                      <a:cubicBezTo>
                        <a:pt x="88" y="32"/>
                        <a:pt x="86" y="21"/>
                        <a:pt x="86" y="21"/>
                      </a:cubicBezTo>
                      <a:cubicBezTo>
                        <a:pt x="214" y="13"/>
                        <a:pt x="214" y="13"/>
                        <a:pt x="214" y="13"/>
                      </a:cubicBezTo>
                      <a:cubicBezTo>
                        <a:pt x="214" y="0"/>
                        <a:pt x="214" y="0"/>
                        <a:pt x="214" y="0"/>
                      </a:cubicBezTo>
                      <a:lnTo>
                        <a:pt x="0" y="16"/>
                      </a:lnTo>
                      <a:close/>
                    </a:path>
                  </a:pathLst>
                </a:custGeom>
                <a:solidFill>
                  <a:srgbClr val="ABA3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ṧľíḋè">
                  <a:extLst>
                    <a:ext uri="{FF2B5EF4-FFF2-40B4-BE49-F238E27FC236}">
                      <a16:creationId xmlns="" xmlns:a16="http://schemas.microsoft.com/office/drawing/2014/main" id="{F28BFAD3-76EB-43CB-A5FC-68CA3649D0DF}"/>
                    </a:ext>
                  </a:extLst>
                </p:cNvPr>
                <p:cNvSpPr/>
                <p:nvPr/>
              </p:nvSpPr>
              <p:spPr bwMode="auto">
                <a:xfrm>
                  <a:off x="7077076" y="4343400"/>
                  <a:ext cx="34925" cy="17463"/>
                </a:xfrm>
                <a:custGeom>
                  <a:avLst/>
                  <a:gdLst>
                    <a:gd name="T0" fmla="*/ 0 w 22"/>
                    <a:gd name="T1" fmla="*/ 11 h 11"/>
                    <a:gd name="T2" fmla="*/ 3 w 22"/>
                    <a:gd name="T3" fmla="*/ 0 h 11"/>
                    <a:gd name="T4" fmla="*/ 3 w 22"/>
                    <a:gd name="T5" fmla="*/ 0 h 11"/>
                    <a:gd name="T6" fmla="*/ 0 w 22"/>
                    <a:gd name="T7" fmla="*/ 5 h 11"/>
                    <a:gd name="T8" fmla="*/ 22 w 22"/>
                    <a:gd name="T9" fmla="*/ 5 h 11"/>
                    <a:gd name="T10" fmla="*/ 22 w 22"/>
                    <a:gd name="T11" fmla="*/ 0 h 11"/>
                    <a:gd name="T12" fmla="*/ 22 w 22"/>
                    <a:gd name="T13" fmla="*/ 0 h 11"/>
                    <a:gd name="T14" fmla="*/ 22 w 22"/>
                    <a:gd name="T15" fmla="*/ 11 h 11"/>
                    <a:gd name="T16" fmla="*/ 0 w 22"/>
                    <a:gd name="T17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" h="11">
                      <a:moveTo>
                        <a:pt x="0" y="11"/>
                      </a:moveTo>
                      <a:lnTo>
                        <a:pt x="3" y="0"/>
                      </a:lnTo>
                      <a:lnTo>
                        <a:pt x="3" y="0"/>
                      </a:lnTo>
                      <a:lnTo>
                        <a:pt x="0" y="5"/>
                      </a:lnTo>
                      <a:lnTo>
                        <a:pt x="22" y="5"/>
                      </a:lnTo>
                      <a:lnTo>
                        <a:pt x="22" y="0"/>
                      </a:lnTo>
                      <a:lnTo>
                        <a:pt x="22" y="0"/>
                      </a:lnTo>
                      <a:lnTo>
                        <a:pt x="22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2D18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îṥ1ídè">
                  <a:extLst>
                    <a:ext uri="{FF2B5EF4-FFF2-40B4-BE49-F238E27FC236}">
                      <a16:creationId xmlns="" xmlns:a16="http://schemas.microsoft.com/office/drawing/2014/main" id="{1298D839-76F6-4EE3-BBC8-FABE201D84B2}"/>
                    </a:ext>
                  </a:extLst>
                </p:cNvPr>
                <p:cNvSpPr/>
                <p:nvPr/>
              </p:nvSpPr>
              <p:spPr bwMode="auto">
                <a:xfrm>
                  <a:off x="7123113" y="4340225"/>
                  <a:ext cx="12700" cy="19050"/>
                </a:xfrm>
                <a:custGeom>
                  <a:avLst/>
                  <a:gdLst>
                    <a:gd name="T0" fmla="*/ 8 w 8"/>
                    <a:gd name="T1" fmla="*/ 12 h 12"/>
                    <a:gd name="T2" fmla="*/ 8 w 8"/>
                    <a:gd name="T3" fmla="*/ 12 h 12"/>
                    <a:gd name="T4" fmla="*/ 0 w 8"/>
                    <a:gd name="T5" fmla="*/ 12 h 12"/>
                    <a:gd name="T6" fmla="*/ 0 w 8"/>
                    <a:gd name="T7" fmla="*/ 0 h 12"/>
                    <a:gd name="T8" fmla="*/ 8 w 8"/>
                    <a:gd name="T9" fmla="*/ 0 h 12"/>
                    <a:gd name="T10" fmla="*/ 8 w 8"/>
                    <a:gd name="T11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12">
                      <a:moveTo>
                        <a:pt x="8" y="12"/>
                      </a:moveTo>
                      <a:lnTo>
                        <a:pt x="8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solidFill>
                  <a:srgbClr val="2D18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îŝlîḍe">
                  <a:extLst>
                    <a:ext uri="{FF2B5EF4-FFF2-40B4-BE49-F238E27FC236}">
                      <a16:creationId xmlns="" xmlns:a16="http://schemas.microsoft.com/office/drawing/2014/main" id="{75F2F1B5-A14D-44E2-A4B1-AD7976439FB1}"/>
                    </a:ext>
                  </a:extLst>
                </p:cNvPr>
                <p:cNvSpPr/>
                <p:nvPr/>
              </p:nvSpPr>
              <p:spPr bwMode="auto">
                <a:xfrm>
                  <a:off x="6583363" y="4335463"/>
                  <a:ext cx="20638" cy="23813"/>
                </a:xfrm>
                <a:prstGeom prst="ellipse">
                  <a:avLst/>
                </a:prstGeom>
                <a:solidFill>
                  <a:srgbClr val="2D18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šḻiḑè">
                  <a:extLst>
                    <a:ext uri="{FF2B5EF4-FFF2-40B4-BE49-F238E27FC236}">
                      <a16:creationId xmlns="" xmlns:a16="http://schemas.microsoft.com/office/drawing/2014/main" id="{AB41C178-8B53-4DE6-8CA9-EC76DF073E7B}"/>
                    </a:ext>
                  </a:extLst>
                </p:cNvPr>
                <p:cNvSpPr/>
                <p:nvPr/>
              </p:nvSpPr>
              <p:spPr bwMode="auto">
                <a:xfrm>
                  <a:off x="6588126" y="4413250"/>
                  <a:ext cx="585788" cy="41275"/>
                </a:xfrm>
                <a:prstGeom prst="rect">
                  <a:avLst/>
                </a:prstGeom>
                <a:solidFill>
                  <a:srgbClr val="B130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ïṧľiďè">
                  <a:extLst>
                    <a:ext uri="{FF2B5EF4-FFF2-40B4-BE49-F238E27FC236}">
                      <a16:creationId xmlns="" xmlns:a16="http://schemas.microsoft.com/office/drawing/2014/main" id="{E2E78903-AD9B-4B34-B9F7-C4B85FF32BAC}"/>
                    </a:ext>
                  </a:extLst>
                </p:cNvPr>
                <p:cNvSpPr/>
                <p:nvPr/>
              </p:nvSpPr>
              <p:spPr bwMode="auto">
                <a:xfrm>
                  <a:off x="7596188" y="1203325"/>
                  <a:ext cx="619125" cy="620713"/>
                </a:xfrm>
                <a:custGeom>
                  <a:avLst/>
                  <a:gdLst>
                    <a:gd name="T0" fmla="*/ 330 w 390"/>
                    <a:gd name="T1" fmla="*/ 359 h 391"/>
                    <a:gd name="T2" fmla="*/ 0 w 390"/>
                    <a:gd name="T3" fmla="*/ 29 h 391"/>
                    <a:gd name="T4" fmla="*/ 27 w 390"/>
                    <a:gd name="T5" fmla="*/ 0 h 391"/>
                    <a:gd name="T6" fmla="*/ 358 w 390"/>
                    <a:gd name="T7" fmla="*/ 330 h 391"/>
                    <a:gd name="T8" fmla="*/ 390 w 390"/>
                    <a:gd name="T9" fmla="*/ 391 h 391"/>
                    <a:gd name="T10" fmla="*/ 330 w 390"/>
                    <a:gd name="T11" fmla="*/ 359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0" h="391">
                      <a:moveTo>
                        <a:pt x="330" y="359"/>
                      </a:moveTo>
                      <a:lnTo>
                        <a:pt x="0" y="29"/>
                      </a:lnTo>
                      <a:lnTo>
                        <a:pt x="27" y="0"/>
                      </a:lnTo>
                      <a:lnTo>
                        <a:pt x="358" y="330"/>
                      </a:lnTo>
                      <a:lnTo>
                        <a:pt x="390" y="391"/>
                      </a:lnTo>
                      <a:lnTo>
                        <a:pt x="330" y="359"/>
                      </a:lnTo>
                      <a:close/>
                    </a:path>
                  </a:pathLst>
                </a:custGeom>
                <a:solidFill>
                  <a:srgbClr val="FCB7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íṩlîḋé">
                  <a:extLst>
                    <a:ext uri="{FF2B5EF4-FFF2-40B4-BE49-F238E27FC236}">
                      <a16:creationId xmlns="" xmlns:a16="http://schemas.microsoft.com/office/drawing/2014/main" id="{A897213F-6BB8-476F-9AD3-3E90A8A79FD8}"/>
                    </a:ext>
                  </a:extLst>
                </p:cNvPr>
                <p:cNvSpPr/>
                <p:nvPr/>
              </p:nvSpPr>
              <p:spPr bwMode="auto">
                <a:xfrm>
                  <a:off x="7596188" y="1203325"/>
                  <a:ext cx="547688" cy="549275"/>
                </a:xfrm>
                <a:custGeom>
                  <a:avLst/>
                  <a:gdLst>
                    <a:gd name="T0" fmla="*/ 317 w 345"/>
                    <a:gd name="T1" fmla="*/ 346 h 346"/>
                    <a:gd name="T2" fmla="*/ 0 w 345"/>
                    <a:gd name="T3" fmla="*/ 29 h 346"/>
                    <a:gd name="T4" fmla="*/ 27 w 345"/>
                    <a:gd name="T5" fmla="*/ 0 h 346"/>
                    <a:gd name="T6" fmla="*/ 345 w 345"/>
                    <a:gd name="T7" fmla="*/ 317 h 346"/>
                    <a:gd name="T8" fmla="*/ 317 w 345"/>
                    <a:gd name="T9" fmla="*/ 346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5" h="346">
                      <a:moveTo>
                        <a:pt x="317" y="346"/>
                      </a:moveTo>
                      <a:lnTo>
                        <a:pt x="0" y="29"/>
                      </a:lnTo>
                      <a:lnTo>
                        <a:pt x="27" y="0"/>
                      </a:lnTo>
                      <a:lnTo>
                        <a:pt x="345" y="317"/>
                      </a:lnTo>
                      <a:lnTo>
                        <a:pt x="317" y="34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ï$ḻíḑê">
                  <a:extLst>
                    <a:ext uri="{FF2B5EF4-FFF2-40B4-BE49-F238E27FC236}">
                      <a16:creationId xmlns="" xmlns:a16="http://schemas.microsoft.com/office/drawing/2014/main" id="{46770D17-F1B3-4984-954E-9F5655423B36}"/>
                    </a:ext>
                  </a:extLst>
                </p:cNvPr>
                <p:cNvSpPr/>
                <p:nvPr/>
              </p:nvSpPr>
              <p:spPr bwMode="auto">
                <a:xfrm>
                  <a:off x="7596188" y="1203325"/>
                  <a:ext cx="66675" cy="66675"/>
                </a:xfrm>
                <a:custGeom>
                  <a:avLst/>
                  <a:gdLst>
                    <a:gd name="T0" fmla="*/ 13 w 42"/>
                    <a:gd name="T1" fmla="*/ 42 h 42"/>
                    <a:gd name="T2" fmla="*/ 0 w 42"/>
                    <a:gd name="T3" fmla="*/ 29 h 42"/>
                    <a:gd name="T4" fmla="*/ 27 w 42"/>
                    <a:gd name="T5" fmla="*/ 0 h 42"/>
                    <a:gd name="T6" fmla="*/ 42 w 42"/>
                    <a:gd name="T7" fmla="*/ 14 h 42"/>
                    <a:gd name="T8" fmla="*/ 13 w 42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13" y="42"/>
                      </a:moveTo>
                      <a:lnTo>
                        <a:pt x="0" y="29"/>
                      </a:lnTo>
                      <a:lnTo>
                        <a:pt x="27" y="0"/>
                      </a:lnTo>
                      <a:lnTo>
                        <a:pt x="42" y="14"/>
                      </a:lnTo>
                      <a:lnTo>
                        <a:pt x="13" y="42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îs1iḓé">
                  <a:extLst>
                    <a:ext uri="{FF2B5EF4-FFF2-40B4-BE49-F238E27FC236}">
                      <a16:creationId xmlns="" xmlns:a16="http://schemas.microsoft.com/office/drawing/2014/main" id="{DF3263C8-8B17-4A10-919D-B3BA2BAC1A9B}"/>
                    </a:ext>
                  </a:extLst>
                </p:cNvPr>
                <p:cNvSpPr/>
                <p:nvPr/>
              </p:nvSpPr>
              <p:spPr bwMode="auto">
                <a:xfrm>
                  <a:off x="7799388" y="1939925"/>
                  <a:ext cx="1241425" cy="1390650"/>
                </a:xfrm>
                <a:custGeom>
                  <a:avLst/>
                  <a:gdLst>
                    <a:gd name="T0" fmla="*/ 782 w 782"/>
                    <a:gd name="T1" fmla="*/ 649 h 876"/>
                    <a:gd name="T2" fmla="*/ 314 w 782"/>
                    <a:gd name="T3" fmla="*/ 876 h 876"/>
                    <a:gd name="T4" fmla="*/ 0 w 782"/>
                    <a:gd name="T5" fmla="*/ 226 h 876"/>
                    <a:gd name="T6" fmla="*/ 468 w 782"/>
                    <a:gd name="T7" fmla="*/ 0 h 876"/>
                    <a:gd name="T8" fmla="*/ 782 w 782"/>
                    <a:gd name="T9" fmla="*/ 649 h 8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2" h="876">
                      <a:moveTo>
                        <a:pt x="782" y="649"/>
                      </a:moveTo>
                      <a:lnTo>
                        <a:pt x="314" y="876"/>
                      </a:lnTo>
                      <a:lnTo>
                        <a:pt x="0" y="226"/>
                      </a:lnTo>
                      <a:lnTo>
                        <a:pt x="468" y="0"/>
                      </a:lnTo>
                      <a:lnTo>
                        <a:pt x="782" y="649"/>
                      </a:lnTo>
                      <a:close/>
                    </a:path>
                  </a:pathLst>
                </a:custGeom>
                <a:solidFill>
                  <a:srgbClr val="E5E6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ïŝḷiḓé">
                  <a:extLst>
                    <a:ext uri="{FF2B5EF4-FFF2-40B4-BE49-F238E27FC236}">
                      <a16:creationId xmlns="" xmlns:a16="http://schemas.microsoft.com/office/drawing/2014/main" id="{1CE10A48-3DD4-42EE-971F-3DC3087043B0}"/>
                    </a:ext>
                  </a:extLst>
                </p:cNvPr>
                <p:cNvSpPr/>
                <p:nvPr/>
              </p:nvSpPr>
              <p:spPr bwMode="auto">
                <a:xfrm>
                  <a:off x="7891463" y="3967163"/>
                  <a:ext cx="758825" cy="542925"/>
                </a:xfrm>
                <a:custGeom>
                  <a:avLst/>
                  <a:gdLst>
                    <a:gd name="T0" fmla="*/ 277 w 295"/>
                    <a:gd name="T1" fmla="*/ 105 h 212"/>
                    <a:gd name="T2" fmla="*/ 267 w 295"/>
                    <a:gd name="T3" fmla="*/ 56 h 212"/>
                    <a:gd name="T4" fmla="*/ 286 w 295"/>
                    <a:gd name="T5" fmla="*/ 4 h 212"/>
                    <a:gd name="T6" fmla="*/ 283 w 295"/>
                    <a:gd name="T7" fmla="*/ 2 h 212"/>
                    <a:gd name="T8" fmla="*/ 264 w 295"/>
                    <a:gd name="T9" fmla="*/ 77 h 212"/>
                    <a:gd name="T10" fmla="*/ 284 w 295"/>
                    <a:gd name="T11" fmla="*/ 160 h 212"/>
                    <a:gd name="T12" fmla="*/ 220 w 295"/>
                    <a:gd name="T13" fmla="*/ 200 h 212"/>
                    <a:gd name="T14" fmla="*/ 206 w 295"/>
                    <a:gd name="T15" fmla="*/ 188 h 212"/>
                    <a:gd name="T16" fmla="*/ 228 w 295"/>
                    <a:gd name="T17" fmla="*/ 179 h 212"/>
                    <a:gd name="T18" fmla="*/ 227 w 295"/>
                    <a:gd name="T19" fmla="*/ 128 h 212"/>
                    <a:gd name="T20" fmla="*/ 195 w 295"/>
                    <a:gd name="T21" fmla="*/ 160 h 212"/>
                    <a:gd name="T22" fmla="*/ 200 w 295"/>
                    <a:gd name="T23" fmla="*/ 185 h 212"/>
                    <a:gd name="T24" fmla="*/ 183 w 295"/>
                    <a:gd name="T25" fmla="*/ 180 h 212"/>
                    <a:gd name="T26" fmla="*/ 111 w 295"/>
                    <a:gd name="T27" fmla="*/ 123 h 212"/>
                    <a:gd name="T28" fmla="*/ 1 w 295"/>
                    <a:gd name="T29" fmla="*/ 168 h 212"/>
                    <a:gd name="T30" fmla="*/ 3 w 295"/>
                    <a:gd name="T31" fmla="*/ 168 h 212"/>
                    <a:gd name="T32" fmla="*/ 88 w 295"/>
                    <a:gd name="T33" fmla="*/ 115 h 212"/>
                    <a:gd name="T34" fmla="*/ 131 w 295"/>
                    <a:gd name="T35" fmla="*/ 144 h 212"/>
                    <a:gd name="T36" fmla="*/ 170 w 295"/>
                    <a:gd name="T37" fmla="*/ 177 h 212"/>
                    <a:gd name="T38" fmla="*/ 202 w 295"/>
                    <a:gd name="T39" fmla="*/ 188 h 212"/>
                    <a:gd name="T40" fmla="*/ 229 w 295"/>
                    <a:gd name="T41" fmla="*/ 207 h 212"/>
                    <a:gd name="T42" fmla="*/ 283 w 295"/>
                    <a:gd name="T43" fmla="*/ 179 h 212"/>
                    <a:gd name="T44" fmla="*/ 277 w 295"/>
                    <a:gd name="T45" fmla="*/ 105 h 212"/>
                    <a:gd name="T46" fmla="*/ 230 w 295"/>
                    <a:gd name="T47" fmla="*/ 136 h 212"/>
                    <a:gd name="T48" fmla="*/ 223 w 295"/>
                    <a:gd name="T49" fmla="*/ 178 h 212"/>
                    <a:gd name="T50" fmla="*/ 205 w 295"/>
                    <a:gd name="T51" fmla="*/ 185 h 212"/>
                    <a:gd name="T52" fmla="*/ 199 w 295"/>
                    <a:gd name="T53" fmla="*/ 163 h 212"/>
                    <a:gd name="T54" fmla="*/ 230 w 295"/>
                    <a:gd name="T55" fmla="*/ 136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95" h="212">
                      <a:moveTo>
                        <a:pt x="277" y="105"/>
                      </a:moveTo>
                      <a:cubicBezTo>
                        <a:pt x="271" y="89"/>
                        <a:pt x="267" y="73"/>
                        <a:pt x="267" y="56"/>
                      </a:cubicBezTo>
                      <a:cubicBezTo>
                        <a:pt x="267" y="37"/>
                        <a:pt x="276" y="19"/>
                        <a:pt x="286" y="4"/>
                      </a:cubicBezTo>
                      <a:cubicBezTo>
                        <a:pt x="288" y="2"/>
                        <a:pt x="284" y="0"/>
                        <a:pt x="283" y="2"/>
                      </a:cubicBezTo>
                      <a:cubicBezTo>
                        <a:pt x="266" y="24"/>
                        <a:pt x="259" y="50"/>
                        <a:pt x="264" y="77"/>
                      </a:cubicBezTo>
                      <a:cubicBezTo>
                        <a:pt x="269" y="106"/>
                        <a:pt x="286" y="131"/>
                        <a:pt x="284" y="160"/>
                      </a:cubicBezTo>
                      <a:cubicBezTo>
                        <a:pt x="282" y="191"/>
                        <a:pt x="248" y="212"/>
                        <a:pt x="220" y="200"/>
                      </a:cubicBezTo>
                      <a:cubicBezTo>
                        <a:pt x="214" y="197"/>
                        <a:pt x="210" y="193"/>
                        <a:pt x="206" y="188"/>
                      </a:cubicBezTo>
                      <a:cubicBezTo>
                        <a:pt x="214" y="188"/>
                        <a:pt x="221" y="185"/>
                        <a:pt x="228" y="179"/>
                      </a:cubicBezTo>
                      <a:cubicBezTo>
                        <a:pt x="240" y="167"/>
                        <a:pt x="243" y="139"/>
                        <a:pt x="227" y="128"/>
                      </a:cubicBezTo>
                      <a:cubicBezTo>
                        <a:pt x="207" y="114"/>
                        <a:pt x="196" y="145"/>
                        <a:pt x="195" y="160"/>
                      </a:cubicBezTo>
                      <a:cubicBezTo>
                        <a:pt x="194" y="169"/>
                        <a:pt x="196" y="178"/>
                        <a:pt x="200" y="185"/>
                      </a:cubicBezTo>
                      <a:cubicBezTo>
                        <a:pt x="194" y="185"/>
                        <a:pt x="188" y="183"/>
                        <a:pt x="183" y="180"/>
                      </a:cubicBezTo>
                      <a:cubicBezTo>
                        <a:pt x="155" y="167"/>
                        <a:pt x="136" y="142"/>
                        <a:pt x="111" y="123"/>
                      </a:cubicBezTo>
                      <a:cubicBezTo>
                        <a:pt x="71" y="94"/>
                        <a:pt x="15" y="125"/>
                        <a:pt x="1" y="168"/>
                      </a:cubicBezTo>
                      <a:cubicBezTo>
                        <a:pt x="0" y="169"/>
                        <a:pt x="3" y="170"/>
                        <a:pt x="3" y="168"/>
                      </a:cubicBezTo>
                      <a:cubicBezTo>
                        <a:pt x="13" y="135"/>
                        <a:pt x="53" y="107"/>
                        <a:pt x="88" y="115"/>
                      </a:cubicBezTo>
                      <a:cubicBezTo>
                        <a:pt x="105" y="119"/>
                        <a:pt x="118" y="133"/>
                        <a:pt x="131" y="144"/>
                      </a:cubicBezTo>
                      <a:cubicBezTo>
                        <a:pt x="143" y="156"/>
                        <a:pt x="156" y="167"/>
                        <a:pt x="170" y="177"/>
                      </a:cubicBezTo>
                      <a:cubicBezTo>
                        <a:pt x="180" y="184"/>
                        <a:pt x="191" y="188"/>
                        <a:pt x="202" y="188"/>
                      </a:cubicBezTo>
                      <a:cubicBezTo>
                        <a:pt x="208" y="198"/>
                        <a:pt x="217" y="204"/>
                        <a:pt x="229" y="207"/>
                      </a:cubicBezTo>
                      <a:cubicBezTo>
                        <a:pt x="251" y="211"/>
                        <a:pt x="274" y="198"/>
                        <a:pt x="283" y="179"/>
                      </a:cubicBezTo>
                      <a:cubicBezTo>
                        <a:pt x="295" y="155"/>
                        <a:pt x="285" y="127"/>
                        <a:pt x="277" y="105"/>
                      </a:cubicBezTo>
                      <a:close/>
                      <a:moveTo>
                        <a:pt x="230" y="136"/>
                      </a:moveTo>
                      <a:cubicBezTo>
                        <a:pt x="239" y="150"/>
                        <a:pt x="234" y="168"/>
                        <a:pt x="223" y="178"/>
                      </a:cubicBezTo>
                      <a:cubicBezTo>
                        <a:pt x="218" y="183"/>
                        <a:pt x="211" y="185"/>
                        <a:pt x="205" y="185"/>
                      </a:cubicBezTo>
                      <a:cubicBezTo>
                        <a:pt x="201" y="179"/>
                        <a:pt x="199" y="171"/>
                        <a:pt x="199" y="163"/>
                      </a:cubicBezTo>
                      <a:cubicBezTo>
                        <a:pt x="198" y="148"/>
                        <a:pt x="214" y="112"/>
                        <a:pt x="230" y="136"/>
                      </a:cubicBez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šlïḍè">
                  <a:extLst>
                    <a:ext uri="{FF2B5EF4-FFF2-40B4-BE49-F238E27FC236}">
                      <a16:creationId xmlns="" xmlns:a16="http://schemas.microsoft.com/office/drawing/2014/main" id="{B1FD0289-A5BE-4AB1-B8DB-497B081AE0A9}"/>
                    </a:ext>
                  </a:extLst>
                </p:cNvPr>
                <p:cNvSpPr/>
                <p:nvPr/>
              </p:nvSpPr>
              <p:spPr bwMode="auto">
                <a:xfrm>
                  <a:off x="7953376" y="2147888"/>
                  <a:ext cx="598488" cy="287338"/>
                </a:xfrm>
                <a:custGeom>
                  <a:avLst/>
                  <a:gdLst>
                    <a:gd name="T0" fmla="*/ 0 w 377"/>
                    <a:gd name="T1" fmla="*/ 181 h 181"/>
                    <a:gd name="T2" fmla="*/ 377 w 377"/>
                    <a:gd name="T3" fmla="*/ 0 h 181"/>
                    <a:gd name="T4" fmla="*/ 0 w 377"/>
                    <a:gd name="T5" fmla="*/ 181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7" h="181">
                      <a:moveTo>
                        <a:pt x="0" y="181"/>
                      </a:moveTo>
                      <a:lnTo>
                        <a:pt x="377" y="0"/>
                      </a:lnTo>
                      <a:lnTo>
                        <a:pt x="0" y="18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iṣļîdé">
                  <a:extLst>
                    <a:ext uri="{FF2B5EF4-FFF2-40B4-BE49-F238E27FC236}">
                      <a16:creationId xmlns="" xmlns:a16="http://schemas.microsoft.com/office/drawing/2014/main" id="{D116F536-D478-48C1-8324-9C5240EC308F}"/>
                    </a:ext>
                  </a:extLst>
                </p:cNvPr>
                <p:cNvSpPr/>
                <p:nvPr/>
              </p:nvSpPr>
              <p:spPr bwMode="auto">
                <a:xfrm flipV="1">
                  <a:off x="7953376" y="2147888"/>
                  <a:ext cx="598488" cy="28733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işľîḓe">
                  <a:extLst>
                    <a:ext uri="{FF2B5EF4-FFF2-40B4-BE49-F238E27FC236}">
                      <a16:creationId xmlns="" xmlns:a16="http://schemas.microsoft.com/office/drawing/2014/main" id="{578A07D0-C88C-42F4-82F9-A4FE48343DAB}"/>
                    </a:ext>
                  </a:extLst>
                </p:cNvPr>
                <p:cNvSpPr/>
                <p:nvPr/>
              </p:nvSpPr>
              <p:spPr bwMode="auto">
                <a:xfrm>
                  <a:off x="7953376" y="2141538"/>
                  <a:ext cx="601663" cy="298450"/>
                </a:xfrm>
                <a:custGeom>
                  <a:avLst/>
                  <a:gdLst>
                    <a:gd name="T0" fmla="*/ 1 w 379"/>
                    <a:gd name="T1" fmla="*/ 188 h 188"/>
                    <a:gd name="T2" fmla="*/ 379 w 379"/>
                    <a:gd name="T3" fmla="*/ 7 h 188"/>
                    <a:gd name="T4" fmla="*/ 375 w 379"/>
                    <a:gd name="T5" fmla="*/ 0 h 188"/>
                    <a:gd name="T6" fmla="*/ 0 w 379"/>
                    <a:gd name="T7" fmla="*/ 183 h 188"/>
                    <a:gd name="T8" fmla="*/ 1 w 37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8">
                      <a:moveTo>
                        <a:pt x="1" y="188"/>
                      </a:moveTo>
                      <a:lnTo>
                        <a:pt x="379" y="7"/>
                      </a:lnTo>
                      <a:lnTo>
                        <a:pt x="375" y="0"/>
                      </a:lnTo>
                      <a:lnTo>
                        <a:pt x="0" y="183"/>
                      </a:lnTo>
                      <a:lnTo>
                        <a:pt x="1" y="188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iSľiḑè">
                  <a:extLst>
                    <a:ext uri="{FF2B5EF4-FFF2-40B4-BE49-F238E27FC236}">
                      <a16:creationId xmlns="" xmlns:a16="http://schemas.microsoft.com/office/drawing/2014/main" id="{03528794-DFA3-4A58-A58D-48400A7B19B9}"/>
                    </a:ext>
                  </a:extLst>
                </p:cNvPr>
                <p:cNvSpPr/>
                <p:nvPr/>
              </p:nvSpPr>
              <p:spPr bwMode="auto">
                <a:xfrm>
                  <a:off x="7953376" y="2141538"/>
                  <a:ext cx="601663" cy="298450"/>
                </a:xfrm>
                <a:custGeom>
                  <a:avLst/>
                  <a:gdLst>
                    <a:gd name="T0" fmla="*/ 1 w 379"/>
                    <a:gd name="T1" fmla="*/ 188 h 188"/>
                    <a:gd name="T2" fmla="*/ 379 w 379"/>
                    <a:gd name="T3" fmla="*/ 7 h 188"/>
                    <a:gd name="T4" fmla="*/ 375 w 379"/>
                    <a:gd name="T5" fmla="*/ 0 h 188"/>
                    <a:gd name="T6" fmla="*/ 0 w 379"/>
                    <a:gd name="T7" fmla="*/ 18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8">
                      <a:moveTo>
                        <a:pt x="1" y="188"/>
                      </a:moveTo>
                      <a:lnTo>
                        <a:pt x="379" y="7"/>
                      </a:lnTo>
                      <a:lnTo>
                        <a:pt x="375" y="0"/>
                      </a:lnTo>
                      <a:lnTo>
                        <a:pt x="0" y="1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íš1îḋe">
                  <a:extLst>
                    <a:ext uri="{FF2B5EF4-FFF2-40B4-BE49-F238E27FC236}">
                      <a16:creationId xmlns="" xmlns:a16="http://schemas.microsoft.com/office/drawing/2014/main" id="{A14401CB-691A-47DC-BD82-426B97BBD692}"/>
                    </a:ext>
                  </a:extLst>
                </p:cNvPr>
                <p:cNvSpPr/>
                <p:nvPr/>
              </p:nvSpPr>
              <p:spPr bwMode="auto">
                <a:xfrm>
                  <a:off x="7999413" y="2236788"/>
                  <a:ext cx="596900" cy="290513"/>
                </a:xfrm>
                <a:custGeom>
                  <a:avLst/>
                  <a:gdLst>
                    <a:gd name="T0" fmla="*/ 0 w 376"/>
                    <a:gd name="T1" fmla="*/ 183 h 183"/>
                    <a:gd name="T2" fmla="*/ 376 w 376"/>
                    <a:gd name="T3" fmla="*/ 0 h 183"/>
                    <a:gd name="T4" fmla="*/ 0 w 376"/>
                    <a:gd name="T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3">
                      <a:moveTo>
                        <a:pt x="0" y="183"/>
                      </a:moveTo>
                      <a:lnTo>
                        <a:pt x="376" y="0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îsḷíḋè">
                  <a:extLst>
                    <a:ext uri="{FF2B5EF4-FFF2-40B4-BE49-F238E27FC236}">
                      <a16:creationId xmlns="" xmlns:a16="http://schemas.microsoft.com/office/drawing/2014/main" id="{060FDA9E-D9E3-4869-A9D8-505E7E5A97FE}"/>
                    </a:ext>
                  </a:extLst>
                </p:cNvPr>
                <p:cNvSpPr/>
                <p:nvPr/>
              </p:nvSpPr>
              <p:spPr bwMode="auto">
                <a:xfrm flipV="1">
                  <a:off x="7999413" y="2236788"/>
                  <a:ext cx="596900" cy="290513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íşḷîḋê">
                  <a:extLst>
                    <a:ext uri="{FF2B5EF4-FFF2-40B4-BE49-F238E27FC236}">
                      <a16:creationId xmlns="" xmlns:a16="http://schemas.microsoft.com/office/drawing/2014/main" id="{793DCFAE-ABF1-4D73-98A2-494B77573FEE}"/>
                    </a:ext>
                  </a:extLst>
                </p:cNvPr>
                <p:cNvSpPr/>
                <p:nvPr/>
              </p:nvSpPr>
              <p:spPr bwMode="auto">
                <a:xfrm>
                  <a:off x="7996238" y="2232025"/>
                  <a:ext cx="601663" cy="296863"/>
                </a:xfrm>
                <a:custGeom>
                  <a:avLst/>
                  <a:gdLst>
                    <a:gd name="T0" fmla="*/ 2 w 379"/>
                    <a:gd name="T1" fmla="*/ 187 h 187"/>
                    <a:gd name="T2" fmla="*/ 379 w 379"/>
                    <a:gd name="T3" fmla="*/ 6 h 187"/>
                    <a:gd name="T4" fmla="*/ 376 w 379"/>
                    <a:gd name="T5" fmla="*/ 0 h 187"/>
                    <a:gd name="T6" fmla="*/ 0 w 379"/>
                    <a:gd name="T7" fmla="*/ 183 h 187"/>
                    <a:gd name="T8" fmla="*/ 2 w 379"/>
                    <a:gd name="T9" fmla="*/ 187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7">
                      <a:moveTo>
                        <a:pt x="2" y="187"/>
                      </a:moveTo>
                      <a:lnTo>
                        <a:pt x="379" y="6"/>
                      </a:lnTo>
                      <a:lnTo>
                        <a:pt x="376" y="0"/>
                      </a:lnTo>
                      <a:lnTo>
                        <a:pt x="0" y="183"/>
                      </a:lnTo>
                      <a:lnTo>
                        <a:pt x="2" y="187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iş1íďê">
                  <a:extLst>
                    <a:ext uri="{FF2B5EF4-FFF2-40B4-BE49-F238E27FC236}">
                      <a16:creationId xmlns="" xmlns:a16="http://schemas.microsoft.com/office/drawing/2014/main" id="{B0145FBD-C40E-4886-A110-48909AF53EC9}"/>
                    </a:ext>
                  </a:extLst>
                </p:cNvPr>
                <p:cNvSpPr/>
                <p:nvPr/>
              </p:nvSpPr>
              <p:spPr bwMode="auto">
                <a:xfrm>
                  <a:off x="7996238" y="2232025"/>
                  <a:ext cx="601663" cy="296863"/>
                </a:xfrm>
                <a:custGeom>
                  <a:avLst/>
                  <a:gdLst>
                    <a:gd name="T0" fmla="*/ 2 w 379"/>
                    <a:gd name="T1" fmla="*/ 187 h 187"/>
                    <a:gd name="T2" fmla="*/ 379 w 379"/>
                    <a:gd name="T3" fmla="*/ 6 h 187"/>
                    <a:gd name="T4" fmla="*/ 376 w 379"/>
                    <a:gd name="T5" fmla="*/ 0 h 187"/>
                    <a:gd name="T6" fmla="*/ 0 w 379"/>
                    <a:gd name="T7" fmla="*/ 18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7">
                      <a:moveTo>
                        <a:pt x="2" y="187"/>
                      </a:moveTo>
                      <a:lnTo>
                        <a:pt x="379" y="6"/>
                      </a:lnTo>
                      <a:lnTo>
                        <a:pt x="376" y="0"/>
                      </a:lnTo>
                      <a:lnTo>
                        <a:pt x="0" y="1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ísḻîďé">
                  <a:extLst>
                    <a:ext uri="{FF2B5EF4-FFF2-40B4-BE49-F238E27FC236}">
                      <a16:creationId xmlns="" xmlns:a16="http://schemas.microsoft.com/office/drawing/2014/main" id="{87E633EB-53B5-43A6-95DE-AC306E257109}"/>
                    </a:ext>
                  </a:extLst>
                </p:cNvPr>
                <p:cNvSpPr/>
                <p:nvPr/>
              </p:nvSpPr>
              <p:spPr bwMode="auto">
                <a:xfrm>
                  <a:off x="8042276" y="2327275"/>
                  <a:ext cx="596900" cy="288925"/>
                </a:xfrm>
                <a:custGeom>
                  <a:avLst/>
                  <a:gdLst>
                    <a:gd name="T0" fmla="*/ 0 w 376"/>
                    <a:gd name="T1" fmla="*/ 182 h 182"/>
                    <a:gd name="T2" fmla="*/ 376 w 376"/>
                    <a:gd name="T3" fmla="*/ 0 h 182"/>
                    <a:gd name="T4" fmla="*/ 0 w 376"/>
                    <a:gd name="T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2">
                      <a:moveTo>
                        <a:pt x="0" y="182"/>
                      </a:moveTo>
                      <a:lnTo>
                        <a:pt x="376" y="0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í$lîḑè">
                  <a:extLst>
                    <a:ext uri="{FF2B5EF4-FFF2-40B4-BE49-F238E27FC236}">
                      <a16:creationId xmlns="" xmlns:a16="http://schemas.microsoft.com/office/drawing/2014/main" id="{721D97F8-8924-4392-9F96-E0F2ABBE6D59}"/>
                    </a:ext>
                  </a:extLst>
                </p:cNvPr>
                <p:cNvSpPr/>
                <p:nvPr/>
              </p:nvSpPr>
              <p:spPr bwMode="auto">
                <a:xfrm flipV="1">
                  <a:off x="8042276" y="2327275"/>
                  <a:ext cx="596900" cy="288925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íṩľíďê">
                  <a:extLst>
                    <a:ext uri="{FF2B5EF4-FFF2-40B4-BE49-F238E27FC236}">
                      <a16:creationId xmlns="" xmlns:a16="http://schemas.microsoft.com/office/drawing/2014/main" id="{5D97CB34-EAAB-421B-AB13-073DF167C7FD}"/>
                    </a:ext>
                  </a:extLst>
                </p:cNvPr>
                <p:cNvSpPr/>
                <p:nvPr/>
              </p:nvSpPr>
              <p:spPr bwMode="auto">
                <a:xfrm>
                  <a:off x="8040688" y="2324100"/>
                  <a:ext cx="601663" cy="298450"/>
                </a:xfrm>
                <a:custGeom>
                  <a:avLst/>
                  <a:gdLst>
                    <a:gd name="T0" fmla="*/ 1 w 379"/>
                    <a:gd name="T1" fmla="*/ 188 h 188"/>
                    <a:gd name="T2" fmla="*/ 379 w 379"/>
                    <a:gd name="T3" fmla="*/ 5 h 188"/>
                    <a:gd name="T4" fmla="*/ 375 w 379"/>
                    <a:gd name="T5" fmla="*/ 0 h 188"/>
                    <a:gd name="T6" fmla="*/ 0 w 379"/>
                    <a:gd name="T7" fmla="*/ 181 h 188"/>
                    <a:gd name="T8" fmla="*/ 1 w 37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8">
                      <a:moveTo>
                        <a:pt x="1" y="188"/>
                      </a:moveTo>
                      <a:lnTo>
                        <a:pt x="379" y="5"/>
                      </a:lnTo>
                      <a:lnTo>
                        <a:pt x="375" y="0"/>
                      </a:lnTo>
                      <a:lnTo>
                        <a:pt x="0" y="181"/>
                      </a:lnTo>
                      <a:lnTo>
                        <a:pt x="1" y="188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ïṣḷïḋê">
                  <a:extLst>
                    <a:ext uri="{FF2B5EF4-FFF2-40B4-BE49-F238E27FC236}">
                      <a16:creationId xmlns="" xmlns:a16="http://schemas.microsoft.com/office/drawing/2014/main" id="{FCB60339-D037-4A71-9D8C-2B3956A4D80D}"/>
                    </a:ext>
                  </a:extLst>
                </p:cNvPr>
                <p:cNvSpPr/>
                <p:nvPr/>
              </p:nvSpPr>
              <p:spPr bwMode="auto">
                <a:xfrm>
                  <a:off x="8040688" y="2324100"/>
                  <a:ext cx="601663" cy="298450"/>
                </a:xfrm>
                <a:custGeom>
                  <a:avLst/>
                  <a:gdLst>
                    <a:gd name="T0" fmla="*/ 1 w 379"/>
                    <a:gd name="T1" fmla="*/ 188 h 188"/>
                    <a:gd name="T2" fmla="*/ 379 w 379"/>
                    <a:gd name="T3" fmla="*/ 5 h 188"/>
                    <a:gd name="T4" fmla="*/ 375 w 379"/>
                    <a:gd name="T5" fmla="*/ 0 h 188"/>
                    <a:gd name="T6" fmla="*/ 0 w 379"/>
                    <a:gd name="T7" fmla="*/ 18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8">
                      <a:moveTo>
                        <a:pt x="1" y="188"/>
                      </a:moveTo>
                      <a:lnTo>
                        <a:pt x="379" y="5"/>
                      </a:lnTo>
                      <a:lnTo>
                        <a:pt x="375" y="0"/>
                      </a:lnTo>
                      <a:lnTo>
                        <a:pt x="0" y="18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ŝḷíďé">
                  <a:extLst>
                    <a:ext uri="{FF2B5EF4-FFF2-40B4-BE49-F238E27FC236}">
                      <a16:creationId xmlns="" xmlns:a16="http://schemas.microsoft.com/office/drawing/2014/main" id="{4E0A2A16-26C0-4D06-B296-F27C8C557CAF}"/>
                    </a:ext>
                  </a:extLst>
                </p:cNvPr>
                <p:cNvSpPr/>
                <p:nvPr/>
              </p:nvSpPr>
              <p:spPr bwMode="auto">
                <a:xfrm>
                  <a:off x="8086726" y="2419350"/>
                  <a:ext cx="596900" cy="287338"/>
                </a:xfrm>
                <a:custGeom>
                  <a:avLst/>
                  <a:gdLst>
                    <a:gd name="T0" fmla="*/ 0 w 376"/>
                    <a:gd name="T1" fmla="*/ 181 h 181"/>
                    <a:gd name="T2" fmla="*/ 376 w 376"/>
                    <a:gd name="T3" fmla="*/ 0 h 181"/>
                    <a:gd name="T4" fmla="*/ 0 w 376"/>
                    <a:gd name="T5" fmla="*/ 181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1">
                      <a:moveTo>
                        <a:pt x="0" y="181"/>
                      </a:moveTo>
                      <a:lnTo>
                        <a:pt x="376" y="0"/>
                      </a:lnTo>
                      <a:lnTo>
                        <a:pt x="0" y="18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şḻiḍe">
                  <a:extLst>
                    <a:ext uri="{FF2B5EF4-FFF2-40B4-BE49-F238E27FC236}">
                      <a16:creationId xmlns="" xmlns:a16="http://schemas.microsoft.com/office/drawing/2014/main" id="{D06FC533-C6F6-442F-85D0-B2E7A79AC496}"/>
                    </a:ext>
                  </a:extLst>
                </p:cNvPr>
                <p:cNvSpPr/>
                <p:nvPr/>
              </p:nvSpPr>
              <p:spPr bwMode="auto">
                <a:xfrm flipV="1">
                  <a:off x="8086726" y="2419350"/>
                  <a:ext cx="596900" cy="28733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ís1ïde">
                  <a:extLst>
                    <a:ext uri="{FF2B5EF4-FFF2-40B4-BE49-F238E27FC236}">
                      <a16:creationId xmlns="" xmlns:a16="http://schemas.microsoft.com/office/drawing/2014/main" id="{DF97AC74-20F0-4897-99B4-6CDE550B908F}"/>
                    </a:ext>
                  </a:extLst>
                </p:cNvPr>
                <p:cNvSpPr/>
                <p:nvPr/>
              </p:nvSpPr>
              <p:spPr bwMode="auto">
                <a:xfrm>
                  <a:off x="8083551" y="2414588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5 h 187"/>
                    <a:gd name="T4" fmla="*/ 376 w 379"/>
                    <a:gd name="T5" fmla="*/ 0 h 187"/>
                    <a:gd name="T6" fmla="*/ 0 w 379"/>
                    <a:gd name="T7" fmla="*/ 181 h 187"/>
                    <a:gd name="T8" fmla="*/ 4 w 379"/>
                    <a:gd name="T9" fmla="*/ 187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5"/>
                      </a:lnTo>
                      <a:lnTo>
                        <a:pt x="376" y="0"/>
                      </a:lnTo>
                      <a:lnTo>
                        <a:pt x="0" y="181"/>
                      </a:lnTo>
                      <a:lnTo>
                        <a:pt x="4" y="187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iŝľídê">
                  <a:extLst>
                    <a:ext uri="{FF2B5EF4-FFF2-40B4-BE49-F238E27FC236}">
                      <a16:creationId xmlns="" xmlns:a16="http://schemas.microsoft.com/office/drawing/2014/main" id="{0EFA8320-B74D-42C6-9E9D-7A34EBCDFA57}"/>
                    </a:ext>
                  </a:extLst>
                </p:cNvPr>
                <p:cNvSpPr/>
                <p:nvPr/>
              </p:nvSpPr>
              <p:spPr bwMode="auto">
                <a:xfrm>
                  <a:off x="8083551" y="2414588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5 h 187"/>
                    <a:gd name="T4" fmla="*/ 376 w 379"/>
                    <a:gd name="T5" fmla="*/ 0 h 187"/>
                    <a:gd name="T6" fmla="*/ 0 w 379"/>
                    <a:gd name="T7" fmla="*/ 181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5"/>
                      </a:lnTo>
                      <a:lnTo>
                        <a:pt x="376" y="0"/>
                      </a:lnTo>
                      <a:lnTo>
                        <a:pt x="0" y="18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îŝ1iḑè">
                  <a:extLst>
                    <a:ext uri="{FF2B5EF4-FFF2-40B4-BE49-F238E27FC236}">
                      <a16:creationId xmlns="" xmlns:a16="http://schemas.microsoft.com/office/drawing/2014/main" id="{DDEDF96B-CCC1-48F7-81C8-B3D851566173}"/>
                    </a:ext>
                  </a:extLst>
                </p:cNvPr>
                <p:cNvSpPr/>
                <p:nvPr/>
              </p:nvSpPr>
              <p:spPr bwMode="auto">
                <a:xfrm>
                  <a:off x="8129588" y="2509838"/>
                  <a:ext cx="596900" cy="287338"/>
                </a:xfrm>
                <a:custGeom>
                  <a:avLst/>
                  <a:gdLst>
                    <a:gd name="T0" fmla="*/ 0 w 376"/>
                    <a:gd name="T1" fmla="*/ 181 h 181"/>
                    <a:gd name="T2" fmla="*/ 376 w 376"/>
                    <a:gd name="T3" fmla="*/ 0 h 181"/>
                    <a:gd name="T4" fmla="*/ 0 w 376"/>
                    <a:gd name="T5" fmla="*/ 181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1">
                      <a:moveTo>
                        <a:pt x="0" y="181"/>
                      </a:moveTo>
                      <a:lnTo>
                        <a:pt x="376" y="0"/>
                      </a:lnTo>
                      <a:lnTo>
                        <a:pt x="0" y="18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iśḻïḋè">
                  <a:extLst>
                    <a:ext uri="{FF2B5EF4-FFF2-40B4-BE49-F238E27FC236}">
                      <a16:creationId xmlns="" xmlns:a16="http://schemas.microsoft.com/office/drawing/2014/main" id="{12A8B0D3-1674-466D-AD3F-535D0E4DC845}"/>
                    </a:ext>
                  </a:extLst>
                </p:cNvPr>
                <p:cNvSpPr/>
                <p:nvPr/>
              </p:nvSpPr>
              <p:spPr bwMode="auto">
                <a:xfrm flipV="1">
                  <a:off x="8129588" y="2509838"/>
                  <a:ext cx="596900" cy="28733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ïşlîḍé">
                  <a:extLst>
                    <a:ext uri="{FF2B5EF4-FFF2-40B4-BE49-F238E27FC236}">
                      <a16:creationId xmlns="" xmlns:a16="http://schemas.microsoft.com/office/drawing/2014/main" id="{60B342CF-EE8B-4E30-A941-499AD749CF79}"/>
                    </a:ext>
                  </a:extLst>
                </p:cNvPr>
                <p:cNvSpPr/>
                <p:nvPr/>
              </p:nvSpPr>
              <p:spPr bwMode="auto">
                <a:xfrm>
                  <a:off x="8128001" y="2503488"/>
                  <a:ext cx="601663" cy="298450"/>
                </a:xfrm>
                <a:custGeom>
                  <a:avLst/>
                  <a:gdLst>
                    <a:gd name="T0" fmla="*/ 3 w 379"/>
                    <a:gd name="T1" fmla="*/ 188 h 188"/>
                    <a:gd name="T2" fmla="*/ 379 w 379"/>
                    <a:gd name="T3" fmla="*/ 7 h 188"/>
                    <a:gd name="T4" fmla="*/ 375 w 379"/>
                    <a:gd name="T5" fmla="*/ 0 h 188"/>
                    <a:gd name="T6" fmla="*/ 0 w 379"/>
                    <a:gd name="T7" fmla="*/ 183 h 188"/>
                    <a:gd name="T8" fmla="*/ 3 w 37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8">
                      <a:moveTo>
                        <a:pt x="3" y="188"/>
                      </a:moveTo>
                      <a:lnTo>
                        <a:pt x="379" y="7"/>
                      </a:lnTo>
                      <a:lnTo>
                        <a:pt x="375" y="0"/>
                      </a:lnTo>
                      <a:lnTo>
                        <a:pt x="0" y="183"/>
                      </a:lnTo>
                      <a:lnTo>
                        <a:pt x="3" y="188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îs1íḋê">
                  <a:extLst>
                    <a:ext uri="{FF2B5EF4-FFF2-40B4-BE49-F238E27FC236}">
                      <a16:creationId xmlns="" xmlns:a16="http://schemas.microsoft.com/office/drawing/2014/main" id="{842EBCFD-8ABC-4534-BAE5-D85B7D6B7971}"/>
                    </a:ext>
                  </a:extLst>
                </p:cNvPr>
                <p:cNvSpPr/>
                <p:nvPr/>
              </p:nvSpPr>
              <p:spPr bwMode="auto">
                <a:xfrm>
                  <a:off x="8128001" y="2503488"/>
                  <a:ext cx="601663" cy="298450"/>
                </a:xfrm>
                <a:custGeom>
                  <a:avLst/>
                  <a:gdLst>
                    <a:gd name="T0" fmla="*/ 3 w 379"/>
                    <a:gd name="T1" fmla="*/ 188 h 188"/>
                    <a:gd name="T2" fmla="*/ 379 w 379"/>
                    <a:gd name="T3" fmla="*/ 7 h 188"/>
                    <a:gd name="T4" fmla="*/ 375 w 379"/>
                    <a:gd name="T5" fmla="*/ 0 h 188"/>
                    <a:gd name="T6" fmla="*/ 0 w 379"/>
                    <a:gd name="T7" fmla="*/ 18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8">
                      <a:moveTo>
                        <a:pt x="3" y="188"/>
                      </a:moveTo>
                      <a:lnTo>
                        <a:pt x="379" y="7"/>
                      </a:lnTo>
                      <a:lnTo>
                        <a:pt x="375" y="0"/>
                      </a:lnTo>
                      <a:lnTo>
                        <a:pt x="0" y="1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šļîďé">
                  <a:extLst>
                    <a:ext uri="{FF2B5EF4-FFF2-40B4-BE49-F238E27FC236}">
                      <a16:creationId xmlns="" xmlns:a16="http://schemas.microsoft.com/office/drawing/2014/main" id="{33E14F31-ACCC-4769-A896-D7A218296562}"/>
                    </a:ext>
                  </a:extLst>
                </p:cNvPr>
                <p:cNvSpPr/>
                <p:nvPr/>
              </p:nvSpPr>
              <p:spPr bwMode="auto">
                <a:xfrm>
                  <a:off x="8174038" y="2598738"/>
                  <a:ext cx="596900" cy="290513"/>
                </a:xfrm>
                <a:custGeom>
                  <a:avLst/>
                  <a:gdLst>
                    <a:gd name="T0" fmla="*/ 0 w 376"/>
                    <a:gd name="T1" fmla="*/ 183 h 183"/>
                    <a:gd name="T2" fmla="*/ 376 w 376"/>
                    <a:gd name="T3" fmla="*/ 0 h 183"/>
                    <a:gd name="T4" fmla="*/ 0 w 376"/>
                    <a:gd name="T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3">
                      <a:moveTo>
                        <a:pt x="0" y="183"/>
                      </a:moveTo>
                      <a:lnTo>
                        <a:pt x="376" y="0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Sļïďè">
                  <a:extLst>
                    <a:ext uri="{FF2B5EF4-FFF2-40B4-BE49-F238E27FC236}">
                      <a16:creationId xmlns="" xmlns:a16="http://schemas.microsoft.com/office/drawing/2014/main" id="{3036A0B8-0443-4012-B6FF-5E188105414D}"/>
                    </a:ext>
                  </a:extLst>
                </p:cNvPr>
                <p:cNvSpPr/>
                <p:nvPr/>
              </p:nvSpPr>
              <p:spPr bwMode="auto">
                <a:xfrm flipV="1">
                  <a:off x="8174038" y="2598738"/>
                  <a:ext cx="596900" cy="290513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îsľîde">
                  <a:extLst>
                    <a:ext uri="{FF2B5EF4-FFF2-40B4-BE49-F238E27FC236}">
                      <a16:creationId xmlns="" xmlns:a16="http://schemas.microsoft.com/office/drawing/2014/main" id="{843CB0FC-3C65-48EB-AFCC-C100182351A2}"/>
                    </a:ext>
                  </a:extLst>
                </p:cNvPr>
                <p:cNvSpPr/>
                <p:nvPr/>
              </p:nvSpPr>
              <p:spPr bwMode="auto">
                <a:xfrm>
                  <a:off x="8170863" y="2593975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6 h 187"/>
                    <a:gd name="T4" fmla="*/ 376 w 379"/>
                    <a:gd name="T5" fmla="*/ 0 h 187"/>
                    <a:gd name="T6" fmla="*/ 0 w 379"/>
                    <a:gd name="T7" fmla="*/ 183 h 187"/>
                    <a:gd name="T8" fmla="*/ 4 w 379"/>
                    <a:gd name="T9" fmla="*/ 187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6"/>
                      </a:lnTo>
                      <a:lnTo>
                        <a:pt x="376" y="0"/>
                      </a:lnTo>
                      <a:lnTo>
                        <a:pt x="0" y="183"/>
                      </a:lnTo>
                      <a:lnTo>
                        <a:pt x="4" y="187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iśḻïde">
                  <a:extLst>
                    <a:ext uri="{FF2B5EF4-FFF2-40B4-BE49-F238E27FC236}">
                      <a16:creationId xmlns="" xmlns:a16="http://schemas.microsoft.com/office/drawing/2014/main" id="{399A0701-0AD9-4268-AEDE-E6D457CB54B3}"/>
                    </a:ext>
                  </a:extLst>
                </p:cNvPr>
                <p:cNvSpPr/>
                <p:nvPr/>
              </p:nvSpPr>
              <p:spPr bwMode="auto">
                <a:xfrm>
                  <a:off x="8170863" y="2593975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6 h 187"/>
                    <a:gd name="T4" fmla="*/ 376 w 379"/>
                    <a:gd name="T5" fmla="*/ 0 h 187"/>
                    <a:gd name="T6" fmla="*/ 0 w 379"/>
                    <a:gd name="T7" fmla="*/ 183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6"/>
                      </a:lnTo>
                      <a:lnTo>
                        <a:pt x="376" y="0"/>
                      </a:lnTo>
                      <a:lnTo>
                        <a:pt x="0" y="1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ïṡlïḓe">
                  <a:extLst>
                    <a:ext uri="{FF2B5EF4-FFF2-40B4-BE49-F238E27FC236}">
                      <a16:creationId xmlns="" xmlns:a16="http://schemas.microsoft.com/office/drawing/2014/main" id="{BA6A1EAB-6B08-4CB1-B4B3-AC84A06B0B54}"/>
                    </a:ext>
                  </a:extLst>
                </p:cNvPr>
                <p:cNvSpPr/>
                <p:nvPr/>
              </p:nvSpPr>
              <p:spPr bwMode="auto">
                <a:xfrm>
                  <a:off x="8218488" y="2689225"/>
                  <a:ext cx="595313" cy="288925"/>
                </a:xfrm>
                <a:custGeom>
                  <a:avLst/>
                  <a:gdLst>
                    <a:gd name="T0" fmla="*/ 0 w 375"/>
                    <a:gd name="T1" fmla="*/ 182 h 182"/>
                    <a:gd name="T2" fmla="*/ 375 w 375"/>
                    <a:gd name="T3" fmla="*/ 0 h 182"/>
                    <a:gd name="T4" fmla="*/ 0 w 375"/>
                    <a:gd name="T5" fmla="*/ 182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5" h="182">
                      <a:moveTo>
                        <a:pt x="0" y="182"/>
                      </a:moveTo>
                      <a:lnTo>
                        <a:pt x="375" y="0"/>
                      </a:lnTo>
                      <a:lnTo>
                        <a:pt x="0" y="182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î$ľiḍé">
                  <a:extLst>
                    <a:ext uri="{FF2B5EF4-FFF2-40B4-BE49-F238E27FC236}">
                      <a16:creationId xmlns="" xmlns:a16="http://schemas.microsoft.com/office/drawing/2014/main" id="{A60AAA78-AD0A-4642-AC0E-8584BFF28CA8}"/>
                    </a:ext>
                  </a:extLst>
                </p:cNvPr>
                <p:cNvSpPr/>
                <p:nvPr/>
              </p:nvSpPr>
              <p:spPr bwMode="auto">
                <a:xfrm flipV="1">
                  <a:off x="8218488" y="2689225"/>
                  <a:ext cx="595313" cy="288925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ïṩľíḍe">
                  <a:extLst>
                    <a:ext uri="{FF2B5EF4-FFF2-40B4-BE49-F238E27FC236}">
                      <a16:creationId xmlns="" xmlns:a16="http://schemas.microsoft.com/office/drawing/2014/main" id="{9FEE1A4C-37FD-4101-861F-8C8EBF6EF245}"/>
                    </a:ext>
                  </a:extLst>
                </p:cNvPr>
                <p:cNvSpPr/>
                <p:nvPr/>
              </p:nvSpPr>
              <p:spPr bwMode="auto">
                <a:xfrm>
                  <a:off x="8215313" y="2682875"/>
                  <a:ext cx="601663" cy="301625"/>
                </a:xfrm>
                <a:custGeom>
                  <a:avLst/>
                  <a:gdLst>
                    <a:gd name="T0" fmla="*/ 3 w 379"/>
                    <a:gd name="T1" fmla="*/ 190 h 190"/>
                    <a:gd name="T2" fmla="*/ 379 w 379"/>
                    <a:gd name="T3" fmla="*/ 7 h 190"/>
                    <a:gd name="T4" fmla="*/ 376 w 379"/>
                    <a:gd name="T5" fmla="*/ 0 h 190"/>
                    <a:gd name="T6" fmla="*/ 0 w 379"/>
                    <a:gd name="T7" fmla="*/ 183 h 190"/>
                    <a:gd name="T8" fmla="*/ 3 w 379"/>
                    <a:gd name="T9" fmla="*/ 19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90">
                      <a:moveTo>
                        <a:pt x="3" y="190"/>
                      </a:moveTo>
                      <a:lnTo>
                        <a:pt x="379" y="7"/>
                      </a:lnTo>
                      <a:lnTo>
                        <a:pt x="376" y="0"/>
                      </a:lnTo>
                      <a:lnTo>
                        <a:pt x="0" y="183"/>
                      </a:lnTo>
                      <a:lnTo>
                        <a:pt x="3" y="190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îş1ïḋè">
                  <a:extLst>
                    <a:ext uri="{FF2B5EF4-FFF2-40B4-BE49-F238E27FC236}">
                      <a16:creationId xmlns="" xmlns:a16="http://schemas.microsoft.com/office/drawing/2014/main" id="{377EC515-D05F-4D43-98E1-9FDBDE67024C}"/>
                    </a:ext>
                  </a:extLst>
                </p:cNvPr>
                <p:cNvSpPr/>
                <p:nvPr/>
              </p:nvSpPr>
              <p:spPr bwMode="auto">
                <a:xfrm>
                  <a:off x="8215313" y="2682875"/>
                  <a:ext cx="601663" cy="301625"/>
                </a:xfrm>
                <a:custGeom>
                  <a:avLst/>
                  <a:gdLst>
                    <a:gd name="T0" fmla="*/ 3 w 379"/>
                    <a:gd name="T1" fmla="*/ 190 h 190"/>
                    <a:gd name="T2" fmla="*/ 379 w 379"/>
                    <a:gd name="T3" fmla="*/ 7 h 190"/>
                    <a:gd name="T4" fmla="*/ 376 w 379"/>
                    <a:gd name="T5" fmla="*/ 0 h 190"/>
                    <a:gd name="T6" fmla="*/ 0 w 379"/>
                    <a:gd name="T7" fmla="*/ 183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90">
                      <a:moveTo>
                        <a:pt x="3" y="190"/>
                      </a:moveTo>
                      <a:lnTo>
                        <a:pt x="379" y="7"/>
                      </a:lnTo>
                      <a:lnTo>
                        <a:pt x="376" y="0"/>
                      </a:lnTo>
                      <a:lnTo>
                        <a:pt x="0" y="18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iš1idê">
                  <a:extLst>
                    <a:ext uri="{FF2B5EF4-FFF2-40B4-BE49-F238E27FC236}">
                      <a16:creationId xmlns="" xmlns:a16="http://schemas.microsoft.com/office/drawing/2014/main" id="{AE7D5769-4ECF-427B-AA72-2EBF37FB84C0}"/>
                    </a:ext>
                  </a:extLst>
                </p:cNvPr>
                <p:cNvSpPr/>
                <p:nvPr/>
              </p:nvSpPr>
              <p:spPr bwMode="auto">
                <a:xfrm>
                  <a:off x="8261351" y="2778125"/>
                  <a:ext cx="596900" cy="290513"/>
                </a:xfrm>
                <a:custGeom>
                  <a:avLst/>
                  <a:gdLst>
                    <a:gd name="T0" fmla="*/ 0 w 376"/>
                    <a:gd name="T1" fmla="*/ 183 h 183"/>
                    <a:gd name="T2" fmla="*/ 376 w 376"/>
                    <a:gd name="T3" fmla="*/ 0 h 183"/>
                    <a:gd name="T4" fmla="*/ 0 w 376"/>
                    <a:gd name="T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6" h="183">
                      <a:moveTo>
                        <a:pt x="0" y="183"/>
                      </a:moveTo>
                      <a:lnTo>
                        <a:pt x="376" y="0"/>
                      </a:lnTo>
                      <a:lnTo>
                        <a:pt x="0" y="183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ïşḻíḓé">
                  <a:extLst>
                    <a:ext uri="{FF2B5EF4-FFF2-40B4-BE49-F238E27FC236}">
                      <a16:creationId xmlns="" xmlns:a16="http://schemas.microsoft.com/office/drawing/2014/main" id="{33D9493C-9713-4C76-A950-F5116AC5D608}"/>
                    </a:ext>
                  </a:extLst>
                </p:cNvPr>
                <p:cNvSpPr/>
                <p:nvPr/>
              </p:nvSpPr>
              <p:spPr bwMode="auto">
                <a:xfrm flipV="1">
                  <a:off x="8261351" y="2778125"/>
                  <a:ext cx="596900" cy="290513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ṣlîḋé">
                  <a:extLst>
                    <a:ext uri="{FF2B5EF4-FFF2-40B4-BE49-F238E27FC236}">
                      <a16:creationId xmlns="" xmlns:a16="http://schemas.microsoft.com/office/drawing/2014/main" id="{A175C5D6-D2E0-43B5-BFC6-B9A95FD50621}"/>
                    </a:ext>
                  </a:extLst>
                </p:cNvPr>
                <p:cNvSpPr/>
                <p:nvPr/>
              </p:nvSpPr>
              <p:spPr bwMode="auto">
                <a:xfrm>
                  <a:off x="8258176" y="2776538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4 h 187"/>
                    <a:gd name="T4" fmla="*/ 376 w 379"/>
                    <a:gd name="T5" fmla="*/ 0 h 187"/>
                    <a:gd name="T6" fmla="*/ 0 w 379"/>
                    <a:gd name="T7" fmla="*/ 181 h 187"/>
                    <a:gd name="T8" fmla="*/ 4 w 379"/>
                    <a:gd name="T9" fmla="*/ 187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4"/>
                      </a:lnTo>
                      <a:lnTo>
                        <a:pt x="376" y="0"/>
                      </a:lnTo>
                      <a:lnTo>
                        <a:pt x="0" y="181"/>
                      </a:lnTo>
                      <a:lnTo>
                        <a:pt x="4" y="187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ïṡļïďé">
                  <a:extLst>
                    <a:ext uri="{FF2B5EF4-FFF2-40B4-BE49-F238E27FC236}">
                      <a16:creationId xmlns="" xmlns:a16="http://schemas.microsoft.com/office/drawing/2014/main" id="{3F54AB1E-976E-48B8-9143-C3537E66D3E9}"/>
                    </a:ext>
                  </a:extLst>
                </p:cNvPr>
                <p:cNvSpPr/>
                <p:nvPr/>
              </p:nvSpPr>
              <p:spPr bwMode="auto">
                <a:xfrm>
                  <a:off x="8258176" y="2776538"/>
                  <a:ext cx="601663" cy="296863"/>
                </a:xfrm>
                <a:custGeom>
                  <a:avLst/>
                  <a:gdLst>
                    <a:gd name="T0" fmla="*/ 4 w 379"/>
                    <a:gd name="T1" fmla="*/ 187 h 187"/>
                    <a:gd name="T2" fmla="*/ 379 w 379"/>
                    <a:gd name="T3" fmla="*/ 4 h 187"/>
                    <a:gd name="T4" fmla="*/ 376 w 379"/>
                    <a:gd name="T5" fmla="*/ 0 h 187"/>
                    <a:gd name="T6" fmla="*/ 0 w 379"/>
                    <a:gd name="T7" fmla="*/ 181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7">
                      <a:moveTo>
                        <a:pt x="4" y="187"/>
                      </a:moveTo>
                      <a:lnTo>
                        <a:pt x="379" y="4"/>
                      </a:lnTo>
                      <a:lnTo>
                        <a:pt x="376" y="0"/>
                      </a:lnTo>
                      <a:lnTo>
                        <a:pt x="0" y="18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îŝḷîde">
                  <a:extLst>
                    <a:ext uri="{FF2B5EF4-FFF2-40B4-BE49-F238E27FC236}">
                      <a16:creationId xmlns="" xmlns:a16="http://schemas.microsoft.com/office/drawing/2014/main" id="{48585A8C-189C-4F68-9ACA-722979F30D40}"/>
                    </a:ext>
                  </a:extLst>
                </p:cNvPr>
                <p:cNvSpPr/>
                <p:nvPr/>
              </p:nvSpPr>
              <p:spPr bwMode="auto">
                <a:xfrm>
                  <a:off x="8305801" y="2870200"/>
                  <a:ext cx="595313" cy="287338"/>
                </a:xfrm>
                <a:custGeom>
                  <a:avLst/>
                  <a:gdLst>
                    <a:gd name="T0" fmla="*/ 0 w 375"/>
                    <a:gd name="T1" fmla="*/ 181 h 181"/>
                    <a:gd name="T2" fmla="*/ 375 w 375"/>
                    <a:gd name="T3" fmla="*/ 0 h 181"/>
                    <a:gd name="T4" fmla="*/ 0 w 375"/>
                    <a:gd name="T5" fmla="*/ 181 h 1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75" h="181">
                      <a:moveTo>
                        <a:pt x="0" y="181"/>
                      </a:moveTo>
                      <a:lnTo>
                        <a:pt x="375" y="0"/>
                      </a:lnTo>
                      <a:lnTo>
                        <a:pt x="0" y="181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išlïḓê">
                  <a:extLst>
                    <a:ext uri="{FF2B5EF4-FFF2-40B4-BE49-F238E27FC236}">
                      <a16:creationId xmlns="" xmlns:a16="http://schemas.microsoft.com/office/drawing/2014/main" id="{E67AAD90-2241-4389-B0E1-9AE8D698D7BF}"/>
                    </a:ext>
                  </a:extLst>
                </p:cNvPr>
                <p:cNvSpPr/>
                <p:nvPr/>
              </p:nvSpPr>
              <p:spPr bwMode="auto">
                <a:xfrm flipV="1">
                  <a:off x="8305801" y="2870200"/>
                  <a:ext cx="595313" cy="287338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ïṥ1îḋé">
                  <a:extLst>
                    <a:ext uri="{FF2B5EF4-FFF2-40B4-BE49-F238E27FC236}">
                      <a16:creationId xmlns="" xmlns:a16="http://schemas.microsoft.com/office/drawing/2014/main" id="{236C9469-4DD2-4012-9FC2-66F1ECC61E12}"/>
                    </a:ext>
                  </a:extLst>
                </p:cNvPr>
                <p:cNvSpPr/>
                <p:nvPr/>
              </p:nvSpPr>
              <p:spPr bwMode="auto">
                <a:xfrm>
                  <a:off x="8302626" y="2865438"/>
                  <a:ext cx="601663" cy="298450"/>
                </a:xfrm>
                <a:custGeom>
                  <a:avLst/>
                  <a:gdLst>
                    <a:gd name="T0" fmla="*/ 3 w 379"/>
                    <a:gd name="T1" fmla="*/ 188 h 188"/>
                    <a:gd name="T2" fmla="*/ 379 w 379"/>
                    <a:gd name="T3" fmla="*/ 5 h 188"/>
                    <a:gd name="T4" fmla="*/ 376 w 379"/>
                    <a:gd name="T5" fmla="*/ 0 h 188"/>
                    <a:gd name="T6" fmla="*/ 0 w 379"/>
                    <a:gd name="T7" fmla="*/ 181 h 188"/>
                    <a:gd name="T8" fmla="*/ 3 w 37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9" h="188">
                      <a:moveTo>
                        <a:pt x="3" y="188"/>
                      </a:moveTo>
                      <a:lnTo>
                        <a:pt x="379" y="5"/>
                      </a:lnTo>
                      <a:lnTo>
                        <a:pt x="376" y="0"/>
                      </a:lnTo>
                      <a:lnTo>
                        <a:pt x="0" y="181"/>
                      </a:lnTo>
                      <a:lnTo>
                        <a:pt x="3" y="188"/>
                      </a:ln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ïṩļïḋê">
                  <a:extLst>
                    <a:ext uri="{FF2B5EF4-FFF2-40B4-BE49-F238E27FC236}">
                      <a16:creationId xmlns="" xmlns:a16="http://schemas.microsoft.com/office/drawing/2014/main" id="{6470DB14-0DB6-4A33-AE28-9AAD0466E80D}"/>
                    </a:ext>
                  </a:extLst>
                </p:cNvPr>
                <p:cNvSpPr/>
                <p:nvPr/>
              </p:nvSpPr>
              <p:spPr bwMode="auto">
                <a:xfrm>
                  <a:off x="8302626" y="2865438"/>
                  <a:ext cx="601663" cy="298450"/>
                </a:xfrm>
                <a:custGeom>
                  <a:avLst/>
                  <a:gdLst>
                    <a:gd name="T0" fmla="*/ 3 w 379"/>
                    <a:gd name="T1" fmla="*/ 188 h 188"/>
                    <a:gd name="T2" fmla="*/ 379 w 379"/>
                    <a:gd name="T3" fmla="*/ 5 h 188"/>
                    <a:gd name="T4" fmla="*/ 376 w 379"/>
                    <a:gd name="T5" fmla="*/ 0 h 188"/>
                    <a:gd name="T6" fmla="*/ 0 w 379"/>
                    <a:gd name="T7" fmla="*/ 181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9" h="188">
                      <a:moveTo>
                        <a:pt x="3" y="188"/>
                      </a:moveTo>
                      <a:lnTo>
                        <a:pt x="379" y="5"/>
                      </a:lnTo>
                      <a:lnTo>
                        <a:pt x="376" y="0"/>
                      </a:lnTo>
                      <a:lnTo>
                        <a:pt x="0" y="181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$ļídê">
                  <a:extLst>
                    <a:ext uri="{FF2B5EF4-FFF2-40B4-BE49-F238E27FC236}">
                      <a16:creationId xmlns="" xmlns:a16="http://schemas.microsoft.com/office/drawing/2014/main" id="{311921CA-8FDC-40A3-BDB1-6C86ABAB483A}"/>
                    </a:ext>
                  </a:extLst>
                </p:cNvPr>
                <p:cNvSpPr/>
                <p:nvPr/>
              </p:nvSpPr>
              <p:spPr bwMode="auto">
                <a:xfrm>
                  <a:off x="7313613" y="4146550"/>
                  <a:ext cx="715963" cy="317500"/>
                </a:xfrm>
                <a:custGeom>
                  <a:avLst/>
                  <a:gdLst>
                    <a:gd name="T0" fmla="*/ 12 w 279"/>
                    <a:gd name="T1" fmla="*/ 124 h 124"/>
                    <a:gd name="T2" fmla="*/ 4 w 279"/>
                    <a:gd name="T3" fmla="*/ 109 h 124"/>
                    <a:gd name="T4" fmla="*/ 60 w 279"/>
                    <a:gd name="T5" fmla="*/ 13 h 124"/>
                    <a:gd name="T6" fmla="*/ 84 w 279"/>
                    <a:gd name="T7" fmla="*/ 0 h 124"/>
                    <a:gd name="T8" fmla="*/ 195 w 279"/>
                    <a:gd name="T9" fmla="*/ 0 h 124"/>
                    <a:gd name="T10" fmla="*/ 219 w 279"/>
                    <a:gd name="T11" fmla="*/ 13 h 124"/>
                    <a:gd name="T12" fmla="*/ 275 w 279"/>
                    <a:gd name="T13" fmla="*/ 110 h 124"/>
                    <a:gd name="T14" fmla="*/ 267 w 279"/>
                    <a:gd name="T15" fmla="*/ 124 h 124"/>
                    <a:gd name="T16" fmla="*/ 12 w 279"/>
                    <a:gd name="T17" fmla="*/ 124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9" h="124">
                      <a:moveTo>
                        <a:pt x="12" y="124"/>
                      </a:moveTo>
                      <a:cubicBezTo>
                        <a:pt x="3" y="124"/>
                        <a:pt x="0" y="117"/>
                        <a:pt x="4" y="109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4" y="5"/>
                        <a:pt x="75" y="0"/>
                        <a:pt x="84" y="0"/>
                      </a:cubicBezTo>
                      <a:cubicBezTo>
                        <a:pt x="195" y="0"/>
                        <a:pt x="195" y="0"/>
                        <a:pt x="195" y="0"/>
                      </a:cubicBezTo>
                      <a:cubicBezTo>
                        <a:pt x="204" y="0"/>
                        <a:pt x="215" y="5"/>
                        <a:pt x="219" y="13"/>
                      </a:cubicBezTo>
                      <a:cubicBezTo>
                        <a:pt x="275" y="110"/>
                        <a:pt x="275" y="110"/>
                        <a:pt x="275" y="110"/>
                      </a:cubicBezTo>
                      <a:cubicBezTo>
                        <a:pt x="279" y="117"/>
                        <a:pt x="275" y="124"/>
                        <a:pt x="267" y="124"/>
                      </a:cubicBezTo>
                      <a:lnTo>
                        <a:pt x="12" y="124"/>
                      </a:lnTo>
                      <a:close/>
                    </a:path>
                  </a:pathLst>
                </a:custGeom>
                <a:solidFill>
                  <a:srgbClr val="6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î$1íḍè">
                  <a:extLst>
                    <a:ext uri="{FF2B5EF4-FFF2-40B4-BE49-F238E27FC236}">
                      <a16:creationId xmlns="" xmlns:a16="http://schemas.microsoft.com/office/drawing/2014/main" id="{71B05376-5437-4552-969C-27AED4168FB5}"/>
                    </a:ext>
                  </a:extLst>
                </p:cNvPr>
                <p:cNvSpPr/>
                <p:nvPr/>
              </p:nvSpPr>
              <p:spPr bwMode="auto">
                <a:xfrm>
                  <a:off x="8312151" y="3425825"/>
                  <a:ext cx="468313" cy="681038"/>
                </a:xfrm>
                <a:custGeom>
                  <a:avLst/>
                  <a:gdLst>
                    <a:gd name="T0" fmla="*/ 5 w 182"/>
                    <a:gd name="T1" fmla="*/ 33 h 266"/>
                    <a:gd name="T2" fmla="*/ 57 w 182"/>
                    <a:gd name="T3" fmla="*/ 5 h 266"/>
                    <a:gd name="T4" fmla="*/ 97 w 182"/>
                    <a:gd name="T5" fmla="*/ 35 h 266"/>
                    <a:gd name="T6" fmla="*/ 174 w 182"/>
                    <a:gd name="T7" fmla="*/ 186 h 266"/>
                    <a:gd name="T8" fmla="*/ 180 w 182"/>
                    <a:gd name="T9" fmla="*/ 227 h 266"/>
                    <a:gd name="T10" fmla="*/ 129 w 182"/>
                    <a:gd name="T11" fmla="*/ 261 h 266"/>
                    <a:gd name="T12" fmla="*/ 106 w 182"/>
                    <a:gd name="T13" fmla="*/ 190 h 266"/>
                    <a:gd name="T14" fmla="*/ 135 w 182"/>
                    <a:gd name="T15" fmla="*/ 182 h 266"/>
                    <a:gd name="T16" fmla="*/ 101 w 182"/>
                    <a:gd name="T17" fmla="*/ 88 h 266"/>
                    <a:gd name="T18" fmla="*/ 76 w 182"/>
                    <a:gd name="T19" fmla="*/ 65 h 266"/>
                    <a:gd name="T20" fmla="*/ 40 w 182"/>
                    <a:gd name="T21" fmla="*/ 78 h 266"/>
                    <a:gd name="T22" fmla="*/ 5 w 182"/>
                    <a:gd name="T23" fmla="*/ 33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2" h="266">
                      <a:moveTo>
                        <a:pt x="5" y="33"/>
                      </a:moveTo>
                      <a:cubicBezTo>
                        <a:pt x="5" y="33"/>
                        <a:pt x="46" y="0"/>
                        <a:pt x="57" y="5"/>
                      </a:cubicBezTo>
                      <a:cubicBezTo>
                        <a:pt x="57" y="5"/>
                        <a:pt x="88" y="29"/>
                        <a:pt x="97" y="35"/>
                      </a:cubicBezTo>
                      <a:cubicBezTo>
                        <a:pt x="106" y="40"/>
                        <a:pt x="164" y="97"/>
                        <a:pt x="174" y="186"/>
                      </a:cubicBezTo>
                      <a:cubicBezTo>
                        <a:pt x="174" y="186"/>
                        <a:pt x="179" y="220"/>
                        <a:pt x="180" y="227"/>
                      </a:cubicBezTo>
                      <a:cubicBezTo>
                        <a:pt x="182" y="234"/>
                        <a:pt x="136" y="266"/>
                        <a:pt x="129" y="261"/>
                      </a:cubicBezTo>
                      <a:cubicBezTo>
                        <a:pt x="121" y="256"/>
                        <a:pt x="92" y="201"/>
                        <a:pt x="106" y="190"/>
                      </a:cubicBezTo>
                      <a:cubicBezTo>
                        <a:pt x="119" y="180"/>
                        <a:pt x="130" y="184"/>
                        <a:pt x="135" y="182"/>
                      </a:cubicBezTo>
                      <a:cubicBezTo>
                        <a:pt x="141" y="179"/>
                        <a:pt x="146" y="170"/>
                        <a:pt x="101" y="88"/>
                      </a:cubicBezTo>
                      <a:cubicBezTo>
                        <a:pt x="101" y="88"/>
                        <a:pt x="89" y="55"/>
                        <a:pt x="76" y="65"/>
                      </a:cubicBezTo>
                      <a:cubicBezTo>
                        <a:pt x="62" y="76"/>
                        <a:pt x="54" y="89"/>
                        <a:pt x="40" y="78"/>
                      </a:cubicBezTo>
                      <a:cubicBezTo>
                        <a:pt x="26" y="66"/>
                        <a:pt x="0" y="42"/>
                        <a:pt x="5" y="33"/>
                      </a:cubicBezTo>
                      <a:close/>
                    </a:path>
                  </a:pathLst>
                </a:custGeom>
                <a:solidFill>
                  <a:srgbClr val="B130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iśḻïḋê">
                  <a:extLst>
                    <a:ext uri="{FF2B5EF4-FFF2-40B4-BE49-F238E27FC236}">
                      <a16:creationId xmlns="" xmlns:a16="http://schemas.microsoft.com/office/drawing/2014/main" id="{4B5C01BB-A945-484D-BE53-5CD4F0E9F40F}"/>
                    </a:ext>
                  </a:extLst>
                </p:cNvPr>
                <p:cNvSpPr/>
                <p:nvPr/>
              </p:nvSpPr>
              <p:spPr bwMode="auto">
                <a:xfrm>
                  <a:off x="8683626" y="2311400"/>
                  <a:ext cx="192088" cy="311150"/>
                </a:xfrm>
                <a:custGeom>
                  <a:avLst/>
                  <a:gdLst>
                    <a:gd name="T0" fmla="*/ 71 w 75"/>
                    <a:gd name="T1" fmla="*/ 68 h 121"/>
                    <a:gd name="T2" fmla="*/ 70 w 75"/>
                    <a:gd name="T3" fmla="*/ 61 h 121"/>
                    <a:gd name="T4" fmla="*/ 53 w 75"/>
                    <a:gd name="T5" fmla="*/ 27 h 121"/>
                    <a:gd name="T6" fmla="*/ 50 w 75"/>
                    <a:gd name="T7" fmla="*/ 26 h 121"/>
                    <a:gd name="T8" fmla="*/ 43 w 75"/>
                    <a:gd name="T9" fmla="*/ 13 h 121"/>
                    <a:gd name="T10" fmla="*/ 36 w 75"/>
                    <a:gd name="T11" fmla="*/ 13 h 121"/>
                    <a:gd name="T12" fmla="*/ 20 w 75"/>
                    <a:gd name="T13" fmla="*/ 5 h 121"/>
                    <a:gd name="T14" fmla="*/ 20 w 75"/>
                    <a:gd name="T15" fmla="*/ 14 h 121"/>
                    <a:gd name="T16" fmla="*/ 9 w 75"/>
                    <a:gd name="T17" fmla="*/ 34 h 121"/>
                    <a:gd name="T18" fmla="*/ 1 w 75"/>
                    <a:gd name="T19" fmla="*/ 62 h 121"/>
                    <a:gd name="T20" fmla="*/ 15 w 75"/>
                    <a:gd name="T21" fmla="*/ 70 h 121"/>
                    <a:gd name="T22" fmla="*/ 25 w 75"/>
                    <a:gd name="T23" fmla="*/ 61 h 121"/>
                    <a:gd name="T24" fmla="*/ 25 w 75"/>
                    <a:gd name="T25" fmla="*/ 82 h 121"/>
                    <a:gd name="T26" fmla="*/ 37 w 75"/>
                    <a:gd name="T27" fmla="*/ 89 h 121"/>
                    <a:gd name="T28" fmla="*/ 40 w 75"/>
                    <a:gd name="T29" fmla="*/ 88 h 121"/>
                    <a:gd name="T30" fmla="*/ 39 w 75"/>
                    <a:gd name="T31" fmla="*/ 101 h 121"/>
                    <a:gd name="T32" fmla="*/ 63 w 75"/>
                    <a:gd name="T33" fmla="*/ 111 h 121"/>
                    <a:gd name="T34" fmla="*/ 71 w 75"/>
                    <a:gd name="T35" fmla="*/ 6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5" h="121">
                      <a:moveTo>
                        <a:pt x="71" y="68"/>
                      </a:moveTo>
                      <a:cubicBezTo>
                        <a:pt x="72" y="65"/>
                        <a:pt x="71" y="63"/>
                        <a:pt x="70" y="61"/>
                      </a:cubicBezTo>
                      <a:cubicBezTo>
                        <a:pt x="66" y="48"/>
                        <a:pt x="59" y="35"/>
                        <a:pt x="53" y="27"/>
                      </a:cubicBezTo>
                      <a:cubicBezTo>
                        <a:pt x="52" y="26"/>
                        <a:pt x="51" y="26"/>
                        <a:pt x="50" y="26"/>
                      </a:cubicBezTo>
                      <a:cubicBezTo>
                        <a:pt x="48" y="20"/>
                        <a:pt x="45" y="16"/>
                        <a:pt x="43" y="13"/>
                      </a:cubicBezTo>
                      <a:cubicBezTo>
                        <a:pt x="40" y="11"/>
                        <a:pt x="38" y="11"/>
                        <a:pt x="36" y="13"/>
                      </a:cubicBezTo>
                      <a:cubicBezTo>
                        <a:pt x="34" y="5"/>
                        <a:pt x="29" y="0"/>
                        <a:pt x="20" y="5"/>
                      </a:cubicBezTo>
                      <a:cubicBezTo>
                        <a:pt x="16" y="8"/>
                        <a:pt x="17" y="13"/>
                        <a:pt x="20" y="14"/>
                      </a:cubicBezTo>
                      <a:cubicBezTo>
                        <a:pt x="15" y="19"/>
                        <a:pt x="11" y="28"/>
                        <a:pt x="9" y="34"/>
                      </a:cubicBezTo>
                      <a:cubicBezTo>
                        <a:pt x="5" y="42"/>
                        <a:pt x="0" y="53"/>
                        <a:pt x="1" y="62"/>
                      </a:cubicBezTo>
                      <a:cubicBezTo>
                        <a:pt x="1" y="68"/>
                        <a:pt x="9" y="74"/>
                        <a:pt x="15" y="70"/>
                      </a:cubicBezTo>
                      <a:cubicBezTo>
                        <a:pt x="19" y="67"/>
                        <a:pt x="22" y="64"/>
                        <a:pt x="25" y="61"/>
                      </a:cubicBezTo>
                      <a:cubicBezTo>
                        <a:pt x="23" y="68"/>
                        <a:pt x="23" y="76"/>
                        <a:pt x="25" y="82"/>
                      </a:cubicBezTo>
                      <a:cubicBezTo>
                        <a:pt x="27" y="88"/>
                        <a:pt x="32" y="90"/>
                        <a:pt x="37" y="89"/>
                      </a:cubicBezTo>
                      <a:cubicBezTo>
                        <a:pt x="38" y="89"/>
                        <a:pt x="39" y="89"/>
                        <a:pt x="40" y="88"/>
                      </a:cubicBezTo>
                      <a:cubicBezTo>
                        <a:pt x="39" y="93"/>
                        <a:pt x="38" y="97"/>
                        <a:pt x="39" y="101"/>
                      </a:cubicBezTo>
                      <a:cubicBezTo>
                        <a:pt x="42" y="113"/>
                        <a:pt x="53" y="121"/>
                        <a:pt x="63" y="111"/>
                      </a:cubicBezTo>
                      <a:cubicBezTo>
                        <a:pt x="74" y="101"/>
                        <a:pt x="75" y="84"/>
                        <a:pt x="71" y="68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í$ḷíḑê">
                  <a:extLst>
                    <a:ext uri="{FF2B5EF4-FFF2-40B4-BE49-F238E27FC236}">
                      <a16:creationId xmlns="" xmlns:a16="http://schemas.microsoft.com/office/drawing/2014/main" id="{33A2A9C4-72B2-48EC-89DB-9AF18449E27E}"/>
                    </a:ext>
                  </a:extLst>
                </p:cNvPr>
                <p:cNvSpPr/>
                <p:nvPr/>
              </p:nvSpPr>
              <p:spPr bwMode="auto">
                <a:xfrm>
                  <a:off x="8593138" y="3581400"/>
                  <a:ext cx="174625" cy="287338"/>
                </a:xfrm>
                <a:custGeom>
                  <a:avLst/>
                  <a:gdLst>
                    <a:gd name="T0" fmla="*/ 35 w 68"/>
                    <a:gd name="T1" fmla="*/ 7 h 112"/>
                    <a:gd name="T2" fmla="*/ 24 w 68"/>
                    <a:gd name="T3" fmla="*/ 1 h 112"/>
                    <a:gd name="T4" fmla="*/ 20 w 68"/>
                    <a:gd name="T5" fmla="*/ 17 h 112"/>
                    <a:gd name="T6" fmla="*/ 20 w 68"/>
                    <a:gd name="T7" fmla="*/ 17 h 112"/>
                    <a:gd name="T8" fmla="*/ 19 w 68"/>
                    <a:gd name="T9" fmla="*/ 21 h 112"/>
                    <a:gd name="T10" fmla="*/ 13 w 68"/>
                    <a:gd name="T11" fmla="*/ 32 h 112"/>
                    <a:gd name="T12" fmla="*/ 3 w 68"/>
                    <a:gd name="T13" fmla="*/ 45 h 112"/>
                    <a:gd name="T14" fmla="*/ 23 w 68"/>
                    <a:gd name="T15" fmla="*/ 58 h 112"/>
                    <a:gd name="T16" fmla="*/ 21 w 68"/>
                    <a:gd name="T17" fmla="*/ 66 h 112"/>
                    <a:gd name="T18" fmla="*/ 34 w 68"/>
                    <a:gd name="T19" fmla="*/ 82 h 112"/>
                    <a:gd name="T20" fmla="*/ 32 w 68"/>
                    <a:gd name="T21" fmla="*/ 92 h 112"/>
                    <a:gd name="T22" fmla="*/ 49 w 68"/>
                    <a:gd name="T23" fmla="*/ 105 h 112"/>
                    <a:gd name="T24" fmla="*/ 65 w 68"/>
                    <a:gd name="T25" fmla="*/ 74 h 112"/>
                    <a:gd name="T26" fmla="*/ 35 w 68"/>
                    <a:gd name="T27" fmla="*/ 7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8" h="112">
                      <a:moveTo>
                        <a:pt x="35" y="7"/>
                      </a:moveTo>
                      <a:cubicBezTo>
                        <a:pt x="34" y="3"/>
                        <a:pt x="30" y="0"/>
                        <a:pt x="24" y="1"/>
                      </a:cubicBezTo>
                      <a:cubicBezTo>
                        <a:pt x="15" y="2"/>
                        <a:pt x="13" y="13"/>
                        <a:pt x="20" y="17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19" y="19"/>
                        <a:pt x="19" y="20"/>
                        <a:pt x="19" y="21"/>
                      </a:cubicBezTo>
                      <a:cubicBezTo>
                        <a:pt x="18" y="25"/>
                        <a:pt x="16" y="28"/>
                        <a:pt x="13" y="32"/>
                      </a:cubicBezTo>
                      <a:cubicBezTo>
                        <a:pt x="11" y="36"/>
                        <a:pt x="4" y="40"/>
                        <a:pt x="3" y="45"/>
                      </a:cubicBezTo>
                      <a:cubicBezTo>
                        <a:pt x="0" y="58"/>
                        <a:pt x="13" y="64"/>
                        <a:pt x="23" y="58"/>
                      </a:cubicBezTo>
                      <a:cubicBezTo>
                        <a:pt x="23" y="61"/>
                        <a:pt x="22" y="63"/>
                        <a:pt x="21" y="66"/>
                      </a:cubicBezTo>
                      <a:cubicBezTo>
                        <a:pt x="20" y="74"/>
                        <a:pt x="25" y="83"/>
                        <a:pt x="34" y="82"/>
                      </a:cubicBezTo>
                      <a:cubicBezTo>
                        <a:pt x="32" y="86"/>
                        <a:pt x="32" y="89"/>
                        <a:pt x="32" y="92"/>
                      </a:cubicBezTo>
                      <a:cubicBezTo>
                        <a:pt x="32" y="102"/>
                        <a:pt x="39" y="112"/>
                        <a:pt x="49" y="105"/>
                      </a:cubicBezTo>
                      <a:cubicBezTo>
                        <a:pt x="59" y="99"/>
                        <a:pt x="64" y="84"/>
                        <a:pt x="65" y="74"/>
                      </a:cubicBezTo>
                      <a:cubicBezTo>
                        <a:pt x="68" y="56"/>
                        <a:pt x="38" y="6"/>
                        <a:pt x="35" y="7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ś1idè">
                  <a:extLst>
                    <a:ext uri="{FF2B5EF4-FFF2-40B4-BE49-F238E27FC236}">
                      <a16:creationId xmlns="" xmlns:a16="http://schemas.microsoft.com/office/drawing/2014/main" id="{925A7448-9BB9-467D-9B69-699A8C74DDF2}"/>
                    </a:ext>
                  </a:extLst>
                </p:cNvPr>
                <p:cNvSpPr/>
                <p:nvPr/>
              </p:nvSpPr>
              <p:spPr bwMode="auto">
                <a:xfrm>
                  <a:off x="3624263" y="2955925"/>
                  <a:ext cx="195263" cy="279400"/>
                </a:xfrm>
                <a:custGeom>
                  <a:avLst/>
                  <a:gdLst>
                    <a:gd name="T0" fmla="*/ 73 w 76"/>
                    <a:gd name="T1" fmla="*/ 42 h 109"/>
                    <a:gd name="T2" fmla="*/ 56 w 76"/>
                    <a:gd name="T3" fmla="*/ 20 h 109"/>
                    <a:gd name="T4" fmla="*/ 36 w 76"/>
                    <a:gd name="T5" fmla="*/ 12 h 109"/>
                    <a:gd name="T6" fmla="*/ 10 w 76"/>
                    <a:gd name="T7" fmla="*/ 1 h 109"/>
                    <a:gd name="T8" fmla="*/ 6 w 76"/>
                    <a:gd name="T9" fmla="*/ 5 h 109"/>
                    <a:gd name="T10" fmla="*/ 6 w 76"/>
                    <a:gd name="T11" fmla="*/ 6 h 109"/>
                    <a:gd name="T12" fmla="*/ 7 w 76"/>
                    <a:gd name="T13" fmla="*/ 18 h 109"/>
                    <a:gd name="T14" fmla="*/ 9 w 76"/>
                    <a:gd name="T15" fmla="*/ 19 h 109"/>
                    <a:gd name="T16" fmla="*/ 13 w 76"/>
                    <a:gd name="T17" fmla="*/ 25 h 109"/>
                    <a:gd name="T18" fmla="*/ 8 w 76"/>
                    <a:gd name="T19" fmla="*/ 32 h 109"/>
                    <a:gd name="T20" fmla="*/ 9 w 76"/>
                    <a:gd name="T21" fmla="*/ 39 h 109"/>
                    <a:gd name="T22" fmla="*/ 4 w 76"/>
                    <a:gd name="T23" fmla="*/ 45 h 109"/>
                    <a:gd name="T24" fmla="*/ 5 w 76"/>
                    <a:gd name="T25" fmla="*/ 53 h 109"/>
                    <a:gd name="T26" fmla="*/ 1 w 76"/>
                    <a:gd name="T27" fmla="*/ 59 h 109"/>
                    <a:gd name="T28" fmla="*/ 4 w 76"/>
                    <a:gd name="T29" fmla="*/ 71 h 109"/>
                    <a:gd name="T30" fmla="*/ 9 w 76"/>
                    <a:gd name="T31" fmla="*/ 77 h 109"/>
                    <a:gd name="T32" fmla="*/ 62 w 76"/>
                    <a:gd name="T33" fmla="*/ 98 h 109"/>
                    <a:gd name="T34" fmla="*/ 65 w 76"/>
                    <a:gd name="T35" fmla="*/ 86 h 109"/>
                    <a:gd name="T36" fmla="*/ 65 w 76"/>
                    <a:gd name="T37" fmla="*/ 85 h 109"/>
                    <a:gd name="T38" fmla="*/ 65 w 76"/>
                    <a:gd name="T39" fmla="*/ 76 h 109"/>
                    <a:gd name="T40" fmla="*/ 68 w 76"/>
                    <a:gd name="T41" fmla="*/ 65 h 109"/>
                    <a:gd name="T42" fmla="*/ 67 w 76"/>
                    <a:gd name="T43" fmla="*/ 64 h 109"/>
                    <a:gd name="T44" fmla="*/ 72 w 76"/>
                    <a:gd name="T45" fmla="*/ 58 h 109"/>
                    <a:gd name="T46" fmla="*/ 69 w 76"/>
                    <a:gd name="T47" fmla="*/ 48 h 109"/>
                    <a:gd name="T48" fmla="*/ 73 w 76"/>
                    <a:gd name="T49" fmla="*/ 42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6" h="109">
                      <a:moveTo>
                        <a:pt x="73" y="42"/>
                      </a:moveTo>
                      <a:cubicBezTo>
                        <a:pt x="76" y="32"/>
                        <a:pt x="64" y="24"/>
                        <a:pt x="56" y="20"/>
                      </a:cubicBezTo>
                      <a:cubicBezTo>
                        <a:pt x="50" y="17"/>
                        <a:pt x="43" y="14"/>
                        <a:pt x="36" y="12"/>
                      </a:cubicBezTo>
                      <a:cubicBezTo>
                        <a:pt x="27" y="9"/>
                        <a:pt x="18" y="4"/>
                        <a:pt x="10" y="1"/>
                      </a:cubicBezTo>
                      <a:cubicBezTo>
                        <a:pt x="7" y="0"/>
                        <a:pt x="5" y="3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3" y="9"/>
                        <a:pt x="2" y="15"/>
                        <a:pt x="7" y="18"/>
                      </a:cubicBezTo>
                      <a:cubicBezTo>
                        <a:pt x="8" y="18"/>
                        <a:pt x="8" y="19"/>
                        <a:pt x="9" y="19"/>
                      </a:cubicBezTo>
                      <a:cubicBezTo>
                        <a:pt x="10" y="21"/>
                        <a:pt x="11" y="23"/>
                        <a:pt x="13" y="25"/>
                      </a:cubicBezTo>
                      <a:cubicBezTo>
                        <a:pt x="10" y="26"/>
                        <a:pt x="8" y="29"/>
                        <a:pt x="8" y="32"/>
                      </a:cubicBezTo>
                      <a:cubicBezTo>
                        <a:pt x="8" y="35"/>
                        <a:pt x="8" y="37"/>
                        <a:pt x="9" y="39"/>
                      </a:cubicBezTo>
                      <a:cubicBezTo>
                        <a:pt x="7" y="40"/>
                        <a:pt x="5" y="42"/>
                        <a:pt x="4" y="45"/>
                      </a:cubicBezTo>
                      <a:cubicBezTo>
                        <a:pt x="3" y="48"/>
                        <a:pt x="4" y="50"/>
                        <a:pt x="5" y="53"/>
                      </a:cubicBezTo>
                      <a:cubicBezTo>
                        <a:pt x="3" y="54"/>
                        <a:pt x="2" y="56"/>
                        <a:pt x="1" y="59"/>
                      </a:cubicBezTo>
                      <a:cubicBezTo>
                        <a:pt x="0" y="64"/>
                        <a:pt x="1" y="68"/>
                        <a:pt x="4" y="71"/>
                      </a:cubicBezTo>
                      <a:cubicBezTo>
                        <a:pt x="5" y="73"/>
                        <a:pt x="6" y="76"/>
                        <a:pt x="9" y="77"/>
                      </a:cubicBezTo>
                      <a:cubicBezTo>
                        <a:pt x="28" y="86"/>
                        <a:pt x="38" y="109"/>
                        <a:pt x="62" y="98"/>
                      </a:cubicBezTo>
                      <a:cubicBezTo>
                        <a:pt x="66" y="96"/>
                        <a:pt x="68" y="89"/>
                        <a:pt x="65" y="86"/>
                      </a:cubicBezTo>
                      <a:cubicBezTo>
                        <a:pt x="65" y="85"/>
                        <a:pt x="65" y="85"/>
                        <a:pt x="65" y="85"/>
                      </a:cubicBezTo>
                      <a:cubicBezTo>
                        <a:pt x="66" y="83"/>
                        <a:pt x="66" y="79"/>
                        <a:pt x="65" y="76"/>
                      </a:cubicBezTo>
                      <a:cubicBezTo>
                        <a:pt x="68" y="74"/>
                        <a:pt x="71" y="69"/>
                        <a:pt x="68" y="65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9" y="63"/>
                        <a:pt x="70" y="61"/>
                        <a:pt x="72" y="58"/>
                      </a:cubicBezTo>
                      <a:cubicBezTo>
                        <a:pt x="73" y="54"/>
                        <a:pt x="72" y="51"/>
                        <a:pt x="69" y="48"/>
                      </a:cubicBezTo>
                      <a:cubicBezTo>
                        <a:pt x="71" y="47"/>
                        <a:pt x="73" y="45"/>
                        <a:pt x="73" y="42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ïŝļïḑê">
                  <a:extLst>
                    <a:ext uri="{FF2B5EF4-FFF2-40B4-BE49-F238E27FC236}">
                      <a16:creationId xmlns="" xmlns:a16="http://schemas.microsoft.com/office/drawing/2014/main" id="{4E300EE6-84CF-42BF-853C-C65FF395017F}"/>
                    </a:ext>
                  </a:extLst>
                </p:cNvPr>
                <p:cNvSpPr/>
                <p:nvPr/>
              </p:nvSpPr>
              <p:spPr bwMode="auto">
                <a:xfrm>
                  <a:off x="7837488" y="1524000"/>
                  <a:ext cx="249238" cy="128588"/>
                </a:xfrm>
                <a:custGeom>
                  <a:avLst/>
                  <a:gdLst>
                    <a:gd name="T0" fmla="*/ 90 w 97"/>
                    <a:gd name="T1" fmla="*/ 26 h 50"/>
                    <a:gd name="T2" fmla="*/ 46 w 97"/>
                    <a:gd name="T3" fmla="*/ 13 h 50"/>
                    <a:gd name="T4" fmla="*/ 7 w 97"/>
                    <a:gd name="T5" fmla="*/ 3 h 50"/>
                    <a:gd name="T6" fmla="*/ 3 w 97"/>
                    <a:gd name="T7" fmla="*/ 15 h 50"/>
                    <a:gd name="T8" fmla="*/ 39 w 97"/>
                    <a:gd name="T9" fmla="*/ 40 h 50"/>
                    <a:gd name="T10" fmla="*/ 84 w 97"/>
                    <a:gd name="T11" fmla="*/ 47 h 50"/>
                    <a:gd name="T12" fmla="*/ 90 w 97"/>
                    <a:gd name="T13" fmla="*/ 2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50">
                      <a:moveTo>
                        <a:pt x="90" y="26"/>
                      </a:moveTo>
                      <a:cubicBezTo>
                        <a:pt x="78" y="15"/>
                        <a:pt x="61" y="17"/>
                        <a:pt x="46" y="13"/>
                      </a:cubicBezTo>
                      <a:cubicBezTo>
                        <a:pt x="32" y="10"/>
                        <a:pt x="22" y="0"/>
                        <a:pt x="7" y="3"/>
                      </a:cubicBezTo>
                      <a:cubicBezTo>
                        <a:pt x="1" y="4"/>
                        <a:pt x="0" y="11"/>
                        <a:pt x="3" y="15"/>
                      </a:cubicBezTo>
                      <a:cubicBezTo>
                        <a:pt x="13" y="26"/>
                        <a:pt x="26" y="35"/>
                        <a:pt x="39" y="40"/>
                      </a:cubicBezTo>
                      <a:cubicBezTo>
                        <a:pt x="52" y="45"/>
                        <a:pt x="71" y="50"/>
                        <a:pt x="84" y="47"/>
                      </a:cubicBezTo>
                      <a:cubicBezTo>
                        <a:pt x="93" y="45"/>
                        <a:pt x="97" y="32"/>
                        <a:pt x="90" y="26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íṧḷíḋé">
                  <a:extLst>
                    <a:ext uri="{FF2B5EF4-FFF2-40B4-BE49-F238E27FC236}">
                      <a16:creationId xmlns="" xmlns:a16="http://schemas.microsoft.com/office/drawing/2014/main" id="{23AF712F-BA3C-499A-9078-80C9F9CB8036}"/>
                    </a:ext>
                  </a:extLst>
                </p:cNvPr>
                <p:cNvSpPr/>
                <p:nvPr/>
              </p:nvSpPr>
              <p:spPr bwMode="auto">
                <a:xfrm>
                  <a:off x="3400426" y="1641475"/>
                  <a:ext cx="309563" cy="336550"/>
                </a:xfrm>
                <a:custGeom>
                  <a:avLst/>
                  <a:gdLst>
                    <a:gd name="T0" fmla="*/ 88 w 120"/>
                    <a:gd name="T1" fmla="*/ 4 h 131"/>
                    <a:gd name="T2" fmla="*/ 65 w 120"/>
                    <a:gd name="T3" fmla="*/ 0 h 131"/>
                    <a:gd name="T4" fmla="*/ 55 w 120"/>
                    <a:gd name="T5" fmla="*/ 16 h 131"/>
                    <a:gd name="T6" fmla="*/ 80 w 120"/>
                    <a:gd name="T7" fmla="*/ 19 h 131"/>
                    <a:gd name="T8" fmla="*/ 102 w 120"/>
                    <a:gd name="T9" fmla="*/ 57 h 131"/>
                    <a:gd name="T10" fmla="*/ 98 w 120"/>
                    <a:gd name="T11" fmla="*/ 81 h 131"/>
                    <a:gd name="T12" fmla="*/ 67 w 120"/>
                    <a:gd name="T13" fmla="*/ 111 h 131"/>
                    <a:gd name="T14" fmla="*/ 35 w 120"/>
                    <a:gd name="T15" fmla="*/ 106 h 131"/>
                    <a:gd name="T16" fmla="*/ 13 w 120"/>
                    <a:gd name="T17" fmla="*/ 80 h 131"/>
                    <a:gd name="T18" fmla="*/ 0 w 120"/>
                    <a:gd name="T19" fmla="*/ 99 h 131"/>
                    <a:gd name="T20" fmla="*/ 26 w 120"/>
                    <a:gd name="T21" fmla="*/ 122 h 131"/>
                    <a:gd name="T22" fmla="*/ 70 w 120"/>
                    <a:gd name="T23" fmla="*/ 128 h 131"/>
                    <a:gd name="T24" fmla="*/ 112 w 120"/>
                    <a:gd name="T25" fmla="*/ 87 h 131"/>
                    <a:gd name="T26" fmla="*/ 116 w 120"/>
                    <a:gd name="T27" fmla="*/ 54 h 131"/>
                    <a:gd name="T28" fmla="*/ 88 w 120"/>
                    <a:gd name="T29" fmla="*/ 4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0" h="131">
                      <a:moveTo>
                        <a:pt x="88" y="4"/>
                      </a:move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2" y="5"/>
                        <a:pt x="58" y="11"/>
                        <a:pt x="55" y="16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95" y="21"/>
                        <a:pt x="104" y="38"/>
                        <a:pt x="102" y="57"/>
                      </a:cubicBezTo>
                      <a:cubicBezTo>
                        <a:pt x="98" y="81"/>
                        <a:pt x="98" y="81"/>
                        <a:pt x="98" y="81"/>
                      </a:cubicBezTo>
                      <a:cubicBezTo>
                        <a:pt x="96" y="99"/>
                        <a:pt x="82" y="113"/>
                        <a:pt x="67" y="111"/>
                      </a:cubicBezTo>
                      <a:cubicBezTo>
                        <a:pt x="35" y="106"/>
                        <a:pt x="35" y="106"/>
                        <a:pt x="35" y="106"/>
                      </a:cubicBezTo>
                      <a:cubicBezTo>
                        <a:pt x="23" y="104"/>
                        <a:pt x="15" y="94"/>
                        <a:pt x="13" y="80"/>
                      </a:cubicBezTo>
                      <a:cubicBezTo>
                        <a:pt x="9" y="86"/>
                        <a:pt x="5" y="93"/>
                        <a:pt x="0" y="99"/>
                      </a:cubicBezTo>
                      <a:cubicBezTo>
                        <a:pt x="5" y="111"/>
                        <a:pt x="14" y="120"/>
                        <a:pt x="26" y="122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89" y="131"/>
                        <a:pt x="108" y="113"/>
                        <a:pt x="112" y="87"/>
                      </a:cubicBezTo>
                      <a:cubicBezTo>
                        <a:pt x="116" y="54"/>
                        <a:pt x="116" y="54"/>
                        <a:pt x="116" y="54"/>
                      </a:cubicBezTo>
                      <a:cubicBezTo>
                        <a:pt x="120" y="29"/>
                        <a:pt x="107" y="6"/>
                        <a:pt x="88" y="4"/>
                      </a:cubicBezTo>
                      <a:close/>
                    </a:path>
                  </a:pathLst>
                </a:custGeom>
                <a:solidFill>
                  <a:srgbClr val="FCB7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ïṣ1îḍê">
                  <a:extLst>
                    <a:ext uri="{FF2B5EF4-FFF2-40B4-BE49-F238E27FC236}">
                      <a16:creationId xmlns="" xmlns:a16="http://schemas.microsoft.com/office/drawing/2014/main" id="{E9B0619D-95C5-4C0D-A62E-CDC2036747FC}"/>
                    </a:ext>
                  </a:extLst>
                </p:cNvPr>
                <p:cNvSpPr/>
                <p:nvPr/>
              </p:nvSpPr>
              <p:spPr bwMode="auto">
                <a:xfrm>
                  <a:off x="3149601" y="1493838"/>
                  <a:ext cx="508000" cy="558800"/>
                </a:xfrm>
                <a:custGeom>
                  <a:avLst/>
                  <a:gdLst>
                    <a:gd name="T0" fmla="*/ 134 w 198"/>
                    <a:gd name="T1" fmla="*/ 208 h 218"/>
                    <a:gd name="T2" fmla="*/ 118 w 198"/>
                    <a:gd name="T3" fmla="*/ 217 h 218"/>
                    <a:gd name="T4" fmla="*/ 26 w 198"/>
                    <a:gd name="T5" fmla="*/ 204 h 218"/>
                    <a:gd name="T6" fmla="*/ 13 w 198"/>
                    <a:gd name="T7" fmla="*/ 190 h 218"/>
                    <a:gd name="T8" fmla="*/ 1 w 198"/>
                    <a:gd name="T9" fmla="*/ 12 h 218"/>
                    <a:gd name="T10" fmla="*/ 12 w 198"/>
                    <a:gd name="T11" fmla="*/ 1 h 218"/>
                    <a:gd name="T12" fmla="*/ 188 w 198"/>
                    <a:gd name="T13" fmla="*/ 27 h 218"/>
                    <a:gd name="T14" fmla="*/ 196 w 198"/>
                    <a:gd name="T15" fmla="*/ 40 h 218"/>
                    <a:gd name="T16" fmla="*/ 134 w 198"/>
                    <a:gd name="T17" fmla="*/ 20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8" h="218">
                      <a:moveTo>
                        <a:pt x="134" y="208"/>
                      </a:moveTo>
                      <a:cubicBezTo>
                        <a:pt x="132" y="214"/>
                        <a:pt x="124" y="218"/>
                        <a:pt x="118" y="217"/>
                      </a:cubicBezTo>
                      <a:cubicBezTo>
                        <a:pt x="26" y="204"/>
                        <a:pt x="26" y="204"/>
                        <a:pt x="26" y="204"/>
                      </a:cubicBezTo>
                      <a:cubicBezTo>
                        <a:pt x="19" y="203"/>
                        <a:pt x="14" y="197"/>
                        <a:pt x="13" y="190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5"/>
                        <a:pt x="5" y="0"/>
                        <a:pt x="12" y="1"/>
                      </a:cubicBezTo>
                      <a:cubicBezTo>
                        <a:pt x="188" y="27"/>
                        <a:pt x="188" y="27"/>
                        <a:pt x="188" y="27"/>
                      </a:cubicBezTo>
                      <a:cubicBezTo>
                        <a:pt x="195" y="28"/>
                        <a:pt x="198" y="33"/>
                        <a:pt x="196" y="40"/>
                      </a:cubicBezTo>
                      <a:lnTo>
                        <a:pt x="134" y="208"/>
                      </a:lnTo>
                      <a:close/>
                    </a:path>
                  </a:pathLst>
                </a:custGeom>
                <a:solidFill>
                  <a:srgbClr val="FCB70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şlîḑê">
                  <a:extLst>
                    <a:ext uri="{FF2B5EF4-FFF2-40B4-BE49-F238E27FC236}">
                      <a16:creationId xmlns="" xmlns:a16="http://schemas.microsoft.com/office/drawing/2014/main" id="{1373789B-531C-4875-A225-4F89FFE61216}"/>
                    </a:ext>
                  </a:extLst>
                </p:cNvPr>
                <p:cNvSpPr/>
                <p:nvPr/>
              </p:nvSpPr>
              <p:spPr bwMode="auto">
                <a:xfrm>
                  <a:off x="3578226" y="1744663"/>
                  <a:ext cx="241300" cy="128588"/>
                </a:xfrm>
                <a:custGeom>
                  <a:avLst/>
                  <a:gdLst>
                    <a:gd name="T0" fmla="*/ 92 w 94"/>
                    <a:gd name="T1" fmla="*/ 39 h 50"/>
                    <a:gd name="T2" fmla="*/ 51 w 94"/>
                    <a:gd name="T3" fmla="*/ 13 h 50"/>
                    <a:gd name="T4" fmla="*/ 16 w 94"/>
                    <a:gd name="T5" fmla="*/ 8 h 50"/>
                    <a:gd name="T6" fmla="*/ 7 w 94"/>
                    <a:gd name="T7" fmla="*/ 39 h 50"/>
                    <a:gd name="T8" fmla="*/ 40 w 94"/>
                    <a:gd name="T9" fmla="*/ 49 h 50"/>
                    <a:gd name="T10" fmla="*/ 52 w 94"/>
                    <a:gd name="T11" fmla="*/ 39 h 50"/>
                    <a:gd name="T12" fmla="*/ 89 w 94"/>
                    <a:gd name="T13" fmla="*/ 47 h 50"/>
                    <a:gd name="T14" fmla="*/ 92 w 94"/>
                    <a:gd name="T15" fmla="*/ 3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50">
                      <a:moveTo>
                        <a:pt x="92" y="39"/>
                      </a:moveTo>
                      <a:cubicBezTo>
                        <a:pt x="79" y="29"/>
                        <a:pt x="64" y="23"/>
                        <a:pt x="51" y="13"/>
                      </a:cubicBezTo>
                      <a:cubicBezTo>
                        <a:pt x="41" y="4"/>
                        <a:pt x="27" y="0"/>
                        <a:pt x="16" y="8"/>
                      </a:cubicBezTo>
                      <a:cubicBezTo>
                        <a:pt x="5" y="16"/>
                        <a:pt x="0" y="27"/>
                        <a:pt x="7" y="39"/>
                      </a:cubicBezTo>
                      <a:cubicBezTo>
                        <a:pt x="13" y="50"/>
                        <a:pt x="30" y="50"/>
                        <a:pt x="40" y="49"/>
                      </a:cubicBezTo>
                      <a:cubicBezTo>
                        <a:pt x="46" y="49"/>
                        <a:pt x="50" y="44"/>
                        <a:pt x="52" y="39"/>
                      </a:cubicBezTo>
                      <a:cubicBezTo>
                        <a:pt x="64" y="44"/>
                        <a:pt x="77" y="47"/>
                        <a:pt x="89" y="47"/>
                      </a:cubicBezTo>
                      <a:cubicBezTo>
                        <a:pt x="93" y="47"/>
                        <a:pt x="94" y="42"/>
                        <a:pt x="92" y="39"/>
                      </a:cubicBezTo>
                      <a:close/>
                    </a:path>
                  </a:pathLst>
                </a:custGeom>
                <a:solidFill>
                  <a:srgbClr val="FBCC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ŝḷïḓê">
                  <a:extLst>
                    <a:ext uri="{FF2B5EF4-FFF2-40B4-BE49-F238E27FC236}">
                      <a16:creationId xmlns="" xmlns:a16="http://schemas.microsoft.com/office/drawing/2014/main" id="{D4F4F8D8-C4FB-46C6-844B-F15973796176}"/>
                    </a:ext>
                  </a:extLst>
                </p:cNvPr>
                <p:cNvSpPr/>
                <p:nvPr/>
              </p:nvSpPr>
              <p:spPr bwMode="auto">
                <a:xfrm>
                  <a:off x="5446713" y="4206875"/>
                  <a:ext cx="822325" cy="133350"/>
                </a:xfrm>
                <a:custGeom>
                  <a:avLst/>
                  <a:gdLst>
                    <a:gd name="T0" fmla="*/ 518 w 518"/>
                    <a:gd name="T1" fmla="*/ 84 h 84"/>
                    <a:gd name="T2" fmla="*/ 0 w 518"/>
                    <a:gd name="T3" fmla="*/ 7 h 84"/>
                    <a:gd name="T4" fmla="*/ 0 w 518"/>
                    <a:gd name="T5" fmla="*/ 0 h 84"/>
                    <a:gd name="T6" fmla="*/ 518 w 518"/>
                    <a:gd name="T7" fmla="*/ 0 h 84"/>
                    <a:gd name="T8" fmla="*/ 518 w 51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8" h="84">
                      <a:moveTo>
                        <a:pt x="518" y="84"/>
                      </a:move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518" y="0"/>
                      </a:lnTo>
                      <a:lnTo>
                        <a:pt x="518" y="8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0" name="ïŝḻidê">
                <a:extLst>
                  <a:ext uri="{FF2B5EF4-FFF2-40B4-BE49-F238E27FC236}">
                    <a16:creationId xmlns="" xmlns:a16="http://schemas.microsoft.com/office/drawing/2014/main" id="{D047AC75-4F33-45E0-BC34-6D786477BF22}"/>
                  </a:ext>
                </a:extLst>
              </p:cNvPr>
              <p:cNvGrpSpPr/>
              <p:nvPr/>
            </p:nvGrpSpPr>
            <p:grpSpPr>
              <a:xfrm>
                <a:off x="4884352" y="5197092"/>
                <a:ext cx="2113525" cy="348377"/>
                <a:chOff x="684325" y="2129052"/>
                <a:chExt cx="3602013" cy="593727"/>
              </a:xfrm>
            </p:grpSpPr>
            <p:sp>
              <p:nvSpPr>
                <p:cNvPr id="31" name="îṥ1îḍé">
                  <a:extLst>
                    <a:ext uri="{FF2B5EF4-FFF2-40B4-BE49-F238E27FC236}">
                      <a16:creationId xmlns="" xmlns:a16="http://schemas.microsoft.com/office/drawing/2014/main" id="{E58A3C0D-EA0C-44FE-97DA-935ACA2469EA}"/>
                    </a:ext>
                  </a:extLst>
                </p:cNvPr>
                <p:cNvSpPr txBox="1"/>
                <p:nvPr/>
              </p:nvSpPr>
              <p:spPr>
                <a:xfrm>
                  <a:off x="684325" y="2129052"/>
                  <a:ext cx="1279764" cy="31170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Year-end</a:t>
                  </a:r>
                  <a:endParaRPr lang="zh-CN" altLang="en-US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2" name="ïśḷïḍè">
                  <a:extLst>
                    <a:ext uri="{FF2B5EF4-FFF2-40B4-BE49-F238E27FC236}">
                      <a16:creationId xmlns="" xmlns:a16="http://schemas.microsoft.com/office/drawing/2014/main" id="{F223B8B8-E748-47BD-8609-281E6D3DC593}"/>
                    </a:ext>
                  </a:extLst>
                </p:cNvPr>
                <p:cNvSpPr txBox="1"/>
                <p:nvPr/>
              </p:nvSpPr>
              <p:spPr>
                <a:xfrm>
                  <a:off x="684831" y="2487449"/>
                  <a:ext cx="1273908" cy="2242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b="1" dirty="0">
                      <a:solidFill>
                        <a:schemeClr val="bg1"/>
                      </a:solidFill>
                    </a:rPr>
                    <a:t>SUMMARY</a:t>
                  </a:r>
                  <a:endParaRPr lang="zh-CN" altLang="en-US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" name="işḻiḍê">
                  <a:extLst>
                    <a:ext uri="{FF2B5EF4-FFF2-40B4-BE49-F238E27FC236}">
                      <a16:creationId xmlns="" xmlns:a16="http://schemas.microsoft.com/office/drawing/2014/main" id="{702CDF42-62C1-4E37-9B8E-62F88CA9F9A2}"/>
                    </a:ext>
                  </a:extLst>
                </p:cNvPr>
                <p:cNvSpPr txBox="1"/>
                <p:nvPr/>
              </p:nvSpPr>
              <p:spPr>
                <a:xfrm>
                  <a:off x="2115294" y="2129052"/>
                  <a:ext cx="2171044" cy="593727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dirty="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2017-2018</a:t>
                  </a:r>
                  <a:endParaRPr lang="zh-CN" altLang="en-US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</p:grpSp>
        <p:sp>
          <p:nvSpPr>
            <p:cNvPr id="7" name="îşḻiḍe">
              <a:extLst>
                <a:ext uri="{FF2B5EF4-FFF2-40B4-BE49-F238E27FC236}">
                  <a16:creationId xmlns="" xmlns:a16="http://schemas.microsoft.com/office/drawing/2014/main" id="{474C2DD4-9F9D-4DC6-93D0-5846A1F96F1F}"/>
                </a:ext>
              </a:extLst>
            </p:cNvPr>
            <p:cNvSpPr/>
            <p:nvPr/>
          </p:nvSpPr>
          <p:spPr bwMode="auto">
            <a:xfrm>
              <a:off x="671513" y="1224000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i$1îḓê">
              <a:extLst>
                <a:ext uri="{FF2B5EF4-FFF2-40B4-BE49-F238E27FC236}">
                  <a16:creationId xmlns="" xmlns:a16="http://schemas.microsoft.com/office/drawing/2014/main" id="{AB2E3897-8947-470B-8609-69D52C494786}"/>
                </a:ext>
              </a:extLst>
            </p:cNvPr>
            <p:cNvSpPr/>
            <p:nvPr/>
          </p:nvSpPr>
          <p:spPr>
            <a:xfrm>
              <a:off x="671512" y="1626752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9" name="iṥḻïḑé">
              <a:extLst>
                <a:ext uri="{FF2B5EF4-FFF2-40B4-BE49-F238E27FC236}">
                  <a16:creationId xmlns="" xmlns:a16="http://schemas.microsoft.com/office/drawing/2014/main" id="{FA0B4E4E-73CE-4601-9ECF-16284CC064FC}"/>
                </a:ext>
              </a:extLst>
            </p:cNvPr>
            <p:cNvSpPr/>
            <p:nvPr/>
          </p:nvSpPr>
          <p:spPr bwMode="auto">
            <a:xfrm>
              <a:off x="671513" y="2542164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" name="í$líḓe">
              <a:extLst>
                <a:ext uri="{FF2B5EF4-FFF2-40B4-BE49-F238E27FC236}">
                  <a16:creationId xmlns="" xmlns:a16="http://schemas.microsoft.com/office/drawing/2014/main" id="{C5905A88-5393-4AC2-94D3-1E9E98B1D84B}"/>
                </a:ext>
              </a:extLst>
            </p:cNvPr>
            <p:cNvSpPr/>
            <p:nvPr/>
          </p:nvSpPr>
          <p:spPr>
            <a:xfrm>
              <a:off x="671512" y="2944916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1" name="iŝļïḑé">
              <a:extLst>
                <a:ext uri="{FF2B5EF4-FFF2-40B4-BE49-F238E27FC236}">
                  <a16:creationId xmlns="" xmlns:a16="http://schemas.microsoft.com/office/drawing/2014/main" id="{580E3D2A-28B1-4FA4-8A99-D8BCB786866F}"/>
                </a:ext>
              </a:extLst>
            </p:cNvPr>
            <p:cNvSpPr/>
            <p:nvPr/>
          </p:nvSpPr>
          <p:spPr bwMode="auto">
            <a:xfrm>
              <a:off x="671513" y="3860328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2" name="ïšlïḋê">
              <a:extLst>
                <a:ext uri="{FF2B5EF4-FFF2-40B4-BE49-F238E27FC236}">
                  <a16:creationId xmlns="" xmlns:a16="http://schemas.microsoft.com/office/drawing/2014/main" id="{1192063E-FE4D-43AB-A88D-43FAA3EE9F0A}"/>
                </a:ext>
              </a:extLst>
            </p:cNvPr>
            <p:cNvSpPr/>
            <p:nvPr/>
          </p:nvSpPr>
          <p:spPr>
            <a:xfrm>
              <a:off x="671512" y="4263080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3" name="ïṥ1iḍe">
              <a:extLst>
                <a:ext uri="{FF2B5EF4-FFF2-40B4-BE49-F238E27FC236}">
                  <a16:creationId xmlns="" xmlns:a16="http://schemas.microsoft.com/office/drawing/2014/main" id="{BFCDCCB6-999F-4ED2-8E21-7A9D5A14A15E}"/>
                </a:ext>
              </a:extLst>
            </p:cNvPr>
            <p:cNvSpPr/>
            <p:nvPr/>
          </p:nvSpPr>
          <p:spPr bwMode="auto">
            <a:xfrm>
              <a:off x="671513" y="5178492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4" name="îṡľïḓê">
              <a:extLst>
                <a:ext uri="{FF2B5EF4-FFF2-40B4-BE49-F238E27FC236}">
                  <a16:creationId xmlns="" xmlns:a16="http://schemas.microsoft.com/office/drawing/2014/main" id="{9A6FA7CA-65CE-4E87-95B4-021820FFF6F8}"/>
                </a:ext>
              </a:extLst>
            </p:cNvPr>
            <p:cNvSpPr/>
            <p:nvPr/>
          </p:nvSpPr>
          <p:spPr>
            <a:xfrm>
              <a:off x="671512" y="5581244"/>
              <a:ext cx="400500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9E212476-000D-4E8B-8CD3-827E2DDCE2CF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2285971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791478D0-D03B-4EDA-B81B-BAE87A390228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3604135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206E22F9-65AF-49BF-8BC4-B2248C053CBF}"/>
                </a:ext>
              </a:extLst>
            </p:cNvPr>
            <p:cNvCxnSpPr>
              <a:cxnSpLocks/>
            </p:cNvCxnSpPr>
            <p:nvPr/>
          </p:nvCxnSpPr>
          <p:spPr>
            <a:xfrm>
              <a:off x="671512" y="4922299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íslíḓe">
              <a:extLst>
                <a:ext uri="{FF2B5EF4-FFF2-40B4-BE49-F238E27FC236}">
                  <a16:creationId xmlns="" xmlns:a16="http://schemas.microsoft.com/office/drawing/2014/main" id="{5EA6159C-A083-40DC-9BD6-3E24CFD878C0}"/>
                </a:ext>
              </a:extLst>
            </p:cNvPr>
            <p:cNvSpPr/>
            <p:nvPr/>
          </p:nvSpPr>
          <p:spPr bwMode="auto">
            <a:xfrm>
              <a:off x="10350491" y="1224000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9" name="îślïďé">
              <a:extLst>
                <a:ext uri="{FF2B5EF4-FFF2-40B4-BE49-F238E27FC236}">
                  <a16:creationId xmlns="" xmlns:a16="http://schemas.microsoft.com/office/drawing/2014/main" id="{5BD800AD-D893-4996-958D-904D48A1107F}"/>
                </a:ext>
              </a:extLst>
            </p:cNvPr>
            <p:cNvSpPr/>
            <p:nvPr/>
          </p:nvSpPr>
          <p:spPr>
            <a:xfrm>
              <a:off x="7667258" y="1626752"/>
              <a:ext cx="385323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íśļíḑê">
              <a:extLst>
                <a:ext uri="{FF2B5EF4-FFF2-40B4-BE49-F238E27FC236}">
                  <a16:creationId xmlns="" xmlns:a16="http://schemas.microsoft.com/office/drawing/2014/main" id="{5FA9DB3E-AB05-48AD-AA69-5CBF3795C1D5}"/>
                </a:ext>
              </a:extLst>
            </p:cNvPr>
            <p:cNvSpPr/>
            <p:nvPr/>
          </p:nvSpPr>
          <p:spPr bwMode="auto">
            <a:xfrm>
              <a:off x="10350491" y="2542164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îṡlide">
              <a:extLst>
                <a:ext uri="{FF2B5EF4-FFF2-40B4-BE49-F238E27FC236}">
                  <a16:creationId xmlns="" xmlns:a16="http://schemas.microsoft.com/office/drawing/2014/main" id="{46A60F65-FF81-492A-8B26-C6D77552AE0D}"/>
                </a:ext>
              </a:extLst>
            </p:cNvPr>
            <p:cNvSpPr/>
            <p:nvPr/>
          </p:nvSpPr>
          <p:spPr>
            <a:xfrm>
              <a:off x="7667258" y="2944916"/>
              <a:ext cx="385323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2" name="îṡḷiḓè">
              <a:extLst>
                <a:ext uri="{FF2B5EF4-FFF2-40B4-BE49-F238E27FC236}">
                  <a16:creationId xmlns="" xmlns:a16="http://schemas.microsoft.com/office/drawing/2014/main" id="{A571C171-27FA-4D44-89EE-EFF44D066092}"/>
                </a:ext>
              </a:extLst>
            </p:cNvPr>
            <p:cNvSpPr/>
            <p:nvPr/>
          </p:nvSpPr>
          <p:spPr bwMode="auto">
            <a:xfrm>
              <a:off x="10350491" y="3860328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3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3" name="îśḻïḍè">
              <a:extLst>
                <a:ext uri="{FF2B5EF4-FFF2-40B4-BE49-F238E27FC236}">
                  <a16:creationId xmlns="" xmlns:a16="http://schemas.microsoft.com/office/drawing/2014/main" id="{70A5DE59-D603-456C-AE66-47BF59D399F1}"/>
                </a:ext>
              </a:extLst>
            </p:cNvPr>
            <p:cNvSpPr/>
            <p:nvPr/>
          </p:nvSpPr>
          <p:spPr>
            <a:xfrm>
              <a:off x="7667258" y="4263080"/>
              <a:ext cx="385323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4" name="íŝ1idê">
              <a:extLst>
                <a:ext uri="{FF2B5EF4-FFF2-40B4-BE49-F238E27FC236}">
                  <a16:creationId xmlns="" xmlns:a16="http://schemas.microsoft.com/office/drawing/2014/main" id="{9FF0BC18-9FB8-4A9E-AF2F-4975A4460FCC}"/>
                </a:ext>
              </a:extLst>
            </p:cNvPr>
            <p:cNvSpPr/>
            <p:nvPr/>
          </p:nvSpPr>
          <p:spPr bwMode="auto">
            <a:xfrm>
              <a:off x="10350491" y="5178492"/>
              <a:ext cx="1169997" cy="363483"/>
            </a:xfrm>
            <a:prstGeom prst="roundRect">
              <a:avLst>
                <a:gd name="adj" fmla="val 14047"/>
              </a:avLst>
            </a:prstGeom>
            <a:solidFill>
              <a:schemeClr val="accent4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 lnSpcReduction="10000"/>
            </a:bodyPr>
            <a:lstStyle/>
            <a:p>
              <a:pPr algn="r"/>
              <a:r>
                <a:rPr lang="en-US" altLang="zh-CN" sz="16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5" name="îSļíḑe">
              <a:extLst>
                <a:ext uri="{FF2B5EF4-FFF2-40B4-BE49-F238E27FC236}">
                  <a16:creationId xmlns="" xmlns:a16="http://schemas.microsoft.com/office/drawing/2014/main" id="{D7B4D948-1A6D-4825-8012-73EADA3B2176}"/>
                </a:ext>
              </a:extLst>
            </p:cNvPr>
            <p:cNvSpPr/>
            <p:nvPr/>
          </p:nvSpPr>
          <p:spPr>
            <a:xfrm>
              <a:off x="7667258" y="5581244"/>
              <a:ext cx="3853230" cy="65921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  <a:endParaRPr lang="zh-CN" altLang="en-US" sz="9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E2FA31BD-CC9F-4D0B-A66A-F254886C3A04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2285971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4A291DD3-2C17-46E6-A5CF-5D2682769C67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3604135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37B29BD6-BB9B-4EF8-9AFF-6517D451A883}"/>
                </a:ext>
              </a:extLst>
            </p:cNvPr>
            <p:cNvCxnSpPr>
              <a:cxnSpLocks/>
            </p:cNvCxnSpPr>
            <p:nvPr/>
          </p:nvCxnSpPr>
          <p:spPr>
            <a:xfrm>
              <a:off x="7694872" y="4922299"/>
              <a:ext cx="382561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33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AF6250-6CB7-4D59-8B49-94A99C08D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76A4E19-FA4E-45E5-A9F8-E902DE014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A43DB04-75CA-4A97-924A-726BB1431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c99bb199-d781-4f46-8377-18a9543771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98E9165-ACA7-49B3-959B-6EE12BC0827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650" y="1411451"/>
            <a:ext cx="10843838" cy="4105950"/>
            <a:chOff x="676650" y="1411451"/>
            <a:chExt cx="10843838" cy="4105950"/>
          </a:xfrm>
        </p:grpSpPr>
        <p:sp>
          <p:nvSpPr>
            <p:cNvPr id="6" name="îṥľíḑe">
              <a:extLst>
                <a:ext uri="{FF2B5EF4-FFF2-40B4-BE49-F238E27FC236}">
                  <a16:creationId xmlns="" xmlns:a16="http://schemas.microsoft.com/office/drawing/2014/main" id="{7CD5ECDD-A892-4396-8906-2F619A9A40B3}"/>
                </a:ext>
              </a:extLst>
            </p:cNvPr>
            <p:cNvSpPr txBox="1"/>
            <p:nvPr/>
          </p:nvSpPr>
          <p:spPr>
            <a:xfrm>
              <a:off x="2631000" y="1411451"/>
              <a:ext cx="6930000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700" b="1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7" name="íṥľïdê">
              <a:extLst>
                <a:ext uri="{FF2B5EF4-FFF2-40B4-BE49-F238E27FC236}">
                  <a16:creationId xmlns="" xmlns:a16="http://schemas.microsoft.com/office/drawing/2014/main" id="{848E7335-9D41-41F4-B6AB-A3643CED09E9}"/>
                </a:ext>
              </a:extLst>
            </p:cNvPr>
            <p:cNvGrpSpPr/>
            <p:nvPr/>
          </p:nvGrpSpPr>
          <p:grpSpPr>
            <a:xfrm>
              <a:off x="676650" y="2864734"/>
              <a:ext cx="3484350" cy="2652667"/>
              <a:chOff x="676650" y="3386332"/>
              <a:chExt cx="3484350" cy="2652667"/>
            </a:xfrm>
          </p:grpSpPr>
          <p:sp>
            <p:nvSpPr>
              <p:cNvPr id="16" name="ísḷíḍé">
                <a:extLst>
                  <a:ext uri="{FF2B5EF4-FFF2-40B4-BE49-F238E27FC236}">
                    <a16:creationId xmlns="" xmlns:a16="http://schemas.microsoft.com/office/drawing/2014/main" id="{845544AE-DAC8-4D26-AC95-5E76336AA4E0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7" name="íşḻîḋe">
                <a:extLst>
                  <a:ext uri="{FF2B5EF4-FFF2-40B4-BE49-F238E27FC236}">
                    <a16:creationId xmlns="" xmlns:a16="http://schemas.microsoft.com/office/drawing/2014/main" id="{5000B98F-833C-4D37-BAF0-94BB0F0740C0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sḻîḑè">
                <a:extLst>
                  <a:ext uri="{FF2B5EF4-FFF2-40B4-BE49-F238E27FC236}">
                    <a16:creationId xmlns="" xmlns:a16="http://schemas.microsoft.com/office/drawing/2014/main" id="{47DE6FAE-C7B9-4EEB-BE85-B8B0AA359990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8" name="ïṩ1iḑe">
              <a:extLst>
                <a:ext uri="{FF2B5EF4-FFF2-40B4-BE49-F238E27FC236}">
                  <a16:creationId xmlns="" xmlns:a16="http://schemas.microsoft.com/office/drawing/2014/main" id="{899643F7-EF86-4F8C-A41F-24B1E9238CFD}"/>
                </a:ext>
              </a:extLst>
            </p:cNvPr>
            <p:cNvGrpSpPr/>
            <p:nvPr/>
          </p:nvGrpSpPr>
          <p:grpSpPr>
            <a:xfrm>
              <a:off x="4356394" y="2864734"/>
              <a:ext cx="3484350" cy="2652667"/>
              <a:chOff x="676650" y="3386332"/>
              <a:chExt cx="3484350" cy="2652667"/>
            </a:xfrm>
          </p:grpSpPr>
          <p:sp>
            <p:nvSpPr>
              <p:cNvPr id="13" name="íṣḷïḓê">
                <a:extLst>
                  <a:ext uri="{FF2B5EF4-FFF2-40B4-BE49-F238E27FC236}">
                    <a16:creationId xmlns="" xmlns:a16="http://schemas.microsoft.com/office/drawing/2014/main" id="{DC552C78-47F8-48B0-9E21-C2419F6BEDB7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3">
                      <a:alpha val="2300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 marL="171450" indent="-171450" defTabSz="91440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endParaRPr lang="zh-CN" altLang="en-US" sz="9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íṩḻiďê">
                <a:extLst>
                  <a:ext uri="{FF2B5EF4-FFF2-40B4-BE49-F238E27FC236}">
                    <a16:creationId xmlns="" xmlns:a16="http://schemas.microsoft.com/office/drawing/2014/main" id="{B6BF470E-D516-4508-8BB4-2E33BF005B91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$ḷïḓé">
                <a:extLst>
                  <a:ext uri="{FF2B5EF4-FFF2-40B4-BE49-F238E27FC236}">
                    <a16:creationId xmlns="" xmlns:a16="http://schemas.microsoft.com/office/drawing/2014/main" id="{F6A3FF62-1BC9-43AC-9CA7-3BFD1528F984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9" name="íṥlídè">
              <a:extLst>
                <a:ext uri="{FF2B5EF4-FFF2-40B4-BE49-F238E27FC236}">
                  <a16:creationId xmlns="" xmlns:a16="http://schemas.microsoft.com/office/drawing/2014/main" id="{07FD2602-C55E-4B41-8AA8-B55A639CF749}"/>
                </a:ext>
              </a:extLst>
            </p:cNvPr>
            <p:cNvGrpSpPr/>
            <p:nvPr/>
          </p:nvGrpSpPr>
          <p:grpSpPr>
            <a:xfrm>
              <a:off x="8036138" y="2864734"/>
              <a:ext cx="3484350" cy="2652667"/>
              <a:chOff x="676650" y="3386332"/>
              <a:chExt cx="3484350" cy="2652667"/>
            </a:xfrm>
          </p:grpSpPr>
          <p:sp>
            <p:nvSpPr>
              <p:cNvPr id="10" name="îSlïḑe">
                <a:extLst>
                  <a:ext uri="{FF2B5EF4-FFF2-40B4-BE49-F238E27FC236}">
                    <a16:creationId xmlns="" xmlns:a16="http://schemas.microsoft.com/office/drawing/2014/main" id="{C3C2CD39-9C75-4789-9D1D-F72435E61489}"/>
                  </a:ext>
                </a:extLst>
              </p:cNvPr>
              <p:cNvSpPr/>
              <p:nvPr/>
            </p:nvSpPr>
            <p:spPr>
              <a:xfrm>
                <a:off x="676652" y="3608092"/>
                <a:ext cx="3484348" cy="2430907"/>
              </a:xfrm>
              <a:prstGeom prst="roundRect">
                <a:avLst>
                  <a:gd name="adj" fmla="val 2415"/>
                </a:avLst>
              </a:prstGeom>
              <a:gradFill flip="none" rotWithShape="1">
                <a:gsLst>
                  <a:gs pos="0">
                    <a:schemeClr val="accent1">
                      <a:alpha val="23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 w="3175">
                <a:solidFill>
                  <a:schemeClr val="bg1">
                    <a:lumMod val="8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anchor="ctr" anchorCtr="1">
                <a:norm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î$ľîḑe">
                <a:extLst>
                  <a:ext uri="{FF2B5EF4-FFF2-40B4-BE49-F238E27FC236}">
                    <a16:creationId xmlns="" xmlns:a16="http://schemas.microsoft.com/office/drawing/2014/main" id="{6AE67722-2980-4AFF-AC83-DF06FE3F828A}"/>
                  </a:ext>
                </a:extLst>
              </p:cNvPr>
              <p:cNvSpPr/>
              <p:nvPr/>
            </p:nvSpPr>
            <p:spPr>
              <a:xfrm>
                <a:off x="676650" y="3386332"/>
                <a:ext cx="3484350" cy="44352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 b="1">
                    <a:solidFill>
                      <a:schemeClr val="bg1"/>
                    </a:solidFill>
                  </a:rPr>
                  <a:t>Key words</a:t>
                </a:r>
                <a:endParaRPr lang="zh-CN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ïşḻiďê">
                <a:extLst>
                  <a:ext uri="{FF2B5EF4-FFF2-40B4-BE49-F238E27FC236}">
                    <a16:creationId xmlns="" xmlns:a16="http://schemas.microsoft.com/office/drawing/2014/main" id="{D1EBC882-4E8F-46A1-995D-E8175C0EA012}"/>
                  </a:ext>
                </a:extLst>
              </p:cNvPr>
              <p:cNvSpPr/>
              <p:nvPr/>
            </p:nvSpPr>
            <p:spPr>
              <a:xfrm>
                <a:off x="676650" y="4058999"/>
                <a:ext cx="3484348" cy="1979999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Supporting text here.</a:t>
                </a: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endParaRPr lang="en-US" altLang="zh-CN" sz="105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marL="171450" indent="-171450" algn="just">
                  <a:lnSpc>
                    <a:spcPct val="13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05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You can use the icon library in iSlide  (www.islide.cc) to filter and replace existing icon elements with one click.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4476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  <a:spcBef>
                <a:spcPts val="1000"/>
              </a:spcBef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167105" y="2091203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2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09DDFDC-9103-455A-85F2-514590E9D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052D83A-29F6-4D93-A677-C98CB3CBA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23DEB-4114-4899-A0CD-F5BDE7544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a70f7c5-6f27-4f05-b209-e33d452452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5110649-4FB3-4D9C-95E5-BD92D1F786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5652" y="0"/>
            <a:ext cx="10691171" cy="6116300"/>
            <a:chOff x="745652" y="0"/>
            <a:chExt cx="10691171" cy="6116300"/>
          </a:xfrm>
        </p:grpSpPr>
        <p:sp>
          <p:nvSpPr>
            <p:cNvPr id="6" name="iṣ1îḋè">
              <a:extLst>
                <a:ext uri="{FF2B5EF4-FFF2-40B4-BE49-F238E27FC236}">
                  <a16:creationId xmlns="" xmlns:a16="http://schemas.microsoft.com/office/drawing/2014/main" id="{77458DE3-DAD2-4202-8D1D-A932BABE580B}"/>
                </a:ext>
              </a:extLst>
            </p:cNvPr>
            <p:cNvSpPr/>
            <p:nvPr/>
          </p:nvSpPr>
          <p:spPr>
            <a:xfrm flipH="1">
              <a:off x="5695044" y="2361634"/>
              <a:ext cx="801914" cy="618444"/>
            </a:xfrm>
            <a:prstGeom prst="ellipse">
              <a:avLst/>
            </a:prstGeom>
            <a:solidFill>
              <a:srgbClr val="FFC00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ṣḷïdê">
              <a:extLst>
                <a:ext uri="{FF2B5EF4-FFF2-40B4-BE49-F238E27FC236}">
                  <a16:creationId xmlns="" xmlns:a16="http://schemas.microsoft.com/office/drawing/2014/main" id="{EC4B67A1-9289-4EBB-82D7-8A516D4810B7}"/>
                </a:ext>
              </a:extLst>
            </p:cNvPr>
            <p:cNvSpPr/>
            <p:nvPr/>
          </p:nvSpPr>
          <p:spPr>
            <a:xfrm>
              <a:off x="4717143" y="1687985"/>
              <a:ext cx="2757714" cy="100827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2">
                <a:lumMod val="60000"/>
                <a:lumOff val="4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6E15DCB5-D6E1-474F-BDD9-E5A247734775}"/>
                </a:ext>
              </a:extLst>
            </p:cNvPr>
            <p:cNvCxnSpPr/>
            <p:nvPr/>
          </p:nvCxnSpPr>
          <p:spPr>
            <a:xfrm flipV="1">
              <a:off x="6096000" y="0"/>
              <a:ext cx="0" cy="170250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75EE3AB4-1A2E-4AAB-8EC2-973F03D4A68F}"/>
                </a:ext>
              </a:extLst>
            </p:cNvPr>
            <p:cNvCxnSpPr/>
            <p:nvPr/>
          </p:nvCxnSpPr>
          <p:spPr>
            <a:xfrm>
              <a:off x="7410450" y="2980078"/>
              <a:ext cx="1028700" cy="426427"/>
            </a:xfrm>
            <a:prstGeom prst="line">
              <a:avLst/>
            </a:prstGeom>
            <a:ln w="19050">
              <a:solidFill>
                <a:srgbClr val="FFC000">
                  <a:alpha val="25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0076C9A5-06D0-4F3B-A4BC-AF2E6B1EE3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2850" y="2980078"/>
              <a:ext cx="1028700" cy="426427"/>
            </a:xfrm>
            <a:prstGeom prst="line">
              <a:avLst/>
            </a:prstGeom>
            <a:ln w="19050">
              <a:solidFill>
                <a:srgbClr val="FFC000">
                  <a:alpha val="25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B96D7480-17A0-41F6-A92E-CE4FA34ADB0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72110" y="3429000"/>
              <a:ext cx="553916" cy="955241"/>
            </a:xfrm>
            <a:prstGeom prst="line">
              <a:avLst/>
            </a:prstGeom>
            <a:ln w="19050">
              <a:solidFill>
                <a:srgbClr val="FFC000">
                  <a:alpha val="25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ABA093D-3B34-4AE2-8818-BAB20A704D39}"/>
                </a:ext>
              </a:extLst>
            </p:cNvPr>
            <p:cNvCxnSpPr/>
            <p:nvPr/>
          </p:nvCxnSpPr>
          <p:spPr>
            <a:xfrm>
              <a:off x="6623534" y="3429000"/>
              <a:ext cx="553916" cy="955241"/>
            </a:xfrm>
            <a:prstGeom prst="line">
              <a:avLst/>
            </a:prstGeom>
            <a:ln w="19050">
              <a:solidFill>
                <a:srgbClr val="FFC000">
                  <a:alpha val="25000"/>
                </a:srgb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ṥliḋé">
              <a:extLst>
                <a:ext uri="{FF2B5EF4-FFF2-40B4-BE49-F238E27FC236}">
                  <a16:creationId xmlns="" xmlns:a16="http://schemas.microsoft.com/office/drawing/2014/main" id="{0E506094-8015-40F2-BD7D-EC28B62EE971}"/>
                </a:ext>
              </a:extLst>
            </p:cNvPr>
            <p:cNvGrpSpPr/>
            <p:nvPr/>
          </p:nvGrpSpPr>
          <p:grpSpPr>
            <a:xfrm>
              <a:off x="3159713" y="3162622"/>
              <a:ext cx="675000" cy="675005"/>
              <a:chOff x="7209746" y="4153276"/>
              <a:chExt cx="675000" cy="675005"/>
            </a:xfrm>
          </p:grpSpPr>
          <p:sp>
            <p:nvSpPr>
              <p:cNvPr id="40" name="ïSľïḓè">
                <a:extLst>
                  <a:ext uri="{FF2B5EF4-FFF2-40B4-BE49-F238E27FC236}">
                    <a16:creationId xmlns="" xmlns:a16="http://schemas.microsoft.com/office/drawing/2014/main" id="{7EF2FBB9-7A13-4E88-8E19-7618492DA07D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41" name="íṧḻíde">
                <a:extLst>
                  <a:ext uri="{FF2B5EF4-FFF2-40B4-BE49-F238E27FC236}">
                    <a16:creationId xmlns="" xmlns:a16="http://schemas.microsoft.com/office/drawing/2014/main" id="{1CAE86FA-EC58-44EA-82AD-578462C96628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4" name="ísḷiḓe">
              <a:extLst>
                <a:ext uri="{FF2B5EF4-FFF2-40B4-BE49-F238E27FC236}">
                  <a16:creationId xmlns="" xmlns:a16="http://schemas.microsoft.com/office/drawing/2014/main" id="{0EA9607A-0D57-4EA6-98C5-F53013CC30E2}"/>
                </a:ext>
              </a:extLst>
            </p:cNvPr>
            <p:cNvGrpSpPr/>
            <p:nvPr/>
          </p:nvGrpSpPr>
          <p:grpSpPr>
            <a:xfrm>
              <a:off x="4574068" y="4284000"/>
              <a:ext cx="675000" cy="675005"/>
              <a:chOff x="7209746" y="4153276"/>
              <a:chExt cx="675000" cy="675005"/>
            </a:xfrm>
          </p:grpSpPr>
          <p:sp>
            <p:nvSpPr>
              <p:cNvPr id="38" name="iṥḷíḍe">
                <a:extLst>
                  <a:ext uri="{FF2B5EF4-FFF2-40B4-BE49-F238E27FC236}">
                    <a16:creationId xmlns="" xmlns:a16="http://schemas.microsoft.com/office/drawing/2014/main" id="{E2AF4420-3D44-4B78-84F9-6E3819E5014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9" name="îṥḻîďe">
                <a:extLst>
                  <a:ext uri="{FF2B5EF4-FFF2-40B4-BE49-F238E27FC236}">
                    <a16:creationId xmlns="" xmlns:a16="http://schemas.microsoft.com/office/drawing/2014/main" id="{79630744-666C-4791-B718-3CA67773179C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5" name="îṥḷïḑê">
              <a:extLst>
                <a:ext uri="{FF2B5EF4-FFF2-40B4-BE49-F238E27FC236}">
                  <a16:creationId xmlns="" xmlns:a16="http://schemas.microsoft.com/office/drawing/2014/main" id="{4D101733-C4DB-40CA-B6EA-D23548D169FA}"/>
                </a:ext>
              </a:extLst>
            </p:cNvPr>
            <p:cNvGrpSpPr/>
            <p:nvPr/>
          </p:nvGrpSpPr>
          <p:grpSpPr>
            <a:xfrm>
              <a:off x="6885852" y="4284000"/>
              <a:ext cx="675000" cy="675005"/>
              <a:chOff x="7209746" y="4153276"/>
              <a:chExt cx="675000" cy="675005"/>
            </a:xfrm>
          </p:grpSpPr>
          <p:sp>
            <p:nvSpPr>
              <p:cNvPr id="36" name="îṣlïḍè">
                <a:extLst>
                  <a:ext uri="{FF2B5EF4-FFF2-40B4-BE49-F238E27FC236}">
                    <a16:creationId xmlns="" xmlns:a16="http://schemas.microsoft.com/office/drawing/2014/main" id="{2BA9B05F-61A1-4EAE-8614-AA1AA2059471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7" name="išliḋè">
                <a:extLst>
                  <a:ext uri="{FF2B5EF4-FFF2-40B4-BE49-F238E27FC236}">
                    <a16:creationId xmlns="" xmlns:a16="http://schemas.microsoft.com/office/drawing/2014/main" id="{8882477F-E5EA-4810-AD94-0282D84CE8C2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6" name="îsľîďé">
              <a:extLst>
                <a:ext uri="{FF2B5EF4-FFF2-40B4-BE49-F238E27FC236}">
                  <a16:creationId xmlns="" xmlns:a16="http://schemas.microsoft.com/office/drawing/2014/main" id="{56087231-7A3B-44E8-B1D0-8419822BB87F}"/>
                </a:ext>
              </a:extLst>
            </p:cNvPr>
            <p:cNvGrpSpPr/>
            <p:nvPr/>
          </p:nvGrpSpPr>
          <p:grpSpPr>
            <a:xfrm>
              <a:off x="8154926" y="3162622"/>
              <a:ext cx="675000" cy="675005"/>
              <a:chOff x="7209746" y="4153276"/>
              <a:chExt cx="675000" cy="675005"/>
            </a:xfrm>
          </p:grpSpPr>
          <p:sp>
            <p:nvSpPr>
              <p:cNvPr id="34" name="îṩḷidè">
                <a:extLst>
                  <a:ext uri="{FF2B5EF4-FFF2-40B4-BE49-F238E27FC236}">
                    <a16:creationId xmlns="" xmlns:a16="http://schemas.microsoft.com/office/drawing/2014/main" id="{FBD0081F-3812-430C-8BCB-2A7A5D53C900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35" name="îŝļiḍé">
                <a:extLst>
                  <a:ext uri="{FF2B5EF4-FFF2-40B4-BE49-F238E27FC236}">
                    <a16:creationId xmlns="" xmlns:a16="http://schemas.microsoft.com/office/drawing/2014/main" id="{97856715-518E-45F6-9312-F6753D89713B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7" name="ïṧlíḑê">
              <a:extLst>
                <a:ext uri="{FF2B5EF4-FFF2-40B4-BE49-F238E27FC236}">
                  <a16:creationId xmlns="" xmlns:a16="http://schemas.microsoft.com/office/drawing/2014/main" id="{3B756B9E-E6DC-44F9-818D-2CCABC100078}"/>
                </a:ext>
              </a:extLst>
            </p:cNvPr>
            <p:cNvGrpSpPr/>
            <p:nvPr/>
          </p:nvGrpSpPr>
          <p:grpSpPr>
            <a:xfrm>
              <a:off x="5268697" y="1955079"/>
              <a:ext cx="1654605" cy="440262"/>
              <a:chOff x="809205" y="4581525"/>
              <a:chExt cx="5978109" cy="1590675"/>
            </a:xfrm>
          </p:grpSpPr>
          <p:grpSp>
            <p:nvGrpSpPr>
              <p:cNvPr id="30" name="îŝḻîďè">
                <a:extLst>
                  <a:ext uri="{FF2B5EF4-FFF2-40B4-BE49-F238E27FC236}">
                    <a16:creationId xmlns="" xmlns:a16="http://schemas.microsoft.com/office/drawing/2014/main" id="{DFDDC221-7765-4EFD-AD87-4C7680F531CD}"/>
                  </a:ext>
                </a:extLst>
              </p:cNvPr>
              <p:cNvGrpSpPr/>
              <p:nvPr/>
            </p:nvGrpSpPr>
            <p:grpSpPr>
              <a:xfrm>
                <a:off x="809205" y="4622454"/>
                <a:ext cx="2694390" cy="1508803"/>
                <a:chOff x="2826692" y="3939511"/>
                <a:chExt cx="3187743" cy="1785075"/>
              </a:xfrm>
            </p:grpSpPr>
            <p:sp>
              <p:nvSpPr>
                <p:cNvPr id="32" name="ïSlîdé">
                  <a:extLst>
                    <a:ext uri="{FF2B5EF4-FFF2-40B4-BE49-F238E27FC236}">
                      <a16:creationId xmlns="" xmlns:a16="http://schemas.microsoft.com/office/drawing/2014/main" id="{3AA25EED-F874-421F-AB2C-8610D334167A}"/>
                    </a:ext>
                  </a:extLst>
                </p:cNvPr>
                <p:cNvSpPr txBox="1"/>
                <p:nvPr/>
              </p:nvSpPr>
              <p:spPr>
                <a:xfrm>
                  <a:off x="2826693" y="3939511"/>
                  <a:ext cx="2393524" cy="8461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pPr defTabSz="914400"/>
                  <a:r>
                    <a:rPr lang="en-US" altLang="zh-CN" spc="100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ANNUAL</a:t>
                  </a:r>
                  <a:endParaRPr lang="zh-CN" altLang="en-US" spc="100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  <p:sp>
              <p:nvSpPr>
                <p:cNvPr id="33" name="ïś1iḋe">
                  <a:extLst>
                    <a:ext uri="{FF2B5EF4-FFF2-40B4-BE49-F238E27FC236}">
                      <a16:creationId xmlns="" xmlns:a16="http://schemas.microsoft.com/office/drawing/2014/main" id="{69D8C58F-93BA-4046-AA8D-1AB719B752EE}"/>
                    </a:ext>
                  </a:extLst>
                </p:cNvPr>
                <p:cNvSpPr txBox="1"/>
                <p:nvPr/>
              </p:nvSpPr>
              <p:spPr>
                <a:xfrm>
                  <a:off x="2826692" y="4878485"/>
                  <a:ext cx="3187743" cy="8461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pPr defTabSz="914400"/>
                  <a:r>
                    <a:rPr lang="en-US" altLang="zh-CN">
                      <a:solidFill>
                        <a:schemeClr val="bg1"/>
                      </a:solidFill>
                      <a:latin typeface="Impact" panose="020B0806030902050204" pitchFamily="34" charset="0"/>
                    </a:rPr>
                    <a:t>REPORT</a:t>
                  </a:r>
                  <a:endParaRPr lang="zh-CN" altLang="en-US" dirty="0">
                    <a:solidFill>
                      <a:schemeClr val="bg1"/>
                    </a:solidFill>
                    <a:latin typeface="Impact" panose="020B0806030902050204" pitchFamily="34" charset="0"/>
                  </a:endParaRPr>
                </a:p>
              </p:txBody>
            </p:sp>
          </p:grpSp>
          <p:sp>
            <p:nvSpPr>
              <p:cNvPr id="31" name="iṡľíde">
                <a:extLst>
                  <a:ext uri="{FF2B5EF4-FFF2-40B4-BE49-F238E27FC236}">
                    <a16:creationId xmlns="" xmlns:a16="http://schemas.microsoft.com/office/drawing/2014/main" id="{467EFED3-A201-466C-ABB2-23F4967ECEC9}"/>
                  </a:ext>
                </a:extLst>
              </p:cNvPr>
              <p:cNvSpPr txBox="1"/>
              <p:nvPr/>
            </p:nvSpPr>
            <p:spPr>
              <a:xfrm>
                <a:off x="3696100" y="4581525"/>
                <a:ext cx="3091214" cy="1590675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pPr defTabSz="914400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8" name="îšḷïde">
              <a:extLst>
                <a:ext uri="{FF2B5EF4-FFF2-40B4-BE49-F238E27FC236}">
                  <a16:creationId xmlns="" xmlns:a16="http://schemas.microsoft.com/office/drawing/2014/main" id="{C1B32DBB-8F57-4FB5-9461-20111128EB3E}"/>
                </a:ext>
              </a:extLst>
            </p:cNvPr>
            <p:cNvGrpSpPr/>
            <p:nvPr/>
          </p:nvGrpSpPr>
          <p:grpSpPr>
            <a:xfrm>
              <a:off x="745652" y="1233240"/>
              <a:ext cx="3445033" cy="1845000"/>
              <a:chOff x="1371000" y="3829576"/>
              <a:chExt cx="3445033" cy="1845000"/>
            </a:xfrm>
          </p:grpSpPr>
          <p:sp>
            <p:nvSpPr>
              <p:cNvPr id="28" name="ïşliḓê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371000" y="3829576"/>
                <a:ext cx="3445033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9" name="íŝļîď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371001" y="4273333"/>
                <a:ext cx="3445032" cy="14012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9" name="îśḷiḓê">
              <a:extLst>
                <a:ext uri="{FF2B5EF4-FFF2-40B4-BE49-F238E27FC236}">
                  <a16:creationId xmlns="" xmlns:a16="http://schemas.microsoft.com/office/drawing/2014/main" id="{14644974-95CB-4546-9150-05CB98534120}"/>
                </a:ext>
              </a:extLst>
            </p:cNvPr>
            <p:cNvGrpSpPr/>
            <p:nvPr/>
          </p:nvGrpSpPr>
          <p:grpSpPr>
            <a:xfrm>
              <a:off x="1129035" y="4271300"/>
              <a:ext cx="3445033" cy="1845000"/>
              <a:chOff x="1371000" y="3829576"/>
              <a:chExt cx="3445033" cy="1845000"/>
            </a:xfrm>
          </p:grpSpPr>
          <p:sp>
            <p:nvSpPr>
              <p:cNvPr id="26" name="îŝlídè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371000" y="3829576"/>
                <a:ext cx="3445033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7" name="iṥḷîḋe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371001" y="4273333"/>
                <a:ext cx="3445032" cy="14012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1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0" name="îśḷídè">
              <a:extLst>
                <a:ext uri="{FF2B5EF4-FFF2-40B4-BE49-F238E27FC236}">
                  <a16:creationId xmlns="" xmlns:a16="http://schemas.microsoft.com/office/drawing/2014/main" id="{7E5D563D-A14F-4576-AC21-BE09CDCADC2E}"/>
                </a:ext>
              </a:extLst>
            </p:cNvPr>
            <p:cNvGrpSpPr/>
            <p:nvPr/>
          </p:nvGrpSpPr>
          <p:grpSpPr>
            <a:xfrm>
              <a:off x="7991790" y="1233240"/>
              <a:ext cx="3445033" cy="1845000"/>
              <a:chOff x="1371000" y="3829576"/>
              <a:chExt cx="3445033" cy="1845000"/>
            </a:xfrm>
          </p:grpSpPr>
          <p:sp>
            <p:nvSpPr>
              <p:cNvPr id="24" name="íṥlïďé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371000" y="3829576"/>
                <a:ext cx="3445033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5" name="ïSļíḋè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371001" y="4273333"/>
                <a:ext cx="3445032" cy="14012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1" name="iSļîdé">
              <a:extLst>
                <a:ext uri="{FF2B5EF4-FFF2-40B4-BE49-F238E27FC236}">
                  <a16:creationId xmlns="" xmlns:a16="http://schemas.microsoft.com/office/drawing/2014/main" id="{FC0A52C2-5487-4AE8-AA42-050114B7E52E}"/>
                </a:ext>
              </a:extLst>
            </p:cNvPr>
            <p:cNvGrpSpPr/>
            <p:nvPr/>
          </p:nvGrpSpPr>
          <p:grpSpPr>
            <a:xfrm>
              <a:off x="7560852" y="4271300"/>
              <a:ext cx="3445033" cy="1845000"/>
              <a:chOff x="1371000" y="3829576"/>
              <a:chExt cx="3445033" cy="1845000"/>
            </a:xfrm>
          </p:grpSpPr>
          <p:sp>
            <p:nvSpPr>
              <p:cNvPr id="22" name="îṥľíḋè">
                <a:extLst>
                  <a:ext uri="{FF2B5EF4-FFF2-40B4-BE49-F238E27FC236}">
                    <a16:creationId xmlns="" xmlns:a16="http://schemas.microsoft.com/office/drawing/2014/main" id="{3D24A952-2871-47A2-B237-0D6AE027BC4E}"/>
                  </a:ext>
                </a:extLst>
              </p:cNvPr>
              <p:cNvSpPr txBox="1"/>
              <p:nvPr/>
            </p:nvSpPr>
            <p:spPr>
              <a:xfrm>
                <a:off x="1371000" y="3829576"/>
                <a:ext cx="3445033" cy="443756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b" anchorCtr="0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23" name="iṡlïḑé">
                <a:extLst>
                  <a:ext uri="{FF2B5EF4-FFF2-40B4-BE49-F238E27FC236}">
                    <a16:creationId xmlns="" xmlns:a16="http://schemas.microsoft.com/office/drawing/2014/main" id="{493089EB-DB55-4BD6-B04C-65623E66B378}"/>
                  </a:ext>
                </a:extLst>
              </p:cNvPr>
              <p:cNvSpPr txBox="1"/>
              <p:nvPr/>
            </p:nvSpPr>
            <p:spPr>
              <a:xfrm>
                <a:off x="1371001" y="4273333"/>
                <a:ext cx="3445032" cy="140124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 algn="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299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E137444-CC07-4BD6-B78A-8D734556E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88E36CD-A755-46B0-83BE-469FC65CF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34666C-E078-40F6-868E-6478F5944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F09FAF3-348F-40A2-8B87-F7C3C621E6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6000" y="1597981"/>
            <a:ext cx="10280741" cy="3704174"/>
            <a:chOff x="966000" y="1597981"/>
            <a:chExt cx="10280741" cy="3704174"/>
          </a:xfrm>
        </p:grpSpPr>
        <p:sp>
          <p:nvSpPr>
            <p:cNvPr id="6" name="í$liḋé">
              <a:extLst>
                <a:ext uri="{FF2B5EF4-FFF2-40B4-BE49-F238E27FC236}">
                  <a16:creationId xmlns="" xmlns:a16="http://schemas.microsoft.com/office/drawing/2014/main" id="{50217584-E5D0-4988-9816-CB3BC4950F72}"/>
                </a:ext>
              </a:extLst>
            </p:cNvPr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chemeClr val="tx2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ṩḷíḍé">
              <a:extLst>
                <a:ext uri="{FF2B5EF4-FFF2-40B4-BE49-F238E27FC236}">
                  <a16:creationId xmlns="" xmlns:a16="http://schemas.microsoft.com/office/drawing/2014/main" id="{EF0D34C2-0330-43C6-A89B-539CE0B983BA}"/>
                </a:ext>
              </a:extLst>
            </p:cNvPr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ctr" latinLnBrk="0"/>
              <a:r>
                <a:rPr lang="en-US" altLang="zh-CN" sz="18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8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" name="îşliḋé">
              <a:extLst>
                <a:ext uri="{FF2B5EF4-FFF2-40B4-BE49-F238E27FC236}">
                  <a16:creationId xmlns="" xmlns:a16="http://schemas.microsoft.com/office/drawing/2014/main" id="{8A2CD798-8D74-44F1-A181-789E0D4DDC2C}"/>
                </a:ext>
              </a:extLst>
            </p:cNvPr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9" name="îṩľïḍê">
              <a:extLst>
                <a:ext uri="{FF2B5EF4-FFF2-40B4-BE49-F238E27FC236}">
                  <a16:creationId xmlns="" xmlns:a16="http://schemas.microsoft.com/office/drawing/2014/main" id="{A0E5D158-117F-4A2F-8629-18988CEFCBCD}"/>
                </a:ext>
              </a:extLst>
            </p:cNvPr>
            <p:cNvGrpSpPr/>
            <p:nvPr/>
          </p:nvGrpSpPr>
          <p:grpSpPr>
            <a:xfrm>
              <a:off x="7536158" y="2279686"/>
              <a:ext cx="722560" cy="722560"/>
              <a:chOff x="7229049" y="2279686"/>
              <a:chExt cx="722560" cy="722560"/>
            </a:xfrm>
          </p:grpSpPr>
          <p:sp>
            <p:nvSpPr>
              <p:cNvPr id="32" name="îš1ïḑe">
                <a:extLst>
                  <a:ext uri="{FF2B5EF4-FFF2-40B4-BE49-F238E27FC236}">
                    <a16:creationId xmlns="" xmlns:a16="http://schemas.microsoft.com/office/drawing/2014/main" id="{2AD26581-A14D-42AC-9304-AB7A7B8FDD6F}"/>
                  </a:ext>
                </a:extLst>
              </p:cNvPr>
              <p:cNvSpPr/>
              <p:nvPr/>
            </p:nvSpPr>
            <p:spPr bwMode="auto">
              <a:xfrm>
                <a:off x="7229049" y="2279686"/>
                <a:ext cx="722560" cy="72256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ŝ1îḍe">
                <a:extLst>
                  <a:ext uri="{FF2B5EF4-FFF2-40B4-BE49-F238E27FC236}">
                    <a16:creationId xmlns="" xmlns:a16="http://schemas.microsoft.com/office/drawing/2014/main" id="{16376B0B-BA01-440D-B762-8956D71E1B4E}"/>
                  </a:ext>
                </a:extLst>
              </p:cNvPr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ṩḷïďè">
                <a:extLst>
                  <a:ext uri="{FF2B5EF4-FFF2-40B4-BE49-F238E27FC236}">
                    <a16:creationId xmlns="" xmlns:a16="http://schemas.microsoft.com/office/drawing/2014/main" id="{FA622CC9-6C08-4075-BCEF-DCF8289B4F90}"/>
                  </a:ext>
                </a:extLst>
              </p:cNvPr>
              <p:cNvSpPr/>
              <p:nvPr/>
            </p:nvSpPr>
            <p:spPr bwMode="auto">
              <a:xfrm>
                <a:off x="7336757" y="2402627"/>
                <a:ext cx="493331" cy="493331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ṧḷidè">
              <a:extLst>
                <a:ext uri="{FF2B5EF4-FFF2-40B4-BE49-F238E27FC236}">
                  <a16:creationId xmlns="" xmlns:a16="http://schemas.microsoft.com/office/drawing/2014/main" id="{69C5509C-3597-428A-B6AB-7C5EAFB6CFB4}"/>
                </a:ext>
              </a:extLst>
            </p:cNvPr>
            <p:cNvGrpSpPr/>
            <p:nvPr/>
          </p:nvGrpSpPr>
          <p:grpSpPr>
            <a:xfrm>
              <a:off x="3945891" y="2276872"/>
              <a:ext cx="722560" cy="722560"/>
              <a:chOff x="4217683" y="2276872"/>
              <a:chExt cx="722560" cy="722560"/>
            </a:xfrm>
          </p:grpSpPr>
          <p:grpSp>
            <p:nvGrpSpPr>
              <p:cNvPr id="28" name="íŝḻïḋe">
                <a:extLst>
                  <a:ext uri="{FF2B5EF4-FFF2-40B4-BE49-F238E27FC236}">
                    <a16:creationId xmlns="" xmlns:a16="http://schemas.microsoft.com/office/drawing/2014/main" id="{26CEA3CC-D356-4099-B51E-9BF08AEFA1A1}"/>
                  </a:ext>
                </a:extLst>
              </p:cNvPr>
              <p:cNvGrpSpPr/>
              <p:nvPr/>
            </p:nvGrpSpPr>
            <p:grpSpPr>
              <a:xfrm>
                <a:off x="4217683" y="2276872"/>
                <a:ext cx="722560" cy="722560"/>
                <a:chOff x="4038600" y="1181870"/>
                <a:chExt cx="844550" cy="844550"/>
              </a:xfrm>
            </p:grpSpPr>
            <p:sp>
              <p:nvSpPr>
                <p:cNvPr id="30" name="íṡľiḍé">
                  <a:extLst>
                    <a:ext uri="{FF2B5EF4-FFF2-40B4-BE49-F238E27FC236}">
                      <a16:creationId xmlns="" xmlns:a16="http://schemas.microsoft.com/office/drawing/2014/main" id="{27DBDF37-5A0C-4FD7-B724-14D9FC6D2A12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ṧḻidê">
                  <a:extLst>
                    <a:ext uri="{FF2B5EF4-FFF2-40B4-BE49-F238E27FC236}">
                      <a16:creationId xmlns="" xmlns:a16="http://schemas.microsoft.com/office/drawing/2014/main" id="{211CB84C-B644-491F-B274-64CE66762C20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í$ḷídè">
                <a:extLst>
                  <a:ext uri="{FF2B5EF4-FFF2-40B4-BE49-F238E27FC236}">
                    <a16:creationId xmlns="" xmlns:a16="http://schemas.microsoft.com/office/drawing/2014/main" id="{43A46088-29EB-4301-88AB-D63628F17C43}"/>
                  </a:ext>
                </a:extLst>
              </p:cNvPr>
              <p:cNvSpPr/>
              <p:nvPr/>
            </p:nvSpPr>
            <p:spPr bwMode="auto">
              <a:xfrm>
                <a:off x="4332298" y="2391487"/>
                <a:ext cx="493331" cy="493331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ṡ1iḓé">
              <a:extLst>
                <a:ext uri="{FF2B5EF4-FFF2-40B4-BE49-F238E27FC236}">
                  <a16:creationId xmlns="" xmlns:a16="http://schemas.microsoft.com/office/drawing/2014/main" id="{822F018B-3F63-4841-A7FC-371337F13CEB}"/>
                </a:ext>
              </a:extLst>
            </p:cNvPr>
            <p:cNvGrpSpPr/>
            <p:nvPr/>
          </p:nvGrpSpPr>
          <p:grpSpPr>
            <a:xfrm>
              <a:off x="7543376" y="3894110"/>
              <a:ext cx="722560" cy="722560"/>
              <a:chOff x="7236267" y="3894110"/>
              <a:chExt cx="722560" cy="722560"/>
            </a:xfrm>
          </p:grpSpPr>
          <p:grpSp>
            <p:nvGrpSpPr>
              <p:cNvPr id="24" name="îṧļíḋe">
                <a:extLst>
                  <a:ext uri="{FF2B5EF4-FFF2-40B4-BE49-F238E27FC236}">
                    <a16:creationId xmlns="" xmlns:a16="http://schemas.microsoft.com/office/drawing/2014/main" id="{93A68C69-A0D6-4FFF-978A-B4B777C4C4D0}"/>
                  </a:ext>
                </a:extLst>
              </p:cNvPr>
              <p:cNvGrpSpPr/>
              <p:nvPr/>
            </p:nvGrpSpPr>
            <p:grpSpPr>
              <a:xfrm>
                <a:off x="7236267" y="3894110"/>
                <a:ext cx="722560" cy="722560"/>
                <a:chOff x="4038600" y="1181870"/>
                <a:chExt cx="844550" cy="844550"/>
              </a:xfrm>
            </p:grpSpPr>
            <p:sp>
              <p:nvSpPr>
                <p:cNvPr id="26" name="îṩļïḓé">
                  <a:extLst>
                    <a:ext uri="{FF2B5EF4-FFF2-40B4-BE49-F238E27FC236}">
                      <a16:creationId xmlns="" xmlns:a16="http://schemas.microsoft.com/office/drawing/2014/main" id="{9BF96911-DC06-49BC-BA67-58B65741558B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î$1îḓe">
                  <a:extLst>
                    <a:ext uri="{FF2B5EF4-FFF2-40B4-BE49-F238E27FC236}">
                      <a16:creationId xmlns="" xmlns:a16="http://schemas.microsoft.com/office/drawing/2014/main" id="{B5E3A01B-BFEC-408E-A2BD-4175803598DB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5" name="îṧ1ïḓê">
                <a:extLst>
                  <a:ext uri="{FF2B5EF4-FFF2-40B4-BE49-F238E27FC236}">
                    <a16:creationId xmlns="" xmlns:a16="http://schemas.microsoft.com/office/drawing/2014/main" id="{BBB5D9B3-BB05-4097-9042-B916D10F885F}"/>
                  </a:ext>
                </a:extLst>
              </p:cNvPr>
              <p:cNvSpPr/>
              <p:nvPr/>
            </p:nvSpPr>
            <p:spPr bwMode="auto">
              <a:xfrm>
                <a:off x="7350882" y="4008725"/>
                <a:ext cx="493331" cy="493331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ṣ1ïḋê">
              <a:extLst>
                <a:ext uri="{FF2B5EF4-FFF2-40B4-BE49-F238E27FC236}">
                  <a16:creationId xmlns="" xmlns:a16="http://schemas.microsoft.com/office/drawing/2014/main" id="{491CE923-A90F-48B5-A5A4-7FA116671D06}"/>
                </a:ext>
              </a:extLst>
            </p:cNvPr>
            <p:cNvGrpSpPr/>
            <p:nvPr/>
          </p:nvGrpSpPr>
          <p:grpSpPr>
            <a:xfrm>
              <a:off x="3945891" y="3895732"/>
              <a:ext cx="722560" cy="722560"/>
              <a:chOff x="4217683" y="3895732"/>
              <a:chExt cx="722560" cy="722560"/>
            </a:xfrm>
          </p:grpSpPr>
          <p:sp>
            <p:nvSpPr>
              <p:cNvPr id="21" name="íṥľídê">
                <a:extLst>
                  <a:ext uri="{FF2B5EF4-FFF2-40B4-BE49-F238E27FC236}">
                    <a16:creationId xmlns="" xmlns:a16="http://schemas.microsoft.com/office/drawing/2014/main" id="{BFDBF25F-C5E2-4898-8FB3-3AED1C237F0D}"/>
                  </a:ext>
                </a:extLst>
              </p:cNvPr>
              <p:cNvSpPr/>
              <p:nvPr/>
            </p:nvSpPr>
            <p:spPr bwMode="auto">
              <a:xfrm>
                <a:off x="4217683" y="3895732"/>
                <a:ext cx="722560" cy="722560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ļiḍe">
                <a:extLst>
                  <a:ext uri="{FF2B5EF4-FFF2-40B4-BE49-F238E27FC236}">
                    <a16:creationId xmlns="" xmlns:a16="http://schemas.microsoft.com/office/drawing/2014/main" id="{D7BEEA43-25CD-4FDC-8E99-DC5A6677FAF0}"/>
                  </a:ext>
                </a:extLst>
              </p:cNvPr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ṡľíḋè">
                <a:extLst>
                  <a:ext uri="{FF2B5EF4-FFF2-40B4-BE49-F238E27FC236}">
                    <a16:creationId xmlns="" xmlns:a16="http://schemas.microsoft.com/office/drawing/2014/main" id="{FC761302-6903-4F4B-A3BE-3A66812854B3}"/>
                  </a:ext>
                </a:extLst>
              </p:cNvPr>
              <p:cNvSpPr/>
              <p:nvPr/>
            </p:nvSpPr>
            <p:spPr bwMode="auto">
              <a:xfrm>
                <a:off x="4332298" y="4010347"/>
                <a:ext cx="493331" cy="493331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îṡļïḑe">
              <a:extLst>
                <a:ext uri="{FF2B5EF4-FFF2-40B4-BE49-F238E27FC236}">
                  <a16:creationId xmlns="" xmlns:a16="http://schemas.microsoft.com/office/drawing/2014/main" id="{957E303F-276E-46C9-A59A-2C0C6E237909}"/>
                </a:ext>
              </a:extLst>
            </p:cNvPr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4" name="îs1ïḍè">
              <a:extLst>
                <a:ext uri="{FF2B5EF4-FFF2-40B4-BE49-F238E27FC236}">
                  <a16:creationId xmlns="" xmlns:a16="http://schemas.microsoft.com/office/drawing/2014/main" id="{B4F47B8A-8100-468C-A691-5098E1C1247C}"/>
                </a:ext>
              </a:extLst>
            </p:cNvPr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5" name="ïṡľïdé">
              <a:extLst>
                <a:ext uri="{FF2B5EF4-FFF2-40B4-BE49-F238E27FC236}">
                  <a16:creationId xmlns="" xmlns:a16="http://schemas.microsoft.com/office/drawing/2014/main" id="{2B8BAAAB-2C47-4894-BC7A-D8A2315A7728}"/>
                </a:ext>
              </a:extLst>
            </p:cNvPr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6" name="ïśľïḑé">
              <a:extLst>
                <a:ext uri="{FF2B5EF4-FFF2-40B4-BE49-F238E27FC236}">
                  <a16:creationId xmlns="" xmlns:a16="http://schemas.microsoft.com/office/drawing/2014/main" id="{0D6FAA4D-FD74-4AA3-A5A6-BA90FB8F03E3}"/>
                </a:ext>
              </a:extLst>
            </p:cNvPr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7" name="ïṡḻïḋè">
              <a:extLst>
                <a:ext uri="{FF2B5EF4-FFF2-40B4-BE49-F238E27FC236}">
                  <a16:creationId xmlns="" xmlns:a16="http://schemas.microsoft.com/office/drawing/2014/main" id="{32D93DB6-29D0-4F01-8C38-AF03B2384D1A}"/>
                </a:ext>
              </a:extLst>
            </p:cNvPr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8" name="îṡļîḋè">
              <a:extLst>
                <a:ext uri="{FF2B5EF4-FFF2-40B4-BE49-F238E27FC236}">
                  <a16:creationId xmlns="" xmlns:a16="http://schemas.microsoft.com/office/drawing/2014/main" id="{623386A0-38A5-4F1C-8AB9-00D4E6D5915A}"/>
                </a:ext>
              </a:extLst>
            </p:cNvPr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9" name="iṡḻiḓe">
              <a:extLst>
                <a:ext uri="{FF2B5EF4-FFF2-40B4-BE49-F238E27FC236}">
                  <a16:creationId xmlns="" xmlns:a16="http://schemas.microsoft.com/office/drawing/2014/main" id="{331C2BC9-0027-4BC8-AA50-09E08540F3C0}"/>
                </a:ext>
              </a:extLst>
            </p:cNvPr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20" name="îṥḻíḋê">
              <a:extLst>
                <a:ext uri="{FF2B5EF4-FFF2-40B4-BE49-F238E27FC236}">
                  <a16:creationId xmlns="" xmlns:a16="http://schemas.microsoft.com/office/drawing/2014/main" id="{B023FE87-501F-4069-8AFD-F6C01184E8E6}"/>
                </a:ext>
              </a:extLst>
            </p:cNvPr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08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4394073-F69C-4ECB-80F4-B33CA7C5C096}"/>
              </a:ext>
            </a:extLst>
          </p:cNvPr>
          <p:cNvCxnSpPr>
            <a:cxnSpLocks/>
          </p:cNvCxnSpPr>
          <p:nvPr/>
        </p:nvCxnSpPr>
        <p:spPr>
          <a:xfrm>
            <a:off x="1406772" y="4309432"/>
            <a:ext cx="38004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4394073-F69C-4ECB-80F4-B33CA7C5C096}"/>
              </a:ext>
            </a:extLst>
          </p:cNvPr>
          <p:cNvCxnSpPr>
            <a:cxnSpLocks/>
          </p:cNvCxnSpPr>
          <p:nvPr/>
        </p:nvCxnSpPr>
        <p:spPr>
          <a:xfrm>
            <a:off x="1406772" y="3574142"/>
            <a:ext cx="38004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96785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453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915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35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954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619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54841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C8EAE86-2169-4416-8243-3873B2475B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="" xmlns:a16="http://schemas.microsoft.com/office/drawing/2014/main" id="{1656F748-F72D-45EA-B1B2-372FBA49EA13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="" xmlns:a16="http://schemas.microsoft.com/office/drawing/2014/main" id="{70BA1ADD-1590-4732-9047-93287AAFCF5B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="" xmlns:a16="http://schemas.microsoft.com/office/drawing/2014/main" id="{48BFC3DB-6FFA-4EDD-931B-C336FCEDB69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="" xmlns:a16="http://schemas.microsoft.com/office/drawing/2014/main" id="{B024462C-F034-4D38-9294-17BDFAD79B27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="" xmlns:a16="http://schemas.microsoft.com/office/drawing/2014/main" id="{6B4217AE-7997-4B45-8A73-5BBF2C92C87A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="" xmlns:a16="http://schemas.microsoft.com/office/drawing/2014/main" id="{B0012074-1947-493C-A777-D5BE14C4F2C9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="" xmlns:a16="http://schemas.microsoft.com/office/drawing/2014/main" id="{5C043DDD-8D85-48E9-A72B-C4B8C8BC7FD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="" xmlns:a16="http://schemas.microsoft.com/office/drawing/2014/main" id="{90F506AF-16EF-4BAC-AF3A-3A1D5F2FE78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="" xmlns:a16="http://schemas.microsoft.com/office/drawing/2014/main" id="{2B396D1C-0DF4-499B-807C-7B6A004221F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="" xmlns:a16="http://schemas.microsoft.com/office/drawing/2014/main" id="{41FA2418-F36A-4139-81E4-B52EC2BFAFA0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="" xmlns:a16="http://schemas.microsoft.com/office/drawing/2014/main" id="{DB9DC22D-8C04-4B00-9B41-F0F15A4F561A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="" xmlns:a16="http://schemas.microsoft.com/office/drawing/2014/main" id="{DDEA539B-4F1D-4FB6-B7EE-8851CBED9BC0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="" xmlns:a16="http://schemas.microsoft.com/office/drawing/2014/main" id="{557ED63D-63E7-48EF-8548-A7BEEED0A0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="" xmlns:a16="http://schemas.microsoft.com/office/drawing/2014/main" id="{07D91E52-A13F-4013-AB71-B6AC3C14D28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="" xmlns:a16="http://schemas.microsoft.com/office/drawing/2014/main" id="{61385D2E-995B-4CA8-B14E-FD13EC808D69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="" xmlns:a16="http://schemas.microsoft.com/office/drawing/2014/main" id="{4A76E167-E8CD-45BF-BEDA-6C0A67218DBF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="" xmlns:a16="http://schemas.microsoft.com/office/drawing/2014/main" id="{47E50F10-BB23-4D70-AF5B-8B738775E478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="" xmlns:a16="http://schemas.microsoft.com/office/drawing/2014/main" id="{BE25BFCD-B813-41A5-BFAB-6254902013D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="" xmlns:a16="http://schemas.microsoft.com/office/drawing/2014/main" id="{B10FD0BE-DA3C-4A74-BFC6-ABE0E1B93136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="" xmlns:a16="http://schemas.microsoft.com/office/drawing/2014/main" id="{A40E7B56-7548-41A7-8A48-33BDE3363B11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="" xmlns:a16="http://schemas.microsoft.com/office/drawing/2014/main" id="{F80F8B46-C9DC-43D8-B10C-58564AA83A5D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069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9158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1989" y="2678806"/>
            <a:ext cx="52886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54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89D5D0C-7F0F-4B6C-BF5A-9478E8153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EE0BDA3-9A48-41D1-9503-46E1C4ACD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A1DB616-F290-49BB-8F70-5ADF767D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02ea7964-a759-4a39-863b-c2456b1f8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3D65189-AD9E-40BC-8D11-C16B9D58C2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8754" y="1947258"/>
            <a:ext cx="10651577" cy="3566710"/>
            <a:chOff x="748754" y="1947258"/>
            <a:chExt cx="10651577" cy="3566710"/>
          </a:xfrm>
        </p:grpSpPr>
        <p:grpSp>
          <p:nvGrpSpPr>
            <p:cNvPr id="6" name="îŝlïḋê">
              <a:extLst>
                <a:ext uri="{FF2B5EF4-FFF2-40B4-BE49-F238E27FC236}">
                  <a16:creationId xmlns="" xmlns:a16="http://schemas.microsoft.com/office/drawing/2014/main" id="{12ADD28B-C1D7-4E3D-BD13-65A796579820}"/>
                </a:ext>
              </a:extLst>
            </p:cNvPr>
            <p:cNvGrpSpPr/>
            <p:nvPr/>
          </p:nvGrpSpPr>
          <p:grpSpPr>
            <a:xfrm>
              <a:off x="748754" y="3615600"/>
              <a:ext cx="2489672" cy="866546"/>
              <a:chOff x="773883" y="3575448"/>
              <a:chExt cx="2489672" cy="866546"/>
            </a:xfrm>
          </p:grpSpPr>
          <p:sp>
            <p:nvSpPr>
              <p:cNvPr id="34" name="iṡḻíde">
                <a:extLst>
                  <a:ext uri="{FF2B5EF4-FFF2-40B4-BE49-F238E27FC236}">
                    <a16:creationId xmlns="" xmlns:a16="http://schemas.microsoft.com/office/drawing/2014/main" id="{2B37027F-B3B9-404E-8425-EA148B5D5E00}"/>
                  </a:ext>
                </a:extLst>
              </p:cNvPr>
              <p:cNvSpPr txBox="1"/>
              <p:nvPr/>
            </p:nvSpPr>
            <p:spPr bwMode="auto">
              <a:xfrm>
                <a:off x="773883" y="3575448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5" name="iṣľiḍe">
                <a:extLst>
                  <a:ext uri="{FF2B5EF4-FFF2-40B4-BE49-F238E27FC236}">
                    <a16:creationId xmlns="" xmlns:a16="http://schemas.microsoft.com/office/drawing/2014/main" id="{786007CA-7219-4212-92B7-DF4EA890D581}"/>
                  </a:ext>
                </a:extLst>
              </p:cNvPr>
              <p:cNvSpPr txBox="1"/>
              <p:nvPr/>
            </p:nvSpPr>
            <p:spPr bwMode="auto">
              <a:xfrm>
                <a:off x="773883" y="3931982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îšḷïďe">
              <a:extLst>
                <a:ext uri="{FF2B5EF4-FFF2-40B4-BE49-F238E27FC236}">
                  <a16:creationId xmlns="" xmlns:a16="http://schemas.microsoft.com/office/drawing/2014/main" id="{2A1F4BDC-EDB4-4124-A819-FFE86C318CC4}"/>
                </a:ext>
              </a:extLst>
            </p:cNvPr>
            <p:cNvGrpSpPr/>
            <p:nvPr/>
          </p:nvGrpSpPr>
          <p:grpSpPr>
            <a:xfrm>
              <a:off x="8910659" y="2484516"/>
              <a:ext cx="2489672" cy="841796"/>
              <a:chOff x="9231995" y="2435481"/>
              <a:chExt cx="2489672" cy="841796"/>
            </a:xfrm>
          </p:grpSpPr>
          <p:sp>
            <p:nvSpPr>
              <p:cNvPr id="32" name="îṡ1ïḍê">
                <a:extLst>
                  <a:ext uri="{FF2B5EF4-FFF2-40B4-BE49-F238E27FC236}">
                    <a16:creationId xmlns="" xmlns:a16="http://schemas.microsoft.com/office/drawing/2014/main" id="{712D7352-1DB1-4F16-8A00-C0027C91EB98}"/>
                  </a:ext>
                </a:extLst>
              </p:cNvPr>
              <p:cNvSpPr txBox="1"/>
              <p:nvPr/>
            </p:nvSpPr>
            <p:spPr bwMode="auto">
              <a:xfrm>
                <a:off x="9231995" y="2435481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3" name="išlíḍé">
                <a:extLst>
                  <a:ext uri="{FF2B5EF4-FFF2-40B4-BE49-F238E27FC236}">
                    <a16:creationId xmlns="" xmlns:a16="http://schemas.microsoft.com/office/drawing/2014/main" id="{16812D02-D18E-4E3F-B813-450E05EC2555}"/>
                  </a:ext>
                </a:extLst>
              </p:cNvPr>
              <p:cNvSpPr txBox="1"/>
              <p:nvPr/>
            </p:nvSpPr>
            <p:spPr bwMode="auto">
              <a:xfrm>
                <a:off x="9231995" y="2792015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iṣḷîḑé">
              <a:extLst>
                <a:ext uri="{FF2B5EF4-FFF2-40B4-BE49-F238E27FC236}">
                  <a16:creationId xmlns="" xmlns:a16="http://schemas.microsoft.com/office/drawing/2014/main" id="{965E8F45-6109-4D55-83C1-D50F2450E74F}"/>
                </a:ext>
              </a:extLst>
            </p:cNvPr>
            <p:cNvGrpSpPr/>
            <p:nvPr/>
          </p:nvGrpSpPr>
          <p:grpSpPr>
            <a:xfrm>
              <a:off x="6294730" y="3867208"/>
              <a:ext cx="2489672" cy="841796"/>
              <a:chOff x="6891735" y="3822576"/>
              <a:chExt cx="2489672" cy="841796"/>
            </a:xfrm>
          </p:grpSpPr>
          <p:sp>
            <p:nvSpPr>
              <p:cNvPr id="30" name="îślïde">
                <a:extLst>
                  <a:ext uri="{FF2B5EF4-FFF2-40B4-BE49-F238E27FC236}">
                    <a16:creationId xmlns="" xmlns:a16="http://schemas.microsoft.com/office/drawing/2014/main" id="{C17E5425-CCDD-4066-B6A3-8EDA57457CC2}"/>
                  </a:ext>
                </a:extLst>
              </p:cNvPr>
              <p:cNvSpPr txBox="1"/>
              <p:nvPr/>
            </p:nvSpPr>
            <p:spPr bwMode="auto">
              <a:xfrm>
                <a:off x="6891735" y="382257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31" name="is1îďê">
                <a:extLst>
                  <a:ext uri="{FF2B5EF4-FFF2-40B4-BE49-F238E27FC236}">
                    <a16:creationId xmlns="" xmlns:a16="http://schemas.microsoft.com/office/drawing/2014/main" id="{467C85C8-8AC4-49FD-BA96-08ABA982DC8B}"/>
                  </a:ext>
                </a:extLst>
              </p:cNvPr>
              <p:cNvSpPr txBox="1"/>
              <p:nvPr/>
            </p:nvSpPr>
            <p:spPr bwMode="auto">
              <a:xfrm>
                <a:off x="6891735" y="417911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îş1ïdè">
              <a:extLst>
                <a:ext uri="{FF2B5EF4-FFF2-40B4-BE49-F238E27FC236}">
                  <a16:creationId xmlns="" xmlns:a16="http://schemas.microsoft.com/office/drawing/2014/main" id="{9F80976C-4E38-43B4-83A2-D11D1D1F1E1E}"/>
                </a:ext>
              </a:extLst>
            </p:cNvPr>
            <p:cNvGrpSpPr/>
            <p:nvPr/>
          </p:nvGrpSpPr>
          <p:grpSpPr>
            <a:xfrm>
              <a:off x="4121805" y="1947258"/>
              <a:ext cx="2489672" cy="866546"/>
              <a:chOff x="3791744" y="2079000"/>
              <a:chExt cx="2489672" cy="866546"/>
            </a:xfrm>
          </p:grpSpPr>
          <p:sp>
            <p:nvSpPr>
              <p:cNvPr id="28" name="iṧḻîḓè">
                <a:extLst>
                  <a:ext uri="{FF2B5EF4-FFF2-40B4-BE49-F238E27FC236}">
                    <a16:creationId xmlns="" xmlns:a16="http://schemas.microsoft.com/office/drawing/2014/main" id="{15DDD0ED-13AC-4C90-866A-F62A13DB1E49}"/>
                  </a:ext>
                </a:extLst>
              </p:cNvPr>
              <p:cNvSpPr txBox="1"/>
              <p:nvPr/>
            </p:nvSpPr>
            <p:spPr bwMode="auto">
              <a:xfrm>
                <a:off x="3791744" y="2079000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r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9" name="ïŝľîḍé">
                <a:extLst>
                  <a:ext uri="{FF2B5EF4-FFF2-40B4-BE49-F238E27FC236}">
                    <a16:creationId xmlns="" xmlns:a16="http://schemas.microsoft.com/office/drawing/2014/main" id="{A6B7120C-D475-44AD-BF0D-8DB098D64CAF}"/>
                  </a:ext>
                </a:extLst>
              </p:cNvPr>
              <p:cNvSpPr txBox="1"/>
              <p:nvPr/>
            </p:nvSpPr>
            <p:spPr bwMode="auto">
              <a:xfrm>
                <a:off x="3791744" y="2435534"/>
                <a:ext cx="2489672" cy="51001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0" name="ïṥlíďe">
              <a:extLst>
                <a:ext uri="{FF2B5EF4-FFF2-40B4-BE49-F238E27FC236}">
                  <a16:creationId xmlns="" xmlns:a16="http://schemas.microsoft.com/office/drawing/2014/main" id="{AF38D40E-7B3B-4D57-9833-D2E3038B8F81}"/>
                </a:ext>
              </a:extLst>
            </p:cNvPr>
            <p:cNvGrpSpPr/>
            <p:nvPr/>
          </p:nvGrpSpPr>
          <p:grpSpPr>
            <a:xfrm>
              <a:off x="4288842" y="4672172"/>
              <a:ext cx="2489672" cy="841796"/>
              <a:chOff x="4902082" y="4289266"/>
              <a:chExt cx="2489672" cy="841796"/>
            </a:xfrm>
          </p:grpSpPr>
          <p:sp>
            <p:nvSpPr>
              <p:cNvPr id="26" name="íṡḻïḓé">
                <a:extLst>
                  <a:ext uri="{FF2B5EF4-FFF2-40B4-BE49-F238E27FC236}">
                    <a16:creationId xmlns="" xmlns:a16="http://schemas.microsoft.com/office/drawing/2014/main" id="{0C51C466-D57D-45BF-B20E-2EF0D60A3E53}"/>
                  </a:ext>
                </a:extLst>
              </p:cNvPr>
              <p:cNvSpPr txBox="1"/>
              <p:nvPr/>
            </p:nvSpPr>
            <p:spPr bwMode="auto">
              <a:xfrm>
                <a:off x="4902082" y="4289266"/>
                <a:ext cx="2489672" cy="3565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0">
                <a:normAutofit lnSpcReduction="10000"/>
              </a:bodyPr>
              <a:lstStyle/>
              <a:p>
                <a:pPr algn="l" latinLnBrk="0"/>
                <a:r>
                  <a:rPr lang="en-US" altLang="zh-CN" b="1" dirty="0">
                    <a:effectLst/>
                  </a:rPr>
                  <a:t>Text Here</a:t>
                </a:r>
                <a:endParaRPr lang="zh-CN" altLang="en-US" b="1" dirty="0">
                  <a:effectLst/>
                </a:endParaRPr>
              </a:p>
            </p:txBody>
          </p:sp>
          <p:sp>
            <p:nvSpPr>
              <p:cNvPr id="27" name="îṧḻiďê">
                <a:extLst>
                  <a:ext uri="{FF2B5EF4-FFF2-40B4-BE49-F238E27FC236}">
                    <a16:creationId xmlns="" xmlns:a16="http://schemas.microsoft.com/office/drawing/2014/main" id="{7173F685-BF3C-4113-BF01-493C47FFA32E}"/>
                  </a:ext>
                </a:extLst>
              </p:cNvPr>
              <p:cNvSpPr txBox="1"/>
              <p:nvPr/>
            </p:nvSpPr>
            <p:spPr bwMode="auto">
              <a:xfrm>
                <a:off x="4902082" y="4645800"/>
                <a:ext cx="2489672" cy="485262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1" name="isḻiḓé">
              <a:extLst>
                <a:ext uri="{FF2B5EF4-FFF2-40B4-BE49-F238E27FC236}">
                  <a16:creationId xmlns="" xmlns:a16="http://schemas.microsoft.com/office/drawing/2014/main" id="{6B8E3E99-3030-47FC-99F3-76DC97CB4785}"/>
                </a:ext>
              </a:extLst>
            </p:cNvPr>
            <p:cNvGrpSpPr/>
            <p:nvPr/>
          </p:nvGrpSpPr>
          <p:grpSpPr>
            <a:xfrm>
              <a:off x="3281341" y="2437286"/>
              <a:ext cx="5629318" cy="1983429"/>
              <a:chOff x="3435351" y="2361883"/>
              <a:chExt cx="5629318" cy="1983429"/>
            </a:xfrm>
          </p:grpSpPr>
          <p:sp>
            <p:nvSpPr>
              <p:cNvPr id="12" name="îṡļidè">
                <a:extLst>
                  <a:ext uri="{FF2B5EF4-FFF2-40B4-BE49-F238E27FC236}">
                    <a16:creationId xmlns="" xmlns:a16="http://schemas.microsoft.com/office/drawing/2014/main" id="{080098E9-2FD0-4CF2-8442-7B10CDB12041}"/>
                  </a:ext>
                </a:extLst>
              </p:cNvPr>
              <p:cNvSpPr/>
              <p:nvPr/>
            </p:nvSpPr>
            <p:spPr>
              <a:xfrm>
                <a:off x="3435351" y="3693484"/>
                <a:ext cx="1320057" cy="651828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sľiḓé">
                <a:extLst>
                  <a:ext uri="{FF2B5EF4-FFF2-40B4-BE49-F238E27FC236}">
                    <a16:creationId xmlns="" xmlns:a16="http://schemas.microsoft.com/office/drawing/2014/main" id="{2C0E7258-D9DF-4C3C-89FB-8D979450DF8B}"/>
                  </a:ext>
                </a:extLst>
              </p:cNvPr>
              <p:cNvSpPr/>
              <p:nvPr/>
            </p:nvSpPr>
            <p:spPr>
              <a:xfrm rot="5400000">
                <a:off x="4121452" y="3711356"/>
                <a:ext cx="952317" cy="315593"/>
              </a:xfrm>
              <a:prstGeom prst="parallelogram">
                <a:avLst>
                  <a:gd name="adj" fmla="val 104466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ṥ1îḍê">
                <a:extLst>
                  <a:ext uri="{FF2B5EF4-FFF2-40B4-BE49-F238E27FC236}">
                    <a16:creationId xmlns="" xmlns:a16="http://schemas.microsoft.com/office/drawing/2014/main" id="{5BB62A6D-5BF2-4593-9193-8C23644DC88D}"/>
                  </a:ext>
                </a:extLst>
              </p:cNvPr>
              <p:cNvSpPr/>
              <p:nvPr/>
            </p:nvSpPr>
            <p:spPr>
              <a:xfrm>
                <a:off x="4439816" y="3392996"/>
                <a:ext cx="1320057" cy="65182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šḻîḑé">
                <a:extLst>
                  <a:ext uri="{FF2B5EF4-FFF2-40B4-BE49-F238E27FC236}">
                    <a16:creationId xmlns="" xmlns:a16="http://schemas.microsoft.com/office/drawing/2014/main" id="{53FAA96A-CEA7-4159-93F6-1AB0F9FA77DE}"/>
                  </a:ext>
                </a:extLst>
              </p:cNvPr>
              <p:cNvSpPr/>
              <p:nvPr/>
            </p:nvSpPr>
            <p:spPr>
              <a:xfrm rot="5400000">
                <a:off x="5125916" y="341086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ślíďe">
                <a:extLst>
                  <a:ext uri="{FF2B5EF4-FFF2-40B4-BE49-F238E27FC236}">
                    <a16:creationId xmlns="" xmlns:a16="http://schemas.microsoft.com/office/drawing/2014/main" id="{8330AEA3-274D-42CD-9EEB-7480F99D6966}"/>
                  </a:ext>
                </a:extLst>
              </p:cNvPr>
              <p:cNvSpPr/>
              <p:nvPr/>
            </p:nvSpPr>
            <p:spPr>
              <a:xfrm>
                <a:off x="5444280" y="3092506"/>
                <a:ext cx="1320057" cy="65182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şḻiďè">
                <a:extLst>
                  <a:ext uri="{FF2B5EF4-FFF2-40B4-BE49-F238E27FC236}">
                    <a16:creationId xmlns="" xmlns:a16="http://schemas.microsoft.com/office/drawing/2014/main" id="{F503BED0-A828-4EF0-BFB7-E9610AD476B9}"/>
                  </a:ext>
                </a:extLst>
              </p:cNvPr>
              <p:cNvSpPr/>
              <p:nvPr/>
            </p:nvSpPr>
            <p:spPr>
              <a:xfrm rot="5400000">
                <a:off x="6130380" y="3110377"/>
                <a:ext cx="952317" cy="315593"/>
              </a:xfrm>
              <a:prstGeom prst="parallelogram">
                <a:avLst>
                  <a:gd name="adj" fmla="val 105939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ṧḷïḓè">
                <a:extLst>
                  <a:ext uri="{FF2B5EF4-FFF2-40B4-BE49-F238E27FC236}">
                    <a16:creationId xmlns="" xmlns:a16="http://schemas.microsoft.com/office/drawing/2014/main" id="{7F897121-734F-4172-B119-1E271BD426CA}"/>
                  </a:ext>
                </a:extLst>
              </p:cNvPr>
              <p:cNvSpPr/>
              <p:nvPr/>
            </p:nvSpPr>
            <p:spPr>
              <a:xfrm>
                <a:off x="6448743" y="2792017"/>
                <a:ext cx="1320057" cy="651828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sļíḓè">
                <a:extLst>
                  <a:ext uri="{FF2B5EF4-FFF2-40B4-BE49-F238E27FC236}">
                    <a16:creationId xmlns="" xmlns:a16="http://schemas.microsoft.com/office/drawing/2014/main" id="{E70525DA-5110-4360-8C2F-CE81E5F2AB41}"/>
                  </a:ext>
                </a:extLst>
              </p:cNvPr>
              <p:cNvSpPr/>
              <p:nvPr/>
            </p:nvSpPr>
            <p:spPr>
              <a:xfrm rot="5400000">
                <a:off x="7134845" y="2810983"/>
                <a:ext cx="952317" cy="315593"/>
              </a:xfrm>
              <a:prstGeom prst="parallelogram">
                <a:avLst>
                  <a:gd name="adj" fmla="val 106676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şľiḓe">
                <a:extLst>
                  <a:ext uri="{FF2B5EF4-FFF2-40B4-BE49-F238E27FC236}">
                    <a16:creationId xmlns="" xmlns:a16="http://schemas.microsoft.com/office/drawing/2014/main" id="{259A05C2-C922-4D46-A587-69D3F09E1177}"/>
                  </a:ext>
                </a:extLst>
              </p:cNvPr>
              <p:cNvSpPr/>
              <p:nvPr/>
            </p:nvSpPr>
            <p:spPr>
              <a:xfrm rot="5400000">
                <a:off x="7812991" y="2002097"/>
                <a:ext cx="891891" cy="1611464"/>
              </a:xfrm>
              <a:custGeom>
                <a:avLst/>
                <a:gdLst>
                  <a:gd name="connsiteX0" fmla="*/ 0 w 1019112"/>
                  <a:gd name="connsiteY0" fmla="*/ 298436 h 1650344"/>
                  <a:gd name="connsiteX1" fmla="*/ 509556 w 1019112"/>
                  <a:gd name="connsiteY1" fmla="*/ 0 h 1650344"/>
                  <a:gd name="connsiteX2" fmla="*/ 1019112 w 1019112"/>
                  <a:gd name="connsiteY2" fmla="*/ 298436 h 1650344"/>
                  <a:gd name="connsiteX3" fmla="*/ 887593 w 1019112"/>
                  <a:gd name="connsiteY3" fmla="*/ 298436 h 1650344"/>
                  <a:gd name="connsiteX4" fmla="*/ 887593 w 1019112"/>
                  <a:gd name="connsiteY4" fmla="*/ 1650344 h 1650344"/>
                  <a:gd name="connsiteX5" fmla="*/ 147853 w 1019112"/>
                  <a:gd name="connsiteY5" fmla="*/ 1650344 h 1650344"/>
                  <a:gd name="connsiteX6" fmla="*/ 147853 w 1019112"/>
                  <a:gd name="connsiteY6" fmla="*/ 298436 h 1650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19112" h="1650344">
                    <a:moveTo>
                      <a:pt x="0" y="298436"/>
                    </a:moveTo>
                    <a:lnTo>
                      <a:pt x="509556" y="0"/>
                    </a:lnTo>
                    <a:lnTo>
                      <a:pt x="1019112" y="298436"/>
                    </a:lnTo>
                    <a:lnTo>
                      <a:pt x="887593" y="298436"/>
                    </a:lnTo>
                    <a:lnTo>
                      <a:pt x="887593" y="1650344"/>
                    </a:lnTo>
                    <a:lnTo>
                      <a:pt x="147853" y="1650344"/>
                    </a:lnTo>
                    <a:lnTo>
                      <a:pt x="147853" y="29843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ïSḷïďê">
                <a:extLst>
                  <a:ext uri="{FF2B5EF4-FFF2-40B4-BE49-F238E27FC236}">
                    <a16:creationId xmlns="" xmlns:a16="http://schemas.microsoft.com/office/drawing/2014/main" id="{E728B82C-6AF4-4BB3-8A32-5F105288DBDB}"/>
                  </a:ext>
                </a:extLst>
              </p:cNvPr>
              <p:cNvSpPr/>
              <p:nvPr/>
            </p:nvSpPr>
            <p:spPr bwMode="auto">
              <a:xfrm>
                <a:off x="5750112" y="3153607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ṣlíḍê">
                <a:extLst>
                  <a:ext uri="{FF2B5EF4-FFF2-40B4-BE49-F238E27FC236}">
                    <a16:creationId xmlns="" xmlns:a16="http://schemas.microsoft.com/office/drawing/2014/main" id="{5BC5AC8E-A085-4660-9986-B0B619D335CD}"/>
                  </a:ext>
                </a:extLst>
              </p:cNvPr>
              <p:cNvSpPr/>
              <p:nvPr/>
            </p:nvSpPr>
            <p:spPr bwMode="auto">
              <a:xfrm>
                <a:off x="7671310" y="2528900"/>
                <a:ext cx="529625" cy="529625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şļîďé">
                <a:extLst>
                  <a:ext uri="{FF2B5EF4-FFF2-40B4-BE49-F238E27FC236}">
                    <a16:creationId xmlns="" xmlns:a16="http://schemas.microsoft.com/office/drawing/2014/main" id="{DA34DF1D-CE4B-4564-BABE-8E272EBD5E65}"/>
                  </a:ext>
                </a:extLst>
              </p:cNvPr>
              <p:cNvSpPr/>
              <p:nvPr/>
            </p:nvSpPr>
            <p:spPr bwMode="auto">
              <a:xfrm>
                <a:off x="3698793" y="3748851"/>
                <a:ext cx="529625" cy="529625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1íḓè">
                <a:extLst>
                  <a:ext uri="{FF2B5EF4-FFF2-40B4-BE49-F238E27FC236}">
                    <a16:creationId xmlns="" xmlns:a16="http://schemas.microsoft.com/office/drawing/2014/main" id="{278953B5-FE30-4DA0-9AD8-92C7D2E9A84F}"/>
                  </a:ext>
                </a:extLst>
              </p:cNvPr>
              <p:cNvSpPr/>
              <p:nvPr/>
            </p:nvSpPr>
            <p:spPr bwMode="auto">
              <a:xfrm>
                <a:off x="4717032" y="3443845"/>
                <a:ext cx="529625" cy="529625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şļïḓê">
                <a:extLst>
                  <a:ext uri="{FF2B5EF4-FFF2-40B4-BE49-F238E27FC236}">
                    <a16:creationId xmlns="" xmlns:a16="http://schemas.microsoft.com/office/drawing/2014/main" id="{352426C7-DF33-4240-8B2C-D3960B614E93}"/>
                  </a:ext>
                </a:extLst>
              </p:cNvPr>
              <p:cNvSpPr/>
              <p:nvPr/>
            </p:nvSpPr>
            <p:spPr bwMode="auto">
              <a:xfrm>
                <a:off x="6732426" y="2838649"/>
                <a:ext cx="529625" cy="529625"/>
              </a:xfrm>
              <a:custGeom>
                <a:avLst/>
                <a:gdLst>
                  <a:gd name="T0" fmla="*/ 118 w 236"/>
                  <a:gd name="T1" fmla="*/ 142 h 236"/>
                  <a:gd name="T2" fmla="*/ 142 w 236"/>
                  <a:gd name="T3" fmla="*/ 118 h 236"/>
                  <a:gd name="T4" fmla="*/ 137 w 236"/>
                  <a:gd name="T5" fmla="*/ 105 h 236"/>
                  <a:gd name="T6" fmla="*/ 118 w 236"/>
                  <a:gd name="T7" fmla="*/ 95 h 236"/>
                  <a:gd name="T8" fmla="*/ 99 w 236"/>
                  <a:gd name="T9" fmla="*/ 105 h 236"/>
                  <a:gd name="T10" fmla="*/ 94 w 236"/>
                  <a:gd name="T11" fmla="*/ 118 h 236"/>
                  <a:gd name="T12" fmla="*/ 118 w 236"/>
                  <a:gd name="T13" fmla="*/ 142 h 236"/>
                  <a:gd name="T14" fmla="*/ 170 w 236"/>
                  <a:gd name="T15" fmla="*/ 89 h 236"/>
                  <a:gd name="T16" fmla="*/ 170 w 236"/>
                  <a:gd name="T17" fmla="*/ 70 h 236"/>
                  <a:gd name="T18" fmla="*/ 170 w 236"/>
                  <a:gd name="T19" fmla="*/ 67 h 236"/>
                  <a:gd name="T20" fmla="*/ 167 w 236"/>
                  <a:gd name="T21" fmla="*/ 67 h 236"/>
                  <a:gd name="T22" fmla="*/ 147 w 236"/>
                  <a:gd name="T23" fmla="*/ 67 h 236"/>
                  <a:gd name="T24" fmla="*/ 147 w 236"/>
                  <a:gd name="T25" fmla="*/ 90 h 236"/>
                  <a:gd name="T26" fmla="*/ 170 w 236"/>
                  <a:gd name="T27" fmla="*/ 89 h 236"/>
                  <a:gd name="T28" fmla="*/ 118 w 236"/>
                  <a:gd name="T29" fmla="*/ 0 h 236"/>
                  <a:gd name="T30" fmla="*/ 0 w 236"/>
                  <a:gd name="T31" fmla="*/ 118 h 236"/>
                  <a:gd name="T32" fmla="*/ 118 w 236"/>
                  <a:gd name="T33" fmla="*/ 236 h 236"/>
                  <a:gd name="T34" fmla="*/ 236 w 236"/>
                  <a:gd name="T35" fmla="*/ 118 h 236"/>
                  <a:gd name="T36" fmla="*/ 118 w 236"/>
                  <a:gd name="T37" fmla="*/ 0 h 236"/>
                  <a:gd name="T38" fmla="*/ 185 w 236"/>
                  <a:gd name="T39" fmla="*/ 105 h 236"/>
                  <a:gd name="T40" fmla="*/ 185 w 236"/>
                  <a:gd name="T41" fmla="*/ 160 h 236"/>
                  <a:gd name="T42" fmla="*/ 159 w 236"/>
                  <a:gd name="T43" fmla="*/ 186 h 236"/>
                  <a:gd name="T44" fmla="*/ 77 w 236"/>
                  <a:gd name="T45" fmla="*/ 186 h 236"/>
                  <a:gd name="T46" fmla="*/ 51 w 236"/>
                  <a:gd name="T47" fmla="*/ 160 h 236"/>
                  <a:gd name="T48" fmla="*/ 51 w 236"/>
                  <a:gd name="T49" fmla="*/ 105 h 236"/>
                  <a:gd name="T50" fmla="*/ 51 w 236"/>
                  <a:gd name="T51" fmla="*/ 77 h 236"/>
                  <a:gd name="T52" fmla="*/ 77 w 236"/>
                  <a:gd name="T53" fmla="*/ 51 h 236"/>
                  <a:gd name="T54" fmla="*/ 159 w 236"/>
                  <a:gd name="T55" fmla="*/ 51 h 236"/>
                  <a:gd name="T56" fmla="*/ 185 w 236"/>
                  <a:gd name="T57" fmla="*/ 77 h 236"/>
                  <a:gd name="T58" fmla="*/ 185 w 236"/>
                  <a:gd name="T59" fmla="*/ 105 h 236"/>
                  <a:gd name="T60" fmla="*/ 155 w 236"/>
                  <a:gd name="T61" fmla="*/ 118 h 236"/>
                  <a:gd name="T62" fmla="*/ 118 w 236"/>
                  <a:gd name="T63" fmla="*/ 155 h 236"/>
                  <a:gd name="T64" fmla="*/ 81 w 236"/>
                  <a:gd name="T65" fmla="*/ 118 h 236"/>
                  <a:gd name="T66" fmla="*/ 84 w 236"/>
                  <a:gd name="T67" fmla="*/ 105 h 236"/>
                  <a:gd name="T68" fmla="*/ 64 w 236"/>
                  <a:gd name="T69" fmla="*/ 105 h 236"/>
                  <a:gd name="T70" fmla="*/ 64 w 236"/>
                  <a:gd name="T71" fmla="*/ 160 h 236"/>
                  <a:gd name="T72" fmla="*/ 77 w 236"/>
                  <a:gd name="T73" fmla="*/ 172 h 236"/>
                  <a:gd name="T74" fmla="*/ 159 w 236"/>
                  <a:gd name="T75" fmla="*/ 172 h 236"/>
                  <a:gd name="T76" fmla="*/ 172 w 236"/>
                  <a:gd name="T77" fmla="*/ 160 h 236"/>
                  <a:gd name="T78" fmla="*/ 172 w 236"/>
                  <a:gd name="T79" fmla="*/ 105 h 236"/>
                  <a:gd name="T80" fmla="*/ 152 w 236"/>
                  <a:gd name="T81" fmla="*/ 105 h 236"/>
                  <a:gd name="T82" fmla="*/ 155 w 236"/>
                  <a:gd name="T83" fmla="*/ 118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36" h="236">
                    <a:moveTo>
                      <a:pt x="118" y="142"/>
                    </a:moveTo>
                    <a:cubicBezTo>
                      <a:pt x="131" y="142"/>
                      <a:pt x="142" y="131"/>
                      <a:pt x="142" y="118"/>
                    </a:cubicBezTo>
                    <a:cubicBezTo>
                      <a:pt x="142" y="113"/>
                      <a:pt x="140" y="108"/>
                      <a:pt x="137" y="105"/>
                    </a:cubicBezTo>
                    <a:cubicBezTo>
                      <a:pt x="133" y="99"/>
                      <a:pt x="126" y="95"/>
                      <a:pt x="118" y="95"/>
                    </a:cubicBezTo>
                    <a:cubicBezTo>
                      <a:pt x="110" y="95"/>
                      <a:pt x="103" y="99"/>
                      <a:pt x="99" y="105"/>
                    </a:cubicBezTo>
                    <a:cubicBezTo>
                      <a:pt x="96" y="108"/>
                      <a:pt x="94" y="113"/>
                      <a:pt x="94" y="118"/>
                    </a:cubicBezTo>
                    <a:cubicBezTo>
                      <a:pt x="94" y="131"/>
                      <a:pt x="105" y="142"/>
                      <a:pt x="118" y="142"/>
                    </a:cubicBezTo>
                    <a:close/>
                    <a:moveTo>
                      <a:pt x="170" y="89"/>
                    </a:moveTo>
                    <a:cubicBezTo>
                      <a:pt x="170" y="70"/>
                      <a:pt x="170" y="70"/>
                      <a:pt x="170" y="70"/>
                    </a:cubicBezTo>
                    <a:cubicBezTo>
                      <a:pt x="170" y="67"/>
                      <a:pt x="170" y="67"/>
                      <a:pt x="170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47" y="67"/>
                      <a:pt x="147" y="67"/>
                      <a:pt x="147" y="67"/>
                    </a:cubicBezTo>
                    <a:cubicBezTo>
                      <a:pt x="147" y="90"/>
                      <a:pt x="147" y="90"/>
                      <a:pt x="147" y="90"/>
                    </a:cubicBezTo>
                    <a:lnTo>
                      <a:pt x="170" y="89"/>
                    </a:ln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85" y="105"/>
                    </a:moveTo>
                    <a:cubicBezTo>
                      <a:pt x="185" y="160"/>
                      <a:pt x="185" y="160"/>
                      <a:pt x="185" y="160"/>
                    </a:cubicBezTo>
                    <a:cubicBezTo>
                      <a:pt x="185" y="174"/>
                      <a:pt x="173" y="186"/>
                      <a:pt x="159" y="186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62" y="186"/>
                      <a:pt x="51" y="174"/>
                      <a:pt x="51" y="160"/>
                    </a:cubicBezTo>
                    <a:cubicBezTo>
                      <a:pt x="51" y="105"/>
                      <a:pt x="51" y="105"/>
                      <a:pt x="51" y="10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3"/>
                      <a:pt x="62" y="51"/>
                      <a:pt x="77" y="51"/>
                    </a:cubicBezTo>
                    <a:cubicBezTo>
                      <a:pt x="159" y="51"/>
                      <a:pt x="159" y="51"/>
                      <a:pt x="159" y="51"/>
                    </a:cubicBezTo>
                    <a:cubicBezTo>
                      <a:pt x="173" y="51"/>
                      <a:pt x="185" y="63"/>
                      <a:pt x="185" y="77"/>
                    </a:cubicBezTo>
                    <a:lnTo>
                      <a:pt x="185" y="105"/>
                    </a:lnTo>
                    <a:close/>
                    <a:moveTo>
                      <a:pt x="155" y="118"/>
                    </a:moveTo>
                    <a:cubicBezTo>
                      <a:pt x="155" y="139"/>
                      <a:pt x="138" y="155"/>
                      <a:pt x="118" y="155"/>
                    </a:cubicBezTo>
                    <a:cubicBezTo>
                      <a:pt x="98" y="155"/>
                      <a:pt x="81" y="139"/>
                      <a:pt x="81" y="118"/>
                    </a:cubicBezTo>
                    <a:cubicBezTo>
                      <a:pt x="81" y="114"/>
                      <a:pt x="82" y="109"/>
                      <a:pt x="84" y="105"/>
                    </a:cubicBezTo>
                    <a:cubicBezTo>
                      <a:pt x="64" y="105"/>
                      <a:pt x="64" y="105"/>
                      <a:pt x="64" y="105"/>
                    </a:cubicBezTo>
                    <a:cubicBezTo>
                      <a:pt x="64" y="160"/>
                      <a:pt x="64" y="160"/>
                      <a:pt x="64" y="160"/>
                    </a:cubicBezTo>
                    <a:cubicBezTo>
                      <a:pt x="64" y="167"/>
                      <a:pt x="70" y="172"/>
                      <a:pt x="77" y="172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6" y="172"/>
                      <a:pt x="172" y="167"/>
                      <a:pt x="172" y="160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52" y="105"/>
                      <a:pt x="152" y="105"/>
                      <a:pt x="152" y="105"/>
                    </a:cubicBezTo>
                    <a:cubicBezTo>
                      <a:pt x="154" y="109"/>
                      <a:pt x="155" y="114"/>
                      <a:pt x="155" y="1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7855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BB0208-1E88-4A52-A9DE-69FFDE3B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EA836B-BA45-4DF5-A5A3-0D303422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D8AF0B-AA41-4DA0-AC64-21B238FD3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e051e63-751f-40fa-9ab0-84c32ebe9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2343AA-00F6-4902-9520-95E0C18B92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9089" y="1404000"/>
            <a:ext cx="9753822" cy="4437003"/>
            <a:chOff x="1219089" y="1404000"/>
            <a:chExt cx="9753822" cy="4437003"/>
          </a:xfrm>
        </p:grpSpPr>
        <p:sp>
          <p:nvSpPr>
            <p:cNvPr id="6" name="î$ḻîḑê">
              <a:extLst>
                <a:ext uri="{FF2B5EF4-FFF2-40B4-BE49-F238E27FC236}">
                  <a16:creationId xmlns="" xmlns:a16="http://schemas.microsoft.com/office/drawing/2014/main" id="{FCB0DD96-25B1-45FE-B545-F9A1326DA6AD}"/>
                </a:ext>
              </a:extLst>
            </p:cNvPr>
            <p:cNvSpPr/>
            <p:nvPr/>
          </p:nvSpPr>
          <p:spPr bwMode="auto">
            <a:xfrm>
              <a:off x="1219089" y="2499407"/>
              <a:ext cx="2009566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Keyword</a:t>
              </a:r>
            </a:p>
          </p:txBody>
        </p:sp>
        <p:sp>
          <p:nvSpPr>
            <p:cNvPr id="7" name="íṧḻîḍe">
              <a:extLst>
                <a:ext uri="{FF2B5EF4-FFF2-40B4-BE49-F238E27FC236}">
                  <a16:creationId xmlns="" xmlns:a16="http://schemas.microsoft.com/office/drawing/2014/main" id="{5B46962F-3012-4B36-92EE-7FABFC57282C}"/>
                </a:ext>
              </a:extLst>
            </p:cNvPr>
            <p:cNvSpPr/>
            <p:nvPr/>
          </p:nvSpPr>
          <p:spPr bwMode="auto">
            <a:xfrm>
              <a:off x="1403337" y="3006118"/>
              <a:ext cx="182531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ïḑê">
              <a:extLst>
                <a:ext uri="{FF2B5EF4-FFF2-40B4-BE49-F238E27FC236}">
                  <a16:creationId xmlns="" xmlns:a16="http://schemas.microsoft.com/office/drawing/2014/main" id="{4448E4B3-2057-497F-B33A-B4BAA707F5AF}"/>
                </a:ext>
              </a:extLst>
            </p:cNvPr>
            <p:cNvSpPr/>
            <p:nvPr/>
          </p:nvSpPr>
          <p:spPr bwMode="auto">
            <a:xfrm>
              <a:off x="1220910" y="3006118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ľíde">
              <a:extLst>
                <a:ext uri="{FF2B5EF4-FFF2-40B4-BE49-F238E27FC236}">
                  <a16:creationId xmlns="" xmlns:a16="http://schemas.microsoft.com/office/drawing/2014/main" id="{51A01513-7C92-4325-8130-665AEB81BB46}"/>
                </a:ext>
              </a:extLst>
            </p:cNvPr>
            <p:cNvSpPr/>
            <p:nvPr/>
          </p:nvSpPr>
          <p:spPr bwMode="auto">
            <a:xfrm>
              <a:off x="1403337" y="5334292"/>
              <a:ext cx="1825318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0" name="îšľîdé">
              <a:extLst>
                <a:ext uri="{FF2B5EF4-FFF2-40B4-BE49-F238E27FC236}">
                  <a16:creationId xmlns="" xmlns:a16="http://schemas.microsoft.com/office/drawing/2014/main" id="{87A49828-C849-40E1-A1D2-C173EDAC84AA}"/>
                </a:ext>
              </a:extLst>
            </p:cNvPr>
            <p:cNvSpPr/>
            <p:nvPr/>
          </p:nvSpPr>
          <p:spPr bwMode="auto">
            <a:xfrm>
              <a:off x="2166497" y="5433992"/>
              <a:ext cx="298999" cy="307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1iḍê">
              <a:extLst>
                <a:ext uri="{FF2B5EF4-FFF2-40B4-BE49-F238E27FC236}">
                  <a16:creationId xmlns="" xmlns:a16="http://schemas.microsoft.com/office/drawing/2014/main" id="{FE2550F4-0C2F-47D9-8185-BF651C4DEAD2}"/>
                </a:ext>
              </a:extLst>
            </p:cNvPr>
            <p:cNvSpPr/>
            <p:nvPr/>
          </p:nvSpPr>
          <p:spPr bwMode="auto">
            <a:xfrm>
              <a:off x="3038846" y="277336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îḑê">
              <a:extLst>
                <a:ext uri="{FF2B5EF4-FFF2-40B4-BE49-F238E27FC236}">
                  <a16:creationId xmlns="" xmlns:a16="http://schemas.microsoft.com/office/drawing/2014/main" id="{FB02C872-3DBC-4179-B0BD-C113490B3CEA}"/>
                </a:ext>
              </a:extLst>
            </p:cNvPr>
            <p:cNvSpPr/>
            <p:nvPr/>
          </p:nvSpPr>
          <p:spPr bwMode="auto">
            <a:xfrm>
              <a:off x="3038846" y="2266650"/>
              <a:ext cx="2009567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1íḓè">
              <a:extLst>
                <a:ext uri="{FF2B5EF4-FFF2-40B4-BE49-F238E27FC236}">
                  <a16:creationId xmlns="" xmlns:a16="http://schemas.microsoft.com/office/drawing/2014/main" id="{40056868-E2BC-4EC7-A195-26B923A08A9A}"/>
                </a:ext>
              </a:extLst>
            </p:cNvPr>
            <p:cNvSpPr/>
            <p:nvPr/>
          </p:nvSpPr>
          <p:spPr bwMode="auto">
            <a:xfrm>
              <a:off x="3302559" y="2773361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ļîḋè">
              <a:extLst>
                <a:ext uri="{FF2B5EF4-FFF2-40B4-BE49-F238E27FC236}">
                  <a16:creationId xmlns="" xmlns:a16="http://schemas.microsoft.com/office/drawing/2014/main" id="{C5DE5F5C-0C62-4757-B3FE-9CD10EA6B93A}"/>
                </a:ext>
              </a:extLst>
            </p:cNvPr>
            <p:cNvSpPr/>
            <p:nvPr/>
          </p:nvSpPr>
          <p:spPr bwMode="auto">
            <a:xfrm>
              <a:off x="3307046" y="5080937"/>
              <a:ext cx="1746291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îslïdé">
              <a:extLst>
                <a:ext uri="{FF2B5EF4-FFF2-40B4-BE49-F238E27FC236}">
                  <a16:creationId xmlns="" xmlns:a16="http://schemas.microsoft.com/office/drawing/2014/main" id="{97C6841D-68E5-4DBF-A3BA-1B1EB3549DAB}"/>
                </a:ext>
              </a:extLst>
            </p:cNvPr>
            <p:cNvSpPr/>
            <p:nvPr/>
          </p:nvSpPr>
          <p:spPr bwMode="auto">
            <a:xfrm>
              <a:off x="4856343" y="2544822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ḷiḋe">
              <a:extLst>
                <a:ext uri="{FF2B5EF4-FFF2-40B4-BE49-F238E27FC236}">
                  <a16:creationId xmlns="" xmlns:a16="http://schemas.microsoft.com/office/drawing/2014/main" id="{848ED656-1334-4E6F-B127-CE5A893AAFC1}"/>
                </a:ext>
              </a:extLst>
            </p:cNvPr>
            <p:cNvSpPr/>
            <p:nvPr/>
          </p:nvSpPr>
          <p:spPr bwMode="auto">
            <a:xfrm>
              <a:off x="4856343" y="2038112"/>
              <a:ext cx="2009567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ŝḷiḋê">
              <a:extLst>
                <a:ext uri="{FF2B5EF4-FFF2-40B4-BE49-F238E27FC236}">
                  <a16:creationId xmlns="" xmlns:a16="http://schemas.microsoft.com/office/drawing/2014/main" id="{3129EC26-8C05-4D51-8EBE-AB9655D9054A}"/>
                </a:ext>
              </a:extLst>
            </p:cNvPr>
            <p:cNvSpPr/>
            <p:nvPr/>
          </p:nvSpPr>
          <p:spPr bwMode="auto">
            <a:xfrm>
              <a:off x="5120057" y="2544822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lîḋé">
              <a:extLst>
                <a:ext uri="{FF2B5EF4-FFF2-40B4-BE49-F238E27FC236}">
                  <a16:creationId xmlns="" xmlns:a16="http://schemas.microsoft.com/office/drawing/2014/main" id="{A8B417DC-6C86-4C4B-8875-A82B22102A5F}"/>
                </a:ext>
              </a:extLst>
            </p:cNvPr>
            <p:cNvSpPr/>
            <p:nvPr/>
          </p:nvSpPr>
          <p:spPr bwMode="auto">
            <a:xfrm>
              <a:off x="5119619" y="4854672"/>
              <a:ext cx="1746291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9" name="ïs1ïḋê">
              <a:extLst>
                <a:ext uri="{FF2B5EF4-FFF2-40B4-BE49-F238E27FC236}">
                  <a16:creationId xmlns="" xmlns:a16="http://schemas.microsoft.com/office/drawing/2014/main" id="{5DA05808-3638-492C-A7E2-B4FB1B40CC33}"/>
                </a:ext>
              </a:extLst>
            </p:cNvPr>
            <p:cNvSpPr/>
            <p:nvPr/>
          </p:nvSpPr>
          <p:spPr bwMode="auto">
            <a:xfrm>
              <a:off x="6677861" y="2290889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ṧ1îḋè">
              <a:extLst>
                <a:ext uri="{FF2B5EF4-FFF2-40B4-BE49-F238E27FC236}">
                  <a16:creationId xmlns="" xmlns:a16="http://schemas.microsoft.com/office/drawing/2014/main" id="{A2D29935-E609-4BA2-8707-5DA7958FCB45}"/>
                </a:ext>
              </a:extLst>
            </p:cNvPr>
            <p:cNvSpPr/>
            <p:nvPr/>
          </p:nvSpPr>
          <p:spPr bwMode="auto">
            <a:xfrm>
              <a:off x="6677861" y="1784178"/>
              <a:ext cx="2009567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ṣļíďê">
              <a:extLst>
                <a:ext uri="{FF2B5EF4-FFF2-40B4-BE49-F238E27FC236}">
                  <a16:creationId xmlns="" xmlns:a16="http://schemas.microsoft.com/office/drawing/2014/main" id="{8482790C-01F4-4BC7-B075-77158E014391}"/>
                </a:ext>
              </a:extLst>
            </p:cNvPr>
            <p:cNvSpPr/>
            <p:nvPr/>
          </p:nvSpPr>
          <p:spPr bwMode="auto">
            <a:xfrm>
              <a:off x="6941575" y="2290889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liḑe">
              <a:extLst>
                <a:ext uri="{FF2B5EF4-FFF2-40B4-BE49-F238E27FC236}">
                  <a16:creationId xmlns="" xmlns:a16="http://schemas.microsoft.com/office/drawing/2014/main" id="{66198319-2AD4-498A-B641-E836FF299770}"/>
                </a:ext>
              </a:extLst>
            </p:cNvPr>
            <p:cNvSpPr/>
            <p:nvPr/>
          </p:nvSpPr>
          <p:spPr bwMode="auto">
            <a:xfrm>
              <a:off x="6941136" y="4619062"/>
              <a:ext cx="1746291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3" name="îṡḻîďè">
              <a:extLst>
                <a:ext uri="{FF2B5EF4-FFF2-40B4-BE49-F238E27FC236}">
                  <a16:creationId xmlns="" xmlns:a16="http://schemas.microsoft.com/office/drawing/2014/main" id="{6EE6CC6E-BB8A-4409-AA32-AD853C81EEED}"/>
                </a:ext>
              </a:extLst>
            </p:cNvPr>
            <p:cNvSpPr/>
            <p:nvPr/>
          </p:nvSpPr>
          <p:spPr bwMode="auto">
            <a:xfrm>
              <a:off x="8490506" y="1404000"/>
              <a:ext cx="2482405" cy="722989"/>
            </a:xfrm>
            <a:prstGeom prst="rightArrow">
              <a:avLst>
                <a:gd name="adj1" fmla="val 69463"/>
                <a:gd name="adj2" fmla="val 28319"/>
              </a:avLst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ísḻîďê">
              <a:extLst>
                <a:ext uri="{FF2B5EF4-FFF2-40B4-BE49-F238E27FC236}">
                  <a16:creationId xmlns="" xmlns:a16="http://schemas.microsoft.com/office/drawing/2014/main" id="{83D89BFE-D33C-4338-ADF2-2C2A252A0C6E}"/>
                </a:ext>
              </a:extLst>
            </p:cNvPr>
            <p:cNvSpPr/>
            <p:nvPr/>
          </p:nvSpPr>
          <p:spPr bwMode="auto">
            <a:xfrm>
              <a:off x="8490498" y="201979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ľïdè">
              <a:extLst>
                <a:ext uri="{FF2B5EF4-FFF2-40B4-BE49-F238E27FC236}">
                  <a16:creationId xmlns="" xmlns:a16="http://schemas.microsoft.com/office/drawing/2014/main" id="{1D766594-7E0E-474D-9B41-6CBF6D1252A5}"/>
                </a:ext>
              </a:extLst>
            </p:cNvPr>
            <p:cNvSpPr/>
            <p:nvPr/>
          </p:nvSpPr>
          <p:spPr bwMode="auto">
            <a:xfrm>
              <a:off x="8754211" y="2019791"/>
              <a:ext cx="1750774" cy="2834889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ľíḍé">
              <a:extLst>
                <a:ext uri="{FF2B5EF4-FFF2-40B4-BE49-F238E27FC236}">
                  <a16:creationId xmlns="" xmlns:a16="http://schemas.microsoft.com/office/drawing/2014/main" id="{2EA2F46F-B16C-45CA-99CA-FDF4FA171F8E}"/>
                </a:ext>
              </a:extLst>
            </p:cNvPr>
            <p:cNvSpPr/>
            <p:nvPr/>
          </p:nvSpPr>
          <p:spPr bwMode="auto">
            <a:xfrm>
              <a:off x="8759731" y="4347961"/>
              <a:ext cx="1746291" cy="506711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íṩ1iḑe">
              <a:extLst>
                <a:ext uri="{FF2B5EF4-FFF2-40B4-BE49-F238E27FC236}">
                  <a16:creationId xmlns="" xmlns:a16="http://schemas.microsoft.com/office/drawing/2014/main" id="{8694A242-1BCF-4B2A-9326-AB48B4AE91FF}"/>
                </a:ext>
              </a:extLst>
            </p:cNvPr>
            <p:cNvSpPr/>
            <p:nvPr/>
          </p:nvSpPr>
          <p:spPr bwMode="auto">
            <a:xfrm>
              <a:off x="4021856" y="5170903"/>
              <a:ext cx="316670" cy="32677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ļiḋê">
              <a:extLst>
                <a:ext uri="{FF2B5EF4-FFF2-40B4-BE49-F238E27FC236}">
                  <a16:creationId xmlns="" xmlns:a16="http://schemas.microsoft.com/office/drawing/2014/main" id="{6092ECFA-AD20-436F-8EA8-2FD3DEC281ED}"/>
                </a:ext>
              </a:extLst>
            </p:cNvPr>
            <p:cNvSpPr/>
            <p:nvPr/>
          </p:nvSpPr>
          <p:spPr bwMode="auto">
            <a:xfrm>
              <a:off x="5828143" y="4956232"/>
              <a:ext cx="329242" cy="30359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ḻïḍe">
              <a:extLst>
                <a:ext uri="{FF2B5EF4-FFF2-40B4-BE49-F238E27FC236}">
                  <a16:creationId xmlns="" xmlns:a16="http://schemas.microsoft.com/office/drawing/2014/main" id="{0E45655C-5841-4987-9281-93307C758770}"/>
                </a:ext>
              </a:extLst>
            </p:cNvPr>
            <p:cNvSpPr/>
            <p:nvPr/>
          </p:nvSpPr>
          <p:spPr bwMode="auto">
            <a:xfrm>
              <a:off x="7695505" y="4696834"/>
              <a:ext cx="237553" cy="35116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ļîḓè">
              <a:extLst>
                <a:ext uri="{FF2B5EF4-FFF2-40B4-BE49-F238E27FC236}">
                  <a16:creationId xmlns="" xmlns:a16="http://schemas.microsoft.com/office/drawing/2014/main" id="{60E595B9-187C-4D29-B6DC-A27456135F49}"/>
                </a:ext>
              </a:extLst>
            </p:cNvPr>
            <p:cNvSpPr/>
            <p:nvPr/>
          </p:nvSpPr>
          <p:spPr bwMode="auto">
            <a:xfrm>
              <a:off x="9475242" y="4439300"/>
              <a:ext cx="315269" cy="3240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ľîḋe">
              <a:extLst>
                <a:ext uri="{FF2B5EF4-FFF2-40B4-BE49-F238E27FC236}">
                  <a16:creationId xmlns="" xmlns:a16="http://schemas.microsoft.com/office/drawing/2014/main" id="{01F6BE36-EA04-413F-9D33-84D4AD2CEE21}"/>
                </a:ext>
              </a:extLst>
            </p:cNvPr>
            <p:cNvGrpSpPr/>
            <p:nvPr/>
          </p:nvGrpSpPr>
          <p:grpSpPr>
            <a:xfrm>
              <a:off x="1403337" y="3589799"/>
              <a:ext cx="1710356" cy="1182005"/>
              <a:chOff x="1508249" y="3631398"/>
              <a:chExt cx="1710356" cy="1182005"/>
            </a:xfrm>
          </p:grpSpPr>
          <p:sp>
            <p:nvSpPr>
              <p:cNvPr id="44" name="îSḻï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5" name="îśḻí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2" name="ïṩľïḍé">
              <a:extLst>
                <a:ext uri="{FF2B5EF4-FFF2-40B4-BE49-F238E27FC236}">
                  <a16:creationId xmlns="" xmlns:a16="http://schemas.microsoft.com/office/drawing/2014/main" id="{B4A15784-386E-43CB-9E37-776D11EED93F}"/>
                </a:ext>
              </a:extLst>
            </p:cNvPr>
            <p:cNvGrpSpPr/>
            <p:nvPr/>
          </p:nvGrpSpPr>
          <p:grpSpPr>
            <a:xfrm>
              <a:off x="3342981" y="3357042"/>
              <a:ext cx="1710356" cy="1182005"/>
              <a:chOff x="1508249" y="3631398"/>
              <a:chExt cx="1710356" cy="1182005"/>
            </a:xfrm>
          </p:grpSpPr>
          <p:sp>
            <p:nvSpPr>
              <p:cNvPr id="42" name="iSļî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3" name="íṥľî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Sḻíḑè">
              <a:extLst>
                <a:ext uri="{FF2B5EF4-FFF2-40B4-BE49-F238E27FC236}">
                  <a16:creationId xmlns="" xmlns:a16="http://schemas.microsoft.com/office/drawing/2014/main" id="{40495E2F-80F9-4030-964A-C944A603B24B}"/>
                </a:ext>
              </a:extLst>
            </p:cNvPr>
            <p:cNvGrpSpPr/>
            <p:nvPr/>
          </p:nvGrpSpPr>
          <p:grpSpPr>
            <a:xfrm>
              <a:off x="5140268" y="3128503"/>
              <a:ext cx="1710356" cy="1182005"/>
              <a:chOff x="1508249" y="3631398"/>
              <a:chExt cx="1710356" cy="1182005"/>
            </a:xfrm>
          </p:grpSpPr>
          <p:sp>
            <p:nvSpPr>
              <p:cNvPr id="40" name="ísḷíď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išḷïḓ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4" name="ïşľíḑe">
              <a:extLst>
                <a:ext uri="{FF2B5EF4-FFF2-40B4-BE49-F238E27FC236}">
                  <a16:creationId xmlns="" xmlns:a16="http://schemas.microsoft.com/office/drawing/2014/main" id="{0D9355DA-7C48-4964-9C33-D109E1E5582E}"/>
                </a:ext>
              </a:extLst>
            </p:cNvPr>
            <p:cNvGrpSpPr/>
            <p:nvPr/>
          </p:nvGrpSpPr>
          <p:grpSpPr>
            <a:xfrm>
              <a:off x="6961786" y="2874570"/>
              <a:ext cx="1710356" cy="1182005"/>
              <a:chOff x="1508249" y="3631398"/>
              <a:chExt cx="1710356" cy="1182005"/>
            </a:xfrm>
          </p:grpSpPr>
          <p:sp>
            <p:nvSpPr>
              <p:cNvPr id="38" name="iṥḷiḑ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ṣļîḑ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5" name="íṥļíḓé">
              <a:extLst>
                <a:ext uri="{FF2B5EF4-FFF2-40B4-BE49-F238E27FC236}">
                  <a16:creationId xmlns="" xmlns:a16="http://schemas.microsoft.com/office/drawing/2014/main" id="{24C6417C-0901-42BD-A0E4-E2C1DACC772B}"/>
                </a:ext>
              </a:extLst>
            </p:cNvPr>
            <p:cNvGrpSpPr/>
            <p:nvPr/>
          </p:nvGrpSpPr>
          <p:grpSpPr>
            <a:xfrm>
              <a:off x="8774420" y="2603474"/>
              <a:ext cx="1710356" cy="1182005"/>
              <a:chOff x="8794164" y="2671591"/>
              <a:chExt cx="1710356" cy="1182005"/>
            </a:xfrm>
          </p:grpSpPr>
          <p:sp>
            <p:nvSpPr>
              <p:cNvPr id="36" name="îṧḻîḋ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94164" y="3059189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ïşḻî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94164" y="2671591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402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01EC64-CE30-4F53-8506-D3D11DF86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4262796"/>
            <a:chOff x="0" y="1719000"/>
            <a:chExt cx="12192000" cy="4262796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89C8CCA9-84AB-4003-B756-A6750017225B}"/>
                </a:ext>
              </a:extLst>
            </p:cNvPr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ṣľîḋê">
              <a:extLst>
                <a:ext uri="{FF2B5EF4-FFF2-40B4-BE49-F238E27FC236}">
                  <a16:creationId xmlns="" xmlns:a16="http://schemas.microsoft.com/office/drawing/2014/main" id="{618BED44-2C7A-414E-958C-A94556A4DB36}"/>
                </a:ext>
              </a:extLst>
            </p:cNvPr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lide">
              <a:extLst>
                <a:ext uri="{FF2B5EF4-FFF2-40B4-BE49-F238E27FC236}">
                  <a16:creationId xmlns="" xmlns:a16="http://schemas.microsoft.com/office/drawing/2014/main" id="{0705E33E-CEA5-4FC4-8B16-91134836C822}"/>
                </a:ext>
              </a:extLst>
            </p:cNvPr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1íďê">
              <a:extLst>
                <a:ext uri="{FF2B5EF4-FFF2-40B4-BE49-F238E27FC236}">
                  <a16:creationId xmlns="" xmlns:a16="http://schemas.microsoft.com/office/drawing/2014/main" id="{26DFBF2B-F474-440F-853C-865FD21FE40F}"/>
                </a:ext>
              </a:extLst>
            </p:cNvPr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dè">
              <a:extLst>
                <a:ext uri="{FF2B5EF4-FFF2-40B4-BE49-F238E27FC236}">
                  <a16:creationId xmlns="" xmlns:a16="http://schemas.microsoft.com/office/drawing/2014/main" id="{A05E758A-8CD4-40F8-AFD2-41FB0411CFC4}"/>
                </a:ext>
              </a:extLst>
            </p:cNvPr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íḓè">
              <a:extLst>
                <a:ext uri="{FF2B5EF4-FFF2-40B4-BE49-F238E27FC236}">
                  <a16:creationId xmlns="" xmlns:a16="http://schemas.microsoft.com/office/drawing/2014/main" id="{5C19541B-1C57-4E8A-AEB4-077F1C833BA7}"/>
                </a:ext>
              </a:extLst>
            </p:cNvPr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ļíḋê">
              <a:extLst>
                <a:ext uri="{FF2B5EF4-FFF2-40B4-BE49-F238E27FC236}">
                  <a16:creationId xmlns="" xmlns:a16="http://schemas.microsoft.com/office/drawing/2014/main" id="{DC9996AD-F7C4-4A3B-9C67-9A216869321A}"/>
                </a:ext>
              </a:extLst>
            </p:cNvPr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ṧ1iḑè">
              <a:extLst>
                <a:ext uri="{FF2B5EF4-FFF2-40B4-BE49-F238E27FC236}">
                  <a16:creationId xmlns="" xmlns:a16="http://schemas.microsoft.com/office/drawing/2014/main" id="{C87410CF-FC0C-45E3-9197-4528F65023A6}"/>
                </a:ext>
              </a:extLst>
            </p:cNvPr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41" name="ïṥļîḑe">
                <a:extLst>
                  <a:ext uri="{FF2B5EF4-FFF2-40B4-BE49-F238E27FC236}">
                    <a16:creationId xmlns="" xmlns:a16="http://schemas.microsoft.com/office/drawing/2014/main" id="{CBBB9E50-1660-4C25-A577-42B1B402C9C2}"/>
                  </a:ext>
                </a:extLst>
              </p:cNvPr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îšḷîdê">
                <a:extLst>
                  <a:ext uri="{FF2B5EF4-FFF2-40B4-BE49-F238E27FC236}">
                    <a16:creationId xmlns="" xmlns:a16="http://schemas.microsoft.com/office/drawing/2014/main" id="{7D0D7836-FFF3-47AC-B46A-F6CD88A238AE}"/>
                  </a:ext>
                </a:extLst>
              </p:cNvPr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44" name="íṧḷîḋé">
                  <a:extLst>
                    <a:ext uri="{FF2B5EF4-FFF2-40B4-BE49-F238E27FC236}">
                      <a16:creationId xmlns="" xmlns:a16="http://schemas.microsoft.com/office/drawing/2014/main" id="{28C708F8-8FDB-413C-8220-196926A49E16}"/>
                    </a:ext>
                  </a:extLst>
                </p:cNvPr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ŝḻiḓé">
                  <a:extLst>
                    <a:ext uri="{FF2B5EF4-FFF2-40B4-BE49-F238E27FC236}">
                      <a16:creationId xmlns="" xmlns:a16="http://schemas.microsoft.com/office/drawing/2014/main" id="{8AA8E202-0A24-45B5-9BA6-4B667ADC0C01}"/>
                    </a:ext>
                  </a:extLst>
                </p:cNvPr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ľiḓé">
                  <a:extLst>
                    <a:ext uri="{FF2B5EF4-FFF2-40B4-BE49-F238E27FC236}">
                      <a16:creationId xmlns="" xmlns:a16="http://schemas.microsoft.com/office/drawing/2014/main" id="{828FED10-E736-47EA-B039-A68ECCC0F09A}"/>
                    </a:ext>
                  </a:extLst>
                </p:cNvPr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şḷïde">
                  <a:extLst>
                    <a:ext uri="{FF2B5EF4-FFF2-40B4-BE49-F238E27FC236}">
                      <a16:creationId xmlns="" xmlns:a16="http://schemas.microsoft.com/office/drawing/2014/main" id="{E8AF45F1-4755-4D91-93F2-5A62F24BABEF}"/>
                    </a:ext>
                  </a:extLst>
                </p:cNvPr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ŝ1iḑè">
                  <a:extLst>
                    <a:ext uri="{FF2B5EF4-FFF2-40B4-BE49-F238E27FC236}">
                      <a16:creationId xmlns="" xmlns:a16="http://schemas.microsoft.com/office/drawing/2014/main" id="{4CB2FFE3-13A3-40CD-85C5-25A476F008AA}"/>
                    </a:ext>
                  </a:extLst>
                </p:cNvPr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íş1íḓè">
                <a:extLst>
                  <a:ext uri="{FF2B5EF4-FFF2-40B4-BE49-F238E27FC236}">
                    <a16:creationId xmlns="" xmlns:a16="http://schemas.microsoft.com/office/drawing/2014/main" id="{37DCE8A4-1916-467E-8026-2291CFFC4D18}"/>
                  </a:ext>
                </a:extLst>
              </p:cNvPr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íďe">
              <a:extLst>
                <a:ext uri="{FF2B5EF4-FFF2-40B4-BE49-F238E27FC236}">
                  <a16:creationId xmlns="" xmlns:a16="http://schemas.microsoft.com/office/drawing/2014/main" id="{F758D164-CC97-41A2-B248-F4378D8D1FC6}"/>
                </a:ext>
              </a:extLst>
            </p:cNvPr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32" name="îśľîḑe">
                <a:extLst>
                  <a:ext uri="{FF2B5EF4-FFF2-40B4-BE49-F238E27FC236}">
                    <a16:creationId xmlns="" xmlns:a16="http://schemas.microsoft.com/office/drawing/2014/main" id="{8014BDAF-FCB2-4ADB-B404-EB4682A43AED}"/>
                  </a:ext>
                </a:extLst>
              </p:cNvPr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š1ïḍé">
                <a:extLst>
                  <a:ext uri="{FF2B5EF4-FFF2-40B4-BE49-F238E27FC236}">
                    <a16:creationId xmlns="" xmlns:a16="http://schemas.microsoft.com/office/drawing/2014/main" id="{5FD6AB04-C93C-4ADD-9AA0-D0F7BC12BF71}"/>
                  </a:ext>
                </a:extLst>
              </p:cNvPr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35" name="îşlïḋé">
                  <a:extLst>
                    <a:ext uri="{FF2B5EF4-FFF2-40B4-BE49-F238E27FC236}">
                      <a16:creationId xmlns="" xmlns:a16="http://schemas.microsoft.com/office/drawing/2014/main" id="{ECE9CA2E-1514-4B40-86BA-D17D108C4325}"/>
                    </a:ext>
                  </a:extLst>
                </p:cNvPr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ḷidé">
                  <a:extLst>
                    <a:ext uri="{FF2B5EF4-FFF2-40B4-BE49-F238E27FC236}">
                      <a16:creationId xmlns="" xmlns:a16="http://schemas.microsoft.com/office/drawing/2014/main" id="{4124C679-DB56-474D-8881-C5029294208F}"/>
                    </a:ext>
                  </a:extLst>
                </p:cNvPr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ļîḋé">
                  <a:extLst>
                    <a:ext uri="{FF2B5EF4-FFF2-40B4-BE49-F238E27FC236}">
                      <a16:creationId xmlns="" xmlns:a16="http://schemas.microsoft.com/office/drawing/2014/main" id="{09B2823D-AD00-49FA-ADBF-A864D66B81A1}"/>
                    </a:ext>
                  </a:extLst>
                </p:cNvPr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ṣ1îḓé">
                  <a:extLst>
                    <a:ext uri="{FF2B5EF4-FFF2-40B4-BE49-F238E27FC236}">
                      <a16:creationId xmlns="" xmlns:a16="http://schemas.microsoft.com/office/drawing/2014/main" id="{028B9C67-BEC1-4EF5-A9D4-005B62781184}"/>
                    </a:ext>
                  </a:extLst>
                </p:cNvPr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ŝḻiḑè">
                  <a:extLst>
                    <a:ext uri="{FF2B5EF4-FFF2-40B4-BE49-F238E27FC236}">
                      <a16:creationId xmlns="" xmlns:a16="http://schemas.microsoft.com/office/drawing/2014/main" id="{A8318260-F5A6-458E-9008-578EA90F58AC}"/>
                    </a:ext>
                  </a:extLst>
                </p:cNvPr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ṧľîḋe">
                  <a:extLst>
                    <a:ext uri="{FF2B5EF4-FFF2-40B4-BE49-F238E27FC236}">
                      <a16:creationId xmlns="" xmlns:a16="http://schemas.microsoft.com/office/drawing/2014/main" id="{322B4D20-4698-4694-A09A-2CC3753644E8}"/>
                    </a:ext>
                  </a:extLst>
                </p:cNvPr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ṩļíḑe">
                <a:extLst>
                  <a:ext uri="{FF2B5EF4-FFF2-40B4-BE49-F238E27FC236}">
                    <a16:creationId xmlns="" xmlns:a16="http://schemas.microsoft.com/office/drawing/2014/main" id="{78217A6B-73C2-4FFC-B2C3-82F89E319CBA}"/>
                  </a:ext>
                </a:extLst>
              </p:cNvPr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$ļïḍè">
              <a:extLst>
                <a:ext uri="{FF2B5EF4-FFF2-40B4-BE49-F238E27FC236}">
                  <a16:creationId xmlns="" xmlns:a16="http://schemas.microsoft.com/office/drawing/2014/main" id="{CA55F2EA-8B43-4C8E-9B3A-F841BF6BF85A}"/>
                </a:ext>
              </a:extLst>
            </p:cNvPr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24" name="î$ḻíde">
                <a:extLst>
                  <a:ext uri="{FF2B5EF4-FFF2-40B4-BE49-F238E27FC236}">
                    <a16:creationId xmlns="" xmlns:a16="http://schemas.microsoft.com/office/drawing/2014/main" id="{578255F0-872A-4835-B1FE-778B3E743A90}"/>
                  </a:ext>
                </a:extLst>
              </p:cNvPr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îṩḻiḋè">
                <a:extLst>
                  <a:ext uri="{FF2B5EF4-FFF2-40B4-BE49-F238E27FC236}">
                    <a16:creationId xmlns="" xmlns:a16="http://schemas.microsoft.com/office/drawing/2014/main" id="{A5F7E75E-0436-4794-B7F4-DA3A6EE0BC17}"/>
                  </a:ext>
                </a:extLst>
              </p:cNvPr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27" name="îş1ïdê">
                  <a:extLst>
                    <a:ext uri="{FF2B5EF4-FFF2-40B4-BE49-F238E27FC236}">
                      <a16:creationId xmlns="" xmlns:a16="http://schemas.microsoft.com/office/drawing/2014/main" id="{86B36CEE-BF49-4133-B353-6B9C3E9BB5A8}"/>
                    </a:ext>
                  </a:extLst>
                </p:cNvPr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îḍè">
                  <a:extLst>
                    <a:ext uri="{FF2B5EF4-FFF2-40B4-BE49-F238E27FC236}">
                      <a16:creationId xmlns="" xmlns:a16="http://schemas.microsoft.com/office/drawing/2014/main" id="{D91A14A4-9E32-4BAF-BE76-A28644B8BACA}"/>
                    </a:ext>
                  </a:extLst>
                </p:cNvPr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íde">
                  <a:extLst>
                    <a:ext uri="{FF2B5EF4-FFF2-40B4-BE49-F238E27FC236}">
                      <a16:creationId xmlns="" xmlns:a16="http://schemas.microsoft.com/office/drawing/2014/main" id="{3C8105FB-BF34-474D-810E-C67827927804}"/>
                    </a:ext>
                  </a:extLst>
                </p:cNvPr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íḓé">
                  <a:extLst>
                    <a:ext uri="{FF2B5EF4-FFF2-40B4-BE49-F238E27FC236}">
                      <a16:creationId xmlns="" xmlns:a16="http://schemas.microsoft.com/office/drawing/2014/main" id="{CBCFEB5E-F01D-49E3-8FB3-74A890A1AB65}"/>
                    </a:ext>
                  </a:extLst>
                </p:cNvPr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dé">
                  <a:extLst>
                    <a:ext uri="{FF2B5EF4-FFF2-40B4-BE49-F238E27FC236}">
                      <a16:creationId xmlns="" xmlns:a16="http://schemas.microsoft.com/office/drawing/2014/main" id="{278C7E5A-AB84-460C-919D-3DD52A700912}"/>
                    </a:ext>
                  </a:extLst>
                </p:cNvPr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sḷîḍé">
                <a:extLst>
                  <a:ext uri="{FF2B5EF4-FFF2-40B4-BE49-F238E27FC236}">
                    <a16:creationId xmlns="" xmlns:a16="http://schemas.microsoft.com/office/drawing/2014/main" id="{77DD9898-0D59-4FEB-B5A8-4919A928CE6A}"/>
                  </a:ext>
                </a:extLst>
              </p:cNvPr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sḷíḑ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51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ṡ1iḑè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51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ïslîḋ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4374041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$líď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4374042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ïSḻîḓe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996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sḻíd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996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</a:pP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FEB4EE5-61C5-4BDA-9466-2335AA317985}"/>
                </a:ext>
              </a:extLst>
            </p:cNvPr>
            <p:cNvCxnSpPr/>
            <p:nvPr/>
          </p:nvCxnSpPr>
          <p:spPr>
            <a:xfrm>
              <a:off x="42853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AC6DB21B-ECC9-42FA-8AD4-CB6B79DA8476}"/>
                </a:ext>
              </a:extLst>
            </p:cNvPr>
            <p:cNvCxnSpPr/>
            <p:nvPr/>
          </p:nvCxnSpPr>
          <p:spPr>
            <a:xfrm>
              <a:off x="79078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65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AE5D2A0-FAF5-4A01-98A4-8EF68066B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778200B-DDE0-47F8-8908-A4D4A84D4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847B260-B8C0-4108-BBB8-BD861DFD9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7ac140ee-3309-4d33-a4be-3b6a25e000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B9CD832-6DEF-44E4-BAEE-BC3EEA035B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224000"/>
            <a:ext cx="10853955" cy="4820978"/>
            <a:chOff x="673100" y="1224000"/>
            <a:chExt cx="10853955" cy="4820978"/>
          </a:xfrm>
        </p:grpSpPr>
        <p:grpSp>
          <p:nvGrpSpPr>
            <p:cNvPr id="6" name="îšľïḑê">
              <a:extLst>
                <a:ext uri="{FF2B5EF4-FFF2-40B4-BE49-F238E27FC236}">
                  <a16:creationId xmlns="" xmlns:a16="http://schemas.microsoft.com/office/drawing/2014/main" id="{0D5DDAFD-88F1-431A-A692-A802627F9A0E}"/>
                </a:ext>
              </a:extLst>
            </p:cNvPr>
            <p:cNvGrpSpPr/>
            <p:nvPr/>
          </p:nvGrpSpPr>
          <p:grpSpPr>
            <a:xfrm>
              <a:off x="4671114" y="2209605"/>
              <a:ext cx="2849772" cy="2849768"/>
              <a:chOff x="4623108" y="2367383"/>
              <a:chExt cx="2849772" cy="2849768"/>
            </a:xfrm>
          </p:grpSpPr>
          <p:sp>
            <p:nvSpPr>
              <p:cNvPr id="54" name="ï$ḷíďè">
                <a:extLst>
                  <a:ext uri="{FF2B5EF4-FFF2-40B4-BE49-F238E27FC236}">
                    <a16:creationId xmlns="" xmlns:a16="http://schemas.microsoft.com/office/drawing/2014/main" id="{962FBEE9-0361-475B-BCF9-9353ADE7B8F2}"/>
                  </a:ext>
                </a:extLst>
              </p:cNvPr>
              <p:cNvSpPr/>
              <p:nvPr/>
            </p:nvSpPr>
            <p:spPr>
              <a:xfrm>
                <a:off x="4623108" y="2367383"/>
                <a:ext cx="2849772" cy="2849768"/>
              </a:xfrm>
              <a:prstGeom prst="ellipse">
                <a:avLst/>
              </a:prstGeom>
              <a:noFill/>
              <a:ln w="31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şļiḑe">
                <a:extLst>
                  <a:ext uri="{FF2B5EF4-FFF2-40B4-BE49-F238E27FC236}">
                    <a16:creationId xmlns="" xmlns:a16="http://schemas.microsoft.com/office/drawing/2014/main" id="{C9BBCECC-2C36-4D1C-9F81-B62173D19127}"/>
                  </a:ext>
                </a:extLst>
              </p:cNvPr>
              <p:cNvSpPr/>
              <p:nvPr/>
            </p:nvSpPr>
            <p:spPr bwMode="auto">
              <a:xfrm>
                <a:off x="4999371" y="2782746"/>
                <a:ext cx="2097247" cy="2019043"/>
              </a:xfrm>
              <a:custGeom>
                <a:avLst/>
                <a:gdLst/>
                <a:ahLst/>
                <a:cxnLst>
                  <a:cxn ang="0">
                    <a:pos x="275" y="12"/>
                  </a:cxn>
                  <a:cxn ang="0">
                    <a:pos x="297" y="7"/>
                  </a:cxn>
                  <a:cxn ang="0">
                    <a:pos x="237" y="26"/>
                  </a:cxn>
                  <a:cxn ang="0">
                    <a:pos x="731" y="474"/>
                  </a:cxn>
                  <a:cxn ang="0">
                    <a:pos x="724" y="482"/>
                  </a:cxn>
                  <a:cxn ang="0">
                    <a:pos x="470" y="13"/>
                  </a:cxn>
                  <a:cxn ang="0">
                    <a:pos x="454" y="10"/>
                  </a:cxn>
                  <a:cxn ang="0">
                    <a:pos x="470" y="32"/>
                  </a:cxn>
                  <a:cxn ang="0">
                    <a:pos x="475" y="26"/>
                  </a:cxn>
                  <a:cxn ang="0">
                    <a:pos x="432" y="9"/>
                  </a:cxn>
                  <a:cxn ang="0">
                    <a:pos x="423" y="8"/>
                  </a:cxn>
                  <a:cxn ang="0">
                    <a:pos x="397" y="9"/>
                  </a:cxn>
                  <a:cxn ang="0">
                    <a:pos x="386" y="10"/>
                  </a:cxn>
                  <a:cxn ang="0">
                    <a:pos x="390" y="18"/>
                  </a:cxn>
                  <a:cxn ang="0">
                    <a:pos x="538" y="408"/>
                  </a:cxn>
                  <a:cxn ang="0">
                    <a:pos x="730" y="264"/>
                  </a:cxn>
                  <a:cxn ang="0">
                    <a:pos x="478" y="71"/>
                  </a:cxn>
                  <a:cxn ang="0">
                    <a:pos x="418" y="50"/>
                  </a:cxn>
                  <a:cxn ang="0">
                    <a:pos x="363" y="88"/>
                  </a:cxn>
                  <a:cxn ang="0">
                    <a:pos x="418" y="83"/>
                  </a:cxn>
                  <a:cxn ang="0">
                    <a:pos x="389" y="134"/>
                  </a:cxn>
                  <a:cxn ang="0">
                    <a:pos x="366" y="141"/>
                  </a:cxn>
                  <a:cxn ang="0">
                    <a:pos x="283" y="212"/>
                  </a:cxn>
                  <a:cxn ang="0">
                    <a:pos x="375" y="215"/>
                  </a:cxn>
                  <a:cxn ang="0">
                    <a:pos x="451" y="261"/>
                  </a:cxn>
                  <a:cxn ang="0">
                    <a:pos x="492" y="285"/>
                  </a:cxn>
                  <a:cxn ang="0">
                    <a:pos x="500" y="23"/>
                  </a:cxn>
                  <a:cxn ang="0">
                    <a:pos x="512" y="40"/>
                  </a:cxn>
                  <a:cxn ang="0">
                    <a:pos x="514" y="62"/>
                  </a:cxn>
                  <a:cxn ang="0">
                    <a:pos x="671" y="360"/>
                  </a:cxn>
                  <a:cxn ang="0">
                    <a:pos x="733" y="432"/>
                  </a:cxn>
                  <a:cxn ang="0">
                    <a:pos x="314" y="123"/>
                  </a:cxn>
                  <a:cxn ang="0">
                    <a:pos x="291" y="165"/>
                  </a:cxn>
                  <a:cxn ang="0">
                    <a:pos x="288" y="153"/>
                  </a:cxn>
                  <a:cxn ang="0">
                    <a:pos x="460" y="297"/>
                  </a:cxn>
                  <a:cxn ang="0">
                    <a:pos x="364" y="533"/>
                  </a:cxn>
                  <a:cxn ang="0">
                    <a:pos x="48" y="434"/>
                  </a:cxn>
                  <a:cxn ang="0">
                    <a:pos x="126" y="647"/>
                  </a:cxn>
                  <a:cxn ang="0">
                    <a:pos x="166" y="674"/>
                  </a:cxn>
                  <a:cxn ang="0">
                    <a:pos x="11" y="348"/>
                  </a:cxn>
                  <a:cxn ang="0">
                    <a:pos x="290" y="70"/>
                  </a:cxn>
                  <a:cxn ang="0">
                    <a:pos x="88" y="161"/>
                  </a:cxn>
                  <a:cxn ang="0">
                    <a:pos x="351" y="3"/>
                  </a:cxn>
                  <a:cxn ang="0">
                    <a:pos x="352" y="1"/>
                  </a:cxn>
                  <a:cxn ang="0">
                    <a:pos x="347" y="1"/>
                  </a:cxn>
                  <a:cxn ang="0">
                    <a:pos x="341" y="2"/>
                  </a:cxn>
                  <a:cxn ang="0">
                    <a:pos x="322" y="4"/>
                  </a:cxn>
                  <a:cxn ang="0">
                    <a:pos x="281" y="13"/>
                  </a:cxn>
                  <a:cxn ang="0">
                    <a:pos x="270" y="17"/>
                  </a:cxn>
                  <a:cxn ang="0">
                    <a:pos x="242" y="33"/>
                  </a:cxn>
                  <a:cxn ang="0">
                    <a:pos x="175" y="96"/>
                  </a:cxn>
                  <a:cxn ang="0">
                    <a:pos x="299" y="35"/>
                  </a:cxn>
                  <a:cxn ang="0">
                    <a:pos x="351" y="0"/>
                  </a:cxn>
                  <a:cxn ang="0">
                    <a:pos x="330" y="2"/>
                  </a:cxn>
                  <a:cxn ang="0">
                    <a:pos x="271" y="14"/>
                  </a:cxn>
                  <a:cxn ang="0">
                    <a:pos x="319" y="3"/>
                  </a:cxn>
                  <a:cxn ang="0">
                    <a:pos x="186" y="52"/>
                  </a:cxn>
                  <a:cxn ang="0">
                    <a:pos x="208" y="42"/>
                  </a:cxn>
                  <a:cxn ang="0">
                    <a:pos x="179" y="53"/>
                  </a:cxn>
                  <a:cxn ang="0">
                    <a:pos x="193" y="48"/>
                  </a:cxn>
                  <a:cxn ang="0">
                    <a:pos x="108" y="138"/>
                  </a:cxn>
                  <a:cxn ang="0">
                    <a:pos x="86" y="134"/>
                  </a:cxn>
                  <a:cxn ang="0">
                    <a:pos x="66" y="186"/>
                  </a:cxn>
                </a:cxnLst>
                <a:rect l="0" t="0" r="r" b="b"/>
                <a:pathLst>
                  <a:path w="746" h="719">
                    <a:moveTo>
                      <a:pt x="713" y="218"/>
                    </a:moveTo>
                    <a:cubicBezTo>
                      <a:pt x="709" y="210"/>
                      <a:pt x="709" y="210"/>
                      <a:pt x="709" y="210"/>
                    </a:cubicBezTo>
                    <a:cubicBezTo>
                      <a:pt x="711" y="213"/>
                      <a:pt x="712" y="216"/>
                      <a:pt x="713" y="218"/>
                    </a:cubicBezTo>
                    <a:cubicBezTo>
                      <a:pt x="713" y="218"/>
                      <a:pt x="713" y="218"/>
                      <a:pt x="713" y="218"/>
                    </a:cubicBezTo>
                    <a:moveTo>
                      <a:pt x="709" y="210"/>
                    </a:moveTo>
                    <a:cubicBezTo>
                      <a:pt x="706" y="203"/>
                      <a:pt x="701" y="194"/>
                      <a:pt x="697" y="187"/>
                    </a:cubicBezTo>
                    <a:cubicBezTo>
                      <a:pt x="697" y="186"/>
                      <a:pt x="697" y="186"/>
                      <a:pt x="697" y="186"/>
                    </a:cubicBezTo>
                    <a:cubicBezTo>
                      <a:pt x="702" y="195"/>
                      <a:pt x="704" y="199"/>
                      <a:pt x="709" y="210"/>
                    </a:cubicBezTo>
                    <a:cubicBezTo>
                      <a:pt x="709" y="210"/>
                      <a:pt x="709" y="210"/>
                      <a:pt x="709" y="210"/>
                    </a:cubicBezTo>
                    <a:moveTo>
                      <a:pt x="696" y="186"/>
                    </a:moveTo>
                    <a:cubicBezTo>
                      <a:pt x="697" y="186"/>
                      <a:pt x="697" y="186"/>
                      <a:pt x="697" y="186"/>
                    </a:cubicBezTo>
                    <a:cubicBezTo>
                      <a:pt x="697" y="187"/>
                      <a:pt x="697" y="187"/>
                      <a:pt x="697" y="187"/>
                    </a:cubicBezTo>
                    <a:cubicBezTo>
                      <a:pt x="697" y="186"/>
                      <a:pt x="697" y="186"/>
                      <a:pt x="696" y="186"/>
                    </a:cubicBezTo>
                    <a:moveTo>
                      <a:pt x="746" y="352"/>
                    </a:moveTo>
                    <a:cubicBezTo>
                      <a:pt x="745" y="351"/>
                      <a:pt x="745" y="350"/>
                      <a:pt x="745" y="348"/>
                    </a:cubicBezTo>
                    <a:cubicBezTo>
                      <a:pt x="745" y="350"/>
                      <a:pt x="745" y="351"/>
                      <a:pt x="746" y="352"/>
                    </a:cubicBezTo>
                    <a:cubicBezTo>
                      <a:pt x="746" y="352"/>
                      <a:pt x="746" y="352"/>
                      <a:pt x="746" y="352"/>
                    </a:cubicBezTo>
                    <a:moveTo>
                      <a:pt x="745" y="347"/>
                    </a:moveTo>
                    <a:cubicBezTo>
                      <a:pt x="745" y="346"/>
                      <a:pt x="745" y="344"/>
                      <a:pt x="745" y="343"/>
                    </a:cubicBezTo>
                    <a:cubicBezTo>
                      <a:pt x="745" y="345"/>
                      <a:pt x="745" y="347"/>
                      <a:pt x="745" y="348"/>
                    </a:cubicBezTo>
                    <a:cubicBezTo>
                      <a:pt x="745" y="348"/>
                      <a:pt x="745" y="348"/>
                      <a:pt x="745" y="347"/>
                    </a:cubicBezTo>
                    <a:moveTo>
                      <a:pt x="743" y="327"/>
                    </a:moveTo>
                    <a:cubicBezTo>
                      <a:pt x="743" y="321"/>
                      <a:pt x="743" y="321"/>
                      <a:pt x="743" y="321"/>
                    </a:cubicBezTo>
                    <a:cubicBezTo>
                      <a:pt x="743" y="324"/>
                      <a:pt x="743" y="326"/>
                      <a:pt x="743" y="329"/>
                    </a:cubicBezTo>
                    <a:cubicBezTo>
                      <a:pt x="743" y="328"/>
                      <a:pt x="743" y="327"/>
                      <a:pt x="743" y="327"/>
                    </a:cubicBezTo>
                    <a:moveTo>
                      <a:pt x="309" y="4"/>
                    </a:moveTo>
                    <a:cubicBezTo>
                      <a:pt x="309" y="5"/>
                      <a:pt x="309" y="5"/>
                      <a:pt x="309" y="5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12" y="4"/>
                      <a:pt x="311" y="4"/>
                      <a:pt x="309" y="4"/>
                    </a:cubicBezTo>
                    <a:moveTo>
                      <a:pt x="307" y="5"/>
                    </a:moveTo>
                    <a:cubicBezTo>
                      <a:pt x="304" y="5"/>
                      <a:pt x="304" y="5"/>
                      <a:pt x="304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6" y="5"/>
                      <a:pt x="306" y="5"/>
                      <a:pt x="307" y="5"/>
                    </a:cubicBezTo>
                    <a:moveTo>
                      <a:pt x="259" y="17"/>
                    </a:moveTo>
                    <a:cubicBezTo>
                      <a:pt x="259" y="17"/>
                      <a:pt x="258" y="17"/>
                      <a:pt x="258" y="17"/>
                    </a:cubicBezTo>
                    <a:cubicBezTo>
                      <a:pt x="258" y="17"/>
                      <a:pt x="259" y="17"/>
                      <a:pt x="259" y="17"/>
                    </a:cubicBezTo>
                    <a:moveTo>
                      <a:pt x="266" y="15"/>
                    </a:moveTo>
                    <a:cubicBezTo>
                      <a:pt x="267" y="14"/>
                      <a:pt x="267" y="14"/>
                      <a:pt x="268" y="14"/>
                    </a:cubicBezTo>
                    <a:cubicBezTo>
                      <a:pt x="268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6" y="15"/>
                    </a:cubicBezTo>
                    <a:moveTo>
                      <a:pt x="269" y="14"/>
                    </a:move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67" y="14"/>
                      <a:pt x="267" y="14"/>
                      <a:pt x="266" y="15"/>
                    </a:cubicBezTo>
                    <a:cubicBezTo>
                      <a:pt x="269" y="14"/>
                      <a:pt x="269" y="14"/>
                      <a:pt x="269" y="14"/>
                    </a:cubicBezTo>
                    <a:moveTo>
                      <a:pt x="267" y="14"/>
                    </a:moveTo>
                    <a:cubicBezTo>
                      <a:pt x="268" y="14"/>
                      <a:pt x="268" y="14"/>
                      <a:pt x="268" y="14"/>
                    </a:cubicBezTo>
                    <a:cubicBezTo>
                      <a:pt x="269" y="14"/>
                      <a:pt x="269" y="14"/>
                      <a:pt x="270" y="13"/>
                    </a:cubicBezTo>
                    <a:cubicBezTo>
                      <a:pt x="269" y="14"/>
                      <a:pt x="268" y="14"/>
                      <a:pt x="268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moveTo>
                      <a:pt x="270" y="13"/>
                    </a:moveTo>
                    <a:cubicBezTo>
                      <a:pt x="274" y="12"/>
                      <a:pt x="274" y="12"/>
                      <a:pt x="274" y="12"/>
                    </a:cubicBezTo>
                    <a:cubicBezTo>
                      <a:pt x="274" y="12"/>
                      <a:pt x="274" y="12"/>
                      <a:pt x="274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5" y="12"/>
                      <a:pt x="275" y="12"/>
                      <a:pt x="275" y="12"/>
                    </a:cubicBezTo>
                    <a:cubicBezTo>
                      <a:pt x="273" y="13"/>
                      <a:pt x="272" y="13"/>
                      <a:pt x="270" y="13"/>
                    </a:cubicBezTo>
                    <a:cubicBezTo>
                      <a:pt x="269" y="14"/>
                      <a:pt x="269" y="14"/>
                      <a:pt x="268" y="14"/>
                    </a:cubicBezTo>
                    <a:cubicBezTo>
                      <a:pt x="270" y="13"/>
                      <a:pt x="270" y="13"/>
                      <a:pt x="270" y="13"/>
                    </a:cubicBezTo>
                    <a:moveTo>
                      <a:pt x="279" y="11"/>
                    </a:moveTo>
                    <a:cubicBezTo>
                      <a:pt x="279" y="11"/>
                      <a:pt x="279" y="11"/>
                      <a:pt x="279" y="11"/>
                    </a:cubicBezTo>
                    <a:cubicBezTo>
                      <a:pt x="280" y="11"/>
                      <a:pt x="281" y="11"/>
                      <a:pt x="281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3" y="10"/>
                      <a:pt x="283" y="10"/>
                      <a:pt x="283" y="10"/>
                    </a:cubicBezTo>
                    <a:cubicBezTo>
                      <a:pt x="282" y="10"/>
                      <a:pt x="281" y="10"/>
                      <a:pt x="280" y="11"/>
                    </a:cubicBezTo>
                    <a:cubicBezTo>
                      <a:pt x="280" y="11"/>
                      <a:pt x="280" y="11"/>
                      <a:pt x="280" y="11"/>
                    </a:cubicBezTo>
                    <a:cubicBezTo>
                      <a:pt x="279" y="11"/>
                      <a:pt x="279" y="11"/>
                      <a:pt x="279" y="11"/>
                    </a:cubicBezTo>
                    <a:moveTo>
                      <a:pt x="286" y="9"/>
                    </a:moveTo>
                    <a:cubicBezTo>
                      <a:pt x="287" y="9"/>
                      <a:pt x="287" y="9"/>
                      <a:pt x="287" y="9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moveTo>
                      <a:pt x="293" y="8"/>
                    </a:moveTo>
                    <a:cubicBezTo>
                      <a:pt x="294" y="7"/>
                      <a:pt x="294" y="7"/>
                      <a:pt x="294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2" y="8"/>
                      <a:pt x="292" y="8"/>
                    </a:cubicBezTo>
                    <a:cubicBezTo>
                      <a:pt x="292" y="8"/>
                      <a:pt x="291" y="8"/>
                      <a:pt x="291" y="8"/>
                    </a:cubicBezTo>
                    <a:cubicBezTo>
                      <a:pt x="293" y="8"/>
                      <a:pt x="293" y="8"/>
                      <a:pt x="293" y="8"/>
                    </a:cubicBezTo>
                    <a:moveTo>
                      <a:pt x="298" y="7"/>
                    </a:move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8" y="7"/>
                      <a:pt x="298" y="7"/>
                      <a:pt x="298" y="7"/>
                    </a:cubicBezTo>
                    <a:moveTo>
                      <a:pt x="309" y="5"/>
                    </a:moveTo>
                    <a:cubicBezTo>
                      <a:pt x="314" y="4"/>
                      <a:pt x="314" y="4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4" y="4"/>
                      <a:pt x="313" y="4"/>
                      <a:pt x="312" y="4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08" y="5"/>
                      <a:pt x="308" y="5"/>
                      <a:pt x="308" y="5"/>
                    </a:cubicBezTo>
                    <a:cubicBezTo>
                      <a:pt x="309" y="5"/>
                      <a:pt x="309" y="5"/>
                      <a:pt x="309" y="5"/>
                    </a:cubicBezTo>
                    <a:moveTo>
                      <a:pt x="315" y="4"/>
                    </a:move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4"/>
                      <a:pt x="315" y="4"/>
                      <a:pt x="315" y="4"/>
                    </a:cubicBezTo>
                    <a:moveTo>
                      <a:pt x="295" y="7"/>
                    </a:moveTo>
                    <a:cubicBezTo>
                      <a:pt x="295" y="7"/>
                      <a:pt x="295" y="7"/>
                      <a:pt x="295" y="7"/>
                    </a:cubicBezTo>
                    <a:cubicBezTo>
                      <a:pt x="295" y="7"/>
                      <a:pt x="295" y="7"/>
                      <a:pt x="294" y="8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95" y="7"/>
                    </a:moveTo>
                    <a:cubicBezTo>
                      <a:pt x="296" y="7"/>
                      <a:pt x="296" y="7"/>
                      <a:pt x="296" y="7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301" y="6"/>
                      <a:pt x="301" y="6"/>
                      <a:pt x="301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2" y="6"/>
                      <a:pt x="300" y="6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5" y="7"/>
                      <a:pt x="295" y="7"/>
                      <a:pt x="295" y="7"/>
                    </a:cubicBezTo>
                    <a:moveTo>
                      <a:pt x="2" y="405"/>
                    </a:move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6"/>
                      <a:pt x="2" y="406"/>
                      <a:pt x="2" y="406"/>
                    </a:cubicBezTo>
                    <a:cubicBezTo>
                      <a:pt x="2" y="405"/>
                      <a:pt x="2" y="405"/>
                      <a:pt x="2" y="405"/>
                    </a:cubicBezTo>
                    <a:moveTo>
                      <a:pt x="2" y="404"/>
                    </a:moveTo>
                    <a:cubicBezTo>
                      <a:pt x="2" y="403"/>
                      <a:pt x="2" y="402"/>
                      <a:pt x="1" y="401"/>
                    </a:cubicBezTo>
                    <a:cubicBezTo>
                      <a:pt x="2" y="401"/>
                      <a:pt x="2" y="401"/>
                      <a:pt x="2" y="402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4"/>
                      <a:pt x="2" y="404"/>
                      <a:pt x="2" y="404"/>
                    </a:cubicBezTo>
                    <a:moveTo>
                      <a:pt x="1" y="383"/>
                    </a:moveTo>
                    <a:cubicBezTo>
                      <a:pt x="1" y="385"/>
                      <a:pt x="1" y="386"/>
                      <a:pt x="1" y="388"/>
                    </a:cubicBezTo>
                    <a:cubicBezTo>
                      <a:pt x="1" y="392"/>
                      <a:pt x="1" y="395"/>
                      <a:pt x="1" y="398"/>
                    </a:cubicBezTo>
                    <a:cubicBezTo>
                      <a:pt x="1" y="399"/>
                      <a:pt x="1" y="399"/>
                      <a:pt x="1" y="399"/>
                    </a:cubicBezTo>
                    <a:cubicBezTo>
                      <a:pt x="1" y="394"/>
                      <a:pt x="1" y="388"/>
                      <a:pt x="1" y="383"/>
                    </a:cubicBezTo>
                    <a:moveTo>
                      <a:pt x="23" y="243"/>
                    </a:moveTo>
                    <a:cubicBezTo>
                      <a:pt x="24" y="240"/>
                      <a:pt x="26" y="236"/>
                      <a:pt x="27" y="232"/>
                    </a:cubicBezTo>
                    <a:cubicBezTo>
                      <a:pt x="26" y="235"/>
                      <a:pt x="25" y="237"/>
                      <a:pt x="25" y="239"/>
                    </a:cubicBezTo>
                    <a:cubicBezTo>
                      <a:pt x="23" y="243"/>
                      <a:pt x="23" y="243"/>
                      <a:pt x="23" y="243"/>
                    </a:cubicBezTo>
                    <a:cubicBezTo>
                      <a:pt x="23" y="243"/>
                      <a:pt x="23" y="243"/>
                      <a:pt x="23" y="243"/>
                    </a:cubicBezTo>
                    <a:moveTo>
                      <a:pt x="33" y="217"/>
                    </a:moveTo>
                    <a:cubicBezTo>
                      <a:pt x="33" y="218"/>
                      <a:pt x="33" y="218"/>
                      <a:pt x="33" y="219"/>
                    </a:cubicBezTo>
                    <a:cubicBezTo>
                      <a:pt x="31" y="224"/>
                      <a:pt x="29" y="228"/>
                      <a:pt x="27" y="232"/>
                    </a:cubicBezTo>
                    <a:cubicBezTo>
                      <a:pt x="26" y="236"/>
                      <a:pt x="24" y="240"/>
                      <a:pt x="23" y="243"/>
                    </a:cubicBezTo>
                    <a:cubicBezTo>
                      <a:pt x="27" y="232"/>
                      <a:pt x="29" y="227"/>
                      <a:pt x="33" y="217"/>
                    </a:cubicBezTo>
                    <a:moveTo>
                      <a:pt x="33" y="217"/>
                    </a:moveTo>
                    <a:cubicBezTo>
                      <a:pt x="33" y="217"/>
                      <a:pt x="33" y="217"/>
                      <a:pt x="33" y="217"/>
                    </a:cubicBezTo>
                    <a:cubicBezTo>
                      <a:pt x="33" y="218"/>
                      <a:pt x="33" y="218"/>
                      <a:pt x="33" y="218"/>
                    </a:cubicBezTo>
                    <a:cubicBezTo>
                      <a:pt x="33" y="219"/>
                      <a:pt x="33" y="219"/>
                      <a:pt x="33" y="219"/>
                    </a:cubicBezTo>
                    <a:cubicBezTo>
                      <a:pt x="33" y="218"/>
                      <a:pt x="33" y="218"/>
                      <a:pt x="33" y="217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8" y="189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47" y="190"/>
                    </a:moveTo>
                    <a:cubicBezTo>
                      <a:pt x="47" y="190"/>
                      <a:pt x="48" y="189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52" y="181"/>
                      <a:pt x="55" y="177"/>
                      <a:pt x="59" y="170"/>
                    </a:cubicBezTo>
                    <a:cubicBezTo>
                      <a:pt x="55" y="176"/>
                      <a:pt x="52" y="182"/>
                      <a:pt x="48" y="188"/>
                    </a:cubicBezTo>
                    <a:cubicBezTo>
                      <a:pt x="48" y="189"/>
                      <a:pt x="47" y="190"/>
                      <a:pt x="47" y="190"/>
                    </a:cubicBezTo>
                    <a:cubicBezTo>
                      <a:pt x="47" y="190"/>
                      <a:pt x="47" y="190"/>
                      <a:pt x="47" y="190"/>
                    </a:cubicBezTo>
                    <a:moveTo>
                      <a:pt x="135" y="87"/>
                    </a:moveTo>
                    <a:cubicBezTo>
                      <a:pt x="136" y="86"/>
                      <a:pt x="136" y="85"/>
                      <a:pt x="137" y="85"/>
                    </a:cubicBezTo>
                    <a:cubicBezTo>
                      <a:pt x="138" y="84"/>
                      <a:pt x="139" y="83"/>
                      <a:pt x="140" y="82"/>
                    </a:cubicBezTo>
                    <a:cubicBezTo>
                      <a:pt x="140" y="82"/>
                      <a:pt x="140" y="82"/>
                      <a:pt x="140" y="82"/>
                    </a:cubicBezTo>
                    <a:cubicBezTo>
                      <a:pt x="138" y="83"/>
                      <a:pt x="138" y="83"/>
                      <a:pt x="138" y="83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4" y="87"/>
                      <a:pt x="134" y="87"/>
                      <a:pt x="134" y="87"/>
                    </a:cubicBezTo>
                    <a:cubicBezTo>
                      <a:pt x="135" y="87"/>
                      <a:pt x="135" y="87"/>
                      <a:pt x="135" y="87"/>
                    </a:cubicBezTo>
                    <a:moveTo>
                      <a:pt x="140" y="81"/>
                    </a:moveTo>
                    <a:cubicBezTo>
                      <a:pt x="141" y="81"/>
                      <a:pt x="141" y="81"/>
                      <a:pt x="141" y="81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40" y="81"/>
                      <a:pt x="137" y="83"/>
                      <a:pt x="137" y="84"/>
                    </a:cubicBezTo>
                    <a:cubicBezTo>
                      <a:pt x="137" y="84"/>
                      <a:pt x="139" y="82"/>
                      <a:pt x="140" y="81"/>
                    </a:cubicBezTo>
                    <a:moveTo>
                      <a:pt x="231" y="28"/>
                    </a:moveTo>
                    <a:cubicBezTo>
                      <a:pt x="233" y="28"/>
                      <a:pt x="233" y="28"/>
                      <a:pt x="233" y="28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7" y="26"/>
                      <a:pt x="237" y="26"/>
                      <a:pt x="237" y="26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8"/>
                      <a:pt x="231" y="28"/>
                      <a:pt x="231" y="28"/>
                    </a:cubicBezTo>
                    <a:cubicBezTo>
                      <a:pt x="228" y="29"/>
                      <a:pt x="228" y="29"/>
                      <a:pt x="228" y="29"/>
                    </a:cubicBezTo>
                    <a:cubicBezTo>
                      <a:pt x="228" y="30"/>
                      <a:pt x="228" y="30"/>
                      <a:pt x="228" y="30"/>
                    </a:cubicBezTo>
                    <a:cubicBezTo>
                      <a:pt x="231" y="28"/>
                      <a:pt x="231" y="28"/>
                      <a:pt x="231" y="28"/>
                    </a:cubicBezTo>
                    <a:moveTo>
                      <a:pt x="695" y="448"/>
                    </a:moveTo>
                    <a:cubicBezTo>
                      <a:pt x="695" y="447"/>
                      <a:pt x="695" y="446"/>
                      <a:pt x="695" y="445"/>
                    </a:cubicBezTo>
                    <a:cubicBezTo>
                      <a:pt x="695" y="445"/>
                      <a:pt x="695" y="444"/>
                      <a:pt x="695" y="444"/>
                    </a:cubicBezTo>
                    <a:cubicBezTo>
                      <a:pt x="695" y="443"/>
                      <a:pt x="696" y="443"/>
                      <a:pt x="696" y="443"/>
                    </a:cubicBezTo>
                    <a:cubicBezTo>
                      <a:pt x="696" y="443"/>
                      <a:pt x="696" y="440"/>
                      <a:pt x="694" y="436"/>
                    </a:cubicBezTo>
                    <a:cubicBezTo>
                      <a:pt x="694" y="436"/>
                      <a:pt x="694" y="436"/>
                      <a:pt x="694" y="433"/>
                    </a:cubicBezTo>
                    <a:cubicBezTo>
                      <a:pt x="694" y="432"/>
                      <a:pt x="694" y="432"/>
                      <a:pt x="694" y="432"/>
                    </a:cubicBezTo>
                    <a:cubicBezTo>
                      <a:pt x="693" y="433"/>
                      <a:pt x="693" y="433"/>
                      <a:pt x="693" y="433"/>
                    </a:cubicBezTo>
                    <a:cubicBezTo>
                      <a:pt x="692" y="435"/>
                      <a:pt x="692" y="435"/>
                      <a:pt x="692" y="435"/>
                    </a:cubicBezTo>
                    <a:cubicBezTo>
                      <a:pt x="692" y="435"/>
                      <a:pt x="692" y="437"/>
                      <a:pt x="692" y="438"/>
                    </a:cubicBezTo>
                    <a:cubicBezTo>
                      <a:pt x="692" y="438"/>
                      <a:pt x="692" y="438"/>
                      <a:pt x="692" y="439"/>
                    </a:cubicBezTo>
                    <a:cubicBezTo>
                      <a:pt x="692" y="439"/>
                      <a:pt x="692" y="439"/>
                      <a:pt x="692" y="439"/>
                    </a:cubicBezTo>
                    <a:cubicBezTo>
                      <a:pt x="692" y="440"/>
                      <a:pt x="692" y="441"/>
                      <a:pt x="692" y="441"/>
                    </a:cubicBezTo>
                    <a:cubicBezTo>
                      <a:pt x="691" y="444"/>
                      <a:pt x="691" y="444"/>
                      <a:pt x="691" y="444"/>
                    </a:cubicBezTo>
                    <a:cubicBezTo>
                      <a:pt x="690" y="447"/>
                      <a:pt x="690" y="449"/>
                      <a:pt x="690" y="450"/>
                    </a:cubicBezTo>
                    <a:cubicBezTo>
                      <a:pt x="690" y="451"/>
                      <a:pt x="691" y="453"/>
                      <a:pt x="691" y="453"/>
                    </a:cubicBezTo>
                    <a:cubicBezTo>
                      <a:pt x="692" y="453"/>
                      <a:pt x="692" y="453"/>
                      <a:pt x="694" y="453"/>
                    </a:cubicBezTo>
                    <a:cubicBezTo>
                      <a:pt x="694" y="451"/>
                      <a:pt x="695" y="449"/>
                      <a:pt x="695" y="448"/>
                    </a:cubicBezTo>
                    <a:moveTo>
                      <a:pt x="711" y="529"/>
                    </a:moveTo>
                    <a:cubicBezTo>
                      <a:pt x="714" y="522"/>
                      <a:pt x="714" y="522"/>
                      <a:pt x="714" y="522"/>
                    </a:cubicBezTo>
                    <a:cubicBezTo>
                      <a:pt x="714" y="522"/>
                      <a:pt x="715" y="520"/>
                      <a:pt x="715" y="520"/>
                    </a:cubicBezTo>
                    <a:cubicBezTo>
                      <a:pt x="714" y="521"/>
                      <a:pt x="713" y="521"/>
                      <a:pt x="712" y="522"/>
                    </a:cubicBezTo>
                    <a:cubicBezTo>
                      <a:pt x="712" y="522"/>
                      <a:pt x="712" y="522"/>
                      <a:pt x="711" y="523"/>
                    </a:cubicBezTo>
                    <a:cubicBezTo>
                      <a:pt x="712" y="523"/>
                      <a:pt x="712" y="523"/>
                      <a:pt x="712" y="523"/>
                    </a:cubicBezTo>
                    <a:cubicBezTo>
                      <a:pt x="711" y="524"/>
                      <a:pt x="711" y="525"/>
                      <a:pt x="711" y="525"/>
                    </a:cubicBezTo>
                    <a:cubicBezTo>
                      <a:pt x="711" y="525"/>
                      <a:pt x="711" y="525"/>
                      <a:pt x="711" y="525"/>
                    </a:cubicBezTo>
                    <a:cubicBezTo>
                      <a:pt x="711" y="526"/>
                      <a:pt x="711" y="526"/>
                      <a:pt x="710" y="527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0" y="528"/>
                      <a:pt x="710" y="528"/>
                    </a:cubicBezTo>
                    <a:cubicBezTo>
                      <a:pt x="710" y="528"/>
                      <a:pt x="711" y="527"/>
                      <a:pt x="711" y="527"/>
                    </a:cubicBezTo>
                    <a:cubicBezTo>
                      <a:pt x="711" y="527"/>
                      <a:pt x="711" y="526"/>
                      <a:pt x="712" y="527"/>
                    </a:cubicBezTo>
                    <a:cubicBezTo>
                      <a:pt x="711" y="527"/>
                      <a:pt x="711" y="528"/>
                      <a:pt x="711" y="529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8"/>
                      <a:pt x="711" y="528"/>
                      <a:pt x="711" y="528"/>
                    </a:cubicBezTo>
                    <a:cubicBezTo>
                      <a:pt x="711" y="529"/>
                      <a:pt x="710" y="530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1"/>
                      <a:pt x="710" y="531"/>
                      <a:pt x="710" y="531"/>
                    </a:cubicBezTo>
                    <a:cubicBezTo>
                      <a:pt x="710" y="530"/>
                      <a:pt x="710" y="530"/>
                      <a:pt x="711" y="529"/>
                    </a:cubicBezTo>
                    <a:moveTo>
                      <a:pt x="712" y="517"/>
                    </a:moveTo>
                    <a:cubicBezTo>
                      <a:pt x="712" y="517"/>
                      <a:pt x="712" y="516"/>
                      <a:pt x="712" y="516"/>
                    </a:cubicBezTo>
                    <a:cubicBezTo>
                      <a:pt x="712" y="515"/>
                      <a:pt x="712" y="515"/>
                      <a:pt x="712" y="515"/>
                    </a:cubicBezTo>
                    <a:cubicBezTo>
                      <a:pt x="713" y="515"/>
                      <a:pt x="713" y="514"/>
                      <a:pt x="713" y="514"/>
                    </a:cubicBezTo>
                    <a:cubicBezTo>
                      <a:pt x="713" y="514"/>
                      <a:pt x="713" y="515"/>
                      <a:pt x="712" y="515"/>
                    </a:cubicBezTo>
                    <a:cubicBezTo>
                      <a:pt x="712" y="515"/>
                      <a:pt x="712" y="516"/>
                      <a:pt x="712" y="516"/>
                    </a:cubicBezTo>
                    <a:cubicBezTo>
                      <a:pt x="712" y="517"/>
                      <a:pt x="712" y="517"/>
                      <a:pt x="712" y="517"/>
                    </a:cubicBezTo>
                    <a:moveTo>
                      <a:pt x="728" y="487"/>
                    </a:moveTo>
                    <a:cubicBezTo>
                      <a:pt x="734" y="465"/>
                      <a:pt x="734" y="465"/>
                      <a:pt x="734" y="465"/>
                    </a:cubicBezTo>
                    <a:cubicBezTo>
                      <a:pt x="733" y="469"/>
                      <a:pt x="733" y="469"/>
                      <a:pt x="733" y="469"/>
                    </a:cubicBezTo>
                    <a:cubicBezTo>
                      <a:pt x="732" y="471"/>
                      <a:pt x="732" y="473"/>
                      <a:pt x="731" y="475"/>
                    </a:cubicBezTo>
                    <a:cubicBezTo>
                      <a:pt x="731" y="476"/>
                      <a:pt x="731" y="476"/>
                      <a:pt x="731" y="476"/>
                    </a:cubicBezTo>
                    <a:cubicBezTo>
                      <a:pt x="731" y="475"/>
                      <a:pt x="731" y="475"/>
                      <a:pt x="731" y="474"/>
                    </a:cubicBezTo>
                    <a:cubicBezTo>
                      <a:pt x="731" y="473"/>
                      <a:pt x="731" y="473"/>
                      <a:pt x="731" y="473"/>
                    </a:cubicBezTo>
                    <a:cubicBezTo>
                      <a:pt x="731" y="474"/>
                      <a:pt x="731" y="474"/>
                      <a:pt x="731" y="474"/>
                    </a:cubicBezTo>
                    <a:cubicBezTo>
                      <a:pt x="728" y="480"/>
                      <a:pt x="727" y="486"/>
                      <a:pt x="725" y="493"/>
                    </a:cubicBezTo>
                    <a:cubicBezTo>
                      <a:pt x="725" y="493"/>
                      <a:pt x="725" y="493"/>
                      <a:pt x="725" y="493"/>
                    </a:cubicBezTo>
                    <a:cubicBezTo>
                      <a:pt x="725" y="494"/>
                      <a:pt x="725" y="494"/>
                      <a:pt x="725" y="494"/>
                    </a:cubicBezTo>
                    <a:cubicBezTo>
                      <a:pt x="723" y="498"/>
                      <a:pt x="723" y="498"/>
                      <a:pt x="722" y="501"/>
                    </a:cubicBezTo>
                    <a:cubicBezTo>
                      <a:pt x="722" y="504"/>
                      <a:pt x="721" y="504"/>
                      <a:pt x="721" y="504"/>
                    </a:cubicBezTo>
                    <a:cubicBezTo>
                      <a:pt x="722" y="504"/>
                      <a:pt x="722" y="504"/>
                      <a:pt x="722" y="504"/>
                    </a:cubicBezTo>
                    <a:cubicBezTo>
                      <a:pt x="728" y="487"/>
                      <a:pt x="728" y="487"/>
                      <a:pt x="728" y="487"/>
                    </a:cubicBezTo>
                    <a:moveTo>
                      <a:pt x="714" y="506"/>
                    </a:moveTo>
                    <a:cubicBezTo>
                      <a:pt x="715" y="505"/>
                      <a:pt x="715" y="503"/>
                      <a:pt x="716" y="502"/>
                    </a:cubicBezTo>
                    <a:cubicBezTo>
                      <a:pt x="716" y="501"/>
                      <a:pt x="716" y="501"/>
                      <a:pt x="716" y="501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500"/>
                      <a:pt x="716" y="500"/>
                    </a:cubicBezTo>
                    <a:cubicBezTo>
                      <a:pt x="716" y="500"/>
                      <a:pt x="716" y="499"/>
                      <a:pt x="716" y="496"/>
                    </a:cubicBezTo>
                    <a:cubicBezTo>
                      <a:pt x="718" y="491"/>
                      <a:pt x="718" y="491"/>
                      <a:pt x="718" y="491"/>
                    </a:cubicBezTo>
                    <a:cubicBezTo>
                      <a:pt x="715" y="496"/>
                      <a:pt x="715" y="502"/>
                      <a:pt x="715" y="503"/>
                    </a:cubicBezTo>
                    <a:cubicBezTo>
                      <a:pt x="715" y="503"/>
                      <a:pt x="715" y="503"/>
                      <a:pt x="715" y="504"/>
                    </a:cubicBezTo>
                    <a:cubicBezTo>
                      <a:pt x="714" y="505"/>
                      <a:pt x="714" y="506"/>
                      <a:pt x="714" y="506"/>
                    </a:cubicBezTo>
                    <a:cubicBezTo>
                      <a:pt x="714" y="506"/>
                      <a:pt x="714" y="506"/>
                      <a:pt x="714" y="506"/>
                    </a:cubicBezTo>
                    <a:moveTo>
                      <a:pt x="719" y="481"/>
                    </a:moveTo>
                    <a:cubicBezTo>
                      <a:pt x="719" y="480"/>
                      <a:pt x="719" y="480"/>
                      <a:pt x="719" y="480"/>
                    </a:cubicBezTo>
                    <a:cubicBezTo>
                      <a:pt x="719" y="480"/>
                      <a:pt x="719" y="480"/>
                      <a:pt x="719" y="481"/>
                    </a:cubicBezTo>
                    <a:cubicBezTo>
                      <a:pt x="719" y="481"/>
                      <a:pt x="719" y="481"/>
                      <a:pt x="719" y="481"/>
                    </a:cubicBezTo>
                    <a:moveTo>
                      <a:pt x="719" y="485"/>
                    </a:moveTo>
                    <a:cubicBezTo>
                      <a:pt x="719" y="484"/>
                      <a:pt x="719" y="484"/>
                      <a:pt x="719" y="484"/>
                    </a:cubicBezTo>
                    <a:cubicBezTo>
                      <a:pt x="719" y="483"/>
                      <a:pt x="719" y="482"/>
                      <a:pt x="719" y="482"/>
                    </a:cubicBezTo>
                    <a:cubicBezTo>
                      <a:pt x="720" y="479"/>
                      <a:pt x="720" y="479"/>
                      <a:pt x="720" y="479"/>
                    </a:cubicBezTo>
                    <a:cubicBezTo>
                      <a:pt x="719" y="478"/>
                      <a:pt x="719" y="478"/>
                      <a:pt x="719" y="478"/>
                    </a:cubicBezTo>
                    <a:cubicBezTo>
                      <a:pt x="719" y="479"/>
                      <a:pt x="719" y="479"/>
                      <a:pt x="719" y="479"/>
                    </a:cubicBezTo>
                    <a:cubicBezTo>
                      <a:pt x="719" y="480"/>
                      <a:pt x="719" y="480"/>
                      <a:pt x="719" y="482"/>
                    </a:cubicBezTo>
                    <a:cubicBezTo>
                      <a:pt x="719" y="485"/>
                      <a:pt x="719" y="485"/>
                      <a:pt x="718" y="486"/>
                    </a:cubicBezTo>
                    <a:cubicBezTo>
                      <a:pt x="719" y="485"/>
                      <a:pt x="719" y="485"/>
                      <a:pt x="719" y="485"/>
                    </a:cubicBezTo>
                    <a:moveTo>
                      <a:pt x="720" y="475"/>
                    </a:moveTo>
                    <a:cubicBezTo>
                      <a:pt x="720" y="475"/>
                      <a:pt x="720" y="474"/>
                      <a:pt x="720" y="474"/>
                    </a:cubicBezTo>
                    <a:cubicBezTo>
                      <a:pt x="720" y="473"/>
                      <a:pt x="720" y="473"/>
                      <a:pt x="720" y="473"/>
                    </a:cubicBezTo>
                    <a:cubicBezTo>
                      <a:pt x="720" y="472"/>
                      <a:pt x="720" y="471"/>
                      <a:pt x="720" y="471"/>
                    </a:cubicBezTo>
                    <a:cubicBezTo>
                      <a:pt x="720" y="470"/>
                      <a:pt x="720" y="470"/>
                      <a:pt x="720" y="470"/>
                    </a:cubicBezTo>
                    <a:cubicBezTo>
                      <a:pt x="720" y="470"/>
                      <a:pt x="720" y="471"/>
                      <a:pt x="720" y="471"/>
                    </a:cubicBezTo>
                    <a:cubicBezTo>
                      <a:pt x="720" y="472"/>
                      <a:pt x="720" y="472"/>
                      <a:pt x="719" y="473"/>
                    </a:cubicBezTo>
                    <a:cubicBezTo>
                      <a:pt x="719" y="474"/>
                      <a:pt x="719" y="474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19" y="475"/>
                      <a:pt x="719" y="475"/>
                      <a:pt x="719" y="475"/>
                    </a:cubicBezTo>
                    <a:cubicBezTo>
                      <a:pt x="720" y="475"/>
                      <a:pt x="720" y="475"/>
                      <a:pt x="720" y="475"/>
                    </a:cubicBezTo>
                    <a:moveTo>
                      <a:pt x="721" y="502"/>
                    </a:moveTo>
                    <a:cubicBezTo>
                      <a:pt x="721" y="502"/>
                      <a:pt x="723" y="495"/>
                      <a:pt x="723" y="494"/>
                    </a:cubicBezTo>
                    <a:cubicBezTo>
                      <a:pt x="722" y="495"/>
                      <a:pt x="722" y="495"/>
                      <a:pt x="721" y="497"/>
                    </a:cubicBezTo>
                    <a:cubicBezTo>
                      <a:pt x="721" y="497"/>
                      <a:pt x="721" y="497"/>
                      <a:pt x="721" y="497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3" y="492"/>
                      <a:pt x="723" y="492"/>
                      <a:pt x="723" y="492"/>
                    </a:cubicBezTo>
                    <a:cubicBezTo>
                      <a:pt x="722" y="491"/>
                      <a:pt x="722" y="491"/>
                      <a:pt x="722" y="491"/>
                    </a:cubicBezTo>
                    <a:cubicBezTo>
                      <a:pt x="723" y="490"/>
                      <a:pt x="723" y="489"/>
                      <a:pt x="723" y="488"/>
                    </a:cubicBezTo>
                    <a:cubicBezTo>
                      <a:pt x="724" y="486"/>
                      <a:pt x="724" y="484"/>
                      <a:pt x="725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2"/>
                      <a:pt x="724" y="482"/>
                      <a:pt x="724" y="482"/>
                    </a:cubicBezTo>
                    <a:cubicBezTo>
                      <a:pt x="724" y="480"/>
                      <a:pt x="725" y="477"/>
                      <a:pt x="726" y="474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5" y="475"/>
                      <a:pt x="725" y="475"/>
                    </a:cubicBezTo>
                    <a:cubicBezTo>
                      <a:pt x="725" y="475"/>
                      <a:pt x="724" y="474"/>
                      <a:pt x="725" y="473"/>
                    </a:cubicBezTo>
                    <a:cubicBezTo>
                      <a:pt x="725" y="472"/>
                      <a:pt x="725" y="472"/>
                      <a:pt x="725" y="472"/>
                    </a:cubicBezTo>
                    <a:cubicBezTo>
                      <a:pt x="725" y="471"/>
                      <a:pt x="725" y="464"/>
                      <a:pt x="725" y="461"/>
                    </a:cubicBezTo>
                    <a:cubicBezTo>
                      <a:pt x="725" y="461"/>
                      <a:pt x="725" y="461"/>
                      <a:pt x="725" y="457"/>
                    </a:cubicBezTo>
                    <a:cubicBezTo>
                      <a:pt x="725" y="457"/>
                      <a:pt x="724" y="458"/>
                      <a:pt x="724" y="458"/>
                    </a:cubicBezTo>
                    <a:cubicBezTo>
                      <a:pt x="724" y="458"/>
                      <a:pt x="723" y="456"/>
                      <a:pt x="723" y="455"/>
                    </a:cubicBezTo>
                    <a:cubicBezTo>
                      <a:pt x="722" y="455"/>
                      <a:pt x="722" y="456"/>
                      <a:pt x="722" y="458"/>
                    </a:cubicBezTo>
                    <a:cubicBezTo>
                      <a:pt x="722" y="461"/>
                      <a:pt x="722" y="461"/>
                      <a:pt x="722" y="465"/>
                    </a:cubicBezTo>
                    <a:cubicBezTo>
                      <a:pt x="723" y="468"/>
                      <a:pt x="721" y="470"/>
                      <a:pt x="721" y="473"/>
                    </a:cubicBezTo>
                    <a:cubicBezTo>
                      <a:pt x="721" y="473"/>
                      <a:pt x="721" y="473"/>
                      <a:pt x="721" y="473"/>
                    </a:cubicBezTo>
                    <a:cubicBezTo>
                      <a:pt x="722" y="474"/>
                      <a:pt x="722" y="474"/>
                      <a:pt x="722" y="474"/>
                    </a:cubicBezTo>
                    <a:cubicBezTo>
                      <a:pt x="722" y="475"/>
                      <a:pt x="721" y="478"/>
                      <a:pt x="721" y="481"/>
                    </a:cubicBezTo>
                    <a:cubicBezTo>
                      <a:pt x="721" y="481"/>
                      <a:pt x="720" y="481"/>
                      <a:pt x="720" y="482"/>
                    </a:cubicBezTo>
                    <a:cubicBezTo>
                      <a:pt x="720" y="485"/>
                      <a:pt x="720" y="488"/>
                      <a:pt x="719" y="491"/>
                    </a:cubicBezTo>
                    <a:cubicBezTo>
                      <a:pt x="719" y="494"/>
                      <a:pt x="718" y="497"/>
                      <a:pt x="717" y="500"/>
                    </a:cubicBezTo>
                    <a:cubicBezTo>
                      <a:pt x="716" y="506"/>
                      <a:pt x="715" y="512"/>
                      <a:pt x="713" y="517"/>
                    </a:cubicBezTo>
                    <a:cubicBezTo>
                      <a:pt x="714" y="516"/>
                      <a:pt x="715" y="515"/>
                      <a:pt x="715" y="514"/>
                    </a:cubicBezTo>
                    <a:cubicBezTo>
                      <a:pt x="715" y="514"/>
                      <a:pt x="716" y="513"/>
                      <a:pt x="716" y="513"/>
                    </a:cubicBezTo>
                    <a:cubicBezTo>
                      <a:pt x="716" y="513"/>
                      <a:pt x="718" y="508"/>
                      <a:pt x="719" y="506"/>
                    </a:cubicBezTo>
                    <a:cubicBezTo>
                      <a:pt x="719" y="506"/>
                      <a:pt x="719" y="506"/>
                      <a:pt x="719" y="505"/>
                    </a:cubicBezTo>
                    <a:cubicBezTo>
                      <a:pt x="720" y="503"/>
                      <a:pt x="720" y="503"/>
                      <a:pt x="720" y="503"/>
                    </a:cubicBezTo>
                    <a:cubicBezTo>
                      <a:pt x="720" y="504"/>
                      <a:pt x="720" y="504"/>
                      <a:pt x="720" y="504"/>
                    </a:cubicBezTo>
                    <a:cubicBezTo>
                      <a:pt x="720" y="503"/>
                      <a:pt x="720" y="503"/>
                      <a:pt x="721" y="502"/>
                    </a:cubicBezTo>
                    <a:moveTo>
                      <a:pt x="482" y="16"/>
                    </a:moveTo>
                    <a:cubicBezTo>
                      <a:pt x="480" y="15"/>
                      <a:pt x="479" y="15"/>
                      <a:pt x="479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80" y="15"/>
                      <a:pt x="480" y="15"/>
                      <a:pt x="481" y="15"/>
                    </a:cubicBezTo>
                    <a:cubicBezTo>
                      <a:pt x="481" y="15"/>
                      <a:pt x="481" y="15"/>
                      <a:pt x="481" y="15"/>
                    </a:cubicBezTo>
                    <a:cubicBezTo>
                      <a:pt x="481" y="16"/>
                      <a:pt x="482" y="16"/>
                      <a:pt x="482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3" y="16"/>
                      <a:pt x="483" y="16"/>
                    </a:cubicBezTo>
                    <a:cubicBezTo>
                      <a:pt x="483" y="16"/>
                      <a:pt x="482" y="16"/>
                      <a:pt x="482" y="16"/>
                    </a:cubicBezTo>
                    <a:moveTo>
                      <a:pt x="492" y="21"/>
                    </a:moveTo>
                    <a:cubicBezTo>
                      <a:pt x="492" y="20"/>
                      <a:pt x="488" y="19"/>
                      <a:pt x="488" y="19"/>
                    </a:cubicBezTo>
                    <a:cubicBezTo>
                      <a:pt x="488" y="19"/>
                      <a:pt x="488" y="19"/>
                      <a:pt x="488" y="19"/>
                    </a:cubicBezTo>
                    <a:cubicBezTo>
                      <a:pt x="489" y="20"/>
                      <a:pt x="490" y="20"/>
                      <a:pt x="490" y="20"/>
                    </a:cubicBezTo>
                    <a:cubicBezTo>
                      <a:pt x="491" y="20"/>
                      <a:pt x="491" y="20"/>
                      <a:pt x="491" y="21"/>
                    </a:cubicBezTo>
                    <a:cubicBezTo>
                      <a:pt x="491" y="20"/>
                      <a:pt x="491" y="20"/>
                      <a:pt x="491" y="20"/>
                    </a:cubicBezTo>
                    <a:cubicBezTo>
                      <a:pt x="491" y="20"/>
                      <a:pt x="492" y="21"/>
                      <a:pt x="492" y="21"/>
                    </a:cubicBezTo>
                    <a:cubicBezTo>
                      <a:pt x="492" y="21"/>
                      <a:pt x="492" y="21"/>
                      <a:pt x="492" y="21"/>
                    </a:cubicBezTo>
                    <a:moveTo>
                      <a:pt x="476" y="14"/>
                    </a:moveTo>
                    <a:cubicBezTo>
                      <a:pt x="475" y="14"/>
                      <a:pt x="475" y="14"/>
                      <a:pt x="474" y="14"/>
                    </a:cubicBezTo>
                    <a:cubicBezTo>
                      <a:pt x="474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69" y="12"/>
                      <a:pt x="468" y="12"/>
                      <a:pt x="467" y="12"/>
                    </a:cubicBezTo>
                    <a:cubicBezTo>
                      <a:pt x="468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7" y="12"/>
                      <a:pt x="465" y="11"/>
                      <a:pt x="463" y="11"/>
                    </a:cubicBezTo>
                    <a:cubicBezTo>
                      <a:pt x="463" y="11"/>
                      <a:pt x="463" y="11"/>
                      <a:pt x="463" y="11"/>
                    </a:cubicBezTo>
                    <a:cubicBezTo>
                      <a:pt x="465" y="12"/>
                      <a:pt x="468" y="12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82" y="17"/>
                      <a:pt x="482" y="17"/>
                      <a:pt x="483" y="17"/>
                    </a:cubicBezTo>
                    <a:cubicBezTo>
                      <a:pt x="482" y="16"/>
                      <a:pt x="480" y="16"/>
                      <a:pt x="479" y="15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79" y="15"/>
                      <a:pt x="479" y="15"/>
                      <a:pt x="478" y="15"/>
                    </a:cubicBezTo>
                    <a:cubicBezTo>
                      <a:pt x="479" y="15"/>
                      <a:pt x="479" y="15"/>
                      <a:pt x="479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8" y="15"/>
                      <a:pt x="478" y="15"/>
                    </a:cubicBezTo>
                    <a:cubicBezTo>
                      <a:pt x="478" y="15"/>
                      <a:pt x="477" y="14"/>
                      <a:pt x="476" y="14"/>
                    </a:cubicBezTo>
                    <a:moveTo>
                      <a:pt x="460" y="10"/>
                    </a:moveTo>
                    <a:cubicBezTo>
                      <a:pt x="455" y="9"/>
                      <a:pt x="455" y="9"/>
                      <a:pt x="455" y="9"/>
                    </a:cubicBezTo>
                    <a:cubicBezTo>
                      <a:pt x="455" y="9"/>
                      <a:pt x="456" y="9"/>
                      <a:pt x="457" y="10"/>
                    </a:cubicBezTo>
                    <a:cubicBezTo>
                      <a:pt x="457" y="10"/>
                      <a:pt x="457" y="10"/>
                      <a:pt x="455" y="9"/>
                    </a:cubicBezTo>
                    <a:cubicBezTo>
                      <a:pt x="454" y="9"/>
                      <a:pt x="454" y="9"/>
                      <a:pt x="453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9"/>
                      <a:pt x="455" y="9"/>
                      <a:pt x="456" y="10"/>
                    </a:cubicBezTo>
                    <a:cubicBezTo>
                      <a:pt x="455" y="10"/>
                      <a:pt x="455" y="10"/>
                      <a:pt x="455" y="10"/>
                    </a:cubicBezTo>
                    <a:cubicBezTo>
                      <a:pt x="456" y="10"/>
                      <a:pt x="457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1" y="11"/>
                      <a:pt x="461" y="11"/>
                      <a:pt x="461" y="11"/>
                    </a:cubicBezTo>
                    <a:cubicBezTo>
                      <a:pt x="462" y="11"/>
                      <a:pt x="462" y="11"/>
                      <a:pt x="466" y="13"/>
                    </a:cubicBezTo>
                    <a:cubicBezTo>
                      <a:pt x="467" y="13"/>
                      <a:pt x="467" y="13"/>
                      <a:pt x="467" y="13"/>
                    </a:cubicBezTo>
                    <a:cubicBezTo>
                      <a:pt x="468" y="13"/>
                      <a:pt x="469" y="13"/>
                      <a:pt x="470" y="13"/>
                    </a:cubicBezTo>
                    <a:cubicBezTo>
                      <a:pt x="470" y="13"/>
                      <a:pt x="470" y="13"/>
                      <a:pt x="470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0" y="13"/>
                      <a:pt x="470" y="13"/>
                      <a:pt x="469" y="13"/>
                    </a:cubicBezTo>
                    <a:cubicBezTo>
                      <a:pt x="468" y="12"/>
                      <a:pt x="467" y="12"/>
                      <a:pt x="466" y="12"/>
                    </a:cubicBezTo>
                    <a:cubicBezTo>
                      <a:pt x="464" y="12"/>
                      <a:pt x="462" y="11"/>
                      <a:pt x="460" y="10"/>
                    </a:cubicBezTo>
                    <a:moveTo>
                      <a:pt x="445" y="7"/>
                    </a:moveTo>
                    <a:cubicBezTo>
                      <a:pt x="444" y="7"/>
                      <a:pt x="444" y="7"/>
                      <a:pt x="444" y="7"/>
                    </a:cubicBezTo>
                    <a:cubicBezTo>
                      <a:pt x="444" y="7"/>
                      <a:pt x="444" y="7"/>
                      <a:pt x="444" y="7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0" y="6"/>
                      <a:pt x="439" y="6"/>
                      <a:pt x="438" y="6"/>
                    </a:cubicBezTo>
                    <a:cubicBezTo>
                      <a:pt x="440" y="6"/>
                      <a:pt x="441" y="6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4" y="7"/>
                      <a:pt x="445" y="7"/>
                      <a:pt x="447" y="8"/>
                    </a:cubicBezTo>
                    <a:cubicBezTo>
                      <a:pt x="447" y="8"/>
                      <a:pt x="447" y="8"/>
                      <a:pt x="447" y="8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0" y="9"/>
                      <a:pt x="450" y="9"/>
                      <a:pt x="450" y="9"/>
                    </a:cubicBezTo>
                    <a:cubicBezTo>
                      <a:pt x="451" y="9"/>
                      <a:pt x="452" y="9"/>
                      <a:pt x="452" y="9"/>
                    </a:cubicBezTo>
                    <a:cubicBezTo>
                      <a:pt x="454" y="9"/>
                      <a:pt x="454" y="9"/>
                      <a:pt x="454" y="9"/>
                    </a:cubicBezTo>
                    <a:cubicBezTo>
                      <a:pt x="454" y="9"/>
                      <a:pt x="453" y="9"/>
                      <a:pt x="452" y="9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2" y="9"/>
                      <a:pt x="452" y="9"/>
                      <a:pt x="451" y="9"/>
                    </a:cubicBezTo>
                    <a:cubicBezTo>
                      <a:pt x="451" y="8"/>
                      <a:pt x="451" y="8"/>
                      <a:pt x="451" y="8"/>
                    </a:cubicBezTo>
                    <a:cubicBezTo>
                      <a:pt x="451" y="8"/>
                      <a:pt x="451" y="8"/>
                      <a:pt x="449" y="8"/>
                    </a:cubicBezTo>
                    <a:cubicBezTo>
                      <a:pt x="448" y="8"/>
                      <a:pt x="447" y="7"/>
                      <a:pt x="446" y="7"/>
                    </a:cubicBezTo>
                    <a:cubicBezTo>
                      <a:pt x="446" y="7"/>
                      <a:pt x="446" y="7"/>
                      <a:pt x="446" y="7"/>
                    </a:cubicBezTo>
                    <a:cubicBezTo>
                      <a:pt x="446" y="7"/>
                      <a:pt x="445" y="7"/>
                      <a:pt x="445" y="7"/>
                    </a:cubicBezTo>
                    <a:moveTo>
                      <a:pt x="459" y="11"/>
                    </a:moveTo>
                    <a:cubicBezTo>
                      <a:pt x="458" y="10"/>
                      <a:pt x="458" y="10"/>
                      <a:pt x="458" y="10"/>
                    </a:cubicBezTo>
                    <a:cubicBezTo>
                      <a:pt x="457" y="10"/>
                      <a:pt x="457" y="10"/>
                      <a:pt x="457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6" y="10"/>
                      <a:pt x="456" y="10"/>
                      <a:pt x="456" y="10"/>
                    </a:cubicBezTo>
                    <a:cubicBezTo>
                      <a:pt x="455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3" y="9"/>
                      <a:pt x="453" y="9"/>
                      <a:pt x="453" y="9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4" y="10"/>
                      <a:pt x="454" y="10"/>
                      <a:pt x="454" y="10"/>
                    </a:cubicBezTo>
                    <a:cubicBezTo>
                      <a:pt x="457" y="10"/>
                      <a:pt x="457" y="10"/>
                      <a:pt x="458" y="11"/>
                    </a:cubicBezTo>
                    <a:cubicBezTo>
                      <a:pt x="458" y="11"/>
                      <a:pt x="458" y="11"/>
                      <a:pt x="458" y="11"/>
                    </a:cubicBezTo>
                    <a:cubicBezTo>
                      <a:pt x="458" y="11"/>
                      <a:pt x="459" y="11"/>
                      <a:pt x="460" y="11"/>
                    </a:cubicBezTo>
                    <a:cubicBezTo>
                      <a:pt x="460" y="11"/>
                      <a:pt x="460" y="11"/>
                      <a:pt x="460" y="11"/>
                    </a:cubicBezTo>
                    <a:cubicBezTo>
                      <a:pt x="460" y="11"/>
                      <a:pt x="459" y="11"/>
                      <a:pt x="459" y="11"/>
                    </a:cubicBezTo>
                    <a:moveTo>
                      <a:pt x="440" y="6"/>
                    </a:moveTo>
                    <a:cubicBezTo>
                      <a:pt x="440" y="6"/>
                      <a:pt x="437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7" y="6"/>
                      <a:pt x="436" y="6"/>
                      <a:pt x="436" y="6"/>
                    </a:cubicBezTo>
                    <a:cubicBezTo>
                      <a:pt x="437" y="6"/>
                      <a:pt x="437" y="6"/>
                      <a:pt x="437" y="6"/>
                    </a:cubicBezTo>
                    <a:cubicBezTo>
                      <a:pt x="438" y="6"/>
                      <a:pt x="439" y="6"/>
                      <a:pt x="440" y="6"/>
                    </a:cubicBezTo>
                    <a:cubicBezTo>
                      <a:pt x="440" y="7"/>
                      <a:pt x="441" y="7"/>
                      <a:pt x="442" y="7"/>
                    </a:cubicBezTo>
                    <a:cubicBezTo>
                      <a:pt x="442" y="7"/>
                      <a:pt x="442" y="7"/>
                      <a:pt x="442" y="7"/>
                    </a:cubicBezTo>
                    <a:cubicBezTo>
                      <a:pt x="441" y="7"/>
                      <a:pt x="441" y="7"/>
                      <a:pt x="440" y="6"/>
                    </a:cubicBezTo>
                    <a:moveTo>
                      <a:pt x="487" y="60"/>
                    </a:moveTo>
                    <a:cubicBezTo>
                      <a:pt x="487" y="59"/>
                      <a:pt x="487" y="59"/>
                      <a:pt x="486" y="59"/>
                    </a:cubicBezTo>
                    <a:cubicBezTo>
                      <a:pt x="485" y="59"/>
                      <a:pt x="485" y="59"/>
                      <a:pt x="485" y="59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3" y="58"/>
                      <a:pt x="482" y="58"/>
                      <a:pt x="480" y="58"/>
                    </a:cubicBezTo>
                    <a:cubicBezTo>
                      <a:pt x="481" y="58"/>
                      <a:pt x="481" y="58"/>
                      <a:pt x="481" y="58"/>
                    </a:cubicBezTo>
                    <a:cubicBezTo>
                      <a:pt x="482" y="59"/>
                      <a:pt x="482" y="59"/>
                      <a:pt x="482" y="59"/>
                    </a:cubicBezTo>
                    <a:cubicBezTo>
                      <a:pt x="483" y="60"/>
                      <a:pt x="483" y="61"/>
                      <a:pt x="484" y="62"/>
                    </a:cubicBezTo>
                    <a:cubicBezTo>
                      <a:pt x="485" y="62"/>
                      <a:pt x="485" y="62"/>
                      <a:pt x="486" y="62"/>
                    </a:cubicBezTo>
                    <a:cubicBezTo>
                      <a:pt x="487" y="62"/>
                      <a:pt x="486" y="62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6" y="61"/>
                      <a:pt x="486" y="61"/>
                      <a:pt x="486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1"/>
                      <a:pt x="487" y="61"/>
                      <a:pt x="487" y="61"/>
                    </a:cubicBezTo>
                    <a:cubicBezTo>
                      <a:pt x="487" y="60"/>
                      <a:pt x="487" y="60"/>
                      <a:pt x="487" y="60"/>
                    </a:cubicBezTo>
                    <a:moveTo>
                      <a:pt x="473" y="23"/>
                    </a:moveTo>
                    <a:cubicBezTo>
                      <a:pt x="471" y="22"/>
                      <a:pt x="471" y="22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8" y="21"/>
                    </a:cubicBezTo>
                    <a:cubicBezTo>
                      <a:pt x="468" y="21"/>
                      <a:pt x="468" y="21"/>
                      <a:pt x="467" y="21"/>
                    </a:cubicBezTo>
                    <a:cubicBezTo>
                      <a:pt x="468" y="22"/>
                      <a:pt x="469" y="22"/>
                      <a:pt x="470" y="23"/>
                    </a:cubicBezTo>
                    <a:cubicBezTo>
                      <a:pt x="470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3"/>
                      <a:pt x="470" y="23"/>
                      <a:pt x="470" y="23"/>
                    </a:cubicBezTo>
                    <a:cubicBezTo>
                      <a:pt x="469" y="23"/>
                      <a:pt x="469" y="23"/>
                      <a:pt x="469" y="23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8" y="24"/>
                      <a:pt x="468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7" y="24"/>
                      <a:pt x="467" y="24"/>
                      <a:pt x="467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4"/>
                      <a:pt x="466" y="24"/>
                      <a:pt x="466" y="24"/>
                    </a:cubicBezTo>
                    <a:cubicBezTo>
                      <a:pt x="466" y="25"/>
                      <a:pt x="466" y="25"/>
                      <a:pt x="468" y="26"/>
                    </a:cubicBezTo>
                    <a:cubicBezTo>
                      <a:pt x="467" y="26"/>
                      <a:pt x="466" y="26"/>
                      <a:pt x="466" y="26"/>
                    </a:cubicBezTo>
                    <a:cubicBezTo>
                      <a:pt x="466" y="26"/>
                      <a:pt x="466" y="26"/>
                      <a:pt x="467" y="27"/>
                    </a:cubicBezTo>
                    <a:cubicBezTo>
                      <a:pt x="467" y="27"/>
                      <a:pt x="467" y="27"/>
                      <a:pt x="467" y="27"/>
                    </a:cubicBezTo>
                    <a:cubicBezTo>
                      <a:pt x="467" y="27"/>
                      <a:pt x="467" y="27"/>
                      <a:pt x="466" y="28"/>
                    </a:cubicBezTo>
                    <a:cubicBezTo>
                      <a:pt x="466" y="28"/>
                      <a:pt x="466" y="28"/>
                      <a:pt x="469" y="30"/>
                    </a:cubicBezTo>
                    <a:cubicBezTo>
                      <a:pt x="468" y="30"/>
                      <a:pt x="467" y="29"/>
                      <a:pt x="467" y="30"/>
                    </a:cubicBezTo>
                    <a:cubicBezTo>
                      <a:pt x="468" y="30"/>
                      <a:pt x="469" y="31"/>
                      <a:pt x="470" y="32"/>
                    </a:cubicBezTo>
                    <a:cubicBezTo>
                      <a:pt x="470" y="33"/>
                      <a:pt x="470" y="33"/>
                      <a:pt x="470" y="33"/>
                    </a:cubicBezTo>
                    <a:cubicBezTo>
                      <a:pt x="471" y="33"/>
                      <a:pt x="471" y="33"/>
                      <a:pt x="472" y="34"/>
                    </a:cubicBezTo>
                    <a:cubicBezTo>
                      <a:pt x="471" y="34"/>
                      <a:pt x="471" y="33"/>
                      <a:pt x="470" y="34"/>
                    </a:cubicBezTo>
                    <a:cubicBezTo>
                      <a:pt x="470" y="34"/>
                      <a:pt x="470" y="34"/>
                      <a:pt x="470" y="35"/>
                    </a:cubicBezTo>
                    <a:cubicBezTo>
                      <a:pt x="470" y="35"/>
                      <a:pt x="472" y="37"/>
                      <a:pt x="472" y="36"/>
                    </a:cubicBezTo>
                    <a:cubicBezTo>
                      <a:pt x="472" y="36"/>
                      <a:pt x="472" y="36"/>
                      <a:pt x="474" y="37"/>
                    </a:cubicBezTo>
                    <a:cubicBezTo>
                      <a:pt x="474" y="37"/>
                      <a:pt x="474" y="37"/>
                      <a:pt x="474" y="37"/>
                    </a:cubicBezTo>
                    <a:cubicBezTo>
                      <a:pt x="475" y="37"/>
                      <a:pt x="475" y="37"/>
                      <a:pt x="475" y="37"/>
                    </a:cubicBezTo>
                    <a:cubicBezTo>
                      <a:pt x="474" y="38"/>
                      <a:pt x="473" y="37"/>
                      <a:pt x="473" y="38"/>
                    </a:cubicBezTo>
                    <a:cubicBezTo>
                      <a:pt x="473" y="38"/>
                      <a:pt x="474" y="39"/>
                      <a:pt x="475" y="39"/>
                    </a:cubicBezTo>
                    <a:cubicBezTo>
                      <a:pt x="474" y="39"/>
                      <a:pt x="473" y="39"/>
                      <a:pt x="473" y="40"/>
                    </a:cubicBezTo>
                    <a:cubicBezTo>
                      <a:pt x="474" y="41"/>
                      <a:pt x="475" y="41"/>
                      <a:pt x="475" y="42"/>
                    </a:cubicBezTo>
                    <a:cubicBezTo>
                      <a:pt x="475" y="42"/>
                      <a:pt x="475" y="42"/>
                      <a:pt x="476" y="43"/>
                    </a:cubicBezTo>
                    <a:cubicBezTo>
                      <a:pt x="475" y="43"/>
                      <a:pt x="475" y="43"/>
                      <a:pt x="475" y="43"/>
                    </a:cubicBezTo>
                    <a:cubicBezTo>
                      <a:pt x="475" y="43"/>
                      <a:pt x="475" y="43"/>
                      <a:pt x="476" y="44"/>
                    </a:cubicBezTo>
                    <a:cubicBezTo>
                      <a:pt x="476" y="44"/>
                      <a:pt x="476" y="44"/>
                      <a:pt x="476" y="44"/>
                    </a:cubicBezTo>
                    <a:cubicBezTo>
                      <a:pt x="477" y="46"/>
                      <a:pt x="478" y="46"/>
                      <a:pt x="479" y="47"/>
                    </a:cubicBezTo>
                    <a:cubicBezTo>
                      <a:pt x="479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0" y="47"/>
                      <a:pt x="480" y="47"/>
                      <a:pt x="480" y="47"/>
                    </a:cubicBezTo>
                    <a:cubicBezTo>
                      <a:pt x="481" y="47"/>
                      <a:pt x="481" y="47"/>
                      <a:pt x="482" y="48"/>
                    </a:cubicBezTo>
                    <a:cubicBezTo>
                      <a:pt x="482" y="47"/>
                      <a:pt x="482" y="47"/>
                      <a:pt x="481" y="47"/>
                    </a:cubicBezTo>
                    <a:cubicBezTo>
                      <a:pt x="484" y="48"/>
                      <a:pt x="485" y="48"/>
                      <a:pt x="486" y="49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7" y="51"/>
                      <a:pt x="487" y="51"/>
                      <a:pt x="487" y="51"/>
                    </a:cubicBezTo>
                    <a:cubicBezTo>
                      <a:pt x="488" y="51"/>
                      <a:pt x="488" y="51"/>
                      <a:pt x="488" y="51"/>
                    </a:cubicBezTo>
                    <a:cubicBezTo>
                      <a:pt x="488" y="51"/>
                      <a:pt x="489" y="51"/>
                      <a:pt x="490" y="51"/>
                    </a:cubicBezTo>
                    <a:cubicBezTo>
                      <a:pt x="492" y="51"/>
                      <a:pt x="494" y="52"/>
                      <a:pt x="495" y="52"/>
                    </a:cubicBezTo>
                    <a:cubicBezTo>
                      <a:pt x="495" y="52"/>
                      <a:pt x="496" y="52"/>
                      <a:pt x="496" y="52"/>
                    </a:cubicBezTo>
                    <a:cubicBezTo>
                      <a:pt x="496" y="52"/>
                      <a:pt x="496" y="52"/>
                      <a:pt x="497" y="52"/>
                    </a:cubicBezTo>
                    <a:cubicBezTo>
                      <a:pt x="496" y="52"/>
                      <a:pt x="496" y="51"/>
                      <a:pt x="495" y="51"/>
                    </a:cubicBezTo>
                    <a:cubicBezTo>
                      <a:pt x="495" y="51"/>
                      <a:pt x="495" y="51"/>
                      <a:pt x="487" y="46"/>
                    </a:cubicBezTo>
                    <a:cubicBezTo>
                      <a:pt x="486" y="45"/>
                      <a:pt x="484" y="44"/>
                      <a:pt x="483" y="43"/>
                    </a:cubicBezTo>
                    <a:cubicBezTo>
                      <a:pt x="483" y="43"/>
                      <a:pt x="483" y="43"/>
                      <a:pt x="483" y="43"/>
                    </a:cubicBezTo>
                    <a:cubicBezTo>
                      <a:pt x="483" y="42"/>
                      <a:pt x="483" y="42"/>
                      <a:pt x="481" y="41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40"/>
                      <a:pt x="480" y="40"/>
                      <a:pt x="480" y="40"/>
                    </a:cubicBezTo>
                    <a:cubicBezTo>
                      <a:pt x="480" y="39"/>
                      <a:pt x="480" y="39"/>
                      <a:pt x="479" y="39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8"/>
                      <a:pt x="479" y="38"/>
                      <a:pt x="479" y="38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9" y="37"/>
                    </a:cubicBezTo>
                    <a:cubicBezTo>
                      <a:pt x="479" y="37"/>
                      <a:pt x="479" y="37"/>
                      <a:pt x="478" y="36"/>
                    </a:cubicBezTo>
                    <a:cubicBezTo>
                      <a:pt x="478" y="35"/>
                      <a:pt x="477" y="35"/>
                      <a:pt x="477" y="35"/>
                    </a:cubicBezTo>
                    <a:cubicBezTo>
                      <a:pt x="477" y="35"/>
                      <a:pt x="477" y="35"/>
                      <a:pt x="477" y="35"/>
                    </a:cubicBezTo>
                    <a:cubicBezTo>
                      <a:pt x="477" y="34"/>
                      <a:pt x="475" y="33"/>
                      <a:pt x="474" y="32"/>
                    </a:cubicBezTo>
                    <a:cubicBezTo>
                      <a:pt x="475" y="32"/>
                      <a:pt x="475" y="32"/>
                      <a:pt x="476" y="32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6" y="31"/>
                      <a:pt x="476" y="31"/>
                      <a:pt x="476" y="31"/>
                    </a:cubicBezTo>
                    <a:cubicBezTo>
                      <a:pt x="475" y="31"/>
                      <a:pt x="475" y="31"/>
                      <a:pt x="475" y="31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30"/>
                      <a:pt x="475" y="30"/>
                      <a:pt x="475" y="30"/>
                    </a:cubicBezTo>
                    <a:cubicBezTo>
                      <a:pt x="475" y="29"/>
                      <a:pt x="473" y="29"/>
                      <a:pt x="472" y="28"/>
                    </a:cubicBezTo>
                    <a:cubicBezTo>
                      <a:pt x="473" y="27"/>
                      <a:pt x="473" y="28"/>
                      <a:pt x="474" y="28"/>
                    </a:cubicBezTo>
                    <a:cubicBezTo>
                      <a:pt x="474" y="27"/>
                      <a:pt x="473" y="27"/>
                      <a:pt x="473" y="27"/>
                    </a:cubicBezTo>
                    <a:cubicBezTo>
                      <a:pt x="473" y="27"/>
                      <a:pt x="473" y="27"/>
                      <a:pt x="473" y="27"/>
                    </a:cubicBezTo>
                    <a:cubicBezTo>
                      <a:pt x="473" y="26"/>
                      <a:pt x="473" y="26"/>
                      <a:pt x="473" y="26"/>
                    </a:cubicBezTo>
                    <a:cubicBezTo>
                      <a:pt x="474" y="26"/>
                      <a:pt x="474" y="26"/>
                      <a:pt x="475" y="26"/>
                    </a:cubicBezTo>
                    <a:cubicBezTo>
                      <a:pt x="475" y="26"/>
                      <a:pt x="474" y="26"/>
                      <a:pt x="474" y="26"/>
                    </a:cubicBezTo>
                    <a:cubicBezTo>
                      <a:pt x="475" y="25"/>
                      <a:pt x="475" y="25"/>
                      <a:pt x="475" y="25"/>
                    </a:cubicBezTo>
                    <a:cubicBezTo>
                      <a:pt x="474" y="25"/>
                      <a:pt x="474" y="25"/>
                      <a:pt x="474" y="25"/>
                    </a:cubicBezTo>
                    <a:cubicBezTo>
                      <a:pt x="475" y="25"/>
                      <a:pt x="475" y="25"/>
                      <a:pt x="476" y="25"/>
                    </a:cubicBezTo>
                    <a:cubicBezTo>
                      <a:pt x="475" y="24"/>
                      <a:pt x="475" y="24"/>
                      <a:pt x="473" y="23"/>
                    </a:cubicBezTo>
                    <a:cubicBezTo>
                      <a:pt x="473" y="23"/>
                      <a:pt x="473" y="23"/>
                      <a:pt x="473" y="23"/>
                    </a:cubicBezTo>
                    <a:cubicBezTo>
                      <a:pt x="474" y="23"/>
                      <a:pt x="474" y="23"/>
                      <a:pt x="474" y="23"/>
                    </a:cubicBezTo>
                    <a:cubicBezTo>
                      <a:pt x="474" y="23"/>
                      <a:pt x="473" y="23"/>
                      <a:pt x="473" y="23"/>
                    </a:cubicBezTo>
                    <a:moveTo>
                      <a:pt x="504" y="38"/>
                    </a:moveTo>
                    <a:cubicBezTo>
                      <a:pt x="503" y="37"/>
                      <a:pt x="501" y="36"/>
                      <a:pt x="501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0" y="36"/>
                      <a:pt x="500" y="36"/>
                      <a:pt x="500" y="36"/>
                    </a:cubicBezTo>
                    <a:cubicBezTo>
                      <a:pt x="501" y="37"/>
                      <a:pt x="501" y="37"/>
                      <a:pt x="501" y="37"/>
                    </a:cubicBezTo>
                    <a:cubicBezTo>
                      <a:pt x="502" y="38"/>
                      <a:pt x="502" y="38"/>
                      <a:pt x="502" y="38"/>
                    </a:cubicBezTo>
                    <a:cubicBezTo>
                      <a:pt x="503" y="39"/>
                      <a:pt x="503" y="39"/>
                      <a:pt x="503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9"/>
                      <a:pt x="504" y="39"/>
                      <a:pt x="504" y="39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4" y="38"/>
                      <a:pt x="504" y="38"/>
                      <a:pt x="504" y="38"/>
                    </a:cubicBezTo>
                    <a:cubicBezTo>
                      <a:pt x="505" y="38"/>
                      <a:pt x="505" y="38"/>
                      <a:pt x="505" y="38"/>
                    </a:cubicBezTo>
                    <a:cubicBezTo>
                      <a:pt x="505" y="38"/>
                      <a:pt x="504" y="38"/>
                      <a:pt x="504" y="38"/>
                    </a:cubicBezTo>
                    <a:moveTo>
                      <a:pt x="428" y="7"/>
                    </a:moveTo>
                    <a:cubicBezTo>
                      <a:pt x="428" y="7"/>
                      <a:pt x="428" y="7"/>
                      <a:pt x="428" y="7"/>
                    </a:cubicBezTo>
                    <a:cubicBezTo>
                      <a:pt x="428" y="7"/>
                      <a:pt x="427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6" y="6"/>
                      <a:pt x="426" y="6"/>
                      <a:pt x="426" y="6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6" y="7"/>
                      <a:pt x="427" y="7"/>
                      <a:pt x="427" y="7"/>
                    </a:cubicBezTo>
                    <a:cubicBezTo>
                      <a:pt x="427" y="7"/>
                      <a:pt x="427" y="7"/>
                      <a:pt x="427" y="7"/>
                    </a:cubicBezTo>
                    <a:cubicBezTo>
                      <a:pt x="427" y="7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cubicBezTo>
                      <a:pt x="431" y="8"/>
                      <a:pt x="431" y="8"/>
                      <a:pt x="429" y="7"/>
                    </a:cubicBezTo>
                    <a:cubicBezTo>
                      <a:pt x="429" y="7"/>
                      <a:pt x="429" y="7"/>
                      <a:pt x="429" y="7"/>
                    </a:cubicBezTo>
                    <a:cubicBezTo>
                      <a:pt x="428" y="7"/>
                      <a:pt x="428" y="7"/>
                      <a:pt x="428" y="7"/>
                    </a:cubicBezTo>
                    <a:moveTo>
                      <a:pt x="431" y="8"/>
                    </a:moveTo>
                    <a:cubicBezTo>
                      <a:pt x="430" y="8"/>
                      <a:pt x="430" y="8"/>
                      <a:pt x="429" y="8"/>
                    </a:cubicBezTo>
                    <a:cubicBezTo>
                      <a:pt x="429" y="8"/>
                      <a:pt x="429" y="8"/>
                      <a:pt x="428" y="8"/>
                    </a:cubicBezTo>
                    <a:cubicBezTo>
                      <a:pt x="427" y="7"/>
                      <a:pt x="426" y="7"/>
                      <a:pt x="425" y="7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6"/>
                    </a:cubicBezTo>
                    <a:cubicBezTo>
                      <a:pt x="424" y="6"/>
                      <a:pt x="424" y="6"/>
                      <a:pt x="424" y="7"/>
                    </a:cubicBezTo>
                    <a:cubicBezTo>
                      <a:pt x="425" y="7"/>
                      <a:pt x="425" y="7"/>
                      <a:pt x="426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6" y="7"/>
                      <a:pt x="426" y="7"/>
                    </a:cubicBezTo>
                    <a:cubicBezTo>
                      <a:pt x="426" y="7"/>
                      <a:pt x="426" y="7"/>
                      <a:pt x="426" y="7"/>
                    </a:cubicBezTo>
                    <a:cubicBezTo>
                      <a:pt x="427" y="8"/>
                      <a:pt x="427" y="8"/>
                      <a:pt x="428" y="8"/>
                    </a:cubicBezTo>
                    <a:cubicBezTo>
                      <a:pt x="428" y="8"/>
                      <a:pt x="429" y="8"/>
                      <a:pt x="430" y="9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29" y="8"/>
                      <a:pt x="429" y="8"/>
                      <a:pt x="429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0" y="8"/>
                    </a:cubicBezTo>
                    <a:cubicBezTo>
                      <a:pt x="430" y="8"/>
                      <a:pt x="430" y="8"/>
                      <a:pt x="431" y="8"/>
                    </a:cubicBezTo>
                    <a:cubicBezTo>
                      <a:pt x="431" y="8"/>
                      <a:pt x="431" y="8"/>
                      <a:pt x="431" y="8"/>
                    </a:cubicBezTo>
                    <a:moveTo>
                      <a:pt x="433" y="10"/>
                    </a:moveTo>
                    <a:cubicBezTo>
                      <a:pt x="433" y="10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9"/>
                      <a:pt x="432" y="9"/>
                      <a:pt x="432" y="9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4" y="10"/>
                      <a:pt x="434" y="10"/>
                      <a:pt x="434" y="10"/>
                    </a:cubicBezTo>
                    <a:cubicBezTo>
                      <a:pt x="433" y="10"/>
                      <a:pt x="433" y="10"/>
                      <a:pt x="433" y="10"/>
                    </a:cubicBezTo>
                    <a:cubicBezTo>
                      <a:pt x="433" y="10"/>
                      <a:pt x="433" y="10"/>
                      <a:pt x="433" y="10"/>
                    </a:cubicBezTo>
                    <a:moveTo>
                      <a:pt x="430" y="9"/>
                    </a:moveTo>
                    <a:cubicBezTo>
                      <a:pt x="429" y="9"/>
                      <a:pt x="429" y="9"/>
                      <a:pt x="429" y="9"/>
                    </a:cubicBezTo>
                    <a:cubicBezTo>
                      <a:pt x="428" y="8"/>
                      <a:pt x="428" y="8"/>
                      <a:pt x="428" y="8"/>
                    </a:cubicBezTo>
                    <a:cubicBezTo>
                      <a:pt x="428" y="8"/>
                      <a:pt x="428" y="8"/>
                      <a:pt x="427" y="8"/>
                    </a:cubicBezTo>
                    <a:cubicBezTo>
                      <a:pt x="427" y="8"/>
                      <a:pt x="427" y="8"/>
                      <a:pt x="427" y="8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8" y="9"/>
                      <a:pt x="428" y="9"/>
                      <a:pt x="428" y="9"/>
                    </a:cubicBezTo>
                    <a:cubicBezTo>
                      <a:pt x="429" y="9"/>
                      <a:pt x="429" y="10"/>
                      <a:pt x="430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0" y="9"/>
                      <a:pt x="429" y="9"/>
                      <a:pt x="429" y="9"/>
                    </a:cubicBezTo>
                    <a:cubicBezTo>
                      <a:pt x="430" y="10"/>
                      <a:pt x="431" y="10"/>
                      <a:pt x="432" y="10"/>
                    </a:cubicBezTo>
                    <a:cubicBezTo>
                      <a:pt x="431" y="10"/>
                      <a:pt x="431" y="10"/>
                      <a:pt x="431" y="10"/>
                    </a:cubicBezTo>
                    <a:cubicBezTo>
                      <a:pt x="432" y="10"/>
                      <a:pt x="432" y="10"/>
                      <a:pt x="432" y="10"/>
                    </a:cubicBezTo>
                    <a:cubicBezTo>
                      <a:pt x="431" y="10"/>
                      <a:pt x="430" y="9"/>
                      <a:pt x="429" y="9"/>
                    </a:cubicBezTo>
                    <a:cubicBezTo>
                      <a:pt x="430" y="9"/>
                      <a:pt x="430" y="9"/>
                      <a:pt x="430" y="9"/>
                    </a:cubicBezTo>
                    <a:moveTo>
                      <a:pt x="425" y="7"/>
                    </a:moveTo>
                    <a:cubicBezTo>
                      <a:pt x="424" y="7"/>
                      <a:pt x="424" y="7"/>
                      <a:pt x="424" y="7"/>
                    </a:cubicBezTo>
                    <a:cubicBezTo>
                      <a:pt x="423" y="7"/>
                      <a:pt x="423" y="7"/>
                      <a:pt x="423" y="6"/>
                    </a:cubicBezTo>
                    <a:cubicBezTo>
                      <a:pt x="422" y="6"/>
                      <a:pt x="422" y="6"/>
                      <a:pt x="422" y="6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2" y="7"/>
                      <a:pt x="422" y="7"/>
                      <a:pt x="419" y="6"/>
                    </a:cubicBezTo>
                    <a:cubicBezTo>
                      <a:pt x="419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5"/>
                      <a:pt x="418" y="5"/>
                      <a:pt x="418" y="5"/>
                    </a:cubicBezTo>
                    <a:cubicBezTo>
                      <a:pt x="418" y="6"/>
                      <a:pt x="418" y="6"/>
                      <a:pt x="418" y="6"/>
                    </a:cubicBezTo>
                    <a:cubicBezTo>
                      <a:pt x="419" y="6"/>
                      <a:pt x="420" y="6"/>
                      <a:pt x="421" y="7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6"/>
                      <a:pt x="420" y="6"/>
                      <a:pt x="420" y="6"/>
                    </a:cubicBezTo>
                    <a:cubicBezTo>
                      <a:pt x="420" y="7"/>
                      <a:pt x="421" y="7"/>
                      <a:pt x="421" y="7"/>
                    </a:cubicBezTo>
                    <a:cubicBezTo>
                      <a:pt x="421" y="7"/>
                      <a:pt x="421" y="7"/>
                      <a:pt x="421" y="7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8"/>
                      <a:pt x="424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3" y="8"/>
                    </a:cubicBezTo>
                    <a:cubicBezTo>
                      <a:pt x="423" y="8"/>
                      <a:pt x="423" y="8"/>
                      <a:pt x="424" y="9"/>
                    </a:cubicBezTo>
                    <a:cubicBezTo>
                      <a:pt x="424" y="9"/>
                      <a:pt x="424" y="9"/>
                      <a:pt x="424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5" y="9"/>
                      <a:pt x="425" y="9"/>
                    </a:cubicBezTo>
                    <a:cubicBezTo>
                      <a:pt x="425" y="9"/>
                      <a:pt x="424" y="9"/>
                      <a:pt x="423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4" y="8"/>
                    </a:cubicBezTo>
                    <a:cubicBezTo>
                      <a:pt x="424" y="8"/>
                      <a:pt x="424" y="8"/>
                      <a:pt x="423" y="8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4" y="8"/>
                      <a:pt x="424" y="8"/>
                      <a:pt x="425" y="8"/>
                    </a:cubicBezTo>
                    <a:cubicBezTo>
                      <a:pt x="425" y="8"/>
                      <a:pt x="425" y="8"/>
                      <a:pt x="425" y="8"/>
                    </a:cubicBezTo>
                    <a:cubicBezTo>
                      <a:pt x="422" y="7"/>
                      <a:pt x="422" y="7"/>
                      <a:pt x="422" y="7"/>
                    </a:cubicBezTo>
                    <a:cubicBezTo>
                      <a:pt x="423" y="7"/>
                      <a:pt x="423" y="7"/>
                      <a:pt x="423" y="7"/>
                    </a:cubicBezTo>
                    <a:cubicBezTo>
                      <a:pt x="425" y="7"/>
                      <a:pt x="425" y="7"/>
                      <a:pt x="425" y="7"/>
                    </a:cubicBezTo>
                    <a:cubicBezTo>
                      <a:pt x="425" y="7"/>
                      <a:pt x="425" y="7"/>
                      <a:pt x="425" y="7"/>
                    </a:cubicBezTo>
                    <a:moveTo>
                      <a:pt x="421" y="8"/>
                    </a:moveTo>
                    <a:cubicBezTo>
                      <a:pt x="420" y="8"/>
                      <a:pt x="420" y="8"/>
                      <a:pt x="419" y="7"/>
                    </a:cubicBezTo>
                    <a:cubicBezTo>
                      <a:pt x="419" y="7"/>
                      <a:pt x="419" y="7"/>
                      <a:pt x="419" y="7"/>
                    </a:cubicBezTo>
                    <a:cubicBezTo>
                      <a:pt x="418" y="7"/>
                      <a:pt x="417" y="7"/>
                      <a:pt x="417" y="7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6"/>
                      <a:pt x="416" y="6"/>
                      <a:pt x="416" y="6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7" y="7"/>
                      <a:pt x="417" y="7"/>
                    </a:cubicBezTo>
                    <a:cubicBezTo>
                      <a:pt x="417" y="7"/>
                      <a:pt x="417" y="7"/>
                      <a:pt x="416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7" y="7"/>
                      <a:pt x="417" y="7"/>
                      <a:pt x="417" y="7"/>
                    </a:cubicBezTo>
                    <a:cubicBezTo>
                      <a:pt x="416" y="7"/>
                      <a:pt x="416" y="7"/>
                      <a:pt x="416" y="7"/>
                    </a:cubicBezTo>
                    <a:cubicBezTo>
                      <a:pt x="416" y="7"/>
                      <a:pt x="416" y="7"/>
                      <a:pt x="415" y="7"/>
                    </a:cubicBezTo>
                    <a:cubicBezTo>
                      <a:pt x="416" y="8"/>
                      <a:pt x="416" y="8"/>
                      <a:pt x="416" y="8"/>
                    </a:cubicBezTo>
                    <a:cubicBezTo>
                      <a:pt x="416" y="8"/>
                      <a:pt x="415" y="7"/>
                      <a:pt x="415" y="7"/>
                    </a:cubicBezTo>
                    <a:cubicBezTo>
                      <a:pt x="414" y="7"/>
                      <a:pt x="414" y="7"/>
                      <a:pt x="414" y="7"/>
                    </a:cubicBezTo>
                    <a:cubicBezTo>
                      <a:pt x="416" y="8"/>
                      <a:pt x="417" y="9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7" y="8"/>
                      <a:pt x="417" y="8"/>
                    </a:cubicBezTo>
                    <a:cubicBezTo>
                      <a:pt x="417" y="8"/>
                      <a:pt x="418" y="8"/>
                      <a:pt x="418" y="8"/>
                    </a:cubicBezTo>
                    <a:cubicBezTo>
                      <a:pt x="418" y="8"/>
                      <a:pt x="418" y="8"/>
                      <a:pt x="418" y="8"/>
                    </a:cubicBezTo>
                    <a:cubicBezTo>
                      <a:pt x="419" y="8"/>
                      <a:pt x="419" y="8"/>
                      <a:pt x="420" y="9"/>
                    </a:cubicBezTo>
                    <a:cubicBezTo>
                      <a:pt x="419" y="9"/>
                      <a:pt x="419" y="9"/>
                      <a:pt x="419" y="9"/>
                    </a:cubicBezTo>
                    <a:cubicBezTo>
                      <a:pt x="420" y="9"/>
                      <a:pt x="420" y="9"/>
                      <a:pt x="420" y="9"/>
                    </a:cubicBezTo>
                    <a:cubicBezTo>
                      <a:pt x="421" y="9"/>
                      <a:pt x="421" y="10"/>
                      <a:pt x="422" y="10"/>
                    </a:cubicBezTo>
                    <a:cubicBezTo>
                      <a:pt x="424" y="10"/>
                      <a:pt x="424" y="10"/>
                      <a:pt x="424" y="10"/>
                    </a:cubicBezTo>
                    <a:cubicBezTo>
                      <a:pt x="424" y="10"/>
                      <a:pt x="423" y="9"/>
                      <a:pt x="421" y="9"/>
                    </a:cubicBezTo>
                    <a:cubicBezTo>
                      <a:pt x="421" y="9"/>
                      <a:pt x="421" y="9"/>
                      <a:pt x="421" y="9"/>
                    </a:cubicBezTo>
                    <a:cubicBezTo>
                      <a:pt x="421" y="9"/>
                      <a:pt x="421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9"/>
                      <a:pt x="422" y="9"/>
                      <a:pt x="422" y="9"/>
                    </a:cubicBezTo>
                    <a:cubicBezTo>
                      <a:pt x="422" y="8"/>
                      <a:pt x="421" y="8"/>
                      <a:pt x="421" y="8"/>
                    </a:cubicBezTo>
                    <a:moveTo>
                      <a:pt x="399" y="10"/>
                    </a:moveTo>
                    <a:cubicBezTo>
                      <a:pt x="399" y="9"/>
                      <a:pt x="399" y="9"/>
                      <a:pt x="399" y="9"/>
                    </a:cubicBezTo>
                    <a:cubicBezTo>
                      <a:pt x="398" y="9"/>
                      <a:pt x="398" y="9"/>
                      <a:pt x="398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7" y="9"/>
                      <a:pt x="397" y="9"/>
                      <a:pt x="397" y="9"/>
                    </a:cubicBezTo>
                    <a:cubicBezTo>
                      <a:pt x="396" y="8"/>
                      <a:pt x="395" y="8"/>
                      <a:pt x="395" y="8"/>
                    </a:cubicBezTo>
                    <a:cubicBezTo>
                      <a:pt x="395" y="9"/>
                      <a:pt x="395" y="9"/>
                      <a:pt x="394" y="9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4" y="8"/>
                      <a:pt x="394" y="8"/>
                      <a:pt x="394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8"/>
                      <a:pt x="393" y="8"/>
                      <a:pt x="393" y="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93" y="9"/>
                      <a:pt x="392" y="8"/>
                      <a:pt x="392" y="8"/>
                    </a:cubicBezTo>
                    <a:cubicBezTo>
                      <a:pt x="392" y="8"/>
                      <a:pt x="390" y="8"/>
                      <a:pt x="389" y="8"/>
                    </a:cubicBezTo>
                    <a:cubicBezTo>
                      <a:pt x="389" y="8"/>
                      <a:pt x="388" y="9"/>
                      <a:pt x="390" y="9"/>
                    </a:cubicBezTo>
                    <a:cubicBezTo>
                      <a:pt x="390" y="9"/>
                      <a:pt x="390" y="9"/>
                      <a:pt x="390" y="9"/>
                    </a:cubicBezTo>
                    <a:cubicBezTo>
                      <a:pt x="391" y="9"/>
                      <a:pt x="391" y="9"/>
                      <a:pt x="391" y="9"/>
                    </a:cubicBezTo>
                    <a:cubicBezTo>
                      <a:pt x="391" y="9"/>
                      <a:pt x="391" y="9"/>
                      <a:pt x="392" y="9"/>
                    </a:cubicBezTo>
                    <a:cubicBezTo>
                      <a:pt x="392" y="9"/>
                      <a:pt x="392" y="10"/>
                      <a:pt x="393" y="10"/>
                    </a:cubicBezTo>
                    <a:cubicBezTo>
                      <a:pt x="392" y="10"/>
                      <a:pt x="391" y="10"/>
                      <a:pt x="391" y="10"/>
                    </a:cubicBezTo>
                    <a:cubicBezTo>
                      <a:pt x="391" y="10"/>
                      <a:pt x="391" y="10"/>
                      <a:pt x="391" y="10"/>
                    </a:cubicBezTo>
                    <a:cubicBezTo>
                      <a:pt x="391" y="11"/>
                      <a:pt x="392" y="11"/>
                      <a:pt x="392" y="11"/>
                    </a:cubicBezTo>
                    <a:cubicBezTo>
                      <a:pt x="393" y="11"/>
                      <a:pt x="393" y="11"/>
                      <a:pt x="394" y="11"/>
                    </a:cubicBezTo>
                    <a:cubicBezTo>
                      <a:pt x="394" y="11"/>
                      <a:pt x="394" y="11"/>
                      <a:pt x="394" y="11"/>
                    </a:cubicBezTo>
                    <a:cubicBezTo>
                      <a:pt x="395" y="11"/>
                      <a:pt x="395" y="11"/>
                      <a:pt x="395" y="11"/>
                    </a:cubicBezTo>
                    <a:cubicBezTo>
                      <a:pt x="396" y="12"/>
                      <a:pt x="396" y="12"/>
                      <a:pt x="396" y="12"/>
                    </a:cubicBezTo>
                    <a:cubicBezTo>
                      <a:pt x="397" y="12"/>
                      <a:pt x="397" y="11"/>
                      <a:pt x="397" y="11"/>
                    </a:cubicBezTo>
                    <a:cubicBezTo>
                      <a:pt x="398" y="11"/>
                      <a:pt x="398" y="11"/>
                      <a:pt x="399" y="11"/>
                    </a:cubicBezTo>
                    <a:cubicBezTo>
                      <a:pt x="398" y="11"/>
                      <a:pt x="398" y="11"/>
                      <a:pt x="398" y="11"/>
                    </a:cubicBezTo>
                    <a:cubicBezTo>
                      <a:pt x="398" y="10"/>
                      <a:pt x="398" y="10"/>
                      <a:pt x="398" y="10"/>
                    </a:cubicBezTo>
                    <a:cubicBezTo>
                      <a:pt x="398" y="10"/>
                      <a:pt x="399" y="10"/>
                      <a:pt x="399" y="10"/>
                    </a:cubicBezTo>
                    <a:moveTo>
                      <a:pt x="390" y="11"/>
                    </a:move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90" y="11"/>
                      <a:pt x="390" y="11"/>
                      <a:pt x="390" y="11"/>
                    </a:cubicBezTo>
                    <a:moveTo>
                      <a:pt x="401" y="18"/>
                    </a:moveTo>
                    <a:cubicBezTo>
                      <a:pt x="401" y="17"/>
                      <a:pt x="401" y="17"/>
                      <a:pt x="401" y="17"/>
                    </a:cubicBezTo>
                    <a:cubicBezTo>
                      <a:pt x="401" y="17"/>
                      <a:pt x="401" y="17"/>
                      <a:pt x="399" y="17"/>
                    </a:cubicBezTo>
                    <a:cubicBezTo>
                      <a:pt x="398" y="16"/>
                      <a:pt x="398" y="16"/>
                      <a:pt x="398" y="16"/>
                    </a:cubicBezTo>
                    <a:cubicBezTo>
                      <a:pt x="398" y="15"/>
                      <a:pt x="397" y="15"/>
                      <a:pt x="396" y="15"/>
                    </a:cubicBezTo>
                    <a:cubicBezTo>
                      <a:pt x="396" y="15"/>
                      <a:pt x="396" y="14"/>
                      <a:pt x="395" y="14"/>
                    </a:cubicBezTo>
                    <a:cubicBezTo>
                      <a:pt x="395" y="14"/>
                      <a:pt x="395" y="14"/>
                      <a:pt x="394" y="13"/>
                    </a:cubicBezTo>
                    <a:cubicBezTo>
                      <a:pt x="394" y="13"/>
                      <a:pt x="394" y="13"/>
                      <a:pt x="393" y="13"/>
                    </a:cubicBezTo>
                    <a:cubicBezTo>
                      <a:pt x="393" y="13"/>
                      <a:pt x="393" y="12"/>
                      <a:pt x="392" y="12"/>
                    </a:cubicBezTo>
                    <a:cubicBezTo>
                      <a:pt x="392" y="12"/>
                      <a:pt x="392" y="12"/>
                      <a:pt x="392" y="12"/>
                    </a:cubicBezTo>
                    <a:cubicBezTo>
                      <a:pt x="392" y="12"/>
                      <a:pt x="392" y="12"/>
                      <a:pt x="391" y="12"/>
                    </a:cubicBezTo>
                    <a:cubicBezTo>
                      <a:pt x="390" y="12"/>
                      <a:pt x="390" y="12"/>
                      <a:pt x="390" y="12"/>
                    </a:cubicBezTo>
                    <a:cubicBezTo>
                      <a:pt x="390" y="11"/>
                      <a:pt x="390" y="11"/>
                      <a:pt x="390" y="11"/>
                    </a:cubicBezTo>
                    <a:cubicBezTo>
                      <a:pt x="389" y="11"/>
                      <a:pt x="389" y="11"/>
                      <a:pt x="389" y="11"/>
                    </a:cubicBezTo>
                    <a:cubicBezTo>
                      <a:pt x="389" y="10"/>
                      <a:pt x="389" y="10"/>
                      <a:pt x="389" y="10"/>
                    </a:cubicBezTo>
                    <a:cubicBezTo>
                      <a:pt x="388" y="10"/>
                      <a:pt x="387" y="9"/>
                      <a:pt x="387" y="9"/>
                    </a:cubicBezTo>
                    <a:cubicBezTo>
                      <a:pt x="387" y="9"/>
                      <a:pt x="387" y="9"/>
                      <a:pt x="387" y="9"/>
                    </a:cubicBezTo>
                    <a:cubicBezTo>
                      <a:pt x="386" y="9"/>
                      <a:pt x="386" y="9"/>
                      <a:pt x="386" y="10"/>
                    </a:cubicBezTo>
                    <a:cubicBezTo>
                      <a:pt x="386" y="10"/>
                      <a:pt x="386" y="10"/>
                      <a:pt x="386" y="10"/>
                    </a:cubicBezTo>
                    <a:cubicBezTo>
                      <a:pt x="386" y="11"/>
                      <a:pt x="387" y="11"/>
                      <a:pt x="387" y="11"/>
                    </a:cubicBezTo>
                    <a:cubicBezTo>
                      <a:pt x="386" y="12"/>
                      <a:pt x="386" y="12"/>
                      <a:pt x="386" y="12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9"/>
                      <a:pt x="385" y="9"/>
                      <a:pt x="385" y="9"/>
                    </a:cubicBezTo>
                    <a:cubicBezTo>
                      <a:pt x="384" y="10"/>
                      <a:pt x="384" y="10"/>
                      <a:pt x="384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10"/>
                      <a:pt x="383" y="10"/>
                      <a:pt x="383" y="10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3" y="9"/>
                    </a:cubicBezTo>
                    <a:cubicBezTo>
                      <a:pt x="383" y="9"/>
                      <a:pt x="383" y="9"/>
                      <a:pt x="382" y="10"/>
                    </a:cubicBezTo>
                    <a:cubicBezTo>
                      <a:pt x="382" y="10"/>
                      <a:pt x="381" y="10"/>
                      <a:pt x="381" y="10"/>
                    </a:cubicBezTo>
                    <a:cubicBezTo>
                      <a:pt x="378" y="10"/>
                      <a:pt x="380" y="11"/>
                      <a:pt x="380" y="11"/>
                    </a:cubicBezTo>
                    <a:cubicBezTo>
                      <a:pt x="380" y="11"/>
                      <a:pt x="381" y="11"/>
                      <a:pt x="381" y="11"/>
                    </a:cubicBezTo>
                    <a:cubicBezTo>
                      <a:pt x="381" y="11"/>
                      <a:pt x="381" y="12"/>
                      <a:pt x="381" y="12"/>
                    </a:cubicBezTo>
                    <a:cubicBezTo>
                      <a:pt x="380" y="13"/>
                      <a:pt x="381" y="13"/>
                      <a:pt x="381" y="14"/>
                    </a:cubicBezTo>
                    <a:cubicBezTo>
                      <a:pt x="380" y="14"/>
                      <a:pt x="380" y="12"/>
                      <a:pt x="379" y="12"/>
                    </a:cubicBezTo>
                    <a:cubicBezTo>
                      <a:pt x="379" y="13"/>
                      <a:pt x="379" y="13"/>
                      <a:pt x="379" y="14"/>
                    </a:cubicBezTo>
                    <a:cubicBezTo>
                      <a:pt x="380" y="15"/>
                      <a:pt x="381" y="15"/>
                      <a:pt x="381" y="15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1" y="14"/>
                      <a:pt x="381" y="14"/>
                      <a:pt x="381" y="14"/>
                    </a:cubicBezTo>
                    <a:cubicBezTo>
                      <a:pt x="382" y="15"/>
                      <a:pt x="382" y="15"/>
                      <a:pt x="382" y="15"/>
                    </a:cubicBezTo>
                    <a:cubicBezTo>
                      <a:pt x="382" y="15"/>
                      <a:pt x="382" y="15"/>
                      <a:pt x="383" y="15"/>
                    </a:cubicBezTo>
                    <a:cubicBezTo>
                      <a:pt x="383" y="15"/>
                      <a:pt x="383" y="15"/>
                      <a:pt x="383" y="15"/>
                    </a:cubicBezTo>
                    <a:cubicBezTo>
                      <a:pt x="384" y="15"/>
                      <a:pt x="384" y="14"/>
                      <a:pt x="384" y="14"/>
                    </a:cubicBezTo>
                    <a:cubicBezTo>
                      <a:pt x="384" y="14"/>
                      <a:pt x="384" y="14"/>
                      <a:pt x="385" y="14"/>
                    </a:cubicBezTo>
                    <a:cubicBezTo>
                      <a:pt x="385" y="14"/>
                      <a:pt x="385" y="14"/>
                      <a:pt x="385" y="14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3"/>
                    </a:cubicBezTo>
                    <a:cubicBezTo>
                      <a:pt x="385" y="13"/>
                      <a:pt x="385" y="13"/>
                      <a:pt x="385" y="14"/>
                    </a:cubicBezTo>
                    <a:cubicBezTo>
                      <a:pt x="386" y="14"/>
                      <a:pt x="386" y="14"/>
                      <a:pt x="387" y="14"/>
                    </a:cubicBezTo>
                    <a:cubicBezTo>
                      <a:pt x="387" y="14"/>
                      <a:pt x="387" y="14"/>
                      <a:pt x="387" y="14"/>
                    </a:cubicBezTo>
                    <a:cubicBezTo>
                      <a:pt x="388" y="14"/>
                      <a:pt x="388" y="14"/>
                      <a:pt x="388" y="14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8" y="15"/>
                    </a:cubicBezTo>
                    <a:cubicBezTo>
                      <a:pt x="388" y="15"/>
                      <a:pt x="388" y="15"/>
                      <a:pt x="387" y="15"/>
                    </a:cubicBezTo>
                    <a:cubicBezTo>
                      <a:pt x="387" y="15"/>
                      <a:pt x="387" y="15"/>
                      <a:pt x="387" y="15"/>
                    </a:cubicBezTo>
                    <a:cubicBezTo>
                      <a:pt x="387" y="15"/>
                      <a:pt x="383" y="15"/>
                      <a:pt x="383" y="16"/>
                    </a:cubicBezTo>
                    <a:cubicBezTo>
                      <a:pt x="383" y="17"/>
                      <a:pt x="383" y="17"/>
                      <a:pt x="383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4" y="17"/>
                      <a:pt x="384" y="17"/>
                      <a:pt x="384" y="17"/>
                    </a:cubicBezTo>
                    <a:cubicBezTo>
                      <a:pt x="385" y="17"/>
                      <a:pt x="385" y="17"/>
                      <a:pt x="386" y="17"/>
                    </a:cubicBezTo>
                    <a:cubicBezTo>
                      <a:pt x="386" y="17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7" y="16"/>
                    </a:cubicBezTo>
                    <a:cubicBezTo>
                      <a:pt x="387" y="16"/>
                      <a:pt x="387" y="16"/>
                      <a:pt x="388" y="16"/>
                    </a:cubicBezTo>
                    <a:cubicBezTo>
                      <a:pt x="387" y="17"/>
                      <a:pt x="387" y="17"/>
                      <a:pt x="387" y="17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6" y="18"/>
                      <a:pt x="386" y="18"/>
                      <a:pt x="386" y="18"/>
                    </a:cubicBezTo>
                    <a:cubicBezTo>
                      <a:pt x="383" y="17"/>
                      <a:pt x="383" y="18"/>
                      <a:pt x="384" y="19"/>
                    </a:cubicBezTo>
                    <a:cubicBezTo>
                      <a:pt x="384" y="19"/>
                      <a:pt x="384" y="19"/>
                      <a:pt x="385" y="19"/>
                    </a:cubicBezTo>
                    <a:cubicBezTo>
                      <a:pt x="386" y="19"/>
                      <a:pt x="386" y="19"/>
                      <a:pt x="388" y="22"/>
                    </a:cubicBezTo>
                    <a:cubicBezTo>
                      <a:pt x="388" y="22"/>
                      <a:pt x="388" y="22"/>
                      <a:pt x="388" y="22"/>
                    </a:cubicBezTo>
                    <a:cubicBezTo>
                      <a:pt x="388" y="21"/>
                      <a:pt x="388" y="21"/>
                      <a:pt x="388" y="21"/>
                    </a:cubicBezTo>
                    <a:cubicBezTo>
                      <a:pt x="388" y="21"/>
                      <a:pt x="389" y="21"/>
                      <a:pt x="389" y="20"/>
                    </a:cubicBezTo>
                    <a:cubicBezTo>
                      <a:pt x="389" y="19"/>
                      <a:pt x="389" y="19"/>
                      <a:pt x="389" y="18"/>
                    </a:cubicBezTo>
                    <a:cubicBezTo>
                      <a:pt x="390" y="18"/>
                      <a:pt x="390" y="18"/>
                      <a:pt x="390" y="18"/>
                    </a:cubicBezTo>
                    <a:cubicBezTo>
                      <a:pt x="390" y="17"/>
                      <a:pt x="390" y="17"/>
                      <a:pt x="390" y="16"/>
                    </a:cubicBezTo>
                    <a:cubicBezTo>
                      <a:pt x="391" y="16"/>
                      <a:pt x="391" y="16"/>
                      <a:pt x="391" y="16"/>
                    </a:cubicBezTo>
                    <a:cubicBezTo>
                      <a:pt x="391" y="15"/>
                      <a:pt x="391" y="14"/>
                      <a:pt x="391" y="14"/>
                    </a:cubicBezTo>
                    <a:cubicBezTo>
                      <a:pt x="391" y="14"/>
                      <a:pt x="392" y="14"/>
                      <a:pt x="393" y="14"/>
                    </a:cubicBezTo>
                    <a:cubicBezTo>
                      <a:pt x="393" y="14"/>
                      <a:pt x="393" y="14"/>
                      <a:pt x="393" y="14"/>
                    </a:cubicBezTo>
                    <a:cubicBezTo>
                      <a:pt x="393" y="14"/>
                      <a:pt x="393" y="15"/>
                      <a:pt x="393" y="15"/>
                    </a:cubicBezTo>
                    <a:cubicBezTo>
                      <a:pt x="395" y="15"/>
                      <a:pt x="395" y="17"/>
                      <a:pt x="395" y="17"/>
                    </a:cubicBezTo>
                    <a:cubicBezTo>
                      <a:pt x="394" y="17"/>
                      <a:pt x="394" y="18"/>
                      <a:pt x="395" y="18"/>
                    </a:cubicBezTo>
                    <a:cubicBezTo>
                      <a:pt x="395" y="18"/>
                      <a:pt x="395" y="18"/>
                      <a:pt x="395" y="18"/>
                    </a:cubicBezTo>
                    <a:cubicBezTo>
                      <a:pt x="396" y="18"/>
                      <a:pt x="396" y="17"/>
                      <a:pt x="397" y="17"/>
                    </a:cubicBezTo>
                    <a:cubicBezTo>
                      <a:pt x="397" y="18"/>
                      <a:pt x="397" y="18"/>
                      <a:pt x="398" y="19"/>
                    </a:cubicBezTo>
                    <a:cubicBezTo>
                      <a:pt x="398" y="19"/>
                      <a:pt x="398" y="19"/>
                      <a:pt x="399" y="19"/>
                    </a:cubicBezTo>
                    <a:cubicBezTo>
                      <a:pt x="399" y="19"/>
                      <a:pt x="399" y="19"/>
                      <a:pt x="399" y="19"/>
                    </a:cubicBezTo>
                    <a:cubicBezTo>
                      <a:pt x="399" y="18"/>
                      <a:pt x="399" y="18"/>
                      <a:pt x="399" y="18"/>
                    </a:cubicBezTo>
                    <a:cubicBezTo>
                      <a:pt x="400" y="18"/>
                      <a:pt x="400" y="18"/>
                      <a:pt x="401" y="18"/>
                    </a:cubicBezTo>
                    <a:cubicBezTo>
                      <a:pt x="401" y="18"/>
                      <a:pt x="401" y="18"/>
                      <a:pt x="401" y="18"/>
                    </a:cubicBezTo>
                    <a:moveTo>
                      <a:pt x="609" y="325"/>
                    </a:moveTo>
                    <a:cubicBezTo>
                      <a:pt x="608" y="313"/>
                      <a:pt x="607" y="300"/>
                      <a:pt x="605" y="288"/>
                    </a:cubicBezTo>
                    <a:cubicBezTo>
                      <a:pt x="590" y="288"/>
                      <a:pt x="575" y="288"/>
                      <a:pt x="558" y="288"/>
                    </a:cubicBezTo>
                    <a:cubicBezTo>
                      <a:pt x="537" y="287"/>
                      <a:pt x="514" y="287"/>
                      <a:pt x="492" y="287"/>
                    </a:cubicBezTo>
                    <a:cubicBezTo>
                      <a:pt x="492" y="287"/>
                      <a:pt x="490" y="292"/>
                      <a:pt x="489" y="294"/>
                    </a:cubicBezTo>
                    <a:cubicBezTo>
                      <a:pt x="488" y="294"/>
                      <a:pt x="488" y="294"/>
                      <a:pt x="488" y="294"/>
                    </a:cubicBezTo>
                    <a:cubicBezTo>
                      <a:pt x="488" y="295"/>
                      <a:pt x="488" y="295"/>
                      <a:pt x="488" y="295"/>
                    </a:cubicBezTo>
                    <a:cubicBezTo>
                      <a:pt x="487" y="295"/>
                      <a:pt x="487" y="295"/>
                      <a:pt x="487" y="295"/>
                    </a:cubicBezTo>
                    <a:cubicBezTo>
                      <a:pt x="486" y="295"/>
                      <a:pt x="486" y="295"/>
                      <a:pt x="484" y="295"/>
                    </a:cubicBezTo>
                    <a:cubicBezTo>
                      <a:pt x="484" y="295"/>
                      <a:pt x="484" y="295"/>
                      <a:pt x="484" y="295"/>
                    </a:cubicBezTo>
                    <a:cubicBezTo>
                      <a:pt x="483" y="295"/>
                      <a:pt x="483" y="295"/>
                      <a:pt x="483" y="295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2" y="296"/>
                      <a:pt x="482" y="296"/>
                      <a:pt x="482" y="296"/>
                    </a:cubicBezTo>
                    <a:cubicBezTo>
                      <a:pt x="481" y="296"/>
                      <a:pt x="481" y="296"/>
                      <a:pt x="480" y="296"/>
                    </a:cubicBezTo>
                    <a:cubicBezTo>
                      <a:pt x="480" y="295"/>
                      <a:pt x="479" y="295"/>
                      <a:pt x="479" y="295"/>
                    </a:cubicBezTo>
                    <a:cubicBezTo>
                      <a:pt x="479" y="295"/>
                      <a:pt x="478" y="294"/>
                      <a:pt x="478" y="294"/>
                    </a:cubicBezTo>
                    <a:cubicBezTo>
                      <a:pt x="478" y="294"/>
                      <a:pt x="475" y="294"/>
                      <a:pt x="473" y="294"/>
                    </a:cubicBezTo>
                    <a:cubicBezTo>
                      <a:pt x="473" y="294"/>
                      <a:pt x="473" y="294"/>
                      <a:pt x="473" y="294"/>
                    </a:cubicBezTo>
                    <a:cubicBezTo>
                      <a:pt x="472" y="294"/>
                      <a:pt x="472" y="294"/>
                      <a:pt x="472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73" y="295"/>
                      <a:pt x="474" y="295"/>
                      <a:pt x="477" y="296"/>
                    </a:cubicBezTo>
                    <a:cubicBezTo>
                      <a:pt x="478" y="296"/>
                      <a:pt x="478" y="297"/>
                      <a:pt x="478" y="297"/>
                    </a:cubicBezTo>
                    <a:cubicBezTo>
                      <a:pt x="478" y="298"/>
                      <a:pt x="478" y="298"/>
                      <a:pt x="478" y="298"/>
                    </a:cubicBezTo>
                    <a:cubicBezTo>
                      <a:pt x="478" y="299"/>
                      <a:pt x="478" y="299"/>
                      <a:pt x="479" y="300"/>
                    </a:cubicBezTo>
                    <a:cubicBezTo>
                      <a:pt x="479" y="300"/>
                      <a:pt x="479" y="301"/>
                      <a:pt x="479" y="301"/>
                    </a:cubicBezTo>
                    <a:cubicBezTo>
                      <a:pt x="479" y="302"/>
                      <a:pt x="479" y="302"/>
                      <a:pt x="479" y="302"/>
                    </a:cubicBezTo>
                    <a:cubicBezTo>
                      <a:pt x="479" y="303"/>
                      <a:pt x="479" y="303"/>
                      <a:pt x="479" y="303"/>
                    </a:cubicBezTo>
                    <a:cubicBezTo>
                      <a:pt x="479" y="306"/>
                      <a:pt x="482" y="308"/>
                      <a:pt x="483" y="311"/>
                    </a:cubicBezTo>
                    <a:cubicBezTo>
                      <a:pt x="485" y="314"/>
                      <a:pt x="486" y="314"/>
                      <a:pt x="487" y="315"/>
                    </a:cubicBezTo>
                    <a:cubicBezTo>
                      <a:pt x="488" y="315"/>
                      <a:pt x="488" y="315"/>
                      <a:pt x="489" y="315"/>
                    </a:cubicBezTo>
                    <a:cubicBezTo>
                      <a:pt x="491" y="316"/>
                      <a:pt x="491" y="313"/>
                      <a:pt x="492" y="312"/>
                    </a:cubicBezTo>
                    <a:cubicBezTo>
                      <a:pt x="492" y="313"/>
                      <a:pt x="493" y="313"/>
                      <a:pt x="493" y="313"/>
                    </a:cubicBezTo>
                    <a:cubicBezTo>
                      <a:pt x="495" y="316"/>
                      <a:pt x="498" y="318"/>
                      <a:pt x="499" y="321"/>
                    </a:cubicBezTo>
                    <a:cubicBezTo>
                      <a:pt x="505" y="332"/>
                      <a:pt x="505" y="332"/>
                      <a:pt x="505" y="332"/>
                    </a:cubicBezTo>
                    <a:cubicBezTo>
                      <a:pt x="505" y="333"/>
                      <a:pt x="505" y="333"/>
                      <a:pt x="505" y="333"/>
                    </a:cubicBezTo>
                    <a:cubicBezTo>
                      <a:pt x="504" y="335"/>
                      <a:pt x="504" y="337"/>
                      <a:pt x="505" y="339"/>
                    </a:cubicBezTo>
                    <a:cubicBezTo>
                      <a:pt x="506" y="341"/>
                      <a:pt x="509" y="340"/>
                      <a:pt x="510" y="341"/>
                    </a:cubicBezTo>
                    <a:cubicBezTo>
                      <a:pt x="511" y="342"/>
                      <a:pt x="516" y="352"/>
                      <a:pt x="516" y="352"/>
                    </a:cubicBezTo>
                    <a:cubicBezTo>
                      <a:pt x="518" y="356"/>
                      <a:pt x="514" y="362"/>
                      <a:pt x="519" y="364"/>
                    </a:cubicBezTo>
                    <a:cubicBezTo>
                      <a:pt x="519" y="364"/>
                      <a:pt x="525" y="368"/>
                      <a:pt x="527" y="373"/>
                    </a:cubicBezTo>
                    <a:cubicBezTo>
                      <a:pt x="527" y="376"/>
                      <a:pt x="528" y="376"/>
                      <a:pt x="529" y="377"/>
                    </a:cubicBezTo>
                    <a:cubicBezTo>
                      <a:pt x="531" y="379"/>
                      <a:pt x="531" y="379"/>
                      <a:pt x="538" y="397"/>
                    </a:cubicBezTo>
                    <a:cubicBezTo>
                      <a:pt x="538" y="401"/>
                      <a:pt x="538" y="404"/>
                      <a:pt x="538" y="408"/>
                    </a:cubicBezTo>
                    <a:cubicBezTo>
                      <a:pt x="539" y="414"/>
                      <a:pt x="547" y="415"/>
                      <a:pt x="549" y="412"/>
                    </a:cubicBezTo>
                    <a:cubicBezTo>
                      <a:pt x="553" y="408"/>
                      <a:pt x="553" y="408"/>
                      <a:pt x="555" y="407"/>
                    </a:cubicBezTo>
                    <a:cubicBezTo>
                      <a:pt x="557" y="407"/>
                      <a:pt x="559" y="407"/>
                      <a:pt x="561" y="407"/>
                    </a:cubicBezTo>
                    <a:cubicBezTo>
                      <a:pt x="561" y="407"/>
                      <a:pt x="561" y="407"/>
                      <a:pt x="561" y="407"/>
                    </a:cubicBezTo>
                    <a:cubicBezTo>
                      <a:pt x="562" y="408"/>
                      <a:pt x="562" y="408"/>
                      <a:pt x="563" y="408"/>
                    </a:cubicBezTo>
                    <a:cubicBezTo>
                      <a:pt x="563" y="408"/>
                      <a:pt x="563" y="408"/>
                      <a:pt x="563" y="408"/>
                    </a:cubicBezTo>
                    <a:cubicBezTo>
                      <a:pt x="564" y="408"/>
                      <a:pt x="564" y="407"/>
                      <a:pt x="565" y="406"/>
                    </a:cubicBezTo>
                    <a:cubicBezTo>
                      <a:pt x="569" y="400"/>
                      <a:pt x="577" y="402"/>
                      <a:pt x="582" y="397"/>
                    </a:cubicBezTo>
                    <a:cubicBezTo>
                      <a:pt x="583" y="396"/>
                      <a:pt x="583" y="396"/>
                      <a:pt x="586" y="396"/>
                    </a:cubicBezTo>
                    <a:cubicBezTo>
                      <a:pt x="587" y="395"/>
                      <a:pt x="587" y="395"/>
                      <a:pt x="587" y="395"/>
                    </a:cubicBezTo>
                    <a:cubicBezTo>
                      <a:pt x="587" y="392"/>
                      <a:pt x="587" y="392"/>
                      <a:pt x="588" y="391"/>
                    </a:cubicBezTo>
                    <a:cubicBezTo>
                      <a:pt x="589" y="391"/>
                      <a:pt x="589" y="391"/>
                      <a:pt x="591" y="390"/>
                    </a:cubicBezTo>
                    <a:cubicBezTo>
                      <a:pt x="593" y="389"/>
                      <a:pt x="593" y="389"/>
                      <a:pt x="601" y="389"/>
                    </a:cubicBezTo>
                    <a:cubicBezTo>
                      <a:pt x="601" y="389"/>
                      <a:pt x="601" y="385"/>
                      <a:pt x="603" y="382"/>
                    </a:cubicBezTo>
                    <a:cubicBezTo>
                      <a:pt x="605" y="382"/>
                      <a:pt x="606" y="382"/>
                      <a:pt x="608" y="382"/>
                    </a:cubicBezTo>
                    <a:cubicBezTo>
                      <a:pt x="609" y="379"/>
                      <a:pt x="610" y="376"/>
                      <a:pt x="610" y="376"/>
                    </a:cubicBezTo>
                    <a:cubicBezTo>
                      <a:pt x="611" y="365"/>
                      <a:pt x="610" y="354"/>
                      <a:pt x="610" y="342"/>
                    </a:cubicBezTo>
                    <a:cubicBezTo>
                      <a:pt x="609" y="343"/>
                      <a:pt x="609" y="343"/>
                      <a:pt x="609" y="343"/>
                    </a:cubicBezTo>
                    <a:cubicBezTo>
                      <a:pt x="608" y="342"/>
                      <a:pt x="609" y="340"/>
                      <a:pt x="608" y="339"/>
                    </a:cubicBezTo>
                    <a:cubicBezTo>
                      <a:pt x="607" y="339"/>
                      <a:pt x="607" y="339"/>
                      <a:pt x="607" y="338"/>
                    </a:cubicBezTo>
                    <a:cubicBezTo>
                      <a:pt x="607" y="335"/>
                      <a:pt x="606" y="333"/>
                      <a:pt x="606" y="331"/>
                    </a:cubicBezTo>
                    <a:cubicBezTo>
                      <a:pt x="606" y="330"/>
                      <a:pt x="606" y="330"/>
                      <a:pt x="605" y="329"/>
                    </a:cubicBezTo>
                    <a:cubicBezTo>
                      <a:pt x="602" y="331"/>
                      <a:pt x="602" y="331"/>
                      <a:pt x="601" y="340"/>
                    </a:cubicBezTo>
                    <a:cubicBezTo>
                      <a:pt x="600" y="340"/>
                      <a:pt x="599" y="340"/>
                      <a:pt x="597" y="340"/>
                    </a:cubicBezTo>
                    <a:cubicBezTo>
                      <a:pt x="596" y="340"/>
                      <a:pt x="596" y="340"/>
                      <a:pt x="596" y="340"/>
                    </a:cubicBezTo>
                    <a:cubicBezTo>
                      <a:pt x="595" y="340"/>
                      <a:pt x="594" y="339"/>
                      <a:pt x="593" y="339"/>
                    </a:cubicBezTo>
                    <a:cubicBezTo>
                      <a:pt x="592" y="339"/>
                      <a:pt x="592" y="339"/>
                      <a:pt x="592" y="339"/>
                    </a:cubicBezTo>
                    <a:cubicBezTo>
                      <a:pt x="589" y="341"/>
                      <a:pt x="589" y="341"/>
                      <a:pt x="588" y="343"/>
                    </a:cubicBezTo>
                    <a:cubicBezTo>
                      <a:pt x="588" y="343"/>
                      <a:pt x="584" y="342"/>
                      <a:pt x="584" y="337"/>
                    </a:cubicBezTo>
                    <a:cubicBezTo>
                      <a:pt x="584" y="337"/>
                      <a:pt x="584" y="336"/>
                      <a:pt x="585" y="336"/>
                    </a:cubicBezTo>
                    <a:cubicBezTo>
                      <a:pt x="586" y="335"/>
                      <a:pt x="586" y="335"/>
                      <a:pt x="587" y="335"/>
                    </a:cubicBezTo>
                    <a:cubicBezTo>
                      <a:pt x="587" y="335"/>
                      <a:pt x="588" y="335"/>
                      <a:pt x="588" y="335"/>
                    </a:cubicBezTo>
                    <a:cubicBezTo>
                      <a:pt x="594" y="338"/>
                      <a:pt x="594" y="334"/>
                      <a:pt x="594" y="334"/>
                    </a:cubicBezTo>
                    <a:cubicBezTo>
                      <a:pt x="593" y="334"/>
                      <a:pt x="593" y="334"/>
                      <a:pt x="593" y="334"/>
                    </a:cubicBezTo>
                    <a:cubicBezTo>
                      <a:pt x="592" y="333"/>
                      <a:pt x="592" y="333"/>
                      <a:pt x="591" y="333"/>
                    </a:cubicBezTo>
                    <a:cubicBezTo>
                      <a:pt x="591" y="333"/>
                      <a:pt x="590" y="333"/>
                      <a:pt x="590" y="334"/>
                    </a:cubicBezTo>
                    <a:cubicBezTo>
                      <a:pt x="589" y="334"/>
                      <a:pt x="589" y="334"/>
                      <a:pt x="588" y="334"/>
                    </a:cubicBezTo>
                    <a:cubicBezTo>
                      <a:pt x="585" y="333"/>
                      <a:pt x="582" y="333"/>
                      <a:pt x="580" y="332"/>
                    </a:cubicBezTo>
                    <a:cubicBezTo>
                      <a:pt x="579" y="332"/>
                      <a:pt x="578" y="332"/>
                      <a:pt x="578" y="332"/>
                    </a:cubicBezTo>
                    <a:cubicBezTo>
                      <a:pt x="578" y="330"/>
                      <a:pt x="578" y="327"/>
                      <a:pt x="577" y="325"/>
                    </a:cubicBezTo>
                    <a:cubicBezTo>
                      <a:pt x="576" y="324"/>
                      <a:pt x="576" y="324"/>
                      <a:pt x="570" y="321"/>
                    </a:cubicBezTo>
                    <a:cubicBezTo>
                      <a:pt x="568" y="316"/>
                      <a:pt x="565" y="311"/>
                      <a:pt x="565" y="305"/>
                    </a:cubicBezTo>
                    <a:cubicBezTo>
                      <a:pt x="566" y="301"/>
                      <a:pt x="571" y="303"/>
                      <a:pt x="572" y="303"/>
                    </a:cubicBezTo>
                    <a:cubicBezTo>
                      <a:pt x="572" y="304"/>
                      <a:pt x="572" y="304"/>
                      <a:pt x="576" y="308"/>
                    </a:cubicBezTo>
                    <a:cubicBezTo>
                      <a:pt x="578" y="310"/>
                      <a:pt x="578" y="310"/>
                      <a:pt x="580" y="314"/>
                    </a:cubicBezTo>
                    <a:cubicBezTo>
                      <a:pt x="581" y="317"/>
                      <a:pt x="584" y="317"/>
                      <a:pt x="586" y="319"/>
                    </a:cubicBezTo>
                    <a:cubicBezTo>
                      <a:pt x="589" y="323"/>
                      <a:pt x="590" y="323"/>
                      <a:pt x="598" y="324"/>
                    </a:cubicBezTo>
                    <a:cubicBezTo>
                      <a:pt x="599" y="324"/>
                      <a:pt x="599" y="324"/>
                      <a:pt x="599" y="324"/>
                    </a:cubicBezTo>
                    <a:cubicBezTo>
                      <a:pt x="599" y="324"/>
                      <a:pt x="600" y="324"/>
                      <a:pt x="600" y="324"/>
                    </a:cubicBezTo>
                    <a:cubicBezTo>
                      <a:pt x="601" y="324"/>
                      <a:pt x="602" y="324"/>
                      <a:pt x="604" y="323"/>
                    </a:cubicBezTo>
                    <a:cubicBezTo>
                      <a:pt x="604" y="323"/>
                      <a:pt x="605" y="323"/>
                      <a:pt x="605" y="323"/>
                    </a:cubicBezTo>
                    <a:cubicBezTo>
                      <a:pt x="607" y="323"/>
                      <a:pt x="607" y="323"/>
                      <a:pt x="609" y="325"/>
                    </a:cubicBezTo>
                    <a:cubicBezTo>
                      <a:pt x="609" y="325"/>
                      <a:pt x="609" y="325"/>
                      <a:pt x="609" y="325"/>
                    </a:cubicBezTo>
                    <a:moveTo>
                      <a:pt x="680" y="160"/>
                    </a:moveTo>
                    <a:cubicBezTo>
                      <a:pt x="671" y="147"/>
                      <a:pt x="657" y="130"/>
                      <a:pt x="646" y="118"/>
                    </a:cubicBezTo>
                    <a:cubicBezTo>
                      <a:pt x="649" y="120"/>
                      <a:pt x="614" y="121"/>
                      <a:pt x="550" y="121"/>
                    </a:cubicBezTo>
                    <a:cubicBezTo>
                      <a:pt x="577" y="168"/>
                      <a:pt x="596" y="225"/>
                      <a:pt x="605" y="288"/>
                    </a:cubicBezTo>
                    <a:cubicBezTo>
                      <a:pt x="690" y="289"/>
                      <a:pt x="736" y="287"/>
                      <a:pt x="736" y="284"/>
                    </a:cubicBezTo>
                    <a:cubicBezTo>
                      <a:pt x="730" y="264"/>
                      <a:pt x="730" y="264"/>
                      <a:pt x="730" y="264"/>
                    </a:cubicBezTo>
                    <a:cubicBezTo>
                      <a:pt x="718" y="228"/>
                      <a:pt x="718" y="227"/>
                      <a:pt x="709" y="210"/>
                    </a:cubicBezTo>
                    <a:cubicBezTo>
                      <a:pt x="693" y="178"/>
                      <a:pt x="690" y="173"/>
                      <a:pt x="680" y="160"/>
                    </a:cubicBezTo>
                    <a:moveTo>
                      <a:pt x="415" y="119"/>
                    </a:moveTo>
                    <a:cubicBezTo>
                      <a:pt x="416" y="119"/>
                      <a:pt x="418" y="119"/>
                      <a:pt x="420" y="119"/>
                    </a:cubicBezTo>
                    <a:cubicBezTo>
                      <a:pt x="419" y="119"/>
                      <a:pt x="419" y="119"/>
                      <a:pt x="419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8" y="119"/>
                    </a:cubicBezTo>
                    <a:cubicBezTo>
                      <a:pt x="418" y="119"/>
                      <a:pt x="418" y="119"/>
                      <a:pt x="417" y="118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7" y="117"/>
                      <a:pt x="417" y="117"/>
                      <a:pt x="417" y="117"/>
                    </a:cubicBezTo>
                    <a:cubicBezTo>
                      <a:pt x="416" y="117"/>
                      <a:pt x="416" y="117"/>
                      <a:pt x="415" y="117"/>
                    </a:cubicBezTo>
                    <a:cubicBezTo>
                      <a:pt x="415" y="117"/>
                      <a:pt x="415" y="117"/>
                      <a:pt x="415" y="117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4" y="118"/>
                      <a:pt x="414" y="118"/>
                      <a:pt x="414" y="118"/>
                    </a:cubicBezTo>
                    <a:cubicBezTo>
                      <a:pt x="415" y="119"/>
                      <a:pt x="415" y="119"/>
                      <a:pt x="415" y="119"/>
                    </a:cubicBezTo>
                    <a:moveTo>
                      <a:pt x="416" y="52"/>
                    </a:moveTo>
                    <a:cubicBezTo>
                      <a:pt x="416" y="51"/>
                      <a:pt x="416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5" y="50"/>
                      <a:pt x="415" y="50"/>
                      <a:pt x="415" y="50"/>
                    </a:cubicBezTo>
                    <a:cubicBezTo>
                      <a:pt x="414" y="50"/>
                      <a:pt x="414" y="50"/>
                      <a:pt x="413" y="50"/>
                    </a:cubicBezTo>
                    <a:cubicBezTo>
                      <a:pt x="414" y="50"/>
                      <a:pt x="414" y="50"/>
                      <a:pt x="414" y="50"/>
                    </a:cubicBezTo>
                    <a:cubicBezTo>
                      <a:pt x="414" y="51"/>
                      <a:pt x="414" y="51"/>
                      <a:pt x="414" y="51"/>
                    </a:cubicBezTo>
                    <a:cubicBezTo>
                      <a:pt x="414" y="51"/>
                      <a:pt x="414" y="52"/>
                      <a:pt x="414" y="52"/>
                    </a:cubicBezTo>
                    <a:cubicBezTo>
                      <a:pt x="415" y="52"/>
                      <a:pt x="415" y="52"/>
                      <a:pt x="416" y="52"/>
                    </a:cubicBezTo>
                    <a:moveTo>
                      <a:pt x="550" y="121"/>
                    </a:moveTo>
                    <a:cubicBezTo>
                      <a:pt x="537" y="99"/>
                      <a:pt x="522" y="79"/>
                      <a:pt x="507" y="62"/>
                    </a:cubicBezTo>
                    <a:cubicBezTo>
                      <a:pt x="507" y="63"/>
                      <a:pt x="507" y="63"/>
                      <a:pt x="507" y="63"/>
                    </a:cubicBezTo>
                    <a:cubicBezTo>
                      <a:pt x="506" y="64"/>
                      <a:pt x="506" y="64"/>
                      <a:pt x="506" y="64"/>
                    </a:cubicBezTo>
                    <a:cubicBezTo>
                      <a:pt x="505" y="63"/>
                      <a:pt x="504" y="63"/>
                      <a:pt x="504" y="63"/>
                    </a:cubicBezTo>
                    <a:cubicBezTo>
                      <a:pt x="504" y="63"/>
                      <a:pt x="504" y="63"/>
                      <a:pt x="503" y="63"/>
                    </a:cubicBezTo>
                    <a:cubicBezTo>
                      <a:pt x="503" y="64"/>
                      <a:pt x="504" y="65"/>
                      <a:pt x="504" y="65"/>
                    </a:cubicBezTo>
                    <a:cubicBezTo>
                      <a:pt x="504" y="65"/>
                      <a:pt x="503" y="65"/>
                      <a:pt x="503" y="65"/>
                    </a:cubicBezTo>
                    <a:cubicBezTo>
                      <a:pt x="501" y="64"/>
                      <a:pt x="501" y="64"/>
                      <a:pt x="498" y="61"/>
                    </a:cubicBezTo>
                    <a:cubicBezTo>
                      <a:pt x="497" y="62"/>
                      <a:pt x="497" y="62"/>
                      <a:pt x="497" y="62"/>
                    </a:cubicBezTo>
                    <a:cubicBezTo>
                      <a:pt x="497" y="62"/>
                      <a:pt x="497" y="62"/>
                      <a:pt x="496" y="62"/>
                    </a:cubicBezTo>
                    <a:cubicBezTo>
                      <a:pt x="496" y="63"/>
                      <a:pt x="496" y="63"/>
                      <a:pt x="496" y="63"/>
                    </a:cubicBezTo>
                    <a:cubicBezTo>
                      <a:pt x="495" y="63"/>
                      <a:pt x="495" y="63"/>
                      <a:pt x="495" y="63"/>
                    </a:cubicBezTo>
                    <a:cubicBezTo>
                      <a:pt x="494" y="63"/>
                      <a:pt x="494" y="63"/>
                      <a:pt x="494" y="63"/>
                    </a:cubicBezTo>
                    <a:cubicBezTo>
                      <a:pt x="494" y="64"/>
                      <a:pt x="493" y="64"/>
                      <a:pt x="493" y="64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0" y="65"/>
                      <a:pt x="490" y="65"/>
                      <a:pt x="490" y="67"/>
                    </a:cubicBezTo>
                    <a:cubicBezTo>
                      <a:pt x="489" y="67"/>
                      <a:pt x="489" y="67"/>
                      <a:pt x="488" y="67"/>
                    </a:cubicBezTo>
                    <a:cubicBezTo>
                      <a:pt x="487" y="68"/>
                      <a:pt x="487" y="68"/>
                      <a:pt x="487" y="68"/>
                    </a:cubicBezTo>
                    <a:cubicBezTo>
                      <a:pt x="490" y="70"/>
                      <a:pt x="490" y="70"/>
                      <a:pt x="490" y="70"/>
                    </a:cubicBezTo>
                    <a:cubicBezTo>
                      <a:pt x="489" y="72"/>
                      <a:pt x="489" y="72"/>
                      <a:pt x="486" y="73"/>
                    </a:cubicBezTo>
                    <a:cubicBezTo>
                      <a:pt x="486" y="73"/>
                      <a:pt x="486" y="73"/>
                      <a:pt x="486" y="73"/>
                    </a:cubicBezTo>
                    <a:cubicBezTo>
                      <a:pt x="480" y="69"/>
                      <a:pt x="480" y="69"/>
                      <a:pt x="480" y="68"/>
                    </a:cubicBezTo>
                    <a:cubicBezTo>
                      <a:pt x="481" y="68"/>
                      <a:pt x="482" y="68"/>
                      <a:pt x="483" y="68"/>
                    </a:cubicBezTo>
                    <a:cubicBezTo>
                      <a:pt x="483" y="67"/>
                      <a:pt x="482" y="66"/>
                      <a:pt x="482" y="65"/>
                    </a:cubicBezTo>
                    <a:cubicBezTo>
                      <a:pt x="481" y="65"/>
                      <a:pt x="481" y="65"/>
                      <a:pt x="480" y="65"/>
                    </a:cubicBezTo>
                    <a:cubicBezTo>
                      <a:pt x="479" y="64"/>
                      <a:pt x="479" y="64"/>
                      <a:pt x="477" y="63"/>
                    </a:cubicBezTo>
                    <a:cubicBezTo>
                      <a:pt x="477" y="63"/>
                      <a:pt x="477" y="63"/>
                      <a:pt x="476" y="63"/>
                    </a:cubicBezTo>
                    <a:cubicBezTo>
                      <a:pt x="476" y="63"/>
                      <a:pt x="476" y="63"/>
                      <a:pt x="476" y="63"/>
                    </a:cubicBezTo>
                    <a:cubicBezTo>
                      <a:pt x="475" y="62"/>
                      <a:pt x="475" y="62"/>
                      <a:pt x="473" y="62"/>
                    </a:cubicBezTo>
                    <a:cubicBezTo>
                      <a:pt x="472" y="62"/>
                      <a:pt x="472" y="62"/>
                      <a:pt x="472" y="62"/>
                    </a:cubicBezTo>
                    <a:cubicBezTo>
                      <a:pt x="471" y="63"/>
                      <a:pt x="471" y="63"/>
                      <a:pt x="472" y="63"/>
                    </a:cubicBezTo>
                    <a:cubicBezTo>
                      <a:pt x="472" y="64"/>
                      <a:pt x="472" y="64"/>
                      <a:pt x="473" y="64"/>
                    </a:cubicBezTo>
                    <a:cubicBezTo>
                      <a:pt x="475" y="65"/>
                      <a:pt x="476" y="67"/>
                      <a:pt x="476" y="68"/>
                    </a:cubicBezTo>
                    <a:cubicBezTo>
                      <a:pt x="476" y="69"/>
                      <a:pt x="476" y="70"/>
                      <a:pt x="478" y="71"/>
                    </a:cubicBezTo>
                    <a:cubicBezTo>
                      <a:pt x="479" y="71"/>
                      <a:pt x="479" y="71"/>
                      <a:pt x="481" y="73"/>
                    </a:cubicBezTo>
                    <a:cubicBezTo>
                      <a:pt x="481" y="73"/>
                      <a:pt x="481" y="73"/>
                      <a:pt x="481" y="73"/>
                    </a:cubicBezTo>
                    <a:cubicBezTo>
                      <a:pt x="481" y="75"/>
                      <a:pt x="482" y="76"/>
                      <a:pt x="483" y="77"/>
                    </a:cubicBezTo>
                    <a:cubicBezTo>
                      <a:pt x="480" y="77"/>
                      <a:pt x="480" y="77"/>
                      <a:pt x="480" y="76"/>
                    </a:cubicBezTo>
                    <a:cubicBezTo>
                      <a:pt x="479" y="75"/>
                      <a:pt x="479" y="75"/>
                      <a:pt x="479" y="75"/>
                    </a:cubicBezTo>
                    <a:cubicBezTo>
                      <a:pt x="479" y="75"/>
                      <a:pt x="479" y="75"/>
                      <a:pt x="474" y="75"/>
                    </a:cubicBezTo>
                    <a:cubicBezTo>
                      <a:pt x="474" y="76"/>
                      <a:pt x="474" y="77"/>
                      <a:pt x="474" y="77"/>
                    </a:cubicBezTo>
                    <a:cubicBezTo>
                      <a:pt x="471" y="78"/>
                      <a:pt x="471" y="78"/>
                      <a:pt x="471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0" y="80"/>
                      <a:pt x="470" y="80"/>
                      <a:pt x="470" y="80"/>
                    </a:cubicBezTo>
                    <a:cubicBezTo>
                      <a:pt x="471" y="82"/>
                      <a:pt x="474" y="83"/>
                      <a:pt x="475" y="85"/>
                    </a:cubicBezTo>
                    <a:cubicBezTo>
                      <a:pt x="474" y="85"/>
                      <a:pt x="474" y="85"/>
                      <a:pt x="474" y="85"/>
                    </a:cubicBezTo>
                    <a:cubicBezTo>
                      <a:pt x="471" y="85"/>
                      <a:pt x="471" y="85"/>
                      <a:pt x="470" y="85"/>
                    </a:cubicBezTo>
                    <a:cubicBezTo>
                      <a:pt x="470" y="85"/>
                      <a:pt x="470" y="85"/>
                      <a:pt x="469" y="85"/>
                    </a:cubicBezTo>
                    <a:cubicBezTo>
                      <a:pt x="464" y="84"/>
                      <a:pt x="462" y="82"/>
                      <a:pt x="462" y="81"/>
                    </a:cubicBezTo>
                    <a:cubicBezTo>
                      <a:pt x="461" y="82"/>
                      <a:pt x="461" y="82"/>
                      <a:pt x="460" y="83"/>
                    </a:cubicBezTo>
                    <a:cubicBezTo>
                      <a:pt x="460" y="84"/>
                      <a:pt x="460" y="85"/>
                      <a:pt x="463" y="85"/>
                    </a:cubicBezTo>
                    <a:cubicBezTo>
                      <a:pt x="463" y="86"/>
                      <a:pt x="463" y="86"/>
                      <a:pt x="463" y="86"/>
                    </a:cubicBezTo>
                    <a:cubicBezTo>
                      <a:pt x="464" y="87"/>
                      <a:pt x="464" y="87"/>
                      <a:pt x="464" y="87"/>
                    </a:cubicBezTo>
                    <a:cubicBezTo>
                      <a:pt x="466" y="87"/>
                      <a:pt x="467" y="87"/>
                      <a:pt x="468" y="88"/>
                    </a:cubicBezTo>
                    <a:cubicBezTo>
                      <a:pt x="468" y="89"/>
                      <a:pt x="468" y="89"/>
                      <a:pt x="468" y="89"/>
                    </a:cubicBezTo>
                    <a:cubicBezTo>
                      <a:pt x="467" y="89"/>
                      <a:pt x="466" y="89"/>
                      <a:pt x="465" y="89"/>
                    </a:cubicBezTo>
                    <a:cubicBezTo>
                      <a:pt x="464" y="90"/>
                      <a:pt x="464" y="90"/>
                      <a:pt x="464" y="90"/>
                    </a:cubicBezTo>
                    <a:cubicBezTo>
                      <a:pt x="455" y="83"/>
                      <a:pt x="455" y="83"/>
                      <a:pt x="455" y="83"/>
                    </a:cubicBezTo>
                    <a:cubicBezTo>
                      <a:pt x="454" y="83"/>
                      <a:pt x="453" y="83"/>
                      <a:pt x="453" y="83"/>
                    </a:cubicBezTo>
                    <a:cubicBezTo>
                      <a:pt x="452" y="80"/>
                      <a:pt x="452" y="80"/>
                      <a:pt x="452" y="80"/>
                    </a:cubicBezTo>
                    <a:cubicBezTo>
                      <a:pt x="450" y="75"/>
                      <a:pt x="443" y="75"/>
                      <a:pt x="441" y="70"/>
                    </a:cubicBezTo>
                    <a:cubicBezTo>
                      <a:pt x="443" y="71"/>
                      <a:pt x="452" y="74"/>
                      <a:pt x="452" y="74"/>
                    </a:cubicBezTo>
                    <a:cubicBezTo>
                      <a:pt x="454" y="74"/>
                      <a:pt x="455" y="75"/>
                      <a:pt x="457" y="75"/>
                    </a:cubicBezTo>
                    <a:cubicBezTo>
                      <a:pt x="459" y="75"/>
                      <a:pt x="460" y="76"/>
                      <a:pt x="462" y="76"/>
                    </a:cubicBezTo>
                    <a:cubicBezTo>
                      <a:pt x="463" y="76"/>
                      <a:pt x="463" y="76"/>
                      <a:pt x="464" y="76"/>
                    </a:cubicBezTo>
                    <a:cubicBezTo>
                      <a:pt x="464" y="76"/>
                      <a:pt x="464" y="76"/>
                      <a:pt x="464" y="76"/>
                    </a:cubicBezTo>
                    <a:cubicBezTo>
                      <a:pt x="477" y="72"/>
                      <a:pt x="464" y="66"/>
                      <a:pt x="464" y="66"/>
                    </a:cubicBezTo>
                    <a:cubicBezTo>
                      <a:pt x="454" y="62"/>
                      <a:pt x="454" y="62"/>
                      <a:pt x="454" y="62"/>
                    </a:cubicBezTo>
                    <a:cubicBezTo>
                      <a:pt x="453" y="61"/>
                      <a:pt x="452" y="61"/>
                      <a:pt x="451" y="61"/>
                    </a:cubicBezTo>
                    <a:cubicBezTo>
                      <a:pt x="450" y="60"/>
                      <a:pt x="450" y="60"/>
                      <a:pt x="447" y="60"/>
                    </a:cubicBezTo>
                    <a:cubicBezTo>
                      <a:pt x="446" y="60"/>
                      <a:pt x="446" y="60"/>
                      <a:pt x="446" y="60"/>
                    </a:cubicBezTo>
                    <a:cubicBezTo>
                      <a:pt x="445" y="60"/>
                      <a:pt x="444" y="59"/>
                      <a:pt x="443" y="58"/>
                    </a:cubicBezTo>
                    <a:cubicBezTo>
                      <a:pt x="442" y="58"/>
                      <a:pt x="441" y="58"/>
                      <a:pt x="441" y="58"/>
                    </a:cubicBezTo>
                    <a:cubicBezTo>
                      <a:pt x="441" y="59"/>
                      <a:pt x="441" y="59"/>
                      <a:pt x="441" y="59"/>
                    </a:cubicBezTo>
                    <a:cubicBezTo>
                      <a:pt x="440" y="60"/>
                      <a:pt x="440" y="60"/>
                      <a:pt x="440" y="60"/>
                    </a:cubicBezTo>
                    <a:cubicBezTo>
                      <a:pt x="439" y="59"/>
                      <a:pt x="439" y="59"/>
                      <a:pt x="439" y="59"/>
                    </a:cubicBezTo>
                    <a:cubicBezTo>
                      <a:pt x="439" y="59"/>
                      <a:pt x="439" y="58"/>
                      <a:pt x="439" y="58"/>
                    </a:cubicBezTo>
                    <a:cubicBezTo>
                      <a:pt x="439" y="57"/>
                      <a:pt x="439" y="57"/>
                      <a:pt x="439" y="57"/>
                    </a:cubicBezTo>
                    <a:cubicBezTo>
                      <a:pt x="438" y="57"/>
                      <a:pt x="437" y="57"/>
                      <a:pt x="436" y="55"/>
                    </a:cubicBezTo>
                    <a:cubicBezTo>
                      <a:pt x="436" y="55"/>
                      <a:pt x="435" y="55"/>
                      <a:pt x="435" y="55"/>
                    </a:cubicBezTo>
                    <a:cubicBezTo>
                      <a:pt x="434" y="56"/>
                      <a:pt x="434" y="56"/>
                      <a:pt x="434" y="56"/>
                    </a:cubicBezTo>
                    <a:cubicBezTo>
                      <a:pt x="432" y="56"/>
                      <a:pt x="431" y="55"/>
                      <a:pt x="429" y="54"/>
                    </a:cubicBezTo>
                    <a:cubicBezTo>
                      <a:pt x="428" y="54"/>
                      <a:pt x="428" y="54"/>
                      <a:pt x="428" y="54"/>
                    </a:cubicBezTo>
                    <a:cubicBezTo>
                      <a:pt x="428" y="54"/>
                      <a:pt x="429" y="54"/>
                      <a:pt x="429" y="54"/>
                    </a:cubicBezTo>
                    <a:cubicBezTo>
                      <a:pt x="429" y="53"/>
                      <a:pt x="429" y="53"/>
                      <a:pt x="430" y="52"/>
                    </a:cubicBezTo>
                    <a:cubicBezTo>
                      <a:pt x="429" y="52"/>
                      <a:pt x="427" y="50"/>
                      <a:pt x="423" y="50"/>
                    </a:cubicBezTo>
                    <a:cubicBezTo>
                      <a:pt x="423" y="50"/>
                      <a:pt x="423" y="51"/>
                      <a:pt x="423" y="51"/>
                    </a:cubicBezTo>
                    <a:cubicBezTo>
                      <a:pt x="423" y="51"/>
                      <a:pt x="423" y="51"/>
                      <a:pt x="422" y="51"/>
                    </a:cubicBezTo>
                    <a:cubicBezTo>
                      <a:pt x="422" y="51"/>
                      <a:pt x="421" y="51"/>
                      <a:pt x="421" y="50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22" y="49"/>
                      <a:pt x="422" y="49"/>
                      <a:pt x="422" y="49"/>
                    </a:cubicBezTo>
                    <a:cubicBezTo>
                      <a:pt x="418" y="48"/>
                      <a:pt x="418" y="48"/>
                      <a:pt x="418" y="48"/>
                    </a:cubicBezTo>
                    <a:cubicBezTo>
                      <a:pt x="418" y="49"/>
                      <a:pt x="418" y="50"/>
                      <a:pt x="418" y="50"/>
                    </a:cubicBezTo>
                    <a:cubicBezTo>
                      <a:pt x="418" y="51"/>
                      <a:pt x="418" y="51"/>
                      <a:pt x="418" y="52"/>
                    </a:cubicBezTo>
                    <a:cubicBezTo>
                      <a:pt x="418" y="52"/>
                      <a:pt x="418" y="52"/>
                      <a:pt x="418" y="52"/>
                    </a:cubicBezTo>
                    <a:cubicBezTo>
                      <a:pt x="418" y="50"/>
                      <a:pt x="418" y="50"/>
                      <a:pt x="417" y="49"/>
                    </a:cubicBezTo>
                    <a:cubicBezTo>
                      <a:pt x="416" y="49"/>
                      <a:pt x="416" y="49"/>
                      <a:pt x="415" y="49"/>
                    </a:cubicBezTo>
                    <a:cubicBezTo>
                      <a:pt x="415" y="48"/>
                      <a:pt x="415" y="48"/>
                      <a:pt x="415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4" y="48"/>
                      <a:pt x="414" y="48"/>
                      <a:pt x="414" y="48"/>
                    </a:cubicBezTo>
                    <a:cubicBezTo>
                      <a:pt x="413" y="48"/>
                      <a:pt x="412" y="49"/>
                      <a:pt x="411" y="49"/>
                    </a:cubicBezTo>
                    <a:cubicBezTo>
                      <a:pt x="411" y="50"/>
                      <a:pt x="411" y="50"/>
                      <a:pt x="410" y="51"/>
                    </a:cubicBezTo>
                    <a:cubicBezTo>
                      <a:pt x="410" y="51"/>
                      <a:pt x="410" y="51"/>
                      <a:pt x="410" y="51"/>
                    </a:cubicBezTo>
                    <a:cubicBezTo>
                      <a:pt x="409" y="50"/>
                      <a:pt x="409" y="50"/>
                      <a:pt x="409" y="50"/>
                    </a:cubicBezTo>
                    <a:cubicBezTo>
                      <a:pt x="409" y="50"/>
                      <a:pt x="409" y="50"/>
                      <a:pt x="409" y="49"/>
                    </a:cubicBezTo>
                    <a:cubicBezTo>
                      <a:pt x="409" y="49"/>
                      <a:pt x="408" y="49"/>
                      <a:pt x="407" y="49"/>
                    </a:cubicBezTo>
                    <a:cubicBezTo>
                      <a:pt x="406" y="49"/>
                      <a:pt x="405" y="49"/>
                      <a:pt x="404" y="50"/>
                    </a:cubicBezTo>
                    <a:cubicBezTo>
                      <a:pt x="405" y="52"/>
                      <a:pt x="405" y="52"/>
                      <a:pt x="407" y="52"/>
                    </a:cubicBezTo>
                    <a:cubicBezTo>
                      <a:pt x="408" y="53"/>
                      <a:pt x="408" y="53"/>
                      <a:pt x="408" y="54"/>
                    </a:cubicBezTo>
                    <a:cubicBezTo>
                      <a:pt x="408" y="54"/>
                      <a:pt x="407" y="54"/>
                      <a:pt x="407" y="54"/>
                    </a:cubicBezTo>
                    <a:cubicBezTo>
                      <a:pt x="406" y="53"/>
                      <a:pt x="406" y="53"/>
                      <a:pt x="404" y="53"/>
                    </a:cubicBezTo>
                    <a:cubicBezTo>
                      <a:pt x="402" y="53"/>
                      <a:pt x="402" y="53"/>
                      <a:pt x="402" y="53"/>
                    </a:cubicBezTo>
                    <a:cubicBezTo>
                      <a:pt x="402" y="55"/>
                      <a:pt x="402" y="55"/>
                      <a:pt x="402" y="56"/>
                    </a:cubicBezTo>
                    <a:cubicBezTo>
                      <a:pt x="401" y="55"/>
                      <a:pt x="401" y="54"/>
                      <a:pt x="401" y="54"/>
                    </a:cubicBezTo>
                    <a:cubicBezTo>
                      <a:pt x="399" y="54"/>
                      <a:pt x="398" y="52"/>
                      <a:pt x="396" y="52"/>
                    </a:cubicBezTo>
                    <a:cubicBezTo>
                      <a:pt x="396" y="52"/>
                      <a:pt x="396" y="53"/>
                      <a:pt x="396" y="53"/>
                    </a:cubicBezTo>
                    <a:cubicBezTo>
                      <a:pt x="397" y="56"/>
                      <a:pt x="395" y="57"/>
                      <a:pt x="394" y="57"/>
                    </a:cubicBezTo>
                    <a:cubicBezTo>
                      <a:pt x="394" y="57"/>
                      <a:pt x="393" y="56"/>
                      <a:pt x="393" y="55"/>
                    </a:cubicBezTo>
                    <a:cubicBezTo>
                      <a:pt x="393" y="56"/>
                      <a:pt x="393" y="56"/>
                      <a:pt x="393" y="56"/>
                    </a:cubicBezTo>
                    <a:cubicBezTo>
                      <a:pt x="392" y="56"/>
                      <a:pt x="392" y="56"/>
                      <a:pt x="391" y="56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91" y="58"/>
                      <a:pt x="392" y="58"/>
                      <a:pt x="392" y="59"/>
                    </a:cubicBezTo>
                    <a:cubicBezTo>
                      <a:pt x="392" y="59"/>
                      <a:pt x="392" y="60"/>
                      <a:pt x="392" y="60"/>
                    </a:cubicBezTo>
                    <a:cubicBezTo>
                      <a:pt x="391" y="60"/>
                      <a:pt x="391" y="60"/>
                      <a:pt x="391" y="60"/>
                    </a:cubicBezTo>
                    <a:cubicBezTo>
                      <a:pt x="391" y="60"/>
                      <a:pt x="391" y="60"/>
                      <a:pt x="388" y="59"/>
                    </a:cubicBezTo>
                    <a:cubicBezTo>
                      <a:pt x="389" y="59"/>
                      <a:pt x="389" y="58"/>
                      <a:pt x="389" y="57"/>
                    </a:cubicBezTo>
                    <a:cubicBezTo>
                      <a:pt x="388" y="57"/>
                      <a:pt x="388" y="57"/>
                      <a:pt x="388" y="57"/>
                    </a:cubicBezTo>
                    <a:cubicBezTo>
                      <a:pt x="388" y="58"/>
                      <a:pt x="388" y="58"/>
                      <a:pt x="388" y="59"/>
                    </a:cubicBezTo>
                    <a:cubicBezTo>
                      <a:pt x="385" y="59"/>
                      <a:pt x="385" y="59"/>
                      <a:pt x="384" y="59"/>
                    </a:cubicBezTo>
                    <a:cubicBezTo>
                      <a:pt x="385" y="60"/>
                      <a:pt x="385" y="60"/>
                      <a:pt x="385" y="60"/>
                    </a:cubicBezTo>
                    <a:cubicBezTo>
                      <a:pt x="384" y="61"/>
                      <a:pt x="384" y="61"/>
                      <a:pt x="384" y="61"/>
                    </a:cubicBezTo>
                    <a:cubicBezTo>
                      <a:pt x="382" y="61"/>
                      <a:pt x="382" y="61"/>
                      <a:pt x="381" y="62"/>
                    </a:cubicBezTo>
                    <a:cubicBezTo>
                      <a:pt x="380" y="62"/>
                      <a:pt x="380" y="62"/>
                      <a:pt x="380" y="62"/>
                    </a:cubicBezTo>
                    <a:cubicBezTo>
                      <a:pt x="380" y="64"/>
                      <a:pt x="380" y="64"/>
                      <a:pt x="380" y="64"/>
                    </a:cubicBezTo>
                    <a:cubicBezTo>
                      <a:pt x="379" y="64"/>
                      <a:pt x="379" y="64"/>
                      <a:pt x="379" y="64"/>
                    </a:cubicBezTo>
                    <a:cubicBezTo>
                      <a:pt x="378" y="65"/>
                      <a:pt x="378" y="65"/>
                      <a:pt x="378" y="65"/>
                    </a:cubicBezTo>
                    <a:cubicBezTo>
                      <a:pt x="379" y="65"/>
                      <a:pt x="379" y="65"/>
                      <a:pt x="379" y="65"/>
                    </a:cubicBezTo>
                    <a:cubicBezTo>
                      <a:pt x="382" y="63"/>
                      <a:pt x="382" y="63"/>
                      <a:pt x="383" y="63"/>
                    </a:cubicBezTo>
                    <a:cubicBezTo>
                      <a:pt x="386" y="61"/>
                      <a:pt x="388" y="62"/>
                      <a:pt x="390" y="62"/>
                    </a:cubicBezTo>
                    <a:cubicBezTo>
                      <a:pt x="390" y="62"/>
                      <a:pt x="390" y="63"/>
                      <a:pt x="390" y="63"/>
                    </a:cubicBezTo>
                    <a:cubicBezTo>
                      <a:pt x="389" y="63"/>
                      <a:pt x="389" y="63"/>
                      <a:pt x="386" y="64"/>
                    </a:cubicBezTo>
                    <a:cubicBezTo>
                      <a:pt x="386" y="65"/>
                      <a:pt x="385" y="66"/>
                      <a:pt x="385" y="68"/>
                    </a:cubicBezTo>
                    <a:cubicBezTo>
                      <a:pt x="384" y="68"/>
                      <a:pt x="383" y="69"/>
                      <a:pt x="383" y="69"/>
                    </a:cubicBezTo>
                    <a:cubicBezTo>
                      <a:pt x="382" y="71"/>
                      <a:pt x="379" y="72"/>
                      <a:pt x="379" y="72"/>
                    </a:cubicBezTo>
                    <a:cubicBezTo>
                      <a:pt x="378" y="74"/>
                      <a:pt x="377" y="76"/>
                      <a:pt x="377" y="78"/>
                    </a:cubicBezTo>
                    <a:cubicBezTo>
                      <a:pt x="376" y="78"/>
                      <a:pt x="376" y="78"/>
                      <a:pt x="376" y="78"/>
                    </a:cubicBezTo>
                    <a:cubicBezTo>
                      <a:pt x="376" y="78"/>
                      <a:pt x="375" y="79"/>
                      <a:pt x="371" y="81"/>
                    </a:cubicBezTo>
                    <a:cubicBezTo>
                      <a:pt x="370" y="82"/>
                      <a:pt x="370" y="82"/>
                      <a:pt x="370" y="82"/>
                    </a:cubicBezTo>
                    <a:cubicBezTo>
                      <a:pt x="371" y="82"/>
                      <a:pt x="371" y="82"/>
                      <a:pt x="371" y="82"/>
                    </a:cubicBezTo>
                    <a:cubicBezTo>
                      <a:pt x="372" y="82"/>
                      <a:pt x="373" y="82"/>
                      <a:pt x="373" y="82"/>
                    </a:cubicBezTo>
                    <a:cubicBezTo>
                      <a:pt x="372" y="86"/>
                      <a:pt x="367" y="86"/>
                      <a:pt x="365" y="89"/>
                    </a:cubicBezTo>
                    <a:cubicBezTo>
                      <a:pt x="364" y="89"/>
                      <a:pt x="363" y="89"/>
                      <a:pt x="363" y="88"/>
                    </a:cubicBezTo>
                    <a:cubicBezTo>
                      <a:pt x="362" y="88"/>
                      <a:pt x="361" y="88"/>
                      <a:pt x="361" y="88"/>
                    </a:cubicBezTo>
                    <a:cubicBezTo>
                      <a:pt x="361" y="90"/>
                      <a:pt x="361" y="90"/>
                      <a:pt x="361" y="90"/>
                    </a:cubicBezTo>
                    <a:cubicBezTo>
                      <a:pt x="361" y="90"/>
                      <a:pt x="361" y="91"/>
                      <a:pt x="361" y="91"/>
                    </a:cubicBezTo>
                    <a:cubicBezTo>
                      <a:pt x="360" y="91"/>
                      <a:pt x="360" y="92"/>
                      <a:pt x="359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8" y="92"/>
                      <a:pt x="358" y="92"/>
                      <a:pt x="358" y="92"/>
                    </a:cubicBezTo>
                    <a:cubicBezTo>
                      <a:pt x="356" y="92"/>
                      <a:pt x="355" y="93"/>
                      <a:pt x="353" y="94"/>
                    </a:cubicBezTo>
                    <a:cubicBezTo>
                      <a:pt x="352" y="97"/>
                      <a:pt x="349" y="97"/>
                      <a:pt x="347" y="98"/>
                    </a:cubicBezTo>
                    <a:cubicBezTo>
                      <a:pt x="347" y="99"/>
                      <a:pt x="347" y="100"/>
                      <a:pt x="347" y="100"/>
                    </a:cubicBezTo>
                    <a:cubicBezTo>
                      <a:pt x="347" y="100"/>
                      <a:pt x="347" y="100"/>
                      <a:pt x="346" y="105"/>
                    </a:cubicBezTo>
                    <a:cubicBezTo>
                      <a:pt x="345" y="105"/>
                      <a:pt x="345" y="105"/>
                      <a:pt x="345" y="105"/>
                    </a:cubicBezTo>
                    <a:cubicBezTo>
                      <a:pt x="344" y="106"/>
                      <a:pt x="344" y="107"/>
                      <a:pt x="344" y="108"/>
                    </a:cubicBezTo>
                    <a:cubicBezTo>
                      <a:pt x="345" y="108"/>
                      <a:pt x="346" y="108"/>
                      <a:pt x="346" y="108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48" y="108"/>
                      <a:pt x="348" y="108"/>
                      <a:pt x="348" y="108"/>
                    </a:cubicBezTo>
                    <a:cubicBezTo>
                      <a:pt x="348" y="109"/>
                      <a:pt x="347" y="110"/>
                      <a:pt x="347" y="110"/>
                    </a:cubicBezTo>
                    <a:cubicBezTo>
                      <a:pt x="346" y="112"/>
                      <a:pt x="346" y="112"/>
                      <a:pt x="345" y="112"/>
                    </a:cubicBezTo>
                    <a:cubicBezTo>
                      <a:pt x="345" y="113"/>
                      <a:pt x="345" y="113"/>
                      <a:pt x="345" y="114"/>
                    </a:cubicBezTo>
                    <a:cubicBezTo>
                      <a:pt x="346" y="114"/>
                      <a:pt x="346" y="114"/>
                      <a:pt x="348" y="114"/>
                    </a:cubicBezTo>
                    <a:cubicBezTo>
                      <a:pt x="348" y="116"/>
                      <a:pt x="348" y="116"/>
                      <a:pt x="347" y="117"/>
                    </a:cubicBezTo>
                    <a:cubicBezTo>
                      <a:pt x="352" y="117"/>
                      <a:pt x="357" y="117"/>
                      <a:pt x="362" y="117"/>
                    </a:cubicBezTo>
                    <a:cubicBezTo>
                      <a:pt x="363" y="116"/>
                      <a:pt x="363" y="116"/>
                      <a:pt x="366" y="115"/>
                    </a:cubicBezTo>
                    <a:cubicBezTo>
                      <a:pt x="366" y="114"/>
                      <a:pt x="366" y="114"/>
                      <a:pt x="366" y="113"/>
                    </a:cubicBezTo>
                    <a:cubicBezTo>
                      <a:pt x="368" y="113"/>
                      <a:pt x="368" y="115"/>
                      <a:pt x="369" y="116"/>
                    </a:cubicBezTo>
                    <a:cubicBezTo>
                      <a:pt x="369" y="116"/>
                      <a:pt x="369" y="117"/>
                      <a:pt x="369" y="117"/>
                    </a:cubicBezTo>
                    <a:cubicBezTo>
                      <a:pt x="378" y="118"/>
                      <a:pt x="387" y="118"/>
                      <a:pt x="395" y="118"/>
                    </a:cubicBezTo>
                    <a:cubicBezTo>
                      <a:pt x="396" y="118"/>
                      <a:pt x="397" y="118"/>
                      <a:pt x="398" y="117"/>
                    </a:cubicBezTo>
                    <a:cubicBezTo>
                      <a:pt x="398" y="116"/>
                      <a:pt x="399" y="115"/>
                      <a:pt x="401" y="114"/>
                    </a:cubicBezTo>
                    <a:cubicBezTo>
                      <a:pt x="401" y="113"/>
                      <a:pt x="401" y="112"/>
                      <a:pt x="401" y="112"/>
                    </a:cubicBezTo>
                    <a:cubicBezTo>
                      <a:pt x="401" y="112"/>
                      <a:pt x="400" y="111"/>
                      <a:pt x="400" y="111"/>
                    </a:cubicBezTo>
                    <a:cubicBezTo>
                      <a:pt x="399" y="111"/>
                      <a:pt x="398" y="111"/>
                      <a:pt x="396" y="111"/>
                    </a:cubicBezTo>
                    <a:cubicBezTo>
                      <a:pt x="396" y="109"/>
                      <a:pt x="396" y="109"/>
                      <a:pt x="396" y="107"/>
                    </a:cubicBezTo>
                    <a:cubicBezTo>
                      <a:pt x="395" y="107"/>
                      <a:pt x="394" y="107"/>
                      <a:pt x="394" y="107"/>
                    </a:cubicBezTo>
                    <a:cubicBezTo>
                      <a:pt x="394" y="104"/>
                      <a:pt x="394" y="101"/>
                      <a:pt x="393" y="99"/>
                    </a:cubicBezTo>
                    <a:cubicBezTo>
                      <a:pt x="394" y="99"/>
                      <a:pt x="394" y="99"/>
                      <a:pt x="397" y="94"/>
                    </a:cubicBezTo>
                    <a:cubicBezTo>
                      <a:pt x="402" y="93"/>
                      <a:pt x="405" y="88"/>
                      <a:pt x="405" y="88"/>
                    </a:cubicBezTo>
                    <a:cubicBezTo>
                      <a:pt x="406" y="87"/>
                      <a:pt x="406" y="87"/>
                      <a:pt x="408" y="87"/>
                    </a:cubicBezTo>
                    <a:cubicBezTo>
                      <a:pt x="409" y="86"/>
                      <a:pt x="409" y="86"/>
                      <a:pt x="409" y="86"/>
                    </a:cubicBezTo>
                    <a:cubicBezTo>
                      <a:pt x="408" y="83"/>
                      <a:pt x="410" y="80"/>
                      <a:pt x="410" y="77"/>
                    </a:cubicBezTo>
                    <a:cubicBezTo>
                      <a:pt x="411" y="77"/>
                      <a:pt x="411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3" y="77"/>
                      <a:pt x="413" y="77"/>
                      <a:pt x="413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4" y="77"/>
                      <a:pt x="414" y="77"/>
                      <a:pt x="414" y="77"/>
                    </a:cubicBezTo>
                    <a:cubicBezTo>
                      <a:pt x="415" y="79"/>
                      <a:pt x="415" y="79"/>
                      <a:pt x="416" y="79"/>
                    </a:cubicBezTo>
                    <a:cubicBezTo>
                      <a:pt x="417" y="78"/>
                      <a:pt x="417" y="78"/>
                      <a:pt x="417" y="78"/>
                    </a:cubicBezTo>
                    <a:cubicBezTo>
                      <a:pt x="419" y="79"/>
                      <a:pt x="419" y="79"/>
                      <a:pt x="420" y="80"/>
                    </a:cubicBezTo>
                    <a:cubicBezTo>
                      <a:pt x="420" y="82"/>
                      <a:pt x="420" y="82"/>
                      <a:pt x="420" y="83"/>
                    </a:cubicBezTo>
                    <a:cubicBezTo>
                      <a:pt x="420" y="83"/>
                      <a:pt x="419" y="83"/>
                      <a:pt x="418" y="83"/>
                    </a:cubicBezTo>
                    <a:cubicBezTo>
                      <a:pt x="419" y="86"/>
                      <a:pt x="419" y="86"/>
                      <a:pt x="409" y="95"/>
                    </a:cubicBezTo>
                    <a:cubicBezTo>
                      <a:pt x="409" y="97"/>
                      <a:pt x="408" y="100"/>
                      <a:pt x="409" y="103"/>
                    </a:cubicBezTo>
                    <a:cubicBezTo>
                      <a:pt x="409" y="104"/>
                      <a:pt x="409" y="104"/>
                      <a:pt x="409" y="104"/>
                    </a:cubicBezTo>
                    <a:cubicBezTo>
                      <a:pt x="409" y="105"/>
                      <a:pt x="410" y="106"/>
                      <a:pt x="410" y="106"/>
                    </a:cubicBezTo>
                    <a:cubicBezTo>
                      <a:pt x="411" y="108"/>
                      <a:pt x="419" y="112"/>
                      <a:pt x="419" y="112"/>
                    </a:cubicBezTo>
                    <a:cubicBezTo>
                      <a:pt x="420" y="112"/>
                      <a:pt x="420" y="112"/>
                      <a:pt x="420" y="112"/>
                    </a:cubicBezTo>
                    <a:cubicBezTo>
                      <a:pt x="423" y="111"/>
                      <a:pt x="426" y="111"/>
                      <a:pt x="429" y="110"/>
                    </a:cubicBezTo>
                    <a:cubicBezTo>
                      <a:pt x="429" y="109"/>
                      <a:pt x="429" y="109"/>
                      <a:pt x="429" y="109"/>
                    </a:cubicBezTo>
                    <a:cubicBezTo>
                      <a:pt x="432" y="109"/>
                      <a:pt x="434" y="109"/>
                      <a:pt x="436" y="109"/>
                    </a:cubicBezTo>
                    <a:cubicBezTo>
                      <a:pt x="436" y="109"/>
                      <a:pt x="437" y="108"/>
                      <a:pt x="438" y="108"/>
                    </a:cubicBezTo>
                    <a:cubicBezTo>
                      <a:pt x="438" y="108"/>
                      <a:pt x="438" y="108"/>
                      <a:pt x="438" y="108"/>
                    </a:cubicBezTo>
                    <a:cubicBezTo>
                      <a:pt x="439" y="109"/>
                      <a:pt x="439" y="109"/>
                      <a:pt x="440" y="110"/>
                    </a:cubicBezTo>
                    <a:cubicBezTo>
                      <a:pt x="442" y="111"/>
                      <a:pt x="443" y="111"/>
                      <a:pt x="445" y="111"/>
                    </a:cubicBezTo>
                    <a:cubicBezTo>
                      <a:pt x="445" y="111"/>
                      <a:pt x="445" y="111"/>
                      <a:pt x="445" y="111"/>
                    </a:cubicBezTo>
                    <a:cubicBezTo>
                      <a:pt x="445" y="112"/>
                      <a:pt x="445" y="112"/>
                      <a:pt x="445" y="112"/>
                    </a:cubicBezTo>
                    <a:cubicBezTo>
                      <a:pt x="439" y="112"/>
                      <a:pt x="438" y="112"/>
                      <a:pt x="437" y="116"/>
                    </a:cubicBezTo>
                    <a:cubicBezTo>
                      <a:pt x="432" y="118"/>
                      <a:pt x="428" y="114"/>
                      <a:pt x="424" y="116"/>
                    </a:cubicBezTo>
                    <a:cubicBezTo>
                      <a:pt x="422" y="116"/>
                      <a:pt x="422" y="116"/>
                      <a:pt x="421" y="116"/>
                    </a:cubicBezTo>
                    <a:cubicBezTo>
                      <a:pt x="421" y="117"/>
                      <a:pt x="420" y="118"/>
                      <a:pt x="420" y="118"/>
                    </a:cubicBezTo>
                    <a:cubicBezTo>
                      <a:pt x="453" y="120"/>
                      <a:pt x="485" y="121"/>
                      <a:pt x="515" y="121"/>
                    </a:cubicBezTo>
                    <a:cubicBezTo>
                      <a:pt x="528" y="121"/>
                      <a:pt x="539" y="121"/>
                      <a:pt x="550" y="121"/>
                    </a:cubicBezTo>
                    <a:moveTo>
                      <a:pt x="362" y="117"/>
                    </a:moveTo>
                    <a:cubicBezTo>
                      <a:pt x="357" y="117"/>
                      <a:pt x="352" y="117"/>
                      <a:pt x="347" y="117"/>
                    </a:cubicBezTo>
                    <a:cubicBezTo>
                      <a:pt x="347" y="117"/>
                      <a:pt x="347" y="117"/>
                      <a:pt x="347" y="117"/>
                    </a:cubicBezTo>
                    <a:cubicBezTo>
                      <a:pt x="346" y="118"/>
                      <a:pt x="346" y="118"/>
                      <a:pt x="346" y="118"/>
                    </a:cubicBezTo>
                    <a:cubicBezTo>
                      <a:pt x="346" y="118"/>
                      <a:pt x="346" y="118"/>
                      <a:pt x="346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9" y="119"/>
                      <a:pt x="349" y="119"/>
                      <a:pt x="349" y="119"/>
                    </a:cubicBezTo>
                    <a:cubicBezTo>
                      <a:pt x="349" y="120"/>
                      <a:pt x="349" y="120"/>
                      <a:pt x="349" y="120"/>
                    </a:cubicBezTo>
                    <a:cubicBezTo>
                      <a:pt x="349" y="120"/>
                      <a:pt x="349" y="120"/>
                      <a:pt x="350" y="121"/>
                    </a:cubicBezTo>
                    <a:cubicBezTo>
                      <a:pt x="351" y="121"/>
                      <a:pt x="352" y="121"/>
                      <a:pt x="352" y="121"/>
                    </a:cubicBezTo>
                    <a:cubicBezTo>
                      <a:pt x="353" y="121"/>
                      <a:pt x="353" y="121"/>
                      <a:pt x="354" y="122"/>
                    </a:cubicBezTo>
                    <a:cubicBezTo>
                      <a:pt x="354" y="122"/>
                      <a:pt x="354" y="122"/>
                      <a:pt x="355" y="122"/>
                    </a:cubicBezTo>
                    <a:cubicBezTo>
                      <a:pt x="355" y="122"/>
                      <a:pt x="356" y="121"/>
                      <a:pt x="357" y="121"/>
                    </a:cubicBezTo>
                    <a:cubicBezTo>
                      <a:pt x="357" y="120"/>
                      <a:pt x="357" y="120"/>
                      <a:pt x="357" y="120"/>
                    </a:cubicBezTo>
                    <a:cubicBezTo>
                      <a:pt x="359" y="120"/>
                      <a:pt x="359" y="120"/>
                      <a:pt x="359" y="120"/>
                    </a:cubicBezTo>
                    <a:cubicBezTo>
                      <a:pt x="359" y="120"/>
                      <a:pt x="360" y="119"/>
                      <a:pt x="360" y="119"/>
                    </a:cubicBezTo>
                    <a:cubicBezTo>
                      <a:pt x="360" y="118"/>
                      <a:pt x="360" y="118"/>
                      <a:pt x="360" y="118"/>
                    </a:cubicBezTo>
                    <a:cubicBezTo>
                      <a:pt x="361" y="118"/>
                      <a:pt x="361" y="118"/>
                      <a:pt x="362" y="117"/>
                    </a:cubicBezTo>
                    <a:moveTo>
                      <a:pt x="395" y="118"/>
                    </a:moveTo>
                    <a:cubicBezTo>
                      <a:pt x="387" y="118"/>
                      <a:pt x="378" y="118"/>
                      <a:pt x="369" y="118"/>
                    </a:cubicBezTo>
                    <a:cubicBezTo>
                      <a:pt x="369" y="119"/>
                      <a:pt x="371" y="119"/>
                      <a:pt x="371" y="121"/>
                    </a:cubicBezTo>
                    <a:cubicBezTo>
                      <a:pt x="371" y="121"/>
                      <a:pt x="371" y="121"/>
                      <a:pt x="371" y="121"/>
                    </a:cubicBezTo>
                    <a:cubicBezTo>
                      <a:pt x="371" y="122"/>
                      <a:pt x="370" y="122"/>
                      <a:pt x="370" y="122"/>
                    </a:cubicBezTo>
                    <a:cubicBezTo>
                      <a:pt x="370" y="122"/>
                      <a:pt x="370" y="124"/>
                      <a:pt x="371" y="125"/>
                    </a:cubicBezTo>
                    <a:cubicBezTo>
                      <a:pt x="372" y="125"/>
                      <a:pt x="372" y="125"/>
                      <a:pt x="372" y="125"/>
                    </a:cubicBezTo>
                    <a:cubicBezTo>
                      <a:pt x="372" y="125"/>
                      <a:pt x="373" y="126"/>
                      <a:pt x="373" y="127"/>
                    </a:cubicBezTo>
                    <a:cubicBezTo>
                      <a:pt x="373" y="127"/>
                      <a:pt x="373" y="128"/>
                      <a:pt x="373" y="128"/>
                    </a:cubicBezTo>
                    <a:cubicBezTo>
                      <a:pt x="373" y="129"/>
                      <a:pt x="373" y="129"/>
                      <a:pt x="373" y="129"/>
                    </a:cubicBezTo>
                    <a:cubicBezTo>
                      <a:pt x="373" y="131"/>
                      <a:pt x="374" y="131"/>
                      <a:pt x="375" y="132"/>
                    </a:cubicBezTo>
                    <a:cubicBezTo>
                      <a:pt x="376" y="133"/>
                      <a:pt x="376" y="133"/>
                      <a:pt x="376" y="134"/>
                    </a:cubicBezTo>
                    <a:cubicBezTo>
                      <a:pt x="376" y="135"/>
                      <a:pt x="375" y="135"/>
                      <a:pt x="375" y="136"/>
                    </a:cubicBezTo>
                    <a:cubicBezTo>
                      <a:pt x="375" y="137"/>
                      <a:pt x="375" y="137"/>
                      <a:pt x="375" y="137"/>
                    </a:cubicBezTo>
                    <a:cubicBezTo>
                      <a:pt x="375" y="137"/>
                      <a:pt x="376" y="138"/>
                      <a:pt x="376" y="138"/>
                    </a:cubicBezTo>
                    <a:cubicBezTo>
                      <a:pt x="378" y="139"/>
                      <a:pt x="380" y="139"/>
                      <a:pt x="382" y="139"/>
                    </a:cubicBezTo>
                    <a:cubicBezTo>
                      <a:pt x="382" y="136"/>
                      <a:pt x="383" y="134"/>
                      <a:pt x="385" y="135"/>
                    </a:cubicBezTo>
                    <a:cubicBezTo>
                      <a:pt x="385" y="135"/>
                      <a:pt x="386" y="135"/>
                      <a:pt x="386" y="135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8" y="136"/>
                      <a:pt x="388" y="135"/>
                      <a:pt x="389" y="134"/>
                    </a:cubicBezTo>
                    <a:cubicBezTo>
                      <a:pt x="389" y="134"/>
                      <a:pt x="390" y="134"/>
                      <a:pt x="391" y="134"/>
                    </a:cubicBezTo>
                    <a:cubicBezTo>
                      <a:pt x="391" y="133"/>
                      <a:pt x="391" y="132"/>
                      <a:pt x="391" y="131"/>
                    </a:cubicBezTo>
                    <a:cubicBezTo>
                      <a:pt x="392" y="131"/>
                      <a:pt x="394" y="131"/>
                      <a:pt x="395" y="131"/>
                    </a:cubicBezTo>
                    <a:cubicBezTo>
                      <a:pt x="395" y="130"/>
                      <a:pt x="395" y="130"/>
                      <a:pt x="395" y="129"/>
                    </a:cubicBezTo>
                    <a:cubicBezTo>
                      <a:pt x="394" y="129"/>
                      <a:pt x="394" y="129"/>
                      <a:pt x="393" y="129"/>
                    </a:cubicBezTo>
                    <a:cubicBezTo>
                      <a:pt x="391" y="129"/>
                      <a:pt x="391" y="129"/>
                      <a:pt x="391" y="129"/>
                    </a:cubicBezTo>
                    <a:cubicBezTo>
                      <a:pt x="391" y="128"/>
                      <a:pt x="391" y="128"/>
                      <a:pt x="391" y="128"/>
                    </a:cubicBezTo>
                    <a:cubicBezTo>
                      <a:pt x="390" y="128"/>
                      <a:pt x="390" y="128"/>
                      <a:pt x="390" y="128"/>
                    </a:cubicBezTo>
                    <a:cubicBezTo>
                      <a:pt x="392" y="125"/>
                      <a:pt x="392" y="125"/>
                      <a:pt x="392" y="123"/>
                    </a:cubicBezTo>
                    <a:cubicBezTo>
                      <a:pt x="393" y="120"/>
                      <a:pt x="393" y="120"/>
                      <a:pt x="393" y="120"/>
                    </a:cubicBezTo>
                    <a:cubicBezTo>
                      <a:pt x="394" y="119"/>
                      <a:pt x="395" y="119"/>
                      <a:pt x="395" y="118"/>
                    </a:cubicBezTo>
                    <a:moveTo>
                      <a:pt x="605" y="288"/>
                    </a:moveTo>
                    <a:cubicBezTo>
                      <a:pt x="596" y="225"/>
                      <a:pt x="577" y="168"/>
                      <a:pt x="550" y="121"/>
                    </a:cubicBezTo>
                    <a:cubicBezTo>
                      <a:pt x="539" y="121"/>
                      <a:pt x="528" y="121"/>
                      <a:pt x="515" y="121"/>
                    </a:cubicBezTo>
                    <a:cubicBezTo>
                      <a:pt x="485" y="121"/>
                      <a:pt x="453" y="120"/>
                      <a:pt x="420" y="119"/>
                    </a:cubicBezTo>
                    <a:cubicBezTo>
                      <a:pt x="418" y="119"/>
                      <a:pt x="416" y="119"/>
                      <a:pt x="415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6" y="119"/>
                      <a:pt x="416" y="119"/>
                      <a:pt x="416" y="119"/>
                    </a:cubicBezTo>
                    <a:cubicBezTo>
                      <a:pt x="415" y="120"/>
                      <a:pt x="414" y="120"/>
                      <a:pt x="412" y="121"/>
                    </a:cubicBezTo>
                    <a:cubicBezTo>
                      <a:pt x="412" y="121"/>
                      <a:pt x="412" y="122"/>
                      <a:pt x="413" y="123"/>
                    </a:cubicBezTo>
                    <a:cubicBezTo>
                      <a:pt x="415" y="124"/>
                      <a:pt x="415" y="124"/>
                      <a:pt x="418" y="124"/>
                    </a:cubicBezTo>
                    <a:cubicBezTo>
                      <a:pt x="418" y="123"/>
                      <a:pt x="420" y="122"/>
                      <a:pt x="420" y="121"/>
                    </a:cubicBezTo>
                    <a:cubicBezTo>
                      <a:pt x="423" y="122"/>
                      <a:pt x="424" y="125"/>
                      <a:pt x="426" y="126"/>
                    </a:cubicBezTo>
                    <a:cubicBezTo>
                      <a:pt x="426" y="126"/>
                      <a:pt x="426" y="127"/>
                      <a:pt x="426" y="127"/>
                    </a:cubicBezTo>
                    <a:cubicBezTo>
                      <a:pt x="425" y="128"/>
                      <a:pt x="424" y="129"/>
                      <a:pt x="423" y="130"/>
                    </a:cubicBezTo>
                    <a:cubicBezTo>
                      <a:pt x="423" y="131"/>
                      <a:pt x="422" y="131"/>
                      <a:pt x="421" y="131"/>
                    </a:cubicBezTo>
                    <a:cubicBezTo>
                      <a:pt x="421" y="131"/>
                      <a:pt x="420" y="131"/>
                      <a:pt x="420" y="131"/>
                    </a:cubicBezTo>
                    <a:cubicBezTo>
                      <a:pt x="419" y="130"/>
                      <a:pt x="419" y="129"/>
                      <a:pt x="419" y="129"/>
                    </a:cubicBezTo>
                    <a:cubicBezTo>
                      <a:pt x="418" y="128"/>
                      <a:pt x="417" y="128"/>
                      <a:pt x="417" y="128"/>
                    </a:cubicBezTo>
                    <a:cubicBezTo>
                      <a:pt x="417" y="127"/>
                      <a:pt x="417" y="126"/>
                      <a:pt x="417" y="126"/>
                    </a:cubicBezTo>
                    <a:cubicBezTo>
                      <a:pt x="416" y="126"/>
                      <a:pt x="416" y="126"/>
                      <a:pt x="415" y="126"/>
                    </a:cubicBezTo>
                    <a:cubicBezTo>
                      <a:pt x="415" y="127"/>
                      <a:pt x="414" y="128"/>
                      <a:pt x="413" y="128"/>
                    </a:cubicBezTo>
                    <a:cubicBezTo>
                      <a:pt x="412" y="133"/>
                      <a:pt x="410" y="141"/>
                      <a:pt x="410" y="141"/>
                    </a:cubicBezTo>
                    <a:cubicBezTo>
                      <a:pt x="411" y="141"/>
                      <a:pt x="411" y="141"/>
                      <a:pt x="412" y="142"/>
                    </a:cubicBezTo>
                    <a:cubicBezTo>
                      <a:pt x="411" y="143"/>
                      <a:pt x="411" y="143"/>
                      <a:pt x="411" y="143"/>
                    </a:cubicBezTo>
                    <a:cubicBezTo>
                      <a:pt x="404" y="141"/>
                      <a:pt x="404" y="141"/>
                      <a:pt x="402" y="143"/>
                    </a:cubicBezTo>
                    <a:cubicBezTo>
                      <a:pt x="403" y="144"/>
                      <a:pt x="404" y="145"/>
                      <a:pt x="404" y="146"/>
                    </a:cubicBezTo>
                    <a:cubicBezTo>
                      <a:pt x="404" y="147"/>
                      <a:pt x="404" y="147"/>
                      <a:pt x="404" y="147"/>
                    </a:cubicBezTo>
                    <a:cubicBezTo>
                      <a:pt x="403" y="147"/>
                      <a:pt x="403" y="147"/>
                      <a:pt x="403" y="147"/>
                    </a:cubicBezTo>
                    <a:cubicBezTo>
                      <a:pt x="401" y="145"/>
                      <a:pt x="399" y="144"/>
                      <a:pt x="397" y="142"/>
                    </a:cubicBezTo>
                    <a:cubicBezTo>
                      <a:pt x="383" y="149"/>
                      <a:pt x="379" y="151"/>
                      <a:pt x="379" y="144"/>
                    </a:cubicBezTo>
                    <a:cubicBezTo>
                      <a:pt x="377" y="144"/>
                      <a:pt x="377" y="144"/>
                      <a:pt x="377" y="144"/>
                    </a:cubicBezTo>
                    <a:cubicBezTo>
                      <a:pt x="376" y="145"/>
                      <a:pt x="375" y="145"/>
                      <a:pt x="374" y="145"/>
                    </a:cubicBezTo>
                    <a:cubicBezTo>
                      <a:pt x="373" y="145"/>
                      <a:pt x="372" y="145"/>
                      <a:pt x="372" y="145"/>
                    </a:cubicBezTo>
                    <a:cubicBezTo>
                      <a:pt x="371" y="145"/>
                      <a:pt x="370" y="145"/>
                      <a:pt x="370" y="145"/>
                    </a:cubicBezTo>
                    <a:cubicBezTo>
                      <a:pt x="370" y="145"/>
                      <a:pt x="370" y="146"/>
                      <a:pt x="370" y="147"/>
                    </a:cubicBezTo>
                    <a:cubicBezTo>
                      <a:pt x="369" y="148"/>
                      <a:pt x="368" y="148"/>
                      <a:pt x="368" y="148"/>
                    </a:cubicBezTo>
                    <a:cubicBezTo>
                      <a:pt x="367" y="148"/>
                      <a:pt x="367" y="147"/>
                      <a:pt x="366" y="147"/>
                    </a:cubicBezTo>
                    <a:cubicBezTo>
                      <a:pt x="366" y="146"/>
                      <a:pt x="365" y="145"/>
                      <a:pt x="364" y="145"/>
                    </a:cubicBezTo>
                    <a:cubicBezTo>
                      <a:pt x="363" y="145"/>
                      <a:pt x="363" y="145"/>
                      <a:pt x="362" y="145"/>
                    </a:cubicBezTo>
                    <a:cubicBezTo>
                      <a:pt x="362" y="144"/>
                      <a:pt x="362" y="144"/>
                      <a:pt x="362" y="143"/>
                    </a:cubicBezTo>
                    <a:cubicBezTo>
                      <a:pt x="362" y="143"/>
                      <a:pt x="363" y="142"/>
                      <a:pt x="363" y="141"/>
                    </a:cubicBezTo>
                    <a:cubicBezTo>
                      <a:pt x="364" y="141"/>
                      <a:pt x="365" y="141"/>
                      <a:pt x="366" y="141"/>
                    </a:cubicBezTo>
                    <a:cubicBezTo>
                      <a:pt x="368" y="142"/>
                      <a:pt x="370" y="143"/>
                      <a:pt x="372" y="143"/>
                    </a:cubicBezTo>
                    <a:cubicBezTo>
                      <a:pt x="372" y="142"/>
                      <a:pt x="374" y="140"/>
                      <a:pt x="374" y="135"/>
                    </a:cubicBezTo>
                    <a:cubicBezTo>
                      <a:pt x="373" y="134"/>
                      <a:pt x="373" y="134"/>
                      <a:pt x="372" y="134"/>
                    </a:cubicBezTo>
                    <a:cubicBezTo>
                      <a:pt x="369" y="135"/>
                      <a:pt x="369" y="135"/>
                      <a:pt x="368" y="136"/>
                    </a:cubicBezTo>
                    <a:cubicBezTo>
                      <a:pt x="367" y="137"/>
                      <a:pt x="367" y="137"/>
                      <a:pt x="367" y="137"/>
                    </a:cubicBezTo>
                    <a:cubicBezTo>
                      <a:pt x="366" y="137"/>
                      <a:pt x="366" y="137"/>
                      <a:pt x="366" y="137"/>
                    </a:cubicBezTo>
                    <a:cubicBezTo>
                      <a:pt x="366" y="136"/>
                      <a:pt x="366" y="136"/>
                      <a:pt x="366" y="135"/>
                    </a:cubicBezTo>
                    <a:cubicBezTo>
                      <a:pt x="366" y="135"/>
                      <a:pt x="367" y="134"/>
                      <a:pt x="367" y="134"/>
                    </a:cubicBezTo>
                    <a:cubicBezTo>
                      <a:pt x="367" y="132"/>
                      <a:pt x="367" y="132"/>
                      <a:pt x="367" y="131"/>
                    </a:cubicBezTo>
                    <a:cubicBezTo>
                      <a:pt x="367" y="132"/>
                      <a:pt x="366" y="132"/>
                      <a:pt x="366" y="132"/>
                    </a:cubicBezTo>
                    <a:cubicBezTo>
                      <a:pt x="365" y="125"/>
                      <a:pt x="365" y="125"/>
                      <a:pt x="364" y="124"/>
                    </a:cubicBezTo>
                    <a:cubicBezTo>
                      <a:pt x="360" y="128"/>
                      <a:pt x="360" y="128"/>
                      <a:pt x="359" y="128"/>
                    </a:cubicBezTo>
                    <a:cubicBezTo>
                      <a:pt x="358" y="129"/>
                      <a:pt x="358" y="129"/>
                      <a:pt x="358" y="130"/>
                    </a:cubicBezTo>
                    <a:cubicBezTo>
                      <a:pt x="358" y="131"/>
                      <a:pt x="358" y="131"/>
                      <a:pt x="358" y="131"/>
                    </a:cubicBezTo>
                    <a:cubicBezTo>
                      <a:pt x="357" y="132"/>
                      <a:pt x="356" y="132"/>
                      <a:pt x="355" y="133"/>
                    </a:cubicBezTo>
                    <a:cubicBezTo>
                      <a:pt x="353" y="136"/>
                      <a:pt x="357" y="138"/>
                      <a:pt x="356" y="141"/>
                    </a:cubicBezTo>
                    <a:cubicBezTo>
                      <a:pt x="356" y="142"/>
                      <a:pt x="356" y="142"/>
                      <a:pt x="356" y="142"/>
                    </a:cubicBezTo>
                    <a:cubicBezTo>
                      <a:pt x="355" y="144"/>
                      <a:pt x="355" y="144"/>
                      <a:pt x="355" y="144"/>
                    </a:cubicBezTo>
                    <a:cubicBezTo>
                      <a:pt x="356" y="145"/>
                      <a:pt x="356" y="147"/>
                      <a:pt x="356" y="148"/>
                    </a:cubicBezTo>
                    <a:cubicBezTo>
                      <a:pt x="356" y="149"/>
                      <a:pt x="356" y="150"/>
                      <a:pt x="356" y="150"/>
                    </a:cubicBezTo>
                    <a:cubicBezTo>
                      <a:pt x="356" y="150"/>
                      <a:pt x="355" y="150"/>
                      <a:pt x="355" y="150"/>
                    </a:cubicBezTo>
                    <a:cubicBezTo>
                      <a:pt x="354" y="150"/>
                      <a:pt x="354" y="150"/>
                      <a:pt x="353" y="150"/>
                    </a:cubicBezTo>
                    <a:cubicBezTo>
                      <a:pt x="351" y="151"/>
                      <a:pt x="351" y="151"/>
                      <a:pt x="350" y="150"/>
                    </a:cubicBezTo>
                    <a:cubicBezTo>
                      <a:pt x="346" y="150"/>
                      <a:pt x="346" y="150"/>
                      <a:pt x="337" y="156"/>
                    </a:cubicBezTo>
                    <a:cubicBezTo>
                      <a:pt x="336" y="155"/>
                      <a:pt x="336" y="155"/>
                      <a:pt x="335" y="155"/>
                    </a:cubicBezTo>
                    <a:cubicBezTo>
                      <a:pt x="335" y="155"/>
                      <a:pt x="335" y="155"/>
                      <a:pt x="334" y="155"/>
                    </a:cubicBezTo>
                    <a:cubicBezTo>
                      <a:pt x="334" y="155"/>
                      <a:pt x="333" y="155"/>
                      <a:pt x="333" y="155"/>
                    </a:cubicBezTo>
                    <a:cubicBezTo>
                      <a:pt x="332" y="155"/>
                      <a:pt x="332" y="156"/>
                      <a:pt x="332" y="157"/>
                    </a:cubicBezTo>
                    <a:cubicBezTo>
                      <a:pt x="334" y="158"/>
                      <a:pt x="334" y="158"/>
                      <a:pt x="334" y="158"/>
                    </a:cubicBezTo>
                    <a:cubicBezTo>
                      <a:pt x="334" y="159"/>
                      <a:pt x="334" y="160"/>
                      <a:pt x="333" y="161"/>
                    </a:cubicBezTo>
                    <a:cubicBezTo>
                      <a:pt x="330" y="161"/>
                      <a:pt x="330" y="161"/>
                      <a:pt x="325" y="165"/>
                    </a:cubicBezTo>
                    <a:cubicBezTo>
                      <a:pt x="324" y="165"/>
                      <a:pt x="324" y="165"/>
                      <a:pt x="324" y="165"/>
                    </a:cubicBezTo>
                    <a:cubicBezTo>
                      <a:pt x="323" y="165"/>
                      <a:pt x="322" y="165"/>
                      <a:pt x="322" y="165"/>
                    </a:cubicBezTo>
                    <a:cubicBezTo>
                      <a:pt x="320" y="167"/>
                      <a:pt x="320" y="169"/>
                      <a:pt x="319" y="171"/>
                    </a:cubicBezTo>
                    <a:cubicBezTo>
                      <a:pt x="317" y="171"/>
                      <a:pt x="316" y="171"/>
                      <a:pt x="314" y="172"/>
                    </a:cubicBezTo>
                    <a:cubicBezTo>
                      <a:pt x="314" y="173"/>
                      <a:pt x="313" y="174"/>
                      <a:pt x="313" y="175"/>
                    </a:cubicBezTo>
                    <a:cubicBezTo>
                      <a:pt x="312" y="175"/>
                      <a:pt x="311" y="175"/>
                      <a:pt x="310" y="175"/>
                    </a:cubicBezTo>
                    <a:cubicBezTo>
                      <a:pt x="309" y="174"/>
                      <a:pt x="309" y="174"/>
                      <a:pt x="309" y="174"/>
                    </a:cubicBezTo>
                    <a:cubicBezTo>
                      <a:pt x="308" y="174"/>
                      <a:pt x="307" y="174"/>
                      <a:pt x="307" y="174"/>
                    </a:cubicBezTo>
                    <a:cubicBezTo>
                      <a:pt x="306" y="173"/>
                      <a:pt x="306" y="173"/>
                      <a:pt x="306" y="173"/>
                    </a:cubicBezTo>
                    <a:cubicBezTo>
                      <a:pt x="305" y="172"/>
                      <a:pt x="305" y="172"/>
                      <a:pt x="304" y="172"/>
                    </a:cubicBezTo>
                    <a:cubicBezTo>
                      <a:pt x="303" y="173"/>
                      <a:pt x="303" y="174"/>
                      <a:pt x="303" y="175"/>
                    </a:cubicBezTo>
                    <a:cubicBezTo>
                      <a:pt x="303" y="175"/>
                      <a:pt x="304" y="176"/>
                      <a:pt x="304" y="176"/>
                    </a:cubicBezTo>
                    <a:cubicBezTo>
                      <a:pt x="304" y="176"/>
                      <a:pt x="303" y="177"/>
                      <a:pt x="303" y="178"/>
                    </a:cubicBezTo>
                    <a:cubicBezTo>
                      <a:pt x="303" y="179"/>
                      <a:pt x="303" y="179"/>
                      <a:pt x="303" y="179"/>
                    </a:cubicBezTo>
                    <a:cubicBezTo>
                      <a:pt x="303" y="179"/>
                      <a:pt x="303" y="180"/>
                      <a:pt x="303" y="180"/>
                    </a:cubicBezTo>
                    <a:cubicBezTo>
                      <a:pt x="301" y="180"/>
                      <a:pt x="298" y="180"/>
                      <a:pt x="296" y="180"/>
                    </a:cubicBezTo>
                    <a:cubicBezTo>
                      <a:pt x="295" y="179"/>
                      <a:pt x="295" y="179"/>
                      <a:pt x="295" y="178"/>
                    </a:cubicBezTo>
                    <a:cubicBezTo>
                      <a:pt x="289" y="179"/>
                      <a:pt x="289" y="179"/>
                      <a:pt x="288" y="180"/>
                    </a:cubicBezTo>
                    <a:cubicBezTo>
                      <a:pt x="288" y="182"/>
                      <a:pt x="289" y="182"/>
                      <a:pt x="289" y="182"/>
                    </a:cubicBezTo>
                    <a:cubicBezTo>
                      <a:pt x="290" y="183"/>
                      <a:pt x="291" y="184"/>
                      <a:pt x="292" y="184"/>
                    </a:cubicBezTo>
                    <a:cubicBezTo>
                      <a:pt x="294" y="184"/>
                      <a:pt x="294" y="184"/>
                      <a:pt x="295" y="184"/>
                    </a:cubicBezTo>
                    <a:cubicBezTo>
                      <a:pt x="298" y="187"/>
                      <a:pt x="298" y="187"/>
                      <a:pt x="298" y="188"/>
                    </a:cubicBezTo>
                    <a:cubicBezTo>
                      <a:pt x="299" y="191"/>
                      <a:pt x="299" y="193"/>
                      <a:pt x="299" y="195"/>
                    </a:cubicBezTo>
                    <a:cubicBezTo>
                      <a:pt x="300" y="196"/>
                      <a:pt x="301" y="197"/>
                      <a:pt x="302" y="199"/>
                    </a:cubicBezTo>
                    <a:cubicBezTo>
                      <a:pt x="302" y="201"/>
                      <a:pt x="302" y="201"/>
                      <a:pt x="297" y="213"/>
                    </a:cubicBezTo>
                    <a:cubicBezTo>
                      <a:pt x="296" y="214"/>
                      <a:pt x="294" y="215"/>
                      <a:pt x="293" y="215"/>
                    </a:cubicBezTo>
                    <a:cubicBezTo>
                      <a:pt x="292" y="215"/>
                      <a:pt x="292" y="215"/>
                      <a:pt x="292" y="215"/>
                    </a:cubicBezTo>
                    <a:cubicBezTo>
                      <a:pt x="289" y="214"/>
                      <a:pt x="286" y="214"/>
                      <a:pt x="283" y="212"/>
                    </a:cubicBezTo>
                    <a:cubicBezTo>
                      <a:pt x="279" y="211"/>
                      <a:pt x="276" y="211"/>
                      <a:pt x="273" y="211"/>
                    </a:cubicBezTo>
                    <a:cubicBezTo>
                      <a:pt x="269" y="210"/>
                      <a:pt x="269" y="210"/>
                      <a:pt x="268" y="209"/>
                    </a:cubicBezTo>
                    <a:cubicBezTo>
                      <a:pt x="268" y="209"/>
                      <a:pt x="268" y="209"/>
                      <a:pt x="268" y="209"/>
                    </a:cubicBezTo>
                    <a:cubicBezTo>
                      <a:pt x="267" y="210"/>
                      <a:pt x="267" y="210"/>
                      <a:pt x="266" y="210"/>
                    </a:cubicBezTo>
                    <a:cubicBezTo>
                      <a:pt x="264" y="212"/>
                      <a:pt x="262" y="212"/>
                      <a:pt x="260" y="212"/>
                    </a:cubicBezTo>
                    <a:cubicBezTo>
                      <a:pt x="260" y="213"/>
                      <a:pt x="260" y="213"/>
                      <a:pt x="260" y="213"/>
                    </a:cubicBezTo>
                    <a:cubicBezTo>
                      <a:pt x="262" y="217"/>
                      <a:pt x="258" y="221"/>
                      <a:pt x="260" y="225"/>
                    </a:cubicBezTo>
                    <a:cubicBezTo>
                      <a:pt x="259" y="227"/>
                      <a:pt x="259" y="229"/>
                      <a:pt x="259" y="232"/>
                    </a:cubicBezTo>
                    <a:cubicBezTo>
                      <a:pt x="254" y="239"/>
                      <a:pt x="254" y="239"/>
                      <a:pt x="255" y="241"/>
                    </a:cubicBezTo>
                    <a:cubicBezTo>
                      <a:pt x="256" y="243"/>
                      <a:pt x="256" y="244"/>
                      <a:pt x="256" y="244"/>
                    </a:cubicBezTo>
                    <a:cubicBezTo>
                      <a:pt x="255" y="245"/>
                      <a:pt x="255" y="245"/>
                      <a:pt x="255" y="245"/>
                    </a:cubicBezTo>
                    <a:cubicBezTo>
                      <a:pt x="254" y="247"/>
                      <a:pt x="254" y="247"/>
                      <a:pt x="254" y="251"/>
                    </a:cubicBezTo>
                    <a:cubicBezTo>
                      <a:pt x="255" y="251"/>
                      <a:pt x="256" y="251"/>
                      <a:pt x="257" y="251"/>
                    </a:cubicBezTo>
                    <a:cubicBezTo>
                      <a:pt x="259" y="251"/>
                      <a:pt x="260" y="250"/>
                      <a:pt x="262" y="253"/>
                    </a:cubicBezTo>
                    <a:cubicBezTo>
                      <a:pt x="263" y="253"/>
                      <a:pt x="264" y="252"/>
                      <a:pt x="265" y="252"/>
                    </a:cubicBezTo>
                    <a:cubicBezTo>
                      <a:pt x="266" y="252"/>
                      <a:pt x="266" y="252"/>
                      <a:pt x="269" y="254"/>
                    </a:cubicBezTo>
                    <a:cubicBezTo>
                      <a:pt x="270" y="255"/>
                      <a:pt x="270" y="257"/>
                      <a:pt x="271" y="258"/>
                    </a:cubicBezTo>
                    <a:cubicBezTo>
                      <a:pt x="271" y="258"/>
                      <a:pt x="272" y="258"/>
                      <a:pt x="272" y="258"/>
                    </a:cubicBezTo>
                    <a:cubicBezTo>
                      <a:pt x="271" y="257"/>
                      <a:pt x="271" y="257"/>
                      <a:pt x="271" y="257"/>
                    </a:cubicBezTo>
                    <a:cubicBezTo>
                      <a:pt x="281" y="254"/>
                      <a:pt x="289" y="246"/>
                      <a:pt x="301" y="246"/>
                    </a:cubicBezTo>
                    <a:cubicBezTo>
                      <a:pt x="303" y="244"/>
                      <a:pt x="303" y="243"/>
                      <a:pt x="303" y="242"/>
                    </a:cubicBezTo>
                    <a:cubicBezTo>
                      <a:pt x="302" y="241"/>
                      <a:pt x="301" y="240"/>
                      <a:pt x="301" y="239"/>
                    </a:cubicBezTo>
                    <a:cubicBezTo>
                      <a:pt x="301" y="238"/>
                      <a:pt x="301" y="238"/>
                      <a:pt x="304" y="232"/>
                    </a:cubicBezTo>
                    <a:cubicBezTo>
                      <a:pt x="306" y="229"/>
                      <a:pt x="320" y="226"/>
                      <a:pt x="320" y="226"/>
                    </a:cubicBezTo>
                    <a:cubicBezTo>
                      <a:pt x="322" y="224"/>
                      <a:pt x="322" y="223"/>
                      <a:pt x="322" y="222"/>
                    </a:cubicBezTo>
                    <a:cubicBezTo>
                      <a:pt x="322" y="222"/>
                      <a:pt x="322" y="222"/>
                      <a:pt x="322" y="221"/>
                    </a:cubicBezTo>
                    <a:cubicBezTo>
                      <a:pt x="322" y="216"/>
                      <a:pt x="322" y="212"/>
                      <a:pt x="329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0" y="214"/>
                      <a:pt x="330" y="214"/>
                      <a:pt x="330" y="214"/>
                    </a:cubicBezTo>
                    <a:cubicBezTo>
                      <a:pt x="331" y="214"/>
                      <a:pt x="331" y="214"/>
                      <a:pt x="331" y="214"/>
                    </a:cubicBezTo>
                    <a:cubicBezTo>
                      <a:pt x="334" y="216"/>
                      <a:pt x="334" y="216"/>
                      <a:pt x="336" y="216"/>
                    </a:cubicBezTo>
                    <a:cubicBezTo>
                      <a:pt x="337" y="216"/>
                      <a:pt x="337" y="216"/>
                      <a:pt x="338" y="216"/>
                    </a:cubicBezTo>
                    <a:cubicBezTo>
                      <a:pt x="338" y="216"/>
                      <a:pt x="339" y="216"/>
                      <a:pt x="340" y="216"/>
                    </a:cubicBezTo>
                    <a:cubicBezTo>
                      <a:pt x="340" y="214"/>
                      <a:pt x="340" y="214"/>
                      <a:pt x="342" y="212"/>
                    </a:cubicBezTo>
                    <a:cubicBezTo>
                      <a:pt x="344" y="212"/>
                      <a:pt x="344" y="212"/>
                      <a:pt x="345" y="212"/>
                    </a:cubicBezTo>
                    <a:cubicBezTo>
                      <a:pt x="346" y="212"/>
                      <a:pt x="348" y="212"/>
                      <a:pt x="351" y="208"/>
                    </a:cubicBezTo>
                    <a:cubicBezTo>
                      <a:pt x="358" y="209"/>
                      <a:pt x="357" y="217"/>
                      <a:pt x="362" y="220"/>
                    </a:cubicBezTo>
                    <a:cubicBezTo>
                      <a:pt x="363" y="220"/>
                      <a:pt x="364" y="221"/>
                      <a:pt x="364" y="223"/>
                    </a:cubicBezTo>
                    <a:cubicBezTo>
                      <a:pt x="380" y="233"/>
                      <a:pt x="388" y="241"/>
                      <a:pt x="387" y="246"/>
                    </a:cubicBezTo>
                    <a:cubicBezTo>
                      <a:pt x="385" y="247"/>
                      <a:pt x="373" y="249"/>
                      <a:pt x="369" y="249"/>
                    </a:cubicBezTo>
                    <a:cubicBezTo>
                      <a:pt x="369" y="249"/>
                      <a:pt x="368" y="250"/>
                      <a:pt x="368" y="250"/>
                    </a:cubicBezTo>
                    <a:cubicBezTo>
                      <a:pt x="371" y="252"/>
                      <a:pt x="373" y="255"/>
                      <a:pt x="377" y="256"/>
                    </a:cubicBezTo>
                    <a:cubicBezTo>
                      <a:pt x="379" y="256"/>
                      <a:pt x="382" y="256"/>
                      <a:pt x="384" y="256"/>
                    </a:cubicBezTo>
                    <a:cubicBezTo>
                      <a:pt x="384" y="255"/>
                      <a:pt x="384" y="253"/>
                      <a:pt x="384" y="252"/>
                    </a:cubicBezTo>
                    <a:cubicBezTo>
                      <a:pt x="389" y="250"/>
                      <a:pt x="392" y="245"/>
                      <a:pt x="396" y="242"/>
                    </a:cubicBezTo>
                    <a:cubicBezTo>
                      <a:pt x="396" y="240"/>
                      <a:pt x="396" y="240"/>
                      <a:pt x="396" y="239"/>
                    </a:cubicBezTo>
                    <a:cubicBezTo>
                      <a:pt x="393" y="239"/>
                      <a:pt x="393" y="239"/>
                      <a:pt x="392" y="239"/>
                    </a:cubicBezTo>
                    <a:cubicBezTo>
                      <a:pt x="391" y="239"/>
                      <a:pt x="391" y="238"/>
                      <a:pt x="391" y="238"/>
                    </a:cubicBezTo>
                    <a:cubicBezTo>
                      <a:pt x="393" y="236"/>
                      <a:pt x="394" y="236"/>
                      <a:pt x="395" y="236"/>
                    </a:cubicBezTo>
                    <a:cubicBezTo>
                      <a:pt x="398" y="237"/>
                      <a:pt x="398" y="237"/>
                      <a:pt x="400" y="239"/>
                    </a:cubicBezTo>
                    <a:cubicBezTo>
                      <a:pt x="400" y="239"/>
                      <a:pt x="400" y="239"/>
                      <a:pt x="400" y="234"/>
                    </a:cubicBezTo>
                    <a:cubicBezTo>
                      <a:pt x="396" y="231"/>
                      <a:pt x="391" y="230"/>
                      <a:pt x="389" y="226"/>
                    </a:cubicBezTo>
                    <a:cubicBezTo>
                      <a:pt x="388" y="226"/>
                      <a:pt x="385" y="226"/>
                      <a:pt x="380" y="221"/>
                    </a:cubicBezTo>
                    <a:cubicBezTo>
                      <a:pt x="381" y="219"/>
                      <a:pt x="381" y="219"/>
                      <a:pt x="375" y="215"/>
                    </a:cubicBezTo>
                    <a:cubicBezTo>
                      <a:pt x="375" y="214"/>
                      <a:pt x="374" y="214"/>
                      <a:pt x="374" y="214"/>
                    </a:cubicBezTo>
                    <a:cubicBezTo>
                      <a:pt x="374" y="213"/>
                      <a:pt x="373" y="212"/>
                      <a:pt x="373" y="211"/>
                    </a:cubicBezTo>
                    <a:cubicBezTo>
                      <a:pt x="372" y="210"/>
                      <a:pt x="370" y="210"/>
                      <a:pt x="369" y="210"/>
                    </a:cubicBezTo>
                    <a:cubicBezTo>
                      <a:pt x="369" y="209"/>
                      <a:pt x="369" y="209"/>
                      <a:pt x="369" y="208"/>
                    </a:cubicBezTo>
                    <a:cubicBezTo>
                      <a:pt x="370" y="207"/>
                      <a:pt x="370" y="207"/>
                      <a:pt x="370" y="207"/>
                    </a:cubicBezTo>
                    <a:cubicBezTo>
                      <a:pt x="371" y="206"/>
                      <a:pt x="371" y="205"/>
                      <a:pt x="371" y="205"/>
                    </a:cubicBezTo>
                    <a:cubicBezTo>
                      <a:pt x="371" y="204"/>
                      <a:pt x="371" y="203"/>
                      <a:pt x="371" y="202"/>
                    </a:cubicBezTo>
                    <a:cubicBezTo>
                      <a:pt x="374" y="201"/>
                      <a:pt x="375" y="202"/>
                      <a:pt x="376" y="205"/>
                    </a:cubicBezTo>
                    <a:cubicBezTo>
                      <a:pt x="384" y="206"/>
                      <a:pt x="386" y="216"/>
                      <a:pt x="394" y="217"/>
                    </a:cubicBezTo>
                    <a:cubicBezTo>
                      <a:pt x="394" y="218"/>
                      <a:pt x="394" y="218"/>
                      <a:pt x="395" y="218"/>
                    </a:cubicBezTo>
                    <a:cubicBezTo>
                      <a:pt x="398" y="222"/>
                      <a:pt x="404" y="223"/>
                      <a:pt x="406" y="228"/>
                    </a:cubicBezTo>
                    <a:cubicBezTo>
                      <a:pt x="404" y="234"/>
                      <a:pt x="404" y="234"/>
                      <a:pt x="406" y="236"/>
                    </a:cubicBezTo>
                    <a:cubicBezTo>
                      <a:pt x="407" y="239"/>
                      <a:pt x="407" y="242"/>
                      <a:pt x="411" y="242"/>
                    </a:cubicBezTo>
                    <a:cubicBezTo>
                      <a:pt x="413" y="244"/>
                      <a:pt x="413" y="246"/>
                      <a:pt x="413" y="247"/>
                    </a:cubicBezTo>
                    <a:cubicBezTo>
                      <a:pt x="412" y="247"/>
                      <a:pt x="411" y="247"/>
                      <a:pt x="410" y="247"/>
                    </a:cubicBezTo>
                    <a:cubicBezTo>
                      <a:pt x="410" y="247"/>
                      <a:pt x="409" y="246"/>
                      <a:pt x="409" y="246"/>
                    </a:cubicBezTo>
                    <a:cubicBezTo>
                      <a:pt x="409" y="246"/>
                      <a:pt x="408" y="247"/>
                      <a:pt x="408" y="247"/>
                    </a:cubicBezTo>
                    <a:cubicBezTo>
                      <a:pt x="411" y="251"/>
                      <a:pt x="411" y="251"/>
                      <a:pt x="414" y="252"/>
                    </a:cubicBezTo>
                    <a:cubicBezTo>
                      <a:pt x="414" y="252"/>
                      <a:pt x="414" y="251"/>
                      <a:pt x="414" y="251"/>
                    </a:cubicBezTo>
                    <a:cubicBezTo>
                      <a:pt x="416" y="252"/>
                      <a:pt x="417" y="252"/>
                      <a:pt x="419" y="254"/>
                    </a:cubicBezTo>
                    <a:cubicBezTo>
                      <a:pt x="418" y="256"/>
                      <a:pt x="418" y="257"/>
                      <a:pt x="419" y="258"/>
                    </a:cubicBezTo>
                    <a:cubicBezTo>
                      <a:pt x="421" y="259"/>
                      <a:pt x="421" y="259"/>
                      <a:pt x="422" y="259"/>
                    </a:cubicBezTo>
                    <a:cubicBezTo>
                      <a:pt x="423" y="259"/>
                      <a:pt x="424" y="259"/>
                      <a:pt x="424" y="259"/>
                    </a:cubicBezTo>
                    <a:cubicBezTo>
                      <a:pt x="425" y="258"/>
                      <a:pt x="426" y="257"/>
                      <a:pt x="426" y="256"/>
                    </a:cubicBezTo>
                    <a:cubicBezTo>
                      <a:pt x="426" y="255"/>
                      <a:pt x="426" y="255"/>
                      <a:pt x="426" y="254"/>
                    </a:cubicBezTo>
                    <a:cubicBezTo>
                      <a:pt x="426" y="254"/>
                      <a:pt x="426" y="253"/>
                      <a:pt x="426" y="253"/>
                    </a:cubicBezTo>
                    <a:cubicBezTo>
                      <a:pt x="426" y="252"/>
                      <a:pt x="427" y="252"/>
                      <a:pt x="427" y="251"/>
                    </a:cubicBezTo>
                    <a:cubicBezTo>
                      <a:pt x="428" y="252"/>
                      <a:pt x="430" y="252"/>
                      <a:pt x="430" y="253"/>
                    </a:cubicBezTo>
                    <a:cubicBezTo>
                      <a:pt x="431" y="253"/>
                      <a:pt x="432" y="253"/>
                      <a:pt x="432" y="253"/>
                    </a:cubicBezTo>
                    <a:cubicBezTo>
                      <a:pt x="432" y="253"/>
                      <a:pt x="433" y="252"/>
                      <a:pt x="433" y="252"/>
                    </a:cubicBezTo>
                    <a:cubicBezTo>
                      <a:pt x="433" y="251"/>
                      <a:pt x="433" y="249"/>
                      <a:pt x="433" y="248"/>
                    </a:cubicBezTo>
                    <a:cubicBezTo>
                      <a:pt x="435" y="248"/>
                      <a:pt x="436" y="248"/>
                      <a:pt x="437" y="248"/>
                    </a:cubicBezTo>
                    <a:cubicBezTo>
                      <a:pt x="436" y="246"/>
                      <a:pt x="435" y="246"/>
                      <a:pt x="433" y="245"/>
                    </a:cubicBezTo>
                    <a:cubicBezTo>
                      <a:pt x="433" y="246"/>
                      <a:pt x="432" y="247"/>
                      <a:pt x="432" y="248"/>
                    </a:cubicBezTo>
                    <a:cubicBezTo>
                      <a:pt x="429" y="248"/>
                      <a:pt x="429" y="247"/>
                      <a:pt x="427" y="241"/>
                    </a:cubicBezTo>
                    <a:cubicBezTo>
                      <a:pt x="424" y="240"/>
                      <a:pt x="424" y="240"/>
                      <a:pt x="422" y="238"/>
                    </a:cubicBezTo>
                    <a:cubicBezTo>
                      <a:pt x="422" y="237"/>
                      <a:pt x="422" y="237"/>
                      <a:pt x="422" y="236"/>
                    </a:cubicBezTo>
                    <a:cubicBezTo>
                      <a:pt x="424" y="236"/>
                      <a:pt x="424" y="236"/>
                      <a:pt x="424" y="236"/>
                    </a:cubicBezTo>
                    <a:cubicBezTo>
                      <a:pt x="425" y="236"/>
                      <a:pt x="426" y="237"/>
                      <a:pt x="427" y="237"/>
                    </a:cubicBezTo>
                    <a:cubicBezTo>
                      <a:pt x="429" y="237"/>
                      <a:pt x="429" y="237"/>
                      <a:pt x="430" y="237"/>
                    </a:cubicBezTo>
                    <a:cubicBezTo>
                      <a:pt x="430" y="237"/>
                      <a:pt x="430" y="238"/>
                      <a:pt x="431" y="238"/>
                    </a:cubicBezTo>
                    <a:cubicBezTo>
                      <a:pt x="431" y="237"/>
                      <a:pt x="431" y="235"/>
                      <a:pt x="431" y="234"/>
                    </a:cubicBezTo>
                    <a:cubicBezTo>
                      <a:pt x="433" y="232"/>
                      <a:pt x="433" y="232"/>
                      <a:pt x="442" y="236"/>
                    </a:cubicBezTo>
                    <a:cubicBezTo>
                      <a:pt x="442" y="236"/>
                      <a:pt x="443" y="237"/>
                      <a:pt x="443" y="238"/>
                    </a:cubicBezTo>
                    <a:cubicBezTo>
                      <a:pt x="443" y="238"/>
                      <a:pt x="443" y="238"/>
                      <a:pt x="444" y="238"/>
                    </a:cubicBezTo>
                    <a:cubicBezTo>
                      <a:pt x="445" y="240"/>
                      <a:pt x="445" y="240"/>
                      <a:pt x="445" y="240"/>
                    </a:cubicBezTo>
                    <a:cubicBezTo>
                      <a:pt x="444" y="240"/>
                      <a:pt x="443" y="241"/>
                      <a:pt x="443" y="241"/>
                    </a:cubicBezTo>
                    <a:cubicBezTo>
                      <a:pt x="443" y="244"/>
                      <a:pt x="448" y="245"/>
                      <a:pt x="447" y="249"/>
                    </a:cubicBezTo>
                    <a:cubicBezTo>
                      <a:pt x="447" y="250"/>
                      <a:pt x="447" y="251"/>
                      <a:pt x="447" y="251"/>
                    </a:cubicBezTo>
                    <a:cubicBezTo>
                      <a:pt x="447" y="252"/>
                      <a:pt x="447" y="252"/>
                      <a:pt x="447" y="253"/>
                    </a:cubicBezTo>
                    <a:cubicBezTo>
                      <a:pt x="447" y="254"/>
                      <a:pt x="448" y="255"/>
                      <a:pt x="449" y="256"/>
                    </a:cubicBezTo>
                    <a:cubicBezTo>
                      <a:pt x="449" y="256"/>
                      <a:pt x="449" y="256"/>
                      <a:pt x="449" y="256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0" y="257"/>
                      <a:pt x="450" y="257"/>
                      <a:pt x="450" y="257"/>
                    </a:cubicBezTo>
                    <a:cubicBezTo>
                      <a:pt x="451" y="258"/>
                      <a:pt x="451" y="258"/>
                      <a:pt x="451" y="258"/>
                    </a:cubicBezTo>
                    <a:cubicBezTo>
                      <a:pt x="452" y="258"/>
                      <a:pt x="452" y="258"/>
                      <a:pt x="452" y="258"/>
                    </a:cubicBezTo>
                    <a:cubicBezTo>
                      <a:pt x="452" y="259"/>
                      <a:pt x="452" y="259"/>
                      <a:pt x="452" y="260"/>
                    </a:cubicBezTo>
                    <a:cubicBezTo>
                      <a:pt x="452" y="261"/>
                      <a:pt x="452" y="261"/>
                      <a:pt x="452" y="261"/>
                    </a:cubicBezTo>
                    <a:cubicBezTo>
                      <a:pt x="451" y="261"/>
                      <a:pt x="451" y="261"/>
                      <a:pt x="451" y="261"/>
                    </a:cubicBezTo>
                    <a:cubicBezTo>
                      <a:pt x="451" y="262"/>
                      <a:pt x="451" y="262"/>
                      <a:pt x="451" y="262"/>
                    </a:cubicBezTo>
                    <a:cubicBezTo>
                      <a:pt x="451" y="263"/>
                      <a:pt x="451" y="264"/>
                      <a:pt x="452" y="265"/>
                    </a:cubicBezTo>
                    <a:cubicBezTo>
                      <a:pt x="452" y="266"/>
                      <a:pt x="452" y="266"/>
                      <a:pt x="452" y="266"/>
                    </a:cubicBezTo>
                    <a:cubicBezTo>
                      <a:pt x="453" y="266"/>
                      <a:pt x="453" y="266"/>
                      <a:pt x="453" y="266"/>
                    </a:cubicBezTo>
                    <a:cubicBezTo>
                      <a:pt x="454" y="265"/>
                      <a:pt x="454" y="265"/>
                      <a:pt x="454" y="265"/>
                    </a:cubicBezTo>
                    <a:cubicBezTo>
                      <a:pt x="454" y="263"/>
                      <a:pt x="454" y="263"/>
                      <a:pt x="454" y="263"/>
                    </a:cubicBezTo>
                    <a:cubicBezTo>
                      <a:pt x="454" y="262"/>
                      <a:pt x="454" y="261"/>
                      <a:pt x="454" y="261"/>
                    </a:cubicBezTo>
                    <a:cubicBezTo>
                      <a:pt x="455" y="259"/>
                      <a:pt x="455" y="259"/>
                      <a:pt x="455" y="259"/>
                    </a:cubicBezTo>
                    <a:cubicBezTo>
                      <a:pt x="456" y="259"/>
                      <a:pt x="456" y="259"/>
                      <a:pt x="456" y="259"/>
                    </a:cubicBezTo>
                    <a:cubicBezTo>
                      <a:pt x="456" y="260"/>
                      <a:pt x="456" y="260"/>
                      <a:pt x="456" y="260"/>
                    </a:cubicBezTo>
                    <a:cubicBezTo>
                      <a:pt x="457" y="260"/>
                      <a:pt x="457" y="260"/>
                      <a:pt x="457" y="260"/>
                    </a:cubicBezTo>
                    <a:cubicBezTo>
                      <a:pt x="457" y="261"/>
                      <a:pt x="457" y="261"/>
                      <a:pt x="457" y="261"/>
                    </a:cubicBezTo>
                    <a:cubicBezTo>
                      <a:pt x="458" y="261"/>
                      <a:pt x="459" y="262"/>
                      <a:pt x="459" y="262"/>
                    </a:cubicBezTo>
                    <a:cubicBezTo>
                      <a:pt x="460" y="263"/>
                      <a:pt x="460" y="263"/>
                      <a:pt x="460" y="263"/>
                    </a:cubicBezTo>
                    <a:cubicBezTo>
                      <a:pt x="460" y="264"/>
                      <a:pt x="460" y="264"/>
                      <a:pt x="460" y="264"/>
                    </a:cubicBezTo>
                    <a:cubicBezTo>
                      <a:pt x="461" y="264"/>
                      <a:pt x="461" y="264"/>
                      <a:pt x="461" y="264"/>
                    </a:cubicBezTo>
                    <a:cubicBezTo>
                      <a:pt x="462" y="264"/>
                      <a:pt x="462" y="264"/>
                      <a:pt x="462" y="264"/>
                    </a:cubicBezTo>
                    <a:cubicBezTo>
                      <a:pt x="462" y="264"/>
                      <a:pt x="464" y="264"/>
                      <a:pt x="464" y="265"/>
                    </a:cubicBezTo>
                    <a:cubicBezTo>
                      <a:pt x="466" y="265"/>
                      <a:pt x="466" y="265"/>
                      <a:pt x="466" y="265"/>
                    </a:cubicBezTo>
                    <a:cubicBezTo>
                      <a:pt x="467" y="265"/>
                      <a:pt x="467" y="265"/>
                      <a:pt x="467" y="265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4"/>
                      <a:pt x="467" y="264"/>
                      <a:pt x="467" y="264"/>
                    </a:cubicBezTo>
                    <a:cubicBezTo>
                      <a:pt x="467" y="263"/>
                      <a:pt x="467" y="263"/>
                      <a:pt x="467" y="263"/>
                    </a:cubicBezTo>
                    <a:cubicBezTo>
                      <a:pt x="467" y="262"/>
                      <a:pt x="467" y="261"/>
                      <a:pt x="468" y="260"/>
                    </a:cubicBezTo>
                    <a:cubicBezTo>
                      <a:pt x="468" y="259"/>
                      <a:pt x="468" y="259"/>
                      <a:pt x="468" y="259"/>
                    </a:cubicBezTo>
                    <a:cubicBezTo>
                      <a:pt x="469" y="259"/>
                      <a:pt x="469" y="259"/>
                      <a:pt x="469" y="259"/>
                    </a:cubicBezTo>
                    <a:cubicBezTo>
                      <a:pt x="470" y="259"/>
                      <a:pt x="471" y="259"/>
                      <a:pt x="472" y="260"/>
                    </a:cubicBezTo>
                    <a:cubicBezTo>
                      <a:pt x="474" y="261"/>
                      <a:pt x="474" y="261"/>
                      <a:pt x="474" y="261"/>
                    </a:cubicBezTo>
                    <a:cubicBezTo>
                      <a:pt x="476" y="263"/>
                      <a:pt x="476" y="263"/>
                      <a:pt x="476" y="263"/>
                    </a:cubicBezTo>
                    <a:cubicBezTo>
                      <a:pt x="477" y="263"/>
                      <a:pt x="477" y="263"/>
                      <a:pt x="477" y="263"/>
                    </a:cubicBezTo>
                    <a:cubicBezTo>
                      <a:pt x="477" y="264"/>
                      <a:pt x="477" y="264"/>
                      <a:pt x="477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78" y="264"/>
                      <a:pt x="478" y="264"/>
                      <a:pt x="478" y="264"/>
                    </a:cubicBezTo>
                    <a:cubicBezTo>
                      <a:pt x="481" y="264"/>
                      <a:pt x="484" y="264"/>
                      <a:pt x="486" y="265"/>
                    </a:cubicBezTo>
                    <a:cubicBezTo>
                      <a:pt x="486" y="264"/>
                      <a:pt x="486" y="263"/>
                      <a:pt x="486" y="263"/>
                    </a:cubicBezTo>
                    <a:cubicBezTo>
                      <a:pt x="486" y="262"/>
                      <a:pt x="486" y="262"/>
                      <a:pt x="486" y="262"/>
                    </a:cubicBezTo>
                    <a:cubicBezTo>
                      <a:pt x="486" y="261"/>
                      <a:pt x="486" y="261"/>
                      <a:pt x="486" y="260"/>
                    </a:cubicBezTo>
                    <a:cubicBezTo>
                      <a:pt x="486" y="260"/>
                      <a:pt x="487" y="260"/>
                      <a:pt x="487" y="260"/>
                    </a:cubicBezTo>
                    <a:cubicBezTo>
                      <a:pt x="488" y="259"/>
                      <a:pt x="488" y="259"/>
                      <a:pt x="488" y="259"/>
                    </a:cubicBezTo>
                    <a:cubicBezTo>
                      <a:pt x="489" y="259"/>
                      <a:pt x="489" y="259"/>
                      <a:pt x="489" y="259"/>
                    </a:cubicBezTo>
                    <a:cubicBezTo>
                      <a:pt x="490" y="260"/>
                      <a:pt x="491" y="261"/>
                      <a:pt x="492" y="261"/>
                    </a:cubicBezTo>
                    <a:cubicBezTo>
                      <a:pt x="493" y="262"/>
                      <a:pt x="494" y="262"/>
                      <a:pt x="494" y="262"/>
                    </a:cubicBezTo>
                    <a:cubicBezTo>
                      <a:pt x="494" y="261"/>
                      <a:pt x="494" y="261"/>
                      <a:pt x="494" y="261"/>
                    </a:cubicBezTo>
                    <a:cubicBezTo>
                      <a:pt x="495" y="261"/>
                      <a:pt x="495" y="261"/>
                      <a:pt x="495" y="261"/>
                    </a:cubicBezTo>
                    <a:cubicBezTo>
                      <a:pt x="495" y="260"/>
                      <a:pt x="495" y="260"/>
                      <a:pt x="495" y="260"/>
                    </a:cubicBezTo>
                    <a:cubicBezTo>
                      <a:pt x="496" y="260"/>
                      <a:pt x="496" y="260"/>
                      <a:pt x="496" y="260"/>
                    </a:cubicBezTo>
                    <a:cubicBezTo>
                      <a:pt x="497" y="262"/>
                      <a:pt x="497" y="262"/>
                      <a:pt x="497" y="262"/>
                    </a:cubicBezTo>
                    <a:cubicBezTo>
                      <a:pt x="497" y="263"/>
                      <a:pt x="497" y="263"/>
                      <a:pt x="497" y="263"/>
                    </a:cubicBezTo>
                    <a:cubicBezTo>
                      <a:pt x="497" y="264"/>
                      <a:pt x="497" y="265"/>
                      <a:pt x="497" y="266"/>
                    </a:cubicBezTo>
                    <a:cubicBezTo>
                      <a:pt x="496" y="268"/>
                      <a:pt x="496" y="270"/>
                      <a:pt x="497" y="273"/>
                    </a:cubicBezTo>
                    <a:cubicBezTo>
                      <a:pt x="497" y="273"/>
                      <a:pt x="497" y="273"/>
                      <a:pt x="497" y="273"/>
                    </a:cubicBezTo>
                    <a:cubicBezTo>
                      <a:pt x="497" y="274"/>
                      <a:pt x="498" y="274"/>
                      <a:pt x="498" y="275"/>
                    </a:cubicBezTo>
                    <a:cubicBezTo>
                      <a:pt x="498" y="275"/>
                      <a:pt x="497" y="276"/>
                      <a:pt x="497" y="277"/>
                    </a:cubicBezTo>
                    <a:cubicBezTo>
                      <a:pt x="497" y="277"/>
                      <a:pt x="497" y="277"/>
                      <a:pt x="497" y="277"/>
                    </a:cubicBezTo>
                    <a:cubicBezTo>
                      <a:pt x="497" y="278"/>
                      <a:pt x="497" y="278"/>
                      <a:pt x="497" y="278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6" y="280"/>
                      <a:pt x="496" y="280"/>
                      <a:pt x="496" y="280"/>
                    </a:cubicBezTo>
                    <a:cubicBezTo>
                      <a:pt x="494" y="284"/>
                      <a:pt x="494" y="284"/>
                      <a:pt x="493" y="284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5"/>
                      <a:pt x="492" y="285"/>
                      <a:pt x="492" y="285"/>
                    </a:cubicBezTo>
                    <a:cubicBezTo>
                      <a:pt x="492" y="286"/>
                      <a:pt x="492" y="286"/>
                      <a:pt x="492" y="286"/>
                    </a:cubicBezTo>
                    <a:cubicBezTo>
                      <a:pt x="514" y="287"/>
                      <a:pt x="537" y="287"/>
                      <a:pt x="558" y="288"/>
                    </a:cubicBezTo>
                    <a:cubicBezTo>
                      <a:pt x="575" y="288"/>
                      <a:pt x="590" y="288"/>
                      <a:pt x="605" y="288"/>
                    </a:cubicBezTo>
                    <a:moveTo>
                      <a:pt x="554" y="46"/>
                    </a:moveTo>
                    <a:cubicBezTo>
                      <a:pt x="531" y="34"/>
                      <a:pt x="531" y="34"/>
                      <a:pt x="531" y="34"/>
                    </a:cubicBezTo>
                    <a:cubicBezTo>
                      <a:pt x="531" y="34"/>
                      <a:pt x="531" y="34"/>
                      <a:pt x="531" y="34"/>
                    </a:cubicBezTo>
                    <a:cubicBezTo>
                      <a:pt x="532" y="34"/>
                      <a:pt x="532" y="34"/>
                      <a:pt x="532" y="34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2" y="35"/>
                      <a:pt x="532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4" y="35"/>
                      <a:pt x="534" y="35"/>
                      <a:pt x="534" y="35"/>
                    </a:cubicBezTo>
                    <a:cubicBezTo>
                      <a:pt x="533" y="35"/>
                      <a:pt x="533" y="35"/>
                      <a:pt x="533" y="35"/>
                    </a:cubicBezTo>
                    <a:cubicBezTo>
                      <a:pt x="532" y="35"/>
                      <a:pt x="530" y="34"/>
                      <a:pt x="529" y="33"/>
                    </a:cubicBezTo>
                    <a:cubicBezTo>
                      <a:pt x="530" y="33"/>
                      <a:pt x="530" y="34"/>
                      <a:pt x="531" y="34"/>
                    </a:cubicBezTo>
                    <a:cubicBezTo>
                      <a:pt x="531" y="34"/>
                      <a:pt x="530" y="34"/>
                      <a:pt x="529" y="33"/>
                    </a:cubicBezTo>
                    <a:cubicBezTo>
                      <a:pt x="528" y="33"/>
                      <a:pt x="528" y="33"/>
                      <a:pt x="525" y="31"/>
                    </a:cubicBezTo>
                    <a:cubicBezTo>
                      <a:pt x="524" y="31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3" y="31"/>
                    </a:cubicBezTo>
                    <a:cubicBezTo>
                      <a:pt x="525" y="32"/>
                      <a:pt x="527" y="32"/>
                      <a:pt x="529" y="33"/>
                    </a:cubicBezTo>
                    <a:cubicBezTo>
                      <a:pt x="529" y="33"/>
                      <a:pt x="529" y="33"/>
                      <a:pt x="529" y="33"/>
                    </a:cubicBezTo>
                    <a:cubicBezTo>
                      <a:pt x="529" y="34"/>
                      <a:pt x="529" y="34"/>
                      <a:pt x="529" y="34"/>
                    </a:cubicBezTo>
                    <a:cubicBezTo>
                      <a:pt x="530" y="34"/>
                      <a:pt x="531" y="34"/>
                      <a:pt x="532" y="35"/>
                    </a:cubicBezTo>
                    <a:cubicBezTo>
                      <a:pt x="532" y="35"/>
                      <a:pt x="532" y="35"/>
                      <a:pt x="533" y="35"/>
                    </a:cubicBezTo>
                    <a:cubicBezTo>
                      <a:pt x="533" y="35"/>
                      <a:pt x="534" y="36"/>
                      <a:pt x="534" y="36"/>
                    </a:cubicBezTo>
                    <a:cubicBezTo>
                      <a:pt x="534" y="36"/>
                      <a:pt x="534" y="36"/>
                      <a:pt x="534" y="36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6" y="37"/>
                      <a:pt x="536" y="37"/>
                      <a:pt x="536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29" y="34"/>
                      <a:pt x="526" y="32"/>
                    </a:cubicBezTo>
                    <a:cubicBezTo>
                      <a:pt x="526" y="32"/>
                      <a:pt x="526" y="32"/>
                      <a:pt x="526" y="32"/>
                    </a:cubicBezTo>
                    <a:cubicBezTo>
                      <a:pt x="525" y="32"/>
                      <a:pt x="524" y="31"/>
                      <a:pt x="524" y="31"/>
                    </a:cubicBezTo>
                    <a:cubicBezTo>
                      <a:pt x="523" y="31"/>
                      <a:pt x="523" y="31"/>
                      <a:pt x="522" y="30"/>
                    </a:cubicBezTo>
                    <a:cubicBezTo>
                      <a:pt x="522" y="30"/>
                      <a:pt x="522" y="30"/>
                      <a:pt x="522" y="30"/>
                    </a:cubicBezTo>
                    <a:cubicBezTo>
                      <a:pt x="521" y="30"/>
                      <a:pt x="521" y="30"/>
                      <a:pt x="517" y="28"/>
                    </a:cubicBezTo>
                    <a:cubicBezTo>
                      <a:pt x="517" y="28"/>
                      <a:pt x="517" y="28"/>
                      <a:pt x="517" y="28"/>
                    </a:cubicBezTo>
                    <a:cubicBezTo>
                      <a:pt x="516" y="27"/>
                      <a:pt x="514" y="27"/>
                      <a:pt x="513" y="26"/>
                    </a:cubicBezTo>
                    <a:cubicBezTo>
                      <a:pt x="513" y="26"/>
                      <a:pt x="513" y="26"/>
                      <a:pt x="513" y="26"/>
                    </a:cubicBezTo>
                    <a:cubicBezTo>
                      <a:pt x="511" y="25"/>
                      <a:pt x="509" y="25"/>
                      <a:pt x="507" y="24"/>
                    </a:cubicBezTo>
                    <a:cubicBezTo>
                      <a:pt x="507" y="24"/>
                      <a:pt x="507" y="24"/>
                      <a:pt x="507" y="24"/>
                    </a:cubicBezTo>
                    <a:cubicBezTo>
                      <a:pt x="504" y="23"/>
                      <a:pt x="502" y="22"/>
                      <a:pt x="499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8" y="21"/>
                      <a:pt x="498" y="21"/>
                    </a:cubicBezTo>
                    <a:cubicBezTo>
                      <a:pt x="498" y="21"/>
                      <a:pt x="499" y="21"/>
                      <a:pt x="499" y="21"/>
                    </a:cubicBezTo>
                    <a:cubicBezTo>
                      <a:pt x="499" y="21"/>
                      <a:pt x="498" y="21"/>
                      <a:pt x="497" y="21"/>
                    </a:cubicBezTo>
                    <a:cubicBezTo>
                      <a:pt x="498" y="21"/>
                      <a:pt x="499" y="21"/>
                      <a:pt x="500" y="22"/>
                    </a:cubicBezTo>
                    <a:cubicBezTo>
                      <a:pt x="500" y="22"/>
                      <a:pt x="500" y="22"/>
                      <a:pt x="500" y="22"/>
                    </a:cubicBezTo>
                    <a:cubicBezTo>
                      <a:pt x="499" y="22"/>
                      <a:pt x="499" y="22"/>
                      <a:pt x="499" y="22"/>
                    </a:cubicBezTo>
                    <a:cubicBezTo>
                      <a:pt x="499" y="21"/>
                      <a:pt x="498" y="21"/>
                      <a:pt x="498" y="21"/>
                    </a:cubicBezTo>
                    <a:cubicBezTo>
                      <a:pt x="497" y="21"/>
                      <a:pt x="496" y="20"/>
                      <a:pt x="494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494" y="20"/>
                      <a:pt x="493" y="20"/>
                      <a:pt x="489" y="18"/>
                    </a:cubicBezTo>
                    <a:cubicBezTo>
                      <a:pt x="489" y="18"/>
                      <a:pt x="488" y="18"/>
                      <a:pt x="487" y="17"/>
                    </a:cubicBezTo>
                    <a:cubicBezTo>
                      <a:pt x="486" y="18"/>
                      <a:pt x="486" y="18"/>
                      <a:pt x="486" y="18"/>
                    </a:cubicBezTo>
                    <a:cubicBezTo>
                      <a:pt x="497" y="21"/>
                      <a:pt x="497" y="21"/>
                      <a:pt x="499" y="22"/>
                    </a:cubicBezTo>
                    <a:cubicBezTo>
                      <a:pt x="498" y="22"/>
                      <a:pt x="498" y="22"/>
                      <a:pt x="498" y="22"/>
                    </a:cubicBezTo>
                    <a:cubicBezTo>
                      <a:pt x="498" y="22"/>
                      <a:pt x="499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0" y="23"/>
                      <a:pt x="500" y="23"/>
                      <a:pt x="500" y="23"/>
                    </a:cubicBezTo>
                    <a:cubicBezTo>
                      <a:pt x="501" y="24"/>
                      <a:pt x="501" y="24"/>
                      <a:pt x="502" y="24"/>
                    </a:cubicBezTo>
                    <a:cubicBezTo>
                      <a:pt x="502" y="24"/>
                      <a:pt x="503" y="24"/>
                      <a:pt x="503" y="25"/>
                    </a:cubicBezTo>
                    <a:cubicBezTo>
                      <a:pt x="503" y="24"/>
                      <a:pt x="503" y="24"/>
                      <a:pt x="500" y="24"/>
                    </a:cubicBezTo>
                    <a:cubicBezTo>
                      <a:pt x="499" y="24"/>
                      <a:pt x="499" y="24"/>
                      <a:pt x="499" y="24"/>
                    </a:cubicBezTo>
                    <a:cubicBezTo>
                      <a:pt x="498" y="23"/>
                      <a:pt x="498" y="23"/>
                      <a:pt x="498" y="23"/>
                    </a:cubicBezTo>
                    <a:cubicBezTo>
                      <a:pt x="500" y="24"/>
                      <a:pt x="501" y="25"/>
                      <a:pt x="502" y="25"/>
                    </a:cubicBezTo>
                    <a:cubicBezTo>
                      <a:pt x="502" y="25"/>
                      <a:pt x="502" y="25"/>
                      <a:pt x="502" y="25"/>
                    </a:cubicBezTo>
                    <a:cubicBezTo>
                      <a:pt x="503" y="26"/>
                      <a:pt x="504" y="26"/>
                      <a:pt x="504" y="27"/>
                    </a:cubicBezTo>
                    <a:cubicBezTo>
                      <a:pt x="504" y="27"/>
                      <a:pt x="504" y="27"/>
                      <a:pt x="504" y="27"/>
                    </a:cubicBezTo>
                    <a:cubicBezTo>
                      <a:pt x="506" y="29"/>
                      <a:pt x="506" y="29"/>
                      <a:pt x="515" y="34"/>
                    </a:cubicBezTo>
                    <a:cubicBezTo>
                      <a:pt x="516" y="34"/>
                      <a:pt x="516" y="34"/>
                      <a:pt x="517" y="34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7" y="35"/>
                      <a:pt x="517" y="35"/>
                      <a:pt x="517" y="35"/>
                    </a:cubicBezTo>
                    <a:cubicBezTo>
                      <a:pt x="516" y="35"/>
                      <a:pt x="516" y="35"/>
                      <a:pt x="515" y="35"/>
                    </a:cubicBezTo>
                    <a:cubicBezTo>
                      <a:pt x="515" y="36"/>
                      <a:pt x="515" y="36"/>
                      <a:pt x="514" y="36"/>
                    </a:cubicBezTo>
                    <a:cubicBezTo>
                      <a:pt x="515" y="36"/>
                      <a:pt x="515" y="36"/>
                      <a:pt x="515" y="36"/>
                    </a:cubicBezTo>
                    <a:cubicBezTo>
                      <a:pt x="515" y="37"/>
                      <a:pt x="515" y="37"/>
                      <a:pt x="515" y="37"/>
                    </a:cubicBezTo>
                    <a:cubicBezTo>
                      <a:pt x="515" y="37"/>
                      <a:pt x="515" y="37"/>
                      <a:pt x="514" y="37"/>
                    </a:cubicBezTo>
                    <a:cubicBezTo>
                      <a:pt x="515" y="37"/>
                      <a:pt x="524" y="42"/>
                      <a:pt x="525" y="43"/>
                    </a:cubicBezTo>
                    <a:cubicBezTo>
                      <a:pt x="526" y="43"/>
                      <a:pt x="526" y="43"/>
                      <a:pt x="526" y="43"/>
                    </a:cubicBezTo>
                    <a:cubicBezTo>
                      <a:pt x="526" y="43"/>
                      <a:pt x="527" y="43"/>
                      <a:pt x="530" y="44"/>
                    </a:cubicBezTo>
                    <a:cubicBezTo>
                      <a:pt x="530" y="45"/>
                      <a:pt x="531" y="45"/>
                      <a:pt x="531" y="45"/>
                    </a:cubicBezTo>
                    <a:cubicBezTo>
                      <a:pt x="532" y="46"/>
                      <a:pt x="532" y="46"/>
                      <a:pt x="532" y="46"/>
                    </a:cubicBezTo>
                    <a:cubicBezTo>
                      <a:pt x="531" y="46"/>
                      <a:pt x="531" y="46"/>
                      <a:pt x="524" y="43"/>
                    </a:cubicBezTo>
                    <a:cubicBezTo>
                      <a:pt x="524" y="43"/>
                      <a:pt x="523" y="43"/>
                      <a:pt x="523" y="43"/>
                    </a:cubicBezTo>
                    <a:cubicBezTo>
                      <a:pt x="522" y="43"/>
                      <a:pt x="521" y="42"/>
                      <a:pt x="520" y="42"/>
                    </a:cubicBezTo>
                    <a:cubicBezTo>
                      <a:pt x="519" y="41"/>
                      <a:pt x="519" y="41"/>
                      <a:pt x="519" y="41"/>
                    </a:cubicBezTo>
                    <a:cubicBezTo>
                      <a:pt x="519" y="42"/>
                      <a:pt x="519" y="42"/>
                      <a:pt x="519" y="42"/>
                    </a:cubicBezTo>
                    <a:cubicBezTo>
                      <a:pt x="520" y="43"/>
                      <a:pt x="520" y="43"/>
                      <a:pt x="520" y="43"/>
                    </a:cubicBezTo>
                    <a:cubicBezTo>
                      <a:pt x="522" y="43"/>
                      <a:pt x="522" y="43"/>
                      <a:pt x="524" y="45"/>
                    </a:cubicBezTo>
                    <a:cubicBezTo>
                      <a:pt x="524" y="45"/>
                      <a:pt x="524" y="45"/>
                      <a:pt x="522" y="44"/>
                    </a:cubicBezTo>
                    <a:cubicBezTo>
                      <a:pt x="521" y="44"/>
                      <a:pt x="521" y="44"/>
                      <a:pt x="521" y="44"/>
                    </a:cubicBezTo>
                    <a:cubicBezTo>
                      <a:pt x="523" y="46"/>
                      <a:pt x="525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6" y="47"/>
                      <a:pt x="526" y="47"/>
                      <a:pt x="526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27" y="47"/>
                      <a:pt x="527" y="47"/>
                      <a:pt x="527" y="47"/>
                    </a:cubicBezTo>
                    <a:cubicBezTo>
                      <a:pt x="530" y="48"/>
                      <a:pt x="533" y="50"/>
                      <a:pt x="533" y="50"/>
                    </a:cubicBezTo>
                    <a:cubicBezTo>
                      <a:pt x="530" y="48"/>
                      <a:pt x="526" y="48"/>
                      <a:pt x="523" y="46"/>
                    </a:cubicBezTo>
                    <a:cubicBezTo>
                      <a:pt x="522" y="46"/>
                      <a:pt x="521" y="45"/>
                      <a:pt x="521" y="45"/>
                    </a:cubicBezTo>
                    <a:cubicBezTo>
                      <a:pt x="515" y="41"/>
                      <a:pt x="515" y="41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2" y="40"/>
                      <a:pt x="512" y="40"/>
                      <a:pt x="512" y="40"/>
                    </a:cubicBezTo>
                    <a:cubicBezTo>
                      <a:pt x="517" y="43"/>
                      <a:pt x="517" y="43"/>
                      <a:pt x="517" y="43"/>
                    </a:cubicBezTo>
                    <a:cubicBezTo>
                      <a:pt x="518" y="44"/>
                      <a:pt x="518" y="44"/>
                      <a:pt x="519" y="44"/>
                    </a:cubicBezTo>
                    <a:cubicBezTo>
                      <a:pt x="518" y="44"/>
                      <a:pt x="518" y="44"/>
                      <a:pt x="518" y="44"/>
                    </a:cubicBezTo>
                    <a:cubicBezTo>
                      <a:pt x="519" y="46"/>
                      <a:pt x="521" y="47"/>
                      <a:pt x="521" y="47"/>
                    </a:cubicBezTo>
                    <a:cubicBezTo>
                      <a:pt x="521" y="48"/>
                      <a:pt x="521" y="48"/>
                      <a:pt x="521" y="48"/>
                    </a:cubicBezTo>
                    <a:cubicBezTo>
                      <a:pt x="530" y="53"/>
                      <a:pt x="530" y="53"/>
                      <a:pt x="532" y="54"/>
                    </a:cubicBezTo>
                    <a:cubicBezTo>
                      <a:pt x="532" y="55"/>
                      <a:pt x="532" y="55"/>
                      <a:pt x="532" y="55"/>
                    </a:cubicBezTo>
                    <a:cubicBezTo>
                      <a:pt x="534" y="56"/>
                      <a:pt x="537" y="58"/>
                      <a:pt x="539" y="60"/>
                    </a:cubicBezTo>
                    <a:cubicBezTo>
                      <a:pt x="540" y="60"/>
                      <a:pt x="541" y="60"/>
                      <a:pt x="541" y="60"/>
                    </a:cubicBezTo>
                    <a:cubicBezTo>
                      <a:pt x="541" y="59"/>
                      <a:pt x="540" y="59"/>
                      <a:pt x="540" y="58"/>
                    </a:cubicBezTo>
                    <a:cubicBezTo>
                      <a:pt x="540" y="58"/>
                      <a:pt x="540" y="58"/>
                      <a:pt x="540" y="58"/>
                    </a:cubicBezTo>
                    <a:cubicBezTo>
                      <a:pt x="546" y="60"/>
                      <a:pt x="550" y="65"/>
                      <a:pt x="556" y="67"/>
                    </a:cubicBezTo>
                    <a:cubicBezTo>
                      <a:pt x="557" y="68"/>
                      <a:pt x="558" y="68"/>
                      <a:pt x="559" y="69"/>
                    </a:cubicBezTo>
                    <a:cubicBezTo>
                      <a:pt x="558" y="70"/>
                      <a:pt x="558" y="70"/>
                      <a:pt x="558" y="70"/>
                    </a:cubicBezTo>
                    <a:cubicBezTo>
                      <a:pt x="555" y="68"/>
                      <a:pt x="555" y="68"/>
                      <a:pt x="553" y="67"/>
                    </a:cubicBezTo>
                    <a:cubicBezTo>
                      <a:pt x="553" y="66"/>
                      <a:pt x="553" y="66"/>
                      <a:pt x="552" y="66"/>
                    </a:cubicBezTo>
                    <a:cubicBezTo>
                      <a:pt x="552" y="66"/>
                      <a:pt x="546" y="61"/>
                      <a:pt x="544" y="62"/>
                    </a:cubicBezTo>
                    <a:cubicBezTo>
                      <a:pt x="543" y="62"/>
                      <a:pt x="543" y="62"/>
                      <a:pt x="543" y="62"/>
                    </a:cubicBezTo>
                    <a:cubicBezTo>
                      <a:pt x="544" y="64"/>
                      <a:pt x="554" y="73"/>
                      <a:pt x="554" y="73"/>
                    </a:cubicBezTo>
                    <a:cubicBezTo>
                      <a:pt x="553" y="73"/>
                      <a:pt x="553" y="73"/>
                      <a:pt x="553" y="73"/>
                    </a:cubicBezTo>
                    <a:cubicBezTo>
                      <a:pt x="553" y="73"/>
                      <a:pt x="553" y="74"/>
                      <a:pt x="553" y="75"/>
                    </a:cubicBezTo>
                    <a:cubicBezTo>
                      <a:pt x="553" y="75"/>
                      <a:pt x="554" y="76"/>
                      <a:pt x="554" y="76"/>
                    </a:cubicBezTo>
                    <a:cubicBezTo>
                      <a:pt x="554" y="76"/>
                      <a:pt x="554" y="76"/>
                      <a:pt x="554" y="76"/>
                    </a:cubicBezTo>
                    <a:cubicBezTo>
                      <a:pt x="553" y="76"/>
                      <a:pt x="553" y="76"/>
                      <a:pt x="551" y="76"/>
                    </a:cubicBezTo>
                    <a:cubicBezTo>
                      <a:pt x="550" y="75"/>
                      <a:pt x="549" y="75"/>
                      <a:pt x="548" y="75"/>
                    </a:cubicBezTo>
                    <a:cubicBezTo>
                      <a:pt x="547" y="75"/>
                      <a:pt x="547" y="75"/>
                      <a:pt x="547" y="75"/>
                    </a:cubicBezTo>
                    <a:cubicBezTo>
                      <a:pt x="547" y="74"/>
                      <a:pt x="546" y="74"/>
                      <a:pt x="546" y="73"/>
                    </a:cubicBezTo>
                    <a:cubicBezTo>
                      <a:pt x="547" y="73"/>
                      <a:pt x="548" y="74"/>
                      <a:pt x="550" y="74"/>
                    </a:cubicBezTo>
                    <a:cubicBezTo>
                      <a:pt x="550" y="73"/>
                      <a:pt x="550" y="72"/>
                      <a:pt x="547" y="68"/>
                    </a:cubicBezTo>
                    <a:cubicBezTo>
                      <a:pt x="547" y="68"/>
                      <a:pt x="547" y="68"/>
                      <a:pt x="533" y="57"/>
                    </a:cubicBezTo>
                    <a:cubicBezTo>
                      <a:pt x="532" y="56"/>
                      <a:pt x="532" y="56"/>
                      <a:pt x="531" y="56"/>
                    </a:cubicBezTo>
                    <a:cubicBezTo>
                      <a:pt x="527" y="52"/>
                      <a:pt x="527" y="52"/>
                      <a:pt x="520" y="48"/>
                    </a:cubicBezTo>
                    <a:cubicBezTo>
                      <a:pt x="518" y="47"/>
                      <a:pt x="516" y="45"/>
                      <a:pt x="515" y="44"/>
                    </a:cubicBezTo>
                    <a:cubicBezTo>
                      <a:pt x="515" y="44"/>
                      <a:pt x="515" y="44"/>
                      <a:pt x="516" y="44"/>
                    </a:cubicBezTo>
                    <a:cubicBezTo>
                      <a:pt x="510" y="41"/>
                      <a:pt x="510" y="41"/>
                      <a:pt x="510" y="41"/>
                    </a:cubicBezTo>
                    <a:cubicBezTo>
                      <a:pt x="509" y="41"/>
                      <a:pt x="508" y="40"/>
                      <a:pt x="507" y="40"/>
                    </a:cubicBezTo>
                    <a:cubicBezTo>
                      <a:pt x="506" y="40"/>
                      <a:pt x="506" y="40"/>
                      <a:pt x="506" y="40"/>
                    </a:cubicBezTo>
                    <a:cubicBezTo>
                      <a:pt x="505" y="40"/>
                      <a:pt x="505" y="40"/>
                      <a:pt x="505" y="40"/>
                    </a:cubicBezTo>
                    <a:cubicBezTo>
                      <a:pt x="506" y="41"/>
                      <a:pt x="506" y="41"/>
                      <a:pt x="506" y="41"/>
                    </a:cubicBezTo>
                    <a:cubicBezTo>
                      <a:pt x="505" y="41"/>
                      <a:pt x="505" y="41"/>
                      <a:pt x="505" y="41"/>
                    </a:cubicBezTo>
                    <a:cubicBezTo>
                      <a:pt x="506" y="43"/>
                      <a:pt x="513" y="48"/>
                      <a:pt x="513" y="48"/>
                    </a:cubicBezTo>
                    <a:cubicBezTo>
                      <a:pt x="512" y="48"/>
                      <a:pt x="512" y="48"/>
                      <a:pt x="512" y="48"/>
                    </a:cubicBezTo>
                    <a:cubicBezTo>
                      <a:pt x="512" y="49"/>
                      <a:pt x="512" y="49"/>
                      <a:pt x="512" y="49"/>
                    </a:cubicBezTo>
                    <a:cubicBezTo>
                      <a:pt x="513" y="50"/>
                      <a:pt x="513" y="50"/>
                      <a:pt x="513" y="50"/>
                    </a:cubicBezTo>
                    <a:cubicBezTo>
                      <a:pt x="514" y="50"/>
                      <a:pt x="514" y="50"/>
                      <a:pt x="514" y="50"/>
                    </a:cubicBezTo>
                    <a:cubicBezTo>
                      <a:pt x="514" y="51"/>
                      <a:pt x="515" y="51"/>
                      <a:pt x="515" y="51"/>
                    </a:cubicBezTo>
                    <a:cubicBezTo>
                      <a:pt x="516" y="51"/>
                      <a:pt x="519" y="53"/>
                      <a:pt x="520" y="54"/>
                    </a:cubicBezTo>
                    <a:cubicBezTo>
                      <a:pt x="521" y="56"/>
                      <a:pt x="523" y="57"/>
                      <a:pt x="530" y="60"/>
                    </a:cubicBezTo>
                    <a:cubicBezTo>
                      <a:pt x="532" y="62"/>
                      <a:pt x="532" y="62"/>
                      <a:pt x="535" y="65"/>
                    </a:cubicBezTo>
                    <a:cubicBezTo>
                      <a:pt x="535" y="65"/>
                      <a:pt x="534" y="65"/>
                      <a:pt x="534" y="65"/>
                    </a:cubicBezTo>
                    <a:cubicBezTo>
                      <a:pt x="533" y="65"/>
                      <a:pt x="533" y="65"/>
                      <a:pt x="516" y="57"/>
                    </a:cubicBezTo>
                    <a:cubicBezTo>
                      <a:pt x="515" y="57"/>
                      <a:pt x="515" y="57"/>
                      <a:pt x="514" y="57"/>
                    </a:cubicBezTo>
                    <a:cubicBezTo>
                      <a:pt x="513" y="57"/>
                      <a:pt x="512" y="56"/>
                      <a:pt x="511" y="56"/>
                    </a:cubicBezTo>
                    <a:cubicBezTo>
                      <a:pt x="510" y="56"/>
                      <a:pt x="510" y="56"/>
                      <a:pt x="509" y="56"/>
                    </a:cubicBezTo>
                    <a:cubicBezTo>
                      <a:pt x="507" y="55"/>
                      <a:pt x="505" y="54"/>
                      <a:pt x="503" y="53"/>
                    </a:cubicBezTo>
                    <a:cubicBezTo>
                      <a:pt x="502" y="53"/>
                      <a:pt x="502" y="52"/>
                      <a:pt x="501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3"/>
                      <a:pt x="500" y="53"/>
                      <a:pt x="500" y="53"/>
                    </a:cubicBezTo>
                    <a:cubicBezTo>
                      <a:pt x="504" y="57"/>
                      <a:pt x="511" y="56"/>
                      <a:pt x="514" y="62"/>
                    </a:cubicBezTo>
                    <a:cubicBezTo>
                      <a:pt x="514" y="62"/>
                      <a:pt x="514" y="62"/>
                      <a:pt x="514" y="62"/>
                    </a:cubicBezTo>
                    <a:cubicBezTo>
                      <a:pt x="514" y="63"/>
                      <a:pt x="514" y="64"/>
                      <a:pt x="514" y="65"/>
                    </a:cubicBezTo>
                    <a:cubicBezTo>
                      <a:pt x="514" y="65"/>
                      <a:pt x="514" y="65"/>
                      <a:pt x="514" y="65"/>
                    </a:cubicBezTo>
                    <a:cubicBezTo>
                      <a:pt x="510" y="61"/>
                      <a:pt x="510" y="61"/>
                      <a:pt x="510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1"/>
                      <a:pt x="509" y="61"/>
                      <a:pt x="509" y="61"/>
                    </a:cubicBezTo>
                    <a:cubicBezTo>
                      <a:pt x="509" y="62"/>
                      <a:pt x="509" y="62"/>
                      <a:pt x="509" y="62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8" y="63"/>
                      <a:pt x="508" y="63"/>
                      <a:pt x="508" y="63"/>
                    </a:cubicBezTo>
                    <a:cubicBezTo>
                      <a:pt x="507" y="62"/>
                      <a:pt x="507" y="62"/>
                      <a:pt x="507" y="62"/>
                    </a:cubicBezTo>
                    <a:cubicBezTo>
                      <a:pt x="522" y="79"/>
                      <a:pt x="537" y="99"/>
                      <a:pt x="550" y="121"/>
                    </a:cubicBezTo>
                    <a:cubicBezTo>
                      <a:pt x="614" y="121"/>
                      <a:pt x="649" y="120"/>
                      <a:pt x="646" y="118"/>
                    </a:cubicBezTo>
                    <a:cubicBezTo>
                      <a:pt x="644" y="116"/>
                      <a:pt x="644" y="116"/>
                      <a:pt x="644" y="116"/>
                    </a:cubicBezTo>
                    <a:cubicBezTo>
                      <a:pt x="617" y="89"/>
                      <a:pt x="617" y="89"/>
                      <a:pt x="602" y="77"/>
                    </a:cubicBezTo>
                    <a:cubicBezTo>
                      <a:pt x="573" y="57"/>
                      <a:pt x="569" y="54"/>
                      <a:pt x="554" y="46"/>
                    </a:cubicBezTo>
                    <a:moveTo>
                      <a:pt x="624" y="357"/>
                    </a:moveTo>
                    <a:cubicBezTo>
                      <a:pt x="624" y="357"/>
                      <a:pt x="624" y="357"/>
                      <a:pt x="624" y="357"/>
                    </a:cubicBezTo>
                    <a:cubicBezTo>
                      <a:pt x="624" y="356"/>
                      <a:pt x="624" y="354"/>
                      <a:pt x="623" y="354"/>
                    </a:cubicBezTo>
                    <a:cubicBezTo>
                      <a:pt x="623" y="353"/>
                      <a:pt x="622" y="353"/>
                      <a:pt x="621" y="353"/>
                    </a:cubicBezTo>
                    <a:cubicBezTo>
                      <a:pt x="620" y="352"/>
                      <a:pt x="620" y="352"/>
                      <a:pt x="620" y="352"/>
                    </a:cubicBezTo>
                    <a:cubicBezTo>
                      <a:pt x="619" y="351"/>
                      <a:pt x="620" y="349"/>
                      <a:pt x="619" y="348"/>
                    </a:cubicBezTo>
                    <a:cubicBezTo>
                      <a:pt x="618" y="346"/>
                      <a:pt x="616" y="345"/>
                      <a:pt x="615" y="345"/>
                    </a:cubicBezTo>
                    <a:cubicBezTo>
                      <a:pt x="613" y="345"/>
                      <a:pt x="615" y="341"/>
                      <a:pt x="614" y="340"/>
                    </a:cubicBezTo>
                    <a:cubicBezTo>
                      <a:pt x="612" y="338"/>
                      <a:pt x="612" y="338"/>
                      <a:pt x="612" y="338"/>
                    </a:cubicBezTo>
                    <a:cubicBezTo>
                      <a:pt x="612" y="338"/>
                      <a:pt x="611" y="338"/>
                      <a:pt x="610" y="338"/>
                    </a:cubicBezTo>
                    <a:cubicBezTo>
                      <a:pt x="611" y="341"/>
                      <a:pt x="611" y="341"/>
                      <a:pt x="610" y="342"/>
                    </a:cubicBezTo>
                    <a:cubicBezTo>
                      <a:pt x="610" y="354"/>
                      <a:pt x="611" y="365"/>
                      <a:pt x="610" y="376"/>
                    </a:cubicBezTo>
                    <a:cubicBezTo>
                      <a:pt x="611" y="376"/>
                      <a:pt x="611" y="376"/>
                      <a:pt x="611" y="376"/>
                    </a:cubicBezTo>
                    <a:cubicBezTo>
                      <a:pt x="612" y="376"/>
                      <a:pt x="612" y="376"/>
                      <a:pt x="612" y="376"/>
                    </a:cubicBezTo>
                    <a:cubicBezTo>
                      <a:pt x="613" y="376"/>
                      <a:pt x="613" y="376"/>
                      <a:pt x="613" y="376"/>
                    </a:cubicBezTo>
                    <a:cubicBezTo>
                      <a:pt x="614" y="375"/>
                      <a:pt x="614" y="374"/>
                      <a:pt x="614" y="374"/>
                    </a:cubicBezTo>
                    <a:cubicBezTo>
                      <a:pt x="614" y="373"/>
                      <a:pt x="614" y="373"/>
                      <a:pt x="614" y="372"/>
                    </a:cubicBezTo>
                    <a:cubicBezTo>
                      <a:pt x="614" y="372"/>
                      <a:pt x="614" y="372"/>
                      <a:pt x="614" y="372"/>
                    </a:cubicBezTo>
                    <a:cubicBezTo>
                      <a:pt x="614" y="370"/>
                      <a:pt x="616" y="368"/>
                      <a:pt x="617" y="368"/>
                    </a:cubicBezTo>
                    <a:cubicBezTo>
                      <a:pt x="618" y="368"/>
                      <a:pt x="618" y="368"/>
                      <a:pt x="618" y="368"/>
                    </a:cubicBezTo>
                    <a:cubicBezTo>
                      <a:pt x="618" y="368"/>
                      <a:pt x="618" y="369"/>
                      <a:pt x="619" y="369"/>
                    </a:cubicBezTo>
                    <a:cubicBezTo>
                      <a:pt x="620" y="366"/>
                      <a:pt x="619" y="362"/>
                      <a:pt x="620" y="359"/>
                    </a:cubicBezTo>
                    <a:cubicBezTo>
                      <a:pt x="620" y="358"/>
                      <a:pt x="620" y="358"/>
                      <a:pt x="622" y="358"/>
                    </a:cubicBezTo>
                    <a:cubicBezTo>
                      <a:pt x="622" y="358"/>
                      <a:pt x="623" y="358"/>
                      <a:pt x="624" y="357"/>
                    </a:cubicBezTo>
                    <a:moveTo>
                      <a:pt x="743" y="321"/>
                    </a:moveTo>
                    <a:cubicBezTo>
                      <a:pt x="741" y="310"/>
                      <a:pt x="738" y="295"/>
                      <a:pt x="736" y="284"/>
                    </a:cubicBezTo>
                    <a:cubicBezTo>
                      <a:pt x="736" y="287"/>
                      <a:pt x="690" y="289"/>
                      <a:pt x="605" y="288"/>
                    </a:cubicBezTo>
                    <a:cubicBezTo>
                      <a:pt x="607" y="300"/>
                      <a:pt x="608" y="313"/>
                      <a:pt x="609" y="325"/>
                    </a:cubicBezTo>
                    <a:cubicBezTo>
                      <a:pt x="610" y="327"/>
                      <a:pt x="610" y="330"/>
                      <a:pt x="612" y="331"/>
                    </a:cubicBezTo>
                    <a:cubicBezTo>
                      <a:pt x="614" y="331"/>
                      <a:pt x="616" y="331"/>
                      <a:pt x="618" y="331"/>
                    </a:cubicBezTo>
                    <a:cubicBezTo>
                      <a:pt x="621" y="330"/>
                      <a:pt x="621" y="334"/>
                      <a:pt x="623" y="334"/>
                    </a:cubicBezTo>
                    <a:cubicBezTo>
                      <a:pt x="625" y="334"/>
                      <a:pt x="627" y="334"/>
                      <a:pt x="628" y="334"/>
                    </a:cubicBezTo>
                    <a:cubicBezTo>
                      <a:pt x="629" y="335"/>
                      <a:pt x="629" y="335"/>
                      <a:pt x="630" y="335"/>
                    </a:cubicBezTo>
                    <a:cubicBezTo>
                      <a:pt x="637" y="335"/>
                      <a:pt x="637" y="335"/>
                      <a:pt x="637" y="335"/>
                    </a:cubicBezTo>
                    <a:cubicBezTo>
                      <a:pt x="643" y="334"/>
                      <a:pt x="643" y="334"/>
                      <a:pt x="643" y="334"/>
                    </a:cubicBezTo>
                    <a:cubicBezTo>
                      <a:pt x="644" y="334"/>
                      <a:pt x="646" y="334"/>
                      <a:pt x="647" y="334"/>
                    </a:cubicBezTo>
                    <a:cubicBezTo>
                      <a:pt x="648" y="334"/>
                      <a:pt x="655" y="341"/>
                      <a:pt x="656" y="346"/>
                    </a:cubicBezTo>
                    <a:cubicBezTo>
                      <a:pt x="656" y="346"/>
                      <a:pt x="656" y="346"/>
                      <a:pt x="657" y="346"/>
                    </a:cubicBezTo>
                    <a:cubicBezTo>
                      <a:pt x="657" y="347"/>
                      <a:pt x="657" y="347"/>
                      <a:pt x="658" y="349"/>
                    </a:cubicBezTo>
                    <a:cubicBezTo>
                      <a:pt x="659" y="349"/>
                      <a:pt x="659" y="349"/>
                      <a:pt x="660" y="349"/>
                    </a:cubicBezTo>
                    <a:cubicBezTo>
                      <a:pt x="661" y="349"/>
                      <a:pt x="661" y="349"/>
                      <a:pt x="664" y="351"/>
                    </a:cubicBezTo>
                    <a:cubicBezTo>
                      <a:pt x="657" y="352"/>
                      <a:pt x="661" y="356"/>
                      <a:pt x="661" y="356"/>
                    </a:cubicBezTo>
                    <a:cubicBezTo>
                      <a:pt x="664" y="358"/>
                      <a:pt x="663" y="363"/>
                      <a:pt x="668" y="363"/>
                    </a:cubicBezTo>
                    <a:cubicBezTo>
                      <a:pt x="670" y="360"/>
                      <a:pt x="670" y="360"/>
                      <a:pt x="671" y="360"/>
                    </a:cubicBezTo>
                    <a:cubicBezTo>
                      <a:pt x="671" y="359"/>
                      <a:pt x="671" y="358"/>
                      <a:pt x="672" y="358"/>
                    </a:cubicBezTo>
                    <a:cubicBezTo>
                      <a:pt x="672" y="358"/>
                      <a:pt x="672" y="357"/>
                      <a:pt x="673" y="357"/>
                    </a:cubicBezTo>
                    <a:cubicBezTo>
                      <a:pt x="676" y="360"/>
                      <a:pt x="676" y="371"/>
                      <a:pt x="676" y="372"/>
                    </a:cubicBezTo>
                    <a:cubicBezTo>
                      <a:pt x="676" y="373"/>
                      <a:pt x="676" y="374"/>
                      <a:pt x="676" y="375"/>
                    </a:cubicBezTo>
                    <a:cubicBezTo>
                      <a:pt x="674" y="389"/>
                      <a:pt x="682" y="401"/>
                      <a:pt x="681" y="415"/>
                    </a:cubicBezTo>
                    <a:cubicBezTo>
                      <a:pt x="681" y="416"/>
                      <a:pt x="681" y="416"/>
                      <a:pt x="681" y="416"/>
                    </a:cubicBezTo>
                    <a:cubicBezTo>
                      <a:pt x="680" y="424"/>
                      <a:pt x="683" y="431"/>
                      <a:pt x="683" y="439"/>
                    </a:cubicBezTo>
                    <a:cubicBezTo>
                      <a:pt x="684" y="439"/>
                      <a:pt x="684" y="440"/>
                      <a:pt x="684" y="441"/>
                    </a:cubicBezTo>
                    <a:cubicBezTo>
                      <a:pt x="684" y="441"/>
                      <a:pt x="685" y="441"/>
                      <a:pt x="685" y="441"/>
                    </a:cubicBezTo>
                    <a:cubicBezTo>
                      <a:pt x="690" y="437"/>
                      <a:pt x="690" y="437"/>
                      <a:pt x="696" y="409"/>
                    </a:cubicBezTo>
                    <a:cubicBezTo>
                      <a:pt x="696" y="407"/>
                      <a:pt x="697" y="405"/>
                      <a:pt x="697" y="402"/>
                    </a:cubicBezTo>
                    <a:cubicBezTo>
                      <a:pt x="697" y="395"/>
                      <a:pt x="697" y="395"/>
                      <a:pt x="698" y="394"/>
                    </a:cubicBezTo>
                    <a:cubicBezTo>
                      <a:pt x="705" y="394"/>
                      <a:pt x="710" y="372"/>
                      <a:pt x="710" y="371"/>
                    </a:cubicBezTo>
                    <a:cubicBezTo>
                      <a:pt x="710" y="371"/>
                      <a:pt x="710" y="371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3" y="367"/>
                      <a:pt x="713" y="367"/>
                      <a:pt x="713" y="367"/>
                    </a:cubicBezTo>
                    <a:cubicBezTo>
                      <a:pt x="714" y="367"/>
                      <a:pt x="714" y="367"/>
                      <a:pt x="714" y="367"/>
                    </a:cubicBezTo>
                    <a:cubicBezTo>
                      <a:pt x="715" y="366"/>
                      <a:pt x="715" y="366"/>
                      <a:pt x="715" y="358"/>
                    </a:cubicBezTo>
                    <a:cubicBezTo>
                      <a:pt x="716" y="357"/>
                      <a:pt x="716" y="357"/>
                      <a:pt x="717" y="357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8" y="358"/>
                      <a:pt x="718" y="358"/>
                      <a:pt x="718" y="358"/>
                    </a:cubicBezTo>
                    <a:cubicBezTo>
                      <a:pt x="719" y="357"/>
                      <a:pt x="720" y="355"/>
                      <a:pt x="721" y="354"/>
                    </a:cubicBezTo>
                    <a:cubicBezTo>
                      <a:pt x="721" y="353"/>
                      <a:pt x="722" y="353"/>
                      <a:pt x="723" y="353"/>
                    </a:cubicBezTo>
                    <a:cubicBezTo>
                      <a:pt x="723" y="352"/>
                      <a:pt x="723" y="351"/>
                      <a:pt x="723" y="350"/>
                    </a:cubicBezTo>
                    <a:cubicBezTo>
                      <a:pt x="724" y="350"/>
                      <a:pt x="724" y="350"/>
                      <a:pt x="724" y="350"/>
                    </a:cubicBezTo>
                    <a:cubicBezTo>
                      <a:pt x="725" y="353"/>
                      <a:pt x="726" y="358"/>
                      <a:pt x="727" y="365"/>
                    </a:cubicBezTo>
                    <a:cubicBezTo>
                      <a:pt x="728" y="369"/>
                      <a:pt x="728" y="369"/>
                      <a:pt x="728" y="370"/>
                    </a:cubicBezTo>
                    <a:cubicBezTo>
                      <a:pt x="728" y="371"/>
                      <a:pt x="728" y="371"/>
                      <a:pt x="728" y="372"/>
                    </a:cubicBezTo>
                    <a:cubicBezTo>
                      <a:pt x="728" y="373"/>
                      <a:pt x="728" y="373"/>
                      <a:pt x="728" y="375"/>
                    </a:cubicBezTo>
                    <a:cubicBezTo>
                      <a:pt x="728" y="376"/>
                      <a:pt x="728" y="376"/>
                      <a:pt x="728" y="376"/>
                    </a:cubicBezTo>
                    <a:cubicBezTo>
                      <a:pt x="729" y="376"/>
                      <a:pt x="729" y="376"/>
                      <a:pt x="729" y="376"/>
                    </a:cubicBezTo>
                    <a:cubicBezTo>
                      <a:pt x="732" y="381"/>
                      <a:pt x="727" y="387"/>
                      <a:pt x="730" y="392"/>
                    </a:cubicBezTo>
                    <a:cubicBezTo>
                      <a:pt x="731" y="392"/>
                      <a:pt x="731" y="392"/>
                      <a:pt x="731" y="392"/>
                    </a:cubicBezTo>
                    <a:cubicBezTo>
                      <a:pt x="731" y="391"/>
                      <a:pt x="732" y="391"/>
                      <a:pt x="733" y="389"/>
                    </a:cubicBezTo>
                    <a:cubicBezTo>
                      <a:pt x="733" y="389"/>
                      <a:pt x="733" y="388"/>
                      <a:pt x="733" y="388"/>
                    </a:cubicBezTo>
                    <a:cubicBezTo>
                      <a:pt x="733" y="387"/>
                      <a:pt x="733" y="387"/>
                      <a:pt x="733" y="387"/>
                    </a:cubicBezTo>
                    <a:cubicBezTo>
                      <a:pt x="733" y="386"/>
                      <a:pt x="733" y="386"/>
                      <a:pt x="733" y="385"/>
                    </a:cubicBezTo>
                    <a:cubicBezTo>
                      <a:pt x="737" y="389"/>
                      <a:pt x="735" y="403"/>
                      <a:pt x="731" y="428"/>
                    </a:cubicBezTo>
                    <a:cubicBezTo>
                      <a:pt x="731" y="429"/>
                      <a:pt x="731" y="430"/>
                      <a:pt x="731" y="430"/>
                    </a:cubicBezTo>
                    <a:cubicBezTo>
                      <a:pt x="730" y="436"/>
                      <a:pt x="731" y="442"/>
                      <a:pt x="730" y="448"/>
                    </a:cubicBezTo>
                    <a:cubicBezTo>
                      <a:pt x="730" y="449"/>
                      <a:pt x="730" y="449"/>
                      <a:pt x="730" y="449"/>
                    </a:cubicBezTo>
                    <a:cubicBezTo>
                      <a:pt x="729" y="453"/>
                      <a:pt x="729" y="456"/>
                      <a:pt x="729" y="459"/>
                    </a:cubicBezTo>
                    <a:cubicBezTo>
                      <a:pt x="728" y="462"/>
                      <a:pt x="728" y="464"/>
                      <a:pt x="727" y="467"/>
                    </a:cubicBezTo>
                    <a:cubicBezTo>
                      <a:pt x="726" y="470"/>
                      <a:pt x="725" y="476"/>
                      <a:pt x="726" y="480"/>
                    </a:cubicBezTo>
                    <a:cubicBezTo>
                      <a:pt x="726" y="480"/>
                      <a:pt x="726" y="480"/>
                      <a:pt x="726" y="480"/>
                    </a:cubicBezTo>
                    <a:cubicBezTo>
                      <a:pt x="727" y="478"/>
                      <a:pt x="727" y="476"/>
                      <a:pt x="727" y="476"/>
                    </a:cubicBezTo>
                    <a:cubicBezTo>
                      <a:pt x="728" y="473"/>
                      <a:pt x="731" y="459"/>
                      <a:pt x="731" y="459"/>
                    </a:cubicBezTo>
                    <a:cubicBezTo>
                      <a:pt x="731" y="458"/>
                      <a:pt x="731" y="458"/>
                      <a:pt x="731" y="458"/>
                    </a:cubicBezTo>
                    <a:cubicBezTo>
                      <a:pt x="731" y="457"/>
                      <a:pt x="731" y="457"/>
                      <a:pt x="732" y="457"/>
                    </a:cubicBezTo>
                    <a:cubicBezTo>
                      <a:pt x="732" y="456"/>
                      <a:pt x="732" y="456"/>
                      <a:pt x="732" y="455"/>
                    </a:cubicBezTo>
                    <a:cubicBezTo>
                      <a:pt x="732" y="455"/>
                      <a:pt x="732" y="454"/>
                      <a:pt x="732" y="454"/>
                    </a:cubicBezTo>
                    <a:cubicBezTo>
                      <a:pt x="732" y="453"/>
                      <a:pt x="733" y="452"/>
                      <a:pt x="733" y="451"/>
                    </a:cubicBezTo>
                    <a:cubicBezTo>
                      <a:pt x="732" y="450"/>
                      <a:pt x="732" y="438"/>
                      <a:pt x="733" y="434"/>
                    </a:cubicBezTo>
                    <a:cubicBezTo>
                      <a:pt x="733" y="433"/>
                      <a:pt x="733" y="433"/>
                      <a:pt x="733" y="432"/>
                    </a:cubicBezTo>
                    <a:cubicBezTo>
                      <a:pt x="733" y="431"/>
                      <a:pt x="733" y="431"/>
                      <a:pt x="733" y="430"/>
                    </a:cubicBezTo>
                    <a:cubicBezTo>
                      <a:pt x="733" y="428"/>
                      <a:pt x="733" y="426"/>
                      <a:pt x="733" y="424"/>
                    </a:cubicBezTo>
                    <a:cubicBezTo>
                      <a:pt x="734" y="421"/>
                      <a:pt x="737" y="408"/>
                      <a:pt x="737" y="407"/>
                    </a:cubicBezTo>
                    <a:cubicBezTo>
                      <a:pt x="738" y="410"/>
                      <a:pt x="737" y="412"/>
                      <a:pt x="737" y="414"/>
                    </a:cubicBezTo>
                    <a:cubicBezTo>
                      <a:pt x="738" y="414"/>
                      <a:pt x="738" y="414"/>
                      <a:pt x="738" y="414"/>
                    </a:cubicBezTo>
                    <a:cubicBezTo>
                      <a:pt x="738" y="413"/>
                      <a:pt x="738" y="413"/>
                      <a:pt x="738" y="413"/>
                    </a:cubicBezTo>
                    <a:cubicBezTo>
                      <a:pt x="739" y="417"/>
                      <a:pt x="739" y="417"/>
                      <a:pt x="737" y="440"/>
                    </a:cubicBezTo>
                    <a:cubicBezTo>
                      <a:pt x="742" y="419"/>
                      <a:pt x="742" y="419"/>
                      <a:pt x="743" y="409"/>
                    </a:cubicBezTo>
                    <a:cubicBezTo>
                      <a:pt x="743" y="407"/>
                      <a:pt x="744" y="406"/>
                      <a:pt x="744" y="404"/>
                    </a:cubicBezTo>
                    <a:cubicBezTo>
                      <a:pt x="745" y="395"/>
                      <a:pt x="745" y="395"/>
                      <a:pt x="744" y="385"/>
                    </a:cubicBezTo>
                    <a:cubicBezTo>
                      <a:pt x="743" y="379"/>
                      <a:pt x="743" y="364"/>
                      <a:pt x="744" y="355"/>
                    </a:cubicBezTo>
                    <a:cubicBezTo>
                      <a:pt x="745" y="355"/>
                      <a:pt x="745" y="356"/>
                      <a:pt x="745" y="356"/>
                    </a:cubicBezTo>
                    <a:cubicBezTo>
                      <a:pt x="745" y="357"/>
                      <a:pt x="745" y="357"/>
                      <a:pt x="745" y="357"/>
                    </a:cubicBezTo>
                    <a:cubicBezTo>
                      <a:pt x="745" y="360"/>
                      <a:pt x="745" y="362"/>
                      <a:pt x="745" y="364"/>
                    </a:cubicBezTo>
                    <a:cubicBezTo>
                      <a:pt x="745" y="368"/>
                      <a:pt x="745" y="371"/>
                      <a:pt x="745" y="374"/>
                    </a:cubicBezTo>
                    <a:cubicBezTo>
                      <a:pt x="745" y="375"/>
                      <a:pt x="745" y="375"/>
                      <a:pt x="746" y="375"/>
                    </a:cubicBezTo>
                    <a:cubicBezTo>
                      <a:pt x="746" y="365"/>
                      <a:pt x="746" y="365"/>
                      <a:pt x="745" y="364"/>
                    </a:cubicBezTo>
                    <a:cubicBezTo>
                      <a:pt x="745" y="361"/>
                      <a:pt x="745" y="359"/>
                      <a:pt x="745" y="356"/>
                    </a:cubicBezTo>
                    <a:cubicBezTo>
                      <a:pt x="745" y="356"/>
                      <a:pt x="745" y="356"/>
                      <a:pt x="745" y="356"/>
                    </a:cubicBezTo>
                    <a:cubicBezTo>
                      <a:pt x="745" y="355"/>
                      <a:pt x="745" y="354"/>
                      <a:pt x="745" y="353"/>
                    </a:cubicBezTo>
                    <a:cubicBezTo>
                      <a:pt x="745" y="352"/>
                      <a:pt x="745" y="352"/>
                      <a:pt x="745" y="352"/>
                    </a:cubicBezTo>
                    <a:cubicBezTo>
                      <a:pt x="745" y="343"/>
                      <a:pt x="744" y="330"/>
                      <a:pt x="743" y="321"/>
                    </a:cubicBezTo>
                    <a:moveTo>
                      <a:pt x="299" y="117"/>
                    </a:moveTo>
                    <a:cubicBezTo>
                      <a:pt x="299" y="117"/>
                      <a:pt x="299" y="117"/>
                      <a:pt x="299" y="117"/>
                    </a:cubicBezTo>
                    <a:cubicBezTo>
                      <a:pt x="297" y="117"/>
                      <a:pt x="297" y="117"/>
                      <a:pt x="297" y="117"/>
                    </a:cubicBezTo>
                    <a:cubicBezTo>
                      <a:pt x="297" y="118"/>
                      <a:pt x="296" y="118"/>
                      <a:pt x="296" y="118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5" y="119"/>
                      <a:pt x="295" y="119"/>
                      <a:pt x="295" y="119"/>
                    </a:cubicBezTo>
                    <a:cubicBezTo>
                      <a:pt x="294" y="119"/>
                      <a:pt x="294" y="119"/>
                      <a:pt x="294" y="119"/>
                    </a:cubicBezTo>
                    <a:cubicBezTo>
                      <a:pt x="293" y="120"/>
                      <a:pt x="293" y="120"/>
                      <a:pt x="292" y="121"/>
                    </a:cubicBezTo>
                    <a:cubicBezTo>
                      <a:pt x="292" y="121"/>
                      <a:pt x="292" y="122"/>
                      <a:pt x="292" y="122"/>
                    </a:cubicBezTo>
                    <a:cubicBezTo>
                      <a:pt x="292" y="123"/>
                      <a:pt x="292" y="123"/>
                      <a:pt x="292" y="123"/>
                    </a:cubicBezTo>
                    <a:cubicBezTo>
                      <a:pt x="294" y="122"/>
                      <a:pt x="294" y="122"/>
                      <a:pt x="294" y="122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5" y="120"/>
                      <a:pt x="295" y="120"/>
                      <a:pt x="295" y="120"/>
                    </a:cubicBezTo>
                    <a:cubicBezTo>
                      <a:pt x="296" y="121"/>
                      <a:pt x="297" y="120"/>
                      <a:pt x="297" y="120"/>
                    </a:cubicBezTo>
                    <a:cubicBezTo>
                      <a:pt x="297" y="119"/>
                      <a:pt x="297" y="119"/>
                      <a:pt x="297" y="119"/>
                    </a:cubicBezTo>
                    <a:cubicBezTo>
                      <a:pt x="297" y="119"/>
                      <a:pt x="298" y="119"/>
                      <a:pt x="298" y="118"/>
                    </a:cubicBezTo>
                    <a:cubicBezTo>
                      <a:pt x="298" y="118"/>
                      <a:pt x="298" y="118"/>
                      <a:pt x="298" y="118"/>
                    </a:cubicBezTo>
                    <a:cubicBezTo>
                      <a:pt x="298" y="118"/>
                      <a:pt x="299" y="117"/>
                      <a:pt x="299" y="117"/>
                    </a:cubicBezTo>
                    <a:moveTo>
                      <a:pt x="324" y="158"/>
                    </a:moveTo>
                    <a:cubicBezTo>
                      <a:pt x="324" y="157"/>
                      <a:pt x="324" y="156"/>
                      <a:pt x="324" y="156"/>
                    </a:cubicBezTo>
                    <a:cubicBezTo>
                      <a:pt x="323" y="155"/>
                      <a:pt x="323" y="153"/>
                      <a:pt x="323" y="153"/>
                    </a:cubicBezTo>
                    <a:cubicBezTo>
                      <a:pt x="323" y="152"/>
                      <a:pt x="322" y="152"/>
                      <a:pt x="322" y="151"/>
                    </a:cubicBezTo>
                    <a:cubicBezTo>
                      <a:pt x="321" y="152"/>
                      <a:pt x="321" y="152"/>
                      <a:pt x="321" y="152"/>
                    </a:cubicBezTo>
                    <a:cubicBezTo>
                      <a:pt x="321" y="152"/>
                      <a:pt x="321" y="153"/>
                      <a:pt x="319" y="154"/>
                    </a:cubicBezTo>
                    <a:cubicBezTo>
                      <a:pt x="318" y="155"/>
                      <a:pt x="318" y="155"/>
                      <a:pt x="318" y="149"/>
                    </a:cubicBezTo>
                    <a:cubicBezTo>
                      <a:pt x="317" y="149"/>
                      <a:pt x="316" y="149"/>
                      <a:pt x="315" y="149"/>
                    </a:cubicBezTo>
                    <a:cubicBezTo>
                      <a:pt x="316" y="145"/>
                      <a:pt x="317" y="144"/>
                      <a:pt x="314" y="143"/>
                    </a:cubicBezTo>
                    <a:cubicBezTo>
                      <a:pt x="314" y="143"/>
                      <a:pt x="314" y="143"/>
                      <a:pt x="314" y="142"/>
                    </a:cubicBezTo>
                    <a:cubicBezTo>
                      <a:pt x="313" y="142"/>
                      <a:pt x="313" y="142"/>
                      <a:pt x="313" y="142"/>
                    </a:cubicBezTo>
                    <a:cubicBezTo>
                      <a:pt x="313" y="141"/>
                      <a:pt x="313" y="140"/>
                      <a:pt x="312" y="139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2" y="138"/>
                      <a:pt x="311" y="135"/>
                      <a:pt x="310" y="135"/>
                    </a:cubicBezTo>
                    <a:cubicBezTo>
                      <a:pt x="306" y="135"/>
                      <a:pt x="306" y="135"/>
                      <a:pt x="306" y="134"/>
                    </a:cubicBezTo>
                    <a:cubicBezTo>
                      <a:pt x="307" y="131"/>
                      <a:pt x="307" y="131"/>
                      <a:pt x="310" y="131"/>
                    </a:cubicBezTo>
                    <a:cubicBezTo>
                      <a:pt x="310" y="131"/>
                      <a:pt x="310" y="130"/>
                      <a:pt x="310" y="130"/>
                    </a:cubicBezTo>
                    <a:cubicBezTo>
                      <a:pt x="310" y="128"/>
                      <a:pt x="312" y="128"/>
                      <a:pt x="313" y="127"/>
                    </a:cubicBezTo>
                    <a:cubicBezTo>
                      <a:pt x="313" y="126"/>
                      <a:pt x="313" y="125"/>
                      <a:pt x="314" y="123"/>
                    </a:cubicBezTo>
                    <a:cubicBezTo>
                      <a:pt x="311" y="123"/>
                      <a:pt x="308" y="123"/>
                      <a:pt x="305" y="123"/>
                    </a:cubicBezTo>
                    <a:cubicBezTo>
                      <a:pt x="307" y="120"/>
                      <a:pt x="307" y="120"/>
                      <a:pt x="307" y="120"/>
                    </a:cubicBezTo>
                    <a:cubicBezTo>
                      <a:pt x="308" y="119"/>
                      <a:pt x="310" y="119"/>
                      <a:pt x="310" y="118"/>
                    </a:cubicBezTo>
                    <a:cubicBezTo>
                      <a:pt x="310" y="117"/>
                      <a:pt x="310" y="117"/>
                      <a:pt x="309" y="117"/>
                    </a:cubicBezTo>
                    <a:cubicBezTo>
                      <a:pt x="309" y="117"/>
                      <a:pt x="309" y="117"/>
                      <a:pt x="309" y="117"/>
                    </a:cubicBezTo>
                    <a:cubicBezTo>
                      <a:pt x="308" y="117"/>
                      <a:pt x="308" y="117"/>
                      <a:pt x="307" y="117"/>
                    </a:cubicBezTo>
                    <a:cubicBezTo>
                      <a:pt x="306" y="117"/>
                      <a:pt x="304" y="116"/>
                      <a:pt x="303" y="117"/>
                    </a:cubicBezTo>
                    <a:cubicBezTo>
                      <a:pt x="303" y="118"/>
                      <a:pt x="302" y="119"/>
                      <a:pt x="301" y="120"/>
                    </a:cubicBezTo>
                    <a:cubicBezTo>
                      <a:pt x="301" y="121"/>
                      <a:pt x="301" y="122"/>
                      <a:pt x="300" y="123"/>
                    </a:cubicBezTo>
                    <a:cubicBezTo>
                      <a:pt x="298" y="124"/>
                      <a:pt x="298" y="124"/>
                      <a:pt x="298" y="124"/>
                    </a:cubicBezTo>
                    <a:cubicBezTo>
                      <a:pt x="297" y="123"/>
                      <a:pt x="297" y="123"/>
                      <a:pt x="297" y="122"/>
                    </a:cubicBezTo>
                    <a:cubicBezTo>
                      <a:pt x="296" y="123"/>
                      <a:pt x="296" y="123"/>
                      <a:pt x="296" y="123"/>
                    </a:cubicBezTo>
                    <a:cubicBezTo>
                      <a:pt x="294" y="123"/>
                      <a:pt x="294" y="126"/>
                      <a:pt x="294" y="126"/>
                    </a:cubicBezTo>
                    <a:cubicBezTo>
                      <a:pt x="295" y="127"/>
                      <a:pt x="296" y="126"/>
                      <a:pt x="297" y="127"/>
                    </a:cubicBezTo>
                    <a:cubicBezTo>
                      <a:pt x="296" y="128"/>
                      <a:pt x="296" y="128"/>
                      <a:pt x="296" y="128"/>
                    </a:cubicBezTo>
                    <a:cubicBezTo>
                      <a:pt x="296" y="128"/>
                      <a:pt x="296" y="128"/>
                      <a:pt x="296" y="129"/>
                    </a:cubicBezTo>
                    <a:cubicBezTo>
                      <a:pt x="295" y="130"/>
                      <a:pt x="296" y="131"/>
                      <a:pt x="294" y="131"/>
                    </a:cubicBezTo>
                    <a:cubicBezTo>
                      <a:pt x="292" y="132"/>
                      <a:pt x="292" y="133"/>
                      <a:pt x="292" y="133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292" y="134"/>
                      <a:pt x="293" y="134"/>
                      <a:pt x="294" y="134"/>
                    </a:cubicBezTo>
                    <a:cubicBezTo>
                      <a:pt x="294" y="134"/>
                      <a:pt x="294" y="133"/>
                      <a:pt x="295" y="134"/>
                    </a:cubicBezTo>
                    <a:cubicBezTo>
                      <a:pt x="295" y="135"/>
                      <a:pt x="295" y="135"/>
                      <a:pt x="296" y="135"/>
                    </a:cubicBezTo>
                    <a:cubicBezTo>
                      <a:pt x="296" y="136"/>
                      <a:pt x="297" y="136"/>
                      <a:pt x="297" y="135"/>
                    </a:cubicBezTo>
                    <a:cubicBezTo>
                      <a:pt x="297" y="135"/>
                      <a:pt x="297" y="135"/>
                      <a:pt x="298" y="134"/>
                    </a:cubicBezTo>
                    <a:cubicBezTo>
                      <a:pt x="299" y="135"/>
                      <a:pt x="299" y="135"/>
                      <a:pt x="299" y="135"/>
                    </a:cubicBezTo>
                    <a:cubicBezTo>
                      <a:pt x="298" y="136"/>
                      <a:pt x="299" y="137"/>
                      <a:pt x="299" y="138"/>
                    </a:cubicBezTo>
                    <a:cubicBezTo>
                      <a:pt x="298" y="139"/>
                      <a:pt x="297" y="138"/>
                      <a:pt x="296" y="139"/>
                    </a:cubicBezTo>
                    <a:cubicBezTo>
                      <a:pt x="296" y="140"/>
                      <a:pt x="296" y="140"/>
                      <a:pt x="296" y="141"/>
                    </a:cubicBezTo>
                    <a:cubicBezTo>
                      <a:pt x="298" y="141"/>
                      <a:pt x="299" y="141"/>
                      <a:pt x="301" y="141"/>
                    </a:cubicBezTo>
                    <a:cubicBezTo>
                      <a:pt x="302" y="140"/>
                      <a:pt x="302" y="140"/>
                      <a:pt x="302" y="140"/>
                    </a:cubicBezTo>
                    <a:cubicBezTo>
                      <a:pt x="304" y="142"/>
                      <a:pt x="301" y="145"/>
                      <a:pt x="304" y="146"/>
                    </a:cubicBezTo>
                    <a:cubicBezTo>
                      <a:pt x="304" y="146"/>
                      <a:pt x="304" y="146"/>
                      <a:pt x="304" y="146"/>
                    </a:cubicBezTo>
                    <a:cubicBezTo>
                      <a:pt x="304" y="147"/>
                      <a:pt x="303" y="148"/>
                      <a:pt x="303" y="149"/>
                    </a:cubicBezTo>
                    <a:cubicBezTo>
                      <a:pt x="304" y="150"/>
                      <a:pt x="303" y="151"/>
                      <a:pt x="302" y="151"/>
                    </a:cubicBezTo>
                    <a:cubicBezTo>
                      <a:pt x="300" y="152"/>
                      <a:pt x="299" y="150"/>
                      <a:pt x="297" y="150"/>
                    </a:cubicBezTo>
                    <a:cubicBezTo>
                      <a:pt x="297" y="150"/>
                      <a:pt x="297" y="150"/>
                      <a:pt x="297" y="150"/>
                    </a:cubicBezTo>
                    <a:cubicBezTo>
                      <a:pt x="296" y="150"/>
                      <a:pt x="296" y="150"/>
                      <a:pt x="295" y="151"/>
                    </a:cubicBezTo>
                    <a:cubicBezTo>
                      <a:pt x="295" y="152"/>
                      <a:pt x="295" y="152"/>
                      <a:pt x="295" y="152"/>
                    </a:cubicBezTo>
                    <a:cubicBezTo>
                      <a:pt x="294" y="152"/>
                      <a:pt x="294" y="152"/>
                      <a:pt x="293" y="152"/>
                    </a:cubicBezTo>
                    <a:cubicBezTo>
                      <a:pt x="292" y="153"/>
                      <a:pt x="292" y="153"/>
                      <a:pt x="292" y="153"/>
                    </a:cubicBezTo>
                    <a:cubicBezTo>
                      <a:pt x="294" y="154"/>
                      <a:pt x="295" y="153"/>
                      <a:pt x="297" y="154"/>
                    </a:cubicBezTo>
                    <a:cubicBezTo>
                      <a:pt x="297" y="154"/>
                      <a:pt x="297" y="155"/>
                      <a:pt x="296" y="156"/>
                    </a:cubicBezTo>
                    <a:cubicBezTo>
                      <a:pt x="296" y="156"/>
                      <a:pt x="296" y="156"/>
                      <a:pt x="295" y="156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2" y="157"/>
                      <a:pt x="292" y="157"/>
                      <a:pt x="292" y="157"/>
                    </a:cubicBezTo>
                    <a:cubicBezTo>
                      <a:pt x="291" y="159"/>
                      <a:pt x="291" y="159"/>
                      <a:pt x="291" y="160"/>
                    </a:cubicBezTo>
                    <a:cubicBezTo>
                      <a:pt x="293" y="161"/>
                      <a:pt x="295" y="159"/>
                      <a:pt x="296" y="160"/>
                    </a:cubicBezTo>
                    <a:cubicBezTo>
                      <a:pt x="298" y="161"/>
                      <a:pt x="299" y="160"/>
                      <a:pt x="301" y="161"/>
                    </a:cubicBezTo>
                    <a:cubicBezTo>
                      <a:pt x="301" y="162"/>
                      <a:pt x="301" y="162"/>
                      <a:pt x="300" y="163"/>
                    </a:cubicBezTo>
                    <a:cubicBezTo>
                      <a:pt x="300" y="163"/>
                      <a:pt x="299" y="163"/>
                      <a:pt x="296" y="163"/>
                    </a:cubicBezTo>
                    <a:cubicBezTo>
                      <a:pt x="295" y="163"/>
                      <a:pt x="295" y="164"/>
                      <a:pt x="294" y="165"/>
                    </a:cubicBezTo>
                    <a:cubicBezTo>
                      <a:pt x="293" y="165"/>
                      <a:pt x="292" y="165"/>
                      <a:pt x="291" y="165"/>
                    </a:cubicBezTo>
                    <a:cubicBezTo>
                      <a:pt x="291" y="168"/>
                      <a:pt x="291" y="168"/>
                      <a:pt x="287" y="169"/>
                    </a:cubicBezTo>
                    <a:cubicBezTo>
                      <a:pt x="288" y="170"/>
                      <a:pt x="288" y="170"/>
                      <a:pt x="291" y="169"/>
                    </a:cubicBezTo>
                    <a:cubicBezTo>
                      <a:pt x="292" y="169"/>
                      <a:pt x="292" y="169"/>
                      <a:pt x="293" y="168"/>
                    </a:cubicBezTo>
                    <a:cubicBezTo>
                      <a:pt x="293" y="168"/>
                      <a:pt x="293" y="168"/>
                      <a:pt x="295" y="169"/>
                    </a:cubicBezTo>
                    <a:cubicBezTo>
                      <a:pt x="296" y="169"/>
                      <a:pt x="296" y="169"/>
                      <a:pt x="297" y="169"/>
                    </a:cubicBezTo>
                    <a:cubicBezTo>
                      <a:pt x="298" y="167"/>
                      <a:pt x="298" y="167"/>
                      <a:pt x="298" y="166"/>
                    </a:cubicBezTo>
                    <a:cubicBezTo>
                      <a:pt x="300" y="167"/>
                      <a:pt x="302" y="166"/>
                      <a:pt x="304" y="167"/>
                    </a:cubicBezTo>
                    <a:cubicBezTo>
                      <a:pt x="306" y="167"/>
                      <a:pt x="306" y="165"/>
                      <a:pt x="307" y="165"/>
                    </a:cubicBezTo>
                    <a:cubicBezTo>
                      <a:pt x="309" y="165"/>
                      <a:pt x="309" y="167"/>
                      <a:pt x="310" y="167"/>
                    </a:cubicBezTo>
                    <a:cubicBezTo>
                      <a:pt x="311" y="167"/>
                      <a:pt x="311" y="167"/>
                      <a:pt x="311" y="167"/>
                    </a:cubicBezTo>
                    <a:cubicBezTo>
                      <a:pt x="312" y="167"/>
                      <a:pt x="314" y="167"/>
                      <a:pt x="316" y="166"/>
                    </a:cubicBezTo>
                    <a:cubicBezTo>
                      <a:pt x="317" y="165"/>
                      <a:pt x="317" y="165"/>
                      <a:pt x="317" y="165"/>
                    </a:cubicBezTo>
                    <a:cubicBezTo>
                      <a:pt x="319" y="165"/>
                      <a:pt x="319" y="165"/>
                      <a:pt x="320" y="165"/>
                    </a:cubicBezTo>
                    <a:cubicBezTo>
                      <a:pt x="320" y="164"/>
                      <a:pt x="320" y="164"/>
                      <a:pt x="320" y="164"/>
                    </a:cubicBezTo>
                    <a:cubicBezTo>
                      <a:pt x="320" y="163"/>
                      <a:pt x="319" y="162"/>
                      <a:pt x="319" y="161"/>
                    </a:cubicBezTo>
                    <a:cubicBezTo>
                      <a:pt x="319" y="161"/>
                      <a:pt x="319" y="161"/>
                      <a:pt x="319" y="161"/>
                    </a:cubicBezTo>
                    <a:cubicBezTo>
                      <a:pt x="319" y="160"/>
                      <a:pt x="319" y="159"/>
                      <a:pt x="321" y="160"/>
                    </a:cubicBezTo>
                    <a:cubicBezTo>
                      <a:pt x="321" y="160"/>
                      <a:pt x="321" y="160"/>
                      <a:pt x="322" y="158"/>
                    </a:cubicBezTo>
                    <a:cubicBezTo>
                      <a:pt x="323" y="158"/>
                      <a:pt x="323" y="158"/>
                      <a:pt x="324" y="158"/>
                    </a:cubicBezTo>
                    <a:moveTo>
                      <a:pt x="281" y="142"/>
                    </a:move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cubicBezTo>
                      <a:pt x="281" y="142"/>
                      <a:pt x="281" y="142"/>
                      <a:pt x="281" y="142"/>
                    </a:cubicBezTo>
                    <a:moveTo>
                      <a:pt x="293" y="143"/>
                    </a:moveTo>
                    <a:cubicBezTo>
                      <a:pt x="293" y="143"/>
                      <a:pt x="294" y="142"/>
                      <a:pt x="293" y="141"/>
                    </a:cubicBezTo>
                    <a:cubicBezTo>
                      <a:pt x="292" y="140"/>
                      <a:pt x="293" y="139"/>
                      <a:pt x="293" y="139"/>
                    </a:cubicBezTo>
                    <a:cubicBezTo>
                      <a:pt x="293" y="139"/>
                      <a:pt x="293" y="138"/>
                      <a:pt x="292" y="138"/>
                    </a:cubicBezTo>
                    <a:cubicBezTo>
                      <a:pt x="292" y="138"/>
                      <a:pt x="291" y="138"/>
                      <a:pt x="291" y="138"/>
                    </a:cubicBezTo>
                    <a:cubicBezTo>
                      <a:pt x="291" y="137"/>
                      <a:pt x="291" y="137"/>
                      <a:pt x="291" y="137"/>
                    </a:cubicBezTo>
                    <a:cubicBezTo>
                      <a:pt x="290" y="137"/>
                      <a:pt x="290" y="137"/>
                      <a:pt x="290" y="137"/>
                    </a:cubicBezTo>
                    <a:cubicBezTo>
                      <a:pt x="289" y="137"/>
                      <a:pt x="288" y="138"/>
                      <a:pt x="288" y="138"/>
                    </a:cubicBezTo>
                    <a:cubicBezTo>
                      <a:pt x="287" y="138"/>
                      <a:pt x="287" y="138"/>
                      <a:pt x="287" y="139"/>
                    </a:cubicBezTo>
                    <a:cubicBezTo>
                      <a:pt x="287" y="139"/>
                      <a:pt x="286" y="139"/>
                      <a:pt x="286" y="139"/>
                    </a:cubicBezTo>
                    <a:cubicBezTo>
                      <a:pt x="285" y="139"/>
                      <a:pt x="285" y="139"/>
                      <a:pt x="285" y="139"/>
                    </a:cubicBezTo>
                    <a:cubicBezTo>
                      <a:pt x="285" y="138"/>
                      <a:pt x="285" y="138"/>
                      <a:pt x="285" y="137"/>
                    </a:cubicBezTo>
                    <a:cubicBezTo>
                      <a:pt x="284" y="137"/>
                      <a:pt x="284" y="137"/>
                      <a:pt x="282" y="137"/>
                    </a:cubicBezTo>
                    <a:cubicBezTo>
                      <a:pt x="282" y="139"/>
                      <a:pt x="281" y="140"/>
                      <a:pt x="281" y="142"/>
                    </a:cubicBezTo>
                    <a:cubicBezTo>
                      <a:pt x="280" y="142"/>
                      <a:pt x="280" y="143"/>
                      <a:pt x="279" y="142"/>
                    </a:cubicBezTo>
                    <a:cubicBezTo>
                      <a:pt x="278" y="142"/>
                      <a:pt x="278" y="143"/>
                      <a:pt x="277" y="143"/>
                    </a:cubicBezTo>
                    <a:cubicBezTo>
                      <a:pt x="277" y="143"/>
                      <a:pt x="277" y="143"/>
                      <a:pt x="276" y="142"/>
                    </a:cubicBezTo>
                    <a:cubicBezTo>
                      <a:pt x="275" y="142"/>
                      <a:pt x="275" y="142"/>
                      <a:pt x="275" y="142"/>
                    </a:cubicBezTo>
                    <a:cubicBezTo>
                      <a:pt x="274" y="145"/>
                      <a:pt x="273" y="147"/>
                      <a:pt x="273" y="149"/>
                    </a:cubicBezTo>
                    <a:cubicBezTo>
                      <a:pt x="274" y="149"/>
                      <a:pt x="274" y="149"/>
                      <a:pt x="276" y="149"/>
                    </a:cubicBezTo>
                    <a:cubicBezTo>
                      <a:pt x="275" y="150"/>
                      <a:pt x="275" y="151"/>
                      <a:pt x="275" y="152"/>
                    </a:cubicBezTo>
                    <a:cubicBezTo>
                      <a:pt x="272" y="153"/>
                      <a:pt x="272" y="153"/>
                      <a:pt x="271" y="154"/>
                    </a:cubicBezTo>
                    <a:cubicBezTo>
                      <a:pt x="271" y="154"/>
                      <a:pt x="271" y="154"/>
                      <a:pt x="271" y="154"/>
                    </a:cubicBezTo>
                    <a:cubicBezTo>
                      <a:pt x="271" y="155"/>
                      <a:pt x="271" y="156"/>
                      <a:pt x="270" y="156"/>
                    </a:cubicBezTo>
                    <a:cubicBezTo>
                      <a:pt x="270" y="157"/>
                      <a:pt x="269" y="157"/>
                      <a:pt x="269" y="157"/>
                    </a:cubicBezTo>
                    <a:cubicBezTo>
                      <a:pt x="269" y="158"/>
                      <a:pt x="269" y="158"/>
                      <a:pt x="269" y="158"/>
                    </a:cubicBezTo>
                    <a:cubicBezTo>
                      <a:pt x="269" y="158"/>
                      <a:pt x="268" y="159"/>
                      <a:pt x="269" y="159"/>
                    </a:cubicBezTo>
                    <a:cubicBezTo>
                      <a:pt x="270" y="160"/>
                      <a:pt x="271" y="160"/>
                      <a:pt x="271" y="160"/>
                    </a:cubicBezTo>
                    <a:cubicBezTo>
                      <a:pt x="273" y="159"/>
                      <a:pt x="274" y="160"/>
                      <a:pt x="274" y="160"/>
                    </a:cubicBezTo>
                    <a:cubicBezTo>
                      <a:pt x="275" y="160"/>
                      <a:pt x="277" y="159"/>
                      <a:pt x="277" y="159"/>
                    </a:cubicBezTo>
                    <a:cubicBezTo>
                      <a:pt x="277" y="159"/>
                      <a:pt x="277" y="159"/>
                      <a:pt x="277" y="158"/>
                    </a:cubicBezTo>
                    <a:cubicBezTo>
                      <a:pt x="278" y="157"/>
                      <a:pt x="278" y="157"/>
                      <a:pt x="278" y="157"/>
                    </a:cubicBezTo>
                    <a:cubicBezTo>
                      <a:pt x="281" y="157"/>
                      <a:pt x="284" y="157"/>
                      <a:pt x="286" y="157"/>
                    </a:cubicBezTo>
                    <a:cubicBezTo>
                      <a:pt x="286" y="157"/>
                      <a:pt x="287" y="156"/>
                      <a:pt x="287" y="156"/>
                    </a:cubicBezTo>
                    <a:cubicBezTo>
                      <a:pt x="287" y="155"/>
                      <a:pt x="286" y="155"/>
                      <a:pt x="286" y="154"/>
                    </a:cubicBezTo>
                    <a:cubicBezTo>
                      <a:pt x="287" y="153"/>
                      <a:pt x="287" y="154"/>
                      <a:pt x="288" y="153"/>
                    </a:cubicBezTo>
                    <a:cubicBezTo>
                      <a:pt x="288" y="152"/>
                      <a:pt x="288" y="152"/>
                      <a:pt x="289" y="150"/>
                    </a:cubicBezTo>
                    <a:cubicBezTo>
                      <a:pt x="289" y="149"/>
                      <a:pt x="290" y="148"/>
                      <a:pt x="290" y="147"/>
                    </a:cubicBezTo>
                    <a:cubicBezTo>
                      <a:pt x="290" y="146"/>
                      <a:pt x="290" y="145"/>
                      <a:pt x="290" y="145"/>
                    </a:cubicBezTo>
                    <a:cubicBezTo>
                      <a:pt x="292" y="145"/>
                      <a:pt x="293" y="144"/>
                      <a:pt x="293" y="143"/>
                    </a:cubicBezTo>
                    <a:moveTo>
                      <a:pt x="544" y="571"/>
                    </a:moveTo>
                    <a:cubicBezTo>
                      <a:pt x="544" y="571"/>
                      <a:pt x="544" y="570"/>
                      <a:pt x="545" y="570"/>
                    </a:cubicBezTo>
                    <a:cubicBezTo>
                      <a:pt x="548" y="559"/>
                      <a:pt x="548" y="559"/>
                      <a:pt x="548" y="559"/>
                    </a:cubicBezTo>
                    <a:cubicBezTo>
                      <a:pt x="547" y="558"/>
                      <a:pt x="547" y="556"/>
                      <a:pt x="543" y="555"/>
                    </a:cubicBezTo>
                    <a:cubicBezTo>
                      <a:pt x="542" y="559"/>
                      <a:pt x="542" y="559"/>
                      <a:pt x="542" y="559"/>
                    </a:cubicBezTo>
                    <a:cubicBezTo>
                      <a:pt x="541" y="560"/>
                      <a:pt x="541" y="560"/>
                      <a:pt x="535" y="564"/>
                    </a:cubicBezTo>
                    <a:cubicBezTo>
                      <a:pt x="535" y="564"/>
                      <a:pt x="533" y="567"/>
                      <a:pt x="533" y="567"/>
                    </a:cubicBezTo>
                    <a:cubicBezTo>
                      <a:pt x="533" y="568"/>
                      <a:pt x="533" y="568"/>
                      <a:pt x="533" y="568"/>
                    </a:cubicBezTo>
                    <a:cubicBezTo>
                      <a:pt x="532" y="569"/>
                      <a:pt x="531" y="568"/>
                      <a:pt x="531" y="569"/>
                    </a:cubicBezTo>
                    <a:cubicBezTo>
                      <a:pt x="530" y="570"/>
                      <a:pt x="530" y="571"/>
                      <a:pt x="528" y="572"/>
                    </a:cubicBezTo>
                    <a:cubicBezTo>
                      <a:pt x="525" y="575"/>
                      <a:pt x="522" y="572"/>
                      <a:pt x="518" y="573"/>
                    </a:cubicBezTo>
                    <a:cubicBezTo>
                      <a:pt x="517" y="574"/>
                      <a:pt x="516" y="574"/>
                      <a:pt x="516" y="575"/>
                    </a:cubicBezTo>
                    <a:cubicBezTo>
                      <a:pt x="515" y="576"/>
                      <a:pt x="515" y="577"/>
                      <a:pt x="514" y="579"/>
                    </a:cubicBezTo>
                    <a:cubicBezTo>
                      <a:pt x="513" y="580"/>
                      <a:pt x="512" y="581"/>
                      <a:pt x="511" y="582"/>
                    </a:cubicBezTo>
                    <a:cubicBezTo>
                      <a:pt x="511" y="582"/>
                      <a:pt x="509" y="588"/>
                      <a:pt x="510" y="589"/>
                    </a:cubicBezTo>
                    <a:cubicBezTo>
                      <a:pt x="510" y="590"/>
                      <a:pt x="510" y="590"/>
                      <a:pt x="510" y="591"/>
                    </a:cubicBezTo>
                    <a:cubicBezTo>
                      <a:pt x="510" y="591"/>
                      <a:pt x="509" y="594"/>
                      <a:pt x="509" y="594"/>
                    </a:cubicBezTo>
                    <a:cubicBezTo>
                      <a:pt x="509" y="595"/>
                      <a:pt x="508" y="595"/>
                      <a:pt x="508" y="594"/>
                    </a:cubicBezTo>
                    <a:cubicBezTo>
                      <a:pt x="507" y="594"/>
                      <a:pt x="507" y="594"/>
                      <a:pt x="504" y="597"/>
                    </a:cubicBezTo>
                    <a:cubicBezTo>
                      <a:pt x="503" y="599"/>
                      <a:pt x="503" y="601"/>
                      <a:pt x="501" y="603"/>
                    </a:cubicBezTo>
                    <a:cubicBezTo>
                      <a:pt x="501" y="603"/>
                      <a:pt x="501" y="603"/>
                      <a:pt x="500" y="604"/>
                    </a:cubicBezTo>
                    <a:cubicBezTo>
                      <a:pt x="500" y="604"/>
                      <a:pt x="500" y="604"/>
                      <a:pt x="500" y="605"/>
                    </a:cubicBezTo>
                    <a:cubicBezTo>
                      <a:pt x="500" y="606"/>
                      <a:pt x="500" y="608"/>
                      <a:pt x="500" y="609"/>
                    </a:cubicBezTo>
                    <a:cubicBezTo>
                      <a:pt x="499" y="610"/>
                      <a:pt x="499" y="610"/>
                      <a:pt x="499" y="611"/>
                    </a:cubicBezTo>
                    <a:cubicBezTo>
                      <a:pt x="498" y="614"/>
                      <a:pt x="498" y="614"/>
                      <a:pt x="497" y="616"/>
                    </a:cubicBezTo>
                    <a:cubicBezTo>
                      <a:pt x="499" y="617"/>
                      <a:pt x="501" y="616"/>
                      <a:pt x="503" y="616"/>
                    </a:cubicBezTo>
                    <a:cubicBezTo>
                      <a:pt x="503" y="617"/>
                      <a:pt x="503" y="617"/>
                      <a:pt x="503" y="618"/>
                    </a:cubicBezTo>
                    <a:cubicBezTo>
                      <a:pt x="505" y="619"/>
                      <a:pt x="510" y="620"/>
                      <a:pt x="515" y="615"/>
                    </a:cubicBezTo>
                    <a:cubicBezTo>
                      <a:pt x="517" y="612"/>
                      <a:pt x="517" y="609"/>
                      <a:pt x="519" y="606"/>
                    </a:cubicBezTo>
                    <a:cubicBezTo>
                      <a:pt x="521" y="604"/>
                      <a:pt x="523" y="603"/>
                      <a:pt x="524" y="601"/>
                    </a:cubicBezTo>
                    <a:cubicBezTo>
                      <a:pt x="526" y="599"/>
                      <a:pt x="526" y="596"/>
                      <a:pt x="528" y="593"/>
                    </a:cubicBezTo>
                    <a:cubicBezTo>
                      <a:pt x="529" y="592"/>
                      <a:pt x="531" y="592"/>
                      <a:pt x="532" y="591"/>
                    </a:cubicBezTo>
                    <a:cubicBezTo>
                      <a:pt x="533" y="590"/>
                      <a:pt x="534" y="591"/>
                      <a:pt x="535" y="590"/>
                    </a:cubicBezTo>
                    <a:cubicBezTo>
                      <a:pt x="536" y="588"/>
                      <a:pt x="535" y="585"/>
                      <a:pt x="536" y="583"/>
                    </a:cubicBezTo>
                    <a:cubicBezTo>
                      <a:pt x="537" y="582"/>
                      <a:pt x="539" y="581"/>
                      <a:pt x="539" y="579"/>
                    </a:cubicBezTo>
                    <a:cubicBezTo>
                      <a:pt x="539" y="579"/>
                      <a:pt x="540" y="578"/>
                      <a:pt x="540" y="577"/>
                    </a:cubicBezTo>
                    <a:cubicBezTo>
                      <a:pt x="540" y="577"/>
                      <a:pt x="540" y="576"/>
                      <a:pt x="540" y="575"/>
                    </a:cubicBezTo>
                    <a:cubicBezTo>
                      <a:pt x="540" y="575"/>
                      <a:pt x="541" y="575"/>
                      <a:pt x="541" y="574"/>
                    </a:cubicBezTo>
                    <a:cubicBezTo>
                      <a:pt x="541" y="573"/>
                      <a:pt x="543" y="572"/>
                      <a:pt x="544" y="571"/>
                    </a:cubicBezTo>
                    <a:moveTo>
                      <a:pt x="577" y="426"/>
                    </a:moveTo>
                    <a:cubicBezTo>
                      <a:pt x="577" y="425"/>
                      <a:pt x="577" y="423"/>
                      <a:pt x="575" y="421"/>
                    </a:cubicBezTo>
                    <a:cubicBezTo>
                      <a:pt x="568" y="420"/>
                      <a:pt x="563" y="428"/>
                      <a:pt x="556" y="426"/>
                    </a:cubicBezTo>
                    <a:cubicBezTo>
                      <a:pt x="555" y="426"/>
                      <a:pt x="554" y="426"/>
                      <a:pt x="552" y="426"/>
                    </a:cubicBezTo>
                    <a:cubicBezTo>
                      <a:pt x="546" y="427"/>
                      <a:pt x="544" y="426"/>
                      <a:pt x="541" y="425"/>
                    </a:cubicBezTo>
                    <a:cubicBezTo>
                      <a:pt x="539" y="419"/>
                      <a:pt x="539" y="419"/>
                      <a:pt x="539" y="417"/>
                    </a:cubicBezTo>
                    <a:cubicBezTo>
                      <a:pt x="538" y="417"/>
                      <a:pt x="537" y="416"/>
                      <a:pt x="537" y="416"/>
                    </a:cubicBezTo>
                    <a:cubicBezTo>
                      <a:pt x="536" y="414"/>
                      <a:pt x="536" y="412"/>
                      <a:pt x="536" y="411"/>
                    </a:cubicBezTo>
                    <a:cubicBezTo>
                      <a:pt x="519" y="396"/>
                      <a:pt x="504" y="384"/>
                      <a:pt x="507" y="371"/>
                    </a:cubicBezTo>
                    <a:cubicBezTo>
                      <a:pt x="507" y="371"/>
                      <a:pt x="507" y="370"/>
                      <a:pt x="507" y="367"/>
                    </a:cubicBezTo>
                    <a:cubicBezTo>
                      <a:pt x="507" y="365"/>
                      <a:pt x="507" y="364"/>
                      <a:pt x="506" y="362"/>
                    </a:cubicBezTo>
                    <a:cubicBezTo>
                      <a:pt x="506" y="362"/>
                      <a:pt x="477" y="309"/>
                      <a:pt x="477" y="300"/>
                    </a:cubicBezTo>
                    <a:cubicBezTo>
                      <a:pt x="474" y="297"/>
                      <a:pt x="470" y="297"/>
                      <a:pt x="468" y="295"/>
                    </a:cubicBezTo>
                    <a:cubicBezTo>
                      <a:pt x="467" y="295"/>
                      <a:pt x="467" y="295"/>
                      <a:pt x="465" y="295"/>
                    </a:cubicBezTo>
                    <a:cubicBezTo>
                      <a:pt x="464" y="295"/>
                      <a:pt x="462" y="296"/>
                      <a:pt x="461" y="297"/>
                    </a:cubicBezTo>
                    <a:cubicBezTo>
                      <a:pt x="460" y="297"/>
                      <a:pt x="460" y="297"/>
                      <a:pt x="460" y="297"/>
                    </a:cubicBezTo>
                    <a:cubicBezTo>
                      <a:pt x="443" y="293"/>
                      <a:pt x="427" y="284"/>
                      <a:pt x="410" y="284"/>
                    </a:cubicBezTo>
                    <a:cubicBezTo>
                      <a:pt x="409" y="297"/>
                      <a:pt x="409" y="297"/>
                      <a:pt x="408" y="299"/>
                    </a:cubicBezTo>
                    <a:cubicBezTo>
                      <a:pt x="408" y="299"/>
                      <a:pt x="407" y="299"/>
                      <a:pt x="406" y="299"/>
                    </a:cubicBezTo>
                    <a:cubicBezTo>
                      <a:pt x="405" y="299"/>
                      <a:pt x="405" y="299"/>
                      <a:pt x="403" y="299"/>
                    </a:cubicBezTo>
                    <a:cubicBezTo>
                      <a:pt x="399" y="298"/>
                      <a:pt x="397" y="294"/>
                      <a:pt x="394" y="293"/>
                    </a:cubicBezTo>
                    <a:cubicBezTo>
                      <a:pt x="390" y="293"/>
                      <a:pt x="386" y="293"/>
                      <a:pt x="381" y="291"/>
                    </a:cubicBezTo>
                    <a:cubicBezTo>
                      <a:pt x="379" y="283"/>
                      <a:pt x="367" y="283"/>
                      <a:pt x="367" y="283"/>
                    </a:cubicBezTo>
                    <a:cubicBezTo>
                      <a:pt x="361" y="283"/>
                      <a:pt x="361" y="283"/>
                      <a:pt x="354" y="261"/>
                    </a:cubicBezTo>
                    <a:cubicBezTo>
                      <a:pt x="355" y="260"/>
                      <a:pt x="355" y="260"/>
                      <a:pt x="360" y="258"/>
                    </a:cubicBezTo>
                    <a:cubicBezTo>
                      <a:pt x="360" y="258"/>
                      <a:pt x="359" y="257"/>
                      <a:pt x="359" y="256"/>
                    </a:cubicBezTo>
                    <a:cubicBezTo>
                      <a:pt x="357" y="255"/>
                      <a:pt x="355" y="254"/>
                      <a:pt x="353" y="254"/>
                    </a:cubicBezTo>
                    <a:cubicBezTo>
                      <a:pt x="337" y="254"/>
                      <a:pt x="337" y="254"/>
                      <a:pt x="329" y="258"/>
                    </a:cubicBezTo>
                    <a:cubicBezTo>
                      <a:pt x="325" y="255"/>
                      <a:pt x="318" y="249"/>
                      <a:pt x="310" y="257"/>
                    </a:cubicBezTo>
                    <a:cubicBezTo>
                      <a:pt x="306" y="257"/>
                      <a:pt x="303" y="257"/>
                      <a:pt x="299" y="257"/>
                    </a:cubicBezTo>
                    <a:cubicBezTo>
                      <a:pt x="299" y="258"/>
                      <a:pt x="299" y="258"/>
                      <a:pt x="285" y="264"/>
                    </a:cubicBezTo>
                    <a:cubicBezTo>
                      <a:pt x="285" y="264"/>
                      <a:pt x="285" y="264"/>
                      <a:pt x="284" y="264"/>
                    </a:cubicBezTo>
                    <a:cubicBezTo>
                      <a:pt x="279" y="263"/>
                      <a:pt x="274" y="265"/>
                      <a:pt x="270" y="261"/>
                    </a:cubicBezTo>
                    <a:cubicBezTo>
                      <a:pt x="270" y="261"/>
                      <a:pt x="268" y="260"/>
                      <a:pt x="268" y="260"/>
                    </a:cubicBezTo>
                    <a:cubicBezTo>
                      <a:pt x="266" y="263"/>
                      <a:pt x="265" y="269"/>
                      <a:pt x="265" y="269"/>
                    </a:cubicBezTo>
                    <a:cubicBezTo>
                      <a:pt x="263" y="270"/>
                      <a:pt x="262" y="271"/>
                      <a:pt x="257" y="270"/>
                    </a:cubicBezTo>
                    <a:cubicBezTo>
                      <a:pt x="256" y="273"/>
                      <a:pt x="256" y="276"/>
                      <a:pt x="255" y="280"/>
                    </a:cubicBezTo>
                    <a:cubicBezTo>
                      <a:pt x="253" y="280"/>
                      <a:pt x="250" y="279"/>
                      <a:pt x="247" y="281"/>
                    </a:cubicBezTo>
                    <a:cubicBezTo>
                      <a:pt x="246" y="286"/>
                      <a:pt x="244" y="291"/>
                      <a:pt x="243" y="297"/>
                    </a:cubicBezTo>
                    <a:cubicBezTo>
                      <a:pt x="243" y="298"/>
                      <a:pt x="243" y="299"/>
                      <a:pt x="243" y="301"/>
                    </a:cubicBezTo>
                    <a:cubicBezTo>
                      <a:pt x="240" y="301"/>
                      <a:pt x="238" y="301"/>
                      <a:pt x="236" y="301"/>
                    </a:cubicBezTo>
                    <a:cubicBezTo>
                      <a:pt x="235" y="307"/>
                      <a:pt x="227" y="311"/>
                      <a:pt x="224" y="311"/>
                    </a:cubicBezTo>
                    <a:cubicBezTo>
                      <a:pt x="220" y="319"/>
                      <a:pt x="213" y="326"/>
                      <a:pt x="211" y="334"/>
                    </a:cubicBezTo>
                    <a:cubicBezTo>
                      <a:pt x="210" y="334"/>
                      <a:pt x="210" y="334"/>
                      <a:pt x="209" y="334"/>
                    </a:cubicBezTo>
                    <a:cubicBezTo>
                      <a:pt x="209" y="334"/>
                      <a:pt x="209" y="334"/>
                      <a:pt x="207" y="335"/>
                    </a:cubicBezTo>
                    <a:cubicBezTo>
                      <a:pt x="207" y="335"/>
                      <a:pt x="206" y="335"/>
                      <a:pt x="205" y="335"/>
                    </a:cubicBezTo>
                    <a:cubicBezTo>
                      <a:pt x="204" y="348"/>
                      <a:pt x="204" y="349"/>
                      <a:pt x="198" y="351"/>
                    </a:cubicBezTo>
                    <a:cubicBezTo>
                      <a:pt x="198" y="351"/>
                      <a:pt x="198" y="352"/>
                      <a:pt x="197" y="353"/>
                    </a:cubicBezTo>
                    <a:cubicBezTo>
                      <a:pt x="197" y="354"/>
                      <a:pt x="197" y="356"/>
                      <a:pt x="198" y="357"/>
                    </a:cubicBezTo>
                    <a:cubicBezTo>
                      <a:pt x="206" y="359"/>
                      <a:pt x="206" y="359"/>
                      <a:pt x="207" y="361"/>
                    </a:cubicBezTo>
                    <a:cubicBezTo>
                      <a:pt x="204" y="366"/>
                      <a:pt x="204" y="366"/>
                      <a:pt x="204" y="381"/>
                    </a:cubicBezTo>
                    <a:cubicBezTo>
                      <a:pt x="204" y="382"/>
                      <a:pt x="204" y="383"/>
                      <a:pt x="204" y="386"/>
                    </a:cubicBezTo>
                    <a:cubicBezTo>
                      <a:pt x="204" y="386"/>
                      <a:pt x="204" y="386"/>
                      <a:pt x="200" y="390"/>
                    </a:cubicBezTo>
                    <a:cubicBezTo>
                      <a:pt x="200" y="393"/>
                      <a:pt x="201" y="396"/>
                      <a:pt x="202" y="399"/>
                    </a:cubicBezTo>
                    <a:cubicBezTo>
                      <a:pt x="202" y="402"/>
                      <a:pt x="202" y="402"/>
                      <a:pt x="202" y="402"/>
                    </a:cubicBezTo>
                    <a:cubicBezTo>
                      <a:pt x="202" y="413"/>
                      <a:pt x="220" y="423"/>
                      <a:pt x="220" y="424"/>
                    </a:cubicBezTo>
                    <a:cubicBezTo>
                      <a:pt x="220" y="430"/>
                      <a:pt x="220" y="435"/>
                      <a:pt x="234" y="438"/>
                    </a:cubicBezTo>
                    <a:cubicBezTo>
                      <a:pt x="235" y="441"/>
                      <a:pt x="235" y="441"/>
                      <a:pt x="235" y="445"/>
                    </a:cubicBezTo>
                    <a:cubicBezTo>
                      <a:pt x="247" y="456"/>
                      <a:pt x="255" y="455"/>
                      <a:pt x="255" y="455"/>
                    </a:cubicBezTo>
                    <a:cubicBezTo>
                      <a:pt x="255" y="454"/>
                      <a:pt x="256" y="452"/>
                      <a:pt x="257" y="451"/>
                    </a:cubicBezTo>
                    <a:cubicBezTo>
                      <a:pt x="260" y="450"/>
                      <a:pt x="262" y="451"/>
                      <a:pt x="265" y="451"/>
                    </a:cubicBezTo>
                    <a:cubicBezTo>
                      <a:pt x="266" y="451"/>
                      <a:pt x="266" y="451"/>
                      <a:pt x="268" y="451"/>
                    </a:cubicBezTo>
                    <a:cubicBezTo>
                      <a:pt x="270" y="451"/>
                      <a:pt x="273" y="451"/>
                      <a:pt x="275" y="451"/>
                    </a:cubicBezTo>
                    <a:cubicBezTo>
                      <a:pt x="277" y="456"/>
                      <a:pt x="281" y="455"/>
                      <a:pt x="290" y="453"/>
                    </a:cubicBezTo>
                    <a:cubicBezTo>
                      <a:pt x="293" y="447"/>
                      <a:pt x="295" y="447"/>
                      <a:pt x="305" y="449"/>
                    </a:cubicBezTo>
                    <a:cubicBezTo>
                      <a:pt x="305" y="449"/>
                      <a:pt x="306" y="449"/>
                      <a:pt x="306" y="449"/>
                    </a:cubicBezTo>
                    <a:cubicBezTo>
                      <a:pt x="312" y="443"/>
                      <a:pt x="317" y="446"/>
                      <a:pt x="319" y="446"/>
                    </a:cubicBezTo>
                    <a:cubicBezTo>
                      <a:pt x="321" y="456"/>
                      <a:pt x="323" y="457"/>
                      <a:pt x="327" y="458"/>
                    </a:cubicBezTo>
                    <a:cubicBezTo>
                      <a:pt x="334" y="458"/>
                      <a:pt x="341" y="458"/>
                      <a:pt x="347" y="459"/>
                    </a:cubicBezTo>
                    <a:cubicBezTo>
                      <a:pt x="347" y="461"/>
                      <a:pt x="347" y="463"/>
                      <a:pt x="347" y="467"/>
                    </a:cubicBezTo>
                    <a:cubicBezTo>
                      <a:pt x="347" y="467"/>
                      <a:pt x="345" y="485"/>
                      <a:pt x="343" y="489"/>
                    </a:cubicBezTo>
                    <a:cubicBezTo>
                      <a:pt x="342" y="489"/>
                      <a:pt x="341" y="489"/>
                      <a:pt x="341" y="489"/>
                    </a:cubicBezTo>
                    <a:cubicBezTo>
                      <a:pt x="340" y="490"/>
                      <a:pt x="340" y="491"/>
                      <a:pt x="340" y="491"/>
                    </a:cubicBezTo>
                    <a:cubicBezTo>
                      <a:pt x="355" y="500"/>
                      <a:pt x="356" y="518"/>
                      <a:pt x="365" y="531"/>
                    </a:cubicBezTo>
                    <a:cubicBezTo>
                      <a:pt x="364" y="532"/>
                      <a:pt x="364" y="533"/>
                      <a:pt x="364" y="533"/>
                    </a:cubicBezTo>
                    <a:cubicBezTo>
                      <a:pt x="364" y="534"/>
                      <a:pt x="364" y="535"/>
                      <a:pt x="364" y="536"/>
                    </a:cubicBezTo>
                    <a:cubicBezTo>
                      <a:pt x="364" y="540"/>
                      <a:pt x="365" y="540"/>
                      <a:pt x="367" y="541"/>
                    </a:cubicBezTo>
                    <a:cubicBezTo>
                      <a:pt x="367" y="553"/>
                      <a:pt x="357" y="562"/>
                      <a:pt x="356" y="574"/>
                    </a:cubicBezTo>
                    <a:cubicBezTo>
                      <a:pt x="356" y="580"/>
                      <a:pt x="357" y="580"/>
                      <a:pt x="361" y="583"/>
                    </a:cubicBezTo>
                    <a:cubicBezTo>
                      <a:pt x="361" y="589"/>
                      <a:pt x="361" y="591"/>
                      <a:pt x="366" y="594"/>
                    </a:cubicBezTo>
                    <a:cubicBezTo>
                      <a:pt x="368" y="603"/>
                      <a:pt x="368" y="603"/>
                      <a:pt x="370" y="604"/>
                    </a:cubicBezTo>
                    <a:cubicBezTo>
                      <a:pt x="370" y="607"/>
                      <a:pt x="369" y="610"/>
                      <a:pt x="369" y="613"/>
                    </a:cubicBezTo>
                    <a:cubicBezTo>
                      <a:pt x="369" y="614"/>
                      <a:pt x="375" y="632"/>
                      <a:pt x="382" y="639"/>
                    </a:cubicBezTo>
                    <a:cubicBezTo>
                      <a:pt x="381" y="642"/>
                      <a:pt x="381" y="642"/>
                      <a:pt x="383" y="645"/>
                    </a:cubicBezTo>
                    <a:cubicBezTo>
                      <a:pt x="383" y="646"/>
                      <a:pt x="383" y="646"/>
                      <a:pt x="383" y="647"/>
                    </a:cubicBezTo>
                    <a:cubicBezTo>
                      <a:pt x="382" y="648"/>
                      <a:pt x="380" y="649"/>
                      <a:pt x="380" y="650"/>
                    </a:cubicBezTo>
                    <a:cubicBezTo>
                      <a:pt x="380" y="650"/>
                      <a:pt x="381" y="651"/>
                      <a:pt x="381" y="651"/>
                    </a:cubicBezTo>
                    <a:cubicBezTo>
                      <a:pt x="382" y="651"/>
                      <a:pt x="383" y="651"/>
                      <a:pt x="383" y="651"/>
                    </a:cubicBezTo>
                    <a:cubicBezTo>
                      <a:pt x="383" y="654"/>
                      <a:pt x="383" y="654"/>
                      <a:pt x="386" y="656"/>
                    </a:cubicBezTo>
                    <a:cubicBezTo>
                      <a:pt x="389" y="656"/>
                      <a:pt x="391" y="656"/>
                      <a:pt x="394" y="656"/>
                    </a:cubicBezTo>
                    <a:cubicBezTo>
                      <a:pt x="398" y="655"/>
                      <a:pt x="398" y="655"/>
                      <a:pt x="401" y="654"/>
                    </a:cubicBezTo>
                    <a:cubicBezTo>
                      <a:pt x="404" y="654"/>
                      <a:pt x="408" y="654"/>
                      <a:pt x="412" y="653"/>
                    </a:cubicBezTo>
                    <a:cubicBezTo>
                      <a:pt x="413" y="653"/>
                      <a:pt x="413" y="652"/>
                      <a:pt x="413" y="651"/>
                    </a:cubicBezTo>
                    <a:cubicBezTo>
                      <a:pt x="422" y="650"/>
                      <a:pt x="422" y="650"/>
                      <a:pt x="424" y="647"/>
                    </a:cubicBezTo>
                    <a:cubicBezTo>
                      <a:pt x="424" y="647"/>
                      <a:pt x="451" y="634"/>
                      <a:pt x="448" y="620"/>
                    </a:cubicBezTo>
                    <a:cubicBezTo>
                      <a:pt x="448" y="619"/>
                      <a:pt x="460" y="612"/>
                      <a:pt x="465" y="610"/>
                    </a:cubicBezTo>
                    <a:cubicBezTo>
                      <a:pt x="466" y="606"/>
                      <a:pt x="466" y="606"/>
                      <a:pt x="464" y="592"/>
                    </a:cubicBezTo>
                    <a:cubicBezTo>
                      <a:pt x="476" y="582"/>
                      <a:pt x="492" y="578"/>
                      <a:pt x="500" y="564"/>
                    </a:cubicBezTo>
                    <a:cubicBezTo>
                      <a:pt x="500" y="563"/>
                      <a:pt x="501" y="562"/>
                      <a:pt x="501" y="560"/>
                    </a:cubicBezTo>
                    <a:cubicBezTo>
                      <a:pt x="502" y="558"/>
                      <a:pt x="502" y="557"/>
                      <a:pt x="501" y="555"/>
                    </a:cubicBezTo>
                    <a:cubicBezTo>
                      <a:pt x="502" y="551"/>
                      <a:pt x="503" y="547"/>
                      <a:pt x="503" y="542"/>
                    </a:cubicBezTo>
                    <a:cubicBezTo>
                      <a:pt x="499" y="535"/>
                      <a:pt x="505" y="528"/>
                      <a:pt x="502" y="521"/>
                    </a:cubicBezTo>
                    <a:cubicBezTo>
                      <a:pt x="502" y="519"/>
                      <a:pt x="502" y="519"/>
                      <a:pt x="502" y="519"/>
                    </a:cubicBezTo>
                    <a:cubicBezTo>
                      <a:pt x="515" y="479"/>
                      <a:pt x="568" y="470"/>
                      <a:pt x="577" y="426"/>
                    </a:cubicBezTo>
                    <a:moveTo>
                      <a:pt x="133" y="516"/>
                    </a:moveTo>
                    <a:cubicBezTo>
                      <a:pt x="132" y="514"/>
                      <a:pt x="129" y="503"/>
                      <a:pt x="124" y="501"/>
                    </a:cubicBezTo>
                    <a:cubicBezTo>
                      <a:pt x="123" y="501"/>
                      <a:pt x="122" y="501"/>
                      <a:pt x="120" y="501"/>
                    </a:cubicBezTo>
                    <a:cubicBezTo>
                      <a:pt x="114" y="498"/>
                      <a:pt x="113" y="486"/>
                      <a:pt x="105" y="490"/>
                    </a:cubicBezTo>
                    <a:cubicBezTo>
                      <a:pt x="103" y="490"/>
                      <a:pt x="101" y="490"/>
                      <a:pt x="99" y="489"/>
                    </a:cubicBezTo>
                    <a:cubicBezTo>
                      <a:pt x="96" y="486"/>
                      <a:pt x="96" y="486"/>
                      <a:pt x="93" y="486"/>
                    </a:cubicBezTo>
                    <a:cubicBezTo>
                      <a:pt x="93" y="487"/>
                      <a:pt x="93" y="489"/>
                      <a:pt x="93" y="490"/>
                    </a:cubicBezTo>
                    <a:cubicBezTo>
                      <a:pt x="89" y="489"/>
                      <a:pt x="89" y="488"/>
                      <a:pt x="89" y="486"/>
                    </a:cubicBezTo>
                    <a:cubicBezTo>
                      <a:pt x="89" y="486"/>
                      <a:pt x="90" y="485"/>
                      <a:pt x="90" y="485"/>
                    </a:cubicBezTo>
                    <a:cubicBezTo>
                      <a:pt x="83" y="478"/>
                      <a:pt x="82" y="478"/>
                      <a:pt x="80" y="478"/>
                    </a:cubicBezTo>
                    <a:cubicBezTo>
                      <a:pt x="80" y="478"/>
                      <a:pt x="80" y="478"/>
                      <a:pt x="79" y="477"/>
                    </a:cubicBezTo>
                    <a:cubicBezTo>
                      <a:pt x="77" y="475"/>
                      <a:pt x="77" y="475"/>
                      <a:pt x="74" y="476"/>
                    </a:cubicBezTo>
                    <a:cubicBezTo>
                      <a:pt x="75" y="477"/>
                      <a:pt x="75" y="479"/>
                      <a:pt x="76" y="481"/>
                    </a:cubicBezTo>
                    <a:cubicBezTo>
                      <a:pt x="75" y="481"/>
                      <a:pt x="74" y="481"/>
                      <a:pt x="73" y="481"/>
                    </a:cubicBezTo>
                    <a:cubicBezTo>
                      <a:pt x="73" y="480"/>
                      <a:pt x="73" y="479"/>
                      <a:pt x="72" y="478"/>
                    </a:cubicBezTo>
                    <a:cubicBezTo>
                      <a:pt x="72" y="477"/>
                      <a:pt x="73" y="476"/>
                      <a:pt x="73" y="475"/>
                    </a:cubicBezTo>
                    <a:cubicBezTo>
                      <a:pt x="73" y="475"/>
                      <a:pt x="73" y="474"/>
                      <a:pt x="73" y="474"/>
                    </a:cubicBezTo>
                    <a:cubicBezTo>
                      <a:pt x="73" y="472"/>
                      <a:pt x="73" y="472"/>
                      <a:pt x="68" y="470"/>
                    </a:cubicBezTo>
                    <a:cubicBezTo>
                      <a:pt x="68" y="470"/>
                      <a:pt x="68" y="470"/>
                      <a:pt x="68" y="470"/>
                    </a:cubicBezTo>
                    <a:cubicBezTo>
                      <a:pt x="68" y="470"/>
                      <a:pt x="67" y="470"/>
                      <a:pt x="66" y="470"/>
                    </a:cubicBezTo>
                    <a:cubicBezTo>
                      <a:pt x="67" y="474"/>
                      <a:pt x="67" y="474"/>
                      <a:pt x="67" y="475"/>
                    </a:cubicBezTo>
                    <a:cubicBezTo>
                      <a:pt x="66" y="475"/>
                      <a:pt x="65" y="475"/>
                      <a:pt x="65" y="475"/>
                    </a:cubicBezTo>
                    <a:cubicBezTo>
                      <a:pt x="65" y="474"/>
                      <a:pt x="64" y="473"/>
                      <a:pt x="64" y="472"/>
                    </a:cubicBezTo>
                    <a:cubicBezTo>
                      <a:pt x="65" y="471"/>
                      <a:pt x="66" y="470"/>
                      <a:pt x="66" y="469"/>
                    </a:cubicBezTo>
                    <a:cubicBezTo>
                      <a:pt x="65" y="461"/>
                      <a:pt x="65" y="461"/>
                      <a:pt x="64" y="459"/>
                    </a:cubicBezTo>
                    <a:cubicBezTo>
                      <a:pt x="64" y="459"/>
                      <a:pt x="63" y="459"/>
                      <a:pt x="62" y="459"/>
                    </a:cubicBezTo>
                    <a:cubicBezTo>
                      <a:pt x="62" y="457"/>
                      <a:pt x="62" y="454"/>
                      <a:pt x="61" y="451"/>
                    </a:cubicBezTo>
                    <a:cubicBezTo>
                      <a:pt x="59" y="446"/>
                      <a:pt x="55" y="442"/>
                      <a:pt x="52" y="437"/>
                    </a:cubicBezTo>
                    <a:cubicBezTo>
                      <a:pt x="51" y="437"/>
                      <a:pt x="50" y="436"/>
                      <a:pt x="49" y="436"/>
                    </a:cubicBezTo>
                    <a:cubicBezTo>
                      <a:pt x="49" y="435"/>
                      <a:pt x="48" y="435"/>
                      <a:pt x="48" y="434"/>
                    </a:cubicBezTo>
                    <a:cubicBezTo>
                      <a:pt x="47" y="435"/>
                      <a:pt x="45" y="435"/>
                      <a:pt x="45" y="435"/>
                    </a:cubicBezTo>
                    <a:cubicBezTo>
                      <a:pt x="44" y="435"/>
                      <a:pt x="44" y="435"/>
                      <a:pt x="44" y="435"/>
                    </a:cubicBezTo>
                    <a:cubicBezTo>
                      <a:pt x="44" y="435"/>
                      <a:pt x="34" y="422"/>
                      <a:pt x="32" y="419"/>
                    </a:cubicBezTo>
                    <a:cubicBezTo>
                      <a:pt x="32" y="419"/>
                      <a:pt x="32" y="418"/>
                      <a:pt x="31" y="417"/>
                    </a:cubicBezTo>
                    <a:cubicBezTo>
                      <a:pt x="30" y="415"/>
                      <a:pt x="30" y="415"/>
                      <a:pt x="30" y="412"/>
                    </a:cubicBezTo>
                    <a:cubicBezTo>
                      <a:pt x="30" y="412"/>
                      <a:pt x="30" y="412"/>
                      <a:pt x="29" y="412"/>
                    </a:cubicBezTo>
                    <a:cubicBezTo>
                      <a:pt x="29" y="412"/>
                      <a:pt x="28" y="413"/>
                      <a:pt x="28" y="413"/>
                    </a:cubicBezTo>
                    <a:cubicBezTo>
                      <a:pt x="27" y="412"/>
                      <a:pt x="27" y="412"/>
                      <a:pt x="26" y="408"/>
                    </a:cubicBezTo>
                    <a:cubicBezTo>
                      <a:pt x="26" y="408"/>
                      <a:pt x="27" y="407"/>
                      <a:pt x="27" y="407"/>
                    </a:cubicBezTo>
                    <a:cubicBezTo>
                      <a:pt x="26" y="406"/>
                      <a:pt x="26" y="405"/>
                      <a:pt x="25" y="404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4" y="406"/>
                      <a:pt x="24" y="406"/>
                      <a:pt x="24" y="406"/>
                    </a:cubicBezTo>
                    <a:cubicBezTo>
                      <a:pt x="23" y="405"/>
                      <a:pt x="22" y="405"/>
                      <a:pt x="22" y="405"/>
                    </a:cubicBezTo>
                    <a:cubicBezTo>
                      <a:pt x="22" y="406"/>
                      <a:pt x="22" y="407"/>
                      <a:pt x="22" y="409"/>
                    </a:cubicBezTo>
                    <a:cubicBezTo>
                      <a:pt x="21" y="409"/>
                      <a:pt x="21" y="409"/>
                      <a:pt x="21" y="410"/>
                    </a:cubicBezTo>
                    <a:cubicBezTo>
                      <a:pt x="20" y="406"/>
                      <a:pt x="20" y="406"/>
                      <a:pt x="18" y="405"/>
                    </a:cubicBezTo>
                    <a:cubicBezTo>
                      <a:pt x="18" y="405"/>
                      <a:pt x="17" y="405"/>
                      <a:pt x="16" y="405"/>
                    </a:cubicBezTo>
                    <a:cubicBezTo>
                      <a:pt x="16" y="404"/>
                      <a:pt x="15" y="404"/>
                      <a:pt x="15" y="403"/>
                    </a:cubicBezTo>
                    <a:cubicBezTo>
                      <a:pt x="15" y="402"/>
                      <a:pt x="15" y="401"/>
                      <a:pt x="14" y="399"/>
                    </a:cubicBezTo>
                    <a:cubicBezTo>
                      <a:pt x="13" y="398"/>
                      <a:pt x="12" y="397"/>
                      <a:pt x="12" y="396"/>
                    </a:cubicBezTo>
                    <a:cubicBezTo>
                      <a:pt x="12" y="396"/>
                      <a:pt x="12" y="409"/>
                      <a:pt x="11" y="413"/>
                    </a:cubicBezTo>
                    <a:cubicBezTo>
                      <a:pt x="9" y="402"/>
                      <a:pt x="10" y="396"/>
                      <a:pt x="10" y="393"/>
                    </a:cubicBezTo>
                    <a:cubicBezTo>
                      <a:pt x="10" y="392"/>
                      <a:pt x="10" y="392"/>
                      <a:pt x="10" y="392"/>
                    </a:cubicBezTo>
                    <a:cubicBezTo>
                      <a:pt x="10" y="392"/>
                      <a:pt x="10" y="392"/>
                      <a:pt x="9" y="392"/>
                    </a:cubicBezTo>
                    <a:cubicBezTo>
                      <a:pt x="9" y="394"/>
                      <a:pt x="9" y="394"/>
                      <a:pt x="9" y="397"/>
                    </a:cubicBezTo>
                    <a:cubicBezTo>
                      <a:pt x="8" y="397"/>
                      <a:pt x="8" y="397"/>
                      <a:pt x="7" y="398"/>
                    </a:cubicBezTo>
                    <a:cubicBezTo>
                      <a:pt x="7" y="399"/>
                      <a:pt x="6" y="401"/>
                      <a:pt x="6" y="401"/>
                    </a:cubicBezTo>
                    <a:cubicBezTo>
                      <a:pt x="6" y="404"/>
                      <a:pt x="6" y="406"/>
                      <a:pt x="6" y="410"/>
                    </a:cubicBezTo>
                    <a:cubicBezTo>
                      <a:pt x="2" y="424"/>
                      <a:pt x="12" y="436"/>
                      <a:pt x="10" y="449"/>
                    </a:cubicBezTo>
                    <a:cubicBezTo>
                      <a:pt x="11" y="454"/>
                      <a:pt x="11" y="454"/>
                      <a:pt x="11" y="456"/>
                    </a:cubicBezTo>
                    <a:cubicBezTo>
                      <a:pt x="12" y="461"/>
                      <a:pt x="12" y="461"/>
                      <a:pt x="13" y="465"/>
                    </a:cubicBezTo>
                    <a:cubicBezTo>
                      <a:pt x="13" y="465"/>
                      <a:pt x="13" y="465"/>
                      <a:pt x="13" y="466"/>
                    </a:cubicBezTo>
                    <a:cubicBezTo>
                      <a:pt x="16" y="475"/>
                      <a:pt x="16" y="475"/>
                      <a:pt x="16" y="476"/>
                    </a:cubicBezTo>
                    <a:cubicBezTo>
                      <a:pt x="17" y="477"/>
                      <a:pt x="17" y="478"/>
                      <a:pt x="17" y="479"/>
                    </a:cubicBezTo>
                    <a:cubicBezTo>
                      <a:pt x="17" y="479"/>
                      <a:pt x="18" y="484"/>
                      <a:pt x="21" y="492"/>
                    </a:cubicBezTo>
                    <a:cubicBezTo>
                      <a:pt x="21" y="493"/>
                      <a:pt x="21" y="493"/>
                      <a:pt x="22" y="494"/>
                    </a:cubicBezTo>
                    <a:cubicBezTo>
                      <a:pt x="25" y="502"/>
                      <a:pt x="28" y="509"/>
                      <a:pt x="32" y="517"/>
                    </a:cubicBezTo>
                    <a:cubicBezTo>
                      <a:pt x="32" y="518"/>
                      <a:pt x="32" y="519"/>
                      <a:pt x="33" y="520"/>
                    </a:cubicBezTo>
                    <a:cubicBezTo>
                      <a:pt x="38" y="531"/>
                      <a:pt x="50" y="555"/>
                      <a:pt x="61" y="564"/>
                    </a:cubicBezTo>
                    <a:cubicBezTo>
                      <a:pt x="64" y="567"/>
                      <a:pt x="66" y="571"/>
                      <a:pt x="68" y="575"/>
                    </a:cubicBezTo>
                    <a:cubicBezTo>
                      <a:pt x="69" y="576"/>
                      <a:pt x="70" y="577"/>
                      <a:pt x="70" y="578"/>
                    </a:cubicBezTo>
                    <a:cubicBezTo>
                      <a:pt x="70" y="579"/>
                      <a:pt x="70" y="579"/>
                      <a:pt x="70" y="579"/>
                    </a:cubicBezTo>
                    <a:cubicBezTo>
                      <a:pt x="71" y="579"/>
                      <a:pt x="71" y="579"/>
                      <a:pt x="72" y="580"/>
                    </a:cubicBezTo>
                    <a:cubicBezTo>
                      <a:pt x="72" y="581"/>
                      <a:pt x="72" y="581"/>
                      <a:pt x="73" y="582"/>
                    </a:cubicBezTo>
                    <a:cubicBezTo>
                      <a:pt x="73" y="582"/>
                      <a:pt x="73" y="582"/>
                      <a:pt x="73" y="583"/>
                    </a:cubicBezTo>
                    <a:cubicBezTo>
                      <a:pt x="75" y="586"/>
                      <a:pt x="75" y="586"/>
                      <a:pt x="76" y="587"/>
                    </a:cubicBezTo>
                    <a:cubicBezTo>
                      <a:pt x="76" y="587"/>
                      <a:pt x="76" y="587"/>
                      <a:pt x="76" y="587"/>
                    </a:cubicBezTo>
                    <a:cubicBezTo>
                      <a:pt x="77" y="588"/>
                      <a:pt x="77" y="588"/>
                      <a:pt x="78" y="590"/>
                    </a:cubicBezTo>
                    <a:cubicBezTo>
                      <a:pt x="78" y="590"/>
                      <a:pt x="79" y="591"/>
                      <a:pt x="79" y="591"/>
                    </a:cubicBezTo>
                    <a:cubicBezTo>
                      <a:pt x="79" y="592"/>
                      <a:pt x="79" y="592"/>
                      <a:pt x="79" y="592"/>
                    </a:cubicBezTo>
                    <a:cubicBezTo>
                      <a:pt x="79" y="592"/>
                      <a:pt x="80" y="592"/>
                      <a:pt x="80" y="592"/>
                    </a:cubicBezTo>
                    <a:cubicBezTo>
                      <a:pt x="81" y="594"/>
                      <a:pt x="81" y="595"/>
                      <a:pt x="83" y="597"/>
                    </a:cubicBezTo>
                    <a:cubicBezTo>
                      <a:pt x="83" y="597"/>
                      <a:pt x="84" y="598"/>
                      <a:pt x="84" y="598"/>
                    </a:cubicBezTo>
                    <a:cubicBezTo>
                      <a:pt x="84" y="598"/>
                      <a:pt x="84" y="599"/>
                      <a:pt x="85" y="599"/>
                    </a:cubicBezTo>
                    <a:cubicBezTo>
                      <a:pt x="87" y="602"/>
                      <a:pt x="89" y="606"/>
                      <a:pt x="92" y="609"/>
                    </a:cubicBezTo>
                    <a:cubicBezTo>
                      <a:pt x="92" y="609"/>
                      <a:pt x="100" y="619"/>
                      <a:pt x="102" y="622"/>
                    </a:cubicBezTo>
                    <a:cubicBezTo>
                      <a:pt x="103" y="622"/>
                      <a:pt x="103" y="623"/>
                      <a:pt x="103" y="623"/>
                    </a:cubicBezTo>
                    <a:cubicBezTo>
                      <a:pt x="110" y="630"/>
                      <a:pt x="117" y="637"/>
                      <a:pt x="123" y="644"/>
                    </a:cubicBezTo>
                    <a:cubicBezTo>
                      <a:pt x="124" y="645"/>
                      <a:pt x="124" y="645"/>
                      <a:pt x="126" y="647"/>
                    </a:cubicBezTo>
                    <a:cubicBezTo>
                      <a:pt x="126" y="647"/>
                      <a:pt x="127" y="648"/>
                      <a:pt x="127" y="648"/>
                    </a:cubicBezTo>
                    <a:cubicBezTo>
                      <a:pt x="148" y="666"/>
                      <a:pt x="148" y="666"/>
                      <a:pt x="152" y="669"/>
                    </a:cubicBezTo>
                    <a:cubicBezTo>
                      <a:pt x="156" y="672"/>
                      <a:pt x="160" y="675"/>
                      <a:pt x="165" y="678"/>
                    </a:cubicBezTo>
                    <a:cubicBezTo>
                      <a:pt x="165" y="678"/>
                      <a:pt x="165" y="678"/>
                      <a:pt x="165" y="678"/>
                    </a:cubicBezTo>
                    <a:cubicBezTo>
                      <a:pt x="156" y="672"/>
                      <a:pt x="156" y="672"/>
                      <a:pt x="156" y="672"/>
                    </a:cubicBezTo>
                    <a:cubicBezTo>
                      <a:pt x="157" y="672"/>
                      <a:pt x="157" y="672"/>
                      <a:pt x="157" y="672"/>
                    </a:cubicBezTo>
                    <a:cubicBezTo>
                      <a:pt x="158" y="673"/>
                      <a:pt x="159" y="674"/>
                      <a:pt x="161" y="675"/>
                    </a:cubicBezTo>
                    <a:cubicBezTo>
                      <a:pt x="161" y="675"/>
                      <a:pt x="161" y="676"/>
                      <a:pt x="162" y="676"/>
                    </a:cubicBezTo>
                    <a:cubicBezTo>
                      <a:pt x="163" y="677"/>
                      <a:pt x="165" y="678"/>
                      <a:pt x="167" y="680"/>
                    </a:cubicBezTo>
                    <a:cubicBezTo>
                      <a:pt x="169" y="681"/>
                      <a:pt x="169" y="681"/>
                      <a:pt x="178" y="687"/>
                    </a:cubicBezTo>
                    <a:cubicBezTo>
                      <a:pt x="177" y="686"/>
                      <a:pt x="175" y="685"/>
                      <a:pt x="174" y="685"/>
                    </a:cubicBezTo>
                    <a:cubicBezTo>
                      <a:pt x="174" y="684"/>
                      <a:pt x="174" y="684"/>
                      <a:pt x="173" y="684"/>
                    </a:cubicBezTo>
                    <a:cubicBezTo>
                      <a:pt x="172" y="683"/>
                      <a:pt x="172" y="683"/>
                      <a:pt x="171" y="683"/>
                    </a:cubicBezTo>
                    <a:cubicBezTo>
                      <a:pt x="172" y="683"/>
                      <a:pt x="172" y="683"/>
                      <a:pt x="172" y="683"/>
                    </a:cubicBezTo>
                    <a:cubicBezTo>
                      <a:pt x="173" y="684"/>
                      <a:pt x="174" y="684"/>
                      <a:pt x="175" y="685"/>
                    </a:cubicBezTo>
                    <a:cubicBezTo>
                      <a:pt x="177" y="686"/>
                      <a:pt x="180" y="688"/>
                      <a:pt x="182" y="689"/>
                    </a:cubicBezTo>
                    <a:cubicBezTo>
                      <a:pt x="181" y="689"/>
                      <a:pt x="179" y="688"/>
                      <a:pt x="178" y="687"/>
                    </a:cubicBezTo>
                    <a:cubicBezTo>
                      <a:pt x="179" y="688"/>
                      <a:pt x="180" y="688"/>
                      <a:pt x="181" y="689"/>
                    </a:cubicBezTo>
                    <a:cubicBezTo>
                      <a:pt x="186" y="692"/>
                      <a:pt x="191" y="695"/>
                      <a:pt x="196" y="698"/>
                    </a:cubicBezTo>
                    <a:cubicBezTo>
                      <a:pt x="197" y="698"/>
                      <a:pt x="197" y="698"/>
                      <a:pt x="198" y="699"/>
                    </a:cubicBezTo>
                    <a:cubicBezTo>
                      <a:pt x="199" y="700"/>
                      <a:pt x="201" y="700"/>
                      <a:pt x="202" y="701"/>
                    </a:cubicBezTo>
                    <a:cubicBezTo>
                      <a:pt x="203" y="701"/>
                      <a:pt x="203" y="701"/>
                      <a:pt x="203" y="702"/>
                    </a:cubicBezTo>
                    <a:cubicBezTo>
                      <a:pt x="207" y="703"/>
                      <a:pt x="210" y="705"/>
                      <a:pt x="213" y="706"/>
                    </a:cubicBezTo>
                    <a:cubicBezTo>
                      <a:pt x="214" y="707"/>
                      <a:pt x="214" y="707"/>
                      <a:pt x="214" y="707"/>
                    </a:cubicBezTo>
                    <a:cubicBezTo>
                      <a:pt x="215" y="707"/>
                      <a:pt x="215" y="707"/>
                      <a:pt x="215" y="707"/>
                    </a:cubicBezTo>
                    <a:cubicBezTo>
                      <a:pt x="215" y="708"/>
                      <a:pt x="215" y="708"/>
                      <a:pt x="215" y="708"/>
                    </a:cubicBezTo>
                    <a:cubicBezTo>
                      <a:pt x="219" y="709"/>
                      <a:pt x="219" y="709"/>
                      <a:pt x="220" y="710"/>
                    </a:cubicBezTo>
                    <a:cubicBezTo>
                      <a:pt x="221" y="710"/>
                      <a:pt x="221" y="710"/>
                      <a:pt x="221" y="710"/>
                    </a:cubicBezTo>
                    <a:cubicBezTo>
                      <a:pt x="228" y="713"/>
                      <a:pt x="237" y="717"/>
                      <a:pt x="237" y="717"/>
                    </a:cubicBezTo>
                    <a:cubicBezTo>
                      <a:pt x="237" y="717"/>
                      <a:pt x="238" y="717"/>
                      <a:pt x="238" y="717"/>
                    </a:cubicBezTo>
                    <a:cubicBezTo>
                      <a:pt x="240" y="718"/>
                      <a:pt x="240" y="718"/>
                      <a:pt x="243" y="719"/>
                    </a:cubicBezTo>
                    <a:cubicBezTo>
                      <a:pt x="243" y="719"/>
                      <a:pt x="243" y="719"/>
                      <a:pt x="245" y="719"/>
                    </a:cubicBezTo>
                    <a:cubicBezTo>
                      <a:pt x="245" y="719"/>
                      <a:pt x="245" y="719"/>
                      <a:pt x="245" y="719"/>
                    </a:cubicBezTo>
                    <a:cubicBezTo>
                      <a:pt x="241" y="717"/>
                      <a:pt x="241" y="717"/>
                      <a:pt x="239" y="717"/>
                    </a:cubicBezTo>
                    <a:cubicBezTo>
                      <a:pt x="238" y="717"/>
                      <a:pt x="238" y="716"/>
                      <a:pt x="236" y="716"/>
                    </a:cubicBezTo>
                    <a:cubicBezTo>
                      <a:pt x="236" y="716"/>
                      <a:pt x="230" y="713"/>
                      <a:pt x="227" y="712"/>
                    </a:cubicBezTo>
                    <a:cubicBezTo>
                      <a:pt x="226" y="712"/>
                      <a:pt x="226" y="712"/>
                      <a:pt x="225" y="711"/>
                    </a:cubicBezTo>
                    <a:cubicBezTo>
                      <a:pt x="218" y="708"/>
                      <a:pt x="218" y="708"/>
                      <a:pt x="217" y="707"/>
                    </a:cubicBezTo>
                    <a:cubicBezTo>
                      <a:pt x="217" y="707"/>
                      <a:pt x="216" y="707"/>
                      <a:pt x="215" y="706"/>
                    </a:cubicBezTo>
                    <a:cubicBezTo>
                      <a:pt x="214" y="706"/>
                      <a:pt x="212" y="705"/>
                      <a:pt x="210" y="704"/>
                    </a:cubicBezTo>
                    <a:cubicBezTo>
                      <a:pt x="210" y="704"/>
                      <a:pt x="209" y="704"/>
                      <a:pt x="209" y="703"/>
                    </a:cubicBezTo>
                    <a:cubicBezTo>
                      <a:pt x="209" y="703"/>
                      <a:pt x="209" y="704"/>
                      <a:pt x="208" y="703"/>
                    </a:cubicBezTo>
                    <a:cubicBezTo>
                      <a:pt x="203" y="700"/>
                      <a:pt x="196" y="695"/>
                      <a:pt x="196" y="695"/>
                    </a:cubicBezTo>
                    <a:cubicBezTo>
                      <a:pt x="195" y="695"/>
                      <a:pt x="194" y="694"/>
                      <a:pt x="194" y="694"/>
                    </a:cubicBezTo>
                    <a:cubicBezTo>
                      <a:pt x="193" y="694"/>
                      <a:pt x="193" y="694"/>
                      <a:pt x="192" y="693"/>
                    </a:cubicBezTo>
                    <a:cubicBezTo>
                      <a:pt x="190" y="692"/>
                      <a:pt x="187" y="691"/>
                      <a:pt x="184" y="689"/>
                    </a:cubicBezTo>
                    <a:cubicBezTo>
                      <a:pt x="184" y="689"/>
                      <a:pt x="184" y="689"/>
                      <a:pt x="183" y="688"/>
                    </a:cubicBezTo>
                    <a:cubicBezTo>
                      <a:pt x="182" y="688"/>
                      <a:pt x="181" y="687"/>
                      <a:pt x="180" y="686"/>
                    </a:cubicBezTo>
                    <a:cubicBezTo>
                      <a:pt x="181" y="686"/>
                      <a:pt x="181" y="686"/>
                      <a:pt x="182" y="686"/>
                    </a:cubicBezTo>
                    <a:cubicBezTo>
                      <a:pt x="180" y="685"/>
                      <a:pt x="178" y="684"/>
                      <a:pt x="176" y="682"/>
                    </a:cubicBezTo>
                    <a:cubicBezTo>
                      <a:pt x="173" y="680"/>
                      <a:pt x="171" y="678"/>
                      <a:pt x="168" y="676"/>
                    </a:cubicBezTo>
                    <a:cubicBezTo>
                      <a:pt x="168" y="675"/>
                      <a:pt x="168" y="675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6" y="674"/>
                    </a:cubicBezTo>
                    <a:cubicBezTo>
                      <a:pt x="166" y="674"/>
                      <a:pt x="166" y="674"/>
                      <a:pt x="167" y="675"/>
                    </a:cubicBezTo>
                    <a:cubicBezTo>
                      <a:pt x="165" y="675"/>
                      <a:pt x="165" y="675"/>
                      <a:pt x="161" y="671"/>
                    </a:cubicBezTo>
                    <a:cubicBezTo>
                      <a:pt x="160" y="671"/>
                      <a:pt x="159" y="670"/>
                      <a:pt x="158" y="669"/>
                    </a:cubicBezTo>
                    <a:cubicBezTo>
                      <a:pt x="158" y="669"/>
                      <a:pt x="158" y="669"/>
                      <a:pt x="160" y="670"/>
                    </a:cubicBezTo>
                    <a:cubicBezTo>
                      <a:pt x="161" y="670"/>
                      <a:pt x="161" y="671"/>
                      <a:pt x="162" y="671"/>
                    </a:cubicBezTo>
                    <a:cubicBezTo>
                      <a:pt x="162" y="671"/>
                      <a:pt x="163" y="671"/>
                      <a:pt x="163" y="671"/>
                    </a:cubicBezTo>
                    <a:cubicBezTo>
                      <a:pt x="162" y="670"/>
                      <a:pt x="162" y="670"/>
                      <a:pt x="161" y="670"/>
                    </a:cubicBezTo>
                    <a:cubicBezTo>
                      <a:pt x="161" y="669"/>
                      <a:pt x="161" y="669"/>
                      <a:pt x="159" y="668"/>
                    </a:cubicBezTo>
                    <a:cubicBezTo>
                      <a:pt x="158" y="667"/>
                      <a:pt x="158" y="667"/>
                      <a:pt x="154" y="663"/>
                    </a:cubicBezTo>
                    <a:cubicBezTo>
                      <a:pt x="153" y="663"/>
                      <a:pt x="153" y="662"/>
                      <a:pt x="152" y="662"/>
                    </a:cubicBezTo>
                    <a:cubicBezTo>
                      <a:pt x="152" y="662"/>
                      <a:pt x="153" y="662"/>
                      <a:pt x="153" y="662"/>
                    </a:cubicBezTo>
                    <a:cubicBezTo>
                      <a:pt x="154" y="662"/>
                      <a:pt x="154" y="662"/>
                      <a:pt x="154" y="661"/>
                    </a:cubicBezTo>
                    <a:cubicBezTo>
                      <a:pt x="155" y="661"/>
                      <a:pt x="155" y="661"/>
                      <a:pt x="157" y="662"/>
                    </a:cubicBezTo>
                    <a:cubicBezTo>
                      <a:pt x="155" y="660"/>
                      <a:pt x="153" y="657"/>
                      <a:pt x="152" y="655"/>
                    </a:cubicBezTo>
                    <a:cubicBezTo>
                      <a:pt x="151" y="653"/>
                      <a:pt x="151" y="653"/>
                      <a:pt x="151" y="653"/>
                    </a:cubicBezTo>
                    <a:cubicBezTo>
                      <a:pt x="150" y="653"/>
                      <a:pt x="149" y="652"/>
                      <a:pt x="148" y="651"/>
                    </a:cubicBezTo>
                    <a:cubicBezTo>
                      <a:pt x="148" y="651"/>
                      <a:pt x="148" y="651"/>
                      <a:pt x="147" y="651"/>
                    </a:cubicBezTo>
                    <a:cubicBezTo>
                      <a:pt x="147" y="650"/>
                      <a:pt x="146" y="650"/>
                      <a:pt x="145" y="648"/>
                    </a:cubicBezTo>
                    <a:cubicBezTo>
                      <a:pt x="142" y="646"/>
                      <a:pt x="139" y="645"/>
                      <a:pt x="137" y="643"/>
                    </a:cubicBezTo>
                    <a:cubicBezTo>
                      <a:pt x="138" y="643"/>
                      <a:pt x="138" y="643"/>
                      <a:pt x="139" y="643"/>
                    </a:cubicBezTo>
                    <a:cubicBezTo>
                      <a:pt x="145" y="646"/>
                      <a:pt x="145" y="646"/>
                      <a:pt x="146" y="644"/>
                    </a:cubicBezTo>
                    <a:cubicBezTo>
                      <a:pt x="137" y="630"/>
                      <a:pt x="137" y="628"/>
                      <a:pt x="137" y="627"/>
                    </a:cubicBezTo>
                    <a:cubicBezTo>
                      <a:pt x="138" y="628"/>
                      <a:pt x="139" y="630"/>
                      <a:pt x="140" y="631"/>
                    </a:cubicBezTo>
                    <a:cubicBezTo>
                      <a:pt x="137" y="619"/>
                      <a:pt x="125" y="611"/>
                      <a:pt x="127" y="597"/>
                    </a:cubicBezTo>
                    <a:cubicBezTo>
                      <a:pt x="128" y="597"/>
                      <a:pt x="129" y="597"/>
                      <a:pt x="130" y="597"/>
                    </a:cubicBezTo>
                    <a:cubicBezTo>
                      <a:pt x="130" y="596"/>
                      <a:pt x="131" y="594"/>
                      <a:pt x="131" y="593"/>
                    </a:cubicBezTo>
                    <a:cubicBezTo>
                      <a:pt x="133" y="594"/>
                      <a:pt x="136" y="594"/>
                      <a:pt x="138" y="594"/>
                    </a:cubicBezTo>
                    <a:cubicBezTo>
                      <a:pt x="138" y="593"/>
                      <a:pt x="138" y="592"/>
                      <a:pt x="137" y="591"/>
                    </a:cubicBezTo>
                    <a:cubicBezTo>
                      <a:pt x="138" y="590"/>
                      <a:pt x="138" y="590"/>
                      <a:pt x="138" y="590"/>
                    </a:cubicBezTo>
                    <a:cubicBezTo>
                      <a:pt x="137" y="585"/>
                      <a:pt x="137" y="585"/>
                      <a:pt x="137" y="584"/>
                    </a:cubicBezTo>
                    <a:cubicBezTo>
                      <a:pt x="137" y="583"/>
                      <a:pt x="138" y="583"/>
                      <a:pt x="138" y="583"/>
                    </a:cubicBezTo>
                    <a:cubicBezTo>
                      <a:pt x="136" y="579"/>
                      <a:pt x="136" y="578"/>
                      <a:pt x="136" y="575"/>
                    </a:cubicBezTo>
                    <a:cubicBezTo>
                      <a:pt x="136" y="575"/>
                      <a:pt x="136" y="575"/>
                      <a:pt x="136" y="575"/>
                    </a:cubicBezTo>
                    <a:cubicBezTo>
                      <a:pt x="136" y="572"/>
                      <a:pt x="134" y="569"/>
                      <a:pt x="133" y="566"/>
                    </a:cubicBezTo>
                    <a:cubicBezTo>
                      <a:pt x="133" y="566"/>
                      <a:pt x="133" y="566"/>
                      <a:pt x="133" y="564"/>
                    </a:cubicBezTo>
                    <a:cubicBezTo>
                      <a:pt x="133" y="561"/>
                      <a:pt x="132" y="559"/>
                      <a:pt x="131" y="557"/>
                    </a:cubicBezTo>
                    <a:cubicBezTo>
                      <a:pt x="131" y="557"/>
                      <a:pt x="131" y="556"/>
                      <a:pt x="130" y="555"/>
                    </a:cubicBezTo>
                    <a:cubicBezTo>
                      <a:pt x="130" y="554"/>
                      <a:pt x="130" y="554"/>
                      <a:pt x="129" y="553"/>
                    </a:cubicBezTo>
                    <a:cubicBezTo>
                      <a:pt x="129" y="552"/>
                      <a:pt x="129" y="552"/>
                      <a:pt x="128" y="550"/>
                    </a:cubicBezTo>
                    <a:cubicBezTo>
                      <a:pt x="127" y="548"/>
                      <a:pt x="126" y="545"/>
                      <a:pt x="126" y="543"/>
                    </a:cubicBezTo>
                    <a:cubicBezTo>
                      <a:pt x="126" y="543"/>
                      <a:pt x="126" y="543"/>
                      <a:pt x="129" y="535"/>
                    </a:cubicBezTo>
                    <a:cubicBezTo>
                      <a:pt x="129" y="534"/>
                      <a:pt x="130" y="534"/>
                      <a:pt x="130" y="534"/>
                    </a:cubicBezTo>
                    <a:cubicBezTo>
                      <a:pt x="130" y="533"/>
                      <a:pt x="131" y="533"/>
                      <a:pt x="131" y="532"/>
                    </a:cubicBezTo>
                    <a:cubicBezTo>
                      <a:pt x="131" y="532"/>
                      <a:pt x="132" y="525"/>
                      <a:pt x="133" y="522"/>
                    </a:cubicBezTo>
                    <a:cubicBezTo>
                      <a:pt x="134" y="519"/>
                      <a:pt x="134" y="519"/>
                      <a:pt x="133" y="516"/>
                    </a:cubicBezTo>
                    <a:moveTo>
                      <a:pt x="19" y="357"/>
                    </a:moveTo>
                    <a:cubicBezTo>
                      <a:pt x="20" y="357"/>
                      <a:pt x="20" y="357"/>
                      <a:pt x="20" y="357"/>
                    </a:cubicBezTo>
                    <a:cubicBezTo>
                      <a:pt x="19" y="357"/>
                      <a:pt x="19" y="356"/>
                      <a:pt x="19" y="356"/>
                    </a:cubicBezTo>
                    <a:cubicBezTo>
                      <a:pt x="19" y="355"/>
                      <a:pt x="19" y="353"/>
                      <a:pt x="19" y="352"/>
                    </a:cubicBezTo>
                    <a:cubicBezTo>
                      <a:pt x="17" y="353"/>
                      <a:pt x="17" y="353"/>
                      <a:pt x="17" y="353"/>
                    </a:cubicBezTo>
                    <a:cubicBezTo>
                      <a:pt x="16" y="353"/>
                      <a:pt x="16" y="353"/>
                      <a:pt x="16" y="353"/>
                    </a:cubicBezTo>
                    <a:cubicBezTo>
                      <a:pt x="16" y="352"/>
                      <a:pt x="16" y="352"/>
                      <a:pt x="15" y="351"/>
                    </a:cubicBezTo>
                    <a:cubicBezTo>
                      <a:pt x="15" y="351"/>
                      <a:pt x="15" y="351"/>
                      <a:pt x="15" y="351"/>
                    </a:cubicBezTo>
                    <a:cubicBezTo>
                      <a:pt x="14" y="352"/>
                      <a:pt x="14" y="353"/>
                      <a:pt x="14" y="353"/>
                    </a:cubicBezTo>
                    <a:cubicBezTo>
                      <a:pt x="13" y="353"/>
                      <a:pt x="13" y="353"/>
                      <a:pt x="13" y="353"/>
                    </a:cubicBezTo>
                    <a:cubicBezTo>
                      <a:pt x="13" y="353"/>
                      <a:pt x="13" y="353"/>
                      <a:pt x="12" y="352"/>
                    </a:cubicBezTo>
                    <a:cubicBezTo>
                      <a:pt x="12" y="351"/>
                      <a:pt x="12" y="351"/>
                      <a:pt x="12" y="351"/>
                    </a:cubicBezTo>
                    <a:cubicBezTo>
                      <a:pt x="12" y="350"/>
                      <a:pt x="12" y="350"/>
                      <a:pt x="11" y="349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1" y="348"/>
                      <a:pt x="11" y="348"/>
                      <a:pt x="11" y="348"/>
                    </a:cubicBezTo>
                    <a:cubicBezTo>
                      <a:pt x="10" y="348"/>
                      <a:pt x="10" y="348"/>
                      <a:pt x="10" y="348"/>
                    </a:cubicBezTo>
                    <a:cubicBezTo>
                      <a:pt x="10" y="348"/>
                      <a:pt x="10" y="347"/>
                      <a:pt x="9" y="347"/>
                    </a:cubicBezTo>
                    <a:cubicBezTo>
                      <a:pt x="9" y="347"/>
                      <a:pt x="9" y="347"/>
                      <a:pt x="8" y="348"/>
                    </a:cubicBezTo>
                    <a:cubicBezTo>
                      <a:pt x="8" y="350"/>
                      <a:pt x="8" y="353"/>
                      <a:pt x="8" y="355"/>
                    </a:cubicBezTo>
                    <a:cubicBezTo>
                      <a:pt x="8" y="359"/>
                      <a:pt x="8" y="360"/>
                      <a:pt x="8" y="360"/>
                    </a:cubicBezTo>
                    <a:cubicBezTo>
                      <a:pt x="9" y="360"/>
                      <a:pt x="9" y="360"/>
                      <a:pt x="9" y="360"/>
                    </a:cubicBezTo>
                    <a:cubicBezTo>
                      <a:pt x="9" y="360"/>
                      <a:pt x="9" y="360"/>
                      <a:pt x="10" y="358"/>
                    </a:cubicBezTo>
                    <a:cubicBezTo>
                      <a:pt x="10" y="357"/>
                      <a:pt x="11" y="357"/>
                      <a:pt x="11" y="357"/>
                    </a:cubicBezTo>
                    <a:cubicBezTo>
                      <a:pt x="11" y="357"/>
                      <a:pt x="11" y="357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8"/>
                      <a:pt x="12" y="358"/>
                      <a:pt x="12" y="358"/>
                    </a:cubicBezTo>
                    <a:cubicBezTo>
                      <a:pt x="12" y="357"/>
                      <a:pt x="12" y="357"/>
                      <a:pt x="13" y="358"/>
                    </a:cubicBezTo>
                    <a:cubicBezTo>
                      <a:pt x="14" y="358"/>
                      <a:pt x="15" y="357"/>
                      <a:pt x="15" y="357"/>
                    </a:cubicBezTo>
                    <a:cubicBezTo>
                      <a:pt x="16" y="357"/>
                      <a:pt x="16" y="357"/>
                      <a:pt x="16" y="357"/>
                    </a:cubicBezTo>
                    <a:cubicBezTo>
                      <a:pt x="17" y="358"/>
                      <a:pt x="18" y="358"/>
                      <a:pt x="18" y="358"/>
                    </a:cubicBezTo>
                    <a:cubicBezTo>
                      <a:pt x="19" y="358"/>
                      <a:pt x="19" y="358"/>
                      <a:pt x="19" y="358"/>
                    </a:cubicBezTo>
                    <a:cubicBezTo>
                      <a:pt x="19" y="358"/>
                      <a:pt x="19" y="358"/>
                      <a:pt x="19" y="357"/>
                    </a:cubicBezTo>
                    <a:moveTo>
                      <a:pt x="4" y="358"/>
                    </a:moveTo>
                    <a:cubicBezTo>
                      <a:pt x="4" y="357"/>
                      <a:pt x="4" y="355"/>
                      <a:pt x="4" y="355"/>
                    </a:cubicBezTo>
                    <a:cubicBezTo>
                      <a:pt x="4" y="354"/>
                      <a:pt x="4" y="354"/>
                      <a:pt x="4" y="354"/>
                    </a:cubicBezTo>
                    <a:cubicBezTo>
                      <a:pt x="4" y="354"/>
                      <a:pt x="4" y="353"/>
                      <a:pt x="4" y="353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3" y="353"/>
                      <a:pt x="3" y="352"/>
                      <a:pt x="3" y="352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3" y="356"/>
                      <a:pt x="3" y="356"/>
                    </a:cubicBezTo>
                    <a:cubicBezTo>
                      <a:pt x="3" y="356"/>
                      <a:pt x="4" y="357"/>
                      <a:pt x="4" y="357"/>
                    </a:cubicBezTo>
                    <a:cubicBezTo>
                      <a:pt x="4" y="358"/>
                      <a:pt x="4" y="359"/>
                      <a:pt x="4" y="360"/>
                    </a:cubicBezTo>
                    <a:cubicBezTo>
                      <a:pt x="4" y="360"/>
                      <a:pt x="4" y="360"/>
                      <a:pt x="4" y="360"/>
                    </a:cubicBezTo>
                    <a:cubicBezTo>
                      <a:pt x="4" y="360"/>
                      <a:pt x="4" y="360"/>
                      <a:pt x="4" y="358"/>
                    </a:cubicBezTo>
                    <a:moveTo>
                      <a:pt x="4" y="343"/>
                    </a:moveTo>
                    <a:cubicBezTo>
                      <a:pt x="5" y="343"/>
                      <a:pt x="6" y="343"/>
                      <a:pt x="7" y="343"/>
                    </a:cubicBezTo>
                    <a:cubicBezTo>
                      <a:pt x="7" y="342"/>
                      <a:pt x="7" y="336"/>
                      <a:pt x="6" y="335"/>
                    </a:cubicBezTo>
                    <a:cubicBezTo>
                      <a:pt x="6" y="335"/>
                      <a:pt x="6" y="335"/>
                      <a:pt x="6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5" y="335"/>
                    </a:cubicBezTo>
                    <a:cubicBezTo>
                      <a:pt x="5" y="335"/>
                      <a:pt x="5" y="335"/>
                      <a:pt x="4" y="327"/>
                    </a:cubicBezTo>
                    <a:cubicBezTo>
                      <a:pt x="4" y="325"/>
                      <a:pt x="4" y="325"/>
                      <a:pt x="4" y="324"/>
                    </a:cubicBezTo>
                    <a:cubicBezTo>
                      <a:pt x="5" y="323"/>
                      <a:pt x="5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4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4" y="323"/>
                      <a:pt x="4" y="323"/>
                      <a:pt x="4" y="323"/>
                    </a:cubicBezTo>
                    <a:cubicBezTo>
                      <a:pt x="3" y="323"/>
                      <a:pt x="3" y="323"/>
                      <a:pt x="3" y="323"/>
                    </a:cubicBezTo>
                    <a:cubicBezTo>
                      <a:pt x="3" y="323"/>
                      <a:pt x="2" y="331"/>
                      <a:pt x="3" y="332"/>
                    </a:cubicBezTo>
                    <a:cubicBezTo>
                      <a:pt x="3" y="331"/>
                      <a:pt x="3" y="330"/>
                      <a:pt x="3" y="329"/>
                    </a:cubicBezTo>
                    <a:cubicBezTo>
                      <a:pt x="4" y="329"/>
                      <a:pt x="3" y="332"/>
                      <a:pt x="3" y="334"/>
                    </a:cubicBezTo>
                    <a:cubicBezTo>
                      <a:pt x="3" y="335"/>
                      <a:pt x="3" y="337"/>
                      <a:pt x="4" y="337"/>
                    </a:cubicBezTo>
                    <a:cubicBezTo>
                      <a:pt x="4" y="337"/>
                      <a:pt x="4" y="337"/>
                      <a:pt x="4" y="337"/>
                    </a:cubicBezTo>
                    <a:cubicBezTo>
                      <a:pt x="4" y="337"/>
                      <a:pt x="4" y="337"/>
                      <a:pt x="4" y="339"/>
                    </a:cubicBezTo>
                    <a:cubicBezTo>
                      <a:pt x="4" y="339"/>
                      <a:pt x="4" y="342"/>
                      <a:pt x="4" y="343"/>
                    </a:cubicBezTo>
                    <a:moveTo>
                      <a:pt x="287" y="80"/>
                    </a:moveTo>
                    <a:cubicBezTo>
                      <a:pt x="287" y="79"/>
                      <a:pt x="288" y="78"/>
                      <a:pt x="289" y="77"/>
                    </a:cubicBezTo>
                    <a:cubicBezTo>
                      <a:pt x="289" y="76"/>
                      <a:pt x="289" y="76"/>
                      <a:pt x="289" y="75"/>
                    </a:cubicBezTo>
                    <a:cubicBezTo>
                      <a:pt x="288" y="75"/>
                      <a:pt x="288" y="75"/>
                      <a:pt x="287" y="74"/>
                    </a:cubicBezTo>
                    <a:cubicBezTo>
                      <a:pt x="289" y="71"/>
                      <a:pt x="289" y="71"/>
                      <a:pt x="290" y="70"/>
                    </a:cubicBezTo>
                    <a:cubicBezTo>
                      <a:pt x="289" y="70"/>
                      <a:pt x="288" y="70"/>
                      <a:pt x="287" y="70"/>
                    </a:cubicBezTo>
                    <a:cubicBezTo>
                      <a:pt x="286" y="70"/>
                      <a:pt x="286" y="70"/>
                      <a:pt x="286" y="70"/>
                    </a:cubicBezTo>
                    <a:cubicBezTo>
                      <a:pt x="284" y="70"/>
                      <a:pt x="282" y="72"/>
                      <a:pt x="280" y="72"/>
                    </a:cubicBezTo>
                    <a:cubicBezTo>
                      <a:pt x="279" y="72"/>
                      <a:pt x="279" y="72"/>
                      <a:pt x="278" y="72"/>
                    </a:cubicBezTo>
                    <a:cubicBezTo>
                      <a:pt x="278" y="71"/>
                      <a:pt x="277" y="71"/>
                      <a:pt x="276" y="71"/>
                    </a:cubicBezTo>
                    <a:cubicBezTo>
                      <a:pt x="274" y="71"/>
                      <a:pt x="272" y="73"/>
                      <a:pt x="270" y="73"/>
                    </a:cubicBezTo>
                    <a:cubicBezTo>
                      <a:pt x="270" y="73"/>
                      <a:pt x="269" y="73"/>
                      <a:pt x="268" y="73"/>
                    </a:cubicBezTo>
                    <a:cubicBezTo>
                      <a:pt x="268" y="72"/>
                      <a:pt x="269" y="72"/>
                      <a:pt x="269" y="71"/>
                    </a:cubicBezTo>
                    <a:cubicBezTo>
                      <a:pt x="269" y="71"/>
                      <a:pt x="270" y="70"/>
                      <a:pt x="270" y="70"/>
                    </a:cubicBezTo>
                    <a:cubicBezTo>
                      <a:pt x="270" y="69"/>
                      <a:pt x="270" y="69"/>
                      <a:pt x="270" y="68"/>
                    </a:cubicBezTo>
                    <a:cubicBezTo>
                      <a:pt x="269" y="69"/>
                      <a:pt x="269" y="69"/>
                      <a:pt x="269" y="69"/>
                    </a:cubicBezTo>
                    <a:cubicBezTo>
                      <a:pt x="268" y="69"/>
                      <a:pt x="268" y="70"/>
                      <a:pt x="268" y="70"/>
                    </a:cubicBezTo>
                    <a:cubicBezTo>
                      <a:pt x="268" y="70"/>
                      <a:pt x="262" y="67"/>
                      <a:pt x="258" y="73"/>
                    </a:cubicBezTo>
                    <a:cubicBezTo>
                      <a:pt x="259" y="73"/>
                      <a:pt x="260" y="73"/>
                      <a:pt x="261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4" y="76"/>
                      <a:pt x="262" y="76"/>
                      <a:pt x="262" y="77"/>
                    </a:cubicBezTo>
                    <a:cubicBezTo>
                      <a:pt x="260" y="76"/>
                      <a:pt x="257" y="76"/>
                      <a:pt x="256" y="76"/>
                    </a:cubicBezTo>
                    <a:cubicBezTo>
                      <a:pt x="255" y="77"/>
                      <a:pt x="255" y="78"/>
                      <a:pt x="254" y="79"/>
                    </a:cubicBezTo>
                    <a:cubicBezTo>
                      <a:pt x="255" y="78"/>
                      <a:pt x="255" y="78"/>
                      <a:pt x="256" y="78"/>
                    </a:cubicBezTo>
                    <a:cubicBezTo>
                      <a:pt x="257" y="78"/>
                      <a:pt x="258" y="78"/>
                      <a:pt x="258" y="78"/>
                    </a:cubicBezTo>
                    <a:cubicBezTo>
                      <a:pt x="259" y="79"/>
                      <a:pt x="259" y="79"/>
                      <a:pt x="259" y="79"/>
                    </a:cubicBezTo>
                    <a:cubicBezTo>
                      <a:pt x="258" y="80"/>
                      <a:pt x="257" y="81"/>
                      <a:pt x="256" y="82"/>
                    </a:cubicBezTo>
                    <a:cubicBezTo>
                      <a:pt x="256" y="83"/>
                      <a:pt x="256" y="83"/>
                      <a:pt x="256" y="83"/>
                    </a:cubicBezTo>
                    <a:cubicBezTo>
                      <a:pt x="256" y="83"/>
                      <a:pt x="257" y="83"/>
                      <a:pt x="257" y="83"/>
                    </a:cubicBezTo>
                    <a:cubicBezTo>
                      <a:pt x="259" y="83"/>
                      <a:pt x="260" y="83"/>
                      <a:pt x="261" y="83"/>
                    </a:cubicBezTo>
                    <a:cubicBezTo>
                      <a:pt x="262" y="83"/>
                      <a:pt x="262" y="83"/>
                      <a:pt x="263" y="83"/>
                    </a:cubicBezTo>
                    <a:cubicBezTo>
                      <a:pt x="264" y="83"/>
                      <a:pt x="264" y="83"/>
                      <a:pt x="264" y="84"/>
                    </a:cubicBezTo>
                    <a:cubicBezTo>
                      <a:pt x="264" y="84"/>
                      <a:pt x="264" y="86"/>
                      <a:pt x="266" y="86"/>
                    </a:cubicBezTo>
                    <a:cubicBezTo>
                      <a:pt x="267" y="86"/>
                      <a:pt x="268" y="86"/>
                      <a:pt x="269" y="86"/>
                    </a:cubicBezTo>
                    <a:cubicBezTo>
                      <a:pt x="270" y="85"/>
                      <a:pt x="270" y="85"/>
                      <a:pt x="272" y="83"/>
                    </a:cubicBezTo>
                    <a:cubicBezTo>
                      <a:pt x="273" y="83"/>
                      <a:pt x="275" y="82"/>
                      <a:pt x="275" y="82"/>
                    </a:cubicBezTo>
                    <a:cubicBezTo>
                      <a:pt x="276" y="82"/>
                      <a:pt x="277" y="82"/>
                      <a:pt x="277" y="81"/>
                    </a:cubicBezTo>
                    <a:cubicBezTo>
                      <a:pt x="278" y="80"/>
                      <a:pt x="279" y="80"/>
                      <a:pt x="281" y="80"/>
                    </a:cubicBezTo>
                    <a:cubicBezTo>
                      <a:pt x="282" y="79"/>
                      <a:pt x="282" y="79"/>
                      <a:pt x="287" y="80"/>
                    </a:cubicBezTo>
                    <a:moveTo>
                      <a:pt x="103" y="171"/>
                    </a:move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69"/>
                      <a:pt x="104" y="169"/>
                      <a:pt x="104" y="168"/>
                    </a:cubicBezTo>
                    <a:cubicBezTo>
                      <a:pt x="104" y="168"/>
                      <a:pt x="104" y="168"/>
                      <a:pt x="104" y="168"/>
                    </a:cubicBezTo>
                    <a:cubicBezTo>
                      <a:pt x="103" y="168"/>
                      <a:pt x="103" y="164"/>
                      <a:pt x="103" y="164"/>
                    </a:cubicBezTo>
                    <a:cubicBezTo>
                      <a:pt x="103" y="163"/>
                      <a:pt x="103" y="163"/>
                      <a:pt x="101" y="162"/>
                    </a:cubicBezTo>
                    <a:cubicBezTo>
                      <a:pt x="101" y="162"/>
                      <a:pt x="101" y="162"/>
                      <a:pt x="101" y="161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5" y="157"/>
                      <a:pt x="106" y="157"/>
                      <a:pt x="106" y="157"/>
                    </a:cubicBezTo>
                    <a:cubicBezTo>
                      <a:pt x="108" y="155"/>
                      <a:pt x="108" y="154"/>
                      <a:pt x="108" y="153"/>
                    </a:cubicBezTo>
                    <a:cubicBezTo>
                      <a:pt x="108" y="152"/>
                      <a:pt x="108" y="152"/>
                      <a:pt x="108" y="152"/>
                    </a:cubicBezTo>
                    <a:cubicBezTo>
                      <a:pt x="108" y="152"/>
                      <a:pt x="106" y="153"/>
                      <a:pt x="106" y="153"/>
                    </a:cubicBezTo>
                    <a:cubicBezTo>
                      <a:pt x="104" y="155"/>
                      <a:pt x="104" y="157"/>
                      <a:pt x="102" y="158"/>
                    </a:cubicBezTo>
                    <a:cubicBezTo>
                      <a:pt x="99" y="162"/>
                      <a:pt x="95" y="165"/>
                      <a:pt x="92" y="168"/>
                    </a:cubicBezTo>
                    <a:cubicBezTo>
                      <a:pt x="90" y="170"/>
                      <a:pt x="90" y="170"/>
                      <a:pt x="88" y="174"/>
                    </a:cubicBezTo>
                    <a:cubicBezTo>
                      <a:pt x="90" y="175"/>
                      <a:pt x="92" y="175"/>
                      <a:pt x="94" y="175"/>
                    </a:cubicBezTo>
                    <a:cubicBezTo>
                      <a:pt x="95" y="175"/>
                      <a:pt x="95" y="175"/>
                      <a:pt x="95" y="177"/>
                    </a:cubicBezTo>
                    <a:cubicBezTo>
                      <a:pt x="94" y="180"/>
                      <a:pt x="95" y="181"/>
                      <a:pt x="95" y="182"/>
                    </a:cubicBezTo>
                    <a:cubicBezTo>
                      <a:pt x="96" y="181"/>
                      <a:pt x="96" y="181"/>
                      <a:pt x="96" y="181"/>
                    </a:cubicBezTo>
                    <a:cubicBezTo>
                      <a:pt x="97" y="181"/>
                      <a:pt x="97" y="180"/>
                      <a:pt x="99" y="176"/>
                    </a:cubicBezTo>
                    <a:cubicBezTo>
                      <a:pt x="101" y="173"/>
                      <a:pt x="101" y="173"/>
                      <a:pt x="103" y="171"/>
                    </a:cubicBezTo>
                    <a:moveTo>
                      <a:pt x="89" y="162"/>
                    </a:moveTo>
                    <a:cubicBezTo>
                      <a:pt x="89" y="162"/>
                      <a:pt x="89" y="162"/>
                      <a:pt x="89" y="162"/>
                    </a:cubicBezTo>
                    <a:cubicBezTo>
                      <a:pt x="89" y="162"/>
                      <a:pt x="89" y="161"/>
                      <a:pt x="88" y="161"/>
                    </a:cubicBezTo>
                    <a:cubicBezTo>
                      <a:pt x="88" y="161"/>
                      <a:pt x="88" y="161"/>
                      <a:pt x="88" y="161"/>
                    </a:cubicBezTo>
                    <a:cubicBezTo>
                      <a:pt x="88" y="160"/>
                      <a:pt x="88" y="160"/>
                      <a:pt x="88" y="159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8" y="158"/>
                      <a:pt x="88" y="158"/>
                      <a:pt x="88" y="158"/>
                    </a:cubicBezTo>
                    <a:cubicBezTo>
                      <a:pt x="87" y="158"/>
                      <a:pt x="87" y="159"/>
                      <a:pt x="86" y="159"/>
                    </a:cubicBezTo>
                    <a:cubicBezTo>
                      <a:pt x="86" y="159"/>
                      <a:pt x="86" y="160"/>
                      <a:pt x="86" y="160"/>
                    </a:cubicBezTo>
                    <a:cubicBezTo>
                      <a:pt x="86" y="161"/>
                      <a:pt x="86" y="161"/>
                      <a:pt x="86" y="162"/>
                    </a:cubicBezTo>
                    <a:cubicBezTo>
                      <a:pt x="85" y="165"/>
                      <a:pt x="85" y="165"/>
                      <a:pt x="85" y="165"/>
                    </a:cubicBezTo>
                    <a:cubicBezTo>
                      <a:pt x="85" y="166"/>
                      <a:pt x="85" y="166"/>
                      <a:pt x="89" y="162"/>
                    </a:cubicBezTo>
                    <a:moveTo>
                      <a:pt x="363" y="4"/>
                    </a:moveTo>
                    <a:cubicBezTo>
                      <a:pt x="363" y="3"/>
                      <a:pt x="363" y="3"/>
                      <a:pt x="363" y="3"/>
                    </a:cubicBezTo>
                    <a:cubicBezTo>
                      <a:pt x="363" y="3"/>
                      <a:pt x="363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2" y="3"/>
                    </a:cubicBezTo>
                    <a:cubicBezTo>
                      <a:pt x="362" y="3"/>
                      <a:pt x="362" y="3"/>
                      <a:pt x="361" y="3"/>
                    </a:cubicBezTo>
                    <a:cubicBezTo>
                      <a:pt x="361" y="3"/>
                      <a:pt x="356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4" y="4"/>
                    </a:cubicBezTo>
                    <a:cubicBezTo>
                      <a:pt x="354" y="4"/>
                      <a:pt x="354" y="4"/>
                      <a:pt x="353" y="4"/>
                    </a:cubicBezTo>
                    <a:cubicBezTo>
                      <a:pt x="351" y="5"/>
                      <a:pt x="349" y="5"/>
                      <a:pt x="348" y="6"/>
                    </a:cubicBezTo>
                    <a:cubicBezTo>
                      <a:pt x="350" y="5"/>
                      <a:pt x="352" y="5"/>
                      <a:pt x="354" y="4"/>
                    </a:cubicBezTo>
                    <a:cubicBezTo>
                      <a:pt x="354" y="4"/>
                      <a:pt x="355" y="4"/>
                      <a:pt x="355" y="4"/>
                    </a:cubicBezTo>
                    <a:cubicBezTo>
                      <a:pt x="358" y="3"/>
                      <a:pt x="358" y="3"/>
                      <a:pt x="360" y="3"/>
                    </a:cubicBezTo>
                    <a:cubicBezTo>
                      <a:pt x="359" y="3"/>
                      <a:pt x="359" y="3"/>
                      <a:pt x="359" y="3"/>
                    </a:cubicBezTo>
                    <a:cubicBezTo>
                      <a:pt x="357" y="3"/>
                      <a:pt x="354" y="3"/>
                      <a:pt x="352" y="4"/>
                    </a:cubicBezTo>
                    <a:cubicBezTo>
                      <a:pt x="354" y="3"/>
                      <a:pt x="354" y="3"/>
                      <a:pt x="355" y="3"/>
                    </a:cubicBezTo>
                    <a:cubicBezTo>
                      <a:pt x="355" y="3"/>
                      <a:pt x="355" y="3"/>
                      <a:pt x="356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7" y="3"/>
                      <a:pt x="357" y="3"/>
                    </a:cubicBezTo>
                    <a:cubicBezTo>
                      <a:pt x="357" y="3"/>
                      <a:pt x="356" y="3"/>
                      <a:pt x="356" y="3"/>
                    </a:cubicBezTo>
                    <a:cubicBezTo>
                      <a:pt x="355" y="3"/>
                      <a:pt x="355" y="3"/>
                      <a:pt x="354" y="3"/>
                    </a:cubicBezTo>
                    <a:cubicBezTo>
                      <a:pt x="354" y="3"/>
                      <a:pt x="353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2" y="3"/>
                    </a:cubicBezTo>
                    <a:cubicBezTo>
                      <a:pt x="352" y="3"/>
                      <a:pt x="352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1" y="3"/>
                      <a:pt x="351" y="3"/>
                    </a:cubicBezTo>
                    <a:cubicBezTo>
                      <a:pt x="351" y="3"/>
                      <a:pt x="350" y="3"/>
                      <a:pt x="350" y="3"/>
                    </a:cubicBezTo>
                    <a:cubicBezTo>
                      <a:pt x="351" y="3"/>
                      <a:pt x="353" y="2"/>
                      <a:pt x="355" y="2"/>
                    </a:cubicBezTo>
                    <a:cubicBezTo>
                      <a:pt x="356" y="2"/>
                      <a:pt x="356" y="2"/>
                      <a:pt x="358" y="2"/>
                    </a:cubicBezTo>
                    <a:cubicBezTo>
                      <a:pt x="359" y="2"/>
                      <a:pt x="359" y="2"/>
                      <a:pt x="359" y="2"/>
                    </a:cubicBezTo>
                    <a:cubicBezTo>
                      <a:pt x="359" y="2"/>
                      <a:pt x="360" y="2"/>
                      <a:pt x="361" y="2"/>
                    </a:cubicBezTo>
                    <a:cubicBezTo>
                      <a:pt x="362" y="2"/>
                      <a:pt x="362" y="2"/>
                      <a:pt x="364" y="2"/>
                    </a:cubicBezTo>
                    <a:cubicBezTo>
                      <a:pt x="364" y="2"/>
                      <a:pt x="365" y="2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6" y="1"/>
                      <a:pt x="365" y="1"/>
                      <a:pt x="366" y="1"/>
                    </a:cubicBezTo>
                    <a:cubicBezTo>
                      <a:pt x="366" y="1"/>
                      <a:pt x="366" y="1"/>
                      <a:pt x="366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5" y="1"/>
                      <a:pt x="365" y="1"/>
                      <a:pt x="365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3" y="1"/>
                      <a:pt x="363" y="1"/>
                      <a:pt x="363" y="1"/>
                    </a:cubicBezTo>
                    <a:cubicBezTo>
                      <a:pt x="364" y="1"/>
                      <a:pt x="364" y="1"/>
                      <a:pt x="364" y="1"/>
                    </a:cubicBezTo>
                    <a:cubicBezTo>
                      <a:pt x="364" y="1"/>
                      <a:pt x="364" y="1"/>
                      <a:pt x="365" y="1"/>
                    </a:cubicBezTo>
                    <a:cubicBezTo>
                      <a:pt x="365" y="1"/>
                      <a:pt x="366" y="1"/>
                      <a:pt x="366" y="1"/>
                    </a:cubicBezTo>
                    <a:cubicBezTo>
                      <a:pt x="367" y="1"/>
                      <a:pt x="367" y="1"/>
                      <a:pt x="368" y="1"/>
                    </a:cubicBezTo>
                    <a:cubicBezTo>
                      <a:pt x="369" y="1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70" y="0"/>
                    </a:cubicBezTo>
                    <a:cubicBezTo>
                      <a:pt x="370" y="0"/>
                      <a:pt x="370" y="0"/>
                      <a:pt x="369" y="0"/>
                    </a:cubicBezTo>
                    <a:cubicBezTo>
                      <a:pt x="369" y="0"/>
                      <a:pt x="368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365" y="0"/>
                      <a:pt x="363" y="1"/>
                      <a:pt x="362" y="1"/>
                    </a:cubicBezTo>
                    <a:cubicBezTo>
                      <a:pt x="361" y="1"/>
                      <a:pt x="361" y="1"/>
                      <a:pt x="362" y="0"/>
                    </a:cubicBezTo>
                    <a:cubicBezTo>
                      <a:pt x="362" y="0"/>
                      <a:pt x="363" y="0"/>
                      <a:pt x="363" y="0"/>
                    </a:cubicBezTo>
                    <a:cubicBezTo>
                      <a:pt x="363" y="0"/>
                      <a:pt x="362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359" y="0"/>
                      <a:pt x="359" y="1"/>
                      <a:pt x="358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5" y="1"/>
                      <a:pt x="354" y="1"/>
                      <a:pt x="353" y="1"/>
                    </a:cubicBez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5" y="1"/>
                      <a:pt x="355" y="1"/>
                      <a:pt x="355" y="1"/>
                    </a:cubicBezTo>
                    <a:cubicBezTo>
                      <a:pt x="354" y="1"/>
                      <a:pt x="354" y="1"/>
                      <a:pt x="354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2" y="1"/>
                      <a:pt x="352" y="1"/>
                      <a:pt x="352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50" y="2"/>
                      <a:pt x="350" y="2"/>
                      <a:pt x="350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7" y="2"/>
                      <a:pt x="347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49" y="2"/>
                      <a:pt x="349" y="2"/>
                      <a:pt x="349" y="2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0" y="1"/>
                      <a:pt x="350" y="1"/>
                      <a:pt x="350" y="1"/>
                    </a:cubicBezTo>
                    <a:cubicBezTo>
                      <a:pt x="351" y="1"/>
                      <a:pt x="351" y="1"/>
                      <a:pt x="351" y="1"/>
                    </a:cubicBezTo>
                    <a:cubicBezTo>
                      <a:pt x="351" y="1"/>
                      <a:pt x="350" y="1"/>
                      <a:pt x="350" y="1"/>
                    </a:cubicBezTo>
                    <a:cubicBezTo>
                      <a:pt x="349" y="1"/>
                      <a:pt x="348" y="1"/>
                      <a:pt x="348" y="2"/>
                    </a:cubicBezTo>
                    <a:cubicBezTo>
                      <a:pt x="348" y="2"/>
                      <a:pt x="348" y="2"/>
                      <a:pt x="348" y="2"/>
                    </a:cubicBezTo>
                    <a:cubicBezTo>
                      <a:pt x="347" y="2"/>
                      <a:pt x="347" y="2"/>
                      <a:pt x="347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4" y="2"/>
                      <a:pt x="344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2" y="2"/>
                      <a:pt x="341" y="2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3"/>
                      <a:pt x="341" y="3"/>
                      <a:pt x="341" y="3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8" y="1"/>
                      <a:pt x="348" y="1"/>
                      <a:pt x="346" y="1"/>
                    </a:cubicBezTo>
                    <a:cubicBezTo>
                      <a:pt x="345" y="2"/>
                      <a:pt x="344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39" y="2"/>
                      <a:pt x="338" y="3"/>
                    </a:cubicBezTo>
                    <a:cubicBezTo>
                      <a:pt x="338" y="3"/>
                      <a:pt x="338" y="3"/>
                      <a:pt x="338" y="3"/>
                    </a:cubicBezTo>
                    <a:cubicBezTo>
                      <a:pt x="337" y="3"/>
                      <a:pt x="337" y="3"/>
                      <a:pt x="337" y="3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2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4" y="2"/>
                      <a:pt x="344" y="2"/>
                      <a:pt x="344" y="2"/>
                    </a:cubicBezTo>
                    <a:cubicBezTo>
                      <a:pt x="345" y="2"/>
                      <a:pt x="345" y="2"/>
                      <a:pt x="345" y="2"/>
                    </a:cubicBezTo>
                    <a:cubicBezTo>
                      <a:pt x="346" y="2"/>
                      <a:pt x="346" y="2"/>
                      <a:pt x="346" y="2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7" y="1"/>
                      <a:pt x="347" y="1"/>
                      <a:pt x="348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9" y="1"/>
                      <a:pt x="349" y="1"/>
                      <a:pt x="349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6" y="1"/>
                      <a:pt x="346" y="1"/>
                      <a:pt x="346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5" y="1"/>
                      <a:pt x="345" y="1"/>
                      <a:pt x="345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4" y="1"/>
                      <a:pt x="344" y="1"/>
                      <a:pt x="344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1"/>
                      <a:pt x="343" y="1"/>
                      <a:pt x="343" y="1"/>
                    </a:cubicBezTo>
                    <a:cubicBezTo>
                      <a:pt x="343" y="2"/>
                      <a:pt x="343" y="2"/>
                      <a:pt x="343" y="2"/>
                    </a:cubicBezTo>
                    <a:cubicBezTo>
                      <a:pt x="342" y="2"/>
                      <a:pt x="342" y="2"/>
                      <a:pt x="342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5" y="3"/>
                      <a:pt x="335" y="3"/>
                      <a:pt x="335" y="3"/>
                    </a:cubicBezTo>
                    <a:cubicBezTo>
                      <a:pt x="336" y="3"/>
                      <a:pt x="336" y="3"/>
                      <a:pt x="336" y="3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6" y="2"/>
                      <a:pt x="336" y="2"/>
                      <a:pt x="336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1" y="2"/>
                      <a:pt x="341" y="2"/>
                      <a:pt x="341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40" y="2"/>
                      <a:pt x="340" y="2"/>
                      <a:pt x="340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9" y="2"/>
                      <a:pt x="339" y="2"/>
                      <a:pt x="339" y="2"/>
                    </a:cubicBezTo>
                    <a:cubicBezTo>
                      <a:pt x="338" y="2"/>
                      <a:pt x="338" y="2"/>
                      <a:pt x="338" y="2"/>
                    </a:cubicBezTo>
                    <a:cubicBezTo>
                      <a:pt x="337" y="2"/>
                      <a:pt x="336" y="2"/>
                      <a:pt x="336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4" y="2"/>
                      <a:pt x="334" y="2"/>
                      <a:pt x="334" y="2"/>
                    </a:cubicBezTo>
                    <a:cubicBezTo>
                      <a:pt x="332" y="3"/>
                      <a:pt x="331" y="3"/>
                      <a:pt x="329" y="3"/>
                    </a:cubicBezTo>
                    <a:cubicBezTo>
                      <a:pt x="329" y="3"/>
                      <a:pt x="329" y="3"/>
                      <a:pt x="329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30" y="3"/>
                      <a:pt x="330" y="3"/>
                    </a:cubicBezTo>
                    <a:cubicBezTo>
                      <a:pt x="330" y="3"/>
                      <a:pt x="329" y="3"/>
                      <a:pt x="328" y="3"/>
                    </a:cubicBezTo>
                    <a:cubicBezTo>
                      <a:pt x="327" y="3"/>
                      <a:pt x="326" y="3"/>
                      <a:pt x="325" y="3"/>
                    </a:cubicBezTo>
                    <a:cubicBezTo>
                      <a:pt x="325" y="3"/>
                      <a:pt x="324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3" y="4"/>
                      <a:pt x="323" y="4"/>
                      <a:pt x="323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2" y="4"/>
                      <a:pt x="322" y="4"/>
                      <a:pt x="322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1" y="4"/>
                      <a:pt x="321" y="4"/>
                      <a:pt x="321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19" y="4"/>
                      <a:pt x="319" y="4"/>
                      <a:pt x="319" y="4"/>
                    </a:cubicBezTo>
                    <a:cubicBezTo>
                      <a:pt x="319" y="4"/>
                      <a:pt x="318" y="4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6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3" y="5"/>
                      <a:pt x="313" y="5"/>
                      <a:pt x="313" y="5"/>
                    </a:cubicBezTo>
                    <a:cubicBezTo>
                      <a:pt x="313" y="5"/>
                      <a:pt x="313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4" y="5"/>
                      <a:pt x="313" y="6"/>
                      <a:pt x="312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1" y="6"/>
                      <a:pt x="311" y="6"/>
                      <a:pt x="311" y="6"/>
                    </a:cubicBezTo>
                    <a:cubicBezTo>
                      <a:pt x="310" y="6"/>
                      <a:pt x="310" y="6"/>
                      <a:pt x="310" y="6"/>
                    </a:cubicBezTo>
                    <a:cubicBezTo>
                      <a:pt x="309" y="6"/>
                      <a:pt x="308" y="6"/>
                      <a:pt x="307" y="7"/>
                    </a:cubicBezTo>
                    <a:cubicBezTo>
                      <a:pt x="306" y="7"/>
                      <a:pt x="305" y="7"/>
                      <a:pt x="305" y="7"/>
                    </a:cubicBezTo>
                    <a:cubicBezTo>
                      <a:pt x="304" y="7"/>
                      <a:pt x="304" y="7"/>
                      <a:pt x="304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3" y="7"/>
                      <a:pt x="303" y="7"/>
                      <a:pt x="303" y="7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8"/>
                      <a:pt x="302" y="8"/>
                      <a:pt x="302" y="8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8"/>
                      <a:pt x="301" y="8"/>
                      <a:pt x="301" y="8"/>
                    </a:cubicBezTo>
                    <a:cubicBezTo>
                      <a:pt x="300" y="8"/>
                      <a:pt x="300" y="8"/>
                      <a:pt x="300" y="8"/>
                    </a:cubicBezTo>
                    <a:cubicBezTo>
                      <a:pt x="300" y="8"/>
                      <a:pt x="300" y="8"/>
                      <a:pt x="299" y="8"/>
                    </a:cubicBezTo>
                    <a:cubicBezTo>
                      <a:pt x="299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7" y="8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8"/>
                      <a:pt x="295" y="8"/>
                      <a:pt x="295" y="8"/>
                    </a:cubicBezTo>
                    <a:cubicBezTo>
                      <a:pt x="295" y="9"/>
                      <a:pt x="295" y="9"/>
                      <a:pt x="295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4" y="9"/>
                      <a:pt x="294" y="9"/>
                      <a:pt x="294" y="9"/>
                    </a:cubicBezTo>
                    <a:cubicBezTo>
                      <a:pt x="293" y="9"/>
                      <a:pt x="293" y="9"/>
                      <a:pt x="293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92" y="9"/>
                      <a:pt x="292" y="9"/>
                      <a:pt x="292" y="9"/>
                    </a:cubicBezTo>
                    <a:cubicBezTo>
                      <a:pt x="289" y="10"/>
                      <a:pt x="287" y="11"/>
                      <a:pt x="284" y="11"/>
                    </a:cubicBezTo>
                    <a:cubicBezTo>
                      <a:pt x="284" y="11"/>
                      <a:pt x="284" y="11"/>
                      <a:pt x="284" y="11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2" y="12"/>
                      <a:pt x="282" y="12"/>
                      <a:pt x="282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4" y="12"/>
                      <a:pt x="284" y="12"/>
                      <a:pt x="284" y="12"/>
                    </a:cubicBezTo>
                    <a:cubicBezTo>
                      <a:pt x="284" y="12"/>
                      <a:pt x="284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5" y="12"/>
                      <a:pt x="285" y="12"/>
                      <a:pt x="285" y="12"/>
                    </a:cubicBezTo>
                    <a:cubicBezTo>
                      <a:pt x="284" y="12"/>
                      <a:pt x="283" y="12"/>
                      <a:pt x="282" y="13"/>
                    </a:cubicBezTo>
                    <a:cubicBezTo>
                      <a:pt x="282" y="13"/>
                      <a:pt x="282" y="13"/>
                      <a:pt x="281" y="13"/>
                    </a:cubicBezTo>
                    <a:cubicBezTo>
                      <a:pt x="281" y="13"/>
                      <a:pt x="281" y="13"/>
                      <a:pt x="281" y="13"/>
                    </a:cubicBezTo>
                    <a:cubicBezTo>
                      <a:pt x="280" y="13"/>
                      <a:pt x="280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80" y="13"/>
                      <a:pt x="280" y="13"/>
                      <a:pt x="280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8" y="13"/>
                      <a:pt x="278" y="13"/>
                      <a:pt x="278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9" y="13"/>
                      <a:pt x="279" y="13"/>
                      <a:pt x="279" y="13"/>
                    </a:cubicBezTo>
                    <a:cubicBezTo>
                      <a:pt x="278" y="13"/>
                      <a:pt x="278" y="13"/>
                      <a:pt x="277" y="13"/>
                    </a:cubicBezTo>
                    <a:cubicBezTo>
                      <a:pt x="277" y="13"/>
                      <a:pt x="277" y="13"/>
                      <a:pt x="277" y="13"/>
                    </a:cubicBezTo>
                    <a:cubicBezTo>
                      <a:pt x="276" y="14"/>
                      <a:pt x="275" y="14"/>
                      <a:pt x="274" y="14"/>
                    </a:cubicBezTo>
                    <a:cubicBezTo>
                      <a:pt x="274" y="14"/>
                      <a:pt x="274" y="14"/>
                      <a:pt x="274" y="14"/>
                    </a:cubicBezTo>
                    <a:cubicBezTo>
                      <a:pt x="273" y="15"/>
                      <a:pt x="273" y="15"/>
                      <a:pt x="271" y="15"/>
                    </a:cubicBezTo>
                    <a:cubicBezTo>
                      <a:pt x="271" y="16"/>
                      <a:pt x="271" y="16"/>
                      <a:pt x="271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9" y="16"/>
                      <a:pt x="269" y="16"/>
                      <a:pt x="269" y="16"/>
                    </a:cubicBezTo>
                    <a:cubicBezTo>
                      <a:pt x="268" y="16"/>
                      <a:pt x="268" y="16"/>
                      <a:pt x="268" y="16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6" y="17"/>
                      <a:pt x="266" y="17"/>
                      <a:pt x="266" y="17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5" y="18"/>
                      <a:pt x="265" y="18"/>
                      <a:pt x="265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7"/>
                      <a:pt x="267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8" y="17"/>
                      <a:pt x="268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2" y="16"/>
                      <a:pt x="272" y="16"/>
                      <a:pt x="272" y="16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7"/>
                      <a:pt x="271" y="17"/>
                      <a:pt x="271" y="17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19"/>
                      <a:pt x="268" y="19"/>
                      <a:pt x="268" y="19"/>
                    </a:cubicBezTo>
                    <a:cubicBezTo>
                      <a:pt x="268" y="20"/>
                      <a:pt x="268" y="20"/>
                      <a:pt x="268" y="20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6" y="21"/>
                      <a:pt x="264" y="21"/>
                      <a:pt x="263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2" y="22"/>
                      <a:pt x="262" y="22"/>
                      <a:pt x="262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2"/>
                      <a:pt x="261" y="22"/>
                      <a:pt x="261" y="22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1" y="23"/>
                      <a:pt x="261" y="23"/>
                      <a:pt x="261" y="23"/>
                    </a:cubicBezTo>
                    <a:cubicBezTo>
                      <a:pt x="260" y="23"/>
                      <a:pt x="260" y="23"/>
                      <a:pt x="259" y="24"/>
                    </a:cubicBezTo>
                    <a:cubicBezTo>
                      <a:pt x="259" y="24"/>
                      <a:pt x="259" y="24"/>
                      <a:pt x="259" y="24"/>
                    </a:cubicBezTo>
                    <a:cubicBezTo>
                      <a:pt x="259" y="24"/>
                      <a:pt x="258" y="24"/>
                      <a:pt x="258" y="24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7" y="25"/>
                      <a:pt x="257" y="25"/>
                      <a:pt x="257" y="25"/>
                    </a:cubicBezTo>
                    <a:cubicBezTo>
                      <a:pt x="256" y="25"/>
                      <a:pt x="256" y="25"/>
                      <a:pt x="256" y="25"/>
                    </a:cubicBezTo>
                    <a:cubicBezTo>
                      <a:pt x="256" y="26"/>
                      <a:pt x="255" y="26"/>
                      <a:pt x="254" y="26"/>
                    </a:cubicBezTo>
                    <a:cubicBezTo>
                      <a:pt x="254" y="27"/>
                      <a:pt x="253" y="27"/>
                      <a:pt x="252" y="27"/>
                    </a:cubicBezTo>
                    <a:cubicBezTo>
                      <a:pt x="252" y="28"/>
                      <a:pt x="252" y="28"/>
                      <a:pt x="252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0" y="29"/>
                    </a:cubicBezTo>
                    <a:cubicBezTo>
                      <a:pt x="249" y="29"/>
                      <a:pt x="249" y="29"/>
                      <a:pt x="247" y="30"/>
                    </a:cubicBezTo>
                    <a:cubicBezTo>
                      <a:pt x="246" y="31"/>
                      <a:pt x="245" y="31"/>
                      <a:pt x="244" y="32"/>
                    </a:cubicBezTo>
                    <a:cubicBezTo>
                      <a:pt x="243" y="32"/>
                      <a:pt x="242" y="32"/>
                      <a:pt x="242" y="33"/>
                    </a:cubicBezTo>
                    <a:cubicBezTo>
                      <a:pt x="242" y="33"/>
                      <a:pt x="242" y="33"/>
                      <a:pt x="242" y="33"/>
                    </a:cubicBezTo>
                    <a:cubicBezTo>
                      <a:pt x="242" y="33"/>
                      <a:pt x="241" y="33"/>
                      <a:pt x="240" y="34"/>
                    </a:cubicBezTo>
                    <a:cubicBezTo>
                      <a:pt x="239" y="34"/>
                      <a:pt x="239" y="34"/>
                      <a:pt x="239" y="34"/>
                    </a:cubicBezTo>
                    <a:cubicBezTo>
                      <a:pt x="238" y="35"/>
                      <a:pt x="237" y="35"/>
                      <a:pt x="235" y="36"/>
                    </a:cubicBezTo>
                    <a:cubicBezTo>
                      <a:pt x="235" y="36"/>
                      <a:pt x="235" y="36"/>
                      <a:pt x="235" y="36"/>
                    </a:cubicBezTo>
                    <a:cubicBezTo>
                      <a:pt x="234" y="36"/>
                      <a:pt x="233" y="37"/>
                      <a:pt x="233" y="37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2" y="38"/>
                      <a:pt x="232" y="38"/>
                      <a:pt x="232" y="38"/>
                    </a:cubicBezTo>
                    <a:cubicBezTo>
                      <a:pt x="233" y="38"/>
                      <a:pt x="233" y="38"/>
                      <a:pt x="234" y="38"/>
                    </a:cubicBezTo>
                    <a:cubicBezTo>
                      <a:pt x="235" y="37"/>
                      <a:pt x="235" y="37"/>
                      <a:pt x="237" y="38"/>
                    </a:cubicBezTo>
                    <a:cubicBezTo>
                      <a:pt x="234" y="39"/>
                      <a:pt x="234" y="39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3" y="40"/>
                      <a:pt x="233" y="40"/>
                      <a:pt x="233" y="40"/>
                    </a:cubicBezTo>
                    <a:cubicBezTo>
                      <a:pt x="232" y="42"/>
                      <a:pt x="232" y="42"/>
                      <a:pt x="231" y="43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43"/>
                      <a:pt x="230" y="43"/>
                      <a:pt x="229" y="43"/>
                    </a:cubicBezTo>
                    <a:cubicBezTo>
                      <a:pt x="229" y="43"/>
                      <a:pt x="229" y="43"/>
                      <a:pt x="229" y="43"/>
                    </a:cubicBezTo>
                    <a:cubicBezTo>
                      <a:pt x="229" y="43"/>
                      <a:pt x="229" y="43"/>
                      <a:pt x="228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46"/>
                      <a:pt x="219" y="46"/>
                      <a:pt x="219" y="46"/>
                    </a:cubicBezTo>
                    <a:cubicBezTo>
                      <a:pt x="219" y="47"/>
                      <a:pt x="219" y="47"/>
                      <a:pt x="217" y="49"/>
                    </a:cubicBezTo>
                    <a:cubicBezTo>
                      <a:pt x="220" y="48"/>
                      <a:pt x="220" y="48"/>
                      <a:pt x="221" y="48"/>
                    </a:cubicBezTo>
                    <a:cubicBezTo>
                      <a:pt x="222" y="47"/>
                      <a:pt x="223" y="46"/>
                      <a:pt x="224" y="46"/>
                    </a:cubicBezTo>
                    <a:cubicBezTo>
                      <a:pt x="224" y="45"/>
                      <a:pt x="224" y="45"/>
                      <a:pt x="224" y="45"/>
                    </a:cubicBezTo>
                    <a:cubicBezTo>
                      <a:pt x="225" y="44"/>
                      <a:pt x="225" y="44"/>
                      <a:pt x="225" y="44"/>
                    </a:cubicBezTo>
                    <a:cubicBezTo>
                      <a:pt x="225" y="44"/>
                      <a:pt x="225" y="44"/>
                      <a:pt x="226" y="44"/>
                    </a:cubicBezTo>
                    <a:cubicBezTo>
                      <a:pt x="226" y="45"/>
                      <a:pt x="226" y="45"/>
                      <a:pt x="226" y="45"/>
                    </a:cubicBezTo>
                    <a:cubicBezTo>
                      <a:pt x="226" y="45"/>
                      <a:pt x="226" y="45"/>
                      <a:pt x="227" y="46"/>
                    </a:cubicBezTo>
                    <a:cubicBezTo>
                      <a:pt x="226" y="46"/>
                      <a:pt x="226" y="46"/>
                      <a:pt x="226" y="46"/>
                    </a:cubicBezTo>
                    <a:cubicBezTo>
                      <a:pt x="226" y="46"/>
                      <a:pt x="225" y="47"/>
                      <a:pt x="225" y="47"/>
                    </a:cubicBezTo>
                    <a:cubicBezTo>
                      <a:pt x="224" y="47"/>
                      <a:pt x="223" y="48"/>
                      <a:pt x="222" y="48"/>
                    </a:cubicBezTo>
                    <a:cubicBezTo>
                      <a:pt x="222" y="48"/>
                      <a:pt x="222" y="48"/>
                      <a:pt x="221" y="49"/>
                    </a:cubicBezTo>
                    <a:cubicBezTo>
                      <a:pt x="221" y="49"/>
                      <a:pt x="220" y="50"/>
                      <a:pt x="220" y="50"/>
                    </a:cubicBezTo>
                    <a:cubicBezTo>
                      <a:pt x="219" y="51"/>
                      <a:pt x="218" y="52"/>
                      <a:pt x="217" y="52"/>
                    </a:cubicBezTo>
                    <a:cubicBezTo>
                      <a:pt x="217" y="52"/>
                      <a:pt x="216" y="52"/>
                      <a:pt x="215" y="52"/>
                    </a:cubicBezTo>
                    <a:cubicBezTo>
                      <a:pt x="215" y="52"/>
                      <a:pt x="214" y="53"/>
                      <a:pt x="213" y="53"/>
                    </a:cubicBezTo>
                    <a:cubicBezTo>
                      <a:pt x="213" y="53"/>
                      <a:pt x="213" y="53"/>
                      <a:pt x="213" y="53"/>
                    </a:cubicBezTo>
                    <a:cubicBezTo>
                      <a:pt x="213" y="53"/>
                      <a:pt x="213" y="53"/>
                      <a:pt x="212" y="53"/>
                    </a:cubicBezTo>
                    <a:cubicBezTo>
                      <a:pt x="211" y="54"/>
                      <a:pt x="209" y="55"/>
                      <a:pt x="208" y="55"/>
                    </a:cubicBezTo>
                    <a:cubicBezTo>
                      <a:pt x="206" y="56"/>
                      <a:pt x="204" y="56"/>
                      <a:pt x="203" y="58"/>
                    </a:cubicBezTo>
                    <a:cubicBezTo>
                      <a:pt x="203" y="58"/>
                      <a:pt x="203" y="58"/>
                      <a:pt x="202" y="59"/>
                    </a:cubicBezTo>
                    <a:cubicBezTo>
                      <a:pt x="193" y="66"/>
                      <a:pt x="193" y="66"/>
                      <a:pt x="193" y="67"/>
                    </a:cubicBezTo>
                    <a:cubicBezTo>
                      <a:pt x="194" y="67"/>
                      <a:pt x="194" y="67"/>
                      <a:pt x="195" y="67"/>
                    </a:cubicBezTo>
                    <a:cubicBezTo>
                      <a:pt x="195" y="67"/>
                      <a:pt x="195" y="67"/>
                      <a:pt x="195" y="67"/>
                    </a:cubicBezTo>
                    <a:cubicBezTo>
                      <a:pt x="195" y="68"/>
                      <a:pt x="194" y="68"/>
                      <a:pt x="194" y="69"/>
                    </a:cubicBezTo>
                    <a:cubicBezTo>
                      <a:pt x="193" y="69"/>
                      <a:pt x="193" y="68"/>
                      <a:pt x="193" y="69"/>
                    </a:cubicBezTo>
                    <a:cubicBezTo>
                      <a:pt x="187" y="73"/>
                      <a:pt x="187" y="73"/>
                      <a:pt x="186" y="74"/>
                    </a:cubicBezTo>
                    <a:cubicBezTo>
                      <a:pt x="188" y="74"/>
                      <a:pt x="189" y="72"/>
                      <a:pt x="191" y="73"/>
                    </a:cubicBezTo>
                    <a:cubicBezTo>
                      <a:pt x="190" y="73"/>
                      <a:pt x="189" y="74"/>
                      <a:pt x="187" y="76"/>
                    </a:cubicBezTo>
                    <a:cubicBezTo>
                      <a:pt x="182" y="79"/>
                      <a:pt x="178" y="81"/>
                      <a:pt x="173" y="94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3" y="95"/>
                      <a:pt x="173" y="96"/>
                      <a:pt x="173" y="97"/>
                    </a:cubicBezTo>
                    <a:cubicBezTo>
                      <a:pt x="174" y="97"/>
                      <a:pt x="174" y="97"/>
                      <a:pt x="175" y="96"/>
                    </a:cubicBezTo>
                    <a:cubicBezTo>
                      <a:pt x="175" y="96"/>
                      <a:pt x="175" y="96"/>
                      <a:pt x="176" y="96"/>
                    </a:cubicBezTo>
                    <a:cubicBezTo>
                      <a:pt x="176" y="96"/>
                      <a:pt x="176" y="96"/>
                      <a:pt x="177" y="97"/>
                    </a:cubicBezTo>
                    <a:cubicBezTo>
                      <a:pt x="176" y="97"/>
                      <a:pt x="176" y="98"/>
                      <a:pt x="175" y="99"/>
                    </a:cubicBezTo>
                    <a:cubicBezTo>
                      <a:pt x="176" y="99"/>
                      <a:pt x="176" y="100"/>
                      <a:pt x="177" y="100"/>
                    </a:cubicBezTo>
                    <a:cubicBezTo>
                      <a:pt x="176" y="101"/>
                      <a:pt x="176" y="102"/>
                      <a:pt x="176" y="102"/>
                    </a:cubicBezTo>
                    <a:cubicBezTo>
                      <a:pt x="177" y="102"/>
                      <a:pt x="180" y="102"/>
                      <a:pt x="182" y="100"/>
                    </a:cubicBezTo>
                    <a:cubicBezTo>
                      <a:pt x="182" y="100"/>
                      <a:pt x="182" y="99"/>
                      <a:pt x="183" y="99"/>
                    </a:cubicBezTo>
                    <a:cubicBezTo>
                      <a:pt x="194" y="85"/>
                      <a:pt x="196" y="85"/>
                      <a:pt x="197" y="85"/>
                    </a:cubicBezTo>
                    <a:cubicBezTo>
                      <a:pt x="197" y="85"/>
                      <a:pt x="198" y="85"/>
                      <a:pt x="198" y="85"/>
                    </a:cubicBezTo>
                    <a:cubicBezTo>
                      <a:pt x="201" y="85"/>
                      <a:pt x="203" y="82"/>
                      <a:pt x="205" y="81"/>
                    </a:cubicBezTo>
                    <a:cubicBezTo>
                      <a:pt x="206" y="80"/>
                      <a:pt x="208" y="79"/>
                      <a:pt x="209" y="77"/>
                    </a:cubicBezTo>
                    <a:cubicBezTo>
                      <a:pt x="211" y="76"/>
                      <a:pt x="211" y="76"/>
                      <a:pt x="220" y="70"/>
                    </a:cubicBezTo>
                    <a:cubicBezTo>
                      <a:pt x="221" y="70"/>
                      <a:pt x="222" y="70"/>
                      <a:pt x="223" y="70"/>
                    </a:cubicBezTo>
                    <a:cubicBezTo>
                      <a:pt x="224" y="68"/>
                      <a:pt x="224" y="68"/>
                      <a:pt x="225" y="67"/>
                    </a:cubicBezTo>
                    <a:cubicBezTo>
                      <a:pt x="226" y="67"/>
                      <a:pt x="226" y="67"/>
                      <a:pt x="227" y="68"/>
                    </a:cubicBezTo>
                    <a:cubicBezTo>
                      <a:pt x="225" y="69"/>
                      <a:pt x="225" y="69"/>
                      <a:pt x="225" y="70"/>
                    </a:cubicBezTo>
                    <a:cubicBezTo>
                      <a:pt x="228" y="71"/>
                      <a:pt x="229" y="68"/>
                      <a:pt x="232" y="67"/>
                    </a:cubicBezTo>
                    <a:cubicBezTo>
                      <a:pt x="232" y="67"/>
                      <a:pt x="232" y="67"/>
                      <a:pt x="233" y="67"/>
                    </a:cubicBezTo>
                    <a:cubicBezTo>
                      <a:pt x="234" y="67"/>
                      <a:pt x="234" y="67"/>
                      <a:pt x="235" y="66"/>
                    </a:cubicBezTo>
                    <a:cubicBezTo>
                      <a:pt x="237" y="65"/>
                      <a:pt x="239" y="64"/>
                      <a:pt x="241" y="63"/>
                    </a:cubicBezTo>
                    <a:cubicBezTo>
                      <a:pt x="242" y="63"/>
                      <a:pt x="242" y="63"/>
                      <a:pt x="245" y="61"/>
                    </a:cubicBezTo>
                    <a:cubicBezTo>
                      <a:pt x="247" y="61"/>
                      <a:pt x="247" y="61"/>
                      <a:pt x="247" y="61"/>
                    </a:cubicBezTo>
                    <a:cubicBezTo>
                      <a:pt x="247" y="60"/>
                      <a:pt x="247" y="60"/>
                      <a:pt x="248" y="60"/>
                    </a:cubicBezTo>
                    <a:cubicBezTo>
                      <a:pt x="251" y="58"/>
                      <a:pt x="251" y="58"/>
                      <a:pt x="252" y="57"/>
                    </a:cubicBezTo>
                    <a:cubicBezTo>
                      <a:pt x="252" y="56"/>
                      <a:pt x="252" y="56"/>
                      <a:pt x="252" y="56"/>
                    </a:cubicBezTo>
                    <a:cubicBezTo>
                      <a:pt x="252" y="56"/>
                      <a:pt x="252" y="56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7"/>
                      <a:pt x="253" y="57"/>
                      <a:pt x="253" y="57"/>
                    </a:cubicBezTo>
                    <a:cubicBezTo>
                      <a:pt x="253" y="58"/>
                      <a:pt x="254" y="58"/>
                      <a:pt x="255" y="58"/>
                    </a:cubicBezTo>
                    <a:cubicBezTo>
                      <a:pt x="255" y="59"/>
                      <a:pt x="255" y="59"/>
                      <a:pt x="255" y="59"/>
                    </a:cubicBezTo>
                    <a:cubicBezTo>
                      <a:pt x="263" y="59"/>
                      <a:pt x="269" y="53"/>
                      <a:pt x="276" y="51"/>
                    </a:cubicBezTo>
                    <a:cubicBezTo>
                      <a:pt x="277" y="51"/>
                      <a:pt x="278" y="51"/>
                      <a:pt x="280" y="51"/>
                    </a:cubicBezTo>
                    <a:cubicBezTo>
                      <a:pt x="283" y="50"/>
                      <a:pt x="283" y="50"/>
                      <a:pt x="284" y="49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3" y="49"/>
                      <a:pt x="282" y="49"/>
                      <a:pt x="281" y="50"/>
                    </a:cubicBezTo>
                    <a:cubicBezTo>
                      <a:pt x="280" y="50"/>
                      <a:pt x="280" y="50"/>
                      <a:pt x="280" y="50"/>
                    </a:cubicBezTo>
                    <a:cubicBezTo>
                      <a:pt x="280" y="50"/>
                      <a:pt x="280" y="50"/>
                      <a:pt x="279" y="50"/>
                    </a:cubicBezTo>
                    <a:cubicBezTo>
                      <a:pt x="279" y="49"/>
                      <a:pt x="279" y="49"/>
                      <a:pt x="279" y="49"/>
                    </a:cubicBezTo>
                    <a:cubicBezTo>
                      <a:pt x="279" y="49"/>
                      <a:pt x="278" y="49"/>
                      <a:pt x="278" y="49"/>
                    </a:cubicBezTo>
                    <a:cubicBezTo>
                      <a:pt x="277" y="48"/>
                      <a:pt x="277" y="48"/>
                      <a:pt x="276" y="48"/>
                    </a:cubicBezTo>
                    <a:cubicBezTo>
                      <a:pt x="276" y="47"/>
                      <a:pt x="276" y="47"/>
                      <a:pt x="276" y="47"/>
                    </a:cubicBezTo>
                    <a:cubicBezTo>
                      <a:pt x="277" y="46"/>
                      <a:pt x="277" y="46"/>
                      <a:pt x="277" y="46"/>
                    </a:cubicBezTo>
                    <a:cubicBezTo>
                      <a:pt x="277" y="46"/>
                      <a:pt x="278" y="46"/>
                      <a:pt x="279" y="45"/>
                    </a:cubicBezTo>
                    <a:cubicBezTo>
                      <a:pt x="280" y="45"/>
                      <a:pt x="280" y="45"/>
                      <a:pt x="280" y="45"/>
                    </a:cubicBezTo>
                    <a:cubicBezTo>
                      <a:pt x="281" y="45"/>
                      <a:pt x="283" y="44"/>
                      <a:pt x="285" y="44"/>
                    </a:cubicBezTo>
                    <a:cubicBezTo>
                      <a:pt x="283" y="46"/>
                      <a:pt x="283" y="46"/>
                      <a:pt x="283" y="47"/>
                    </a:cubicBezTo>
                    <a:cubicBezTo>
                      <a:pt x="283" y="48"/>
                      <a:pt x="283" y="48"/>
                      <a:pt x="283" y="48"/>
                    </a:cubicBezTo>
                    <a:cubicBezTo>
                      <a:pt x="284" y="47"/>
                      <a:pt x="284" y="47"/>
                      <a:pt x="284" y="47"/>
                    </a:cubicBezTo>
                    <a:cubicBezTo>
                      <a:pt x="286" y="45"/>
                      <a:pt x="293" y="46"/>
                      <a:pt x="291" y="42"/>
                    </a:cubicBezTo>
                    <a:cubicBezTo>
                      <a:pt x="293" y="38"/>
                      <a:pt x="293" y="38"/>
                      <a:pt x="293" y="37"/>
                    </a:cubicBezTo>
                    <a:cubicBezTo>
                      <a:pt x="294" y="37"/>
                      <a:pt x="294" y="37"/>
                      <a:pt x="294" y="37"/>
                    </a:cubicBezTo>
                    <a:cubicBezTo>
                      <a:pt x="294" y="38"/>
                      <a:pt x="294" y="38"/>
                      <a:pt x="294" y="38"/>
                    </a:cubicBezTo>
                    <a:cubicBezTo>
                      <a:pt x="295" y="38"/>
                      <a:pt x="295" y="38"/>
                      <a:pt x="296" y="38"/>
                    </a:cubicBezTo>
                    <a:cubicBezTo>
                      <a:pt x="297" y="38"/>
                      <a:pt x="297" y="38"/>
                      <a:pt x="298" y="36"/>
                    </a:cubicBezTo>
                    <a:cubicBezTo>
                      <a:pt x="299" y="36"/>
                      <a:pt x="299" y="36"/>
                      <a:pt x="299" y="35"/>
                    </a:cubicBezTo>
                    <a:cubicBezTo>
                      <a:pt x="300" y="35"/>
                      <a:pt x="301" y="34"/>
                      <a:pt x="301" y="34"/>
                    </a:cubicBezTo>
                    <a:cubicBezTo>
                      <a:pt x="300" y="34"/>
                      <a:pt x="300" y="34"/>
                      <a:pt x="298" y="34"/>
                    </a:cubicBezTo>
                    <a:cubicBezTo>
                      <a:pt x="297" y="34"/>
                      <a:pt x="297" y="34"/>
                      <a:pt x="296" y="34"/>
                    </a:cubicBezTo>
                    <a:cubicBezTo>
                      <a:pt x="297" y="34"/>
                      <a:pt x="297" y="34"/>
                      <a:pt x="299" y="33"/>
                    </a:cubicBezTo>
                    <a:cubicBezTo>
                      <a:pt x="299" y="33"/>
                      <a:pt x="299" y="32"/>
                      <a:pt x="299" y="32"/>
                    </a:cubicBezTo>
                    <a:cubicBezTo>
                      <a:pt x="300" y="32"/>
                      <a:pt x="300" y="32"/>
                      <a:pt x="300" y="32"/>
                    </a:cubicBezTo>
                    <a:cubicBezTo>
                      <a:pt x="301" y="32"/>
                      <a:pt x="301" y="32"/>
                      <a:pt x="302" y="32"/>
                    </a:cubicBezTo>
                    <a:cubicBezTo>
                      <a:pt x="301" y="32"/>
                      <a:pt x="301" y="33"/>
                      <a:pt x="300" y="33"/>
                    </a:cubicBezTo>
                    <a:cubicBezTo>
                      <a:pt x="300" y="33"/>
                      <a:pt x="301" y="33"/>
                      <a:pt x="302" y="33"/>
                    </a:cubicBezTo>
                    <a:cubicBezTo>
                      <a:pt x="303" y="33"/>
                      <a:pt x="303" y="32"/>
                      <a:pt x="304" y="32"/>
                    </a:cubicBezTo>
                    <a:cubicBezTo>
                      <a:pt x="304" y="32"/>
                      <a:pt x="304" y="32"/>
                      <a:pt x="305" y="33"/>
                    </a:cubicBezTo>
                    <a:cubicBezTo>
                      <a:pt x="308" y="32"/>
                      <a:pt x="309" y="31"/>
                      <a:pt x="309" y="30"/>
                    </a:cubicBezTo>
                    <a:cubicBezTo>
                      <a:pt x="308" y="30"/>
                      <a:pt x="307" y="30"/>
                      <a:pt x="307" y="30"/>
                    </a:cubicBezTo>
                    <a:cubicBezTo>
                      <a:pt x="307" y="30"/>
                      <a:pt x="307" y="30"/>
                      <a:pt x="311" y="29"/>
                    </a:cubicBezTo>
                    <a:cubicBezTo>
                      <a:pt x="311" y="29"/>
                      <a:pt x="312" y="29"/>
                      <a:pt x="313" y="29"/>
                    </a:cubicBezTo>
                    <a:cubicBezTo>
                      <a:pt x="313" y="29"/>
                      <a:pt x="313" y="29"/>
                      <a:pt x="313" y="29"/>
                    </a:cubicBezTo>
                    <a:cubicBezTo>
                      <a:pt x="314" y="29"/>
                      <a:pt x="315" y="28"/>
                      <a:pt x="315" y="28"/>
                    </a:cubicBezTo>
                    <a:cubicBezTo>
                      <a:pt x="315" y="27"/>
                      <a:pt x="315" y="27"/>
                      <a:pt x="315" y="27"/>
                    </a:cubicBezTo>
                    <a:cubicBezTo>
                      <a:pt x="316" y="26"/>
                      <a:pt x="316" y="26"/>
                      <a:pt x="318" y="24"/>
                    </a:cubicBezTo>
                    <a:cubicBezTo>
                      <a:pt x="318" y="24"/>
                      <a:pt x="319" y="24"/>
                      <a:pt x="320" y="24"/>
                    </a:cubicBezTo>
                    <a:cubicBezTo>
                      <a:pt x="320" y="24"/>
                      <a:pt x="321" y="23"/>
                      <a:pt x="322" y="22"/>
                    </a:cubicBezTo>
                    <a:cubicBezTo>
                      <a:pt x="322" y="22"/>
                      <a:pt x="323" y="21"/>
                      <a:pt x="324" y="20"/>
                    </a:cubicBezTo>
                    <a:cubicBezTo>
                      <a:pt x="323" y="20"/>
                      <a:pt x="323" y="20"/>
                      <a:pt x="322" y="20"/>
                    </a:cubicBezTo>
                    <a:cubicBezTo>
                      <a:pt x="323" y="20"/>
                      <a:pt x="323" y="20"/>
                      <a:pt x="323" y="19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4" y="19"/>
                      <a:pt x="324" y="19"/>
                      <a:pt x="324" y="19"/>
                    </a:cubicBezTo>
                    <a:cubicBezTo>
                      <a:pt x="325" y="18"/>
                      <a:pt x="325" y="18"/>
                      <a:pt x="327" y="18"/>
                    </a:cubicBezTo>
                    <a:cubicBezTo>
                      <a:pt x="327" y="18"/>
                      <a:pt x="327" y="18"/>
                      <a:pt x="328" y="19"/>
                    </a:cubicBezTo>
                    <a:cubicBezTo>
                      <a:pt x="327" y="19"/>
                      <a:pt x="327" y="19"/>
                      <a:pt x="327" y="19"/>
                    </a:cubicBezTo>
                    <a:cubicBezTo>
                      <a:pt x="325" y="20"/>
                      <a:pt x="325" y="20"/>
                      <a:pt x="324" y="21"/>
                    </a:cubicBezTo>
                    <a:cubicBezTo>
                      <a:pt x="324" y="21"/>
                      <a:pt x="324" y="21"/>
                      <a:pt x="324" y="21"/>
                    </a:cubicBezTo>
                    <a:cubicBezTo>
                      <a:pt x="326" y="20"/>
                      <a:pt x="327" y="19"/>
                      <a:pt x="330" y="18"/>
                    </a:cubicBezTo>
                    <a:cubicBezTo>
                      <a:pt x="330" y="18"/>
                      <a:pt x="330" y="17"/>
                      <a:pt x="331" y="17"/>
                    </a:cubicBezTo>
                    <a:cubicBezTo>
                      <a:pt x="331" y="17"/>
                      <a:pt x="331" y="17"/>
                      <a:pt x="331" y="16"/>
                    </a:cubicBezTo>
                    <a:cubicBezTo>
                      <a:pt x="331" y="16"/>
                      <a:pt x="330" y="16"/>
                      <a:pt x="330" y="16"/>
                    </a:cubicBezTo>
                    <a:cubicBezTo>
                      <a:pt x="330" y="16"/>
                      <a:pt x="330" y="16"/>
                      <a:pt x="329" y="16"/>
                    </a:cubicBezTo>
                    <a:cubicBezTo>
                      <a:pt x="330" y="16"/>
                      <a:pt x="330" y="16"/>
                      <a:pt x="331" y="15"/>
                    </a:cubicBezTo>
                    <a:cubicBezTo>
                      <a:pt x="332" y="15"/>
                      <a:pt x="332" y="15"/>
                      <a:pt x="332" y="15"/>
                    </a:cubicBezTo>
                    <a:cubicBezTo>
                      <a:pt x="333" y="15"/>
                      <a:pt x="333" y="15"/>
                      <a:pt x="334" y="14"/>
                    </a:cubicBezTo>
                    <a:cubicBezTo>
                      <a:pt x="333" y="14"/>
                      <a:pt x="333" y="14"/>
                      <a:pt x="330" y="15"/>
                    </a:cubicBezTo>
                    <a:cubicBezTo>
                      <a:pt x="331" y="14"/>
                      <a:pt x="332" y="14"/>
                      <a:pt x="333" y="13"/>
                    </a:cubicBezTo>
                    <a:cubicBezTo>
                      <a:pt x="333" y="13"/>
                      <a:pt x="333" y="13"/>
                      <a:pt x="338" y="11"/>
                    </a:cubicBezTo>
                    <a:cubicBezTo>
                      <a:pt x="339" y="11"/>
                      <a:pt x="339" y="11"/>
                      <a:pt x="339" y="11"/>
                    </a:cubicBezTo>
                    <a:cubicBezTo>
                      <a:pt x="340" y="10"/>
                      <a:pt x="340" y="10"/>
                      <a:pt x="342" y="10"/>
                    </a:cubicBezTo>
                    <a:cubicBezTo>
                      <a:pt x="342" y="10"/>
                      <a:pt x="342" y="10"/>
                      <a:pt x="343" y="10"/>
                    </a:cubicBezTo>
                    <a:cubicBezTo>
                      <a:pt x="343" y="10"/>
                      <a:pt x="346" y="8"/>
                      <a:pt x="353" y="6"/>
                    </a:cubicBezTo>
                    <a:cubicBezTo>
                      <a:pt x="354" y="6"/>
                      <a:pt x="354" y="6"/>
                      <a:pt x="354" y="6"/>
                    </a:cubicBezTo>
                    <a:cubicBezTo>
                      <a:pt x="354" y="6"/>
                      <a:pt x="353" y="6"/>
                      <a:pt x="352" y="6"/>
                    </a:cubicBezTo>
                    <a:cubicBezTo>
                      <a:pt x="352" y="6"/>
                      <a:pt x="352" y="6"/>
                      <a:pt x="352" y="6"/>
                    </a:cubicBezTo>
                    <a:cubicBezTo>
                      <a:pt x="353" y="6"/>
                      <a:pt x="354" y="6"/>
                      <a:pt x="354" y="6"/>
                    </a:cubicBezTo>
                    <a:cubicBezTo>
                      <a:pt x="355" y="6"/>
                      <a:pt x="355" y="6"/>
                      <a:pt x="355" y="6"/>
                    </a:cubicBezTo>
                    <a:cubicBezTo>
                      <a:pt x="356" y="5"/>
                      <a:pt x="358" y="5"/>
                      <a:pt x="359" y="5"/>
                    </a:cubicBezTo>
                    <a:cubicBezTo>
                      <a:pt x="359" y="5"/>
                      <a:pt x="359" y="5"/>
                      <a:pt x="360" y="5"/>
                    </a:cubicBezTo>
                    <a:cubicBezTo>
                      <a:pt x="361" y="5"/>
                      <a:pt x="361" y="5"/>
                      <a:pt x="363" y="4"/>
                    </a:cubicBezTo>
                    <a:moveTo>
                      <a:pt x="346" y="1"/>
                    </a:moveTo>
                    <a:cubicBezTo>
                      <a:pt x="347" y="1"/>
                      <a:pt x="348" y="1"/>
                      <a:pt x="349" y="1"/>
                    </a:cubicBezTo>
                    <a:cubicBezTo>
                      <a:pt x="347" y="1"/>
                      <a:pt x="347" y="1"/>
                      <a:pt x="347" y="1"/>
                    </a:cubicBezTo>
                    <a:cubicBezTo>
                      <a:pt x="348" y="1"/>
                      <a:pt x="348" y="1"/>
                      <a:pt x="348" y="1"/>
                    </a:cubicBezTo>
                    <a:cubicBezTo>
                      <a:pt x="351" y="0"/>
                      <a:pt x="351" y="0"/>
                      <a:pt x="351" y="0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3" y="0"/>
                      <a:pt x="353" y="0"/>
                    </a:cubicBezTo>
                    <a:cubicBezTo>
                      <a:pt x="353" y="0"/>
                      <a:pt x="354" y="0"/>
                      <a:pt x="355" y="0"/>
                    </a:cubicBezTo>
                    <a:cubicBezTo>
                      <a:pt x="355" y="0"/>
                      <a:pt x="356" y="0"/>
                      <a:pt x="356" y="0"/>
                    </a:cubicBezTo>
                    <a:cubicBezTo>
                      <a:pt x="355" y="0"/>
                      <a:pt x="353" y="0"/>
                      <a:pt x="352" y="0"/>
                    </a:cubicBezTo>
                    <a:cubicBezTo>
                      <a:pt x="353" y="0"/>
                      <a:pt x="353" y="0"/>
                      <a:pt x="354" y="0"/>
                    </a:cubicBezTo>
                    <a:cubicBezTo>
                      <a:pt x="353" y="0"/>
                      <a:pt x="352" y="0"/>
                      <a:pt x="351" y="0"/>
                    </a:cubicBezTo>
                    <a:cubicBezTo>
                      <a:pt x="352" y="0"/>
                      <a:pt x="353" y="0"/>
                      <a:pt x="355" y="0"/>
                    </a:cubicBezTo>
                    <a:cubicBezTo>
                      <a:pt x="355" y="0"/>
                      <a:pt x="355" y="0"/>
                      <a:pt x="355" y="0"/>
                    </a:cubicBezTo>
                    <a:cubicBezTo>
                      <a:pt x="354" y="0"/>
                      <a:pt x="352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1" y="0"/>
                      <a:pt x="352" y="0"/>
                    </a:cubicBezTo>
                    <a:cubicBezTo>
                      <a:pt x="352" y="0"/>
                      <a:pt x="352" y="0"/>
                      <a:pt x="352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50" y="0"/>
                      <a:pt x="350" y="0"/>
                      <a:pt x="350" y="0"/>
                    </a:cubicBezTo>
                    <a:cubicBezTo>
                      <a:pt x="349" y="0"/>
                      <a:pt x="348" y="0"/>
                      <a:pt x="34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1" y="1"/>
                      <a:pt x="339" y="1"/>
                      <a:pt x="336" y="1"/>
                    </a:cubicBezTo>
                    <a:cubicBezTo>
                      <a:pt x="337" y="1"/>
                      <a:pt x="339" y="1"/>
                      <a:pt x="340" y="1"/>
                    </a:cubicBezTo>
                    <a:cubicBezTo>
                      <a:pt x="340" y="1"/>
                      <a:pt x="340" y="1"/>
                      <a:pt x="340" y="1"/>
                    </a:cubicBezTo>
                    <a:cubicBezTo>
                      <a:pt x="341" y="1"/>
                      <a:pt x="343" y="1"/>
                      <a:pt x="345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343" y="0"/>
                      <a:pt x="341" y="1"/>
                      <a:pt x="339" y="1"/>
                    </a:cubicBezTo>
                    <a:cubicBezTo>
                      <a:pt x="339" y="1"/>
                      <a:pt x="339" y="1"/>
                      <a:pt x="339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41" y="1"/>
                    </a:cubicBezTo>
                    <a:cubicBezTo>
                      <a:pt x="341" y="1"/>
                      <a:pt x="341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7" y="1"/>
                      <a:pt x="337" y="1"/>
                      <a:pt x="337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5" y="1"/>
                      <a:pt x="335" y="1"/>
                      <a:pt x="335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2" y="1"/>
                      <a:pt x="332" y="1"/>
                      <a:pt x="332" y="1"/>
                    </a:cubicBezTo>
                    <a:cubicBezTo>
                      <a:pt x="331" y="2"/>
                      <a:pt x="331" y="2"/>
                      <a:pt x="331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1" y="3"/>
                      <a:pt x="321" y="3"/>
                      <a:pt x="320" y="3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7" y="2"/>
                      <a:pt x="327" y="2"/>
                      <a:pt x="327" y="2"/>
                    </a:cubicBezTo>
                    <a:cubicBezTo>
                      <a:pt x="324" y="2"/>
                      <a:pt x="324" y="2"/>
                      <a:pt x="324" y="2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8" y="3"/>
                      <a:pt x="319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6" y="2"/>
                      <a:pt x="326" y="2"/>
                      <a:pt x="326" y="2"/>
                    </a:cubicBezTo>
                    <a:cubicBezTo>
                      <a:pt x="328" y="2"/>
                      <a:pt x="329" y="2"/>
                      <a:pt x="331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30" y="2"/>
                      <a:pt x="330" y="2"/>
                      <a:pt x="330" y="2"/>
                    </a:cubicBezTo>
                    <a:cubicBezTo>
                      <a:pt x="328" y="2"/>
                      <a:pt x="326" y="3"/>
                      <a:pt x="324" y="3"/>
                    </a:cubicBezTo>
                    <a:cubicBezTo>
                      <a:pt x="324" y="3"/>
                      <a:pt x="324" y="3"/>
                      <a:pt x="324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3" y="3"/>
                      <a:pt x="323" y="3"/>
                      <a:pt x="323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1" y="3"/>
                      <a:pt x="321" y="3"/>
                      <a:pt x="321" y="3"/>
                    </a:cubicBezTo>
                    <a:cubicBezTo>
                      <a:pt x="320" y="3"/>
                      <a:pt x="320" y="3"/>
                      <a:pt x="320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8" y="3"/>
                      <a:pt x="317" y="4"/>
                      <a:pt x="317" y="4"/>
                    </a:cubicBezTo>
                    <a:cubicBezTo>
                      <a:pt x="317" y="4"/>
                      <a:pt x="317" y="4"/>
                      <a:pt x="317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10" y="5"/>
                      <a:pt x="310" y="5"/>
                      <a:pt x="310" y="5"/>
                    </a:cubicBezTo>
                    <a:cubicBezTo>
                      <a:pt x="307" y="5"/>
                      <a:pt x="307" y="5"/>
                      <a:pt x="307" y="5"/>
                    </a:cubicBezTo>
                    <a:cubicBezTo>
                      <a:pt x="306" y="5"/>
                      <a:pt x="306" y="5"/>
                      <a:pt x="306" y="5"/>
                    </a:cubicBezTo>
                    <a:cubicBezTo>
                      <a:pt x="306" y="6"/>
                      <a:pt x="306" y="6"/>
                      <a:pt x="306" y="6"/>
                    </a:cubicBezTo>
                    <a:cubicBezTo>
                      <a:pt x="308" y="4"/>
                      <a:pt x="311" y="5"/>
                      <a:pt x="314" y="4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2" y="4"/>
                      <a:pt x="312" y="4"/>
                      <a:pt x="312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5" y="5"/>
                      <a:pt x="305" y="5"/>
                      <a:pt x="305" y="5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7" y="7"/>
                      <a:pt x="296" y="7"/>
                      <a:pt x="294" y="8"/>
                    </a:cubicBezTo>
                    <a:cubicBezTo>
                      <a:pt x="293" y="8"/>
                      <a:pt x="292" y="8"/>
                      <a:pt x="291" y="9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6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3" y="8"/>
                      <a:pt x="293" y="8"/>
                      <a:pt x="293" y="8"/>
                    </a:cubicBezTo>
                    <a:cubicBezTo>
                      <a:pt x="292" y="8"/>
                      <a:pt x="291" y="8"/>
                      <a:pt x="290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6" y="9"/>
                      <a:pt x="286" y="9"/>
                      <a:pt x="286" y="9"/>
                    </a:cubicBezTo>
                    <a:cubicBezTo>
                      <a:pt x="287" y="9"/>
                      <a:pt x="287" y="9"/>
                      <a:pt x="287" y="9"/>
                    </a:cubicBezTo>
                    <a:cubicBezTo>
                      <a:pt x="284" y="10"/>
                      <a:pt x="284" y="10"/>
                      <a:pt x="284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2" y="11"/>
                      <a:pt x="284" y="10"/>
                      <a:pt x="285" y="10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78" y="11"/>
                      <a:pt x="278" y="11"/>
                      <a:pt x="278" y="11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280" y="11"/>
                      <a:pt x="282" y="11"/>
                      <a:pt x="283" y="10"/>
                    </a:cubicBezTo>
                    <a:cubicBezTo>
                      <a:pt x="280" y="11"/>
                      <a:pt x="277" y="12"/>
                      <a:pt x="274" y="12"/>
                    </a:cubicBezTo>
                    <a:cubicBezTo>
                      <a:pt x="271" y="13"/>
                      <a:pt x="271" y="13"/>
                      <a:pt x="271" y="13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15"/>
                      <a:pt x="266" y="15"/>
                      <a:pt x="267" y="15"/>
                    </a:cubicBezTo>
                    <a:cubicBezTo>
                      <a:pt x="266" y="15"/>
                      <a:pt x="265" y="15"/>
                      <a:pt x="265" y="15"/>
                    </a:cubicBezTo>
                    <a:cubicBezTo>
                      <a:pt x="266" y="15"/>
                      <a:pt x="267" y="15"/>
                      <a:pt x="267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66" y="15"/>
                      <a:pt x="266" y="15"/>
                      <a:pt x="267" y="15"/>
                    </a:cubicBezTo>
                    <a:cubicBezTo>
                      <a:pt x="267" y="15"/>
                      <a:pt x="267" y="15"/>
                      <a:pt x="267" y="15"/>
                    </a:cubicBezTo>
                    <a:cubicBezTo>
                      <a:pt x="264" y="16"/>
                      <a:pt x="264" y="16"/>
                      <a:pt x="263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8" y="15"/>
                      <a:pt x="268" y="15"/>
                      <a:pt x="271" y="14"/>
                    </a:cubicBezTo>
                    <a:cubicBezTo>
                      <a:pt x="274" y="13"/>
                      <a:pt x="274" y="13"/>
                      <a:pt x="274" y="13"/>
                    </a:cubicBezTo>
                    <a:cubicBezTo>
                      <a:pt x="272" y="14"/>
                      <a:pt x="272" y="14"/>
                      <a:pt x="272" y="14"/>
                    </a:cubicBezTo>
                    <a:cubicBezTo>
                      <a:pt x="276" y="12"/>
                      <a:pt x="276" y="12"/>
                      <a:pt x="276" y="12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5" y="10"/>
                      <a:pt x="285" y="10"/>
                      <a:pt x="285" y="10"/>
                    </a:cubicBezTo>
                    <a:cubicBezTo>
                      <a:pt x="288" y="10"/>
                      <a:pt x="291" y="9"/>
                      <a:pt x="293" y="8"/>
                    </a:cubicBezTo>
                    <a:cubicBezTo>
                      <a:pt x="294" y="8"/>
                      <a:pt x="294" y="8"/>
                      <a:pt x="294" y="8"/>
                    </a:cubicBezTo>
                    <a:cubicBezTo>
                      <a:pt x="294" y="8"/>
                      <a:pt x="299" y="7"/>
                      <a:pt x="300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8"/>
                      <a:pt x="296" y="8"/>
                      <a:pt x="296" y="8"/>
                    </a:cubicBezTo>
                    <a:cubicBezTo>
                      <a:pt x="299" y="7"/>
                      <a:pt x="299" y="7"/>
                      <a:pt x="299" y="7"/>
                    </a:cubicBezTo>
                    <a:cubicBezTo>
                      <a:pt x="300" y="7"/>
                      <a:pt x="302" y="6"/>
                      <a:pt x="304" y="6"/>
                    </a:cubicBezTo>
                    <a:cubicBezTo>
                      <a:pt x="304" y="6"/>
                      <a:pt x="304" y="6"/>
                      <a:pt x="304" y="6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1" y="7"/>
                      <a:pt x="301" y="7"/>
                      <a:pt x="301" y="7"/>
                    </a:cubicBezTo>
                    <a:cubicBezTo>
                      <a:pt x="302" y="7"/>
                      <a:pt x="304" y="6"/>
                      <a:pt x="305" y="6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7" y="6"/>
                      <a:pt x="307" y="6"/>
                      <a:pt x="307" y="6"/>
                    </a:cubicBezTo>
                    <a:cubicBezTo>
                      <a:pt x="309" y="6"/>
                      <a:pt x="309" y="6"/>
                      <a:pt x="309" y="6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5" y="5"/>
                      <a:pt x="315" y="5"/>
                      <a:pt x="315" y="5"/>
                    </a:cubicBezTo>
                    <a:cubicBezTo>
                      <a:pt x="318" y="4"/>
                      <a:pt x="318" y="4"/>
                      <a:pt x="318" y="4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3" y="3"/>
                      <a:pt x="327" y="3"/>
                      <a:pt x="330" y="3"/>
                    </a:cubicBezTo>
                    <a:cubicBezTo>
                      <a:pt x="331" y="3"/>
                      <a:pt x="331" y="3"/>
                      <a:pt x="331" y="3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3" y="2"/>
                      <a:pt x="334" y="2"/>
                      <a:pt x="335" y="2"/>
                    </a:cubicBezTo>
                    <a:cubicBezTo>
                      <a:pt x="333" y="2"/>
                      <a:pt x="333" y="2"/>
                      <a:pt x="332" y="2"/>
                    </a:cubicBezTo>
                    <a:cubicBezTo>
                      <a:pt x="333" y="2"/>
                      <a:pt x="333" y="2"/>
                      <a:pt x="333" y="2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7" y="2"/>
                      <a:pt x="337" y="2"/>
                      <a:pt x="337" y="2"/>
                    </a:cubicBezTo>
                    <a:cubicBezTo>
                      <a:pt x="338" y="2"/>
                      <a:pt x="340" y="2"/>
                      <a:pt x="341" y="1"/>
                    </a:cubicBezTo>
                    <a:cubicBezTo>
                      <a:pt x="342" y="1"/>
                      <a:pt x="342" y="1"/>
                      <a:pt x="346" y="1"/>
                    </a:cubicBezTo>
                    <a:moveTo>
                      <a:pt x="300" y="6"/>
                    </a:moveTo>
                    <a:cubicBezTo>
                      <a:pt x="301" y="6"/>
                      <a:pt x="303" y="6"/>
                      <a:pt x="304" y="6"/>
                    </a:cubicBezTo>
                    <a:cubicBezTo>
                      <a:pt x="305" y="5"/>
                      <a:pt x="306" y="5"/>
                      <a:pt x="308" y="5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4"/>
                      <a:pt x="312" y="4"/>
                      <a:pt x="313" y="4"/>
                    </a:cubicBezTo>
                    <a:cubicBezTo>
                      <a:pt x="314" y="4"/>
                      <a:pt x="315" y="4"/>
                      <a:pt x="315" y="4"/>
                    </a:cubicBezTo>
                    <a:cubicBezTo>
                      <a:pt x="315" y="4"/>
                      <a:pt x="314" y="4"/>
                      <a:pt x="313" y="4"/>
                    </a:cubicBezTo>
                    <a:cubicBezTo>
                      <a:pt x="313" y="4"/>
                      <a:pt x="319" y="3"/>
                      <a:pt x="324" y="2"/>
                    </a:cubicBezTo>
                    <a:cubicBezTo>
                      <a:pt x="326" y="2"/>
                      <a:pt x="328" y="2"/>
                      <a:pt x="331" y="2"/>
                    </a:cubicBezTo>
                    <a:cubicBezTo>
                      <a:pt x="330" y="2"/>
                      <a:pt x="329" y="2"/>
                      <a:pt x="328" y="2"/>
                    </a:cubicBezTo>
                    <a:cubicBezTo>
                      <a:pt x="328" y="2"/>
                      <a:pt x="328" y="2"/>
                      <a:pt x="328" y="2"/>
                    </a:cubicBezTo>
                    <a:cubicBezTo>
                      <a:pt x="327" y="2"/>
                      <a:pt x="326" y="2"/>
                      <a:pt x="325" y="2"/>
                    </a:cubicBezTo>
                    <a:cubicBezTo>
                      <a:pt x="325" y="2"/>
                      <a:pt x="325" y="2"/>
                      <a:pt x="325" y="2"/>
                    </a:cubicBezTo>
                    <a:cubicBezTo>
                      <a:pt x="323" y="2"/>
                      <a:pt x="321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9" y="3"/>
                      <a:pt x="319" y="3"/>
                      <a:pt x="319" y="3"/>
                    </a:cubicBezTo>
                    <a:cubicBezTo>
                      <a:pt x="315" y="4"/>
                      <a:pt x="315" y="4"/>
                      <a:pt x="315" y="4"/>
                    </a:cubicBezTo>
                    <a:cubicBezTo>
                      <a:pt x="313" y="4"/>
                      <a:pt x="313" y="4"/>
                      <a:pt x="313" y="4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9" y="5"/>
                      <a:pt x="309" y="5"/>
                      <a:pt x="309" y="5"/>
                    </a:cubicBezTo>
                    <a:cubicBezTo>
                      <a:pt x="308" y="5"/>
                      <a:pt x="308" y="5"/>
                      <a:pt x="307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3" y="6"/>
                      <a:pt x="303" y="6"/>
                      <a:pt x="303" y="6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3" y="6"/>
                      <a:pt x="301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5" y="7"/>
                      <a:pt x="295" y="7"/>
                      <a:pt x="295" y="7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89" y="9"/>
                      <a:pt x="289" y="9"/>
                      <a:pt x="289" y="9"/>
                    </a:cubicBezTo>
                    <a:cubicBezTo>
                      <a:pt x="290" y="8"/>
                      <a:pt x="290" y="8"/>
                      <a:pt x="290" y="8"/>
                    </a:cubicBezTo>
                    <a:cubicBezTo>
                      <a:pt x="288" y="9"/>
                      <a:pt x="288" y="9"/>
                      <a:pt x="288" y="9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2" y="8"/>
                      <a:pt x="293" y="8"/>
                      <a:pt x="294" y="8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6" y="7"/>
                      <a:pt x="296" y="7"/>
                      <a:pt x="295" y="7"/>
                    </a:cubicBezTo>
                    <a:cubicBezTo>
                      <a:pt x="296" y="7"/>
                      <a:pt x="297" y="7"/>
                      <a:pt x="298" y="7"/>
                    </a:cubicBezTo>
                    <a:cubicBezTo>
                      <a:pt x="297" y="7"/>
                      <a:pt x="297" y="7"/>
                      <a:pt x="297" y="7"/>
                    </a:cubicBezTo>
                    <a:cubicBezTo>
                      <a:pt x="298" y="7"/>
                      <a:pt x="299" y="7"/>
                      <a:pt x="300" y="6"/>
                    </a:cubicBezTo>
                    <a:moveTo>
                      <a:pt x="275" y="12"/>
                    </a:moveTo>
                    <a:cubicBezTo>
                      <a:pt x="277" y="11"/>
                      <a:pt x="280" y="11"/>
                      <a:pt x="282" y="10"/>
                    </a:cubicBezTo>
                    <a:cubicBezTo>
                      <a:pt x="281" y="11"/>
                      <a:pt x="281" y="11"/>
                      <a:pt x="281" y="11"/>
                    </a:cubicBezTo>
                    <a:cubicBezTo>
                      <a:pt x="277" y="12"/>
                      <a:pt x="277" y="12"/>
                      <a:pt x="277" y="12"/>
                    </a:cubicBezTo>
                    <a:cubicBezTo>
                      <a:pt x="275" y="12"/>
                      <a:pt x="275" y="12"/>
                      <a:pt x="275" y="12"/>
                    </a:cubicBezTo>
                    <a:moveTo>
                      <a:pt x="251" y="20"/>
                    </a:moveTo>
                    <a:cubicBezTo>
                      <a:pt x="251" y="20"/>
                      <a:pt x="251" y="20"/>
                      <a:pt x="251" y="20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8" y="18"/>
                      <a:pt x="258" y="18"/>
                      <a:pt x="258" y="18"/>
                    </a:cubicBezTo>
                    <a:cubicBezTo>
                      <a:pt x="259" y="17"/>
                      <a:pt x="259" y="17"/>
                      <a:pt x="259" y="17"/>
                    </a:cubicBezTo>
                    <a:cubicBezTo>
                      <a:pt x="257" y="18"/>
                      <a:pt x="257" y="18"/>
                      <a:pt x="257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5" y="18"/>
                      <a:pt x="255" y="18"/>
                      <a:pt x="255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5" y="15"/>
                      <a:pt x="265" y="15"/>
                      <a:pt x="265" y="15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9" y="14"/>
                      <a:pt x="269" y="14"/>
                      <a:pt x="269" y="14"/>
                    </a:cubicBezTo>
                    <a:cubicBezTo>
                      <a:pt x="266" y="15"/>
                      <a:pt x="266" y="15"/>
                      <a:pt x="266" y="15"/>
                    </a:cubicBezTo>
                    <a:cubicBezTo>
                      <a:pt x="245" y="21"/>
                      <a:pt x="245" y="21"/>
                      <a:pt x="245" y="21"/>
                    </a:cubicBezTo>
                    <a:cubicBezTo>
                      <a:pt x="246" y="21"/>
                      <a:pt x="246" y="21"/>
                      <a:pt x="246" y="21"/>
                    </a:cubicBezTo>
                    <a:cubicBezTo>
                      <a:pt x="246" y="21"/>
                      <a:pt x="247" y="21"/>
                      <a:pt x="248" y="21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4" y="22"/>
                      <a:pt x="244" y="22"/>
                      <a:pt x="244" y="22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1"/>
                      <a:pt x="247" y="21"/>
                      <a:pt x="247" y="21"/>
                    </a:cubicBezTo>
                    <a:cubicBezTo>
                      <a:pt x="245" y="22"/>
                      <a:pt x="245" y="22"/>
                      <a:pt x="245" y="22"/>
                    </a:cubicBezTo>
                    <a:cubicBezTo>
                      <a:pt x="247" y="22"/>
                      <a:pt x="249" y="21"/>
                      <a:pt x="251" y="20"/>
                    </a:cubicBezTo>
                    <a:moveTo>
                      <a:pt x="179" y="56"/>
                    </a:moveTo>
                    <a:cubicBezTo>
                      <a:pt x="182" y="54"/>
                      <a:pt x="182" y="54"/>
                      <a:pt x="182" y="54"/>
                    </a:cubicBezTo>
                    <a:cubicBezTo>
                      <a:pt x="186" y="52"/>
                      <a:pt x="186" y="52"/>
                      <a:pt x="186" y="52"/>
                    </a:cubicBezTo>
                    <a:cubicBezTo>
                      <a:pt x="185" y="52"/>
                      <a:pt x="185" y="52"/>
                      <a:pt x="180" y="54"/>
                    </a:cubicBezTo>
                    <a:cubicBezTo>
                      <a:pt x="177" y="56"/>
                      <a:pt x="177" y="56"/>
                      <a:pt x="177" y="56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79" y="56"/>
                      <a:pt x="179" y="56"/>
                      <a:pt x="179" y="56"/>
                    </a:cubicBezTo>
                    <a:moveTo>
                      <a:pt x="156" y="69"/>
                    </a:moveTo>
                    <a:cubicBezTo>
                      <a:pt x="154" y="70"/>
                      <a:pt x="154" y="70"/>
                      <a:pt x="154" y="70"/>
                    </a:cubicBezTo>
                    <a:cubicBezTo>
                      <a:pt x="153" y="71"/>
                      <a:pt x="153" y="71"/>
                      <a:pt x="153" y="71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6" y="69"/>
                      <a:pt x="156" y="69"/>
                      <a:pt x="156" y="69"/>
                    </a:cubicBezTo>
                    <a:close/>
                    <a:moveTo>
                      <a:pt x="6" y="417"/>
                    </a:moveTo>
                    <a:cubicBezTo>
                      <a:pt x="5" y="413"/>
                      <a:pt x="5" y="413"/>
                      <a:pt x="5" y="413"/>
                    </a:cubicBezTo>
                    <a:cubicBezTo>
                      <a:pt x="5" y="409"/>
                      <a:pt x="5" y="409"/>
                      <a:pt x="5" y="409"/>
                    </a:cubicBezTo>
                    <a:cubicBezTo>
                      <a:pt x="4" y="409"/>
                      <a:pt x="4" y="409"/>
                      <a:pt x="4" y="409"/>
                    </a:cubicBezTo>
                    <a:cubicBezTo>
                      <a:pt x="3" y="408"/>
                      <a:pt x="3" y="408"/>
                      <a:pt x="3" y="408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2"/>
                      <a:pt x="1" y="389"/>
                      <a:pt x="1" y="387"/>
                    </a:cubicBezTo>
                    <a:cubicBezTo>
                      <a:pt x="1" y="379"/>
                      <a:pt x="1" y="379"/>
                      <a:pt x="1" y="379"/>
                    </a:cubicBezTo>
                    <a:cubicBezTo>
                      <a:pt x="1" y="378"/>
                      <a:pt x="1" y="376"/>
                      <a:pt x="1" y="374"/>
                    </a:cubicBezTo>
                    <a:cubicBezTo>
                      <a:pt x="0" y="370"/>
                      <a:pt x="0" y="370"/>
                      <a:pt x="0" y="370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67"/>
                      <a:pt x="0" y="367"/>
                      <a:pt x="0" y="367"/>
                    </a:cubicBezTo>
                    <a:cubicBezTo>
                      <a:pt x="0" y="376"/>
                      <a:pt x="1" y="389"/>
                      <a:pt x="1" y="399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5"/>
                      <a:pt x="2" y="405"/>
                      <a:pt x="2" y="405"/>
                    </a:cubicBezTo>
                    <a:cubicBezTo>
                      <a:pt x="2" y="407"/>
                      <a:pt x="2" y="407"/>
                      <a:pt x="2" y="407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3" y="414"/>
                      <a:pt x="3" y="414"/>
                      <a:pt x="3" y="414"/>
                    </a:cubicBezTo>
                    <a:cubicBezTo>
                      <a:pt x="4" y="419"/>
                      <a:pt x="4" y="419"/>
                      <a:pt x="4" y="419"/>
                    </a:cubicBezTo>
                    <a:cubicBezTo>
                      <a:pt x="5" y="421"/>
                      <a:pt x="5" y="421"/>
                      <a:pt x="5" y="421"/>
                    </a:cubicBezTo>
                    <a:cubicBezTo>
                      <a:pt x="4" y="416"/>
                      <a:pt x="4" y="416"/>
                      <a:pt x="4" y="416"/>
                    </a:cubicBezTo>
                    <a:cubicBezTo>
                      <a:pt x="4" y="413"/>
                      <a:pt x="4" y="413"/>
                      <a:pt x="4" y="413"/>
                    </a:cubicBezTo>
                    <a:cubicBezTo>
                      <a:pt x="5" y="414"/>
                      <a:pt x="5" y="414"/>
                      <a:pt x="5" y="414"/>
                    </a:cubicBezTo>
                    <a:cubicBezTo>
                      <a:pt x="5" y="417"/>
                      <a:pt x="5" y="417"/>
                      <a:pt x="5" y="417"/>
                    </a:cubicBezTo>
                    <a:cubicBezTo>
                      <a:pt x="6" y="417"/>
                      <a:pt x="6" y="417"/>
                      <a:pt x="6" y="417"/>
                    </a:cubicBezTo>
                    <a:moveTo>
                      <a:pt x="182" y="64"/>
                    </a:moveTo>
                    <a:cubicBezTo>
                      <a:pt x="185" y="62"/>
                      <a:pt x="185" y="62"/>
                      <a:pt x="185" y="62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8" y="60"/>
                      <a:pt x="187" y="60"/>
                      <a:pt x="187" y="60"/>
                    </a:cubicBezTo>
                    <a:cubicBezTo>
                      <a:pt x="187" y="59"/>
                      <a:pt x="188" y="59"/>
                      <a:pt x="189" y="58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1" y="56"/>
                      <a:pt x="191" y="56"/>
                      <a:pt x="191" y="56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5" y="51"/>
                      <a:pt x="195" y="51"/>
                      <a:pt x="194" y="51"/>
                    </a:cubicBezTo>
                    <a:cubicBezTo>
                      <a:pt x="194" y="51"/>
                      <a:pt x="194" y="51"/>
                      <a:pt x="194" y="51"/>
                    </a:cubicBezTo>
                    <a:cubicBezTo>
                      <a:pt x="196" y="50"/>
                      <a:pt x="197" y="49"/>
                      <a:pt x="199" y="48"/>
                    </a:cubicBezTo>
                    <a:cubicBezTo>
                      <a:pt x="199" y="48"/>
                      <a:pt x="199" y="48"/>
                      <a:pt x="199" y="48"/>
                    </a:cubicBezTo>
                    <a:cubicBezTo>
                      <a:pt x="202" y="47"/>
                      <a:pt x="202" y="47"/>
                      <a:pt x="202" y="47"/>
                    </a:cubicBezTo>
                    <a:cubicBezTo>
                      <a:pt x="202" y="46"/>
                      <a:pt x="202" y="46"/>
                      <a:pt x="202" y="46"/>
                    </a:cubicBezTo>
                    <a:cubicBezTo>
                      <a:pt x="204" y="45"/>
                      <a:pt x="204" y="45"/>
                      <a:pt x="204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8" y="43"/>
                      <a:pt x="208" y="43"/>
                      <a:pt x="208" y="43"/>
                    </a:cubicBezTo>
                    <a:cubicBezTo>
                      <a:pt x="208" y="42"/>
                      <a:pt x="208" y="42"/>
                      <a:pt x="208" y="42"/>
                    </a:cubicBezTo>
                    <a:cubicBezTo>
                      <a:pt x="211" y="41"/>
                      <a:pt x="211" y="41"/>
                      <a:pt x="211" y="41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4" y="38"/>
                      <a:pt x="214" y="38"/>
                      <a:pt x="214" y="38"/>
                    </a:cubicBezTo>
                    <a:cubicBezTo>
                      <a:pt x="217" y="37"/>
                      <a:pt x="217" y="37"/>
                      <a:pt x="217" y="37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216" y="36"/>
                      <a:pt x="216" y="36"/>
                      <a:pt x="216" y="36"/>
                    </a:cubicBezTo>
                    <a:cubicBezTo>
                      <a:pt x="220" y="34"/>
                      <a:pt x="220" y="34"/>
                      <a:pt x="220" y="34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2" y="33"/>
                      <a:pt x="222" y="33"/>
                      <a:pt x="222" y="33"/>
                    </a:cubicBezTo>
                    <a:cubicBezTo>
                      <a:pt x="225" y="31"/>
                      <a:pt x="225" y="31"/>
                      <a:pt x="225" y="31"/>
                    </a:cubicBezTo>
                    <a:cubicBezTo>
                      <a:pt x="227" y="30"/>
                      <a:pt x="227" y="30"/>
                      <a:pt x="227" y="30"/>
                    </a:cubicBezTo>
                    <a:cubicBezTo>
                      <a:pt x="226" y="30"/>
                      <a:pt x="226" y="30"/>
                      <a:pt x="226" y="30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3" y="31"/>
                      <a:pt x="223" y="31"/>
                      <a:pt x="223" y="31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4" y="31"/>
                      <a:pt x="224" y="31"/>
                      <a:pt x="224" y="31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32" y="27"/>
                      <a:pt x="232" y="27"/>
                      <a:pt x="232" y="27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6" y="29"/>
                      <a:pt x="226" y="29"/>
                      <a:pt x="226" y="29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18" y="33"/>
                      <a:pt x="218" y="33"/>
                      <a:pt x="218" y="33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17" y="33"/>
                      <a:pt x="217" y="33"/>
                      <a:pt x="217" y="33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28" y="28"/>
                      <a:pt x="228" y="28"/>
                      <a:pt x="228" y="28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1" y="27"/>
                      <a:pt x="231" y="27"/>
                      <a:pt x="231" y="27"/>
                    </a:cubicBezTo>
                    <a:cubicBezTo>
                      <a:pt x="224" y="30"/>
                      <a:pt x="224" y="30"/>
                      <a:pt x="224" y="30"/>
                    </a:cubicBezTo>
                    <a:cubicBezTo>
                      <a:pt x="213" y="35"/>
                      <a:pt x="213" y="35"/>
                      <a:pt x="213" y="35"/>
                    </a:cubicBezTo>
                    <a:cubicBezTo>
                      <a:pt x="212" y="35"/>
                      <a:pt x="212" y="35"/>
                      <a:pt x="212" y="35"/>
                    </a:cubicBezTo>
                    <a:cubicBezTo>
                      <a:pt x="212" y="36"/>
                      <a:pt x="212" y="36"/>
                      <a:pt x="212" y="36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9" y="37"/>
                      <a:pt x="209" y="37"/>
                      <a:pt x="209" y="37"/>
                    </a:cubicBezTo>
                    <a:cubicBezTo>
                      <a:pt x="208" y="37"/>
                      <a:pt x="208" y="37"/>
                      <a:pt x="208" y="37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79" y="53"/>
                      <a:pt x="179" y="53"/>
                      <a:pt x="179" y="53"/>
                    </a:cubicBezTo>
                    <a:cubicBezTo>
                      <a:pt x="176" y="55"/>
                      <a:pt x="176" y="55"/>
                      <a:pt x="176" y="55"/>
                    </a:cubicBezTo>
                    <a:cubicBezTo>
                      <a:pt x="177" y="54"/>
                      <a:pt x="177" y="54"/>
                      <a:pt x="177" y="54"/>
                    </a:cubicBezTo>
                    <a:cubicBezTo>
                      <a:pt x="183" y="51"/>
                      <a:pt x="183" y="51"/>
                      <a:pt x="183" y="51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82" y="51"/>
                      <a:pt x="171" y="59"/>
                      <a:pt x="162" y="64"/>
                    </a:cubicBezTo>
                    <a:cubicBezTo>
                      <a:pt x="162" y="64"/>
                      <a:pt x="162" y="64"/>
                      <a:pt x="162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6" y="68"/>
                      <a:pt x="154" y="70"/>
                      <a:pt x="152" y="71"/>
                    </a:cubicBezTo>
                    <a:cubicBezTo>
                      <a:pt x="151" y="72"/>
                      <a:pt x="151" y="72"/>
                      <a:pt x="151" y="72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76"/>
                      <a:pt x="146" y="76"/>
                      <a:pt x="145" y="77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8" y="75"/>
                      <a:pt x="148" y="75"/>
                      <a:pt x="148" y="75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47" y="76"/>
                      <a:pt x="147" y="76"/>
                      <a:pt x="147" y="76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61" y="65"/>
                      <a:pt x="161" y="65"/>
                      <a:pt x="161" y="65"/>
                    </a:cubicBezTo>
                    <a:cubicBezTo>
                      <a:pt x="162" y="65"/>
                      <a:pt x="163" y="64"/>
                      <a:pt x="164" y="63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5" y="63"/>
                      <a:pt x="165" y="63"/>
                      <a:pt x="165" y="63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67" y="61"/>
                      <a:pt x="167" y="61"/>
                      <a:pt x="167" y="61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4" y="57"/>
                      <a:pt x="174" y="57"/>
                      <a:pt x="174" y="57"/>
                    </a:cubicBezTo>
                    <a:cubicBezTo>
                      <a:pt x="177" y="55"/>
                      <a:pt x="177" y="55"/>
                      <a:pt x="177" y="55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90" y="48"/>
                      <a:pt x="190" y="48"/>
                      <a:pt x="190" y="48"/>
                    </a:cubicBezTo>
                    <a:cubicBezTo>
                      <a:pt x="194" y="45"/>
                      <a:pt x="194" y="45"/>
                      <a:pt x="194" y="45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9" y="42"/>
                      <a:pt x="199" y="42"/>
                      <a:pt x="199" y="42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198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199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4" y="40"/>
                      <a:pt x="204" y="40"/>
                      <a:pt x="204" y="40"/>
                    </a:cubicBezTo>
                    <a:cubicBezTo>
                      <a:pt x="205" y="40"/>
                      <a:pt x="205" y="40"/>
                      <a:pt x="205" y="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46"/>
                      <a:pt x="196" y="46"/>
                      <a:pt x="196" y="46"/>
                    </a:cubicBezTo>
                    <a:cubicBezTo>
                      <a:pt x="193" y="48"/>
                      <a:pt x="193" y="48"/>
                      <a:pt x="193" y="48"/>
                    </a:cubicBezTo>
                    <a:cubicBezTo>
                      <a:pt x="192" y="49"/>
                      <a:pt x="192" y="49"/>
                      <a:pt x="192" y="49"/>
                    </a:cubicBezTo>
                    <a:cubicBezTo>
                      <a:pt x="188" y="51"/>
                      <a:pt x="188" y="51"/>
                      <a:pt x="188" y="51"/>
                    </a:cubicBezTo>
                    <a:cubicBezTo>
                      <a:pt x="187" y="52"/>
                      <a:pt x="187" y="52"/>
                      <a:pt x="187" y="52"/>
                    </a:cubicBezTo>
                    <a:cubicBezTo>
                      <a:pt x="184" y="54"/>
                      <a:pt x="184" y="54"/>
                      <a:pt x="184" y="54"/>
                    </a:cubicBezTo>
                    <a:cubicBezTo>
                      <a:pt x="179" y="57"/>
                      <a:pt x="179" y="57"/>
                      <a:pt x="179" y="57"/>
                    </a:cubicBezTo>
                    <a:cubicBezTo>
                      <a:pt x="174" y="60"/>
                      <a:pt x="174" y="60"/>
                      <a:pt x="174" y="60"/>
                    </a:cubicBezTo>
                    <a:cubicBezTo>
                      <a:pt x="169" y="63"/>
                      <a:pt x="169" y="63"/>
                      <a:pt x="169" y="63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63" y="66"/>
                      <a:pt x="163" y="66"/>
                      <a:pt x="163" y="66"/>
                    </a:cubicBezTo>
                    <a:cubicBezTo>
                      <a:pt x="159" y="68"/>
                      <a:pt x="159" y="68"/>
                      <a:pt x="159" y="68"/>
                    </a:cubicBezTo>
                    <a:cubicBezTo>
                      <a:pt x="157" y="69"/>
                      <a:pt x="156" y="70"/>
                      <a:pt x="155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9" y="70"/>
                      <a:pt x="159" y="70"/>
                      <a:pt x="159" y="70"/>
                    </a:cubicBezTo>
                    <a:cubicBezTo>
                      <a:pt x="158" y="72"/>
                      <a:pt x="158" y="72"/>
                      <a:pt x="158" y="72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1" y="78"/>
                      <a:pt x="151" y="78"/>
                      <a:pt x="151" y="78"/>
                    </a:cubicBez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1"/>
                      <a:pt x="149" y="81"/>
                      <a:pt x="149" y="81"/>
                    </a:cubicBezTo>
                    <a:cubicBezTo>
                      <a:pt x="145" y="85"/>
                      <a:pt x="145" y="85"/>
                      <a:pt x="145" y="85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53" y="80"/>
                      <a:pt x="153" y="80"/>
                      <a:pt x="153" y="80"/>
                    </a:cubicBezTo>
                    <a:cubicBezTo>
                      <a:pt x="154" y="78"/>
                      <a:pt x="154" y="78"/>
                      <a:pt x="154" y="78"/>
                    </a:cubicBezTo>
                    <a:cubicBezTo>
                      <a:pt x="157" y="76"/>
                      <a:pt x="157" y="76"/>
                      <a:pt x="157" y="76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3" y="82"/>
                      <a:pt x="153" y="82"/>
                      <a:pt x="153" y="82"/>
                    </a:cubicBezTo>
                    <a:cubicBezTo>
                      <a:pt x="152" y="84"/>
                      <a:pt x="152" y="84"/>
                      <a:pt x="152" y="84"/>
                    </a:cubicBezTo>
                    <a:cubicBezTo>
                      <a:pt x="153" y="83"/>
                      <a:pt x="155" y="82"/>
                      <a:pt x="156" y="80"/>
                    </a:cubicBezTo>
                    <a:cubicBezTo>
                      <a:pt x="160" y="78"/>
                      <a:pt x="160" y="78"/>
                      <a:pt x="160" y="78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7" y="71"/>
                      <a:pt x="167" y="71"/>
                      <a:pt x="167" y="71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9" y="61"/>
                      <a:pt x="179" y="61"/>
                      <a:pt x="179" y="61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0" y="70"/>
                      <a:pt x="170" y="70"/>
                      <a:pt x="170" y="70"/>
                    </a:cubicBezTo>
                    <a:cubicBezTo>
                      <a:pt x="171" y="70"/>
                      <a:pt x="171" y="70"/>
                      <a:pt x="171" y="70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2" y="64"/>
                      <a:pt x="182" y="64"/>
                      <a:pt x="182" y="64"/>
                    </a:cubicBezTo>
                    <a:moveTo>
                      <a:pt x="110" y="148"/>
                    </a:moveTo>
                    <a:cubicBezTo>
                      <a:pt x="112" y="146"/>
                      <a:pt x="112" y="146"/>
                      <a:pt x="112" y="146"/>
                    </a:cubicBezTo>
                    <a:cubicBezTo>
                      <a:pt x="113" y="144"/>
                      <a:pt x="113" y="144"/>
                      <a:pt x="113" y="144"/>
                    </a:cubicBezTo>
                    <a:cubicBezTo>
                      <a:pt x="115" y="143"/>
                      <a:pt x="115" y="143"/>
                      <a:pt x="115" y="143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16" y="138"/>
                      <a:pt x="116" y="138"/>
                      <a:pt x="116" y="138"/>
                    </a:cubicBezTo>
                    <a:cubicBezTo>
                      <a:pt x="117" y="135"/>
                      <a:pt x="117" y="135"/>
                      <a:pt x="117" y="135"/>
                    </a:cubicBezTo>
                    <a:cubicBezTo>
                      <a:pt x="116" y="135"/>
                      <a:pt x="115" y="135"/>
                      <a:pt x="115" y="135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08" y="139"/>
                      <a:pt x="108" y="139"/>
                      <a:pt x="108" y="139"/>
                    </a:cubicBezTo>
                    <a:cubicBezTo>
                      <a:pt x="108" y="138"/>
                      <a:pt x="108" y="138"/>
                      <a:pt x="108" y="138"/>
                    </a:cubicBezTo>
                    <a:cubicBezTo>
                      <a:pt x="111" y="135"/>
                      <a:pt x="111" y="135"/>
                      <a:pt x="111" y="135"/>
                    </a:cubicBezTo>
                    <a:cubicBezTo>
                      <a:pt x="114" y="134"/>
                      <a:pt x="114" y="134"/>
                      <a:pt x="114" y="134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19" y="130"/>
                      <a:pt x="119" y="130"/>
                      <a:pt x="119" y="130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18" y="127"/>
                      <a:pt x="118" y="127"/>
                      <a:pt x="118" y="127"/>
                    </a:cubicBezTo>
                    <a:cubicBezTo>
                      <a:pt x="119" y="124"/>
                      <a:pt x="119" y="124"/>
                      <a:pt x="119" y="124"/>
                    </a:cubicBezTo>
                    <a:cubicBezTo>
                      <a:pt x="120" y="121"/>
                      <a:pt x="120" y="121"/>
                      <a:pt x="120" y="121"/>
                    </a:cubicBezTo>
                    <a:cubicBezTo>
                      <a:pt x="122" y="119"/>
                      <a:pt x="122" y="119"/>
                      <a:pt x="122" y="119"/>
                    </a:cubicBezTo>
                    <a:cubicBezTo>
                      <a:pt x="123" y="118"/>
                      <a:pt x="123" y="118"/>
                      <a:pt x="123" y="118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9" y="96"/>
                      <a:pt x="139" y="96"/>
                      <a:pt x="139" y="96"/>
                    </a:cubicBezTo>
                    <a:cubicBezTo>
                      <a:pt x="133" y="101"/>
                      <a:pt x="133" y="101"/>
                      <a:pt x="133" y="101"/>
                    </a:cubicBezTo>
                    <a:cubicBezTo>
                      <a:pt x="132" y="102"/>
                      <a:pt x="130" y="103"/>
                      <a:pt x="129" y="104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23" y="108"/>
                      <a:pt x="123" y="108"/>
                      <a:pt x="123" y="108"/>
                    </a:cubicBezTo>
                    <a:cubicBezTo>
                      <a:pt x="122" y="108"/>
                      <a:pt x="122" y="108"/>
                      <a:pt x="122" y="108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5" y="103"/>
                      <a:pt x="125" y="103"/>
                      <a:pt x="125" y="103"/>
                    </a:cubicBezTo>
                    <a:cubicBezTo>
                      <a:pt x="123" y="104"/>
                      <a:pt x="123" y="104"/>
                      <a:pt x="123" y="10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30" y="98"/>
                      <a:pt x="132" y="96"/>
                      <a:pt x="134" y="94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41" y="85"/>
                      <a:pt x="141" y="85"/>
                      <a:pt x="141" y="85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2" y="83"/>
                      <a:pt x="142" y="83"/>
                      <a:pt x="142" y="83"/>
                    </a:cubicBezTo>
                    <a:cubicBezTo>
                      <a:pt x="141" y="83"/>
                      <a:pt x="141" y="83"/>
                      <a:pt x="141" y="83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42" y="82"/>
                      <a:pt x="142" y="82"/>
                      <a:pt x="142" y="82"/>
                    </a:cubicBezTo>
                    <a:cubicBezTo>
                      <a:pt x="139" y="84"/>
                      <a:pt x="139" y="84"/>
                      <a:pt x="139" y="84"/>
                    </a:cubicBezTo>
                    <a:cubicBezTo>
                      <a:pt x="135" y="87"/>
                      <a:pt x="135" y="87"/>
                      <a:pt x="135" y="87"/>
                    </a:cubicBezTo>
                    <a:cubicBezTo>
                      <a:pt x="131" y="91"/>
                      <a:pt x="131" y="91"/>
                      <a:pt x="131" y="91"/>
                    </a:cubicBezTo>
                    <a:cubicBezTo>
                      <a:pt x="127" y="94"/>
                      <a:pt x="127" y="94"/>
                      <a:pt x="127" y="94"/>
                    </a:cubicBezTo>
                    <a:cubicBezTo>
                      <a:pt x="123" y="98"/>
                      <a:pt x="123" y="98"/>
                      <a:pt x="123" y="98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03"/>
                      <a:pt x="117" y="103"/>
                      <a:pt x="117" y="103"/>
                    </a:cubicBez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3" y="108"/>
                      <a:pt x="113" y="108"/>
                      <a:pt x="113" y="108"/>
                    </a:cubicBezTo>
                    <a:cubicBezTo>
                      <a:pt x="109" y="113"/>
                      <a:pt x="109" y="113"/>
                      <a:pt x="109" y="113"/>
                    </a:cubicBezTo>
                    <a:cubicBezTo>
                      <a:pt x="107" y="115"/>
                      <a:pt x="105" y="116"/>
                      <a:pt x="103" y="118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6" y="125"/>
                      <a:pt x="96" y="125"/>
                      <a:pt x="96" y="125"/>
                    </a:cubicBezTo>
                    <a:cubicBezTo>
                      <a:pt x="95" y="126"/>
                      <a:pt x="95" y="126"/>
                      <a:pt x="95" y="126"/>
                    </a:cubicBezTo>
                    <a:cubicBezTo>
                      <a:pt x="91" y="131"/>
                      <a:pt x="91" y="131"/>
                      <a:pt x="91" y="131"/>
                    </a:cubicBezTo>
                    <a:cubicBezTo>
                      <a:pt x="89" y="133"/>
                      <a:pt x="87" y="135"/>
                      <a:pt x="85" y="137"/>
                    </a:cubicBezTo>
                    <a:cubicBezTo>
                      <a:pt x="83" y="141"/>
                      <a:pt x="83" y="141"/>
                      <a:pt x="83" y="141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6" y="148"/>
                      <a:pt x="76" y="148"/>
                      <a:pt x="76" y="148"/>
                    </a:cubicBezTo>
                    <a:cubicBezTo>
                      <a:pt x="80" y="143"/>
                      <a:pt x="80" y="143"/>
                      <a:pt x="80" y="143"/>
                    </a:cubicBezTo>
                    <a:cubicBezTo>
                      <a:pt x="83" y="138"/>
                      <a:pt x="83" y="138"/>
                      <a:pt x="83" y="138"/>
                    </a:cubicBezTo>
                    <a:cubicBezTo>
                      <a:pt x="84" y="137"/>
                      <a:pt x="85" y="135"/>
                      <a:pt x="86" y="134"/>
                    </a:cubicBezTo>
                    <a:cubicBezTo>
                      <a:pt x="91" y="128"/>
                      <a:pt x="91" y="128"/>
                      <a:pt x="91" y="128"/>
                    </a:cubicBezTo>
                    <a:cubicBezTo>
                      <a:pt x="95" y="124"/>
                      <a:pt x="95" y="124"/>
                      <a:pt x="95" y="124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2"/>
                      <a:pt x="96" y="122"/>
                      <a:pt x="96" y="122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92" y="126"/>
                      <a:pt x="85" y="135"/>
                      <a:pt x="79" y="142"/>
                    </a:cubicBezTo>
                    <a:cubicBezTo>
                      <a:pt x="67" y="158"/>
                      <a:pt x="67" y="158"/>
                      <a:pt x="47" y="190"/>
                    </a:cubicBezTo>
                    <a:cubicBezTo>
                      <a:pt x="37" y="208"/>
                      <a:pt x="37" y="208"/>
                      <a:pt x="23" y="243"/>
                    </a:cubicBezTo>
                    <a:cubicBezTo>
                      <a:pt x="19" y="253"/>
                      <a:pt x="15" y="267"/>
                      <a:pt x="12" y="277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1" y="280"/>
                      <a:pt x="11" y="280"/>
                      <a:pt x="11" y="280"/>
                    </a:cubicBezTo>
                    <a:cubicBezTo>
                      <a:pt x="12" y="278"/>
                      <a:pt x="12" y="278"/>
                      <a:pt x="12" y="278"/>
                    </a:cubicBezTo>
                    <a:cubicBezTo>
                      <a:pt x="12" y="277"/>
                      <a:pt x="12" y="277"/>
                      <a:pt x="12" y="277"/>
                    </a:cubicBezTo>
                    <a:cubicBezTo>
                      <a:pt x="11" y="281"/>
                      <a:pt x="11" y="281"/>
                      <a:pt x="11" y="281"/>
                    </a:cubicBezTo>
                    <a:cubicBezTo>
                      <a:pt x="10" y="286"/>
                      <a:pt x="10" y="286"/>
                      <a:pt x="10" y="286"/>
                    </a:cubicBezTo>
                    <a:cubicBezTo>
                      <a:pt x="10" y="288"/>
                      <a:pt x="10" y="289"/>
                      <a:pt x="9" y="291"/>
                    </a:cubicBezTo>
                    <a:cubicBezTo>
                      <a:pt x="9" y="294"/>
                      <a:pt x="9" y="294"/>
                      <a:pt x="9" y="294"/>
                    </a:cubicBezTo>
                    <a:cubicBezTo>
                      <a:pt x="8" y="297"/>
                      <a:pt x="8" y="297"/>
                      <a:pt x="8" y="297"/>
                    </a:cubicBezTo>
                    <a:cubicBezTo>
                      <a:pt x="8" y="300"/>
                      <a:pt x="8" y="300"/>
                      <a:pt x="8" y="300"/>
                    </a:cubicBezTo>
                    <a:cubicBezTo>
                      <a:pt x="7" y="304"/>
                      <a:pt x="7" y="304"/>
                      <a:pt x="7" y="304"/>
                    </a:cubicBezTo>
                    <a:cubicBezTo>
                      <a:pt x="7" y="306"/>
                      <a:pt x="7" y="306"/>
                      <a:pt x="7" y="306"/>
                    </a:cubicBezTo>
                    <a:cubicBezTo>
                      <a:pt x="6" y="310"/>
                      <a:pt x="6" y="310"/>
                      <a:pt x="6" y="310"/>
                    </a:cubicBezTo>
                    <a:cubicBezTo>
                      <a:pt x="6" y="311"/>
                      <a:pt x="6" y="311"/>
                      <a:pt x="6" y="311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8" y="304"/>
                      <a:pt x="8" y="304"/>
                      <a:pt x="8" y="304"/>
                    </a:cubicBezTo>
                    <a:cubicBezTo>
                      <a:pt x="9" y="298"/>
                      <a:pt x="9" y="298"/>
                      <a:pt x="9" y="298"/>
                    </a:cubicBezTo>
                    <a:cubicBezTo>
                      <a:pt x="10" y="291"/>
                      <a:pt x="10" y="291"/>
                      <a:pt x="10" y="291"/>
                    </a:cubicBezTo>
                    <a:cubicBezTo>
                      <a:pt x="12" y="283"/>
                      <a:pt x="12" y="283"/>
                      <a:pt x="12" y="283"/>
                    </a:cubicBezTo>
                    <a:cubicBezTo>
                      <a:pt x="12" y="280"/>
                      <a:pt x="13" y="277"/>
                      <a:pt x="14" y="274"/>
                    </a:cubicBezTo>
                    <a:cubicBezTo>
                      <a:pt x="15" y="272"/>
                      <a:pt x="15" y="270"/>
                      <a:pt x="16" y="268"/>
                    </a:cubicBezTo>
                    <a:cubicBezTo>
                      <a:pt x="18" y="262"/>
                      <a:pt x="18" y="262"/>
                      <a:pt x="18" y="262"/>
                    </a:cubicBezTo>
                    <a:cubicBezTo>
                      <a:pt x="19" y="260"/>
                      <a:pt x="19" y="260"/>
                      <a:pt x="19" y="260"/>
                    </a:cubicBezTo>
                    <a:cubicBezTo>
                      <a:pt x="21" y="255"/>
                      <a:pt x="21" y="255"/>
                      <a:pt x="21" y="255"/>
                    </a:cubicBezTo>
                    <a:cubicBezTo>
                      <a:pt x="23" y="252"/>
                      <a:pt x="23" y="252"/>
                      <a:pt x="23" y="252"/>
                    </a:cubicBez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46"/>
                      <a:pt x="26" y="246"/>
                      <a:pt x="26" y="24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29" y="237"/>
                      <a:pt x="29" y="237"/>
                      <a:pt x="29" y="237"/>
                    </a:cubicBezTo>
                    <a:cubicBezTo>
                      <a:pt x="30" y="235"/>
                      <a:pt x="30" y="235"/>
                      <a:pt x="30" y="235"/>
                    </a:cubicBezTo>
                    <a:cubicBezTo>
                      <a:pt x="31" y="231"/>
                      <a:pt x="31" y="231"/>
                      <a:pt x="31" y="231"/>
                    </a:cubicBezTo>
                    <a:cubicBezTo>
                      <a:pt x="32" y="228"/>
                      <a:pt x="32" y="228"/>
                      <a:pt x="32" y="228"/>
                    </a:cubicBezTo>
                    <a:cubicBezTo>
                      <a:pt x="34" y="226"/>
                      <a:pt x="34" y="226"/>
                      <a:pt x="34" y="226"/>
                    </a:cubicBezTo>
                    <a:cubicBezTo>
                      <a:pt x="32" y="231"/>
                      <a:pt x="32" y="231"/>
                      <a:pt x="32" y="231"/>
                    </a:cubicBezTo>
                    <a:cubicBezTo>
                      <a:pt x="35" y="226"/>
                      <a:pt x="35" y="226"/>
                      <a:pt x="35" y="226"/>
                    </a:cubicBezTo>
                    <a:cubicBezTo>
                      <a:pt x="37" y="223"/>
                      <a:pt x="37" y="223"/>
                      <a:pt x="37" y="223"/>
                    </a:cubicBezTo>
                    <a:cubicBezTo>
                      <a:pt x="38" y="220"/>
                      <a:pt x="38" y="220"/>
                      <a:pt x="38" y="220"/>
                    </a:cubicBezTo>
                    <a:cubicBezTo>
                      <a:pt x="42" y="212"/>
                      <a:pt x="42" y="212"/>
                      <a:pt x="42" y="212"/>
                    </a:cubicBezTo>
                    <a:cubicBezTo>
                      <a:pt x="43" y="212"/>
                      <a:pt x="43" y="212"/>
                      <a:pt x="44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8" y="209"/>
                      <a:pt x="48" y="209"/>
                      <a:pt x="48" y="209"/>
                    </a:cubicBezTo>
                    <a:cubicBezTo>
                      <a:pt x="49" y="206"/>
                      <a:pt x="49" y="206"/>
                      <a:pt x="49" y="206"/>
                    </a:cubicBezTo>
                    <a:cubicBezTo>
                      <a:pt x="52" y="199"/>
                      <a:pt x="52" y="199"/>
                      <a:pt x="52" y="199"/>
                    </a:cubicBezTo>
                    <a:cubicBezTo>
                      <a:pt x="56" y="194"/>
                      <a:pt x="56" y="194"/>
                      <a:pt x="56" y="194"/>
                    </a:cubicBezTo>
                    <a:cubicBezTo>
                      <a:pt x="56" y="194"/>
                      <a:pt x="57" y="194"/>
                      <a:pt x="57" y="194"/>
                    </a:cubicBezTo>
                    <a:cubicBezTo>
                      <a:pt x="59" y="192"/>
                      <a:pt x="59" y="192"/>
                      <a:pt x="59" y="192"/>
                    </a:cubicBezTo>
                    <a:cubicBezTo>
                      <a:pt x="60" y="192"/>
                      <a:pt x="60" y="192"/>
                      <a:pt x="60" y="192"/>
                    </a:cubicBezTo>
                    <a:cubicBezTo>
                      <a:pt x="63" y="189"/>
                      <a:pt x="63" y="189"/>
                      <a:pt x="63" y="189"/>
                    </a:cubicBezTo>
                    <a:cubicBezTo>
                      <a:pt x="66" y="186"/>
                      <a:pt x="66" y="186"/>
                      <a:pt x="66" y="186"/>
                    </a:cubicBezTo>
                    <a:cubicBezTo>
                      <a:pt x="68" y="186"/>
                      <a:pt x="69" y="186"/>
                      <a:pt x="70" y="187"/>
                    </a:cubicBezTo>
                    <a:cubicBezTo>
                      <a:pt x="70" y="188"/>
                      <a:pt x="69" y="188"/>
                      <a:pt x="69" y="189"/>
                    </a:cubicBezTo>
                    <a:cubicBezTo>
                      <a:pt x="68" y="189"/>
                      <a:pt x="67" y="189"/>
                      <a:pt x="66" y="189"/>
                    </a:cubicBezTo>
                    <a:cubicBezTo>
                      <a:pt x="63" y="192"/>
                      <a:pt x="63" y="192"/>
                      <a:pt x="61" y="196"/>
                    </a:cubicBezTo>
                    <a:cubicBezTo>
                      <a:pt x="61" y="197"/>
                      <a:pt x="61" y="197"/>
                      <a:pt x="61" y="197"/>
                    </a:cubicBezTo>
                    <a:cubicBezTo>
                      <a:pt x="64" y="195"/>
                      <a:pt x="64" y="195"/>
                      <a:pt x="64" y="195"/>
                    </a:cubicBezTo>
                    <a:cubicBezTo>
                      <a:pt x="66" y="193"/>
                      <a:pt x="66" y="193"/>
                      <a:pt x="66" y="193"/>
                    </a:cubicBezTo>
                    <a:cubicBezTo>
                      <a:pt x="68" y="192"/>
                      <a:pt x="68" y="192"/>
                      <a:pt x="68" y="192"/>
                    </a:cubicBezTo>
                    <a:cubicBezTo>
                      <a:pt x="71" y="190"/>
                      <a:pt x="71" y="190"/>
                      <a:pt x="71" y="190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7" y="185"/>
                      <a:pt x="77" y="185"/>
                      <a:pt x="77" y="185"/>
                    </a:cubicBezTo>
                    <a:cubicBezTo>
                      <a:pt x="80" y="182"/>
                      <a:pt x="80" y="182"/>
                      <a:pt x="80" y="182"/>
                    </a:cubicBezTo>
                    <a:cubicBezTo>
                      <a:pt x="83" y="178"/>
                      <a:pt x="83" y="178"/>
                      <a:pt x="83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75" y="184"/>
                      <a:pt x="75" y="184"/>
                      <a:pt x="75" y="184"/>
                    </a:cubicBezTo>
                    <a:cubicBezTo>
                      <a:pt x="73" y="184"/>
                      <a:pt x="73" y="184"/>
                      <a:pt x="73" y="184"/>
                    </a:cubicBezTo>
                    <a:cubicBezTo>
                      <a:pt x="73" y="182"/>
                      <a:pt x="73" y="182"/>
                      <a:pt x="73" y="182"/>
                    </a:cubicBezTo>
                    <a:cubicBezTo>
                      <a:pt x="73" y="178"/>
                      <a:pt x="73" y="178"/>
                      <a:pt x="73" y="178"/>
                    </a:cubicBezTo>
                    <a:cubicBezTo>
                      <a:pt x="76" y="171"/>
                      <a:pt x="76" y="171"/>
                      <a:pt x="76" y="171"/>
                    </a:cubicBezTo>
                    <a:cubicBezTo>
                      <a:pt x="80" y="168"/>
                      <a:pt x="80" y="168"/>
                      <a:pt x="80" y="168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81" y="162"/>
                      <a:pt x="81" y="162"/>
                      <a:pt x="81" y="162"/>
                    </a:cubicBezTo>
                    <a:cubicBezTo>
                      <a:pt x="78" y="164"/>
                      <a:pt x="78" y="164"/>
                      <a:pt x="78" y="164"/>
                    </a:cubicBezTo>
                    <a:cubicBezTo>
                      <a:pt x="73" y="168"/>
                      <a:pt x="73" y="168"/>
                      <a:pt x="73" y="168"/>
                    </a:cubicBezTo>
                    <a:cubicBezTo>
                      <a:pt x="67" y="174"/>
                      <a:pt x="67" y="174"/>
                      <a:pt x="67" y="174"/>
                    </a:cubicBezTo>
                    <a:cubicBezTo>
                      <a:pt x="63" y="178"/>
                      <a:pt x="63" y="178"/>
                      <a:pt x="63" y="178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69" y="171"/>
                      <a:pt x="69" y="171"/>
                      <a:pt x="69" y="171"/>
                    </a:cubicBezTo>
                    <a:cubicBezTo>
                      <a:pt x="71" y="169"/>
                      <a:pt x="71" y="169"/>
                      <a:pt x="71" y="169"/>
                    </a:cubicBezTo>
                    <a:cubicBezTo>
                      <a:pt x="71" y="167"/>
                      <a:pt x="71" y="167"/>
                      <a:pt x="71" y="167"/>
                    </a:cubicBezTo>
                    <a:cubicBezTo>
                      <a:pt x="71" y="167"/>
                      <a:pt x="72" y="167"/>
                      <a:pt x="72" y="167"/>
                    </a:cubicBezTo>
                    <a:cubicBezTo>
                      <a:pt x="75" y="164"/>
                      <a:pt x="75" y="164"/>
                      <a:pt x="75" y="164"/>
                    </a:cubicBezTo>
                    <a:cubicBezTo>
                      <a:pt x="78" y="161"/>
                      <a:pt x="78" y="161"/>
                      <a:pt x="78" y="161"/>
                    </a:cubicBezTo>
                    <a:cubicBezTo>
                      <a:pt x="80" y="161"/>
                      <a:pt x="80" y="161"/>
                      <a:pt x="80" y="161"/>
                    </a:cubicBezTo>
                    <a:cubicBezTo>
                      <a:pt x="83" y="157"/>
                      <a:pt x="83" y="157"/>
                      <a:pt x="83" y="15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7" y="156"/>
                      <a:pt x="87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3" y="157"/>
                      <a:pt x="93" y="157"/>
                      <a:pt x="93" y="157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9" y="154"/>
                      <a:pt x="99" y="154"/>
                      <a:pt x="99" y="154"/>
                    </a:cubicBezTo>
                    <a:cubicBezTo>
                      <a:pt x="104" y="150"/>
                      <a:pt x="104" y="150"/>
                      <a:pt x="104" y="150"/>
                    </a:cubicBezTo>
                    <a:cubicBezTo>
                      <a:pt x="107" y="150"/>
                      <a:pt x="107" y="150"/>
                      <a:pt x="107" y="150"/>
                    </a:cubicBezTo>
                    <a:cubicBezTo>
                      <a:pt x="110" y="148"/>
                      <a:pt x="110" y="148"/>
                      <a:pt x="110" y="148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$ľiḋê">
              <a:extLst>
                <a:ext uri="{FF2B5EF4-FFF2-40B4-BE49-F238E27FC236}">
                  <a16:creationId xmlns="" xmlns:a16="http://schemas.microsoft.com/office/drawing/2014/main" id="{244CF90F-DB7F-4D75-A9B0-18612D8E5E2C}"/>
                </a:ext>
              </a:extLst>
            </p:cNvPr>
            <p:cNvGrpSpPr/>
            <p:nvPr/>
          </p:nvGrpSpPr>
          <p:grpSpPr>
            <a:xfrm>
              <a:off x="714375" y="2130872"/>
              <a:ext cx="3070442" cy="381345"/>
              <a:chOff x="316322" y="1997706"/>
              <a:chExt cx="2302834" cy="28600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E65A3A29-385E-49AB-A317-D52A6C2EDEEB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45D6FA6D-BC80-447E-9893-9DA603B02E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6322" y="2283715"/>
                <a:ext cx="2066612" cy="0"/>
              </a:xfrm>
              <a:prstGeom prst="line">
                <a:avLst/>
              </a:prstGeom>
              <a:ln w="19050"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šlîďê">
              <a:extLst>
                <a:ext uri="{FF2B5EF4-FFF2-40B4-BE49-F238E27FC236}">
                  <a16:creationId xmlns="" xmlns:a16="http://schemas.microsoft.com/office/drawing/2014/main" id="{F1B0CB32-7A75-414A-B54D-2F0A9C3FC38C}"/>
                </a:ext>
              </a:extLst>
            </p:cNvPr>
            <p:cNvGrpSpPr/>
            <p:nvPr/>
          </p:nvGrpSpPr>
          <p:grpSpPr>
            <a:xfrm>
              <a:off x="3639519" y="1224000"/>
              <a:ext cx="963275" cy="963272"/>
              <a:chOff x="3639519" y="1224000"/>
              <a:chExt cx="963275" cy="963272"/>
            </a:xfrm>
          </p:grpSpPr>
          <p:sp>
            <p:nvSpPr>
              <p:cNvPr id="50" name="í$ḷîḓè">
                <a:extLst>
                  <a:ext uri="{FF2B5EF4-FFF2-40B4-BE49-F238E27FC236}">
                    <a16:creationId xmlns="" xmlns:a16="http://schemas.microsoft.com/office/drawing/2014/main" id="{F5752166-2D83-43C5-9A6F-2EF9E809B65E}"/>
                  </a:ext>
                </a:extLst>
              </p:cNvPr>
              <p:cNvSpPr/>
              <p:nvPr/>
            </p:nvSpPr>
            <p:spPr>
              <a:xfrm>
                <a:off x="3639519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ṧļíďe">
                <a:extLst>
                  <a:ext uri="{FF2B5EF4-FFF2-40B4-BE49-F238E27FC236}">
                    <a16:creationId xmlns="" xmlns:a16="http://schemas.microsoft.com/office/drawing/2014/main" id="{B1A54644-8B62-4123-8D55-372224898EA6}"/>
                  </a:ext>
                </a:extLst>
              </p:cNvPr>
              <p:cNvSpPr/>
              <p:nvPr/>
            </p:nvSpPr>
            <p:spPr bwMode="auto">
              <a:xfrm>
                <a:off x="3860105" y="1461029"/>
                <a:ext cx="522103" cy="489215"/>
              </a:xfrm>
              <a:custGeom>
                <a:avLst/>
                <a:gdLst/>
                <a:ahLst/>
                <a:cxnLst>
                  <a:cxn ang="0">
                    <a:pos x="65" y="22"/>
                  </a:cxn>
                  <a:cxn ang="0">
                    <a:pos x="26" y="45"/>
                  </a:cxn>
                  <a:cxn ang="0">
                    <a:pos x="0" y="26"/>
                  </a:cxn>
                  <a:cxn ang="0">
                    <a:pos x="39" y="0"/>
                  </a:cxn>
                  <a:cxn ang="0">
                    <a:pos x="65" y="22"/>
                  </a:cxn>
                  <a:cxn ang="0">
                    <a:pos x="65" y="69"/>
                  </a:cxn>
                  <a:cxn ang="0">
                    <a:pos x="39" y="91"/>
                  </a:cxn>
                  <a:cxn ang="0">
                    <a:pos x="0" y="67"/>
                  </a:cxn>
                  <a:cxn ang="0">
                    <a:pos x="26" y="45"/>
                  </a:cxn>
                  <a:cxn ang="0">
                    <a:pos x="65" y="69"/>
                  </a:cxn>
                  <a:cxn ang="0">
                    <a:pos x="101" y="97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65" y="119"/>
                  </a:cxn>
                  <a:cxn ang="0">
                    <a:pos x="26" y="97"/>
                  </a:cxn>
                  <a:cxn ang="0">
                    <a:pos x="26" y="89"/>
                  </a:cxn>
                  <a:cxn ang="0">
                    <a:pos x="39" y="95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65" y="74"/>
                  </a:cxn>
                  <a:cxn ang="0">
                    <a:pos x="91" y="95"/>
                  </a:cxn>
                  <a:cxn ang="0">
                    <a:pos x="101" y="89"/>
                  </a:cxn>
                  <a:cxn ang="0">
                    <a:pos x="101" y="97"/>
                  </a:cxn>
                  <a:cxn ang="0">
                    <a:pos x="127" y="26"/>
                  </a:cxn>
                  <a:cxn ang="0">
                    <a:pos x="101" y="45"/>
                  </a:cxn>
                  <a:cxn ang="0">
                    <a:pos x="65" y="22"/>
                  </a:cxn>
                  <a:cxn ang="0">
                    <a:pos x="91" y="0"/>
                  </a:cxn>
                  <a:cxn ang="0">
                    <a:pos x="127" y="26"/>
                  </a:cxn>
                  <a:cxn ang="0">
                    <a:pos x="127" y="67"/>
                  </a:cxn>
                  <a:cxn ang="0">
                    <a:pos x="91" y="91"/>
                  </a:cxn>
                  <a:cxn ang="0">
                    <a:pos x="65" y="69"/>
                  </a:cxn>
                  <a:cxn ang="0">
                    <a:pos x="101" y="45"/>
                  </a:cxn>
                  <a:cxn ang="0">
                    <a:pos x="127" y="67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ṣľïďe">
              <a:extLst>
                <a:ext uri="{FF2B5EF4-FFF2-40B4-BE49-F238E27FC236}">
                  <a16:creationId xmlns="" xmlns:a16="http://schemas.microsoft.com/office/drawing/2014/main" id="{307AAC7A-0997-4D4E-A6E3-96DB6B30F688}"/>
                </a:ext>
              </a:extLst>
            </p:cNvPr>
            <p:cNvGrpSpPr/>
            <p:nvPr/>
          </p:nvGrpSpPr>
          <p:grpSpPr>
            <a:xfrm>
              <a:off x="673100" y="2124003"/>
              <a:ext cx="2108063" cy="944997"/>
              <a:chOff x="1117157" y="2484003"/>
              <a:chExt cx="2108063" cy="944997"/>
            </a:xfrm>
          </p:grpSpPr>
          <p:sp>
            <p:nvSpPr>
              <p:cNvPr id="48" name="ïsļî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17157" y="2871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9" name="ï$1íḋ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17157" y="248400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ïṣḷíḋè">
              <a:extLst>
                <a:ext uri="{FF2B5EF4-FFF2-40B4-BE49-F238E27FC236}">
                  <a16:creationId xmlns="" xmlns:a16="http://schemas.microsoft.com/office/drawing/2014/main" id="{12DD2FFE-E83B-4BDC-9963-3649D64AA6BC}"/>
                </a:ext>
              </a:extLst>
            </p:cNvPr>
            <p:cNvGrpSpPr/>
            <p:nvPr/>
          </p:nvGrpSpPr>
          <p:grpSpPr>
            <a:xfrm flipH="1">
              <a:off x="8390999" y="2130872"/>
              <a:ext cx="3129489" cy="381345"/>
              <a:chOff x="272037" y="1997706"/>
              <a:chExt cx="2347119" cy="286009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44F17FEC-B0BF-4D80-B00D-6D0892849FC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FEADB770-0174-4CCA-8ABC-C21E1D38AF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iṩľiďe">
              <a:extLst>
                <a:ext uri="{FF2B5EF4-FFF2-40B4-BE49-F238E27FC236}">
                  <a16:creationId xmlns="" xmlns:a16="http://schemas.microsoft.com/office/drawing/2014/main" id="{C2D93A04-4294-4104-9E78-E80E61E0D3BF}"/>
                </a:ext>
              </a:extLst>
            </p:cNvPr>
            <p:cNvGrpSpPr/>
            <p:nvPr/>
          </p:nvGrpSpPr>
          <p:grpSpPr>
            <a:xfrm>
              <a:off x="7554932" y="1224000"/>
              <a:ext cx="963275" cy="963272"/>
              <a:chOff x="7554932" y="1224000"/>
              <a:chExt cx="963275" cy="963272"/>
            </a:xfrm>
          </p:grpSpPr>
          <p:sp>
            <p:nvSpPr>
              <p:cNvPr id="44" name="íşḻíḋe">
                <a:extLst>
                  <a:ext uri="{FF2B5EF4-FFF2-40B4-BE49-F238E27FC236}">
                    <a16:creationId xmlns="" xmlns:a16="http://schemas.microsoft.com/office/drawing/2014/main" id="{B6E5A2AF-B5F1-49DE-BAA0-29627008128E}"/>
                  </a:ext>
                </a:extLst>
              </p:cNvPr>
              <p:cNvSpPr/>
              <p:nvPr/>
            </p:nvSpPr>
            <p:spPr>
              <a:xfrm flipH="1">
                <a:off x="7554932" y="1224000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ṣļiḓê">
                <a:extLst>
                  <a:ext uri="{FF2B5EF4-FFF2-40B4-BE49-F238E27FC236}">
                    <a16:creationId xmlns="" xmlns:a16="http://schemas.microsoft.com/office/drawing/2014/main" id="{65C60C6B-F87F-4735-9E30-C9037FE12B6E}"/>
                  </a:ext>
                </a:extLst>
              </p:cNvPr>
              <p:cNvSpPr/>
              <p:nvPr/>
            </p:nvSpPr>
            <p:spPr bwMode="auto">
              <a:xfrm>
                <a:off x="7821599" y="1490666"/>
                <a:ext cx="429941" cy="429941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ṡļ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418992" y="251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íṩľîḑ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8992" y="212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90873E03-9552-42A1-BE4D-5E9E0E428219}"/>
                </a:ext>
              </a:extLst>
            </p:cNvPr>
            <p:cNvCxnSpPr/>
            <p:nvPr/>
          </p:nvCxnSpPr>
          <p:spPr>
            <a:xfrm flipH="1">
              <a:off x="997782" y="3691933"/>
              <a:ext cx="2073852" cy="0"/>
            </a:xfrm>
            <a:prstGeom prst="line">
              <a:avLst/>
            </a:prstGeom>
            <a:ln w="19050">
              <a:solidFill>
                <a:schemeClr val="accent2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$liḍe">
              <a:extLst>
                <a:ext uri="{FF2B5EF4-FFF2-40B4-BE49-F238E27FC236}">
                  <a16:creationId xmlns="" xmlns:a16="http://schemas.microsoft.com/office/drawing/2014/main" id="{1E379003-4B98-4FD2-9C01-1C8C1D263288}"/>
                </a:ext>
              </a:extLst>
            </p:cNvPr>
            <p:cNvGrpSpPr/>
            <p:nvPr/>
          </p:nvGrpSpPr>
          <p:grpSpPr>
            <a:xfrm>
              <a:off x="3147814" y="3210297"/>
              <a:ext cx="963275" cy="963272"/>
              <a:chOff x="3071633" y="3210297"/>
              <a:chExt cx="963275" cy="963272"/>
            </a:xfrm>
          </p:grpSpPr>
          <p:sp>
            <p:nvSpPr>
              <p:cNvPr id="42" name="ïṡlíḋè">
                <a:extLst>
                  <a:ext uri="{FF2B5EF4-FFF2-40B4-BE49-F238E27FC236}">
                    <a16:creationId xmlns="" xmlns:a16="http://schemas.microsoft.com/office/drawing/2014/main" id="{58F2EF1B-C6A1-4755-B6C4-D1828A2320D3}"/>
                  </a:ext>
                </a:extLst>
              </p:cNvPr>
              <p:cNvSpPr/>
              <p:nvPr/>
            </p:nvSpPr>
            <p:spPr>
              <a:xfrm>
                <a:off x="3071633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ḻidé">
                <a:extLst>
                  <a:ext uri="{FF2B5EF4-FFF2-40B4-BE49-F238E27FC236}">
                    <a16:creationId xmlns="" xmlns:a16="http://schemas.microsoft.com/office/drawing/2014/main" id="{D6A3D59D-2ED8-4FF1-A0B0-0B081670A9E1}"/>
                  </a:ext>
                </a:extLst>
              </p:cNvPr>
              <p:cNvSpPr/>
              <p:nvPr/>
            </p:nvSpPr>
            <p:spPr bwMode="auto">
              <a:xfrm>
                <a:off x="3381820" y="3513514"/>
                <a:ext cx="342900" cy="356839"/>
              </a:xfrm>
              <a:custGeom>
                <a:avLst/>
                <a:gdLst/>
                <a:ahLst/>
                <a:cxnLst>
                  <a:cxn ang="0">
                    <a:pos x="56" y="5"/>
                  </a:cxn>
                  <a:cxn ang="0">
                    <a:pos x="33" y="27"/>
                  </a:cxn>
                  <a:cxn ang="0">
                    <a:pos x="33" y="55"/>
                  </a:cxn>
                  <a:cxn ang="0">
                    <a:pos x="45" y="55"/>
                  </a:cxn>
                  <a:cxn ang="0">
                    <a:pos x="47" y="57"/>
                  </a:cxn>
                  <a:cxn ang="0">
                    <a:pos x="45" y="59"/>
                  </a:cxn>
                  <a:cxn ang="0">
                    <a:pos x="13" y="59"/>
                  </a:cxn>
                  <a:cxn ang="0">
                    <a:pos x="10" y="57"/>
                  </a:cxn>
                  <a:cxn ang="0">
                    <a:pos x="13" y="55"/>
                  </a:cxn>
                  <a:cxn ang="0">
                    <a:pos x="24" y="55"/>
                  </a:cxn>
                  <a:cxn ang="0">
                    <a:pos x="24" y="27"/>
                  </a:cxn>
                  <a:cxn ang="0">
                    <a:pos x="2" y="5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54" y="0"/>
                  </a:cxn>
                  <a:cxn ang="0">
                    <a:pos x="57" y="2"/>
                  </a:cxn>
                  <a:cxn ang="0">
                    <a:pos x="56" y="5"/>
                  </a:cxn>
                </a:cxnLst>
                <a:rect l="0" t="0" r="r" b="b"/>
                <a:pathLst>
                  <a:path w="57" h="59">
                    <a:moveTo>
                      <a:pt x="56" y="5"/>
                    </a:move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6" y="55"/>
                      <a:pt x="47" y="56"/>
                      <a:pt x="47" y="57"/>
                    </a:cubicBezTo>
                    <a:cubicBezTo>
                      <a:pt x="47" y="58"/>
                      <a:pt x="46" y="59"/>
                      <a:pt x="45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2" y="59"/>
                      <a:pt x="10" y="58"/>
                      <a:pt x="10" y="57"/>
                    </a:cubicBezTo>
                    <a:cubicBezTo>
                      <a:pt x="10" y="56"/>
                      <a:pt x="12" y="55"/>
                      <a:pt x="13" y="55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5" y="0"/>
                      <a:pt x="57" y="0"/>
                      <a:pt x="57" y="2"/>
                    </a:cubicBezTo>
                    <a:cubicBezTo>
                      <a:pt x="57" y="3"/>
                      <a:pt x="57" y="4"/>
                      <a:pt x="56" y="5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Sḷïďé">
              <a:extLst>
                <a:ext uri="{FF2B5EF4-FFF2-40B4-BE49-F238E27FC236}">
                  <a16:creationId xmlns="" xmlns:a16="http://schemas.microsoft.com/office/drawing/2014/main" id="{B8FF06D7-451C-4BFD-9031-8A41DA5F8443}"/>
                </a:ext>
              </a:extLst>
            </p:cNvPr>
            <p:cNvGrpSpPr/>
            <p:nvPr/>
          </p:nvGrpSpPr>
          <p:grpSpPr>
            <a:xfrm>
              <a:off x="997782" y="3303031"/>
              <a:ext cx="2108063" cy="944997"/>
              <a:chOff x="997782" y="3303031"/>
              <a:chExt cx="2108063" cy="944997"/>
            </a:xfrm>
          </p:grpSpPr>
          <p:sp>
            <p:nvSpPr>
              <p:cNvPr id="40" name="ísļíḓ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97782" y="369062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îšľï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97782" y="3303031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92FA93A-320E-4777-911E-EB34FE2D6C10}"/>
                </a:ext>
              </a:extLst>
            </p:cNvPr>
            <p:cNvCxnSpPr/>
            <p:nvPr/>
          </p:nvCxnSpPr>
          <p:spPr>
            <a:xfrm>
              <a:off x="9120367" y="3691933"/>
              <a:ext cx="2073852" cy="0"/>
            </a:xfrm>
            <a:prstGeom prst="line">
              <a:avLst/>
            </a:prstGeom>
            <a:ln w="19050">
              <a:solidFill>
                <a:schemeClr val="accent5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slîḑe">
              <a:extLst>
                <a:ext uri="{FF2B5EF4-FFF2-40B4-BE49-F238E27FC236}">
                  <a16:creationId xmlns="" xmlns:a16="http://schemas.microsoft.com/office/drawing/2014/main" id="{52A81866-DAE6-49F0-B45B-9D6FCF5CA426}"/>
                </a:ext>
              </a:extLst>
            </p:cNvPr>
            <p:cNvGrpSpPr/>
            <p:nvPr/>
          </p:nvGrpSpPr>
          <p:grpSpPr>
            <a:xfrm>
              <a:off x="8077014" y="3210297"/>
              <a:ext cx="963275" cy="963272"/>
              <a:chOff x="8102185" y="3210297"/>
              <a:chExt cx="963275" cy="963272"/>
            </a:xfrm>
          </p:grpSpPr>
          <p:sp>
            <p:nvSpPr>
              <p:cNvPr id="38" name="îśḻídê">
                <a:extLst>
                  <a:ext uri="{FF2B5EF4-FFF2-40B4-BE49-F238E27FC236}">
                    <a16:creationId xmlns="" xmlns:a16="http://schemas.microsoft.com/office/drawing/2014/main" id="{2AAA982D-23A6-47F3-A9BB-F3B0FA0617B1}"/>
                  </a:ext>
                </a:extLst>
              </p:cNvPr>
              <p:cNvSpPr/>
              <p:nvPr/>
            </p:nvSpPr>
            <p:spPr>
              <a:xfrm flipH="1">
                <a:off x="8102185" y="3210297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ṧľiḍê">
                <a:extLst>
                  <a:ext uri="{FF2B5EF4-FFF2-40B4-BE49-F238E27FC236}">
                    <a16:creationId xmlns="" xmlns:a16="http://schemas.microsoft.com/office/drawing/2014/main" id="{3F5C7207-527F-4669-A037-B940CBAC6A45}"/>
                  </a:ext>
                </a:extLst>
              </p:cNvPr>
              <p:cNvSpPr/>
              <p:nvPr/>
            </p:nvSpPr>
            <p:spPr bwMode="auto">
              <a:xfrm>
                <a:off x="8344096" y="3484046"/>
                <a:ext cx="479455" cy="415777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śľ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086156" y="369062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ṩlï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086156" y="330303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21" name="îṧḻídê">
              <a:extLst>
                <a:ext uri="{FF2B5EF4-FFF2-40B4-BE49-F238E27FC236}">
                  <a16:creationId xmlns="" xmlns:a16="http://schemas.microsoft.com/office/drawing/2014/main" id="{B8C1DEEB-8058-4E97-BB91-3BCC8A310BE7}"/>
                </a:ext>
              </a:extLst>
            </p:cNvPr>
            <p:cNvGrpSpPr/>
            <p:nvPr/>
          </p:nvGrpSpPr>
          <p:grpSpPr>
            <a:xfrm flipV="1">
              <a:off x="741001" y="4775868"/>
              <a:ext cx="3043817" cy="381345"/>
              <a:chOff x="336291" y="1997706"/>
              <a:chExt cx="2282865" cy="286009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C5235082-DD7E-418A-A017-8CD9A3B4BBE6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FB1651CB-470D-4EB8-BB72-4FE48C1975B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36291" y="2283715"/>
                <a:ext cx="2046644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iSḻïdê">
              <a:extLst>
                <a:ext uri="{FF2B5EF4-FFF2-40B4-BE49-F238E27FC236}">
                  <a16:creationId xmlns="" xmlns:a16="http://schemas.microsoft.com/office/drawing/2014/main" id="{66975472-A56B-4474-A451-566A8630180D}"/>
                </a:ext>
              </a:extLst>
            </p:cNvPr>
            <p:cNvGrpSpPr/>
            <p:nvPr/>
          </p:nvGrpSpPr>
          <p:grpSpPr>
            <a:xfrm>
              <a:off x="3639519" y="5081706"/>
              <a:ext cx="963275" cy="963272"/>
              <a:chOff x="3639519" y="5081706"/>
              <a:chExt cx="963275" cy="963272"/>
            </a:xfrm>
          </p:grpSpPr>
          <p:sp>
            <p:nvSpPr>
              <p:cNvPr id="34" name="išļidé">
                <a:extLst>
                  <a:ext uri="{FF2B5EF4-FFF2-40B4-BE49-F238E27FC236}">
                    <a16:creationId xmlns="" xmlns:a16="http://schemas.microsoft.com/office/drawing/2014/main" id="{FD26358C-9CE8-4444-BD6A-14E1B5512936}"/>
                  </a:ext>
                </a:extLst>
              </p:cNvPr>
              <p:cNvSpPr/>
              <p:nvPr/>
            </p:nvSpPr>
            <p:spPr>
              <a:xfrm>
                <a:off x="3639519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lïḓê">
                <a:extLst>
                  <a:ext uri="{FF2B5EF4-FFF2-40B4-BE49-F238E27FC236}">
                    <a16:creationId xmlns="" xmlns:a16="http://schemas.microsoft.com/office/drawing/2014/main" id="{327835FC-6877-4686-ADAA-73E282AE121C}"/>
                  </a:ext>
                </a:extLst>
              </p:cNvPr>
              <p:cNvSpPr/>
              <p:nvPr/>
            </p:nvSpPr>
            <p:spPr bwMode="auto">
              <a:xfrm>
                <a:off x="3906186" y="5394768"/>
                <a:ext cx="429941" cy="337148"/>
              </a:xfrm>
              <a:custGeom>
                <a:avLst/>
                <a:gdLst/>
                <a:ahLst/>
                <a:cxnLst>
                  <a:cxn ang="0">
                    <a:pos x="63" y="20"/>
                  </a:cxn>
                  <a:cxn ang="0">
                    <a:pos x="44" y="43"/>
                  </a:cxn>
                  <a:cxn ang="0">
                    <a:pos x="28" y="47"/>
                  </a:cxn>
                  <a:cxn ang="0">
                    <a:pos x="18" y="46"/>
                  </a:cxn>
                  <a:cxn ang="0">
                    <a:pos x="11" y="43"/>
                  </a:cxn>
                  <a:cxn ang="0">
                    <a:pos x="4" y="50"/>
                  </a:cxn>
                  <a:cxn ang="0">
                    <a:pos x="0" y="47"/>
                  </a:cxn>
                  <a:cxn ang="0">
                    <a:pos x="0" y="46"/>
                  </a:cxn>
                  <a:cxn ang="0">
                    <a:pos x="7" y="37"/>
                  </a:cxn>
                  <a:cxn ang="0">
                    <a:pos x="6" y="34"/>
                  </a:cxn>
                  <a:cxn ang="0">
                    <a:pos x="5" y="30"/>
                  </a:cxn>
                  <a:cxn ang="0">
                    <a:pos x="25" y="8"/>
                  </a:cxn>
                  <a:cxn ang="0">
                    <a:pos x="52" y="3"/>
                  </a:cxn>
                  <a:cxn ang="0">
                    <a:pos x="58" y="0"/>
                  </a:cxn>
                  <a:cxn ang="0">
                    <a:pos x="64" y="13"/>
                  </a:cxn>
                  <a:cxn ang="0">
                    <a:pos x="63" y="20"/>
                  </a:cxn>
                  <a:cxn ang="0">
                    <a:pos x="43" y="18"/>
                  </a:cxn>
                  <a:cxn ang="0">
                    <a:pos x="14" y="32"/>
                  </a:cxn>
                  <a:cxn ang="0">
                    <a:pos x="13" y="34"/>
                  </a:cxn>
                  <a:cxn ang="0">
                    <a:pos x="16" y="36"/>
                  </a:cxn>
                  <a:cxn ang="0">
                    <a:pos x="17" y="36"/>
                  </a:cxn>
                  <a:cxn ang="0">
                    <a:pos x="22" y="31"/>
                  </a:cxn>
                  <a:cxn ang="0">
                    <a:pos x="43" y="23"/>
                  </a:cxn>
                  <a:cxn ang="0">
                    <a:pos x="45" y="20"/>
                  </a:cxn>
                  <a:cxn ang="0">
                    <a:pos x="43" y="18"/>
                  </a:cxn>
                </a:cxnLst>
                <a:rect l="0" t="0" r="r" b="b"/>
                <a:pathLst>
                  <a:path w="64" h="50">
                    <a:moveTo>
                      <a:pt x="63" y="20"/>
                    </a:moveTo>
                    <a:cubicBezTo>
                      <a:pt x="61" y="31"/>
                      <a:pt x="54" y="38"/>
                      <a:pt x="44" y="43"/>
                    </a:cubicBezTo>
                    <a:cubicBezTo>
                      <a:pt x="39" y="46"/>
                      <a:pt x="33" y="47"/>
                      <a:pt x="28" y="47"/>
                    </a:cubicBezTo>
                    <a:cubicBezTo>
                      <a:pt x="25" y="47"/>
                      <a:pt x="21" y="47"/>
                      <a:pt x="18" y="46"/>
                    </a:cubicBezTo>
                    <a:cubicBezTo>
                      <a:pt x="16" y="45"/>
                      <a:pt x="13" y="43"/>
                      <a:pt x="11" y="43"/>
                    </a:cubicBezTo>
                    <a:cubicBezTo>
                      <a:pt x="9" y="43"/>
                      <a:pt x="7" y="50"/>
                      <a:pt x="4" y="50"/>
                    </a:cubicBezTo>
                    <a:cubicBezTo>
                      <a:pt x="2" y="50"/>
                      <a:pt x="1" y="49"/>
                      <a:pt x="0" y="47"/>
                    </a:cubicBezTo>
                    <a:cubicBezTo>
                      <a:pt x="0" y="47"/>
                      <a:pt x="0" y="46"/>
                      <a:pt x="0" y="46"/>
                    </a:cubicBezTo>
                    <a:cubicBezTo>
                      <a:pt x="0" y="42"/>
                      <a:pt x="7" y="39"/>
                      <a:pt x="7" y="37"/>
                    </a:cubicBezTo>
                    <a:cubicBezTo>
                      <a:pt x="7" y="37"/>
                      <a:pt x="6" y="35"/>
                      <a:pt x="6" y="34"/>
                    </a:cubicBezTo>
                    <a:cubicBezTo>
                      <a:pt x="6" y="33"/>
                      <a:pt x="5" y="32"/>
                      <a:pt x="5" y="30"/>
                    </a:cubicBezTo>
                    <a:cubicBezTo>
                      <a:pt x="5" y="19"/>
                      <a:pt x="14" y="11"/>
                      <a:pt x="25" y="8"/>
                    </a:cubicBezTo>
                    <a:cubicBezTo>
                      <a:pt x="32" y="5"/>
                      <a:pt x="47" y="8"/>
                      <a:pt x="52" y="3"/>
                    </a:cubicBezTo>
                    <a:cubicBezTo>
                      <a:pt x="54" y="1"/>
                      <a:pt x="55" y="0"/>
                      <a:pt x="58" y="0"/>
                    </a:cubicBezTo>
                    <a:cubicBezTo>
                      <a:pt x="62" y="0"/>
                      <a:pt x="64" y="10"/>
                      <a:pt x="64" y="13"/>
                    </a:cubicBezTo>
                    <a:cubicBezTo>
                      <a:pt x="64" y="16"/>
                      <a:pt x="63" y="18"/>
                      <a:pt x="63" y="20"/>
                    </a:cubicBezTo>
                    <a:close/>
                    <a:moveTo>
                      <a:pt x="43" y="18"/>
                    </a:moveTo>
                    <a:cubicBezTo>
                      <a:pt x="31" y="18"/>
                      <a:pt x="22" y="23"/>
                      <a:pt x="14" y="32"/>
                    </a:cubicBezTo>
                    <a:cubicBezTo>
                      <a:pt x="14" y="33"/>
                      <a:pt x="13" y="33"/>
                      <a:pt x="13" y="34"/>
                    </a:cubicBezTo>
                    <a:cubicBezTo>
                      <a:pt x="13" y="35"/>
                      <a:pt x="15" y="36"/>
                      <a:pt x="16" y="36"/>
                    </a:cubicBezTo>
                    <a:cubicBezTo>
                      <a:pt x="16" y="36"/>
                      <a:pt x="17" y="36"/>
                      <a:pt x="17" y="36"/>
                    </a:cubicBezTo>
                    <a:cubicBezTo>
                      <a:pt x="19" y="34"/>
                      <a:pt x="21" y="32"/>
                      <a:pt x="22" y="31"/>
                    </a:cubicBezTo>
                    <a:cubicBezTo>
                      <a:pt x="29" y="25"/>
                      <a:pt x="34" y="23"/>
                      <a:pt x="43" y="23"/>
                    </a:cubicBezTo>
                    <a:cubicBezTo>
                      <a:pt x="44" y="23"/>
                      <a:pt x="45" y="22"/>
                      <a:pt x="45" y="20"/>
                    </a:cubicBezTo>
                    <a:cubicBezTo>
                      <a:pt x="45" y="19"/>
                      <a:pt x="44" y="18"/>
                      <a:pt x="43" y="1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íŝḻiḋé">
              <a:extLst>
                <a:ext uri="{FF2B5EF4-FFF2-40B4-BE49-F238E27FC236}">
                  <a16:creationId xmlns="" xmlns:a16="http://schemas.microsoft.com/office/drawing/2014/main" id="{ED3F3B90-40D6-4F43-A0ED-2FCA0FDA41DC}"/>
                </a:ext>
              </a:extLst>
            </p:cNvPr>
            <p:cNvGrpSpPr/>
            <p:nvPr/>
          </p:nvGrpSpPr>
          <p:grpSpPr>
            <a:xfrm>
              <a:off x="673100" y="4389325"/>
              <a:ext cx="2108063" cy="944997"/>
              <a:chOff x="1068608" y="4195723"/>
              <a:chExt cx="2108063" cy="944997"/>
            </a:xfrm>
          </p:grpSpPr>
          <p:sp>
            <p:nvSpPr>
              <p:cNvPr id="32" name="íš1i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068608" y="458332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íṡḷï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068608" y="419572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îŝlídê">
              <a:extLst>
                <a:ext uri="{FF2B5EF4-FFF2-40B4-BE49-F238E27FC236}">
                  <a16:creationId xmlns="" xmlns:a16="http://schemas.microsoft.com/office/drawing/2014/main" id="{E5048160-1A28-4D91-A441-D850C9033D0B}"/>
                </a:ext>
              </a:extLst>
            </p:cNvPr>
            <p:cNvGrpSpPr/>
            <p:nvPr/>
          </p:nvGrpSpPr>
          <p:grpSpPr>
            <a:xfrm flipH="1" flipV="1">
              <a:off x="8390999" y="4775868"/>
              <a:ext cx="3129489" cy="381345"/>
              <a:chOff x="272037" y="1997706"/>
              <a:chExt cx="2347119" cy="286009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C511B985-44F8-4068-A34C-B054DE71224D}"/>
                  </a:ext>
                </a:extLst>
              </p:cNvPr>
              <p:cNvCxnSpPr/>
              <p:nvPr/>
            </p:nvCxnSpPr>
            <p:spPr>
              <a:xfrm flipH="1">
                <a:off x="2386109" y="1997706"/>
                <a:ext cx="233047" cy="285164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B5E4304E-BFF5-4B25-BFA8-2D967F4211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72037" y="2283715"/>
                <a:ext cx="2110897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íşļiḋe">
              <a:extLst>
                <a:ext uri="{FF2B5EF4-FFF2-40B4-BE49-F238E27FC236}">
                  <a16:creationId xmlns="" xmlns:a16="http://schemas.microsoft.com/office/drawing/2014/main" id="{705BB0D9-44E7-4905-A812-549CD102F9D0}"/>
                </a:ext>
              </a:extLst>
            </p:cNvPr>
            <p:cNvGrpSpPr/>
            <p:nvPr/>
          </p:nvGrpSpPr>
          <p:grpSpPr>
            <a:xfrm>
              <a:off x="7554932" y="5081706"/>
              <a:ext cx="963275" cy="963272"/>
              <a:chOff x="7554932" y="5081706"/>
              <a:chExt cx="963275" cy="963272"/>
            </a:xfrm>
          </p:grpSpPr>
          <p:sp>
            <p:nvSpPr>
              <p:cNvPr id="28" name="ïś1îďé">
                <a:extLst>
                  <a:ext uri="{FF2B5EF4-FFF2-40B4-BE49-F238E27FC236}">
                    <a16:creationId xmlns="" xmlns:a16="http://schemas.microsoft.com/office/drawing/2014/main" id="{C36AB6C2-BDA8-4892-BEEB-D1D52FE5AEFD}"/>
                  </a:ext>
                </a:extLst>
              </p:cNvPr>
              <p:cNvSpPr/>
              <p:nvPr/>
            </p:nvSpPr>
            <p:spPr>
              <a:xfrm flipH="1">
                <a:off x="7554932" y="5081706"/>
                <a:ext cx="963275" cy="963272"/>
              </a:xfrm>
              <a:prstGeom prst="ellipse">
                <a:avLst/>
              </a:prstGeom>
              <a:noFill/>
              <a:ln w="571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ḍe">
                <a:extLst>
                  <a:ext uri="{FF2B5EF4-FFF2-40B4-BE49-F238E27FC236}">
                    <a16:creationId xmlns="" xmlns:a16="http://schemas.microsoft.com/office/drawing/2014/main" id="{904CB49A-87BD-404D-91E3-21AC35142DEB}"/>
                  </a:ext>
                </a:extLst>
              </p:cNvPr>
              <p:cNvSpPr/>
              <p:nvPr/>
            </p:nvSpPr>
            <p:spPr bwMode="auto">
              <a:xfrm>
                <a:off x="7859325" y="5386100"/>
                <a:ext cx="354488" cy="354484"/>
              </a:xfrm>
              <a:custGeom>
                <a:avLst/>
                <a:gdLst/>
                <a:ahLst/>
                <a:cxnLst>
                  <a:cxn ang="0">
                    <a:pos x="33" y="27"/>
                  </a:cxn>
                  <a:cxn ang="0">
                    <a:pos x="46" y="40"/>
                  </a:cxn>
                  <a:cxn ang="0">
                    <a:pos x="51" y="35"/>
                  </a:cxn>
                  <a:cxn ang="0">
                    <a:pos x="53" y="34"/>
                  </a:cxn>
                  <a:cxn ang="0">
                    <a:pos x="55" y="36"/>
                  </a:cxn>
                  <a:cxn ang="0">
                    <a:pos x="55" y="52"/>
                  </a:cxn>
                  <a:cxn ang="0">
                    <a:pos x="52" y="55"/>
                  </a:cxn>
                  <a:cxn ang="0">
                    <a:pos x="36" y="55"/>
                  </a:cxn>
                  <a:cxn ang="0">
                    <a:pos x="34" y="53"/>
                  </a:cxn>
                  <a:cxn ang="0">
                    <a:pos x="35" y="51"/>
                  </a:cxn>
                  <a:cxn ang="0">
                    <a:pos x="40" y="46"/>
                  </a:cxn>
                  <a:cxn ang="0">
                    <a:pos x="27" y="33"/>
                  </a:cxn>
                  <a:cxn ang="0">
                    <a:pos x="15" y="46"/>
                  </a:cxn>
                  <a:cxn ang="0">
                    <a:pos x="20" y="51"/>
                  </a:cxn>
                  <a:cxn ang="0">
                    <a:pos x="20" y="53"/>
                  </a:cxn>
                  <a:cxn ang="0">
                    <a:pos x="18" y="55"/>
                  </a:cxn>
                  <a:cxn ang="0">
                    <a:pos x="2" y="55"/>
                  </a:cxn>
                  <a:cxn ang="0">
                    <a:pos x="0" y="52"/>
                  </a:cxn>
                  <a:cxn ang="0">
                    <a:pos x="0" y="36"/>
                  </a:cxn>
                  <a:cxn ang="0">
                    <a:pos x="1" y="34"/>
                  </a:cxn>
                  <a:cxn ang="0">
                    <a:pos x="4" y="35"/>
                  </a:cxn>
                  <a:cxn ang="0">
                    <a:pos x="9" y="40"/>
                  </a:cxn>
                  <a:cxn ang="0">
                    <a:pos x="21" y="27"/>
                  </a:cxn>
                  <a:cxn ang="0">
                    <a:pos x="9" y="14"/>
                  </a:cxn>
                  <a:cxn ang="0">
                    <a:pos x="4" y="20"/>
                  </a:cxn>
                  <a:cxn ang="0">
                    <a:pos x="2" y="20"/>
                  </a:cxn>
                  <a:cxn ang="0">
                    <a:pos x="1" y="20"/>
                  </a:cxn>
                  <a:cxn ang="0">
                    <a:pos x="0" y="18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18" y="0"/>
                  </a:cxn>
                  <a:cxn ang="0">
                    <a:pos x="20" y="1"/>
                  </a:cxn>
                  <a:cxn ang="0">
                    <a:pos x="20" y="4"/>
                  </a:cxn>
                  <a:cxn ang="0">
                    <a:pos x="15" y="9"/>
                  </a:cxn>
                  <a:cxn ang="0">
                    <a:pos x="27" y="21"/>
                  </a:cxn>
                  <a:cxn ang="0">
                    <a:pos x="40" y="9"/>
                  </a:cxn>
                  <a:cxn ang="0">
                    <a:pos x="35" y="4"/>
                  </a:cxn>
                  <a:cxn ang="0">
                    <a:pos x="34" y="1"/>
                  </a:cxn>
                  <a:cxn ang="0">
                    <a:pos x="36" y="0"/>
                  </a:cxn>
                  <a:cxn ang="0">
                    <a:pos x="52" y="0"/>
                  </a:cxn>
                  <a:cxn ang="0">
                    <a:pos x="55" y="2"/>
                  </a:cxn>
                  <a:cxn ang="0">
                    <a:pos x="55" y="18"/>
                  </a:cxn>
                  <a:cxn ang="0">
                    <a:pos x="53" y="20"/>
                  </a:cxn>
                  <a:cxn ang="0">
                    <a:pos x="52" y="20"/>
                  </a:cxn>
                  <a:cxn ang="0">
                    <a:pos x="51" y="20"/>
                  </a:cxn>
                  <a:cxn ang="0">
                    <a:pos x="46" y="14"/>
                  </a:cxn>
                  <a:cxn ang="0">
                    <a:pos x="33" y="27"/>
                  </a:cxn>
                </a:cxnLst>
                <a:rect l="0" t="0" r="r" b="b"/>
                <a:pathLst>
                  <a:path w="55" h="55">
                    <a:moveTo>
                      <a:pt x="33" y="27"/>
                    </a:moveTo>
                    <a:cubicBezTo>
                      <a:pt x="46" y="40"/>
                      <a:pt x="46" y="40"/>
                      <a:pt x="46" y="40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2" y="34"/>
                      <a:pt x="53" y="34"/>
                    </a:cubicBezTo>
                    <a:cubicBezTo>
                      <a:pt x="54" y="35"/>
                      <a:pt x="55" y="35"/>
                      <a:pt x="55" y="36"/>
                    </a:cubicBezTo>
                    <a:cubicBezTo>
                      <a:pt x="55" y="52"/>
                      <a:pt x="55" y="52"/>
                      <a:pt x="55" y="52"/>
                    </a:cubicBezTo>
                    <a:cubicBezTo>
                      <a:pt x="55" y="54"/>
                      <a:pt x="54" y="55"/>
                      <a:pt x="52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5" y="55"/>
                      <a:pt x="35" y="54"/>
                      <a:pt x="34" y="53"/>
                    </a:cubicBezTo>
                    <a:cubicBezTo>
                      <a:pt x="34" y="52"/>
                      <a:pt x="34" y="51"/>
                      <a:pt x="35" y="51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1" y="52"/>
                      <a:pt x="20" y="53"/>
                    </a:cubicBezTo>
                    <a:cubicBezTo>
                      <a:pt x="20" y="54"/>
                      <a:pt x="19" y="55"/>
                      <a:pt x="18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1" y="55"/>
                      <a:pt x="0" y="54"/>
                      <a:pt x="0" y="5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5"/>
                      <a:pt x="0" y="35"/>
                      <a:pt x="1" y="34"/>
                    </a:cubicBezTo>
                    <a:cubicBezTo>
                      <a:pt x="2" y="34"/>
                      <a:pt x="3" y="34"/>
                      <a:pt x="4" y="35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cubicBezTo>
                      <a:pt x="0" y="20"/>
                      <a:pt x="0" y="19"/>
                      <a:pt x="0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20" y="0"/>
                      <a:pt x="20" y="1"/>
                    </a:cubicBezTo>
                    <a:cubicBezTo>
                      <a:pt x="21" y="2"/>
                      <a:pt x="20" y="3"/>
                      <a:pt x="20" y="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4" y="3"/>
                      <a:pt x="34" y="2"/>
                      <a:pt x="34" y="1"/>
                    </a:cubicBezTo>
                    <a:cubicBezTo>
                      <a:pt x="35" y="0"/>
                      <a:pt x="35" y="0"/>
                      <a:pt x="3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4" y="0"/>
                      <a:pt x="55" y="1"/>
                      <a:pt x="55" y="2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9"/>
                      <a:pt x="54" y="20"/>
                      <a:pt x="53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20"/>
                      <a:pt x="51" y="20"/>
                      <a:pt x="51" y="20"/>
                    </a:cubicBezTo>
                    <a:cubicBezTo>
                      <a:pt x="46" y="14"/>
                      <a:pt x="46" y="14"/>
                      <a:pt x="46" y="14"/>
                    </a:cubicBezTo>
                    <a:lnTo>
                      <a:pt x="33" y="2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işļî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410837" y="477692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îSļíď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10837" y="438932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407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8EFFCE-DF34-47D2-AD64-8A7F71C04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F2A19C7-C539-4440-BBC1-6FA384D2C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AE7E725-0695-4825-9D32-F0867C232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3e8caddb-4ab1-409f-a83e-6f69d4993e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F0571D5-BE5F-4138-A4F1-690E4B2713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" y="1130300"/>
            <a:ext cx="12191996" cy="4813230"/>
            <a:chOff x="2" y="1130300"/>
            <a:chExt cx="12191996" cy="4813230"/>
          </a:xfrm>
        </p:grpSpPr>
        <p:sp>
          <p:nvSpPr>
            <p:cNvPr id="6" name="íŝlïḋé">
              <a:extLst>
                <a:ext uri="{FF2B5EF4-FFF2-40B4-BE49-F238E27FC236}">
                  <a16:creationId xmlns="" xmlns:a16="http://schemas.microsoft.com/office/drawing/2014/main" id="{7277855D-4902-4F5C-AD92-BABA8016B1B7}"/>
                </a:ext>
              </a:extLst>
            </p:cNvPr>
            <p:cNvSpPr/>
            <p:nvPr/>
          </p:nvSpPr>
          <p:spPr bwMode="auto">
            <a:xfrm>
              <a:off x="2" y="1130300"/>
              <a:ext cx="12191996" cy="2554194"/>
            </a:xfrm>
            <a:prstGeom prst="rect">
              <a:avLst/>
            </a:prstGeom>
            <a:blipFill>
              <a:blip r:embed="rId3"/>
              <a:stretch>
                <a:fillRect t="-109654" b="-108568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914377"/>
              <a:endParaRPr lang="zh-CN" altLang="en-US" dirty="0"/>
            </a:p>
          </p:txBody>
        </p:sp>
        <p:sp>
          <p:nvSpPr>
            <p:cNvPr id="7" name="işḻïďé">
              <a:extLst>
                <a:ext uri="{FF2B5EF4-FFF2-40B4-BE49-F238E27FC236}">
                  <a16:creationId xmlns="" xmlns:a16="http://schemas.microsoft.com/office/drawing/2014/main" id="{2C75E11B-63C0-4B6F-ACF3-05B6615222AE}"/>
                </a:ext>
              </a:extLst>
            </p:cNvPr>
            <p:cNvSpPr/>
            <p:nvPr/>
          </p:nvSpPr>
          <p:spPr>
            <a:xfrm>
              <a:off x="5261638" y="5845277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ḻíḓé">
              <a:extLst>
                <a:ext uri="{FF2B5EF4-FFF2-40B4-BE49-F238E27FC236}">
                  <a16:creationId xmlns="" xmlns:a16="http://schemas.microsoft.com/office/drawing/2014/main" id="{7B75C5BF-BFFA-43A5-8304-C32DFD287481}"/>
                </a:ext>
              </a:extLst>
            </p:cNvPr>
            <p:cNvSpPr/>
            <p:nvPr/>
          </p:nvSpPr>
          <p:spPr>
            <a:xfrm>
              <a:off x="5284073" y="5863900"/>
              <a:ext cx="1030282" cy="610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ṥ1ïḑe">
              <a:extLst>
                <a:ext uri="{FF2B5EF4-FFF2-40B4-BE49-F238E27FC236}">
                  <a16:creationId xmlns="" xmlns:a16="http://schemas.microsoft.com/office/drawing/2014/main" id="{36ACF809-8F1D-405A-A112-ED9E4F3FA4AB}"/>
                </a:ext>
              </a:extLst>
            </p:cNvPr>
            <p:cNvSpPr/>
            <p:nvPr/>
          </p:nvSpPr>
          <p:spPr>
            <a:xfrm>
              <a:off x="5284073" y="5863900"/>
              <a:ext cx="679986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ṡ1iḓê">
              <a:extLst>
                <a:ext uri="{FF2B5EF4-FFF2-40B4-BE49-F238E27FC236}">
                  <a16:creationId xmlns="" xmlns:a16="http://schemas.microsoft.com/office/drawing/2014/main" id="{11C07E97-293F-4222-ABFD-3D9A32BC2922}"/>
                </a:ext>
              </a:extLst>
            </p:cNvPr>
            <p:cNvSpPr txBox="1"/>
            <p:nvPr/>
          </p:nvSpPr>
          <p:spPr>
            <a:xfrm>
              <a:off x="5587024" y="5556834"/>
              <a:ext cx="335349" cy="251512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66%</a:t>
              </a:r>
            </a:p>
          </p:txBody>
        </p:sp>
        <p:sp>
          <p:nvSpPr>
            <p:cNvPr id="11" name="ïŝľîďe">
              <a:extLst>
                <a:ext uri="{FF2B5EF4-FFF2-40B4-BE49-F238E27FC236}">
                  <a16:creationId xmlns="" xmlns:a16="http://schemas.microsoft.com/office/drawing/2014/main" id="{3C114D9A-3DBC-4776-BD76-3894EA6D07EE}"/>
                </a:ext>
              </a:extLst>
            </p:cNvPr>
            <p:cNvSpPr/>
            <p:nvPr/>
          </p:nvSpPr>
          <p:spPr>
            <a:xfrm>
              <a:off x="7580164" y="5845277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liḑe">
              <a:extLst>
                <a:ext uri="{FF2B5EF4-FFF2-40B4-BE49-F238E27FC236}">
                  <a16:creationId xmlns="" xmlns:a16="http://schemas.microsoft.com/office/drawing/2014/main" id="{CFDC79D2-7EFF-452A-99B9-B643B25747B3}"/>
                </a:ext>
              </a:extLst>
            </p:cNvPr>
            <p:cNvSpPr/>
            <p:nvPr/>
          </p:nvSpPr>
          <p:spPr>
            <a:xfrm>
              <a:off x="7602599" y="5863900"/>
              <a:ext cx="1030282" cy="610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ŝliḑè">
              <a:extLst>
                <a:ext uri="{FF2B5EF4-FFF2-40B4-BE49-F238E27FC236}">
                  <a16:creationId xmlns="" xmlns:a16="http://schemas.microsoft.com/office/drawing/2014/main" id="{3710D9C2-EEEB-4651-9A92-141C565ED42F}"/>
                </a:ext>
              </a:extLst>
            </p:cNvPr>
            <p:cNvSpPr/>
            <p:nvPr/>
          </p:nvSpPr>
          <p:spPr>
            <a:xfrm>
              <a:off x="7602599" y="5863900"/>
              <a:ext cx="473930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ļiďè">
              <a:extLst>
                <a:ext uri="{FF2B5EF4-FFF2-40B4-BE49-F238E27FC236}">
                  <a16:creationId xmlns="" xmlns:a16="http://schemas.microsoft.com/office/drawing/2014/main" id="{35881002-4DBF-4031-9613-F9C721756F45}"/>
                </a:ext>
              </a:extLst>
            </p:cNvPr>
            <p:cNvSpPr txBox="1"/>
            <p:nvPr/>
          </p:nvSpPr>
          <p:spPr>
            <a:xfrm>
              <a:off x="7905550" y="5556834"/>
              <a:ext cx="335349" cy="251512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  <a:endParaRPr lang="en-US" altLang="zh-CN" sz="24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îṩlïḋê">
              <a:extLst>
                <a:ext uri="{FF2B5EF4-FFF2-40B4-BE49-F238E27FC236}">
                  <a16:creationId xmlns="" xmlns:a16="http://schemas.microsoft.com/office/drawing/2014/main" id="{B8EA33B5-DE8D-4B0B-B177-5C3D51B54AA5}"/>
                </a:ext>
              </a:extLst>
            </p:cNvPr>
            <p:cNvSpPr/>
            <p:nvPr/>
          </p:nvSpPr>
          <p:spPr>
            <a:xfrm>
              <a:off x="9898690" y="5845277"/>
              <a:ext cx="1075152" cy="98253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lïďe">
              <a:extLst>
                <a:ext uri="{FF2B5EF4-FFF2-40B4-BE49-F238E27FC236}">
                  <a16:creationId xmlns="" xmlns:a16="http://schemas.microsoft.com/office/drawing/2014/main" id="{001162CD-891E-4F2F-9F6D-753AB575A0EA}"/>
                </a:ext>
              </a:extLst>
            </p:cNvPr>
            <p:cNvSpPr/>
            <p:nvPr/>
          </p:nvSpPr>
          <p:spPr>
            <a:xfrm>
              <a:off x="9921125" y="5863900"/>
              <a:ext cx="1030282" cy="6100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śḻïḑe">
              <a:extLst>
                <a:ext uri="{FF2B5EF4-FFF2-40B4-BE49-F238E27FC236}">
                  <a16:creationId xmlns="" xmlns:a16="http://schemas.microsoft.com/office/drawing/2014/main" id="{5F25ECB1-A8F3-474D-BD7B-AC095A11A0C2}"/>
                </a:ext>
              </a:extLst>
            </p:cNvPr>
            <p:cNvSpPr/>
            <p:nvPr/>
          </p:nvSpPr>
          <p:spPr>
            <a:xfrm>
              <a:off x="9921125" y="5863900"/>
              <a:ext cx="339993" cy="6100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ḻiḍê">
              <a:extLst>
                <a:ext uri="{FF2B5EF4-FFF2-40B4-BE49-F238E27FC236}">
                  <a16:creationId xmlns="" xmlns:a16="http://schemas.microsoft.com/office/drawing/2014/main" id="{43093B6D-A3D4-4D6F-8F94-370CB8979E81}"/>
                </a:ext>
              </a:extLst>
            </p:cNvPr>
            <p:cNvSpPr txBox="1"/>
            <p:nvPr/>
          </p:nvSpPr>
          <p:spPr>
            <a:xfrm>
              <a:off x="10224076" y="5556834"/>
              <a:ext cx="335349" cy="251512"/>
            </a:xfrm>
            <a:prstGeom prst="rect">
              <a:avLst/>
            </a:prstGeom>
            <a:noFill/>
          </p:spPr>
          <p:txBody>
            <a:bodyPr wrap="squar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24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33%</a:t>
              </a:r>
              <a:endParaRPr lang="en-US" altLang="zh-CN" sz="2400" dirty="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D6E8B58F-519B-4F30-B46C-15E81A3D7227}"/>
                </a:ext>
              </a:extLst>
            </p:cNvPr>
            <p:cNvCxnSpPr/>
            <p:nvPr/>
          </p:nvCxnSpPr>
          <p:spPr>
            <a:xfrm>
              <a:off x="6925089" y="4553093"/>
              <a:ext cx="0" cy="13904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ABF4660F-650D-4BD2-87C0-8EF5701729E1}"/>
                </a:ext>
              </a:extLst>
            </p:cNvPr>
            <p:cNvCxnSpPr/>
            <p:nvPr/>
          </p:nvCxnSpPr>
          <p:spPr>
            <a:xfrm>
              <a:off x="9265872" y="4553093"/>
              <a:ext cx="0" cy="139043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ïṡḷîḓ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4700666" y="47842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íŝḷï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4700666" y="437139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ïṧľíḑ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041449" y="47842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4" name="ïṩḷiď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041449" y="437139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íṩḻí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382234" y="47842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îṩ1íd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82234" y="4371393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iŝliḍè">
              <a:extLst>
                <a:ext uri="{FF2B5EF4-FFF2-40B4-BE49-F238E27FC236}">
                  <a16:creationId xmlns="" xmlns:a16="http://schemas.microsoft.com/office/drawing/2014/main" id="{481ABA8B-00F2-4407-86E3-227103541740}"/>
                </a:ext>
              </a:extLst>
            </p:cNvPr>
            <p:cNvSpPr/>
            <p:nvPr/>
          </p:nvSpPr>
          <p:spPr bwMode="auto">
            <a:xfrm>
              <a:off x="669925" y="1130300"/>
              <a:ext cx="10852150" cy="2554194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sz="2000" b="1" dirty="0"/>
            </a:p>
          </p:txBody>
        </p:sp>
        <p:sp>
          <p:nvSpPr>
            <p:cNvPr id="28" name="íṡlîďê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701327" y="1516328"/>
              <a:ext cx="5635463" cy="183574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162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d177fe25-6679-4a41-86ab-ca4d8359545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2e85c5-8611-4c7c-8344-ccbf20d8424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212a43-1628-436d-9c22-274464bc38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98d43a-3b24-4b77-a27d-57234d867fa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43eb90-8a90-4d48-9a03-e25be33eccb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3f0d05-6222-4a6e-b973-3bbde5f8376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9beae4-bacc-4b51-93a6-8075751d636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e85dfe-0a1e-46cb-b5a9-c24e9f3f567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67c4d5-ef5a-4e3c-97b6-3ebc16d1cb1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b4ff40-4097-49b0-b3b3-7307fc71720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99bb199-d781-4f46-8377-18a95437717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70f7c5-6f27-4f05-b209-e33d4524524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aaa325-f67a-43b5-ae35-a6f53a7a142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ea7964-a759-4a39-863b-c2456b1f8b2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051e63-751f-40fa-9ab0-84c32ebe92e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c140ee-3309-4d33-a4be-3b6a25e000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8caddb-4ab1-409f-a83e-6f69d4993e8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89c324-0ada-4edd-8b9a-795a75559d2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a78c0c-94bf-4188-a5be-bc25ffb19aa2"/>
</p:tagLst>
</file>

<file path=ppt/theme/theme1.xml><?xml version="1.0" encoding="utf-8"?>
<a:theme xmlns:a="http://schemas.openxmlformats.org/drawingml/2006/main" name="主题5">
  <a:themeElements>
    <a:clrScheme name="自定义 36">
      <a:dk1>
        <a:sysClr val="windowText" lastClr="000000"/>
      </a:dk1>
      <a:lt1>
        <a:sysClr val="window" lastClr="FFFFFF"/>
      </a:lt1>
      <a:dk2>
        <a:srgbClr val="323A42"/>
      </a:dk2>
      <a:lt2>
        <a:srgbClr val="D2D7DD"/>
      </a:lt2>
      <a:accent1>
        <a:srgbClr val="F37432"/>
      </a:accent1>
      <a:accent2>
        <a:srgbClr val="595959"/>
      </a:accent2>
      <a:accent3>
        <a:srgbClr val="788899"/>
      </a:accent3>
      <a:accent4>
        <a:srgbClr val="C3986D"/>
      </a:accent4>
      <a:accent5>
        <a:srgbClr val="A19574"/>
      </a:accent5>
      <a:accent6>
        <a:srgbClr val="C17529"/>
      </a:accent6>
      <a:hlink>
        <a:srgbClr val="F37432"/>
      </a:hlink>
      <a:folHlink>
        <a:srgbClr val="323A4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71</TotalTime>
  <Words>3926</Words>
  <Application>Microsoft Office PowerPoint</Application>
  <PresentationFormat>宽屏</PresentationFormat>
  <Paragraphs>580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PowerPoint 演示文稿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18</cp:revision>
  <cp:lastPrinted>2017-08-28T16:00:00Z</cp:lastPrinted>
  <dcterms:created xsi:type="dcterms:W3CDTF">2017-08-28T16:00:00Z</dcterms:created>
  <dcterms:modified xsi:type="dcterms:W3CDTF">2018-08-28T14:37:53Z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d177fe25-6679-4a41-86ab-ca4d83595453</vt:lpwstr>
  </property>
</Properties>
</file>