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58" r:id="rId4"/>
    <p:sldId id="268" r:id="rId5"/>
    <p:sldId id="269" r:id="rId6"/>
    <p:sldId id="270" r:id="rId7"/>
    <p:sldId id="267" r:id="rId8"/>
    <p:sldId id="271" r:id="rId9"/>
    <p:sldId id="272" r:id="rId10"/>
    <p:sldId id="286" r:id="rId11"/>
    <p:sldId id="293" r:id="rId12"/>
    <p:sldId id="273" r:id="rId13"/>
    <p:sldId id="276" r:id="rId14"/>
    <p:sldId id="277" r:id="rId15"/>
    <p:sldId id="274" r:id="rId16"/>
    <p:sldId id="278" r:id="rId17"/>
    <p:sldId id="294" r:id="rId18"/>
    <p:sldId id="279" r:id="rId19"/>
    <p:sldId id="281" r:id="rId20"/>
    <p:sldId id="282" r:id="rId21"/>
    <p:sldId id="283" r:id="rId22"/>
    <p:sldId id="284" r:id="rId23"/>
    <p:sldId id="280" r:id="rId24"/>
    <p:sldId id="296" r:id="rId25"/>
    <p:sldId id="285" r:id="rId26"/>
    <p:sldId id="287" r:id="rId27"/>
    <p:sldId id="288" r:id="rId28"/>
    <p:sldId id="289" r:id="rId29"/>
    <p:sldId id="291" r:id="rId30"/>
    <p:sldId id="290" r:id="rId31"/>
    <p:sldId id="275" r:id="rId32"/>
    <p:sldId id="261" r:id="rId33"/>
    <p:sldId id="297" r:id="rId34"/>
    <p:sldId id="259" r:id="rId35"/>
    <p:sldId id="260" r:id="rId36"/>
    <p:sldId id="298" r:id="rId37"/>
    <p:sldId id="262" r:id="rId38"/>
    <p:sldId id="263" r:id="rId39"/>
    <p:sldId id="265" r:id="rId40"/>
    <p:sldId id="299" r:id="rId41"/>
    <p:sldId id="30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753"/>
    <a:srgbClr val="4BA6BE"/>
    <a:srgbClr val="D4E6F4"/>
    <a:srgbClr val="E2F0FA"/>
    <a:srgbClr val="122A3E"/>
    <a:srgbClr val="11242B"/>
    <a:srgbClr val="0F1545"/>
    <a:srgbClr val="261300"/>
    <a:srgbClr val="778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3" autoAdjust="0"/>
    <p:restoredTop sz="94660"/>
  </p:normalViewPr>
  <p:slideViewPr>
    <p:cSldViewPr snapToGrid="0">
      <p:cViewPr>
        <p:scale>
          <a:sx n="100" d="100"/>
          <a:sy n="100" d="100"/>
        </p:scale>
        <p:origin x="2610" y="1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2">
            <a:extLst>
              <a:ext uri="{FF2B5EF4-FFF2-40B4-BE49-F238E27FC236}">
                <a16:creationId xmlns:a16="http://schemas.microsoft.com/office/drawing/2014/main" xmlns="" id="{D5E0B289-2C97-4F07-B534-CEF40768E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2806109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xmlns="" id="{45E0A2EA-2740-42A5-A273-EC2BF4DBC6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2107518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6" name="文本占位符 13">
            <a:extLst>
              <a:ext uri="{FF2B5EF4-FFF2-40B4-BE49-F238E27FC236}">
                <a16:creationId xmlns:a16="http://schemas.microsoft.com/office/drawing/2014/main" xmlns="" id="{EF1FE27D-B4FC-4A4F-ACB4-DA41DB1653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569417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xmlns="" id="{44839EF5-0F7D-4219-8AAF-33C3ABF9B9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65688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403687DC-6C32-4973-BFA3-A556A88EB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9" y="2521287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xmlns="" id="{21103FCA-5A5E-446D-B36D-51E15ECBE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5" y="3416637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403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2018/8/29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726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>
            <a:extLst>
              <a:ext uri="{FF2B5EF4-FFF2-40B4-BE49-F238E27FC236}">
                <a16:creationId xmlns:a16="http://schemas.microsoft.com/office/drawing/2014/main" xmlns="" id="{A58EDAE4-F30B-4413-8091-2EDE8522E1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5" y="2249488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0" name="文本占位符 62">
            <a:extLst>
              <a:ext uri="{FF2B5EF4-FFF2-40B4-BE49-F238E27FC236}">
                <a16:creationId xmlns:a16="http://schemas.microsoft.com/office/drawing/2014/main" xmlns="" id="{9A25050B-B3C1-45B1-8C14-8D8F790000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4555724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1" name="文本占位符 13">
            <a:extLst>
              <a:ext uri="{FF2B5EF4-FFF2-40B4-BE49-F238E27FC236}">
                <a16:creationId xmlns:a16="http://schemas.microsoft.com/office/drawing/2014/main" xmlns="" id="{90188B38-6CF9-4BE6-86BC-5A4FA03F4E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6" y="4259453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2D6C6190-DD86-4537-B282-8436233A0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4853B1E9-23D7-40E1-B55C-B873DE23A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6CD5FD6-221E-4F71-9F9F-4912F99313A7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63B5B93E-2753-4B7A-A4FB-867B5E5C4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2018/8/29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6EFFCFA3-0897-46F6-B4DF-76C9AA5AA9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590475DC-758E-4C82-ABDC-469762D12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5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14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E5C03887-9A98-4359-B056-C4232C9304F8}"/>
              </a:ext>
            </a:extLst>
          </p:cNvPr>
          <p:cNvSpPr/>
          <p:nvPr/>
        </p:nvSpPr>
        <p:spPr>
          <a:xfrm>
            <a:off x="4414551" y="623547"/>
            <a:ext cx="7256749" cy="5645093"/>
          </a:xfrm>
          <a:custGeom>
            <a:avLst/>
            <a:gdLst>
              <a:gd name="connsiteX0" fmla="*/ 2283935 w 7256749"/>
              <a:gd name="connsiteY0" fmla="*/ 0 h 5645093"/>
              <a:gd name="connsiteX1" fmla="*/ 7256749 w 7256749"/>
              <a:gd name="connsiteY1" fmla="*/ 0 h 5645093"/>
              <a:gd name="connsiteX2" fmla="*/ 7256749 w 7256749"/>
              <a:gd name="connsiteY2" fmla="*/ 5645093 h 5645093"/>
              <a:gd name="connsiteX3" fmla="*/ 0 w 7256749"/>
              <a:gd name="connsiteY3" fmla="*/ 5645093 h 564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6749" h="5645093">
                <a:moveTo>
                  <a:pt x="2283935" y="0"/>
                </a:moveTo>
                <a:lnTo>
                  <a:pt x="7256749" y="0"/>
                </a:lnTo>
                <a:lnTo>
                  <a:pt x="7256749" y="5645093"/>
                </a:lnTo>
                <a:lnTo>
                  <a:pt x="0" y="5645093"/>
                </a:lnTo>
                <a:close/>
              </a:path>
            </a:pathLst>
          </a:custGeom>
          <a:blipFill>
            <a:blip r:embed="rId2"/>
            <a:srcRect/>
            <a:stretch>
              <a:fillRect l="-18211" r="-312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xmlns="" id="{C067999D-767C-46E7-AB48-F43E97185F89}"/>
              </a:ext>
            </a:extLst>
          </p:cNvPr>
          <p:cNvSpPr/>
          <p:nvPr/>
        </p:nvSpPr>
        <p:spPr>
          <a:xfrm flipH="1" flipV="1">
            <a:off x="552451" y="623548"/>
            <a:ext cx="5357413" cy="5645093"/>
          </a:xfrm>
          <a:custGeom>
            <a:avLst/>
            <a:gdLst>
              <a:gd name="connsiteX0" fmla="*/ 5861101 w 5861101"/>
              <a:gd name="connsiteY0" fmla="*/ 6175829 h 6175829"/>
              <a:gd name="connsiteX1" fmla="*/ 0 w 5861101"/>
              <a:gd name="connsiteY1" fmla="*/ 6175829 h 6175829"/>
              <a:gd name="connsiteX2" fmla="*/ 2771534 w 5861101"/>
              <a:gd name="connsiteY2" fmla="*/ 1 h 6175829"/>
              <a:gd name="connsiteX3" fmla="*/ 2365940 w 5861101"/>
              <a:gd name="connsiteY3" fmla="*/ 1 h 6175829"/>
              <a:gd name="connsiteX4" fmla="*/ 2365940 w 5861101"/>
              <a:gd name="connsiteY4" fmla="*/ 0 h 6175829"/>
              <a:gd name="connsiteX5" fmla="*/ 5861101 w 5861101"/>
              <a:gd name="connsiteY5" fmla="*/ 0 h 617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61101" h="6175829">
                <a:moveTo>
                  <a:pt x="5861101" y="6175829"/>
                </a:moveTo>
                <a:lnTo>
                  <a:pt x="0" y="6175829"/>
                </a:lnTo>
                <a:lnTo>
                  <a:pt x="2771534" y="1"/>
                </a:lnTo>
                <a:lnTo>
                  <a:pt x="2365940" y="1"/>
                </a:lnTo>
                <a:lnTo>
                  <a:pt x="2365940" y="0"/>
                </a:lnTo>
                <a:lnTo>
                  <a:pt x="586110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8">
            <a:extLst>
              <a:ext uri="{FF2B5EF4-FFF2-40B4-BE49-F238E27FC236}">
                <a16:creationId xmlns:a16="http://schemas.microsoft.com/office/drawing/2014/main" xmlns="" id="{3791C539-D503-4CC2-B57D-AF9D5A920877}"/>
              </a:ext>
            </a:extLst>
          </p:cNvPr>
          <p:cNvSpPr/>
          <p:nvPr/>
        </p:nvSpPr>
        <p:spPr>
          <a:xfrm flipH="1">
            <a:off x="6409103" y="0"/>
            <a:ext cx="884981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C7690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0">
            <a:extLst>
              <a:ext uri="{FF2B5EF4-FFF2-40B4-BE49-F238E27FC236}">
                <a16:creationId xmlns:a16="http://schemas.microsoft.com/office/drawing/2014/main" xmlns="" id="{9BC13D1B-8653-44D7-BA98-06DD625B0755}"/>
              </a:ext>
            </a:extLst>
          </p:cNvPr>
          <p:cNvSpPr/>
          <p:nvPr/>
        </p:nvSpPr>
        <p:spPr>
          <a:xfrm>
            <a:off x="3648482" y="1"/>
            <a:ext cx="3318446" cy="6268641"/>
          </a:xfrm>
          <a:custGeom>
            <a:avLst/>
            <a:gdLst>
              <a:gd name="connsiteX0" fmla="*/ 3080365 w 3630437"/>
              <a:gd name="connsiteY0" fmla="*/ 0 h 6858001"/>
              <a:gd name="connsiteX1" fmla="*/ 3630437 w 3630437"/>
              <a:gd name="connsiteY1" fmla="*/ 0 h 6858001"/>
              <a:gd name="connsiteX2" fmla="*/ 3630436 w 3630437"/>
              <a:gd name="connsiteY2" fmla="*/ 1 h 6858001"/>
              <a:gd name="connsiteX3" fmla="*/ 855774 w 3630437"/>
              <a:gd name="connsiteY3" fmla="*/ 6858001 h 6858001"/>
              <a:gd name="connsiteX4" fmla="*/ 0 w 3630437"/>
              <a:gd name="connsiteY4" fmla="*/ 6858001 h 6858001"/>
              <a:gd name="connsiteX5" fmla="*/ 3058623 w 3630437"/>
              <a:gd name="connsiteY5" fmla="*/ 3810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0437" h="6858001">
                <a:moveTo>
                  <a:pt x="3080365" y="0"/>
                </a:moveTo>
                <a:lnTo>
                  <a:pt x="3630437" y="0"/>
                </a:lnTo>
                <a:lnTo>
                  <a:pt x="3630436" y="1"/>
                </a:lnTo>
                <a:lnTo>
                  <a:pt x="855774" y="6858001"/>
                </a:lnTo>
                <a:lnTo>
                  <a:pt x="0" y="6858001"/>
                </a:lnTo>
                <a:cubicBezTo>
                  <a:pt x="1025891" y="4572001"/>
                  <a:pt x="1576936" y="3467101"/>
                  <a:pt x="3058623" y="381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13">
            <a:extLst>
              <a:ext uri="{FF2B5EF4-FFF2-40B4-BE49-F238E27FC236}">
                <a16:creationId xmlns:a16="http://schemas.microsoft.com/office/drawing/2014/main" xmlns="" id="{222B37C6-5F89-4E70-904A-5B97DEAFA447}"/>
              </a:ext>
            </a:extLst>
          </p:cNvPr>
          <p:cNvSpPr/>
          <p:nvPr/>
        </p:nvSpPr>
        <p:spPr>
          <a:xfrm>
            <a:off x="3275022" y="0"/>
            <a:ext cx="3698537" cy="6858000"/>
          </a:xfrm>
          <a:custGeom>
            <a:avLst/>
            <a:gdLst>
              <a:gd name="connsiteX0" fmla="*/ 3088808 w 3698537"/>
              <a:gd name="connsiteY0" fmla="*/ 0 h 6858000"/>
              <a:gd name="connsiteX1" fmla="*/ 3698537 w 3698537"/>
              <a:gd name="connsiteY1" fmla="*/ 0 h 6858000"/>
              <a:gd name="connsiteX2" fmla="*/ 609723 w 3698537"/>
              <a:gd name="connsiteY2" fmla="*/ 6858000 h 6858000"/>
              <a:gd name="connsiteX3" fmla="*/ 0 w 3698537"/>
              <a:gd name="connsiteY3" fmla="*/ 6858000 h 6858000"/>
              <a:gd name="connsiteX4" fmla="*/ 3088800 w 3698537"/>
              <a:gd name="connsiteY4" fmla="*/ 1 h 6858000"/>
              <a:gd name="connsiteX5" fmla="*/ 3088808 w 369853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8537" h="6858000">
                <a:moveTo>
                  <a:pt x="3088808" y="0"/>
                </a:moveTo>
                <a:lnTo>
                  <a:pt x="3698537" y="0"/>
                </a:lnTo>
                <a:lnTo>
                  <a:pt x="609723" y="6858000"/>
                </a:lnTo>
                <a:lnTo>
                  <a:pt x="0" y="6858000"/>
                </a:lnTo>
                <a:lnTo>
                  <a:pt x="3088800" y="1"/>
                </a:lnTo>
                <a:cubicBezTo>
                  <a:pt x="3088802" y="1"/>
                  <a:pt x="3088805" y="0"/>
                  <a:pt x="308880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6BF2A8A-E909-4EE6-A4DE-72E271351010}"/>
              </a:ext>
            </a:extLst>
          </p:cNvPr>
          <p:cNvGrpSpPr/>
          <p:nvPr/>
        </p:nvGrpSpPr>
        <p:grpSpPr>
          <a:xfrm>
            <a:off x="786094" y="5486400"/>
            <a:ext cx="2443475" cy="657225"/>
            <a:chOff x="8825957" y="5418873"/>
            <a:chExt cx="2694531" cy="724752"/>
          </a:xfrm>
          <a:noFill/>
        </p:grpSpPr>
        <p:sp>
          <p:nvSpPr>
            <p:cNvPr id="18" name="文本框 16">
              <a:extLst>
                <a:ext uri="{FF2B5EF4-FFF2-40B4-BE49-F238E27FC236}">
                  <a16:creationId xmlns:a16="http://schemas.microsoft.com/office/drawing/2014/main" xmlns="" id="{965B3132-2EAB-438A-9E3F-B281A3A26BFD}"/>
                </a:ext>
              </a:extLst>
            </p:cNvPr>
            <p:cNvSpPr txBox="1"/>
            <p:nvPr/>
          </p:nvSpPr>
          <p:spPr>
            <a:xfrm>
              <a:off x="8825957" y="5711404"/>
              <a:ext cx="2694531" cy="432221"/>
            </a:xfrm>
            <a:prstGeom prst="rect">
              <a:avLst/>
            </a:prstGeom>
            <a:grp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6600" b="1" dirty="0">
                  <a:solidFill>
                    <a:schemeClr val="tx2">
                      <a:alpha val="36000"/>
                    </a:schemeClr>
                  </a:solidFill>
                </a:rPr>
                <a:t>PROPOSAL</a:t>
              </a:r>
              <a:endParaRPr lang="en-US" altLang="zh-CN" sz="28700" b="1" dirty="0">
                <a:solidFill>
                  <a:schemeClr val="tx2">
                    <a:alpha val="36000"/>
                  </a:schemeClr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436C82AD-C6CA-407C-ADD7-0DA7AE2B2A48}"/>
                </a:ext>
              </a:extLst>
            </p:cNvPr>
            <p:cNvSpPr/>
            <p:nvPr/>
          </p:nvSpPr>
          <p:spPr>
            <a:xfrm>
              <a:off x="8825957" y="5418873"/>
              <a:ext cx="1612664" cy="238775"/>
            </a:xfrm>
            <a:prstGeom prst="rect">
              <a:avLst/>
            </a:prstGeom>
            <a:grp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9600" b="1" dirty="0">
                  <a:solidFill>
                    <a:schemeClr val="tx2">
                      <a:alpha val="36000"/>
                    </a:schemeClr>
                  </a:solidFill>
                </a:rPr>
                <a:t>BUSINESS</a:t>
              </a:r>
              <a:endParaRPr lang="en-US" altLang="zh-CN" sz="16600" b="1" noProof="0" dirty="0">
                <a:solidFill>
                  <a:schemeClr val="tx2">
                    <a:alpha val="36000"/>
                  </a:schemeClr>
                </a:solidFill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A73AACB-D819-4152-A6CC-64EA949F9914}"/>
              </a:ext>
            </a:extLst>
          </p:cNvPr>
          <p:cNvCxnSpPr>
            <a:cxnSpLocks/>
          </p:cNvCxnSpPr>
          <p:nvPr/>
        </p:nvCxnSpPr>
        <p:spPr>
          <a:xfrm>
            <a:off x="786094" y="3089998"/>
            <a:ext cx="20597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副标题 4">
            <a:extLst>
              <a:ext uri="{FF2B5EF4-FFF2-40B4-BE49-F238E27FC236}">
                <a16:creationId xmlns:a16="http://schemas.microsoft.com/office/drawing/2014/main" xmlns="" id="{4F866E0E-B9CF-4318-BC2B-63F29E6F8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0718" y="3081803"/>
            <a:ext cx="5425282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4" name="标题 3">
            <a:extLst>
              <a:ext uri="{FF2B5EF4-FFF2-40B4-BE49-F238E27FC236}">
                <a16:creationId xmlns:a16="http://schemas.microsoft.com/office/drawing/2014/main" xmlns="" id="{2FA492D5-3D3C-4AF7-8B54-7A054DD86F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718" y="1987296"/>
            <a:ext cx="5425282" cy="1094508"/>
          </a:xfrm>
        </p:spPr>
        <p:txBody>
          <a:bodyPr>
            <a:noAutofit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1668AA44-6ABC-4824-93C4-7327299864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0718" y="4779466"/>
            <a:ext cx="5425282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6" name="文本占位符 6">
            <a:extLst>
              <a:ext uri="{FF2B5EF4-FFF2-40B4-BE49-F238E27FC236}">
                <a16:creationId xmlns:a16="http://schemas.microsoft.com/office/drawing/2014/main" xmlns="" id="{D6A7DDD7-F772-4F50-AFC8-2E41D56B01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0718" y="5075737"/>
            <a:ext cx="5425282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69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38" name="520a3663-c267-49a3-a919-c786c75b027f" descr="MxUAAB+LCAAAAAAABADdlkFvgjAUx79Lt92cwYI6ueEWFw+bSzTbYfHQQZUaKAbK4mL87muFYhXm8LTRcIHX99r///XlF7bgmn2tMbDBNEQxeyBoGaNwzHAIWmDsAZumQdACQ0I9QpePcZSuE2C/b4sydeWNMP8VBSkWtZQwgoLs0y7ly7QnQkmYhnma0TZ4CG2UUMfIgsTzAqymjSnD8WdxQkfE9u9TFvMDRlEcIsYP3Bq7G5AvAbvbaxs7UezhDS9qgVkmS+rJ5YkGVPoUC8Km463ShIWYskPRC+Ktw1xVhd9y3SG7kANP+3E7qOgI7Bt7D/nOUx+t8TPfSujNOyBCHTAv3B2p5QfzlyPfu9aPgmd4c6FFUaGaq7qPs/LFBqr6XEKV7nmF8mIU76Mgin8fRZlWWp8sFsTFMx+HWObMCGUO9bhoT87hMCZLn1GcJHlg8rHCLlPK7K7IShOf73k1Glmw33McIO0Zu6p5lAfWnceT/Dr3tC9RL4r7TTBzXJe3OVeeGdrHSz6l/BqTyA26ES2NpRR9dLNZ8MxE/plVeNHUnjN3dmz/O0EHKkGhxgSFjSYo1ImgvSOCdnp3A8eoJCjUkqBQJSjUmaB1zTWaoFAlqKkxQc1GE9TUiaC1/0FNLQlqqgQ1dSZoXXNNJmi/qxLU0pigVqMJaulE0Nr/oJaWBLV0hmZdc3P+fAOZbwbqMxUAAA==">
            <a:extLst>
              <a:ext uri="{FF2B5EF4-FFF2-40B4-BE49-F238E27FC236}">
                <a16:creationId xmlns:a16="http://schemas.microsoft.com/office/drawing/2014/main" xmlns="" id="{32641719-C963-4F0E-AAF3-71F6F929C1D2}"/>
              </a:ext>
            </a:extLst>
          </p:cNvPr>
          <p:cNvGrpSpPr>
            <a:grpSpLocks noChangeAspect="1"/>
          </p:cNvGrpSpPr>
          <p:nvPr/>
        </p:nvGrpSpPr>
        <p:grpSpPr>
          <a:xfrm>
            <a:off x="3114332" y="2261834"/>
            <a:ext cx="5961746" cy="2745495"/>
            <a:chOff x="3118200" y="2203797"/>
            <a:chExt cx="5961746" cy="2745495"/>
          </a:xfrm>
        </p:grpSpPr>
        <p:cxnSp>
          <p:nvCxnSpPr>
            <p:cNvPr id="39" name="ExtraShape31">
              <a:extLst>
                <a:ext uri="{FF2B5EF4-FFF2-40B4-BE49-F238E27FC236}">
                  <a16:creationId xmlns:a16="http://schemas.microsoft.com/office/drawing/2014/main" xmlns="" id="{A2463307-92CA-45FC-AE12-463C2392AE29}"/>
                </a:ext>
              </a:extLst>
            </p:cNvPr>
            <p:cNvCxnSpPr>
              <a:cxnSpLocks/>
            </p:cNvCxnSpPr>
            <p:nvPr/>
          </p:nvCxnSpPr>
          <p:spPr>
            <a:xfrm>
              <a:off x="4799620" y="4484493"/>
              <a:ext cx="259927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Text1">
              <a:extLst>
                <a:ext uri="{FF2B5EF4-FFF2-40B4-BE49-F238E27FC236}">
                  <a16:creationId xmlns:a16="http://schemas.microsoft.com/office/drawing/2014/main" xmlns="" id="{A719DEA9-09BA-486D-AB9E-76FECCAAFFC3}"/>
                </a:ext>
              </a:extLst>
            </p:cNvPr>
            <p:cNvSpPr/>
            <p:nvPr/>
          </p:nvSpPr>
          <p:spPr>
            <a:xfrm>
              <a:off x="4799620" y="4530385"/>
              <a:ext cx="2599278" cy="41890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xmlns="" id="{F29A7F26-D08C-45C3-A599-E743809ECD88}"/>
                </a:ext>
              </a:extLst>
            </p:cNvPr>
            <p:cNvSpPr/>
            <p:nvPr/>
          </p:nvSpPr>
          <p:spPr>
            <a:xfrm>
              <a:off x="4799620" y="3865710"/>
              <a:ext cx="2599278" cy="61878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6F69BF6B-F9D9-441C-B868-336D20D58D64}"/>
                </a:ext>
              </a:extLst>
            </p:cNvPr>
            <p:cNvSpPr/>
            <p:nvPr/>
          </p:nvSpPr>
          <p:spPr bwMode="auto">
            <a:xfrm>
              <a:off x="3123633" y="2212485"/>
              <a:ext cx="1485097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9960A2A9-4282-4DDE-A9FF-25ACB694E35B}"/>
                </a:ext>
              </a:extLst>
            </p:cNvPr>
            <p:cNvSpPr/>
            <p:nvPr/>
          </p:nvSpPr>
          <p:spPr bwMode="auto">
            <a:xfrm flipH="1" flipV="1">
              <a:off x="4608730" y="2212299"/>
              <a:ext cx="1485097" cy="1484019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4" name="ExtraShape">
              <a:extLst>
                <a:ext uri="{FF2B5EF4-FFF2-40B4-BE49-F238E27FC236}">
                  <a16:creationId xmlns:a16="http://schemas.microsoft.com/office/drawing/2014/main" xmlns="" id="{A5715C6C-B4BA-4756-8E35-8082D60E9465}"/>
                </a:ext>
              </a:extLst>
            </p:cNvPr>
            <p:cNvSpPr/>
            <p:nvPr/>
          </p:nvSpPr>
          <p:spPr bwMode="auto">
            <a:xfrm>
              <a:off x="6099259" y="2214979"/>
              <a:ext cx="1485097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38E76816-477E-4737-9D8F-5CF50A6BE7BF}"/>
                </a:ext>
              </a:extLst>
            </p:cNvPr>
            <p:cNvSpPr/>
            <p:nvPr/>
          </p:nvSpPr>
          <p:spPr bwMode="auto">
            <a:xfrm flipV="1">
              <a:off x="7584356" y="2213453"/>
              <a:ext cx="1484016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6" name="ValueShape1">
              <a:extLst>
                <a:ext uri="{FF2B5EF4-FFF2-40B4-BE49-F238E27FC236}">
                  <a16:creationId xmlns:a16="http://schemas.microsoft.com/office/drawing/2014/main" xmlns="" id="{E1CED44E-4B59-4C0A-A584-5C4C99D06E1F}"/>
                </a:ext>
              </a:extLst>
            </p:cNvPr>
            <p:cNvSpPr/>
            <p:nvPr/>
          </p:nvSpPr>
          <p:spPr bwMode="auto">
            <a:xfrm>
              <a:off x="3118200" y="2203797"/>
              <a:ext cx="1491533" cy="1499716"/>
            </a:xfrm>
            <a:prstGeom prst="blockArc">
              <a:avLst>
                <a:gd name="adj1" fmla="val 16200000"/>
                <a:gd name="adj2" fmla="val 6696000"/>
                <a:gd name="adj3" fmla="val 841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7" name="ValueShape2">
              <a:extLst>
                <a:ext uri="{FF2B5EF4-FFF2-40B4-BE49-F238E27FC236}">
                  <a16:creationId xmlns:a16="http://schemas.microsoft.com/office/drawing/2014/main" xmlns="" id="{906F9B30-3ABC-459A-A235-6072AE591A96}"/>
                </a:ext>
              </a:extLst>
            </p:cNvPr>
            <p:cNvSpPr/>
            <p:nvPr/>
          </p:nvSpPr>
          <p:spPr bwMode="auto">
            <a:xfrm rot="10800000" flipH="1" flipV="1">
              <a:off x="4596149" y="2211220"/>
              <a:ext cx="1510258" cy="1481433"/>
            </a:xfrm>
            <a:prstGeom prst="blockArc">
              <a:avLst>
                <a:gd name="adj1" fmla="val 16200000"/>
                <a:gd name="adj2" fmla="val 7344000"/>
                <a:gd name="adj3" fmla="val 87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8" name="ValueShape3">
              <a:extLst>
                <a:ext uri="{FF2B5EF4-FFF2-40B4-BE49-F238E27FC236}">
                  <a16:creationId xmlns:a16="http://schemas.microsoft.com/office/drawing/2014/main" xmlns="" id="{234EB412-C492-40F5-90BC-EA8AE0FEDFDF}"/>
                </a:ext>
              </a:extLst>
            </p:cNvPr>
            <p:cNvSpPr/>
            <p:nvPr/>
          </p:nvSpPr>
          <p:spPr bwMode="auto">
            <a:xfrm>
              <a:off x="6092743" y="2209118"/>
              <a:ext cx="1504194" cy="1497538"/>
            </a:xfrm>
            <a:prstGeom prst="blockArc">
              <a:avLst>
                <a:gd name="adj1" fmla="val 16200000"/>
                <a:gd name="adj2" fmla="val 5832000"/>
                <a:gd name="adj3" fmla="val 84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accent3"/>
                </a:solidFill>
              </a:endParaRPr>
            </a:p>
          </p:txBody>
        </p:sp>
        <p:sp>
          <p:nvSpPr>
            <p:cNvPr id="49" name="ValueShape4">
              <a:extLst>
                <a:ext uri="{FF2B5EF4-FFF2-40B4-BE49-F238E27FC236}">
                  <a16:creationId xmlns:a16="http://schemas.microsoft.com/office/drawing/2014/main" xmlns="" id="{DCC46203-57FE-4087-958D-8020C2AB55EF}"/>
                </a:ext>
              </a:extLst>
            </p:cNvPr>
            <p:cNvSpPr/>
            <p:nvPr/>
          </p:nvSpPr>
          <p:spPr bwMode="auto">
            <a:xfrm rot="10800000" flipH="1" flipV="1">
              <a:off x="7584355" y="2211220"/>
              <a:ext cx="1495591" cy="1495436"/>
            </a:xfrm>
            <a:prstGeom prst="blockArc">
              <a:avLst>
                <a:gd name="adj1" fmla="val 16200000"/>
                <a:gd name="adj2" fmla="val 10800000"/>
                <a:gd name="adj3" fmla="val 88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accent2"/>
                </a:solidFill>
              </a:endParaRPr>
            </a:p>
          </p:txBody>
        </p:sp>
        <p:sp>
          <p:nvSpPr>
            <p:cNvPr id="50" name="ValueText1">
              <a:extLst>
                <a:ext uri="{FF2B5EF4-FFF2-40B4-BE49-F238E27FC236}">
                  <a16:creationId xmlns:a16="http://schemas.microsoft.com/office/drawing/2014/main" xmlns="" id="{7547D8C9-F92B-458D-8EB6-C4FB13C96D06}"/>
                </a:ext>
              </a:extLst>
            </p:cNvPr>
            <p:cNvSpPr txBox="1"/>
            <p:nvPr/>
          </p:nvSpPr>
          <p:spPr>
            <a:xfrm>
              <a:off x="3536644" y="2704408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56%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ValueText2">
              <a:extLst>
                <a:ext uri="{FF2B5EF4-FFF2-40B4-BE49-F238E27FC236}">
                  <a16:creationId xmlns:a16="http://schemas.microsoft.com/office/drawing/2014/main" xmlns="" id="{7BD95CD8-494C-489C-9B46-0DA33B5F7BB3}"/>
                </a:ext>
              </a:extLst>
            </p:cNvPr>
            <p:cNvSpPr txBox="1"/>
            <p:nvPr/>
          </p:nvSpPr>
          <p:spPr>
            <a:xfrm>
              <a:off x="5021741" y="2704408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2"/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ValueText3">
              <a:extLst>
                <a:ext uri="{FF2B5EF4-FFF2-40B4-BE49-F238E27FC236}">
                  <a16:creationId xmlns:a16="http://schemas.microsoft.com/office/drawing/2014/main" xmlns="" id="{57DFCBA3-4034-4D7E-A97A-F6007745A023}"/>
                </a:ext>
              </a:extLst>
            </p:cNvPr>
            <p:cNvSpPr txBox="1"/>
            <p:nvPr/>
          </p:nvSpPr>
          <p:spPr>
            <a:xfrm>
              <a:off x="6512811" y="2707512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/>
                  </a:solidFill>
                  <a:latin typeface="Impact" panose="020B0806030902050204" pitchFamily="34" charset="0"/>
                </a:rPr>
                <a:t>52%</a:t>
              </a:r>
              <a:endParaRPr lang="en-US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ValueText4">
              <a:extLst>
                <a:ext uri="{FF2B5EF4-FFF2-40B4-BE49-F238E27FC236}">
                  <a16:creationId xmlns:a16="http://schemas.microsoft.com/office/drawing/2014/main" xmlns="" id="{41800AB0-23B0-4799-9E8E-1FAABFE59560}"/>
                </a:ext>
              </a:extLst>
            </p:cNvPr>
            <p:cNvSpPr txBox="1"/>
            <p:nvPr/>
          </p:nvSpPr>
          <p:spPr>
            <a:xfrm>
              <a:off x="7996325" y="2712275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75%</a:t>
              </a:r>
              <a:endParaRPr lang="en-US" sz="60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52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EA1252C-A5F1-40CD-BBB5-99AE0A680168}"/>
              </a:ext>
            </a:extLst>
          </p:cNvPr>
          <p:cNvCxnSpPr>
            <a:cxnSpLocks/>
          </p:cNvCxnSpPr>
          <p:nvPr/>
        </p:nvCxnSpPr>
        <p:spPr>
          <a:xfrm>
            <a:off x="7232419" y="3012111"/>
            <a:ext cx="29768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BF4FEDC-69A4-4A21-BA2C-37612AB3F791}"/>
              </a:ext>
            </a:extLst>
          </p:cNvPr>
          <p:cNvSpPr/>
          <p:nvPr/>
        </p:nvSpPr>
        <p:spPr>
          <a:xfrm flipH="1">
            <a:off x="477157" y="623547"/>
            <a:ext cx="6519739" cy="5645093"/>
          </a:xfrm>
          <a:custGeom>
            <a:avLst/>
            <a:gdLst>
              <a:gd name="connsiteX0" fmla="*/ 6519739 w 6519739"/>
              <a:gd name="connsiteY0" fmla="*/ 0 h 5645093"/>
              <a:gd name="connsiteX1" fmla="*/ 2049366 w 6519739"/>
              <a:gd name="connsiteY1" fmla="*/ 0 h 5645093"/>
              <a:gd name="connsiteX2" fmla="*/ 0 w 6519739"/>
              <a:gd name="connsiteY2" fmla="*/ 5645093 h 5645093"/>
              <a:gd name="connsiteX3" fmla="*/ 6519739 w 6519739"/>
              <a:gd name="connsiteY3" fmla="*/ 5645093 h 564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9739" h="5645093">
                <a:moveTo>
                  <a:pt x="6519739" y="0"/>
                </a:moveTo>
                <a:lnTo>
                  <a:pt x="2049366" y="0"/>
                </a:lnTo>
                <a:lnTo>
                  <a:pt x="0" y="5645093"/>
                </a:lnTo>
                <a:lnTo>
                  <a:pt x="6519739" y="5645093"/>
                </a:lnTo>
                <a:close/>
              </a:path>
            </a:pathLst>
          </a:custGeom>
          <a:blipFill>
            <a:blip r:embed="rId2"/>
            <a:srcRect/>
            <a:stretch>
              <a:fillRect l="-26461" r="-399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xmlns="" id="{0D17F61D-7E05-4E44-9DFE-D637B8376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513" y="2711450"/>
            <a:ext cx="436485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F17A34B4-0A43-4687-9D42-365427A5B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5629" y="3606800"/>
            <a:ext cx="436485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93727D8-6AAC-42D3-B527-07765A24A484}"/>
              </a:ext>
            </a:extLst>
          </p:cNvPr>
          <p:cNvSpPr txBox="1"/>
          <p:nvPr/>
        </p:nvSpPr>
        <p:spPr>
          <a:xfrm>
            <a:off x="7232419" y="19607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任意多边形: 形状 44">
            <a:extLst>
              <a:ext uri="{FF2B5EF4-FFF2-40B4-BE49-F238E27FC236}">
                <a16:creationId xmlns:a16="http://schemas.microsoft.com/office/drawing/2014/main" xmlns="" id="{164224B2-6235-4AC9-8227-4D2B1465451B}"/>
              </a:ext>
            </a:extLst>
          </p:cNvPr>
          <p:cNvSpPr/>
          <p:nvPr/>
        </p:nvSpPr>
        <p:spPr>
          <a:xfrm>
            <a:off x="4414906" y="0"/>
            <a:ext cx="794090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C7690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E8BB2CB-801E-4F50-AA1C-04BDEDFF75D4}"/>
              </a:ext>
            </a:extLst>
          </p:cNvPr>
          <p:cNvGrpSpPr/>
          <p:nvPr/>
        </p:nvGrpSpPr>
        <p:grpSpPr>
          <a:xfrm>
            <a:off x="4708462" y="0"/>
            <a:ext cx="3318682" cy="6858000"/>
            <a:chOff x="6058290" y="-841829"/>
            <a:chExt cx="3318682" cy="6858000"/>
          </a:xfrm>
        </p:grpSpPr>
        <p:sp>
          <p:nvSpPr>
            <p:cNvPr id="14" name="任意多边形: 形状 51">
              <a:extLst>
                <a:ext uri="{FF2B5EF4-FFF2-40B4-BE49-F238E27FC236}">
                  <a16:creationId xmlns:a16="http://schemas.microsoft.com/office/drawing/2014/main" xmlns="" id="{EC3CC41E-4356-4593-B2C2-59F4A58DAC29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2977628" cy="6268641"/>
            </a:xfrm>
            <a:custGeom>
              <a:avLst/>
              <a:gdLst>
                <a:gd name="connsiteX0" fmla="*/ 3080365 w 3630437"/>
                <a:gd name="connsiteY0" fmla="*/ 0 h 6858001"/>
                <a:gd name="connsiteX1" fmla="*/ 3630437 w 3630437"/>
                <a:gd name="connsiteY1" fmla="*/ 0 h 6858001"/>
                <a:gd name="connsiteX2" fmla="*/ 3630436 w 3630437"/>
                <a:gd name="connsiteY2" fmla="*/ 1 h 6858001"/>
                <a:gd name="connsiteX3" fmla="*/ 855774 w 3630437"/>
                <a:gd name="connsiteY3" fmla="*/ 6858001 h 6858001"/>
                <a:gd name="connsiteX4" fmla="*/ 0 w 3630437"/>
                <a:gd name="connsiteY4" fmla="*/ 6858001 h 6858001"/>
                <a:gd name="connsiteX5" fmla="*/ 3058623 w 3630437"/>
                <a:gd name="connsiteY5" fmla="*/ 38102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0437" h="6858001">
                  <a:moveTo>
                    <a:pt x="3080365" y="0"/>
                  </a:moveTo>
                  <a:lnTo>
                    <a:pt x="3630437" y="0"/>
                  </a:lnTo>
                  <a:lnTo>
                    <a:pt x="3630436" y="1"/>
                  </a:lnTo>
                  <a:lnTo>
                    <a:pt x="855774" y="6858001"/>
                  </a:lnTo>
                  <a:lnTo>
                    <a:pt x="0" y="6858001"/>
                  </a:lnTo>
                  <a:cubicBezTo>
                    <a:pt x="1025891" y="4572001"/>
                    <a:pt x="1576936" y="3467101"/>
                    <a:pt x="3058623" y="3810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3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47">
              <a:extLst>
                <a:ext uri="{FF2B5EF4-FFF2-40B4-BE49-F238E27FC236}">
                  <a16:creationId xmlns:a16="http://schemas.microsoft.com/office/drawing/2014/main" xmlns="" id="{5727B2D5-E1F1-429A-B2E9-0DAA126F418E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3318682" cy="6858000"/>
            </a:xfrm>
            <a:custGeom>
              <a:avLst/>
              <a:gdLst>
                <a:gd name="connsiteX0" fmla="*/ 3088808 w 3698537"/>
                <a:gd name="connsiteY0" fmla="*/ 0 h 6858000"/>
                <a:gd name="connsiteX1" fmla="*/ 3698537 w 3698537"/>
                <a:gd name="connsiteY1" fmla="*/ 0 h 6858000"/>
                <a:gd name="connsiteX2" fmla="*/ 609723 w 3698537"/>
                <a:gd name="connsiteY2" fmla="*/ 6858000 h 6858000"/>
                <a:gd name="connsiteX3" fmla="*/ 0 w 3698537"/>
                <a:gd name="connsiteY3" fmla="*/ 6858000 h 6858000"/>
                <a:gd name="connsiteX4" fmla="*/ 3088800 w 3698537"/>
                <a:gd name="connsiteY4" fmla="*/ 1 h 6858000"/>
                <a:gd name="connsiteX5" fmla="*/ 3088808 w 3698537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8537" h="6858000">
                  <a:moveTo>
                    <a:pt x="3088808" y="0"/>
                  </a:moveTo>
                  <a:lnTo>
                    <a:pt x="3698537" y="0"/>
                  </a:lnTo>
                  <a:lnTo>
                    <a:pt x="609723" y="6858000"/>
                  </a:lnTo>
                  <a:lnTo>
                    <a:pt x="0" y="6858000"/>
                  </a:lnTo>
                  <a:lnTo>
                    <a:pt x="3088800" y="1"/>
                  </a:lnTo>
                  <a:cubicBezTo>
                    <a:pt x="3088802" y="1"/>
                    <a:pt x="3088805" y="0"/>
                    <a:pt x="308880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601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7D33C-D465-4B2E-86DC-5E4FD6937E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î$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išlïḋe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ṡḷïḑ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iṡ1ïďè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îsļiḑé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ïd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şľîḍé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i$1íďe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ļiḑê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ṧlïḋ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ïšļïd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š1ïḋe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şļîḑ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sļi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ṩḷí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ṡľíḓe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ŝļîḋé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śľiḍé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ṣ1iḍ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ḻïḋ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ḻíḋe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ṡḻíḓ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1ïď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śļïḓê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íḑê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1íḓè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ṥľíḑ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îṩḻíḓ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ṥ1íḓ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S1íḑe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ḷiḍ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ḷiḍé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îš1îḑè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iṧ1íďe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işḷîḋ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ḻíḋé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id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$1ïḍê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íḑ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ľîd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ídê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ļíḍ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ḻïďè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iḑ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ṣḻiḓé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iḓè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líḋé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lîḍ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iṥ1iḓê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ïṣḷiḋ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$lïḋè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ŝ1íḍ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ïṩ1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ïṧḻîḑé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işḻiḋ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şḻiḓé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íṣlïde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iṧļïḍ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ïSḷïd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iṥḻïḑê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42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D53DDC-ACD3-4FD9-8CD5-4AE2DFBA6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36A178-135B-4592-9AF7-E5E3EB92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B4E4F6-F3BD-4EFC-812F-54944F75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fdc1ae78-3746-4c17-b1ae-5d69cb479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838CD7-DDD1-45BA-9E91-C7D6CB02EA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1573" y="1174750"/>
            <a:ext cx="10761290" cy="4825306"/>
            <a:chOff x="711573" y="1174750"/>
            <a:chExt cx="10761290" cy="4825306"/>
          </a:xfrm>
        </p:grpSpPr>
        <p:sp>
          <p:nvSpPr>
            <p:cNvPr id="6" name="îŝḻîḓè">
              <a:extLst>
                <a:ext uri="{FF2B5EF4-FFF2-40B4-BE49-F238E27FC236}">
                  <a16:creationId xmlns:a16="http://schemas.microsoft.com/office/drawing/2014/main" xmlns="" id="{B695292A-1E20-451E-AC7E-0DB4DEA5E426}"/>
                </a:ext>
              </a:extLst>
            </p:cNvPr>
            <p:cNvSpPr/>
            <p:nvPr/>
          </p:nvSpPr>
          <p:spPr>
            <a:xfrm>
              <a:off x="4527679" y="1268761"/>
              <a:ext cx="3154027" cy="2418650"/>
            </a:xfrm>
            <a:prstGeom prst="rect">
              <a:avLst/>
            </a:prstGeom>
            <a:blipFill>
              <a:blip r:embed="rId3"/>
              <a:stretch>
                <a:fillRect l="-14978" r="-1485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lîďe">
              <a:extLst>
                <a:ext uri="{FF2B5EF4-FFF2-40B4-BE49-F238E27FC236}">
                  <a16:creationId xmlns:a16="http://schemas.microsoft.com/office/drawing/2014/main" xmlns="" id="{588AB32B-C877-4A8E-9B8B-1B82CEAFDA52}"/>
                </a:ext>
              </a:extLst>
            </p:cNvPr>
            <p:cNvSpPr/>
            <p:nvPr/>
          </p:nvSpPr>
          <p:spPr>
            <a:xfrm>
              <a:off x="8014110" y="1268761"/>
              <a:ext cx="3154027" cy="2418650"/>
            </a:xfrm>
            <a:prstGeom prst="rect">
              <a:avLst/>
            </a:prstGeom>
            <a:blipFill>
              <a:blip r:embed="rId4"/>
              <a:stretch>
                <a:fillRect l="-7566" r="-75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ṣļîḍê">
              <a:extLst>
                <a:ext uri="{FF2B5EF4-FFF2-40B4-BE49-F238E27FC236}">
                  <a16:creationId xmlns:a16="http://schemas.microsoft.com/office/drawing/2014/main" xmlns="" id="{6D1264EC-4BBB-455F-A9A4-2983CF684DF3}"/>
                </a:ext>
              </a:extLst>
            </p:cNvPr>
            <p:cNvSpPr/>
            <p:nvPr/>
          </p:nvSpPr>
          <p:spPr>
            <a:xfrm>
              <a:off x="1011522" y="1268761"/>
              <a:ext cx="3154027" cy="2418650"/>
            </a:xfrm>
            <a:prstGeom prst="rect">
              <a:avLst/>
            </a:prstGeom>
            <a:blipFill>
              <a:blip r:embed="rId5"/>
              <a:stretch>
                <a:fillRect l="-7566" r="-75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íṣ1îḍê">
              <a:extLst>
                <a:ext uri="{FF2B5EF4-FFF2-40B4-BE49-F238E27FC236}">
                  <a16:creationId xmlns:a16="http://schemas.microsoft.com/office/drawing/2014/main" xmlns="" id="{2E30994E-53AB-4163-8BC5-91C62D9D0C1C}"/>
                </a:ext>
              </a:extLst>
            </p:cNvPr>
            <p:cNvSpPr/>
            <p:nvPr/>
          </p:nvSpPr>
          <p:spPr>
            <a:xfrm>
              <a:off x="1020695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ļíḍe">
              <a:extLst>
                <a:ext uri="{FF2B5EF4-FFF2-40B4-BE49-F238E27FC236}">
                  <a16:creationId xmlns:a16="http://schemas.microsoft.com/office/drawing/2014/main" xmlns="" id="{CEA65291-9418-4F7A-9032-F9257E6B3EBF}"/>
                </a:ext>
              </a:extLst>
            </p:cNvPr>
            <p:cNvSpPr/>
            <p:nvPr/>
          </p:nvSpPr>
          <p:spPr>
            <a:xfrm>
              <a:off x="4527679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1iḑê">
              <a:extLst>
                <a:ext uri="{FF2B5EF4-FFF2-40B4-BE49-F238E27FC236}">
                  <a16:creationId xmlns:a16="http://schemas.microsoft.com/office/drawing/2014/main" xmlns="" id="{89509C3A-98D6-4DCF-B67A-15AC54125AA2}"/>
                </a:ext>
              </a:extLst>
            </p:cNvPr>
            <p:cNvSpPr/>
            <p:nvPr/>
          </p:nvSpPr>
          <p:spPr>
            <a:xfrm>
              <a:off x="8030349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îḋè">
              <a:extLst>
                <a:ext uri="{FF2B5EF4-FFF2-40B4-BE49-F238E27FC236}">
                  <a16:creationId xmlns:a16="http://schemas.microsoft.com/office/drawing/2014/main" xmlns="" id="{B315A7E8-FC75-445C-A91C-308FA24CA6B2}"/>
                </a:ext>
              </a:extLst>
            </p:cNvPr>
            <p:cNvSpPr/>
            <p:nvPr/>
          </p:nvSpPr>
          <p:spPr>
            <a:xfrm>
              <a:off x="9271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ḻïdé">
              <a:extLst>
                <a:ext uri="{FF2B5EF4-FFF2-40B4-BE49-F238E27FC236}">
                  <a16:creationId xmlns:a16="http://schemas.microsoft.com/office/drawing/2014/main" xmlns="" id="{1EF634F7-1C51-4822-B488-0910BC1B62F0}"/>
                </a:ext>
              </a:extLst>
            </p:cNvPr>
            <p:cNvSpPr/>
            <p:nvPr/>
          </p:nvSpPr>
          <p:spPr>
            <a:xfrm>
              <a:off x="44323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lîḍê">
              <a:extLst>
                <a:ext uri="{FF2B5EF4-FFF2-40B4-BE49-F238E27FC236}">
                  <a16:creationId xmlns:a16="http://schemas.microsoft.com/office/drawing/2014/main" xmlns="" id="{4705A3A7-FE98-4045-A7FB-C5374FC30202}"/>
                </a:ext>
              </a:extLst>
            </p:cNvPr>
            <p:cNvSpPr/>
            <p:nvPr/>
          </p:nvSpPr>
          <p:spPr>
            <a:xfrm>
              <a:off x="79375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Sľiḑê">
              <a:extLst>
                <a:ext uri="{FF2B5EF4-FFF2-40B4-BE49-F238E27FC236}">
                  <a16:creationId xmlns:a16="http://schemas.microsoft.com/office/drawing/2014/main" xmlns="" id="{E4F86E58-381E-4382-9B67-7C59609FA07B}"/>
                </a:ext>
              </a:extLst>
            </p:cNvPr>
            <p:cNvSpPr/>
            <p:nvPr/>
          </p:nvSpPr>
          <p:spPr>
            <a:xfrm rot="10800000" flipV="1">
              <a:off x="1011523" y="435670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" name="îŝļïďé">
              <a:extLst>
                <a:ext uri="{FF2B5EF4-FFF2-40B4-BE49-F238E27FC236}">
                  <a16:creationId xmlns:a16="http://schemas.microsoft.com/office/drawing/2014/main" xmlns="" id="{1D9EC644-2C80-4874-A364-A82AE5FAA3A8}"/>
                </a:ext>
              </a:extLst>
            </p:cNvPr>
            <p:cNvSpPr/>
            <p:nvPr/>
          </p:nvSpPr>
          <p:spPr>
            <a:xfrm>
              <a:off x="711573" y="3717656"/>
              <a:ext cx="3453977" cy="6319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š1îḓè">
              <a:extLst>
                <a:ext uri="{FF2B5EF4-FFF2-40B4-BE49-F238E27FC236}">
                  <a16:creationId xmlns:a16="http://schemas.microsoft.com/office/drawing/2014/main" xmlns="" id="{4A16F7E8-960E-4FA0-BFD9-C8A250529281}"/>
                </a:ext>
              </a:extLst>
            </p:cNvPr>
            <p:cNvSpPr/>
            <p:nvPr/>
          </p:nvSpPr>
          <p:spPr>
            <a:xfrm flipH="1" flipV="1">
              <a:off x="711573" y="4349629"/>
              <a:ext cx="299951" cy="44788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ľïḋê">
              <a:extLst>
                <a:ext uri="{FF2B5EF4-FFF2-40B4-BE49-F238E27FC236}">
                  <a16:creationId xmlns:a16="http://schemas.microsoft.com/office/drawing/2014/main" xmlns="" id="{3CAD75E2-03DE-452F-96FF-D4EC785E277C}"/>
                </a:ext>
              </a:extLst>
            </p:cNvPr>
            <p:cNvSpPr/>
            <p:nvPr/>
          </p:nvSpPr>
          <p:spPr>
            <a:xfrm>
              <a:off x="8018886" y="3717656"/>
              <a:ext cx="3453977" cy="6319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ïsḻiḍê">
              <a:extLst>
                <a:ext uri="{FF2B5EF4-FFF2-40B4-BE49-F238E27FC236}">
                  <a16:creationId xmlns:a16="http://schemas.microsoft.com/office/drawing/2014/main" xmlns="" id="{F4F36113-D1CB-462D-8274-7C830E8F1F7E}"/>
                </a:ext>
              </a:extLst>
            </p:cNvPr>
            <p:cNvSpPr/>
            <p:nvPr/>
          </p:nvSpPr>
          <p:spPr>
            <a:xfrm flipV="1">
              <a:off x="11162290" y="4349629"/>
              <a:ext cx="299951" cy="447883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íḋé">
              <a:extLst>
                <a:ext uri="{FF2B5EF4-FFF2-40B4-BE49-F238E27FC236}">
                  <a16:creationId xmlns:a16="http://schemas.microsoft.com/office/drawing/2014/main" xmlns="" id="{B376C09F-070D-47A1-B620-61F19FA999AE}"/>
                </a:ext>
              </a:extLst>
            </p:cNvPr>
            <p:cNvSpPr/>
            <p:nvPr/>
          </p:nvSpPr>
          <p:spPr>
            <a:xfrm flipH="1" flipV="1">
              <a:off x="4227866" y="4349629"/>
              <a:ext cx="299951" cy="447883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ľidé">
              <a:extLst>
                <a:ext uri="{FF2B5EF4-FFF2-40B4-BE49-F238E27FC236}">
                  <a16:creationId xmlns:a16="http://schemas.microsoft.com/office/drawing/2014/main" xmlns="" id="{FD41D1D3-21E8-4D02-BA8D-F5FEE9B4B500}"/>
                </a:ext>
              </a:extLst>
            </p:cNvPr>
            <p:cNvSpPr/>
            <p:nvPr/>
          </p:nvSpPr>
          <p:spPr>
            <a:xfrm flipV="1">
              <a:off x="7659211" y="4349629"/>
              <a:ext cx="299951" cy="447883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ļíďe">
              <a:extLst>
                <a:ext uri="{FF2B5EF4-FFF2-40B4-BE49-F238E27FC236}">
                  <a16:creationId xmlns:a16="http://schemas.microsoft.com/office/drawing/2014/main" xmlns="" id="{904EA61B-A03A-4053-952E-6C3D31FF075B}"/>
                </a:ext>
              </a:extLst>
            </p:cNvPr>
            <p:cNvSpPr/>
            <p:nvPr/>
          </p:nvSpPr>
          <p:spPr>
            <a:xfrm>
              <a:off x="4227866" y="3717656"/>
              <a:ext cx="3731296" cy="6319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ṩļïḓé">
              <a:extLst>
                <a:ext uri="{FF2B5EF4-FFF2-40B4-BE49-F238E27FC236}">
                  <a16:creationId xmlns:a16="http://schemas.microsoft.com/office/drawing/2014/main" xmlns="" id="{4D1F745E-8D16-466B-AEFC-44F5C10F3CE5}"/>
                </a:ext>
              </a:extLst>
            </p:cNvPr>
            <p:cNvSpPr/>
            <p:nvPr/>
          </p:nvSpPr>
          <p:spPr>
            <a:xfrm rot="10800000" flipV="1">
              <a:off x="4512826" y="434963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24" name="íşḷíḋé">
              <a:extLst>
                <a:ext uri="{FF2B5EF4-FFF2-40B4-BE49-F238E27FC236}">
                  <a16:creationId xmlns:a16="http://schemas.microsoft.com/office/drawing/2014/main" xmlns="" id="{ED1CABC6-825F-4A33-89EA-BA4FF26699BB}"/>
                </a:ext>
              </a:extLst>
            </p:cNvPr>
            <p:cNvSpPr/>
            <p:nvPr/>
          </p:nvSpPr>
          <p:spPr>
            <a:xfrm rot="10800000" flipV="1">
              <a:off x="8018886" y="435670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08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A32D4-F5DC-43AD-941E-5940065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3F1A2F-3D6E-40D7-9581-2B869D7A4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EB236A-1B47-4439-A7C9-17D2DCD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143761-587A-40F8-AFD5-D7E095131D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sľïḋé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ṩliďê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ļiďe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ŝḷiḋè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ṣ1îďê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ŝḷíḋè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Sļiďè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ṡḷîḓe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íšḷïďe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ľîḓè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ş1îḓè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ḻïḋe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śļíḍê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íṡ1íḑé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Sḻîḓè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î$ḷîďe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îṧḷiḋê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Sliḓè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íṩ1ïḑè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îşľïḑé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697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xmlns="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xmlns="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xmlns="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xmlns="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xmlns="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xmlns="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xmlns="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xmlns="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xmlns="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xmlns="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xmlns="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xmlns="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xmlns="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xmlns="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xmlns="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xmlns="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xmlns="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xmlns="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xmlns="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xmlns="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xmlns="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1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27" name="fec1673f-765d-4844-8723-892dc406a4ae" descr="VRYAAB+LCAAAAAAABADtVUFv2jAU/i/edmMoBFi73MImKg5dK4Haw8TBjV3iLnGQ40xUiP8+O7FTm6SQ7FKIgAs8v2d/33ufP2/BZ/66xsAD8xgy/pPAFYPxjOMY9MAMAY9mUdQDE0IRoasblmTrFHi/t2WZufJIePgAowzLWko4gVHx16vk67RbQkmcxSrN6TsiBDdGaOAUQYJQhM20GeWY/S1PGMhY/nvOmThgmrAYcnHg1tl9AWoJeONx39nJYoQ3oqgHFgUsjUfBkw2o5SkXJE0fvWQpjzHlb0X3ULQOC1Q1fKt1b9klHHe/H1+/13TEvXJyDmrneQjX+JfYSuJVHZChAViW7Cy04mDxw+K9670LeIE3LSnKCpNc3TwOwpcbmOgVhDrcyxrkpRR/JFHCjktRp1XW756fSYAXIY6xzlkQyn2KBGikdThhZBVyitNUBe6eXnDAjTJvLLOyNBR7fppOR+7VN98Hmp6zq9OjPrCpHvfym8wpLzEHJfimmPtBINqskBeE8niFp4Z/aJQTGPwxR6lhWrMsggc0+GHk3FY6PUTuuFAbGqeVe8+IcO1XxecklT3HQULRh4J0LZDFxwZ5cq/UsG/agmtLrO1blRflYvuPO5TXmRfJp6sIt7CAPOTuXxMNp3pXTvVFcpu9SCfoYsctujKeLll0U3IXi75YdAuLHlgWPTx7ix6ev0UPO2zRlfF0yaKbkrtY9MWiW1j0tWXRo7O36NH5W/SowxZdGU+XLLopuaX4/gMuZzdXVRYAAA==">
            <a:extLst>
              <a:ext uri="{FF2B5EF4-FFF2-40B4-BE49-F238E27FC236}">
                <a16:creationId xmlns:a16="http://schemas.microsoft.com/office/drawing/2014/main" xmlns="" id="{66CC6416-0618-451E-AC11-7A7B3A74DAC2}"/>
              </a:ext>
            </a:extLst>
          </p:cNvPr>
          <p:cNvGrpSpPr>
            <a:grpSpLocks noChangeAspect="1"/>
          </p:cNvGrpSpPr>
          <p:nvPr/>
        </p:nvGrpSpPr>
        <p:grpSpPr>
          <a:xfrm>
            <a:off x="2679779" y="2426649"/>
            <a:ext cx="6830852" cy="2004702"/>
            <a:chOff x="2680574" y="2426649"/>
            <a:chExt cx="6830852" cy="2004702"/>
          </a:xfrm>
        </p:grpSpPr>
        <p:sp>
          <p:nvSpPr>
            <p:cNvPr id="28" name="ValueBack1">
              <a:extLst>
                <a:ext uri="{FF2B5EF4-FFF2-40B4-BE49-F238E27FC236}">
                  <a16:creationId xmlns:a16="http://schemas.microsoft.com/office/drawing/2014/main" xmlns="" id="{E39E1EED-3CFB-49AA-9898-5B0CF9D0BCC7}"/>
                </a:ext>
              </a:extLst>
            </p:cNvPr>
            <p:cNvSpPr/>
            <p:nvPr/>
          </p:nvSpPr>
          <p:spPr bwMode="auto">
            <a:xfrm>
              <a:off x="4062140" y="2460360"/>
              <a:ext cx="2018865" cy="1900953"/>
            </a:xfrm>
            <a:custGeom>
              <a:avLst/>
              <a:gdLst>
                <a:gd name="connsiteX0" fmla="*/ 372155 w 2018865"/>
                <a:gd name="connsiteY0" fmla="*/ 932147 h 1900953"/>
                <a:gd name="connsiteX1" fmla="*/ 1034636 w 2018865"/>
                <a:gd name="connsiteY1" fmla="*/ 932147 h 1900953"/>
                <a:gd name="connsiteX2" fmla="*/ 1034636 w 2018865"/>
                <a:gd name="connsiteY2" fmla="*/ 987460 h 1900953"/>
                <a:gd name="connsiteX3" fmla="*/ 372155 w 2018865"/>
                <a:gd name="connsiteY3" fmla="*/ 987460 h 1900953"/>
                <a:gd name="connsiteX4" fmla="*/ 372155 w 2018865"/>
                <a:gd name="connsiteY4" fmla="*/ 651979 h 1900953"/>
                <a:gd name="connsiteX5" fmla="*/ 948225 w 2018865"/>
                <a:gd name="connsiteY5" fmla="*/ 651979 h 1900953"/>
                <a:gd name="connsiteX6" fmla="*/ 948225 w 2018865"/>
                <a:gd name="connsiteY6" fmla="*/ 707292 h 1900953"/>
                <a:gd name="connsiteX7" fmla="*/ 372155 w 2018865"/>
                <a:gd name="connsiteY7" fmla="*/ 707292 h 1900953"/>
                <a:gd name="connsiteX8" fmla="*/ 372155 w 2018865"/>
                <a:gd name="connsiteY8" fmla="*/ 372138 h 1900953"/>
                <a:gd name="connsiteX9" fmla="*/ 1034636 w 2018865"/>
                <a:gd name="connsiteY9" fmla="*/ 372138 h 1900953"/>
                <a:gd name="connsiteX10" fmla="*/ 1034636 w 2018865"/>
                <a:gd name="connsiteY10" fmla="*/ 427451 h 1900953"/>
                <a:gd name="connsiteX11" fmla="*/ 372155 w 2018865"/>
                <a:gd name="connsiteY11" fmla="*/ 427451 h 1900953"/>
                <a:gd name="connsiteX12" fmla="*/ 1769782 w 2018865"/>
                <a:gd name="connsiteY12" fmla="*/ 133212 h 1900953"/>
                <a:gd name="connsiteX13" fmla="*/ 1855865 w 2018865"/>
                <a:gd name="connsiteY13" fmla="*/ 133212 h 1900953"/>
                <a:gd name="connsiteX14" fmla="*/ 1855865 w 2018865"/>
                <a:gd name="connsiteY14" fmla="*/ 1288904 h 1900953"/>
                <a:gd name="connsiteX15" fmla="*/ 1857173 w 2018865"/>
                <a:gd name="connsiteY15" fmla="*/ 1288904 h 1900953"/>
                <a:gd name="connsiteX16" fmla="*/ 1857173 w 2018865"/>
                <a:gd name="connsiteY16" fmla="*/ 1366802 h 1900953"/>
                <a:gd name="connsiteX17" fmla="*/ 1855865 w 2018865"/>
                <a:gd name="connsiteY17" fmla="*/ 1366802 h 1900953"/>
                <a:gd name="connsiteX18" fmla="*/ 1769782 w 2018865"/>
                <a:gd name="connsiteY18" fmla="*/ 1366802 h 1900953"/>
                <a:gd name="connsiteX19" fmla="*/ 1107298 w 2018865"/>
                <a:gd name="connsiteY19" fmla="*/ 1366802 h 1900953"/>
                <a:gd name="connsiteX20" fmla="*/ 1107298 w 2018865"/>
                <a:gd name="connsiteY20" fmla="*/ 1638858 h 1900953"/>
                <a:gd name="connsiteX21" fmla="*/ 1535752 w 2018865"/>
                <a:gd name="connsiteY21" fmla="*/ 1900953 h 1900953"/>
                <a:gd name="connsiteX22" fmla="*/ 482786 w 2018865"/>
                <a:gd name="connsiteY22" fmla="*/ 1900953 h 1900953"/>
                <a:gd name="connsiteX23" fmla="*/ 911565 w 2018865"/>
                <a:gd name="connsiteY23" fmla="*/ 1638659 h 1900953"/>
                <a:gd name="connsiteX24" fmla="*/ 911565 w 2018865"/>
                <a:gd name="connsiteY24" fmla="*/ 1366802 h 1900953"/>
                <a:gd name="connsiteX25" fmla="*/ 266597 w 2018865"/>
                <a:gd name="connsiteY25" fmla="*/ 1366802 h 1900953"/>
                <a:gd name="connsiteX26" fmla="*/ 266597 w 2018865"/>
                <a:gd name="connsiteY26" fmla="*/ 1367948 h 1900953"/>
                <a:gd name="connsiteX27" fmla="*/ 180514 w 2018865"/>
                <a:gd name="connsiteY27" fmla="*/ 1367948 h 1900953"/>
                <a:gd name="connsiteX28" fmla="*/ 180514 w 2018865"/>
                <a:gd name="connsiteY28" fmla="*/ 133376 h 1900953"/>
                <a:gd name="connsiteX29" fmla="*/ 266597 w 2018865"/>
                <a:gd name="connsiteY29" fmla="*/ 133376 h 1900953"/>
                <a:gd name="connsiteX30" fmla="*/ 266597 w 2018865"/>
                <a:gd name="connsiteY30" fmla="*/ 1288904 h 1900953"/>
                <a:gd name="connsiteX31" fmla="*/ 911565 w 2018865"/>
                <a:gd name="connsiteY31" fmla="*/ 1288904 h 1900953"/>
                <a:gd name="connsiteX32" fmla="*/ 1107298 w 2018865"/>
                <a:gd name="connsiteY32" fmla="*/ 1288904 h 1900953"/>
                <a:gd name="connsiteX33" fmla="*/ 1769782 w 2018865"/>
                <a:gd name="connsiteY33" fmla="*/ 1288904 h 1900953"/>
                <a:gd name="connsiteX34" fmla="*/ 0 w 2018865"/>
                <a:gd name="connsiteY34" fmla="*/ 0 h 1900953"/>
                <a:gd name="connsiteX35" fmla="*/ 2018865 w 2018865"/>
                <a:gd name="connsiteY35" fmla="*/ 0 h 1900953"/>
                <a:gd name="connsiteX36" fmla="*/ 2018865 w 2018865"/>
                <a:gd name="connsiteY36" fmla="*/ 133211 h 1900953"/>
                <a:gd name="connsiteX37" fmla="*/ 0 w 2018865"/>
                <a:gd name="connsiteY37" fmla="*/ 133211 h 190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8865" h="1900953">
                  <a:moveTo>
                    <a:pt x="372155" y="932147"/>
                  </a:moveTo>
                  <a:lnTo>
                    <a:pt x="1034636" y="932147"/>
                  </a:lnTo>
                  <a:lnTo>
                    <a:pt x="1034636" y="987460"/>
                  </a:lnTo>
                  <a:lnTo>
                    <a:pt x="372155" y="987460"/>
                  </a:lnTo>
                  <a:close/>
                  <a:moveTo>
                    <a:pt x="372155" y="651979"/>
                  </a:moveTo>
                  <a:lnTo>
                    <a:pt x="948225" y="651979"/>
                  </a:lnTo>
                  <a:lnTo>
                    <a:pt x="948225" y="707292"/>
                  </a:lnTo>
                  <a:lnTo>
                    <a:pt x="372155" y="707292"/>
                  </a:lnTo>
                  <a:close/>
                  <a:moveTo>
                    <a:pt x="372155" y="372138"/>
                  </a:moveTo>
                  <a:lnTo>
                    <a:pt x="1034636" y="372138"/>
                  </a:lnTo>
                  <a:lnTo>
                    <a:pt x="1034636" y="427451"/>
                  </a:lnTo>
                  <a:lnTo>
                    <a:pt x="372155" y="427451"/>
                  </a:lnTo>
                  <a:close/>
                  <a:moveTo>
                    <a:pt x="1769782" y="133212"/>
                  </a:moveTo>
                  <a:lnTo>
                    <a:pt x="1855865" y="133212"/>
                  </a:lnTo>
                  <a:lnTo>
                    <a:pt x="1855865" y="1288904"/>
                  </a:lnTo>
                  <a:lnTo>
                    <a:pt x="1857173" y="1288904"/>
                  </a:lnTo>
                  <a:lnTo>
                    <a:pt x="1857173" y="1366802"/>
                  </a:lnTo>
                  <a:lnTo>
                    <a:pt x="1855865" y="1366802"/>
                  </a:lnTo>
                  <a:lnTo>
                    <a:pt x="1769782" y="1366802"/>
                  </a:lnTo>
                  <a:lnTo>
                    <a:pt x="1107298" y="1366802"/>
                  </a:lnTo>
                  <a:lnTo>
                    <a:pt x="1107298" y="1638858"/>
                  </a:lnTo>
                  <a:lnTo>
                    <a:pt x="1535752" y="1900953"/>
                  </a:lnTo>
                  <a:lnTo>
                    <a:pt x="482786" y="1900953"/>
                  </a:lnTo>
                  <a:lnTo>
                    <a:pt x="911565" y="1638659"/>
                  </a:lnTo>
                  <a:lnTo>
                    <a:pt x="911565" y="1366802"/>
                  </a:lnTo>
                  <a:lnTo>
                    <a:pt x="266597" y="1366802"/>
                  </a:lnTo>
                  <a:lnTo>
                    <a:pt x="266597" y="1367948"/>
                  </a:lnTo>
                  <a:lnTo>
                    <a:pt x="180514" y="1367948"/>
                  </a:lnTo>
                  <a:lnTo>
                    <a:pt x="180514" y="133376"/>
                  </a:lnTo>
                  <a:lnTo>
                    <a:pt x="266597" y="133376"/>
                  </a:lnTo>
                  <a:lnTo>
                    <a:pt x="266597" y="1288904"/>
                  </a:lnTo>
                  <a:lnTo>
                    <a:pt x="911565" y="1288904"/>
                  </a:lnTo>
                  <a:lnTo>
                    <a:pt x="1107298" y="1288904"/>
                  </a:lnTo>
                  <a:lnTo>
                    <a:pt x="1769782" y="1288904"/>
                  </a:lnTo>
                  <a:close/>
                  <a:moveTo>
                    <a:pt x="0" y="0"/>
                  </a:moveTo>
                  <a:lnTo>
                    <a:pt x="2018865" y="0"/>
                  </a:lnTo>
                  <a:lnTo>
                    <a:pt x="2018865" y="133211"/>
                  </a:lnTo>
                  <a:lnTo>
                    <a:pt x="0" y="13321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noProof="1"/>
            </a:p>
          </p:txBody>
        </p:sp>
        <p:sp>
          <p:nvSpPr>
            <p:cNvPr id="29" name="ValueBack1">
              <a:extLst>
                <a:ext uri="{FF2B5EF4-FFF2-40B4-BE49-F238E27FC236}">
                  <a16:creationId xmlns:a16="http://schemas.microsoft.com/office/drawing/2014/main" xmlns="" id="{918CEB96-F03B-48D7-A46E-67BA9AF8CAA1}"/>
                </a:ext>
              </a:extLst>
            </p:cNvPr>
            <p:cNvSpPr/>
            <p:nvPr/>
          </p:nvSpPr>
          <p:spPr bwMode="auto">
            <a:xfrm>
              <a:off x="5137994" y="3039680"/>
              <a:ext cx="1000595" cy="99957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30" name="ValueShape1">
              <a:extLst>
                <a:ext uri="{FF2B5EF4-FFF2-40B4-BE49-F238E27FC236}">
                  <a16:creationId xmlns:a16="http://schemas.microsoft.com/office/drawing/2014/main" xmlns="" id="{88CD23FC-4247-4B96-B1C5-0031E0535722}"/>
                </a:ext>
              </a:extLst>
            </p:cNvPr>
            <p:cNvSpPr/>
            <p:nvPr/>
          </p:nvSpPr>
          <p:spPr bwMode="auto">
            <a:xfrm>
              <a:off x="5222114" y="3122814"/>
              <a:ext cx="832684" cy="832648"/>
            </a:xfrm>
            <a:prstGeom prst="pie">
              <a:avLst>
                <a:gd name="adj1" fmla="val 16200000"/>
                <a:gd name="adj2" fmla="val 648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31" name="ValueText1">
              <a:extLst>
                <a:ext uri="{FF2B5EF4-FFF2-40B4-BE49-F238E27FC236}">
                  <a16:creationId xmlns:a16="http://schemas.microsoft.com/office/drawing/2014/main" xmlns="" id="{722FFEB5-7845-48B5-83F8-D558E89CBBF8}"/>
                </a:ext>
              </a:extLst>
            </p:cNvPr>
            <p:cNvSpPr txBox="1"/>
            <p:nvPr/>
          </p:nvSpPr>
          <p:spPr>
            <a:xfrm>
              <a:off x="3425993" y="3460237"/>
              <a:ext cx="540808" cy="38073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/>
                  </a:solidFill>
                  <a:latin typeface="Impact" panose="020B0806030902050204" pitchFamily="34" charset="0"/>
                </a:rPr>
                <a:t>55%</a:t>
              </a:r>
              <a:endParaRPr lang="en-US" altLang="zh-CN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2" name="ExtraShape">
              <a:extLst>
                <a:ext uri="{FF2B5EF4-FFF2-40B4-BE49-F238E27FC236}">
                  <a16:creationId xmlns:a16="http://schemas.microsoft.com/office/drawing/2014/main" xmlns="" id="{C2172BB3-4F1E-46AA-9816-F64DE99D5624}"/>
                </a:ext>
              </a:extLst>
            </p:cNvPr>
            <p:cNvCxnSpPr>
              <a:cxnSpLocks/>
            </p:cNvCxnSpPr>
            <p:nvPr/>
          </p:nvCxnSpPr>
          <p:spPr>
            <a:xfrm>
              <a:off x="6354297" y="2438506"/>
              <a:ext cx="0" cy="192280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5232C646-71F6-4CBF-BD20-9FA9BD802ADE}"/>
                </a:ext>
              </a:extLst>
            </p:cNvPr>
            <p:cNvSpPr/>
            <p:nvPr/>
          </p:nvSpPr>
          <p:spPr>
            <a:xfrm>
              <a:off x="6694786" y="2426649"/>
              <a:ext cx="2385965" cy="311114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ValueBack2">
              <a:extLst>
                <a:ext uri="{FF2B5EF4-FFF2-40B4-BE49-F238E27FC236}">
                  <a16:creationId xmlns:a16="http://schemas.microsoft.com/office/drawing/2014/main" xmlns="" id="{09DA7CD5-F713-4A85-ACE1-990BA492F962}"/>
                </a:ext>
              </a:extLst>
            </p:cNvPr>
            <p:cNvSpPr/>
            <p:nvPr/>
          </p:nvSpPr>
          <p:spPr>
            <a:xfrm>
              <a:off x="6794004" y="251800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ValueBack2">
              <a:extLst>
                <a:ext uri="{FF2B5EF4-FFF2-40B4-BE49-F238E27FC236}">
                  <a16:creationId xmlns:a16="http://schemas.microsoft.com/office/drawing/2014/main" xmlns="" id="{7914F9E8-DFC8-4AD4-9483-FD08C76C9DBB}"/>
                </a:ext>
              </a:extLst>
            </p:cNvPr>
            <p:cNvSpPr/>
            <p:nvPr/>
          </p:nvSpPr>
          <p:spPr>
            <a:xfrm>
              <a:off x="8867145" y="251800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ValueText2">
              <a:extLst>
                <a:ext uri="{FF2B5EF4-FFF2-40B4-BE49-F238E27FC236}">
                  <a16:creationId xmlns:a16="http://schemas.microsoft.com/office/drawing/2014/main" xmlns="" id="{B9DC4150-0F92-40E2-9869-84EFF8AEF4B9}"/>
                </a:ext>
              </a:extLst>
            </p:cNvPr>
            <p:cNvSpPr txBox="1"/>
            <p:nvPr/>
          </p:nvSpPr>
          <p:spPr>
            <a:xfrm>
              <a:off x="9177717" y="2476102"/>
              <a:ext cx="333709" cy="2349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53%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ValueShape2">
              <a:extLst>
                <a:ext uri="{FF2B5EF4-FFF2-40B4-BE49-F238E27FC236}">
                  <a16:creationId xmlns:a16="http://schemas.microsoft.com/office/drawing/2014/main" xmlns="" id="{8DE7B15E-D2B7-4E1F-969C-A721308C8345}"/>
                </a:ext>
              </a:extLst>
            </p:cNvPr>
            <p:cNvSpPr/>
            <p:nvPr/>
          </p:nvSpPr>
          <p:spPr>
            <a:xfrm>
              <a:off x="7009862" y="2500395"/>
              <a:ext cx="1760317" cy="1703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3000">
                  <a:schemeClr val="accent1">
                    <a:lumMod val="100000"/>
                  </a:schemeClr>
                </a:gs>
                <a:gs pos="53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40118FA1-0C52-46C3-A5CC-EFE65130F675}"/>
                </a:ext>
              </a:extLst>
            </p:cNvPr>
            <p:cNvSpPr/>
            <p:nvPr/>
          </p:nvSpPr>
          <p:spPr>
            <a:xfrm>
              <a:off x="6694786" y="3238424"/>
              <a:ext cx="2385965" cy="311114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ValueBack3">
              <a:extLst>
                <a:ext uri="{FF2B5EF4-FFF2-40B4-BE49-F238E27FC236}">
                  <a16:creationId xmlns:a16="http://schemas.microsoft.com/office/drawing/2014/main" xmlns="" id="{EFBA13EA-5FC3-4427-B407-B8918B48FA31}"/>
                </a:ext>
              </a:extLst>
            </p:cNvPr>
            <p:cNvSpPr/>
            <p:nvPr/>
          </p:nvSpPr>
          <p:spPr>
            <a:xfrm>
              <a:off x="6794004" y="3329784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ValueBack3">
              <a:extLst>
                <a:ext uri="{FF2B5EF4-FFF2-40B4-BE49-F238E27FC236}">
                  <a16:creationId xmlns:a16="http://schemas.microsoft.com/office/drawing/2014/main" xmlns="" id="{DD58BC95-6D92-4D15-A112-F728363B7D93}"/>
                </a:ext>
              </a:extLst>
            </p:cNvPr>
            <p:cNvSpPr/>
            <p:nvPr/>
          </p:nvSpPr>
          <p:spPr>
            <a:xfrm>
              <a:off x="8867145" y="3329784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ValueText3">
              <a:extLst>
                <a:ext uri="{FF2B5EF4-FFF2-40B4-BE49-F238E27FC236}">
                  <a16:creationId xmlns:a16="http://schemas.microsoft.com/office/drawing/2014/main" xmlns="" id="{C001DA80-77B4-4CEF-ABA9-F7CEEC005BE9}"/>
                </a:ext>
              </a:extLst>
            </p:cNvPr>
            <p:cNvSpPr txBox="1"/>
            <p:nvPr/>
          </p:nvSpPr>
          <p:spPr>
            <a:xfrm>
              <a:off x="9177717" y="3279897"/>
              <a:ext cx="333709" cy="2349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51%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ValueShape3">
              <a:extLst>
                <a:ext uri="{FF2B5EF4-FFF2-40B4-BE49-F238E27FC236}">
                  <a16:creationId xmlns:a16="http://schemas.microsoft.com/office/drawing/2014/main" xmlns="" id="{0F61A06B-A993-4B34-8200-DA301B179187}"/>
                </a:ext>
              </a:extLst>
            </p:cNvPr>
            <p:cNvSpPr/>
            <p:nvPr/>
          </p:nvSpPr>
          <p:spPr>
            <a:xfrm>
              <a:off x="7009862" y="3312170"/>
              <a:ext cx="1760317" cy="1703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1000">
                  <a:schemeClr val="accent1">
                    <a:lumMod val="100000"/>
                  </a:schemeClr>
                </a:gs>
                <a:gs pos="51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EB524A95-9D39-4383-8127-FD97438436FB}"/>
                </a:ext>
              </a:extLst>
            </p:cNvPr>
            <p:cNvSpPr/>
            <p:nvPr/>
          </p:nvSpPr>
          <p:spPr>
            <a:xfrm>
              <a:off x="6694786" y="4050199"/>
              <a:ext cx="2385965" cy="311114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ValueBack4">
              <a:extLst>
                <a:ext uri="{FF2B5EF4-FFF2-40B4-BE49-F238E27FC236}">
                  <a16:creationId xmlns:a16="http://schemas.microsoft.com/office/drawing/2014/main" xmlns="" id="{6DE34A1A-0B94-46E7-A27A-247BD94D4317}"/>
                </a:ext>
              </a:extLst>
            </p:cNvPr>
            <p:cNvSpPr/>
            <p:nvPr/>
          </p:nvSpPr>
          <p:spPr>
            <a:xfrm>
              <a:off x="6794004" y="414155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ValueBack4">
              <a:extLst>
                <a:ext uri="{FF2B5EF4-FFF2-40B4-BE49-F238E27FC236}">
                  <a16:creationId xmlns:a16="http://schemas.microsoft.com/office/drawing/2014/main" xmlns="" id="{FE43D089-601C-4CE2-8369-4F9DA8537344}"/>
                </a:ext>
              </a:extLst>
            </p:cNvPr>
            <p:cNvSpPr/>
            <p:nvPr/>
          </p:nvSpPr>
          <p:spPr>
            <a:xfrm>
              <a:off x="8867145" y="414155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ValueText4">
              <a:extLst>
                <a:ext uri="{FF2B5EF4-FFF2-40B4-BE49-F238E27FC236}">
                  <a16:creationId xmlns:a16="http://schemas.microsoft.com/office/drawing/2014/main" xmlns="" id="{79BE66AC-0938-4552-9FD9-7106CD6F2B9C}"/>
                </a:ext>
              </a:extLst>
            </p:cNvPr>
            <p:cNvSpPr txBox="1"/>
            <p:nvPr/>
          </p:nvSpPr>
          <p:spPr>
            <a:xfrm>
              <a:off x="9177717" y="4091672"/>
              <a:ext cx="333709" cy="2349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58%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ValueShape4">
              <a:extLst>
                <a:ext uri="{FF2B5EF4-FFF2-40B4-BE49-F238E27FC236}">
                  <a16:creationId xmlns:a16="http://schemas.microsoft.com/office/drawing/2014/main" xmlns="" id="{8A295100-9089-4941-B74B-AEDDFCA780EB}"/>
                </a:ext>
              </a:extLst>
            </p:cNvPr>
            <p:cNvSpPr/>
            <p:nvPr/>
          </p:nvSpPr>
          <p:spPr>
            <a:xfrm>
              <a:off x="7009862" y="4123945"/>
              <a:ext cx="1760317" cy="1703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8000">
                  <a:schemeClr val="accent1">
                    <a:lumMod val="100000"/>
                  </a:schemeClr>
                </a:gs>
                <a:gs pos="58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ExtraShape31">
              <a:extLst>
                <a:ext uri="{FF2B5EF4-FFF2-40B4-BE49-F238E27FC236}">
                  <a16:creationId xmlns:a16="http://schemas.microsoft.com/office/drawing/2014/main" xmlns="" id="{121DEC3F-C5CC-4F3C-993E-8F010ADC42AC}"/>
                </a:ext>
              </a:extLst>
            </p:cNvPr>
            <p:cNvCxnSpPr>
              <a:cxnSpLocks/>
            </p:cNvCxnSpPr>
            <p:nvPr/>
          </p:nvCxnSpPr>
          <p:spPr>
            <a:xfrm>
              <a:off x="2704589" y="4168785"/>
              <a:ext cx="1338263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ustomText1">
              <a:extLst>
                <a:ext uri="{FF2B5EF4-FFF2-40B4-BE49-F238E27FC236}">
                  <a16:creationId xmlns:a16="http://schemas.microsoft.com/office/drawing/2014/main" xmlns="" id="{8517D308-AF6B-47FA-935E-133F444A8794}"/>
                </a:ext>
              </a:extLst>
            </p:cNvPr>
            <p:cNvSpPr/>
            <p:nvPr/>
          </p:nvSpPr>
          <p:spPr>
            <a:xfrm>
              <a:off x="2680574" y="4184598"/>
              <a:ext cx="1381566" cy="24675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0" name="CustomText2">
              <a:extLst>
                <a:ext uri="{FF2B5EF4-FFF2-40B4-BE49-F238E27FC236}">
                  <a16:creationId xmlns:a16="http://schemas.microsoft.com/office/drawing/2014/main" xmlns="" id="{9E1D9CFC-A443-4F37-A49C-905E8EB0E2ED}"/>
                </a:ext>
              </a:extLst>
            </p:cNvPr>
            <p:cNvSpPr/>
            <p:nvPr/>
          </p:nvSpPr>
          <p:spPr>
            <a:xfrm>
              <a:off x="2680574" y="3893903"/>
              <a:ext cx="1381566" cy="29069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33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EA1252C-A5F1-40CD-BBB5-99AE0A680168}"/>
              </a:ext>
            </a:extLst>
          </p:cNvPr>
          <p:cNvCxnSpPr>
            <a:cxnSpLocks/>
          </p:cNvCxnSpPr>
          <p:nvPr/>
        </p:nvCxnSpPr>
        <p:spPr>
          <a:xfrm>
            <a:off x="7232419" y="3012111"/>
            <a:ext cx="29768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BF4FEDC-69A4-4A21-BA2C-37612AB3F791}"/>
              </a:ext>
            </a:extLst>
          </p:cNvPr>
          <p:cNvSpPr/>
          <p:nvPr/>
        </p:nvSpPr>
        <p:spPr>
          <a:xfrm flipH="1">
            <a:off x="477157" y="623547"/>
            <a:ext cx="6519739" cy="5645093"/>
          </a:xfrm>
          <a:custGeom>
            <a:avLst/>
            <a:gdLst>
              <a:gd name="connsiteX0" fmla="*/ 6519739 w 6519739"/>
              <a:gd name="connsiteY0" fmla="*/ 0 h 5645093"/>
              <a:gd name="connsiteX1" fmla="*/ 2049366 w 6519739"/>
              <a:gd name="connsiteY1" fmla="*/ 0 h 5645093"/>
              <a:gd name="connsiteX2" fmla="*/ 0 w 6519739"/>
              <a:gd name="connsiteY2" fmla="*/ 5645093 h 5645093"/>
              <a:gd name="connsiteX3" fmla="*/ 6519739 w 6519739"/>
              <a:gd name="connsiteY3" fmla="*/ 5645093 h 564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9739" h="5645093">
                <a:moveTo>
                  <a:pt x="6519739" y="0"/>
                </a:moveTo>
                <a:lnTo>
                  <a:pt x="2049366" y="0"/>
                </a:lnTo>
                <a:lnTo>
                  <a:pt x="0" y="5645093"/>
                </a:lnTo>
                <a:lnTo>
                  <a:pt x="6519739" y="5645093"/>
                </a:lnTo>
                <a:close/>
              </a:path>
            </a:pathLst>
          </a:custGeom>
          <a:blipFill>
            <a:blip r:embed="rId2"/>
            <a:srcRect/>
            <a:stretch>
              <a:fillRect l="-26461" r="-399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xmlns="" id="{0D17F61D-7E05-4E44-9DFE-D637B8376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513" y="2711450"/>
            <a:ext cx="436485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F17A34B4-0A43-4687-9D42-365427A5B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5629" y="3606800"/>
            <a:ext cx="436485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93727D8-6AAC-42D3-B527-07765A24A484}"/>
              </a:ext>
            </a:extLst>
          </p:cNvPr>
          <p:cNvSpPr txBox="1"/>
          <p:nvPr/>
        </p:nvSpPr>
        <p:spPr>
          <a:xfrm>
            <a:off x="7232419" y="19607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任意多边形: 形状 44">
            <a:extLst>
              <a:ext uri="{FF2B5EF4-FFF2-40B4-BE49-F238E27FC236}">
                <a16:creationId xmlns:a16="http://schemas.microsoft.com/office/drawing/2014/main" xmlns="" id="{164224B2-6235-4AC9-8227-4D2B1465451B}"/>
              </a:ext>
            </a:extLst>
          </p:cNvPr>
          <p:cNvSpPr/>
          <p:nvPr/>
        </p:nvSpPr>
        <p:spPr>
          <a:xfrm>
            <a:off x="4414906" y="0"/>
            <a:ext cx="794090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C7690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E8BB2CB-801E-4F50-AA1C-04BDEDFF75D4}"/>
              </a:ext>
            </a:extLst>
          </p:cNvPr>
          <p:cNvGrpSpPr/>
          <p:nvPr/>
        </p:nvGrpSpPr>
        <p:grpSpPr>
          <a:xfrm>
            <a:off x="4708462" y="0"/>
            <a:ext cx="3318682" cy="6858000"/>
            <a:chOff x="6058290" y="-841829"/>
            <a:chExt cx="3318682" cy="6858000"/>
          </a:xfrm>
        </p:grpSpPr>
        <p:sp>
          <p:nvSpPr>
            <p:cNvPr id="14" name="任意多边形: 形状 51">
              <a:extLst>
                <a:ext uri="{FF2B5EF4-FFF2-40B4-BE49-F238E27FC236}">
                  <a16:creationId xmlns:a16="http://schemas.microsoft.com/office/drawing/2014/main" xmlns="" id="{EC3CC41E-4356-4593-B2C2-59F4A58DAC29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2977628" cy="6268641"/>
            </a:xfrm>
            <a:custGeom>
              <a:avLst/>
              <a:gdLst>
                <a:gd name="connsiteX0" fmla="*/ 3080365 w 3630437"/>
                <a:gd name="connsiteY0" fmla="*/ 0 h 6858001"/>
                <a:gd name="connsiteX1" fmla="*/ 3630437 w 3630437"/>
                <a:gd name="connsiteY1" fmla="*/ 0 h 6858001"/>
                <a:gd name="connsiteX2" fmla="*/ 3630436 w 3630437"/>
                <a:gd name="connsiteY2" fmla="*/ 1 h 6858001"/>
                <a:gd name="connsiteX3" fmla="*/ 855774 w 3630437"/>
                <a:gd name="connsiteY3" fmla="*/ 6858001 h 6858001"/>
                <a:gd name="connsiteX4" fmla="*/ 0 w 3630437"/>
                <a:gd name="connsiteY4" fmla="*/ 6858001 h 6858001"/>
                <a:gd name="connsiteX5" fmla="*/ 3058623 w 3630437"/>
                <a:gd name="connsiteY5" fmla="*/ 38102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0437" h="6858001">
                  <a:moveTo>
                    <a:pt x="3080365" y="0"/>
                  </a:moveTo>
                  <a:lnTo>
                    <a:pt x="3630437" y="0"/>
                  </a:lnTo>
                  <a:lnTo>
                    <a:pt x="3630436" y="1"/>
                  </a:lnTo>
                  <a:lnTo>
                    <a:pt x="855774" y="6858001"/>
                  </a:lnTo>
                  <a:lnTo>
                    <a:pt x="0" y="6858001"/>
                  </a:lnTo>
                  <a:cubicBezTo>
                    <a:pt x="1025891" y="4572001"/>
                    <a:pt x="1576936" y="3467101"/>
                    <a:pt x="3058623" y="3810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3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47">
              <a:extLst>
                <a:ext uri="{FF2B5EF4-FFF2-40B4-BE49-F238E27FC236}">
                  <a16:creationId xmlns:a16="http://schemas.microsoft.com/office/drawing/2014/main" xmlns="" id="{5727B2D5-E1F1-429A-B2E9-0DAA126F418E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3318682" cy="6858000"/>
            </a:xfrm>
            <a:custGeom>
              <a:avLst/>
              <a:gdLst>
                <a:gd name="connsiteX0" fmla="*/ 3088808 w 3698537"/>
                <a:gd name="connsiteY0" fmla="*/ 0 h 6858000"/>
                <a:gd name="connsiteX1" fmla="*/ 3698537 w 3698537"/>
                <a:gd name="connsiteY1" fmla="*/ 0 h 6858000"/>
                <a:gd name="connsiteX2" fmla="*/ 609723 w 3698537"/>
                <a:gd name="connsiteY2" fmla="*/ 6858000 h 6858000"/>
                <a:gd name="connsiteX3" fmla="*/ 0 w 3698537"/>
                <a:gd name="connsiteY3" fmla="*/ 6858000 h 6858000"/>
                <a:gd name="connsiteX4" fmla="*/ 3088800 w 3698537"/>
                <a:gd name="connsiteY4" fmla="*/ 1 h 6858000"/>
                <a:gd name="connsiteX5" fmla="*/ 3088808 w 3698537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8537" h="6858000">
                  <a:moveTo>
                    <a:pt x="3088808" y="0"/>
                  </a:moveTo>
                  <a:lnTo>
                    <a:pt x="3698537" y="0"/>
                  </a:lnTo>
                  <a:lnTo>
                    <a:pt x="609723" y="6858000"/>
                  </a:lnTo>
                  <a:lnTo>
                    <a:pt x="0" y="6858000"/>
                  </a:lnTo>
                  <a:lnTo>
                    <a:pt x="3088800" y="1"/>
                  </a:lnTo>
                  <a:cubicBezTo>
                    <a:pt x="3088802" y="1"/>
                    <a:pt x="3088805" y="0"/>
                    <a:pt x="308880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86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C50A0F-D9A0-4C3D-A7BC-B670DAD61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8A8B44-2D5B-4A39-9339-11B25D9C4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3D5B1E-A185-42CD-962E-B18D3AE3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6afbe390-788d-4861-b34c-364e625166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1A8721-70B5-4D60-A9C4-200E9FD5E2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9131" y="1269000"/>
            <a:ext cx="9413738" cy="4847638"/>
            <a:chOff x="1389131" y="1269000"/>
            <a:chExt cx="9413738" cy="484763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650FE290-42D0-42E2-9F1B-BFB93A776307}"/>
                </a:ext>
              </a:extLst>
            </p:cNvPr>
            <p:cNvCxnSpPr>
              <a:cxnSpLocks/>
            </p:cNvCxnSpPr>
            <p:nvPr/>
          </p:nvCxnSpPr>
          <p:spPr>
            <a:xfrm>
              <a:off x="1389131" y="3212976"/>
              <a:ext cx="9413738" cy="0"/>
            </a:xfrm>
            <a:prstGeom prst="straightConnector1">
              <a:avLst/>
            </a:prstGeom>
            <a:ln w="152400" cap="rnd">
              <a:solidFill>
                <a:schemeClr val="bg1">
                  <a:lumMod val="75000"/>
                </a:schemeClr>
              </a:solidFill>
              <a:round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ṣlîde">
              <a:extLst>
                <a:ext uri="{FF2B5EF4-FFF2-40B4-BE49-F238E27FC236}">
                  <a16:creationId xmlns:a16="http://schemas.microsoft.com/office/drawing/2014/main" xmlns="" id="{C358CA38-02F4-48E6-BC8E-B347FFBE9F5A}"/>
                </a:ext>
              </a:extLst>
            </p:cNvPr>
            <p:cNvSpPr/>
            <p:nvPr/>
          </p:nvSpPr>
          <p:spPr>
            <a:xfrm>
              <a:off x="5447928" y="2348880"/>
              <a:ext cx="1296144" cy="1728192"/>
            </a:xfrm>
            <a:prstGeom prst="diamond">
              <a:avLst/>
            </a:prstGeom>
            <a:blipFill>
              <a:blip r:embed="rId3"/>
              <a:stretch>
                <a:fillRect l="-59843" r="-58680"/>
              </a:stretch>
            </a:blipFill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="" id="{F83750D2-1BED-4A8F-A7A4-28A28E314867}"/>
                </a:ext>
              </a:extLst>
            </p:cNvPr>
            <p:cNvCxnSpPr>
              <a:cxnSpLocks/>
            </p:cNvCxnSpPr>
            <p:nvPr/>
          </p:nvCxnSpPr>
          <p:spPr>
            <a:xfrm>
              <a:off x="6109847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şļíďê">
              <a:extLst>
                <a:ext uri="{FF2B5EF4-FFF2-40B4-BE49-F238E27FC236}">
                  <a16:creationId xmlns:a16="http://schemas.microsoft.com/office/drawing/2014/main" xmlns="" id="{A667B8E2-A281-45EA-9A1C-D9C1A8B71E93}"/>
                </a:ext>
              </a:extLst>
            </p:cNvPr>
            <p:cNvSpPr/>
            <p:nvPr/>
          </p:nvSpPr>
          <p:spPr>
            <a:xfrm>
              <a:off x="2333582" y="2348880"/>
              <a:ext cx="1296144" cy="1728192"/>
            </a:xfrm>
            <a:prstGeom prst="diamond">
              <a:avLst/>
            </a:prstGeom>
            <a:blipFill>
              <a:blip r:embed="rId4"/>
              <a:stretch>
                <a:fillRect l="-50767" r="-49781"/>
              </a:stretch>
            </a:blipFill>
            <a:ln w="762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ḷïďê">
              <a:extLst>
                <a:ext uri="{FF2B5EF4-FFF2-40B4-BE49-F238E27FC236}">
                  <a16:creationId xmlns:a16="http://schemas.microsoft.com/office/drawing/2014/main" xmlns="" id="{0B7E6075-BA42-442E-B8D4-24C4907A560B}"/>
                </a:ext>
              </a:extLst>
            </p:cNvPr>
            <p:cNvSpPr/>
            <p:nvPr/>
          </p:nvSpPr>
          <p:spPr>
            <a:xfrm>
              <a:off x="8562274" y="2348880"/>
              <a:ext cx="1296144" cy="1728192"/>
            </a:xfrm>
            <a:prstGeom prst="diamond">
              <a:avLst/>
            </a:prstGeom>
            <a:blipFill>
              <a:blip r:embed="rId5"/>
              <a:stretch>
                <a:fillRect l="-49590" r="-48629"/>
              </a:stretch>
            </a:blip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004257D9-A9E5-4A41-815E-973E29595D1A}"/>
                </a:ext>
              </a:extLst>
            </p:cNvPr>
            <p:cNvCxnSpPr>
              <a:cxnSpLocks/>
            </p:cNvCxnSpPr>
            <p:nvPr/>
          </p:nvCxnSpPr>
          <p:spPr>
            <a:xfrm>
              <a:off x="9336360" y="3212976"/>
              <a:ext cx="648072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56B2BC82-C56B-47F3-8793-D2AC7A7DA729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64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C43400F6-E9E1-4ADF-B265-DECFA5203EB5}"/>
                </a:ext>
              </a:extLst>
            </p:cNvPr>
            <p:cNvCxnSpPr>
              <a:stCxn id="9" idx="2"/>
            </p:cNvCxnSpPr>
            <p:nvPr/>
          </p:nvCxnSpPr>
          <p:spPr>
            <a:xfrm rot="5400000">
              <a:off x="2281543" y="4255125"/>
              <a:ext cx="878164" cy="522058"/>
            </a:xfrm>
            <a:prstGeom prst="bentConnector3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0">
              <a:extLst>
                <a:ext uri="{FF2B5EF4-FFF2-40B4-BE49-F238E27FC236}">
                  <a16:creationId xmlns:a16="http://schemas.microsoft.com/office/drawing/2014/main" xmlns="" id="{50300C22-4C2A-4655-884C-860E3E02780D}"/>
                </a:ext>
              </a:extLst>
            </p:cNvPr>
            <p:cNvCxnSpPr>
              <a:cxnSpLocks/>
              <a:endCxn id="10" idx="2"/>
            </p:cNvCxnSpPr>
            <p:nvPr/>
          </p:nvCxnSpPr>
          <p:spPr>
            <a:xfrm rot="16200000" flipV="1">
              <a:off x="9032293" y="4255125"/>
              <a:ext cx="878164" cy="522058"/>
            </a:xfrm>
            <a:prstGeom prst="bentConnector3">
              <a:avLst>
                <a:gd name="adj1" fmla="val 50000"/>
              </a:avLst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4932093-CC2B-4E0A-9FF7-BDF55B6E0A40}"/>
                </a:ext>
              </a:extLst>
            </p:cNvPr>
            <p:cNvCxnSpPr>
              <a:stCxn id="7" idx="2"/>
            </p:cNvCxnSpPr>
            <p:nvPr/>
          </p:nvCxnSpPr>
          <p:spPr>
            <a:xfrm>
              <a:off x="6096000" y="4077072"/>
              <a:ext cx="0" cy="89933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sḷiďè">
              <a:extLst>
                <a:ext uri="{FF2B5EF4-FFF2-40B4-BE49-F238E27FC236}">
                  <a16:creationId xmlns:a16="http://schemas.microsoft.com/office/drawing/2014/main" xmlns="" id="{BB01F1B1-DCEA-41E6-85CC-72CBA6832362}"/>
                </a:ext>
              </a:extLst>
            </p:cNvPr>
            <p:cNvGrpSpPr/>
            <p:nvPr/>
          </p:nvGrpSpPr>
          <p:grpSpPr>
            <a:xfrm>
              <a:off x="2252035" y="4353967"/>
              <a:ext cx="396156" cy="396156"/>
              <a:chOff x="4792557" y="2249137"/>
              <a:chExt cx="648072" cy="648072"/>
            </a:xfrm>
          </p:grpSpPr>
          <p:sp>
            <p:nvSpPr>
              <p:cNvPr id="37" name="iṣḻîḋe">
                <a:extLst>
                  <a:ext uri="{FF2B5EF4-FFF2-40B4-BE49-F238E27FC236}">
                    <a16:creationId xmlns:a16="http://schemas.microsoft.com/office/drawing/2014/main" xmlns="" id="{F8AF4F59-7127-49DA-BA21-A996594BD508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líďè">
                <a:extLst>
                  <a:ext uri="{FF2B5EF4-FFF2-40B4-BE49-F238E27FC236}">
                    <a16:creationId xmlns:a16="http://schemas.microsoft.com/office/drawing/2014/main" xmlns="" id="{AAC8B85B-6CAF-4D99-AA8E-2F6B1A2F141E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ṣļïḋé">
              <a:extLst>
                <a:ext uri="{FF2B5EF4-FFF2-40B4-BE49-F238E27FC236}">
                  <a16:creationId xmlns:a16="http://schemas.microsoft.com/office/drawing/2014/main" xmlns="" id="{2701A436-86FC-49B3-B137-8704119C30F6}"/>
                </a:ext>
              </a:extLst>
            </p:cNvPr>
            <p:cNvGrpSpPr/>
            <p:nvPr/>
          </p:nvGrpSpPr>
          <p:grpSpPr>
            <a:xfrm>
              <a:off x="5897921" y="4353967"/>
              <a:ext cx="396156" cy="396156"/>
              <a:chOff x="3909160" y="2249137"/>
              <a:chExt cx="648072" cy="648072"/>
            </a:xfrm>
          </p:grpSpPr>
          <p:sp>
            <p:nvSpPr>
              <p:cNvPr id="35" name="íṡḻíḍè">
                <a:extLst>
                  <a:ext uri="{FF2B5EF4-FFF2-40B4-BE49-F238E27FC236}">
                    <a16:creationId xmlns:a16="http://schemas.microsoft.com/office/drawing/2014/main" xmlns="" id="{CB9A8CB0-E929-4BA8-99E0-9D0F12A21BD8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şḷiďe">
                <a:extLst>
                  <a:ext uri="{FF2B5EF4-FFF2-40B4-BE49-F238E27FC236}">
                    <a16:creationId xmlns:a16="http://schemas.microsoft.com/office/drawing/2014/main" xmlns="" id="{ACBC2F29-FF6B-4142-973E-0781C2DF7EB4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íṥľíḓé">
              <a:extLst>
                <a:ext uri="{FF2B5EF4-FFF2-40B4-BE49-F238E27FC236}">
                  <a16:creationId xmlns:a16="http://schemas.microsoft.com/office/drawing/2014/main" xmlns="" id="{8459675E-4AA7-482E-94EC-FFA178FBEA2C}"/>
                </a:ext>
              </a:extLst>
            </p:cNvPr>
            <p:cNvGrpSpPr>
              <a:grpSpLocks/>
            </p:cNvGrpSpPr>
            <p:nvPr/>
          </p:nvGrpSpPr>
          <p:grpSpPr>
            <a:xfrm>
              <a:off x="9543809" y="4353967"/>
              <a:ext cx="396156" cy="396156"/>
              <a:chOff x="5675954" y="2249137"/>
              <a:chExt cx="648072" cy="648072"/>
            </a:xfrm>
          </p:grpSpPr>
          <p:sp>
            <p:nvSpPr>
              <p:cNvPr id="33" name="îṣ1ïḓê">
                <a:extLst>
                  <a:ext uri="{FF2B5EF4-FFF2-40B4-BE49-F238E27FC236}">
                    <a16:creationId xmlns:a16="http://schemas.microsoft.com/office/drawing/2014/main" xmlns="" id="{153B394A-BCA5-4789-AABB-2EF2A1F15D73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ḻïḍè">
                <a:extLst>
                  <a:ext uri="{FF2B5EF4-FFF2-40B4-BE49-F238E27FC236}">
                    <a16:creationId xmlns:a16="http://schemas.microsoft.com/office/drawing/2014/main" xmlns="" id="{14004FC3-2072-4E21-BE06-8A0EA2C64AE6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C646C10A-5F30-432E-9AC6-45C9DBCD181B}"/>
                </a:ext>
              </a:extLst>
            </p:cNvPr>
            <p:cNvCxnSpPr/>
            <p:nvPr/>
          </p:nvCxnSpPr>
          <p:spPr>
            <a:xfrm>
              <a:off x="4274490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D951349-5580-465C-A2E0-56E7784C0D4B}"/>
                </a:ext>
              </a:extLst>
            </p:cNvPr>
            <p:cNvCxnSpPr/>
            <p:nvPr/>
          </p:nvCxnSpPr>
          <p:spPr>
            <a:xfrm>
              <a:off x="7923245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îṩlídè">
              <a:extLst>
                <a:ext uri="{FF2B5EF4-FFF2-40B4-BE49-F238E27FC236}">
                  <a16:creationId xmlns:a16="http://schemas.microsoft.com/office/drawing/2014/main" xmlns="" id="{5218BE55-8F37-47E2-BC4A-E70A8A5A04E0}"/>
                </a:ext>
              </a:extLst>
            </p:cNvPr>
            <p:cNvGrpSpPr/>
            <p:nvPr/>
          </p:nvGrpSpPr>
          <p:grpSpPr>
            <a:xfrm>
              <a:off x="1396081" y="5094000"/>
              <a:ext cx="2108063" cy="944997"/>
              <a:chOff x="1764076" y="5149210"/>
              <a:chExt cx="2108063" cy="944997"/>
            </a:xfrm>
          </p:grpSpPr>
          <p:sp>
            <p:nvSpPr>
              <p:cNvPr id="31" name="íṣľi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ïś1í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2" name="is1iḑé">
              <a:extLst>
                <a:ext uri="{FF2B5EF4-FFF2-40B4-BE49-F238E27FC236}">
                  <a16:creationId xmlns:a16="http://schemas.microsoft.com/office/drawing/2014/main" xmlns="" id="{881333D9-AA5A-4F39-BB45-45AA75127535}"/>
                </a:ext>
              </a:extLst>
            </p:cNvPr>
            <p:cNvGrpSpPr/>
            <p:nvPr/>
          </p:nvGrpSpPr>
          <p:grpSpPr>
            <a:xfrm>
              <a:off x="5044836" y="5094000"/>
              <a:ext cx="2108063" cy="944997"/>
              <a:chOff x="1764076" y="5149210"/>
              <a:chExt cx="2108063" cy="944997"/>
            </a:xfrm>
          </p:grpSpPr>
          <p:sp>
            <p:nvSpPr>
              <p:cNvPr id="29" name="ïśli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sḷî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ïṩļiḑê">
              <a:extLst>
                <a:ext uri="{FF2B5EF4-FFF2-40B4-BE49-F238E27FC236}">
                  <a16:creationId xmlns:a16="http://schemas.microsoft.com/office/drawing/2014/main" xmlns="" id="{012F9B88-1918-499C-AB4F-52FBBCF72330}"/>
                </a:ext>
              </a:extLst>
            </p:cNvPr>
            <p:cNvGrpSpPr/>
            <p:nvPr/>
          </p:nvGrpSpPr>
          <p:grpSpPr>
            <a:xfrm>
              <a:off x="8693591" y="5094000"/>
              <a:ext cx="2108063" cy="944997"/>
              <a:chOff x="1764076" y="5149210"/>
              <a:chExt cx="2108063" cy="944997"/>
            </a:xfrm>
          </p:grpSpPr>
          <p:sp>
            <p:nvSpPr>
              <p:cNvPr id="27" name="ïṥľ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ṩḻî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ïṩļîḓè">
              <a:extLst>
                <a:ext uri="{FF2B5EF4-FFF2-40B4-BE49-F238E27FC236}">
                  <a16:creationId xmlns:a16="http://schemas.microsoft.com/office/drawing/2014/main" xmlns="" id="{2EFC3FC8-BADA-49F1-9B0B-E87343FC8F9C}"/>
                </a:ext>
              </a:extLst>
            </p:cNvPr>
            <p:cNvGrpSpPr/>
            <p:nvPr/>
          </p:nvGrpSpPr>
          <p:grpSpPr>
            <a:xfrm>
              <a:off x="4173030" y="1269000"/>
              <a:ext cx="3845940" cy="963597"/>
              <a:chOff x="4521000" y="1312069"/>
              <a:chExt cx="3845940" cy="963597"/>
            </a:xfrm>
          </p:grpSpPr>
          <p:sp>
            <p:nvSpPr>
              <p:cNvPr id="25" name="isḷïdé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4521000" y="170362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6" name="iṩḷíďè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4521000" y="131206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651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EFB5B5-C84E-42D8-A6DD-25499B644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6" name="í$ľïďé">
            <a:extLst>
              <a:ext uri="{FF2B5EF4-FFF2-40B4-BE49-F238E27FC236}">
                <a16:creationId xmlns:a16="http://schemas.microsoft.com/office/drawing/2014/main" xmlns="" id="{A7015A6A-CECE-41A0-8C27-666EE7928A77}"/>
              </a:ext>
            </a:extLst>
          </p:cNvPr>
          <p:cNvGrpSpPr/>
          <p:nvPr/>
        </p:nvGrpSpPr>
        <p:grpSpPr>
          <a:xfrm>
            <a:off x="-930109" y="1051361"/>
            <a:ext cx="2490640" cy="4778319"/>
            <a:chOff x="-930109" y="1051361"/>
            <a:chExt cx="2490640" cy="4778319"/>
          </a:xfrm>
        </p:grpSpPr>
        <p:sp>
          <p:nvSpPr>
            <p:cNvPr id="27" name="ï$ľiḋê">
              <a:extLst>
                <a:ext uri="{FF2B5EF4-FFF2-40B4-BE49-F238E27FC236}">
                  <a16:creationId xmlns:a16="http://schemas.microsoft.com/office/drawing/2014/main" xmlns="" id="{7F46EE96-A1FA-440A-BDAB-D0049E3A87FA}"/>
                </a:ext>
              </a:extLst>
            </p:cNvPr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šḷíḋè">
              <a:extLst>
                <a:ext uri="{FF2B5EF4-FFF2-40B4-BE49-F238E27FC236}">
                  <a16:creationId xmlns:a16="http://schemas.microsoft.com/office/drawing/2014/main" xmlns="" id="{20B1B799-CB63-4DF9-A69C-DC3F4EEAD01C}"/>
                </a:ext>
              </a:extLst>
            </p:cNvPr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0 w 1860208"/>
                <a:gd name="connsiteY0" fmla="*/ 0 h 1860208"/>
                <a:gd name="connsiteX1" fmla="*/ 1860208 w 1860208"/>
                <a:gd name="connsiteY1" fmla="*/ 0 h 1860208"/>
                <a:gd name="connsiteX2" fmla="*/ 1860208 w 1860208"/>
                <a:gd name="connsiteY2" fmla="*/ 1860208 h 186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0208" h="1860208">
                  <a:moveTo>
                    <a:pt x="0" y="0"/>
                  </a:moveTo>
                  <a:lnTo>
                    <a:pt x="1860208" y="0"/>
                  </a:lnTo>
                  <a:lnTo>
                    <a:pt x="1860208" y="186020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9" name="íš1îde">
              <a:extLst>
                <a:ext uri="{FF2B5EF4-FFF2-40B4-BE49-F238E27FC236}">
                  <a16:creationId xmlns:a16="http://schemas.microsoft.com/office/drawing/2014/main" xmlns="" id="{A0B352D9-78B2-46FC-9D74-21310ED97128}"/>
                </a:ext>
              </a:extLst>
            </p:cNvPr>
            <p:cNvSpPr/>
            <p:nvPr/>
          </p:nvSpPr>
          <p:spPr bwMode="auto">
            <a:xfrm rot="5400000">
              <a:off x="-780266" y="2648735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tx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ïšḻíḑè">
            <a:extLst>
              <a:ext uri="{FF2B5EF4-FFF2-40B4-BE49-F238E27FC236}">
                <a16:creationId xmlns:a16="http://schemas.microsoft.com/office/drawing/2014/main" xmlns="" id="{5718858D-0B82-471A-B8EF-D70CBA3DD8BA}"/>
              </a:ext>
            </a:extLst>
          </p:cNvPr>
          <p:cNvSpPr/>
          <p:nvPr/>
        </p:nvSpPr>
        <p:spPr>
          <a:xfrm>
            <a:off x="1543012" y="2978855"/>
            <a:ext cx="3742988" cy="923330"/>
          </a:xfrm>
          <a:prstGeom prst="rect">
            <a:avLst/>
          </a:prstGeom>
        </p:spPr>
        <p:txBody>
          <a:bodyPr wrap="square" anchor="ctr" anchorCtr="1">
            <a:normAutofit fontScale="85000" lnSpcReduction="10000"/>
          </a:bodyPr>
          <a:lstStyle/>
          <a:p>
            <a:pPr algn="r"/>
            <a:r>
              <a:rPr lang="en-US" altLang="zh-CN" sz="5400" b="1" spc="300" dirty="0">
                <a:solidFill>
                  <a:schemeClr val="tx2"/>
                </a:solidFill>
              </a:rPr>
              <a:t>CONTENTS</a:t>
            </a:r>
          </a:p>
        </p:txBody>
      </p:sp>
      <p:sp>
        <p:nvSpPr>
          <p:cNvPr id="9" name="í$ļide">
            <a:extLst>
              <a:ext uri="{FF2B5EF4-FFF2-40B4-BE49-F238E27FC236}">
                <a16:creationId xmlns:a16="http://schemas.microsoft.com/office/drawing/2014/main" xmlns="" id="{4CB8FB49-6E9B-4E11-8D03-2D6E634083E8}"/>
              </a:ext>
            </a:extLst>
          </p:cNvPr>
          <p:cNvSpPr/>
          <p:nvPr/>
        </p:nvSpPr>
        <p:spPr>
          <a:xfrm>
            <a:off x="6281651" y="4646025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0" name="işḷíďé">
            <a:extLst>
              <a:ext uri="{FF2B5EF4-FFF2-40B4-BE49-F238E27FC236}">
                <a16:creationId xmlns:a16="http://schemas.microsoft.com/office/drawing/2014/main" xmlns="" id="{65748B5F-580A-4920-96B3-24933C7D0899}"/>
              </a:ext>
            </a:extLst>
          </p:cNvPr>
          <p:cNvSpPr/>
          <p:nvPr/>
        </p:nvSpPr>
        <p:spPr>
          <a:xfrm>
            <a:off x="6281651" y="3767449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ïṣ1iďê">
            <a:extLst>
              <a:ext uri="{FF2B5EF4-FFF2-40B4-BE49-F238E27FC236}">
                <a16:creationId xmlns:a16="http://schemas.microsoft.com/office/drawing/2014/main" xmlns="" id="{C29C8BBC-1EF2-41DD-BB54-791B005E543C}"/>
              </a:ext>
            </a:extLst>
          </p:cNvPr>
          <p:cNvSpPr/>
          <p:nvPr/>
        </p:nvSpPr>
        <p:spPr>
          <a:xfrm>
            <a:off x="6281651" y="2888873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2" name="işļíḓé">
            <a:extLst>
              <a:ext uri="{FF2B5EF4-FFF2-40B4-BE49-F238E27FC236}">
                <a16:creationId xmlns:a16="http://schemas.microsoft.com/office/drawing/2014/main" xmlns="" id="{B8A3B38B-A5F0-4E09-B519-1CA212FF68B0}"/>
              </a:ext>
            </a:extLst>
          </p:cNvPr>
          <p:cNvSpPr/>
          <p:nvPr/>
        </p:nvSpPr>
        <p:spPr>
          <a:xfrm>
            <a:off x="6281653" y="2010297"/>
            <a:ext cx="624349" cy="62434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5" name="î$ḷiḑe">
            <a:extLst>
              <a:ext uri="{FF2B5EF4-FFF2-40B4-BE49-F238E27FC236}">
                <a16:creationId xmlns:a16="http://schemas.microsoft.com/office/drawing/2014/main" xmlns="" id="{5FED8F1C-55EA-4E8F-9BF0-832734E2BBC4}"/>
              </a:ext>
            </a:extLst>
          </p:cNvPr>
          <p:cNvSpPr txBox="1"/>
          <p:nvPr/>
        </p:nvSpPr>
        <p:spPr>
          <a:xfrm>
            <a:off x="6906036" y="4634516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6" name="íśḻíḑê">
            <a:extLst>
              <a:ext uri="{FF2B5EF4-FFF2-40B4-BE49-F238E27FC236}">
                <a16:creationId xmlns:a16="http://schemas.microsoft.com/office/drawing/2014/main" xmlns="" id="{F2A883EE-1DDE-4F55-BA7A-8B32930CA608}"/>
              </a:ext>
            </a:extLst>
          </p:cNvPr>
          <p:cNvSpPr txBox="1"/>
          <p:nvPr/>
        </p:nvSpPr>
        <p:spPr>
          <a:xfrm>
            <a:off x="6906036" y="4938497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7" name="ísḻïḑê">
            <a:extLst>
              <a:ext uri="{FF2B5EF4-FFF2-40B4-BE49-F238E27FC236}">
                <a16:creationId xmlns:a16="http://schemas.microsoft.com/office/drawing/2014/main" xmlns="" id="{3BB58781-81A7-4D20-B91A-339A4539F3B5}"/>
              </a:ext>
            </a:extLst>
          </p:cNvPr>
          <p:cNvSpPr txBox="1"/>
          <p:nvPr/>
        </p:nvSpPr>
        <p:spPr>
          <a:xfrm>
            <a:off x="6906036" y="3755940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8" name="isļïḓé">
            <a:extLst>
              <a:ext uri="{FF2B5EF4-FFF2-40B4-BE49-F238E27FC236}">
                <a16:creationId xmlns:a16="http://schemas.microsoft.com/office/drawing/2014/main" xmlns="" id="{C1210467-D73D-4FEE-B1B1-2FA5C65116C8}"/>
              </a:ext>
            </a:extLst>
          </p:cNvPr>
          <p:cNvSpPr txBox="1"/>
          <p:nvPr/>
        </p:nvSpPr>
        <p:spPr>
          <a:xfrm>
            <a:off x="6906036" y="4059921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9" name="íşlíḍê">
            <a:extLst>
              <a:ext uri="{FF2B5EF4-FFF2-40B4-BE49-F238E27FC236}">
                <a16:creationId xmlns:a16="http://schemas.microsoft.com/office/drawing/2014/main" xmlns="" id="{1861FD2D-DDFF-458F-9C59-BA1E496F7384}"/>
              </a:ext>
            </a:extLst>
          </p:cNvPr>
          <p:cNvSpPr txBox="1"/>
          <p:nvPr/>
        </p:nvSpPr>
        <p:spPr>
          <a:xfrm>
            <a:off x="6906036" y="2877364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20" name="ïŝḻiḍé">
            <a:extLst>
              <a:ext uri="{FF2B5EF4-FFF2-40B4-BE49-F238E27FC236}">
                <a16:creationId xmlns:a16="http://schemas.microsoft.com/office/drawing/2014/main" xmlns="" id="{7A1FA166-3644-4FF5-B295-BA9D24E332C7}"/>
              </a:ext>
            </a:extLst>
          </p:cNvPr>
          <p:cNvSpPr txBox="1"/>
          <p:nvPr/>
        </p:nvSpPr>
        <p:spPr>
          <a:xfrm>
            <a:off x="6906036" y="3181345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21" name="i$lídè">
            <a:extLst>
              <a:ext uri="{FF2B5EF4-FFF2-40B4-BE49-F238E27FC236}">
                <a16:creationId xmlns:a16="http://schemas.microsoft.com/office/drawing/2014/main" xmlns="" id="{88BB2FBC-F9E3-4D4A-A14D-774CBBCF9A6B}"/>
              </a:ext>
            </a:extLst>
          </p:cNvPr>
          <p:cNvSpPr txBox="1"/>
          <p:nvPr/>
        </p:nvSpPr>
        <p:spPr>
          <a:xfrm>
            <a:off x="6906036" y="1998788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22" name="ïSḷîḓé">
            <a:extLst>
              <a:ext uri="{FF2B5EF4-FFF2-40B4-BE49-F238E27FC236}">
                <a16:creationId xmlns:a16="http://schemas.microsoft.com/office/drawing/2014/main" xmlns="" id="{A95F7B97-9C51-42EB-AB98-65728ED029AD}"/>
              </a:ext>
            </a:extLst>
          </p:cNvPr>
          <p:cNvSpPr txBox="1"/>
          <p:nvPr/>
        </p:nvSpPr>
        <p:spPr>
          <a:xfrm>
            <a:off x="6906036" y="2302769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E32E640-B6ED-4EFE-957A-AAD95DCF3AAB}"/>
              </a:ext>
            </a:extLst>
          </p:cNvPr>
          <p:cNvCxnSpPr/>
          <p:nvPr/>
        </p:nvCxnSpPr>
        <p:spPr>
          <a:xfrm>
            <a:off x="6951192" y="2709414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9E2D5EA-51F3-4E72-84C3-3CE94BF2E84E}"/>
              </a:ext>
            </a:extLst>
          </p:cNvPr>
          <p:cNvCxnSpPr/>
          <p:nvPr/>
        </p:nvCxnSpPr>
        <p:spPr>
          <a:xfrm>
            <a:off x="6951192" y="3633339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836C54C-28CC-4860-AF9D-44ABB7440248}"/>
              </a:ext>
            </a:extLst>
          </p:cNvPr>
          <p:cNvCxnSpPr/>
          <p:nvPr/>
        </p:nvCxnSpPr>
        <p:spPr>
          <a:xfrm>
            <a:off x="6951192" y="4557264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91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42C609-C175-4DD3-AC86-A257B7FB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68EB76-26E6-4FFE-A4E2-5D8A6FAD5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4C935F-D0A9-41DA-BE29-E40CBDFC4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00091eef-2658-4908-ae12-dd5286d02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451BAF-52CC-4C85-A2DD-8E036F1B1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829" y="1169923"/>
            <a:ext cx="10865363" cy="5006265"/>
            <a:chOff x="670829" y="1169923"/>
            <a:chExt cx="10865363" cy="5006265"/>
          </a:xfrm>
        </p:grpSpPr>
        <p:sp>
          <p:nvSpPr>
            <p:cNvPr id="6" name="iśḻiḍé">
              <a:extLst>
                <a:ext uri="{FF2B5EF4-FFF2-40B4-BE49-F238E27FC236}">
                  <a16:creationId xmlns:a16="http://schemas.microsoft.com/office/drawing/2014/main" xmlns="" id="{818EA5B5-A298-4D1B-9892-5E687A4705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22217" y="3276600"/>
              <a:ext cx="152400" cy="1524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ísliḍè">
              <a:extLst>
                <a:ext uri="{FF2B5EF4-FFF2-40B4-BE49-F238E27FC236}">
                  <a16:creationId xmlns:a16="http://schemas.microsoft.com/office/drawing/2014/main" xmlns="" id="{524568C9-B212-4399-B1EB-E3BB8C25EE3D}"/>
                </a:ext>
              </a:extLst>
            </p:cNvPr>
            <p:cNvGrpSpPr/>
            <p:nvPr/>
          </p:nvGrpSpPr>
          <p:grpSpPr>
            <a:xfrm>
              <a:off x="4359424" y="3681028"/>
              <a:ext cx="2988950" cy="2495160"/>
              <a:chOff x="4359424" y="3681028"/>
              <a:chExt cx="2988950" cy="2495160"/>
            </a:xfrm>
          </p:grpSpPr>
          <p:sp>
            <p:nvSpPr>
              <p:cNvPr id="58" name="íşļiďè">
                <a:extLst>
                  <a:ext uri="{FF2B5EF4-FFF2-40B4-BE49-F238E27FC236}">
                    <a16:creationId xmlns:a16="http://schemas.microsoft.com/office/drawing/2014/main" xmlns="" id="{6F613C9B-59CE-40C5-A886-9E7B862E2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214" y="3681028"/>
                <a:ext cx="2495160" cy="2495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í$1ïḍe">
                <a:extLst>
                  <a:ext uri="{FF2B5EF4-FFF2-40B4-BE49-F238E27FC236}">
                    <a16:creationId xmlns:a16="http://schemas.microsoft.com/office/drawing/2014/main" xmlns="" id="{AD42F5AF-802D-47CB-A98A-E6E81BFA3885}"/>
                  </a:ext>
                </a:extLst>
              </p:cNvPr>
              <p:cNvGrpSpPr/>
              <p:nvPr/>
            </p:nvGrpSpPr>
            <p:grpSpPr>
              <a:xfrm>
                <a:off x="4359424" y="3692215"/>
                <a:ext cx="2976945" cy="2306214"/>
                <a:chOff x="4359424" y="3692215"/>
                <a:chExt cx="2976945" cy="230621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60" name="iṡḻíďê">
                  <a:extLst>
                    <a:ext uri="{FF2B5EF4-FFF2-40B4-BE49-F238E27FC236}">
                      <a16:creationId xmlns:a16="http://schemas.microsoft.com/office/drawing/2014/main" xmlns="" id="{FD32874D-DC9B-48FC-A239-002F5F5D35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1366" y="5974438"/>
                  <a:ext cx="7634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ṣ1iďê">
                  <a:extLst>
                    <a:ext uri="{FF2B5EF4-FFF2-40B4-BE49-F238E27FC236}">
                      <a16:creationId xmlns:a16="http://schemas.microsoft.com/office/drawing/2014/main" xmlns="" id="{046C6EE0-E390-4487-A8C0-B2007E4BB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1437" y="4030001"/>
                  <a:ext cx="69795" cy="38169"/>
                </a:xfrm>
                <a:custGeom>
                  <a:avLst/>
                  <a:gdLst>
                    <a:gd name="T0" fmla="*/ 1 w 9"/>
                    <a:gd name="T1" fmla="*/ 1 h 5"/>
                    <a:gd name="T2" fmla="*/ 2 w 9"/>
                    <a:gd name="T3" fmla="*/ 4 h 5"/>
                    <a:gd name="T4" fmla="*/ 5 w 9"/>
                    <a:gd name="T5" fmla="*/ 4 h 5"/>
                    <a:gd name="T6" fmla="*/ 7 w 9"/>
                    <a:gd name="T7" fmla="*/ 4 h 5"/>
                    <a:gd name="T8" fmla="*/ 9 w 9"/>
                    <a:gd name="T9" fmla="*/ 5 h 5"/>
                    <a:gd name="T10" fmla="*/ 5 w 9"/>
                    <a:gd name="T11" fmla="*/ 1 h 5"/>
                    <a:gd name="T12" fmla="*/ 2 w 9"/>
                    <a:gd name="T13" fmla="*/ 0 h 5"/>
                    <a:gd name="T14" fmla="*/ 1 w 9"/>
                    <a:gd name="T1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3"/>
                        <a:pt x="5" y="3"/>
                        <a:pt x="7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4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ṩḻîḍè">
                  <a:extLst>
                    <a:ext uri="{FF2B5EF4-FFF2-40B4-BE49-F238E27FC236}">
                      <a16:creationId xmlns:a16="http://schemas.microsoft.com/office/drawing/2014/main" xmlns="" id="{1A7ADA5D-8805-4904-A020-931DA43BD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52177" y="4084529"/>
                  <a:ext cx="39260" cy="45803"/>
                </a:xfrm>
                <a:custGeom>
                  <a:avLst/>
                  <a:gdLst>
                    <a:gd name="T0" fmla="*/ 5 w 5"/>
                    <a:gd name="T1" fmla="*/ 5 h 6"/>
                    <a:gd name="T2" fmla="*/ 0 w 5"/>
                    <a:gd name="T3" fmla="*/ 3 h 6"/>
                    <a:gd name="T4" fmla="*/ 5 w 5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4"/>
                        <a:pt x="1" y="0"/>
                        <a:pt x="0" y="3"/>
                      </a:cubicBezTo>
                      <a:cubicBezTo>
                        <a:pt x="0" y="4"/>
                        <a:pt x="4" y="6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Sḷîḋê">
                  <a:extLst>
                    <a:ext uri="{FF2B5EF4-FFF2-40B4-BE49-F238E27FC236}">
                      <a16:creationId xmlns:a16="http://schemas.microsoft.com/office/drawing/2014/main" xmlns="" id="{66191610-70B1-499D-8C10-0A511E8C1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7741" y="4681055"/>
                  <a:ext cx="45803" cy="92696"/>
                </a:xfrm>
                <a:custGeom>
                  <a:avLst/>
                  <a:gdLst>
                    <a:gd name="T0" fmla="*/ 2 w 6"/>
                    <a:gd name="T1" fmla="*/ 9 h 12"/>
                    <a:gd name="T2" fmla="*/ 5 w 6"/>
                    <a:gd name="T3" fmla="*/ 11 h 12"/>
                    <a:gd name="T4" fmla="*/ 3 w 6"/>
                    <a:gd name="T5" fmla="*/ 6 h 12"/>
                    <a:gd name="T6" fmla="*/ 1 w 6"/>
                    <a:gd name="T7" fmla="*/ 1 h 12"/>
                    <a:gd name="T8" fmla="*/ 1 w 6"/>
                    <a:gd name="T9" fmla="*/ 0 h 12"/>
                    <a:gd name="T10" fmla="*/ 0 w 6"/>
                    <a:gd name="T11" fmla="*/ 4 h 12"/>
                    <a:gd name="T12" fmla="*/ 1 w 6"/>
                    <a:gd name="T13" fmla="*/ 7 h 12"/>
                    <a:gd name="T14" fmla="*/ 2 w 6"/>
                    <a:gd name="T1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2" y="9"/>
                      </a:moveTo>
                      <a:cubicBezTo>
                        <a:pt x="3" y="9"/>
                        <a:pt x="4" y="12"/>
                        <a:pt x="5" y="11"/>
                      </a:cubicBezTo>
                      <a:cubicBezTo>
                        <a:pt x="6" y="9"/>
                        <a:pt x="3" y="7"/>
                        <a:pt x="3" y="6"/>
                      </a:cubicBezTo>
                      <a:cubicBezTo>
                        <a:pt x="2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ṧḷíďé">
                  <a:extLst>
                    <a:ext uri="{FF2B5EF4-FFF2-40B4-BE49-F238E27FC236}">
                      <a16:creationId xmlns:a16="http://schemas.microsoft.com/office/drawing/2014/main" xmlns="" id="{936C172A-D0B0-4D64-9F45-FE2004C496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883" y="3990742"/>
                  <a:ext cx="46893" cy="31626"/>
                </a:xfrm>
                <a:custGeom>
                  <a:avLst/>
                  <a:gdLst>
                    <a:gd name="T0" fmla="*/ 1 w 6"/>
                    <a:gd name="T1" fmla="*/ 4 h 4"/>
                    <a:gd name="T2" fmla="*/ 3 w 6"/>
                    <a:gd name="T3" fmla="*/ 3 h 4"/>
                    <a:gd name="T4" fmla="*/ 6 w 6"/>
                    <a:gd name="T5" fmla="*/ 1 h 4"/>
                    <a:gd name="T6" fmla="*/ 5 w 6"/>
                    <a:gd name="T7" fmla="*/ 0 h 4"/>
                    <a:gd name="T8" fmla="*/ 0 w 6"/>
                    <a:gd name="T9" fmla="*/ 4 h 4"/>
                    <a:gd name="T10" fmla="*/ 1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4"/>
                      </a:moveTo>
                      <a:cubicBezTo>
                        <a:pt x="1" y="4"/>
                        <a:pt x="3" y="3"/>
                        <a:pt x="3" y="3"/>
                      </a:cubicBezTo>
                      <a:cubicBezTo>
                        <a:pt x="4" y="3"/>
                        <a:pt x="6" y="2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ṧļiḓe">
                  <a:extLst>
                    <a:ext uri="{FF2B5EF4-FFF2-40B4-BE49-F238E27FC236}">
                      <a16:creationId xmlns:a16="http://schemas.microsoft.com/office/drawing/2014/main" xmlns="" id="{244AB41F-3DCF-46B1-B78E-6CEC829316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7044" y="3920947"/>
                  <a:ext cx="262821" cy="154857"/>
                </a:xfrm>
                <a:custGeom>
                  <a:avLst/>
                  <a:gdLst>
                    <a:gd name="T0" fmla="*/ 0 w 34"/>
                    <a:gd name="T1" fmla="*/ 7 h 20"/>
                    <a:gd name="T2" fmla="*/ 2 w 34"/>
                    <a:gd name="T3" fmla="*/ 6 h 20"/>
                    <a:gd name="T4" fmla="*/ 3 w 34"/>
                    <a:gd name="T5" fmla="*/ 5 h 20"/>
                    <a:gd name="T6" fmla="*/ 4 w 34"/>
                    <a:gd name="T7" fmla="*/ 7 h 20"/>
                    <a:gd name="T8" fmla="*/ 6 w 34"/>
                    <a:gd name="T9" fmla="*/ 7 h 20"/>
                    <a:gd name="T10" fmla="*/ 5 w 34"/>
                    <a:gd name="T11" fmla="*/ 10 h 20"/>
                    <a:gd name="T12" fmla="*/ 4 w 34"/>
                    <a:gd name="T13" fmla="*/ 11 h 20"/>
                    <a:gd name="T14" fmla="*/ 7 w 34"/>
                    <a:gd name="T15" fmla="*/ 11 h 20"/>
                    <a:gd name="T16" fmla="*/ 9 w 34"/>
                    <a:gd name="T17" fmla="*/ 9 h 20"/>
                    <a:gd name="T18" fmla="*/ 11 w 34"/>
                    <a:gd name="T19" fmla="*/ 8 h 20"/>
                    <a:gd name="T20" fmla="*/ 11 w 34"/>
                    <a:gd name="T21" fmla="*/ 10 h 20"/>
                    <a:gd name="T22" fmla="*/ 8 w 34"/>
                    <a:gd name="T23" fmla="*/ 12 h 20"/>
                    <a:gd name="T24" fmla="*/ 5 w 34"/>
                    <a:gd name="T25" fmla="*/ 13 h 20"/>
                    <a:gd name="T26" fmla="*/ 2 w 34"/>
                    <a:gd name="T27" fmla="*/ 14 h 20"/>
                    <a:gd name="T28" fmla="*/ 2 w 34"/>
                    <a:gd name="T29" fmla="*/ 17 h 20"/>
                    <a:gd name="T30" fmla="*/ 4 w 34"/>
                    <a:gd name="T31" fmla="*/ 16 h 20"/>
                    <a:gd name="T32" fmla="*/ 10 w 34"/>
                    <a:gd name="T33" fmla="*/ 16 h 20"/>
                    <a:gd name="T34" fmla="*/ 13 w 34"/>
                    <a:gd name="T35" fmla="*/ 17 h 20"/>
                    <a:gd name="T36" fmla="*/ 15 w 34"/>
                    <a:gd name="T37" fmla="*/ 18 h 20"/>
                    <a:gd name="T38" fmla="*/ 17 w 34"/>
                    <a:gd name="T39" fmla="*/ 18 h 20"/>
                    <a:gd name="T40" fmla="*/ 19 w 34"/>
                    <a:gd name="T41" fmla="*/ 19 h 20"/>
                    <a:gd name="T42" fmla="*/ 22 w 34"/>
                    <a:gd name="T43" fmla="*/ 19 h 20"/>
                    <a:gd name="T44" fmla="*/ 24 w 34"/>
                    <a:gd name="T45" fmla="*/ 18 h 20"/>
                    <a:gd name="T46" fmla="*/ 26 w 34"/>
                    <a:gd name="T47" fmla="*/ 18 h 20"/>
                    <a:gd name="T48" fmla="*/ 26 w 34"/>
                    <a:gd name="T49" fmla="*/ 15 h 20"/>
                    <a:gd name="T50" fmla="*/ 22 w 34"/>
                    <a:gd name="T51" fmla="*/ 13 h 20"/>
                    <a:gd name="T52" fmla="*/ 22 w 34"/>
                    <a:gd name="T53" fmla="*/ 12 h 20"/>
                    <a:gd name="T54" fmla="*/ 26 w 34"/>
                    <a:gd name="T55" fmla="*/ 13 h 20"/>
                    <a:gd name="T56" fmla="*/ 29 w 34"/>
                    <a:gd name="T57" fmla="*/ 13 h 20"/>
                    <a:gd name="T58" fmla="*/ 32 w 34"/>
                    <a:gd name="T59" fmla="*/ 12 h 20"/>
                    <a:gd name="T60" fmla="*/ 34 w 34"/>
                    <a:gd name="T61" fmla="*/ 10 h 20"/>
                    <a:gd name="T62" fmla="*/ 28 w 34"/>
                    <a:gd name="T63" fmla="*/ 9 h 20"/>
                    <a:gd name="T64" fmla="*/ 25 w 34"/>
                    <a:gd name="T65" fmla="*/ 7 h 20"/>
                    <a:gd name="T66" fmla="*/ 22 w 34"/>
                    <a:gd name="T67" fmla="*/ 7 h 20"/>
                    <a:gd name="T68" fmla="*/ 22 w 34"/>
                    <a:gd name="T69" fmla="*/ 3 h 20"/>
                    <a:gd name="T70" fmla="*/ 14 w 34"/>
                    <a:gd name="T71" fmla="*/ 2 h 20"/>
                    <a:gd name="T72" fmla="*/ 8 w 34"/>
                    <a:gd name="T73" fmla="*/ 0 h 20"/>
                    <a:gd name="T74" fmla="*/ 0 w 34"/>
                    <a:gd name="T75" fmla="*/ 7 h 20"/>
                    <a:gd name="T76" fmla="*/ 0 w 34"/>
                    <a:gd name="T7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4" h="20">
                      <a:moveTo>
                        <a:pt x="0" y="7"/>
                      </a:moveTo>
                      <a:cubicBezTo>
                        <a:pt x="0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2" y="7"/>
                        <a:pt x="4" y="7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5" y="9"/>
                        <a:pt x="5" y="10"/>
                      </a:cubicBezTo>
                      <a:cubicBezTo>
                        <a:pt x="4" y="10"/>
                        <a:pt x="3" y="11"/>
                        <a:pt x="4" y="11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9"/>
                        <a:pt x="9" y="9"/>
                      </a:cubicBezTo>
                      <a:cubicBezTo>
                        <a:pt x="9" y="8"/>
                        <a:pt x="10" y="8"/>
                        <a:pt x="11" y="8"/>
                      </a:cubicBezTo>
                      <a:cubicBezTo>
                        <a:pt x="11" y="9"/>
                        <a:pt x="14" y="9"/>
                        <a:pt x="11" y="10"/>
                      </a:cubicBezTo>
                      <a:cubicBezTo>
                        <a:pt x="9" y="11"/>
                        <a:pt x="8" y="11"/>
                        <a:pt x="8" y="12"/>
                      </a:cubicBezTo>
                      <a:cubicBezTo>
                        <a:pt x="7" y="13"/>
                        <a:pt x="7" y="14"/>
                        <a:pt x="5" y="13"/>
                      </a:cubicBezTo>
                      <a:cubicBezTo>
                        <a:pt x="3" y="13"/>
                        <a:pt x="2" y="13"/>
                        <a:pt x="2" y="14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3" y="17"/>
                        <a:pt x="3" y="17"/>
                        <a:pt x="4" y="16"/>
                      </a:cubicBezTo>
                      <a:cubicBezTo>
                        <a:pt x="5" y="16"/>
                        <a:pt x="9" y="16"/>
                        <a:pt x="10" y="16"/>
                      </a:cubicBezTo>
                      <a:cubicBezTo>
                        <a:pt x="11" y="16"/>
                        <a:pt x="12" y="17"/>
                        <a:pt x="13" y="17"/>
                      </a:cubicBezTo>
                      <a:cubicBezTo>
                        <a:pt x="13" y="17"/>
                        <a:pt x="14" y="18"/>
                        <a:pt x="15" y="18"/>
                      </a:cubicBezTo>
                      <a:cubicBezTo>
                        <a:pt x="16" y="19"/>
                        <a:pt x="16" y="17"/>
                        <a:pt x="17" y="18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20" y="19"/>
                        <a:pt x="22" y="19"/>
                        <a:pt x="22" y="19"/>
                      </a:cubicBezTo>
                      <a:cubicBezTo>
                        <a:pt x="22" y="19"/>
                        <a:pt x="22" y="17"/>
                        <a:pt x="24" y="18"/>
                      </a:cubicBezTo>
                      <a:cubicBezTo>
                        <a:pt x="25" y="18"/>
                        <a:pt x="26" y="20"/>
                        <a:pt x="26" y="18"/>
                      </a:cubicBezTo>
                      <a:cubicBezTo>
                        <a:pt x="26" y="17"/>
                        <a:pt x="27" y="16"/>
                        <a:pt x="26" y="15"/>
                      </a:cubicBezTo>
                      <a:cubicBezTo>
                        <a:pt x="24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3" y="11"/>
                        <a:pt x="25" y="12"/>
                        <a:pt x="26" y="13"/>
                      </a:cubicBezTo>
                      <a:cubicBezTo>
                        <a:pt x="27" y="13"/>
                        <a:pt x="28" y="14"/>
                        <a:pt x="29" y="13"/>
                      </a:cubicBezTo>
                      <a:cubicBezTo>
                        <a:pt x="30" y="13"/>
                        <a:pt x="31" y="12"/>
                        <a:pt x="32" y="12"/>
                      </a:cubicBezTo>
                      <a:cubicBezTo>
                        <a:pt x="32" y="11"/>
                        <a:pt x="34" y="10"/>
                        <a:pt x="34" y="10"/>
                      </a:cubicBezTo>
                      <a:cubicBezTo>
                        <a:pt x="34" y="10"/>
                        <a:pt x="29" y="9"/>
                        <a:pt x="28" y="9"/>
                      </a:cubicBezTo>
                      <a:cubicBezTo>
                        <a:pt x="28" y="8"/>
                        <a:pt x="26" y="7"/>
                        <a:pt x="25" y="7"/>
                      </a:cubicBezTo>
                      <a:cubicBezTo>
                        <a:pt x="25" y="7"/>
                        <a:pt x="23" y="8"/>
                        <a:pt x="22" y="7"/>
                      </a:cubicBezTo>
                      <a:cubicBezTo>
                        <a:pt x="22" y="5"/>
                        <a:pt x="22" y="3"/>
                        <a:pt x="22" y="3"/>
                      </a:cubicBezTo>
                      <a:cubicBezTo>
                        <a:pt x="21" y="3"/>
                        <a:pt x="15" y="3"/>
                        <a:pt x="14" y="2"/>
                      </a:cubicBezTo>
                      <a:cubicBezTo>
                        <a:pt x="13" y="2"/>
                        <a:pt x="10" y="1"/>
                        <a:pt x="8" y="0"/>
                      </a:cubicBezTo>
                      <a:cubicBezTo>
                        <a:pt x="5" y="2"/>
                        <a:pt x="3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ṥľîḋe">
                  <a:extLst>
                    <a:ext uri="{FF2B5EF4-FFF2-40B4-BE49-F238E27FC236}">
                      <a16:creationId xmlns:a16="http://schemas.microsoft.com/office/drawing/2014/main" xmlns="" id="{0AE7BA12-1294-45AC-AE3E-63FA37535E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5375" y="4068170"/>
                  <a:ext cx="1085089" cy="1930259"/>
                </a:xfrm>
                <a:custGeom>
                  <a:avLst/>
                  <a:gdLst>
                    <a:gd name="T0" fmla="*/ 82 w 140"/>
                    <a:gd name="T1" fmla="*/ 249 h 249"/>
                    <a:gd name="T2" fmla="*/ 81 w 140"/>
                    <a:gd name="T3" fmla="*/ 242 h 249"/>
                    <a:gd name="T4" fmla="*/ 86 w 140"/>
                    <a:gd name="T5" fmla="*/ 233 h 249"/>
                    <a:gd name="T6" fmla="*/ 89 w 140"/>
                    <a:gd name="T7" fmla="*/ 227 h 249"/>
                    <a:gd name="T8" fmla="*/ 95 w 140"/>
                    <a:gd name="T9" fmla="*/ 217 h 249"/>
                    <a:gd name="T10" fmla="*/ 109 w 140"/>
                    <a:gd name="T11" fmla="*/ 211 h 249"/>
                    <a:gd name="T12" fmla="*/ 122 w 140"/>
                    <a:gd name="T13" fmla="*/ 197 h 249"/>
                    <a:gd name="T14" fmla="*/ 133 w 140"/>
                    <a:gd name="T15" fmla="*/ 175 h 249"/>
                    <a:gd name="T16" fmla="*/ 127 w 140"/>
                    <a:gd name="T17" fmla="*/ 151 h 249"/>
                    <a:gd name="T18" fmla="*/ 109 w 140"/>
                    <a:gd name="T19" fmla="*/ 150 h 249"/>
                    <a:gd name="T20" fmla="*/ 109 w 140"/>
                    <a:gd name="T21" fmla="*/ 141 h 249"/>
                    <a:gd name="T22" fmla="*/ 90 w 140"/>
                    <a:gd name="T23" fmla="*/ 124 h 249"/>
                    <a:gd name="T24" fmla="*/ 84 w 140"/>
                    <a:gd name="T25" fmla="*/ 119 h 249"/>
                    <a:gd name="T26" fmla="*/ 72 w 140"/>
                    <a:gd name="T27" fmla="*/ 118 h 249"/>
                    <a:gd name="T28" fmla="*/ 65 w 140"/>
                    <a:gd name="T29" fmla="*/ 113 h 249"/>
                    <a:gd name="T30" fmla="*/ 50 w 140"/>
                    <a:gd name="T31" fmla="*/ 119 h 249"/>
                    <a:gd name="T32" fmla="*/ 41 w 140"/>
                    <a:gd name="T33" fmla="*/ 104 h 249"/>
                    <a:gd name="T34" fmla="*/ 36 w 140"/>
                    <a:gd name="T35" fmla="*/ 92 h 249"/>
                    <a:gd name="T36" fmla="*/ 23 w 140"/>
                    <a:gd name="T37" fmla="*/ 98 h 249"/>
                    <a:gd name="T38" fmla="*/ 25 w 140"/>
                    <a:gd name="T39" fmla="*/ 74 h 249"/>
                    <a:gd name="T40" fmla="*/ 40 w 140"/>
                    <a:gd name="T41" fmla="*/ 71 h 249"/>
                    <a:gd name="T42" fmla="*/ 49 w 140"/>
                    <a:gd name="T43" fmla="*/ 78 h 249"/>
                    <a:gd name="T44" fmla="*/ 57 w 140"/>
                    <a:gd name="T45" fmla="*/ 53 h 249"/>
                    <a:gd name="T46" fmla="*/ 65 w 140"/>
                    <a:gd name="T47" fmla="*/ 46 h 249"/>
                    <a:gd name="T48" fmla="*/ 76 w 140"/>
                    <a:gd name="T49" fmla="*/ 37 h 249"/>
                    <a:gd name="T50" fmla="*/ 88 w 140"/>
                    <a:gd name="T51" fmla="*/ 32 h 249"/>
                    <a:gd name="T52" fmla="*/ 80 w 140"/>
                    <a:gd name="T53" fmla="*/ 30 h 249"/>
                    <a:gd name="T54" fmla="*/ 72 w 140"/>
                    <a:gd name="T55" fmla="*/ 26 h 249"/>
                    <a:gd name="T56" fmla="*/ 86 w 140"/>
                    <a:gd name="T57" fmla="*/ 25 h 249"/>
                    <a:gd name="T58" fmla="*/ 91 w 140"/>
                    <a:gd name="T59" fmla="*/ 28 h 249"/>
                    <a:gd name="T60" fmla="*/ 102 w 140"/>
                    <a:gd name="T61" fmla="*/ 30 h 249"/>
                    <a:gd name="T62" fmla="*/ 96 w 140"/>
                    <a:gd name="T63" fmla="*/ 23 h 249"/>
                    <a:gd name="T64" fmla="*/ 88 w 140"/>
                    <a:gd name="T65" fmla="*/ 12 h 249"/>
                    <a:gd name="T66" fmla="*/ 73 w 140"/>
                    <a:gd name="T67" fmla="*/ 6 h 249"/>
                    <a:gd name="T68" fmla="*/ 58 w 140"/>
                    <a:gd name="T69" fmla="*/ 4 h 249"/>
                    <a:gd name="T70" fmla="*/ 56 w 140"/>
                    <a:gd name="T71" fmla="*/ 15 h 249"/>
                    <a:gd name="T72" fmla="*/ 51 w 140"/>
                    <a:gd name="T73" fmla="*/ 21 h 249"/>
                    <a:gd name="T74" fmla="*/ 42 w 140"/>
                    <a:gd name="T75" fmla="*/ 15 h 249"/>
                    <a:gd name="T76" fmla="*/ 2 w 140"/>
                    <a:gd name="T77" fmla="*/ 80 h 249"/>
                    <a:gd name="T78" fmla="*/ 14 w 140"/>
                    <a:gd name="T79" fmla="*/ 101 h 249"/>
                    <a:gd name="T80" fmla="*/ 27 w 140"/>
                    <a:gd name="T81" fmla="*/ 107 h 249"/>
                    <a:gd name="T82" fmla="*/ 40 w 140"/>
                    <a:gd name="T83" fmla="*/ 120 h 249"/>
                    <a:gd name="T84" fmla="*/ 52 w 140"/>
                    <a:gd name="T85" fmla="*/ 123 h 249"/>
                    <a:gd name="T86" fmla="*/ 48 w 140"/>
                    <a:gd name="T87" fmla="*/ 144 h 249"/>
                    <a:gd name="T88" fmla="*/ 58 w 140"/>
                    <a:gd name="T89" fmla="*/ 174 h 249"/>
                    <a:gd name="T90" fmla="*/ 71 w 140"/>
                    <a:gd name="T91" fmla="*/ 198 h 249"/>
                    <a:gd name="T92" fmla="*/ 70 w 140"/>
                    <a:gd name="T93" fmla="*/ 217 h 249"/>
                    <a:gd name="T94" fmla="*/ 70 w 140"/>
                    <a:gd name="T95" fmla="*/ 231 h 249"/>
                    <a:gd name="T96" fmla="*/ 71 w 140"/>
                    <a:gd name="T97" fmla="*/ 241 h 249"/>
                    <a:gd name="T98" fmla="*/ 75 w 140"/>
                    <a:gd name="T99" fmla="*/ 247 h 249"/>
                    <a:gd name="T100" fmla="*/ 54 w 140"/>
                    <a:gd name="T101" fmla="*/ 42 h 249"/>
                    <a:gd name="T102" fmla="*/ 55 w 140"/>
                    <a:gd name="T103" fmla="*/ 38 h 249"/>
                    <a:gd name="T104" fmla="*/ 48 w 140"/>
                    <a:gd name="T105" fmla="*/ 42 h 249"/>
                    <a:gd name="T106" fmla="*/ 39 w 140"/>
                    <a:gd name="T107" fmla="*/ 46 h 249"/>
                    <a:gd name="T108" fmla="*/ 50 w 140"/>
                    <a:gd name="T109" fmla="*/ 34 h 249"/>
                    <a:gd name="T110" fmla="*/ 40 w 140"/>
                    <a:gd name="T111" fmla="*/ 32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0" h="249">
                      <a:moveTo>
                        <a:pt x="77" y="248"/>
                      </a:moveTo>
                      <a:cubicBezTo>
                        <a:pt x="78" y="248"/>
                        <a:pt x="79" y="248"/>
                        <a:pt x="78" y="246"/>
                      </a:cubicBezTo>
                      <a:cubicBezTo>
                        <a:pt x="78" y="245"/>
                        <a:pt x="81" y="246"/>
                        <a:pt x="80" y="247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79" y="248"/>
                        <a:pt x="81" y="249"/>
                        <a:pt x="82" y="249"/>
                      </a:cubicBezTo>
                      <a:cubicBezTo>
                        <a:pt x="83" y="249"/>
                        <a:pt x="86" y="249"/>
                        <a:pt x="86" y="249"/>
                      </a:cubicBezTo>
                      <a:cubicBezTo>
                        <a:pt x="86" y="249"/>
                        <a:pt x="89" y="248"/>
                        <a:pt x="90" y="248"/>
                      </a:cubicBezTo>
                      <a:cubicBezTo>
                        <a:pt x="90" y="248"/>
                        <a:pt x="87" y="248"/>
                        <a:pt x="86" y="248"/>
                      </a:cubicBezTo>
                      <a:cubicBezTo>
                        <a:pt x="84" y="247"/>
                        <a:pt x="82" y="246"/>
                        <a:pt x="81" y="245"/>
                      </a:cubicBezTo>
                      <a:cubicBezTo>
                        <a:pt x="81" y="244"/>
                        <a:pt x="80" y="243"/>
                        <a:pt x="81" y="242"/>
                      </a:cubicBezTo>
                      <a:cubicBezTo>
                        <a:pt x="82" y="242"/>
                        <a:pt x="84" y="240"/>
                        <a:pt x="85" y="240"/>
                      </a:cubicBezTo>
                      <a:cubicBezTo>
                        <a:pt x="85" y="240"/>
                        <a:pt x="86" y="238"/>
                        <a:pt x="85" y="238"/>
                      </a:cubicBezTo>
                      <a:cubicBezTo>
                        <a:pt x="85" y="237"/>
                        <a:pt x="83" y="237"/>
                        <a:pt x="82" y="237"/>
                      </a:cubicBezTo>
                      <a:cubicBezTo>
                        <a:pt x="82" y="237"/>
                        <a:pt x="82" y="236"/>
                        <a:pt x="83" y="235"/>
                      </a:cubicBezTo>
                      <a:cubicBezTo>
                        <a:pt x="85" y="234"/>
                        <a:pt x="85" y="233"/>
                        <a:pt x="86" y="233"/>
                      </a:cubicBezTo>
                      <a:cubicBezTo>
                        <a:pt x="86" y="232"/>
                        <a:pt x="87" y="232"/>
                        <a:pt x="88" y="231"/>
                      </a:cubicBezTo>
                      <a:cubicBezTo>
                        <a:pt x="88" y="230"/>
                        <a:pt x="87" y="230"/>
                        <a:pt x="86" y="230"/>
                      </a:cubicBezTo>
                      <a:cubicBezTo>
                        <a:pt x="85" y="230"/>
                        <a:pt x="85" y="229"/>
                        <a:pt x="84" y="228"/>
                      </a:cubicBezTo>
                      <a:cubicBezTo>
                        <a:pt x="84" y="227"/>
                        <a:pt x="87" y="228"/>
                        <a:pt x="89" y="229"/>
                      </a:cubicBezTo>
                      <a:cubicBezTo>
                        <a:pt x="90" y="229"/>
                        <a:pt x="89" y="228"/>
                        <a:pt x="89" y="227"/>
                      </a:cubicBezTo>
                      <a:cubicBezTo>
                        <a:pt x="89" y="226"/>
                        <a:pt x="89" y="225"/>
                        <a:pt x="90" y="225"/>
                      </a:cubicBezTo>
                      <a:cubicBezTo>
                        <a:pt x="91" y="226"/>
                        <a:pt x="96" y="225"/>
                        <a:pt x="96" y="225"/>
                      </a:cubicBezTo>
                      <a:cubicBezTo>
                        <a:pt x="97" y="225"/>
                        <a:pt x="98" y="223"/>
                        <a:pt x="99" y="222"/>
                      </a:cubicBezTo>
                      <a:cubicBezTo>
                        <a:pt x="99" y="221"/>
                        <a:pt x="100" y="221"/>
                        <a:pt x="99" y="220"/>
                      </a:cubicBezTo>
                      <a:cubicBezTo>
                        <a:pt x="98" y="220"/>
                        <a:pt x="95" y="218"/>
                        <a:pt x="95" y="217"/>
                      </a:cubicBezTo>
                      <a:cubicBezTo>
                        <a:pt x="95" y="217"/>
                        <a:pt x="96" y="214"/>
                        <a:pt x="96" y="213"/>
                      </a:cubicBezTo>
                      <a:cubicBezTo>
                        <a:pt x="96" y="213"/>
                        <a:pt x="96" y="218"/>
                        <a:pt x="99" y="219"/>
                      </a:cubicBezTo>
                      <a:cubicBezTo>
                        <a:pt x="101" y="219"/>
                        <a:pt x="102" y="220"/>
                        <a:pt x="104" y="218"/>
                      </a:cubicBezTo>
                      <a:cubicBezTo>
                        <a:pt x="106" y="216"/>
                        <a:pt x="107" y="215"/>
                        <a:pt x="108" y="214"/>
                      </a:cubicBezTo>
                      <a:cubicBezTo>
                        <a:pt x="108" y="212"/>
                        <a:pt x="108" y="211"/>
                        <a:pt x="109" y="211"/>
                      </a:cubicBezTo>
                      <a:cubicBezTo>
                        <a:pt x="110" y="210"/>
                        <a:pt x="110" y="211"/>
                        <a:pt x="111" y="208"/>
                      </a:cubicBezTo>
                      <a:cubicBezTo>
                        <a:pt x="112" y="206"/>
                        <a:pt x="113" y="208"/>
                        <a:pt x="114" y="206"/>
                      </a:cubicBezTo>
                      <a:cubicBezTo>
                        <a:pt x="115" y="204"/>
                        <a:pt x="112" y="202"/>
                        <a:pt x="114" y="201"/>
                      </a:cubicBezTo>
                      <a:cubicBezTo>
                        <a:pt x="116" y="199"/>
                        <a:pt x="119" y="198"/>
                        <a:pt x="119" y="198"/>
                      </a:cubicBezTo>
                      <a:cubicBezTo>
                        <a:pt x="119" y="198"/>
                        <a:pt x="120" y="197"/>
                        <a:pt x="122" y="197"/>
                      </a:cubicBezTo>
                      <a:cubicBezTo>
                        <a:pt x="124" y="196"/>
                        <a:pt x="126" y="197"/>
                        <a:pt x="127" y="196"/>
                      </a:cubicBezTo>
                      <a:cubicBezTo>
                        <a:pt x="127" y="194"/>
                        <a:pt x="128" y="192"/>
                        <a:pt x="129" y="191"/>
                      </a:cubicBezTo>
                      <a:cubicBezTo>
                        <a:pt x="130" y="190"/>
                        <a:pt x="131" y="188"/>
                        <a:pt x="131" y="187"/>
                      </a:cubicBezTo>
                      <a:cubicBezTo>
                        <a:pt x="130" y="186"/>
                        <a:pt x="132" y="182"/>
                        <a:pt x="132" y="181"/>
                      </a:cubicBezTo>
                      <a:cubicBezTo>
                        <a:pt x="132" y="180"/>
                        <a:pt x="130" y="177"/>
                        <a:pt x="133" y="175"/>
                      </a:cubicBezTo>
                      <a:cubicBezTo>
                        <a:pt x="135" y="172"/>
                        <a:pt x="138" y="169"/>
                        <a:pt x="138" y="168"/>
                      </a:cubicBezTo>
                      <a:cubicBezTo>
                        <a:pt x="138" y="167"/>
                        <a:pt x="140" y="163"/>
                        <a:pt x="140" y="161"/>
                      </a:cubicBezTo>
                      <a:cubicBezTo>
                        <a:pt x="140" y="159"/>
                        <a:pt x="138" y="156"/>
                        <a:pt x="137" y="156"/>
                      </a:cubicBezTo>
                      <a:cubicBezTo>
                        <a:pt x="136" y="155"/>
                        <a:pt x="133" y="155"/>
                        <a:pt x="132" y="153"/>
                      </a:cubicBezTo>
                      <a:cubicBezTo>
                        <a:pt x="131" y="152"/>
                        <a:pt x="128" y="150"/>
                        <a:pt x="127" y="151"/>
                      </a:cubicBezTo>
                      <a:cubicBezTo>
                        <a:pt x="126" y="151"/>
                        <a:pt x="124" y="151"/>
                        <a:pt x="122" y="150"/>
                      </a:cubicBezTo>
                      <a:cubicBezTo>
                        <a:pt x="121" y="149"/>
                        <a:pt x="119" y="148"/>
                        <a:pt x="118" y="147"/>
                      </a:cubicBezTo>
                      <a:cubicBezTo>
                        <a:pt x="117" y="146"/>
                        <a:pt x="115" y="146"/>
                        <a:pt x="114" y="146"/>
                      </a:cubicBezTo>
                      <a:cubicBezTo>
                        <a:pt x="113" y="146"/>
                        <a:pt x="113" y="145"/>
                        <a:pt x="111" y="147"/>
                      </a:cubicBezTo>
                      <a:cubicBezTo>
                        <a:pt x="110" y="150"/>
                        <a:pt x="111" y="151"/>
                        <a:pt x="109" y="150"/>
                      </a:cubicBezTo>
                      <a:cubicBezTo>
                        <a:pt x="106" y="150"/>
                        <a:pt x="109" y="150"/>
                        <a:pt x="110" y="147"/>
                      </a:cubicBezTo>
                      <a:cubicBezTo>
                        <a:pt x="112" y="145"/>
                        <a:pt x="110" y="143"/>
                        <a:pt x="108" y="144"/>
                      </a:cubicBezTo>
                      <a:cubicBezTo>
                        <a:pt x="107" y="144"/>
                        <a:pt x="108" y="146"/>
                        <a:pt x="105" y="146"/>
                      </a:cubicBezTo>
                      <a:cubicBezTo>
                        <a:pt x="102" y="147"/>
                        <a:pt x="102" y="145"/>
                        <a:pt x="104" y="144"/>
                      </a:cubicBezTo>
                      <a:cubicBezTo>
                        <a:pt x="106" y="144"/>
                        <a:pt x="109" y="142"/>
                        <a:pt x="109" y="141"/>
                      </a:cubicBezTo>
                      <a:cubicBezTo>
                        <a:pt x="109" y="141"/>
                        <a:pt x="109" y="138"/>
                        <a:pt x="107" y="138"/>
                      </a:cubicBezTo>
                      <a:cubicBezTo>
                        <a:pt x="106" y="138"/>
                        <a:pt x="106" y="136"/>
                        <a:pt x="104" y="134"/>
                      </a:cubicBezTo>
                      <a:cubicBezTo>
                        <a:pt x="102" y="131"/>
                        <a:pt x="99" y="128"/>
                        <a:pt x="97" y="128"/>
                      </a:cubicBezTo>
                      <a:cubicBezTo>
                        <a:pt x="95" y="129"/>
                        <a:pt x="94" y="131"/>
                        <a:pt x="92" y="128"/>
                      </a:cubicBezTo>
                      <a:cubicBezTo>
                        <a:pt x="91" y="126"/>
                        <a:pt x="90" y="126"/>
                        <a:pt x="90" y="124"/>
                      </a:cubicBezTo>
                      <a:cubicBezTo>
                        <a:pt x="89" y="123"/>
                        <a:pt x="87" y="124"/>
                        <a:pt x="87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4" y="124"/>
                        <a:pt x="85" y="122"/>
                      </a:cubicBezTo>
                      <a:cubicBezTo>
                        <a:pt x="86" y="120"/>
                        <a:pt x="87" y="116"/>
                        <a:pt x="86" y="117"/>
                      </a:cubicBezTo>
                      <a:cubicBezTo>
                        <a:pt x="86" y="117"/>
                        <a:pt x="85" y="120"/>
                        <a:pt x="84" y="119"/>
                      </a:cubicBezTo>
                      <a:cubicBezTo>
                        <a:pt x="83" y="119"/>
                        <a:pt x="84" y="119"/>
                        <a:pt x="82" y="118"/>
                      </a:cubicBezTo>
                      <a:cubicBezTo>
                        <a:pt x="80" y="116"/>
                        <a:pt x="78" y="117"/>
                        <a:pt x="78" y="118"/>
                      </a:cubicBezTo>
                      <a:cubicBezTo>
                        <a:pt x="78" y="119"/>
                        <a:pt x="77" y="120"/>
                        <a:pt x="77" y="120"/>
                      </a:cubicBezTo>
                      <a:cubicBezTo>
                        <a:pt x="77" y="120"/>
                        <a:pt x="77" y="120"/>
                        <a:pt x="76" y="118"/>
                      </a:cubicBezTo>
                      <a:cubicBezTo>
                        <a:pt x="76" y="117"/>
                        <a:pt x="73" y="117"/>
                        <a:pt x="72" y="118"/>
                      </a:cubicBezTo>
                      <a:cubicBezTo>
                        <a:pt x="71" y="119"/>
                        <a:pt x="70" y="115"/>
                        <a:pt x="69" y="115"/>
                      </a:cubicBezTo>
                      <a:cubicBezTo>
                        <a:pt x="69" y="115"/>
                        <a:pt x="67" y="116"/>
                        <a:pt x="66" y="118"/>
                      </a:cubicBezTo>
                      <a:cubicBezTo>
                        <a:pt x="65" y="120"/>
                        <a:pt x="66" y="122"/>
                        <a:pt x="65" y="122"/>
                      </a:cubicBezTo>
                      <a:cubicBezTo>
                        <a:pt x="64" y="122"/>
                        <a:pt x="64" y="118"/>
                        <a:pt x="64" y="117"/>
                      </a:cubicBezTo>
                      <a:cubicBezTo>
                        <a:pt x="65" y="116"/>
                        <a:pt x="66" y="114"/>
                        <a:pt x="65" y="113"/>
                      </a:cubicBezTo>
                      <a:cubicBezTo>
                        <a:pt x="64" y="113"/>
                        <a:pt x="62" y="116"/>
                        <a:pt x="61" y="116"/>
                      </a:cubicBezTo>
                      <a:cubicBezTo>
                        <a:pt x="60" y="116"/>
                        <a:pt x="59" y="117"/>
                        <a:pt x="58" y="119"/>
                      </a:cubicBezTo>
                      <a:cubicBezTo>
                        <a:pt x="57" y="120"/>
                        <a:pt x="56" y="121"/>
                        <a:pt x="55" y="122"/>
                      </a:cubicBezTo>
                      <a:cubicBezTo>
                        <a:pt x="55" y="123"/>
                        <a:pt x="53" y="122"/>
                        <a:pt x="53" y="121"/>
                      </a:cubicBezTo>
                      <a:cubicBezTo>
                        <a:pt x="54" y="121"/>
                        <a:pt x="51" y="119"/>
                        <a:pt x="50" y="119"/>
                      </a:cubicBezTo>
                      <a:cubicBezTo>
                        <a:pt x="50" y="120"/>
                        <a:pt x="49" y="121"/>
                        <a:pt x="47" y="121"/>
                      </a:cubicBezTo>
                      <a:cubicBezTo>
                        <a:pt x="46" y="122"/>
                        <a:pt x="45" y="120"/>
                        <a:pt x="44" y="120"/>
                      </a:cubicBezTo>
                      <a:cubicBezTo>
                        <a:pt x="44" y="119"/>
                        <a:pt x="43" y="119"/>
                        <a:pt x="43" y="116"/>
                      </a:cubicBezTo>
                      <a:cubicBezTo>
                        <a:pt x="43" y="113"/>
                        <a:pt x="43" y="111"/>
                        <a:pt x="44" y="109"/>
                      </a:cubicBezTo>
                      <a:cubicBezTo>
                        <a:pt x="44" y="107"/>
                        <a:pt x="42" y="104"/>
                        <a:pt x="41" y="104"/>
                      </a:cubicBezTo>
                      <a:cubicBezTo>
                        <a:pt x="40" y="105"/>
                        <a:pt x="39" y="106"/>
                        <a:pt x="38" y="106"/>
                      </a:cubicBezTo>
                      <a:cubicBezTo>
                        <a:pt x="37" y="106"/>
                        <a:pt x="37" y="105"/>
                        <a:pt x="35" y="105"/>
                      </a:cubicBezTo>
                      <a:cubicBezTo>
                        <a:pt x="34" y="105"/>
                        <a:pt x="35" y="105"/>
                        <a:pt x="35" y="103"/>
                      </a:cubicBezTo>
                      <a:cubicBezTo>
                        <a:pt x="36" y="101"/>
                        <a:pt x="35" y="99"/>
                        <a:pt x="36" y="97"/>
                      </a:cubicBezTo>
                      <a:cubicBezTo>
                        <a:pt x="38" y="96"/>
                        <a:pt x="37" y="92"/>
                        <a:pt x="36" y="92"/>
                      </a:cubicBezTo>
                      <a:cubicBezTo>
                        <a:pt x="35" y="92"/>
                        <a:pt x="34" y="92"/>
                        <a:pt x="32" y="92"/>
                      </a:cubicBezTo>
                      <a:cubicBezTo>
                        <a:pt x="31" y="92"/>
                        <a:pt x="30" y="94"/>
                        <a:pt x="31" y="95"/>
                      </a:cubicBezTo>
                      <a:cubicBezTo>
                        <a:pt x="31" y="97"/>
                        <a:pt x="30" y="98"/>
                        <a:pt x="29" y="98"/>
                      </a:cubicBezTo>
                      <a:cubicBezTo>
                        <a:pt x="29" y="98"/>
                        <a:pt x="28" y="97"/>
                        <a:pt x="27" y="99"/>
                      </a:cubicBezTo>
                      <a:cubicBezTo>
                        <a:pt x="25" y="100"/>
                        <a:pt x="25" y="100"/>
                        <a:pt x="23" y="98"/>
                      </a:cubicBezTo>
                      <a:cubicBezTo>
                        <a:pt x="22" y="96"/>
                        <a:pt x="20" y="94"/>
                        <a:pt x="20" y="92"/>
                      </a:cubicBezTo>
                      <a:cubicBezTo>
                        <a:pt x="20" y="89"/>
                        <a:pt x="20" y="86"/>
                        <a:pt x="20" y="85"/>
                      </a:cubicBezTo>
                      <a:cubicBezTo>
                        <a:pt x="21" y="83"/>
                        <a:pt x="21" y="81"/>
                        <a:pt x="20" y="80"/>
                      </a:cubicBezTo>
                      <a:cubicBezTo>
                        <a:pt x="19" y="80"/>
                        <a:pt x="21" y="78"/>
                        <a:pt x="22" y="77"/>
                      </a:cubicBezTo>
                      <a:cubicBezTo>
                        <a:pt x="23" y="77"/>
                        <a:pt x="25" y="75"/>
                        <a:pt x="25" y="74"/>
                      </a:cubicBezTo>
                      <a:cubicBezTo>
                        <a:pt x="25" y="74"/>
                        <a:pt x="26" y="74"/>
                        <a:pt x="28" y="74"/>
                      </a:cubicBezTo>
                      <a:cubicBezTo>
                        <a:pt x="30" y="74"/>
                        <a:pt x="30" y="74"/>
                        <a:pt x="31" y="75"/>
                      </a:cubicBezTo>
                      <a:cubicBezTo>
                        <a:pt x="33" y="76"/>
                        <a:pt x="33" y="74"/>
                        <a:pt x="33" y="74"/>
                      </a:cubicBezTo>
                      <a:cubicBezTo>
                        <a:pt x="33" y="73"/>
                        <a:pt x="34" y="72"/>
                        <a:pt x="36" y="73"/>
                      </a:cubicBezTo>
                      <a:cubicBezTo>
                        <a:pt x="37" y="73"/>
                        <a:pt x="40" y="71"/>
                        <a:pt x="40" y="71"/>
                      </a:cubicBezTo>
                      <a:cubicBezTo>
                        <a:pt x="40" y="72"/>
                        <a:pt x="41" y="74"/>
                        <a:pt x="42" y="74"/>
                      </a:cubicBezTo>
                      <a:cubicBezTo>
                        <a:pt x="43" y="73"/>
                        <a:pt x="43" y="71"/>
                        <a:pt x="44" y="74"/>
                      </a:cubicBezTo>
                      <a:cubicBezTo>
                        <a:pt x="44" y="76"/>
                        <a:pt x="45" y="80"/>
                        <a:pt x="46" y="80"/>
                      </a:cubicBezTo>
                      <a:cubicBezTo>
                        <a:pt x="47" y="81"/>
                        <a:pt x="46" y="83"/>
                        <a:pt x="48" y="83"/>
                      </a:cubicBezTo>
                      <a:cubicBezTo>
                        <a:pt x="49" y="83"/>
                        <a:pt x="50" y="79"/>
                        <a:pt x="49" y="78"/>
                      </a:cubicBezTo>
                      <a:cubicBezTo>
                        <a:pt x="49" y="77"/>
                        <a:pt x="48" y="73"/>
                        <a:pt x="47" y="72"/>
                      </a:cubicBezTo>
                      <a:cubicBezTo>
                        <a:pt x="47" y="71"/>
                        <a:pt x="48" y="68"/>
                        <a:pt x="50" y="67"/>
                      </a:cubicBezTo>
                      <a:cubicBezTo>
                        <a:pt x="51" y="66"/>
                        <a:pt x="54" y="62"/>
                        <a:pt x="55" y="61"/>
                      </a:cubicBezTo>
                      <a:cubicBezTo>
                        <a:pt x="56" y="60"/>
                        <a:pt x="60" y="59"/>
                        <a:pt x="59" y="58"/>
                      </a:cubicBezTo>
                      <a:cubicBezTo>
                        <a:pt x="58" y="56"/>
                        <a:pt x="57" y="55"/>
                        <a:pt x="57" y="53"/>
                      </a:cubicBezTo>
                      <a:cubicBezTo>
                        <a:pt x="57" y="52"/>
                        <a:pt x="58" y="53"/>
                        <a:pt x="58" y="53"/>
                      </a:cubicBezTo>
                      <a:cubicBezTo>
                        <a:pt x="59" y="54"/>
                        <a:pt x="61" y="52"/>
                        <a:pt x="60" y="51"/>
                      </a:cubicBezTo>
                      <a:cubicBezTo>
                        <a:pt x="60" y="50"/>
                        <a:pt x="60" y="49"/>
                        <a:pt x="61" y="49"/>
                      </a:cubicBezTo>
                      <a:cubicBezTo>
                        <a:pt x="62" y="49"/>
                        <a:pt x="63" y="48"/>
                        <a:pt x="62" y="47"/>
                      </a:cubicBezTo>
                      <a:cubicBezTo>
                        <a:pt x="62" y="46"/>
                        <a:pt x="64" y="45"/>
                        <a:pt x="65" y="46"/>
                      </a:cubicBezTo>
                      <a:cubicBezTo>
                        <a:pt x="66" y="46"/>
                        <a:pt x="69" y="46"/>
                        <a:pt x="70" y="45"/>
                      </a:cubicBezTo>
                      <a:cubicBezTo>
                        <a:pt x="70" y="45"/>
                        <a:pt x="68" y="43"/>
                        <a:pt x="68" y="42"/>
                      </a:cubicBezTo>
                      <a:cubicBezTo>
                        <a:pt x="68" y="40"/>
                        <a:pt x="70" y="39"/>
                        <a:pt x="72" y="38"/>
                      </a:cubicBezTo>
                      <a:cubicBezTo>
                        <a:pt x="73" y="38"/>
                        <a:pt x="74" y="38"/>
                        <a:pt x="74" y="38"/>
                      </a:cubicBezTo>
                      <a:cubicBezTo>
                        <a:pt x="75" y="37"/>
                        <a:pt x="76" y="35"/>
                        <a:pt x="76" y="37"/>
                      </a:cubicBezTo>
                      <a:cubicBezTo>
                        <a:pt x="76" y="38"/>
                        <a:pt x="76" y="40"/>
                        <a:pt x="77" y="40"/>
                      </a:cubicBezTo>
                      <a:cubicBezTo>
                        <a:pt x="79" y="40"/>
                        <a:pt x="80" y="38"/>
                        <a:pt x="81" y="38"/>
                      </a:cubicBezTo>
                      <a:cubicBezTo>
                        <a:pt x="81" y="38"/>
                        <a:pt x="85" y="37"/>
                        <a:pt x="85" y="37"/>
                      </a:cubicBezTo>
                      <a:cubicBezTo>
                        <a:pt x="86" y="37"/>
                        <a:pt x="90" y="36"/>
                        <a:pt x="90" y="35"/>
                      </a:cubicBezTo>
                      <a:cubicBezTo>
                        <a:pt x="89" y="34"/>
                        <a:pt x="89" y="32"/>
                        <a:pt x="88" y="32"/>
                      </a:cubicBezTo>
                      <a:cubicBezTo>
                        <a:pt x="88" y="31"/>
                        <a:pt x="87" y="32"/>
                        <a:pt x="86" y="33"/>
                      </a:cubicBezTo>
                      <a:cubicBezTo>
                        <a:pt x="86" y="34"/>
                        <a:pt x="85" y="34"/>
                        <a:pt x="84" y="33"/>
                      </a:cubicBezTo>
                      <a:cubicBezTo>
                        <a:pt x="84" y="32"/>
                        <a:pt x="85" y="30"/>
                        <a:pt x="83" y="31"/>
                      </a:cubicBezTo>
                      <a:cubicBezTo>
                        <a:pt x="82" y="32"/>
                        <a:pt x="82" y="32"/>
                        <a:pt x="81" y="32"/>
                      </a:cubicBezTo>
                      <a:cubicBezTo>
                        <a:pt x="81" y="32"/>
                        <a:pt x="80" y="30"/>
                        <a:pt x="80" y="30"/>
                      </a:cubicBezTo>
                      <a:cubicBezTo>
                        <a:pt x="80" y="30"/>
                        <a:pt x="82" y="29"/>
                        <a:pt x="81" y="28"/>
                      </a:cubicBezTo>
                      <a:cubicBezTo>
                        <a:pt x="80" y="26"/>
                        <a:pt x="78" y="27"/>
                        <a:pt x="77" y="28"/>
                      </a:cubicBezTo>
                      <a:cubicBezTo>
                        <a:pt x="75" y="29"/>
                        <a:pt x="75" y="29"/>
                        <a:pt x="73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71" y="28"/>
                        <a:pt x="72" y="26"/>
                      </a:cubicBezTo>
                      <a:cubicBezTo>
                        <a:pt x="73" y="25"/>
                        <a:pt x="77" y="25"/>
                        <a:pt x="78" y="24"/>
                      </a:cubicBezTo>
                      <a:cubicBezTo>
                        <a:pt x="79" y="23"/>
                        <a:pt x="81" y="25"/>
                        <a:pt x="81" y="25"/>
                      </a:cubicBezTo>
                      <a:cubicBezTo>
                        <a:pt x="81" y="25"/>
                        <a:pt x="83" y="23"/>
                        <a:pt x="83" y="24"/>
                      </a:cubicBezTo>
                      <a:cubicBezTo>
                        <a:pt x="83" y="25"/>
                        <a:pt x="82" y="27"/>
                        <a:pt x="83" y="27"/>
                      </a:cubicBezTo>
                      <a:cubicBezTo>
                        <a:pt x="84" y="27"/>
                        <a:pt x="87" y="26"/>
                        <a:pt x="86" y="25"/>
                      </a:cubicBezTo>
                      <a:cubicBezTo>
                        <a:pt x="85" y="25"/>
                        <a:pt x="87" y="24"/>
                        <a:pt x="88" y="23"/>
                      </a:cubicBezTo>
                      <a:cubicBezTo>
                        <a:pt x="89" y="22"/>
                        <a:pt x="91" y="23"/>
                        <a:pt x="92" y="23"/>
                      </a:cubicBezTo>
                      <a:cubicBezTo>
                        <a:pt x="92" y="23"/>
                        <a:pt x="93" y="21"/>
                        <a:pt x="94" y="21"/>
                      </a:cubicBezTo>
                      <a:cubicBezTo>
                        <a:pt x="95" y="21"/>
                        <a:pt x="96" y="22"/>
                        <a:pt x="94" y="24"/>
                      </a:cubicBezTo>
                      <a:cubicBezTo>
                        <a:pt x="92" y="25"/>
                        <a:pt x="92" y="28"/>
                        <a:pt x="91" y="28"/>
                      </a:cubicBezTo>
                      <a:cubicBezTo>
                        <a:pt x="90" y="29"/>
                        <a:pt x="91" y="30"/>
                        <a:pt x="92" y="30"/>
                      </a:cubicBezTo>
                      <a:cubicBezTo>
                        <a:pt x="93" y="30"/>
                        <a:pt x="95" y="30"/>
                        <a:pt x="96" y="30"/>
                      </a:cubicBezTo>
                      <a:cubicBezTo>
                        <a:pt x="97" y="29"/>
                        <a:pt x="98" y="30"/>
                        <a:pt x="98" y="30"/>
                      </a:cubicBezTo>
                      <a:cubicBezTo>
                        <a:pt x="98" y="31"/>
                        <a:pt x="99" y="30"/>
                        <a:pt x="99" y="30"/>
                      </a:cubicBezTo>
                      <a:cubicBezTo>
                        <a:pt x="99" y="30"/>
                        <a:pt x="102" y="29"/>
                        <a:pt x="102" y="30"/>
                      </a:cubicBezTo>
                      <a:cubicBezTo>
                        <a:pt x="103" y="31"/>
                        <a:pt x="103" y="29"/>
                        <a:pt x="103" y="29"/>
                      </a:cubicBezTo>
                      <a:cubicBezTo>
                        <a:pt x="102" y="28"/>
                        <a:pt x="102" y="27"/>
                        <a:pt x="101" y="26"/>
                      </a:cubicBezTo>
                      <a:cubicBezTo>
                        <a:pt x="101" y="24"/>
                        <a:pt x="100" y="24"/>
                        <a:pt x="99" y="25"/>
                      </a:cubicBezTo>
                      <a:cubicBezTo>
                        <a:pt x="98" y="25"/>
                        <a:pt x="97" y="24"/>
                        <a:pt x="96" y="24"/>
                      </a:cubicBezTo>
                      <a:cubicBezTo>
                        <a:pt x="96" y="23"/>
                        <a:pt x="95" y="24"/>
                        <a:pt x="96" y="23"/>
                      </a:cubicBezTo>
                      <a:cubicBezTo>
                        <a:pt x="96" y="22"/>
                        <a:pt x="97" y="21"/>
                        <a:pt x="97" y="20"/>
                      </a:cubicBezTo>
                      <a:cubicBezTo>
                        <a:pt x="98" y="19"/>
                        <a:pt x="100" y="17"/>
                        <a:pt x="98" y="17"/>
                      </a:cubicBezTo>
                      <a:cubicBezTo>
                        <a:pt x="96" y="16"/>
                        <a:pt x="95" y="16"/>
                        <a:pt x="95" y="15"/>
                      </a:cubicBezTo>
                      <a:cubicBezTo>
                        <a:pt x="95" y="14"/>
                        <a:pt x="92" y="12"/>
                        <a:pt x="92" y="12"/>
                      </a:cubicBezTo>
                      <a:cubicBezTo>
                        <a:pt x="91" y="12"/>
                        <a:pt x="88" y="13"/>
                        <a:pt x="88" y="12"/>
                      </a:cubicBezTo>
                      <a:cubicBezTo>
                        <a:pt x="88" y="11"/>
                        <a:pt x="87" y="8"/>
                        <a:pt x="86" y="8"/>
                      </a:cubicBezTo>
                      <a:cubicBezTo>
                        <a:pt x="86" y="7"/>
                        <a:pt x="83" y="3"/>
                        <a:pt x="82" y="3"/>
                      </a:cubicBezTo>
                      <a:cubicBezTo>
                        <a:pt x="82" y="3"/>
                        <a:pt x="81" y="3"/>
                        <a:pt x="80" y="5"/>
                      </a:cubicBezTo>
                      <a:cubicBezTo>
                        <a:pt x="78" y="7"/>
                        <a:pt x="77" y="7"/>
                        <a:pt x="76" y="7"/>
                      </a:cubicBezTo>
                      <a:cubicBezTo>
                        <a:pt x="75" y="7"/>
                        <a:pt x="73" y="7"/>
                        <a:pt x="73" y="6"/>
                      </a:cubicBezTo>
                      <a:cubicBezTo>
                        <a:pt x="72" y="5"/>
                        <a:pt x="75" y="4"/>
                        <a:pt x="74" y="3"/>
                      </a:cubicBezTo>
                      <a:cubicBezTo>
                        <a:pt x="74" y="2"/>
                        <a:pt x="72" y="2"/>
                        <a:pt x="70" y="2"/>
                      </a:cubicBezTo>
                      <a:cubicBezTo>
                        <a:pt x="69" y="2"/>
                        <a:pt x="68" y="0"/>
                        <a:pt x="65" y="0"/>
                      </a:cubicBezTo>
                      <a:cubicBezTo>
                        <a:pt x="63" y="0"/>
                        <a:pt x="60" y="1"/>
                        <a:pt x="60" y="1"/>
                      </a:cubicBezTo>
                      <a:cubicBezTo>
                        <a:pt x="59" y="1"/>
                        <a:pt x="59" y="2"/>
                        <a:pt x="58" y="4"/>
                      </a:cubicBezTo>
                      <a:cubicBezTo>
                        <a:pt x="58" y="6"/>
                        <a:pt x="59" y="6"/>
                        <a:pt x="58" y="7"/>
                      </a:cubicBezTo>
                      <a:cubicBezTo>
                        <a:pt x="56" y="7"/>
                        <a:pt x="56" y="7"/>
                        <a:pt x="57" y="8"/>
                      </a:cubicBezTo>
                      <a:cubicBezTo>
                        <a:pt x="58" y="9"/>
                        <a:pt x="60" y="11"/>
                        <a:pt x="60" y="11"/>
                      </a:cubicBezTo>
                      <a:cubicBezTo>
                        <a:pt x="60" y="11"/>
                        <a:pt x="59" y="13"/>
                        <a:pt x="58" y="14"/>
                      </a:cubicBezTo>
                      <a:cubicBezTo>
                        <a:pt x="57" y="15"/>
                        <a:pt x="56" y="16"/>
                        <a:pt x="56" y="15"/>
                      </a:cubicBezTo>
                      <a:cubicBezTo>
                        <a:pt x="55" y="14"/>
                        <a:pt x="53" y="14"/>
                        <a:pt x="54" y="15"/>
                      </a:cubicBezTo>
                      <a:cubicBezTo>
                        <a:pt x="54" y="16"/>
                        <a:pt x="55" y="16"/>
                        <a:pt x="55" y="17"/>
                      </a:cubicBezTo>
                      <a:cubicBezTo>
                        <a:pt x="55" y="19"/>
                        <a:pt x="56" y="21"/>
                        <a:pt x="55" y="22"/>
                      </a:cubicBezTo>
                      <a:cubicBezTo>
                        <a:pt x="54" y="23"/>
                        <a:pt x="53" y="22"/>
                        <a:pt x="52" y="23"/>
                      </a:cubicBezTo>
                      <a:cubicBezTo>
                        <a:pt x="51" y="23"/>
                        <a:pt x="51" y="21"/>
                        <a:pt x="51" y="21"/>
                      </a:cubicBezTo>
                      <a:cubicBezTo>
                        <a:pt x="52" y="21"/>
                        <a:pt x="51" y="18"/>
                        <a:pt x="51" y="18"/>
                      </a:cubicBezTo>
                      <a:cubicBezTo>
                        <a:pt x="51" y="18"/>
                        <a:pt x="49" y="21"/>
                        <a:pt x="50" y="19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9" y="15"/>
                        <a:pt x="48" y="14"/>
                        <a:pt x="47" y="14"/>
                      </a:cubicBezTo>
                      <a:cubicBezTo>
                        <a:pt x="46" y="15"/>
                        <a:pt x="44" y="15"/>
                        <a:pt x="42" y="15"/>
                      </a:cubicBezTo>
                      <a:cubicBezTo>
                        <a:pt x="39" y="14"/>
                        <a:pt x="39" y="14"/>
                        <a:pt x="37" y="13"/>
                      </a:cubicBezTo>
                      <a:cubicBezTo>
                        <a:pt x="35" y="12"/>
                        <a:pt x="34" y="13"/>
                        <a:pt x="33" y="13"/>
                      </a:cubicBezTo>
                      <a:cubicBezTo>
                        <a:pt x="32" y="14"/>
                        <a:pt x="32" y="12"/>
                        <a:pt x="32" y="12"/>
                      </a:cubicBezTo>
                      <a:cubicBezTo>
                        <a:pt x="17" y="30"/>
                        <a:pt x="6" y="53"/>
                        <a:pt x="0" y="77"/>
                      </a:cubicBezTo>
                      <a:cubicBezTo>
                        <a:pt x="1" y="78"/>
                        <a:pt x="2" y="80"/>
                        <a:pt x="2" y="80"/>
                      </a:cubicBezTo>
                      <a:cubicBezTo>
                        <a:pt x="3" y="82"/>
                        <a:pt x="5" y="87"/>
                        <a:pt x="6" y="87"/>
                      </a:cubicBezTo>
                      <a:cubicBezTo>
                        <a:pt x="6" y="87"/>
                        <a:pt x="8" y="90"/>
                        <a:pt x="8" y="90"/>
                      </a:cubicBezTo>
                      <a:cubicBezTo>
                        <a:pt x="8" y="90"/>
                        <a:pt x="9" y="92"/>
                        <a:pt x="8" y="93"/>
                      </a:cubicBezTo>
                      <a:cubicBezTo>
                        <a:pt x="8" y="94"/>
                        <a:pt x="9" y="96"/>
                        <a:pt x="10" y="97"/>
                      </a:cubicBezTo>
                      <a:cubicBezTo>
                        <a:pt x="10" y="98"/>
                        <a:pt x="14" y="98"/>
                        <a:pt x="14" y="101"/>
                      </a:cubicBezTo>
                      <a:cubicBezTo>
                        <a:pt x="14" y="101"/>
                        <a:pt x="15" y="105"/>
                        <a:pt x="16" y="105"/>
                      </a:cubicBezTo>
                      <a:cubicBezTo>
                        <a:pt x="18" y="105"/>
                        <a:pt x="20" y="104"/>
                        <a:pt x="20" y="105"/>
                      </a:cubicBezTo>
                      <a:cubicBezTo>
                        <a:pt x="20" y="105"/>
                        <a:pt x="22" y="108"/>
                        <a:pt x="22" y="106"/>
                      </a:cubicBezTo>
                      <a:cubicBezTo>
                        <a:pt x="23" y="105"/>
                        <a:pt x="23" y="104"/>
                        <a:pt x="24" y="104"/>
                      </a:cubicBezTo>
                      <a:cubicBezTo>
                        <a:pt x="26" y="104"/>
                        <a:pt x="26" y="106"/>
                        <a:pt x="27" y="107"/>
                      </a:cubicBezTo>
                      <a:cubicBezTo>
                        <a:pt x="28" y="108"/>
                        <a:pt x="30" y="110"/>
                        <a:pt x="31" y="110"/>
                      </a:cubicBezTo>
                      <a:cubicBezTo>
                        <a:pt x="31" y="110"/>
                        <a:pt x="33" y="112"/>
                        <a:pt x="33" y="111"/>
                      </a:cubicBezTo>
                      <a:cubicBezTo>
                        <a:pt x="34" y="111"/>
                        <a:pt x="35" y="112"/>
                        <a:pt x="36" y="112"/>
                      </a:cubicBezTo>
                      <a:cubicBezTo>
                        <a:pt x="36" y="112"/>
                        <a:pt x="38" y="114"/>
                        <a:pt x="38" y="116"/>
                      </a:cubicBezTo>
                      <a:cubicBezTo>
                        <a:pt x="37" y="119"/>
                        <a:pt x="40" y="119"/>
                        <a:pt x="40" y="120"/>
                      </a:cubicBezTo>
                      <a:cubicBezTo>
                        <a:pt x="41" y="120"/>
                        <a:pt x="43" y="122"/>
                        <a:pt x="43" y="123"/>
                      </a:cubicBezTo>
                      <a:cubicBezTo>
                        <a:pt x="44" y="124"/>
                        <a:pt x="46" y="124"/>
                        <a:pt x="46" y="125"/>
                      </a:cubicBezTo>
                      <a:cubicBezTo>
                        <a:pt x="47" y="125"/>
                        <a:pt x="47" y="126"/>
                        <a:pt x="48" y="125"/>
                      </a:cubicBezTo>
                      <a:cubicBezTo>
                        <a:pt x="50" y="125"/>
                        <a:pt x="49" y="123"/>
                        <a:pt x="49" y="123"/>
                      </a:cubicBezTo>
                      <a:cubicBezTo>
                        <a:pt x="49" y="123"/>
                        <a:pt x="51" y="122"/>
                        <a:pt x="52" y="123"/>
                      </a:cubicBezTo>
                      <a:cubicBezTo>
                        <a:pt x="52" y="124"/>
                        <a:pt x="53" y="127"/>
                        <a:pt x="53" y="127"/>
                      </a:cubicBezTo>
                      <a:cubicBezTo>
                        <a:pt x="54" y="127"/>
                        <a:pt x="55" y="130"/>
                        <a:pt x="54" y="133"/>
                      </a:cubicBezTo>
                      <a:cubicBezTo>
                        <a:pt x="54" y="135"/>
                        <a:pt x="54" y="137"/>
                        <a:pt x="53" y="137"/>
                      </a:cubicBezTo>
                      <a:cubicBezTo>
                        <a:pt x="53" y="137"/>
                        <a:pt x="51" y="139"/>
                        <a:pt x="50" y="139"/>
                      </a:cubicBezTo>
                      <a:cubicBezTo>
                        <a:pt x="49" y="140"/>
                        <a:pt x="48" y="143"/>
                        <a:pt x="48" y="144"/>
                      </a:cubicBezTo>
                      <a:cubicBezTo>
                        <a:pt x="48" y="145"/>
                        <a:pt x="49" y="148"/>
                        <a:pt x="49" y="150"/>
                      </a:cubicBezTo>
                      <a:cubicBezTo>
                        <a:pt x="49" y="151"/>
                        <a:pt x="48" y="152"/>
                        <a:pt x="48" y="154"/>
                      </a:cubicBezTo>
                      <a:cubicBezTo>
                        <a:pt x="49" y="157"/>
                        <a:pt x="52" y="157"/>
                        <a:pt x="52" y="159"/>
                      </a:cubicBezTo>
                      <a:cubicBezTo>
                        <a:pt x="52" y="161"/>
                        <a:pt x="55" y="166"/>
                        <a:pt x="55" y="167"/>
                      </a:cubicBezTo>
                      <a:cubicBezTo>
                        <a:pt x="56" y="169"/>
                        <a:pt x="58" y="172"/>
                        <a:pt x="58" y="174"/>
                      </a:cubicBezTo>
                      <a:cubicBezTo>
                        <a:pt x="58" y="177"/>
                        <a:pt x="63" y="179"/>
                        <a:pt x="64" y="179"/>
                      </a:cubicBezTo>
                      <a:cubicBezTo>
                        <a:pt x="64" y="179"/>
                        <a:pt x="66" y="181"/>
                        <a:pt x="67" y="181"/>
                      </a:cubicBezTo>
                      <a:cubicBezTo>
                        <a:pt x="68" y="182"/>
                        <a:pt x="69" y="183"/>
                        <a:pt x="70" y="185"/>
                      </a:cubicBezTo>
                      <a:cubicBezTo>
                        <a:pt x="71" y="186"/>
                        <a:pt x="71" y="188"/>
                        <a:pt x="71" y="189"/>
                      </a:cubicBezTo>
                      <a:cubicBezTo>
                        <a:pt x="71" y="189"/>
                        <a:pt x="71" y="195"/>
                        <a:pt x="71" y="198"/>
                      </a:cubicBezTo>
                      <a:cubicBezTo>
                        <a:pt x="71" y="201"/>
                        <a:pt x="73" y="204"/>
                        <a:pt x="72" y="205"/>
                      </a:cubicBezTo>
                      <a:cubicBezTo>
                        <a:pt x="71" y="205"/>
                        <a:pt x="69" y="206"/>
                        <a:pt x="70" y="207"/>
                      </a:cubicBezTo>
                      <a:cubicBezTo>
                        <a:pt x="71" y="208"/>
                        <a:pt x="70" y="208"/>
                        <a:pt x="70" y="209"/>
                      </a:cubicBezTo>
                      <a:cubicBezTo>
                        <a:pt x="70" y="209"/>
                        <a:pt x="71" y="212"/>
                        <a:pt x="71" y="213"/>
                      </a:cubicBezTo>
                      <a:cubicBezTo>
                        <a:pt x="70" y="214"/>
                        <a:pt x="70" y="216"/>
                        <a:pt x="70" y="217"/>
                      </a:cubicBezTo>
                      <a:cubicBezTo>
                        <a:pt x="69" y="217"/>
                        <a:pt x="68" y="218"/>
                        <a:pt x="69" y="220"/>
                      </a:cubicBezTo>
                      <a:cubicBezTo>
                        <a:pt x="69" y="221"/>
                        <a:pt x="68" y="221"/>
                        <a:pt x="68" y="222"/>
                      </a:cubicBezTo>
                      <a:cubicBezTo>
                        <a:pt x="68" y="223"/>
                        <a:pt x="70" y="223"/>
                        <a:pt x="70" y="224"/>
                      </a:cubicBezTo>
                      <a:cubicBezTo>
                        <a:pt x="69" y="226"/>
                        <a:pt x="69" y="226"/>
                        <a:pt x="69" y="227"/>
                      </a:cubicBezTo>
                      <a:cubicBezTo>
                        <a:pt x="69" y="229"/>
                        <a:pt x="70" y="230"/>
                        <a:pt x="70" y="231"/>
                      </a:cubicBezTo>
                      <a:cubicBezTo>
                        <a:pt x="70" y="231"/>
                        <a:pt x="70" y="232"/>
                        <a:pt x="69" y="233"/>
                      </a:cubicBezTo>
                      <a:cubicBezTo>
                        <a:pt x="68" y="234"/>
                        <a:pt x="68" y="235"/>
                        <a:pt x="68" y="236"/>
                      </a:cubicBezTo>
                      <a:cubicBezTo>
                        <a:pt x="68" y="236"/>
                        <a:pt x="69" y="237"/>
                        <a:pt x="69" y="238"/>
                      </a:cubicBezTo>
                      <a:cubicBezTo>
                        <a:pt x="69" y="238"/>
                        <a:pt x="68" y="239"/>
                        <a:pt x="69" y="240"/>
                      </a:cubicBezTo>
                      <a:cubicBezTo>
                        <a:pt x="69" y="241"/>
                        <a:pt x="70" y="241"/>
                        <a:pt x="71" y="241"/>
                      </a:cubicBezTo>
                      <a:cubicBezTo>
                        <a:pt x="71" y="242"/>
                        <a:pt x="69" y="242"/>
                        <a:pt x="70" y="243"/>
                      </a:cubicBezTo>
                      <a:cubicBezTo>
                        <a:pt x="71" y="244"/>
                        <a:pt x="72" y="243"/>
                        <a:pt x="72" y="245"/>
                      </a:cubicBezTo>
                      <a:cubicBezTo>
                        <a:pt x="72" y="245"/>
                        <a:pt x="73" y="246"/>
                        <a:pt x="73" y="246"/>
                      </a:cubicBezTo>
                      <a:cubicBezTo>
                        <a:pt x="73" y="246"/>
                        <a:pt x="74" y="246"/>
                        <a:pt x="74" y="246"/>
                      </a:cubicBezTo>
                      <a:cubicBezTo>
                        <a:pt x="74" y="247"/>
                        <a:pt x="75" y="247"/>
                        <a:pt x="75" y="247"/>
                      </a:cubicBezTo>
                      <a:cubicBezTo>
                        <a:pt x="75" y="247"/>
                        <a:pt x="77" y="248"/>
                        <a:pt x="77" y="248"/>
                      </a:cubicBezTo>
                      <a:close/>
                      <a:moveTo>
                        <a:pt x="55" y="38"/>
                      </a:moveTo>
                      <a:cubicBezTo>
                        <a:pt x="55" y="38"/>
                        <a:pt x="58" y="37"/>
                        <a:pt x="59" y="38"/>
                      </a:cubicBezTo>
                      <a:cubicBezTo>
                        <a:pt x="60" y="39"/>
                        <a:pt x="58" y="39"/>
                        <a:pt x="57" y="40"/>
                      </a:cubicBezTo>
                      <a:cubicBezTo>
                        <a:pt x="55" y="41"/>
                        <a:pt x="55" y="41"/>
                        <a:pt x="54" y="42"/>
                      </a:cubicBezTo>
                      <a:cubicBezTo>
                        <a:pt x="53" y="43"/>
                        <a:pt x="51" y="43"/>
                        <a:pt x="50" y="44"/>
                      </a:cubicBezTo>
                      <a:cubicBezTo>
                        <a:pt x="49" y="45"/>
                        <a:pt x="48" y="46"/>
                        <a:pt x="47" y="45"/>
                      </a:cubicBezTo>
                      <a:cubicBezTo>
                        <a:pt x="47" y="44"/>
                        <a:pt x="48" y="45"/>
                        <a:pt x="48" y="44"/>
                      </a:cubicBezTo>
                      <a:cubicBezTo>
                        <a:pt x="48" y="44"/>
                        <a:pt x="51" y="42"/>
                        <a:pt x="51" y="42"/>
                      </a:cubicBezTo>
                      <a:cubicBezTo>
                        <a:pt x="51" y="42"/>
                        <a:pt x="54" y="37"/>
                        <a:pt x="55" y="38"/>
                      </a:cubicBezTo>
                      <a:close/>
                      <a:moveTo>
                        <a:pt x="50" y="34"/>
                      </a:moveTo>
                      <a:cubicBezTo>
                        <a:pt x="51" y="34"/>
                        <a:pt x="53" y="37"/>
                        <a:pt x="52" y="37"/>
                      </a:cubicBezTo>
                      <a:cubicBezTo>
                        <a:pt x="51" y="38"/>
                        <a:pt x="50" y="37"/>
                        <a:pt x="50" y="35"/>
                      </a:cubicBezTo>
                      <a:cubicBezTo>
                        <a:pt x="50" y="34"/>
                        <a:pt x="49" y="38"/>
                        <a:pt x="49" y="39"/>
                      </a:cubicBezTo>
                      <a:cubicBezTo>
                        <a:pt x="50" y="40"/>
                        <a:pt x="48" y="42"/>
                        <a:pt x="48" y="42"/>
                      </a:cubicBezTo>
                      <a:cubicBezTo>
                        <a:pt x="47" y="42"/>
                        <a:pt x="47" y="40"/>
                        <a:pt x="47" y="38"/>
                      </a:cubicBezTo>
                      <a:cubicBezTo>
                        <a:pt x="47" y="37"/>
                        <a:pt x="46" y="35"/>
                        <a:pt x="45" y="35"/>
                      </a:cubicBezTo>
                      <a:cubicBezTo>
                        <a:pt x="43" y="36"/>
                        <a:pt x="42" y="38"/>
                        <a:pt x="41" y="38"/>
                      </a:cubicBezTo>
                      <a:cubicBezTo>
                        <a:pt x="41" y="39"/>
                        <a:pt x="41" y="42"/>
                        <a:pt x="41" y="43"/>
                      </a:cubicBezTo>
                      <a:cubicBezTo>
                        <a:pt x="41" y="43"/>
                        <a:pt x="41" y="46"/>
                        <a:pt x="39" y="46"/>
                      </a:cubicBezTo>
                      <a:cubicBezTo>
                        <a:pt x="38" y="46"/>
                        <a:pt x="38" y="43"/>
                        <a:pt x="39" y="42"/>
                      </a:cubicBezTo>
                      <a:cubicBezTo>
                        <a:pt x="39" y="40"/>
                        <a:pt x="38" y="38"/>
                        <a:pt x="39" y="36"/>
                      </a:cubicBezTo>
                      <a:cubicBezTo>
                        <a:pt x="40" y="35"/>
                        <a:pt x="42" y="34"/>
                        <a:pt x="43" y="34"/>
                      </a:cubicBezTo>
                      <a:cubicBezTo>
                        <a:pt x="44" y="33"/>
                        <a:pt x="46" y="34"/>
                        <a:pt x="47" y="34"/>
                      </a:cubicBezTo>
                      <a:cubicBezTo>
                        <a:pt x="47" y="34"/>
                        <a:pt x="49" y="34"/>
                        <a:pt x="50" y="34"/>
                      </a:cubicBezTo>
                      <a:close/>
                      <a:moveTo>
                        <a:pt x="36" y="30"/>
                      </a:moveTo>
                      <a:cubicBezTo>
                        <a:pt x="38" y="29"/>
                        <a:pt x="40" y="26"/>
                        <a:pt x="41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5" y="30"/>
                        <a:pt x="44" y="32"/>
                        <a:pt x="43" y="32"/>
                      </a:cubicBezTo>
                      <a:cubicBezTo>
                        <a:pt x="43" y="32"/>
                        <a:pt x="41" y="32"/>
                        <a:pt x="40" y="32"/>
                      </a:cubicBezTo>
                      <a:cubicBezTo>
                        <a:pt x="39" y="32"/>
                        <a:pt x="39" y="31"/>
                        <a:pt x="38" y="31"/>
                      </a:cubicBezTo>
                      <a:cubicBezTo>
                        <a:pt x="38" y="31"/>
                        <a:pt x="36" y="32"/>
                        <a:pt x="36" y="33"/>
                      </a:cubicBezTo>
                      <a:cubicBezTo>
                        <a:pt x="35" y="33"/>
                        <a:pt x="33" y="33"/>
                        <a:pt x="33" y="32"/>
                      </a:cubicBezTo>
                      <a:cubicBezTo>
                        <a:pt x="33" y="31"/>
                        <a:pt x="34" y="31"/>
                        <a:pt x="36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sľidê">
                  <a:extLst>
                    <a:ext uri="{FF2B5EF4-FFF2-40B4-BE49-F238E27FC236}">
                      <a16:creationId xmlns:a16="http://schemas.microsoft.com/office/drawing/2014/main" xmlns="" id="{3EEF7512-086C-4BDD-9D44-122BB4340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7990" y="4030001"/>
                  <a:ext cx="101420" cy="38169"/>
                </a:xfrm>
                <a:custGeom>
                  <a:avLst/>
                  <a:gdLst>
                    <a:gd name="T0" fmla="*/ 2 w 13"/>
                    <a:gd name="T1" fmla="*/ 4 h 5"/>
                    <a:gd name="T2" fmla="*/ 2 w 13"/>
                    <a:gd name="T3" fmla="*/ 5 h 5"/>
                    <a:gd name="T4" fmla="*/ 5 w 13"/>
                    <a:gd name="T5" fmla="*/ 4 h 5"/>
                    <a:gd name="T6" fmla="*/ 8 w 13"/>
                    <a:gd name="T7" fmla="*/ 3 h 5"/>
                    <a:gd name="T8" fmla="*/ 10 w 13"/>
                    <a:gd name="T9" fmla="*/ 5 h 5"/>
                    <a:gd name="T10" fmla="*/ 11 w 13"/>
                    <a:gd name="T11" fmla="*/ 3 h 5"/>
                    <a:gd name="T12" fmla="*/ 7 w 13"/>
                    <a:gd name="T13" fmla="*/ 1 h 5"/>
                    <a:gd name="T14" fmla="*/ 5 w 13"/>
                    <a:gd name="T15" fmla="*/ 0 h 5"/>
                    <a:gd name="T16" fmla="*/ 4 w 13"/>
                    <a:gd name="T17" fmla="*/ 1 h 5"/>
                    <a:gd name="T18" fmla="*/ 2 w 13"/>
                    <a:gd name="T19" fmla="*/ 3 h 5"/>
                    <a:gd name="T20" fmla="*/ 2 w 13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5">
                      <a:moveTo>
                        <a:pt x="2" y="4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3" y="5"/>
                        <a:pt x="5" y="4"/>
                        <a:pt x="5" y="4"/>
                      </a:cubicBezTo>
                      <a:cubicBezTo>
                        <a:pt x="5" y="4"/>
                        <a:pt x="8" y="2"/>
                        <a:pt x="8" y="3"/>
                      </a:cubicBezTo>
                      <a:cubicBezTo>
                        <a:pt x="9" y="4"/>
                        <a:pt x="8" y="5"/>
                        <a:pt x="10" y="5"/>
                      </a:cubicBezTo>
                      <a:cubicBezTo>
                        <a:pt x="11" y="5"/>
                        <a:pt x="13" y="4"/>
                        <a:pt x="11" y="3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ŝļídê">
                  <a:extLst>
                    <a:ext uri="{FF2B5EF4-FFF2-40B4-BE49-F238E27FC236}">
                      <a16:creationId xmlns:a16="http://schemas.microsoft.com/office/drawing/2014/main" xmlns="" id="{CF4B7C4D-B3D6-493C-901D-F887A0D37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7250" y="4068170"/>
                  <a:ext cx="22901" cy="1635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ṩliďe">
                  <a:extLst>
                    <a:ext uri="{FF2B5EF4-FFF2-40B4-BE49-F238E27FC236}">
                      <a16:creationId xmlns:a16="http://schemas.microsoft.com/office/drawing/2014/main" xmlns="" id="{F42E6D7E-12AB-423B-9E93-AEEDA53E3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075804"/>
                  <a:ext cx="31626" cy="23992"/>
                </a:xfrm>
                <a:custGeom>
                  <a:avLst/>
                  <a:gdLst>
                    <a:gd name="T0" fmla="*/ 2 w 4"/>
                    <a:gd name="T1" fmla="*/ 1 h 3"/>
                    <a:gd name="T2" fmla="*/ 3 w 4"/>
                    <a:gd name="T3" fmla="*/ 2 h 3"/>
                    <a:gd name="T4" fmla="*/ 2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0" y="1"/>
                        <a:pt x="2" y="3"/>
                        <a:pt x="3" y="2"/>
                      </a:cubicBezTo>
                      <a:cubicBezTo>
                        <a:pt x="4" y="1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ṧḷîḋe">
                  <a:extLst>
                    <a:ext uri="{FF2B5EF4-FFF2-40B4-BE49-F238E27FC236}">
                      <a16:creationId xmlns:a16="http://schemas.microsoft.com/office/drawing/2014/main" xmlns="" id="{BCFD1EDA-0BD5-4FCC-BC08-4F6DEAD83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47687" y="3990742"/>
                  <a:ext cx="147223" cy="54527"/>
                </a:xfrm>
                <a:custGeom>
                  <a:avLst/>
                  <a:gdLst>
                    <a:gd name="T0" fmla="*/ 7 w 19"/>
                    <a:gd name="T1" fmla="*/ 5 h 7"/>
                    <a:gd name="T2" fmla="*/ 10 w 19"/>
                    <a:gd name="T3" fmla="*/ 7 h 7"/>
                    <a:gd name="T4" fmla="*/ 14 w 19"/>
                    <a:gd name="T5" fmla="*/ 5 h 7"/>
                    <a:gd name="T6" fmla="*/ 17 w 19"/>
                    <a:gd name="T7" fmla="*/ 4 h 7"/>
                    <a:gd name="T8" fmla="*/ 18 w 19"/>
                    <a:gd name="T9" fmla="*/ 2 h 7"/>
                    <a:gd name="T10" fmla="*/ 14 w 19"/>
                    <a:gd name="T11" fmla="*/ 0 h 7"/>
                    <a:gd name="T12" fmla="*/ 10 w 19"/>
                    <a:gd name="T13" fmla="*/ 1 h 7"/>
                    <a:gd name="T14" fmla="*/ 6 w 19"/>
                    <a:gd name="T15" fmla="*/ 1 h 7"/>
                    <a:gd name="T16" fmla="*/ 1 w 19"/>
                    <a:gd name="T17" fmla="*/ 0 h 7"/>
                    <a:gd name="T18" fmla="*/ 1 w 19"/>
                    <a:gd name="T19" fmla="*/ 2 h 7"/>
                    <a:gd name="T20" fmla="*/ 3 w 19"/>
                    <a:gd name="T21" fmla="*/ 5 h 7"/>
                    <a:gd name="T22" fmla="*/ 7 w 19"/>
                    <a:gd name="T2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7">
                      <a:moveTo>
                        <a:pt x="7" y="5"/>
                      </a:moveTo>
                      <a:cubicBezTo>
                        <a:pt x="7" y="6"/>
                        <a:pt x="8" y="7"/>
                        <a:pt x="10" y="7"/>
                      </a:cubicBezTo>
                      <a:cubicBezTo>
                        <a:pt x="12" y="6"/>
                        <a:pt x="13" y="6"/>
                        <a:pt x="14" y="5"/>
                      </a:cubicBezTo>
                      <a:cubicBezTo>
                        <a:pt x="14" y="4"/>
                        <a:pt x="17" y="4"/>
                        <a:pt x="17" y="4"/>
                      </a:cubicBezTo>
                      <a:cubicBezTo>
                        <a:pt x="17" y="4"/>
                        <a:pt x="19" y="3"/>
                        <a:pt x="18" y="2"/>
                      </a:cubicBezTo>
                      <a:cubicBezTo>
                        <a:pt x="17" y="1"/>
                        <a:pt x="15" y="1"/>
                        <a:pt x="14" y="0"/>
                      </a:cubicBezTo>
                      <a:cubicBezTo>
                        <a:pt x="13" y="0"/>
                        <a:pt x="13" y="1"/>
                        <a:pt x="10" y="1"/>
                      </a:cubicBezTo>
                      <a:cubicBezTo>
                        <a:pt x="8" y="1"/>
                        <a:pt x="7" y="2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şḷïḓê">
                  <a:extLst>
                    <a:ext uri="{FF2B5EF4-FFF2-40B4-BE49-F238E27FC236}">
                      <a16:creationId xmlns:a16="http://schemas.microsoft.com/office/drawing/2014/main" xmlns="" id="{93E3B7E0-C5C6-432D-AF5F-EFE7FBAFF9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1901" y="3720288"/>
                  <a:ext cx="728482" cy="371875"/>
                </a:xfrm>
                <a:custGeom>
                  <a:avLst/>
                  <a:gdLst>
                    <a:gd name="T0" fmla="*/ 3 w 94"/>
                    <a:gd name="T1" fmla="*/ 20 h 48"/>
                    <a:gd name="T2" fmla="*/ 5 w 94"/>
                    <a:gd name="T3" fmla="*/ 20 h 48"/>
                    <a:gd name="T4" fmla="*/ 16 w 94"/>
                    <a:gd name="T5" fmla="*/ 20 h 48"/>
                    <a:gd name="T6" fmla="*/ 22 w 94"/>
                    <a:gd name="T7" fmla="*/ 28 h 48"/>
                    <a:gd name="T8" fmla="*/ 27 w 94"/>
                    <a:gd name="T9" fmla="*/ 27 h 48"/>
                    <a:gd name="T10" fmla="*/ 28 w 94"/>
                    <a:gd name="T11" fmla="*/ 31 h 48"/>
                    <a:gd name="T12" fmla="*/ 27 w 94"/>
                    <a:gd name="T13" fmla="*/ 34 h 48"/>
                    <a:gd name="T14" fmla="*/ 25 w 94"/>
                    <a:gd name="T15" fmla="*/ 34 h 48"/>
                    <a:gd name="T16" fmla="*/ 25 w 94"/>
                    <a:gd name="T17" fmla="*/ 38 h 48"/>
                    <a:gd name="T18" fmla="*/ 27 w 94"/>
                    <a:gd name="T19" fmla="*/ 40 h 48"/>
                    <a:gd name="T20" fmla="*/ 34 w 94"/>
                    <a:gd name="T21" fmla="*/ 46 h 48"/>
                    <a:gd name="T22" fmla="*/ 39 w 94"/>
                    <a:gd name="T23" fmla="*/ 48 h 48"/>
                    <a:gd name="T24" fmla="*/ 43 w 94"/>
                    <a:gd name="T25" fmla="*/ 43 h 48"/>
                    <a:gd name="T26" fmla="*/ 46 w 94"/>
                    <a:gd name="T27" fmla="*/ 40 h 48"/>
                    <a:gd name="T28" fmla="*/ 52 w 94"/>
                    <a:gd name="T29" fmla="*/ 36 h 48"/>
                    <a:gd name="T30" fmla="*/ 61 w 94"/>
                    <a:gd name="T31" fmla="*/ 32 h 48"/>
                    <a:gd name="T32" fmla="*/ 73 w 94"/>
                    <a:gd name="T33" fmla="*/ 30 h 48"/>
                    <a:gd name="T34" fmla="*/ 72 w 94"/>
                    <a:gd name="T35" fmla="*/ 28 h 48"/>
                    <a:gd name="T36" fmla="*/ 75 w 94"/>
                    <a:gd name="T37" fmla="*/ 27 h 48"/>
                    <a:gd name="T38" fmla="*/ 79 w 94"/>
                    <a:gd name="T39" fmla="*/ 27 h 48"/>
                    <a:gd name="T40" fmla="*/ 78 w 94"/>
                    <a:gd name="T41" fmla="*/ 22 h 48"/>
                    <a:gd name="T42" fmla="*/ 85 w 94"/>
                    <a:gd name="T43" fmla="*/ 18 h 48"/>
                    <a:gd name="T44" fmla="*/ 83 w 94"/>
                    <a:gd name="T45" fmla="*/ 16 h 48"/>
                    <a:gd name="T46" fmla="*/ 91 w 94"/>
                    <a:gd name="T47" fmla="*/ 9 h 48"/>
                    <a:gd name="T48" fmla="*/ 87 w 94"/>
                    <a:gd name="T49" fmla="*/ 7 h 48"/>
                    <a:gd name="T50" fmla="*/ 78 w 94"/>
                    <a:gd name="T51" fmla="*/ 5 h 48"/>
                    <a:gd name="T52" fmla="*/ 73 w 94"/>
                    <a:gd name="T53" fmla="*/ 2 h 48"/>
                    <a:gd name="T54" fmla="*/ 65 w 94"/>
                    <a:gd name="T55" fmla="*/ 3 h 48"/>
                    <a:gd name="T56" fmla="*/ 53 w 94"/>
                    <a:gd name="T57" fmla="*/ 3 h 48"/>
                    <a:gd name="T58" fmla="*/ 66 w 94"/>
                    <a:gd name="T59" fmla="*/ 2 h 48"/>
                    <a:gd name="T60" fmla="*/ 58 w 94"/>
                    <a:gd name="T61" fmla="*/ 0 h 48"/>
                    <a:gd name="T62" fmla="*/ 36 w 94"/>
                    <a:gd name="T63" fmla="*/ 5 h 48"/>
                    <a:gd name="T64" fmla="*/ 32 w 94"/>
                    <a:gd name="T65" fmla="*/ 6 h 48"/>
                    <a:gd name="T66" fmla="*/ 27 w 94"/>
                    <a:gd name="T67" fmla="*/ 7 h 48"/>
                    <a:gd name="T68" fmla="*/ 1 w 94"/>
                    <a:gd name="T69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48">
                      <a:moveTo>
                        <a:pt x="1" y="21"/>
                      </a:moveTo>
                      <a:cubicBezTo>
                        <a:pt x="1" y="21"/>
                        <a:pt x="3" y="21"/>
                        <a:pt x="3" y="20"/>
                      </a:cubicBezTo>
                      <a:cubicBezTo>
                        <a:pt x="4" y="20"/>
                        <a:pt x="5" y="18"/>
                        <a:pt x="5" y="18"/>
                      </a:cubicBezTo>
                      <a:cubicBezTo>
                        <a:pt x="5" y="18"/>
                        <a:pt x="4" y="19"/>
                        <a:pt x="5" y="20"/>
                      </a:cubicBezTo>
                      <a:cubicBezTo>
                        <a:pt x="6" y="20"/>
                        <a:pt x="9" y="19"/>
                        <a:pt x="10" y="19"/>
                      </a:cubicBezTo>
                      <a:cubicBezTo>
                        <a:pt x="11" y="19"/>
                        <a:pt x="15" y="20"/>
                        <a:pt x="16" y="20"/>
                      </a:cubicBezTo>
                      <a:cubicBezTo>
                        <a:pt x="17" y="21"/>
                        <a:pt x="20" y="21"/>
                        <a:pt x="21" y="22"/>
                      </a:cubicBezTo>
                      <a:cubicBezTo>
                        <a:pt x="22" y="23"/>
                        <a:pt x="21" y="28"/>
                        <a:pt x="22" y="28"/>
                      </a:cubicBezTo>
                      <a:cubicBezTo>
                        <a:pt x="22" y="29"/>
                        <a:pt x="24" y="27"/>
                        <a:pt x="24" y="26"/>
                      </a:cubicBezTo>
                      <a:cubicBezTo>
                        <a:pt x="25" y="26"/>
                        <a:pt x="27" y="26"/>
                        <a:pt x="27" y="27"/>
                      </a:cubicBezTo>
                      <a:cubicBezTo>
                        <a:pt x="28" y="27"/>
                        <a:pt x="29" y="29"/>
                        <a:pt x="29" y="30"/>
                      </a:cubicBezTo>
                      <a:cubicBezTo>
                        <a:pt x="29" y="30"/>
                        <a:pt x="29" y="31"/>
                        <a:pt x="28" y="31"/>
                      </a:cubicBezTo>
                      <a:cubicBezTo>
                        <a:pt x="28" y="31"/>
                        <a:pt x="26" y="34"/>
                        <a:pt x="27" y="33"/>
                      </a:cubicBezTo>
                      <a:cubicBezTo>
                        <a:pt x="27" y="33"/>
                        <a:pt x="27" y="34"/>
                        <a:pt x="27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5"/>
                      </a:cubicBezTo>
                      <a:cubicBezTo>
                        <a:pt x="24" y="36"/>
                        <a:pt x="25" y="38"/>
                        <a:pt x="25" y="38"/>
                      </a:cubicBezTo>
                      <a:cubicBezTo>
                        <a:pt x="26" y="39"/>
                        <a:pt x="28" y="39"/>
                        <a:pt x="28" y="39"/>
                      </a:cubicBezTo>
                      <a:cubicBezTo>
                        <a:pt x="29" y="39"/>
                        <a:pt x="27" y="40"/>
                        <a:pt x="27" y="40"/>
                      </a:cubicBezTo>
                      <a:cubicBezTo>
                        <a:pt x="28" y="41"/>
                        <a:pt x="28" y="43"/>
                        <a:pt x="29" y="43"/>
                      </a:cubicBezTo>
                      <a:cubicBezTo>
                        <a:pt x="30" y="44"/>
                        <a:pt x="33" y="46"/>
                        <a:pt x="34" y="46"/>
                      </a:cubicBezTo>
                      <a:cubicBezTo>
                        <a:pt x="34" y="47"/>
                        <a:pt x="37" y="46"/>
                        <a:pt x="37" y="46"/>
                      </a:cubicBezTo>
                      <a:cubicBezTo>
                        <a:pt x="38" y="45"/>
                        <a:pt x="37" y="48"/>
                        <a:pt x="39" y="48"/>
                      </a:cubicBezTo>
                      <a:cubicBezTo>
                        <a:pt x="40" y="48"/>
                        <a:pt x="41" y="48"/>
                        <a:pt x="42" y="47"/>
                      </a:cubicBezTo>
                      <a:cubicBezTo>
                        <a:pt x="43" y="46"/>
                        <a:pt x="43" y="44"/>
                        <a:pt x="43" y="43"/>
                      </a:cubicBezTo>
                      <a:cubicBezTo>
                        <a:pt x="43" y="42"/>
                        <a:pt x="43" y="42"/>
                        <a:pt x="44" y="42"/>
                      </a:cubicBezTo>
                      <a:cubicBezTo>
                        <a:pt x="46" y="42"/>
                        <a:pt x="47" y="42"/>
                        <a:pt x="46" y="40"/>
                      </a:cubicBezTo>
                      <a:cubicBezTo>
                        <a:pt x="46" y="39"/>
                        <a:pt x="45" y="38"/>
                        <a:pt x="47" y="38"/>
                      </a:cubicBezTo>
                      <a:cubicBezTo>
                        <a:pt x="50" y="37"/>
                        <a:pt x="51" y="36"/>
                        <a:pt x="52" y="36"/>
                      </a:cubicBezTo>
                      <a:cubicBezTo>
                        <a:pt x="53" y="36"/>
                        <a:pt x="57" y="36"/>
                        <a:pt x="57" y="36"/>
                      </a:cubicBezTo>
                      <a:cubicBezTo>
                        <a:pt x="58" y="35"/>
                        <a:pt x="59" y="32"/>
                        <a:pt x="61" y="32"/>
                      </a:cubicBezTo>
                      <a:cubicBezTo>
                        <a:pt x="62" y="32"/>
                        <a:pt x="65" y="33"/>
                        <a:pt x="67" y="32"/>
                      </a:cubicBezTo>
                      <a:cubicBezTo>
                        <a:pt x="70" y="32"/>
                        <a:pt x="72" y="30"/>
                        <a:pt x="73" y="30"/>
                      </a:cubicBezTo>
                      <a:cubicBezTo>
                        <a:pt x="74" y="30"/>
                        <a:pt x="76" y="30"/>
                        <a:pt x="76" y="30"/>
                      </a:cubicBezTo>
                      <a:cubicBezTo>
                        <a:pt x="75" y="29"/>
                        <a:pt x="74" y="28"/>
                        <a:pt x="72" y="28"/>
                      </a:cubicBezTo>
                      <a:cubicBezTo>
                        <a:pt x="71" y="28"/>
                        <a:pt x="71" y="25"/>
                        <a:pt x="71" y="25"/>
                      </a:cubicBezTo>
                      <a:cubicBezTo>
                        <a:pt x="72" y="25"/>
                        <a:pt x="75" y="26"/>
                        <a:pt x="75" y="27"/>
                      </a:cubicBezTo>
                      <a:cubicBezTo>
                        <a:pt x="75" y="28"/>
                        <a:pt x="76" y="29"/>
                        <a:pt x="78" y="29"/>
                      </a:cubicBezTo>
                      <a:cubicBezTo>
                        <a:pt x="80" y="29"/>
                        <a:pt x="79" y="27"/>
                        <a:pt x="79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7" y="24"/>
                        <a:pt x="76" y="22"/>
                        <a:pt x="78" y="22"/>
                      </a:cubicBezTo>
                      <a:cubicBezTo>
                        <a:pt x="80" y="22"/>
                        <a:pt x="84" y="24"/>
                        <a:pt x="84" y="22"/>
                      </a:cubicBezTo>
                      <a:cubicBezTo>
                        <a:pt x="84" y="21"/>
                        <a:pt x="84" y="19"/>
                        <a:pt x="85" y="18"/>
                      </a:cubicBezTo>
                      <a:cubicBezTo>
                        <a:pt x="85" y="18"/>
                        <a:pt x="86" y="17"/>
                        <a:pt x="86" y="17"/>
                      </a:cubicBezTo>
                      <a:cubicBezTo>
                        <a:pt x="85" y="17"/>
                        <a:pt x="84" y="17"/>
                        <a:pt x="83" y="16"/>
                      </a:cubicBezTo>
                      <a:cubicBezTo>
                        <a:pt x="83" y="15"/>
                        <a:pt x="84" y="14"/>
                        <a:pt x="85" y="13"/>
                      </a:cubicBezTo>
                      <a:cubicBezTo>
                        <a:pt x="85" y="13"/>
                        <a:pt x="89" y="10"/>
                        <a:pt x="91" y="9"/>
                      </a:cubicBezTo>
                      <a:cubicBezTo>
                        <a:pt x="93" y="9"/>
                        <a:pt x="94" y="7"/>
                        <a:pt x="93" y="7"/>
                      </a:cubicBezTo>
                      <a:cubicBezTo>
                        <a:pt x="91" y="6"/>
                        <a:pt x="88" y="6"/>
                        <a:pt x="87" y="7"/>
                      </a:cubicBezTo>
                      <a:cubicBezTo>
                        <a:pt x="85" y="8"/>
                        <a:pt x="84" y="9"/>
                        <a:pt x="82" y="9"/>
                      </a:cubicBezTo>
                      <a:cubicBezTo>
                        <a:pt x="79" y="8"/>
                        <a:pt x="79" y="6"/>
                        <a:pt x="78" y="5"/>
                      </a:cubicBezTo>
                      <a:cubicBezTo>
                        <a:pt x="76" y="4"/>
                        <a:pt x="77" y="1"/>
                        <a:pt x="75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2"/>
                        <a:pt x="71" y="2"/>
                        <a:pt x="69" y="2"/>
                      </a:cubicBezTo>
                      <a:cubicBezTo>
                        <a:pt x="68" y="2"/>
                        <a:pt x="66" y="3"/>
                        <a:pt x="65" y="3"/>
                      </a:cubicBezTo>
                      <a:cubicBezTo>
                        <a:pt x="63" y="2"/>
                        <a:pt x="62" y="3"/>
                        <a:pt x="61" y="3"/>
                      </a:cubicBezTo>
                      <a:cubicBezTo>
                        <a:pt x="57" y="4"/>
                        <a:pt x="53" y="3"/>
                        <a:pt x="53" y="3"/>
                      </a:cubicBezTo>
                      <a:cubicBezTo>
                        <a:pt x="52" y="3"/>
                        <a:pt x="56" y="3"/>
                        <a:pt x="58" y="3"/>
                      </a:cubicBezTo>
                      <a:cubicBezTo>
                        <a:pt x="61" y="3"/>
                        <a:pt x="64" y="2"/>
                        <a:pt x="66" y="2"/>
                      </a:cubicBezTo>
                      <a:cubicBezTo>
                        <a:pt x="68" y="2"/>
                        <a:pt x="66" y="1"/>
                        <a:pt x="66" y="1"/>
                      </a:cubicBezTo>
                      <a:cubicBezTo>
                        <a:pt x="64" y="1"/>
                        <a:pt x="61" y="1"/>
                        <a:pt x="58" y="0"/>
                      </a:cubicBezTo>
                      <a:cubicBezTo>
                        <a:pt x="51" y="1"/>
                        <a:pt x="44" y="3"/>
                        <a:pt x="37" y="4"/>
                      </a:cubicBezTo>
                      <a:cubicBezTo>
                        <a:pt x="37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5"/>
                        <a:pt x="33" y="5"/>
                        <a:pt x="32" y="6"/>
                      </a:cubicBezTo>
                      <a:cubicBezTo>
                        <a:pt x="32" y="6"/>
                        <a:pt x="32" y="6"/>
                        <a:pt x="32" y="7"/>
                      </a:cubicBezTo>
                      <a:cubicBezTo>
                        <a:pt x="31" y="7"/>
                        <a:pt x="28" y="8"/>
                        <a:pt x="27" y="7"/>
                      </a:cubicBezTo>
                      <a:cubicBezTo>
                        <a:pt x="17" y="10"/>
                        <a:pt x="8" y="15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śḷîḍe">
                  <a:extLst>
                    <a:ext uri="{FF2B5EF4-FFF2-40B4-BE49-F238E27FC236}">
                      <a16:creationId xmlns:a16="http://schemas.microsoft.com/office/drawing/2014/main" xmlns="" id="{2C21EBD4-F6BB-4BC4-87C8-A2645B4F31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2026" y="3960207"/>
                  <a:ext cx="16358" cy="22901"/>
                </a:xfrm>
                <a:custGeom>
                  <a:avLst/>
                  <a:gdLst>
                    <a:gd name="T0" fmla="*/ 1 w 2"/>
                    <a:gd name="T1" fmla="*/ 1 h 3"/>
                    <a:gd name="T2" fmla="*/ 1 w 2"/>
                    <a:gd name="T3" fmla="*/ 2 h 3"/>
                    <a:gd name="T4" fmla="*/ 2 w 2"/>
                    <a:gd name="T5" fmla="*/ 2 h 3"/>
                    <a:gd name="T6" fmla="*/ 1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ṩḷîďe">
                  <a:extLst>
                    <a:ext uri="{FF2B5EF4-FFF2-40B4-BE49-F238E27FC236}">
                      <a16:creationId xmlns:a16="http://schemas.microsoft.com/office/drawing/2014/main" xmlns="" id="{033A7216-A2E1-4D04-9FB5-B42D673843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0356" y="4750850"/>
                  <a:ext cx="124322" cy="61070"/>
                </a:xfrm>
                <a:custGeom>
                  <a:avLst/>
                  <a:gdLst>
                    <a:gd name="T0" fmla="*/ 13 w 16"/>
                    <a:gd name="T1" fmla="*/ 4 h 8"/>
                    <a:gd name="T2" fmla="*/ 9 w 16"/>
                    <a:gd name="T3" fmla="*/ 1 h 8"/>
                    <a:gd name="T4" fmla="*/ 4 w 16"/>
                    <a:gd name="T5" fmla="*/ 0 h 8"/>
                    <a:gd name="T6" fmla="*/ 0 w 16"/>
                    <a:gd name="T7" fmla="*/ 1 h 8"/>
                    <a:gd name="T8" fmla="*/ 3 w 16"/>
                    <a:gd name="T9" fmla="*/ 3 h 8"/>
                    <a:gd name="T10" fmla="*/ 9 w 16"/>
                    <a:gd name="T11" fmla="*/ 3 h 8"/>
                    <a:gd name="T12" fmla="*/ 13 w 16"/>
                    <a:gd name="T13" fmla="*/ 7 h 8"/>
                    <a:gd name="T14" fmla="*/ 16 w 16"/>
                    <a:gd name="T15" fmla="*/ 7 h 8"/>
                    <a:gd name="T16" fmla="*/ 13 w 16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8">
                      <a:moveTo>
                        <a:pt x="13" y="4"/>
                      </a:moveTo>
                      <a:cubicBezTo>
                        <a:pt x="12" y="4"/>
                        <a:pt x="10" y="3"/>
                        <a:pt x="9" y="1"/>
                      </a:cubicBezTo>
                      <a:cubicBezTo>
                        <a:pt x="8" y="0"/>
                        <a:pt x="5" y="0"/>
                        <a:pt x="4" y="0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0" y="3"/>
                        <a:pt x="1" y="3"/>
                        <a:pt x="3" y="3"/>
                      </a:cubicBezTo>
                      <a:cubicBezTo>
                        <a:pt x="5" y="3"/>
                        <a:pt x="8" y="2"/>
                        <a:pt x="9" y="3"/>
                      </a:cubicBezTo>
                      <a:cubicBezTo>
                        <a:pt x="9" y="4"/>
                        <a:pt x="12" y="6"/>
                        <a:pt x="13" y="7"/>
                      </a:cubicBezTo>
                      <a:cubicBezTo>
                        <a:pt x="13" y="7"/>
                        <a:pt x="16" y="8"/>
                        <a:pt x="16" y="7"/>
                      </a:cubicBezTo>
                      <a:cubicBezTo>
                        <a:pt x="16" y="6"/>
                        <a:pt x="14" y="4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ṥļïḋè">
                  <a:extLst>
                    <a:ext uri="{FF2B5EF4-FFF2-40B4-BE49-F238E27FC236}">
                      <a16:creationId xmlns:a16="http://schemas.microsoft.com/office/drawing/2014/main" xmlns="" id="{D999112F-BB1C-4D31-93B1-4E73B044C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711590"/>
                  <a:ext cx="23992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1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ŝḷíḑé">
                  <a:extLst>
                    <a:ext uri="{FF2B5EF4-FFF2-40B4-BE49-F238E27FC236}">
                      <a16:creationId xmlns:a16="http://schemas.microsoft.com/office/drawing/2014/main" xmlns="" id="{02CBF2E3-0ED2-4930-863B-0190BCB25E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843546"/>
                  <a:ext cx="31626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1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ṧḻiďe">
                  <a:extLst>
                    <a:ext uri="{FF2B5EF4-FFF2-40B4-BE49-F238E27FC236}">
                      <a16:creationId xmlns:a16="http://schemas.microsoft.com/office/drawing/2014/main" xmlns="" id="{D10F00A9-28FC-4E79-AAD6-4E0A9231B0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1366" y="4828278"/>
                  <a:ext cx="30535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0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šḻïḑê">
                  <a:extLst>
                    <a:ext uri="{FF2B5EF4-FFF2-40B4-BE49-F238E27FC236}">
                      <a16:creationId xmlns:a16="http://schemas.microsoft.com/office/drawing/2014/main" xmlns="" id="{94677691-E03F-4E72-96E0-5A600BB05D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9946" y="4804286"/>
                  <a:ext cx="85062" cy="54527"/>
                </a:xfrm>
                <a:custGeom>
                  <a:avLst/>
                  <a:gdLst>
                    <a:gd name="T0" fmla="*/ 7 w 11"/>
                    <a:gd name="T1" fmla="*/ 0 h 7"/>
                    <a:gd name="T2" fmla="*/ 4 w 11"/>
                    <a:gd name="T3" fmla="*/ 1 h 7"/>
                    <a:gd name="T4" fmla="*/ 0 w 11"/>
                    <a:gd name="T5" fmla="*/ 4 h 7"/>
                    <a:gd name="T6" fmla="*/ 3 w 11"/>
                    <a:gd name="T7" fmla="*/ 4 h 7"/>
                    <a:gd name="T8" fmla="*/ 6 w 11"/>
                    <a:gd name="T9" fmla="*/ 6 h 7"/>
                    <a:gd name="T10" fmla="*/ 9 w 11"/>
                    <a:gd name="T11" fmla="*/ 5 h 7"/>
                    <a:gd name="T12" fmla="*/ 11 w 11"/>
                    <a:gd name="T13" fmla="*/ 5 h 7"/>
                    <a:gd name="T14" fmla="*/ 7 w 1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7">
                      <a:moveTo>
                        <a:pt x="7" y="0"/>
                      </a:move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1"/>
                        <a:pt x="0" y="4"/>
                        <a:pt x="0" y="4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4"/>
                        <a:pt x="5" y="5"/>
                        <a:pt x="6" y="6"/>
                      </a:cubicBezTo>
                      <a:cubicBezTo>
                        <a:pt x="7" y="6"/>
                        <a:pt x="8" y="5"/>
                        <a:pt x="9" y="5"/>
                      </a:cubicBezTo>
                      <a:cubicBezTo>
                        <a:pt x="10" y="5"/>
                        <a:pt x="10" y="7"/>
                        <a:pt x="11" y="5"/>
                      </a:cubicBezTo>
                      <a:cubicBezTo>
                        <a:pt x="11" y="2"/>
                        <a:pt x="9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ś1iḑè">
                  <a:extLst>
                    <a:ext uri="{FF2B5EF4-FFF2-40B4-BE49-F238E27FC236}">
                      <a16:creationId xmlns:a16="http://schemas.microsoft.com/office/drawing/2014/main" xmlns="" id="{7F3023E3-CBE1-48BE-AE6C-1D56AFF17A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3392" y="5355010"/>
                  <a:ext cx="92696" cy="224652"/>
                </a:xfrm>
                <a:custGeom>
                  <a:avLst/>
                  <a:gdLst>
                    <a:gd name="T0" fmla="*/ 7 w 12"/>
                    <a:gd name="T1" fmla="*/ 5 h 29"/>
                    <a:gd name="T2" fmla="*/ 4 w 12"/>
                    <a:gd name="T3" fmla="*/ 8 h 29"/>
                    <a:gd name="T4" fmla="*/ 1 w 12"/>
                    <a:gd name="T5" fmla="*/ 13 h 29"/>
                    <a:gd name="T6" fmla="*/ 1 w 12"/>
                    <a:gd name="T7" fmla="*/ 19 h 29"/>
                    <a:gd name="T8" fmla="*/ 1 w 12"/>
                    <a:gd name="T9" fmla="*/ 26 h 29"/>
                    <a:gd name="T10" fmla="*/ 2 w 12"/>
                    <a:gd name="T11" fmla="*/ 29 h 29"/>
                    <a:gd name="T12" fmla="*/ 6 w 12"/>
                    <a:gd name="T13" fmla="*/ 25 h 29"/>
                    <a:gd name="T14" fmla="*/ 8 w 12"/>
                    <a:gd name="T15" fmla="*/ 18 h 29"/>
                    <a:gd name="T16" fmla="*/ 10 w 12"/>
                    <a:gd name="T17" fmla="*/ 11 h 29"/>
                    <a:gd name="T18" fmla="*/ 12 w 12"/>
                    <a:gd name="T19" fmla="*/ 5 h 29"/>
                    <a:gd name="T20" fmla="*/ 11 w 12"/>
                    <a:gd name="T21" fmla="*/ 0 h 29"/>
                    <a:gd name="T22" fmla="*/ 7 w 12"/>
                    <a:gd name="T23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29">
                      <a:moveTo>
                        <a:pt x="7" y="5"/>
                      </a:moveTo>
                      <a:cubicBezTo>
                        <a:pt x="6" y="7"/>
                        <a:pt x="5" y="9"/>
                        <a:pt x="4" y="8"/>
                      </a:cubicBezTo>
                      <a:cubicBezTo>
                        <a:pt x="4" y="8"/>
                        <a:pt x="1" y="10"/>
                        <a:pt x="1" y="13"/>
                      </a:cubicBez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0" y="21"/>
                        <a:pt x="1" y="24"/>
                        <a:pt x="1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8"/>
                        <a:pt x="5" y="27"/>
                        <a:pt x="6" y="25"/>
                      </a:cubicBezTo>
                      <a:cubicBezTo>
                        <a:pt x="7" y="23"/>
                        <a:pt x="7" y="20"/>
                        <a:pt x="8" y="18"/>
                      </a:cubicBezTo>
                      <a:cubicBezTo>
                        <a:pt x="9" y="16"/>
                        <a:pt x="10" y="12"/>
                        <a:pt x="10" y="11"/>
                      </a:cubicBezTo>
                      <a:cubicBezTo>
                        <a:pt x="11" y="10"/>
                        <a:pt x="12" y="6"/>
                        <a:pt x="12" y="5"/>
                      </a:cubicBezTo>
                      <a:cubicBezTo>
                        <a:pt x="12" y="3"/>
                        <a:pt x="11" y="0"/>
                        <a:pt x="11" y="0"/>
                      </a:cubicBezTo>
                      <a:cubicBezTo>
                        <a:pt x="9" y="0"/>
                        <a:pt x="9" y="3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ṡḻîḑé">
                  <a:extLst>
                    <a:ext uri="{FF2B5EF4-FFF2-40B4-BE49-F238E27FC236}">
                      <a16:creationId xmlns:a16="http://schemas.microsoft.com/office/drawing/2014/main" xmlns="" id="{D790F9C2-15FF-4D7C-B76F-1D5DC4E932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731" y="4417144"/>
                  <a:ext cx="39260" cy="39260"/>
                </a:xfrm>
                <a:custGeom>
                  <a:avLst/>
                  <a:gdLst>
                    <a:gd name="T0" fmla="*/ 4 w 5"/>
                    <a:gd name="T1" fmla="*/ 3 h 5"/>
                    <a:gd name="T2" fmla="*/ 2 w 5"/>
                    <a:gd name="T3" fmla="*/ 0 h 5"/>
                    <a:gd name="T4" fmla="*/ 1 w 5"/>
                    <a:gd name="T5" fmla="*/ 4 h 5"/>
                    <a:gd name="T6" fmla="*/ 4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śļíḓe">
                  <a:extLst>
                    <a:ext uri="{FF2B5EF4-FFF2-40B4-BE49-F238E27FC236}">
                      <a16:creationId xmlns:a16="http://schemas.microsoft.com/office/drawing/2014/main" xmlns="" id="{AC1BD594-567D-4AA2-A01E-380C448F00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2669" y="4417144"/>
                  <a:ext cx="22901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2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ṩļidé">
                  <a:extLst>
                    <a:ext uri="{FF2B5EF4-FFF2-40B4-BE49-F238E27FC236}">
                      <a16:creationId xmlns:a16="http://schemas.microsoft.com/office/drawing/2014/main" xmlns="" id="{74C17752-B1B0-4A1A-88AE-358C051163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7526" y="4464037"/>
                  <a:ext cx="54527" cy="38169"/>
                </a:xfrm>
                <a:custGeom>
                  <a:avLst/>
                  <a:gdLst>
                    <a:gd name="T0" fmla="*/ 2 w 7"/>
                    <a:gd name="T1" fmla="*/ 3 h 5"/>
                    <a:gd name="T2" fmla="*/ 5 w 7"/>
                    <a:gd name="T3" fmla="*/ 5 h 5"/>
                    <a:gd name="T4" fmla="*/ 7 w 7"/>
                    <a:gd name="T5" fmla="*/ 3 h 5"/>
                    <a:gd name="T6" fmla="*/ 4 w 7"/>
                    <a:gd name="T7" fmla="*/ 1 h 5"/>
                    <a:gd name="T8" fmla="*/ 1 w 7"/>
                    <a:gd name="T9" fmla="*/ 1 h 5"/>
                    <a:gd name="T10" fmla="*/ 2 w 7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2" y="3"/>
                      </a:moveTo>
                      <a:cubicBezTo>
                        <a:pt x="3" y="3"/>
                        <a:pt x="4" y="4"/>
                        <a:pt x="5" y="5"/>
                      </a:cubicBezTo>
                      <a:cubicBezTo>
                        <a:pt x="5" y="5"/>
                        <a:pt x="7" y="5"/>
                        <a:pt x="7" y="3"/>
                      </a:cubicBezTo>
                      <a:cubicBezTo>
                        <a:pt x="6" y="1"/>
                        <a:pt x="4" y="1"/>
                        <a:pt x="4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2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ľíḍe">
                  <a:extLst>
                    <a:ext uri="{FF2B5EF4-FFF2-40B4-BE49-F238E27FC236}">
                      <a16:creationId xmlns:a16="http://schemas.microsoft.com/office/drawing/2014/main" xmlns="" id="{281AADB5-204C-4658-BA49-64FEF89E6F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0919" y="4161957"/>
                  <a:ext cx="69795" cy="69795"/>
                </a:xfrm>
                <a:custGeom>
                  <a:avLst/>
                  <a:gdLst>
                    <a:gd name="T0" fmla="*/ 1 w 9"/>
                    <a:gd name="T1" fmla="*/ 3 h 9"/>
                    <a:gd name="T2" fmla="*/ 1 w 9"/>
                    <a:gd name="T3" fmla="*/ 6 h 9"/>
                    <a:gd name="T4" fmla="*/ 2 w 9"/>
                    <a:gd name="T5" fmla="*/ 9 h 9"/>
                    <a:gd name="T6" fmla="*/ 6 w 9"/>
                    <a:gd name="T7" fmla="*/ 8 h 9"/>
                    <a:gd name="T8" fmla="*/ 9 w 9"/>
                    <a:gd name="T9" fmla="*/ 5 h 9"/>
                    <a:gd name="T10" fmla="*/ 8 w 9"/>
                    <a:gd name="T11" fmla="*/ 1 h 9"/>
                    <a:gd name="T12" fmla="*/ 5 w 9"/>
                    <a:gd name="T13" fmla="*/ 0 h 9"/>
                    <a:gd name="T14" fmla="*/ 3 w 9"/>
                    <a:gd name="T15" fmla="*/ 2 h 9"/>
                    <a:gd name="T16" fmla="*/ 1 w 9"/>
                    <a:gd name="T1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1" y="3"/>
                      </a:moveTo>
                      <a:cubicBezTo>
                        <a:pt x="1" y="5"/>
                        <a:pt x="2" y="6"/>
                        <a:pt x="1" y="6"/>
                      </a:cubicBezTo>
                      <a:cubicBezTo>
                        <a:pt x="0" y="7"/>
                        <a:pt x="1" y="9"/>
                        <a:pt x="2" y="9"/>
                      </a:cubicBezTo>
                      <a:cubicBezTo>
                        <a:pt x="4" y="9"/>
                        <a:pt x="5" y="8"/>
                        <a:pt x="6" y="8"/>
                      </a:cubicBezTo>
                      <a:cubicBezTo>
                        <a:pt x="8" y="7"/>
                        <a:pt x="9" y="6"/>
                        <a:pt x="9" y="5"/>
                      </a:cubicBezTo>
                      <a:cubicBezTo>
                        <a:pt x="9" y="3"/>
                        <a:pt x="9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4" y="0"/>
                        <a:pt x="4" y="2"/>
                        <a:pt x="3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i$ḻïḓe">
                  <a:extLst>
                    <a:ext uri="{FF2B5EF4-FFF2-40B4-BE49-F238E27FC236}">
                      <a16:creationId xmlns:a16="http://schemas.microsoft.com/office/drawing/2014/main" xmlns="" id="{75BEA121-0FAD-409F-B9E9-5DC8A457C7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10178" y="4107430"/>
                  <a:ext cx="154857" cy="147223"/>
                </a:xfrm>
                <a:custGeom>
                  <a:avLst/>
                  <a:gdLst>
                    <a:gd name="T0" fmla="*/ 5 w 20"/>
                    <a:gd name="T1" fmla="*/ 9 h 19"/>
                    <a:gd name="T2" fmla="*/ 9 w 20"/>
                    <a:gd name="T3" fmla="*/ 11 h 19"/>
                    <a:gd name="T4" fmla="*/ 4 w 20"/>
                    <a:gd name="T5" fmla="*/ 16 h 19"/>
                    <a:gd name="T6" fmla="*/ 8 w 20"/>
                    <a:gd name="T7" fmla="*/ 17 h 19"/>
                    <a:gd name="T8" fmla="*/ 8 w 20"/>
                    <a:gd name="T9" fmla="*/ 18 h 19"/>
                    <a:gd name="T10" fmla="*/ 11 w 20"/>
                    <a:gd name="T11" fmla="*/ 17 h 19"/>
                    <a:gd name="T12" fmla="*/ 16 w 20"/>
                    <a:gd name="T13" fmla="*/ 18 h 19"/>
                    <a:gd name="T14" fmla="*/ 19 w 20"/>
                    <a:gd name="T15" fmla="*/ 15 h 19"/>
                    <a:gd name="T16" fmla="*/ 16 w 20"/>
                    <a:gd name="T17" fmla="*/ 11 h 19"/>
                    <a:gd name="T18" fmla="*/ 12 w 20"/>
                    <a:gd name="T19" fmla="*/ 6 h 19"/>
                    <a:gd name="T20" fmla="*/ 14 w 20"/>
                    <a:gd name="T21" fmla="*/ 2 h 19"/>
                    <a:gd name="T22" fmla="*/ 8 w 20"/>
                    <a:gd name="T23" fmla="*/ 1 h 19"/>
                    <a:gd name="T24" fmla="*/ 4 w 20"/>
                    <a:gd name="T25" fmla="*/ 2 h 19"/>
                    <a:gd name="T26" fmla="*/ 2 w 20"/>
                    <a:gd name="T27" fmla="*/ 2 h 19"/>
                    <a:gd name="T28" fmla="*/ 2 w 20"/>
                    <a:gd name="T29" fmla="*/ 5 h 19"/>
                    <a:gd name="T30" fmla="*/ 5 w 20"/>
                    <a:gd name="T3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9">
                      <a:moveTo>
                        <a:pt x="5" y="9"/>
                      </a:moveTo>
                      <a:cubicBezTo>
                        <a:pt x="7" y="9"/>
                        <a:pt x="11" y="10"/>
                        <a:pt x="9" y="11"/>
                      </a:cubicBezTo>
                      <a:cubicBezTo>
                        <a:pt x="8" y="11"/>
                        <a:pt x="4" y="15"/>
                        <a:pt x="4" y="16"/>
                      </a:cubicBezTo>
                      <a:cubicBezTo>
                        <a:pt x="4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8" y="18"/>
                      </a:cubicBezTo>
                      <a:cubicBezTo>
                        <a:pt x="9" y="19"/>
                        <a:pt x="10" y="17"/>
                        <a:pt x="11" y="17"/>
                      </a:cubicBezTo>
                      <a:cubicBezTo>
                        <a:pt x="12" y="17"/>
                        <a:pt x="15" y="18"/>
                        <a:pt x="16" y="18"/>
                      </a:cubicBezTo>
                      <a:cubicBezTo>
                        <a:pt x="18" y="18"/>
                        <a:pt x="20" y="16"/>
                        <a:pt x="19" y="15"/>
                      </a:cubicBezTo>
                      <a:cubicBezTo>
                        <a:pt x="19" y="14"/>
                        <a:pt x="17" y="12"/>
                        <a:pt x="16" y="11"/>
                      </a:cubicBezTo>
                      <a:cubicBezTo>
                        <a:pt x="14" y="10"/>
                        <a:pt x="13" y="7"/>
                        <a:pt x="12" y="6"/>
                      </a:cubicBezTo>
                      <a:cubicBezTo>
                        <a:pt x="10" y="5"/>
                        <a:pt x="15" y="3"/>
                        <a:pt x="14" y="2"/>
                      </a:cubicBezTo>
                      <a:cubicBezTo>
                        <a:pt x="13" y="1"/>
                        <a:pt x="9" y="1"/>
                        <a:pt x="8" y="1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4" y="3"/>
                        <a:pt x="3" y="1"/>
                        <a:pt x="2" y="2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2" y="6"/>
                        <a:pt x="4" y="8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ṧlíďè">
                  <a:extLst>
                    <a:ext uri="{FF2B5EF4-FFF2-40B4-BE49-F238E27FC236}">
                      <a16:creationId xmlns:a16="http://schemas.microsoft.com/office/drawing/2014/main" xmlns="" id="{F22CE245-7AF5-410E-BDF6-962B00A1A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2955" y="3928581"/>
                  <a:ext cx="1130892" cy="1821205"/>
                </a:xfrm>
                <a:custGeom>
                  <a:avLst/>
                  <a:gdLst>
                    <a:gd name="T0" fmla="*/ 43 w 146"/>
                    <a:gd name="T1" fmla="*/ 19 h 235"/>
                    <a:gd name="T2" fmla="*/ 57 w 146"/>
                    <a:gd name="T3" fmla="*/ 30 h 235"/>
                    <a:gd name="T4" fmla="*/ 65 w 146"/>
                    <a:gd name="T5" fmla="*/ 33 h 235"/>
                    <a:gd name="T6" fmla="*/ 72 w 146"/>
                    <a:gd name="T7" fmla="*/ 16 h 235"/>
                    <a:gd name="T8" fmla="*/ 76 w 146"/>
                    <a:gd name="T9" fmla="*/ 24 h 235"/>
                    <a:gd name="T10" fmla="*/ 76 w 146"/>
                    <a:gd name="T11" fmla="*/ 26 h 235"/>
                    <a:gd name="T12" fmla="*/ 67 w 146"/>
                    <a:gd name="T13" fmla="*/ 34 h 235"/>
                    <a:gd name="T14" fmla="*/ 57 w 146"/>
                    <a:gd name="T15" fmla="*/ 34 h 235"/>
                    <a:gd name="T16" fmla="*/ 50 w 146"/>
                    <a:gd name="T17" fmla="*/ 29 h 235"/>
                    <a:gd name="T18" fmla="*/ 38 w 146"/>
                    <a:gd name="T19" fmla="*/ 40 h 235"/>
                    <a:gd name="T20" fmla="*/ 33 w 146"/>
                    <a:gd name="T21" fmla="*/ 50 h 235"/>
                    <a:gd name="T22" fmla="*/ 17 w 146"/>
                    <a:gd name="T23" fmla="*/ 66 h 235"/>
                    <a:gd name="T24" fmla="*/ 27 w 146"/>
                    <a:gd name="T25" fmla="*/ 72 h 235"/>
                    <a:gd name="T26" fmla="*/ 42 w 146"/>
                    <a:gd name="T27" fmla="*/ 61 h 235"/>
                    <a:gd name="T28" fmla="*/ 60 w 146"/>
                    <a:gd name="T29" fmla="*/ 62 h 235"/>
                    <a:gd name="T30" fmla="*/ 71 w 146"/>
                    <a:gd name="T31" fmla="*/ 66 h 235"/>
                    <a:gd name="T32" fmla="*/ 69 w 146"/>
                    <a:gd name="T33" fmla="*/ 60 h 235"/>
                    <a:gd name="T34" fmla="*/ 83 w 146"/>
                    <a:gd name="T35" fmla="*/ 71 h 235"/>
                    <a:gd name="T36" fmla="*/ 90 w 146"/>
                    <a:gd name="T37" fmla="*/ 75 h 235"/>
                    <a:gd name="T38" fmla="*/ 100 w 146"/>
                    <a:gd name="T39" fmla="*/ 85 h 235"/>
                    <a:gd name="T40" fmla="*/ 87 w 146"/>
                    <a:gd name="T41" fmla="*/ 91 h 235"/>
                    <a:gd name="T42" fmla="*/ 70 w 146"/>
                    <a:gd name="T43" fmla="*/ 87 h 235"/>
                    <a:gd name="T44" fmla="*/ 59 w 146"/>
                    <a:gd name="T45" fmla="*/ 75 h 235"/>
                    <a:gd name="T46" fmla="*/ 24 w 146"/>
                    <a:gd name="T47" fmla="*/ 76 h 235"/>
                    <a:gd name="T48" fmla="*/ 3 w 146"/>
                    <a:gd name="T49" fmla="*/ 106 h 235"/>
                    <a:gd name="T50" fmla="*/ 4 w 146"/>
                    <a:gd name="T51" fmla="*/ 135 h 235"/>
                    <a:gd name="T52" fmla="*/ 27 w 146"/>
                    <a:gd name="T53" fmla="*/ 150 h 235"/>
                    <a:gd name="T54" fmla="*/ 53 w 146"/>
                    <a:gd name="T55" fmla="*/ 150 h 235"/>
                    <a:gd name="T56" fmla="*/ 61 w 146"/>
                    <a:gd name="T57" fmla="*/ 176 h 235"/>
                    <a:gd name="T58" fmla="*/ 61 w 146"/>
                    <a:gd name="T59" fmla="*/ 209 h 235"/>
                    <a:gd name="T60" fmla="*/ 66 w 146"/>
                    <a:gd name="T61" fmla="*/ 230 h 235"/>
                    <a:gd name="T62" fmla="*/ 90 w 146"/>
                    <a:gd name="T63" fmla="*/ 223 h 235"/>
                    <a:gd name="T64" fmla="*/ 100 w 146"/>
                    <a:gd name="T65" fmla="*/ 200 h 235"/>
                    <a:gd name="T66" fmla="*/ 107 w 146"/>
                    <a:gd name="T67" fmla="*/ 174 h 235"/>
                    <a:gd name="T68" fmla="*/ 125 w 146"/>
                    <a:gd name="T69" fmla="*/ 139 h 235"/>
                    <a:gd name="T70" fmla="*/ 112 w 146"/>
                    <a:gd name="T71" fmla="*/ 126 h 235"/>
                    <a:gd name="T72" fmla="*/ 99 w 146"/>
                    <a:gd name="T73" fmla="*/ 95 h 235"/>
                    <a:gd name="T74" fmla="*/ 112 w 146"/>
                    <a:gd name="T75" fmla="*/ 117 h 235"/>
                    <a:gd name="T76" fmla="*/ 129 w 146"/>
                    <a:gd name="T77" fmla="*/ 122 h 235"/>
                    <a:gd name="T78" fmla="*/ 132 w 146"/>
                    <a:gd name="T79" fmla="*/ 102 h 235"/>
                    <a:gd name="T80" fmla="*/ 122 w 146"/>
                    <a:gd name="T81" fmla="*/ 94 h 235"/>
                    <a:gd name="T82" fmla="*/ 135 w 146"/>
                    <a:gd name="T83" fmla="*/ 103 h 235"/>
                    <a:gd name="T84" fmla="*/ 103 w 146"/>
                    <a:gd name="T85" fmla="*/ 18 h 235"/>
                    <a:gd name="T86" fmla="*/ 96 w 146"/>
                    <a:gd name="T87" fmla="*/ 13 h 235"/>
                    <a:gd name="T88" fmla="*/ 99 w 146"/>
                    <a:gd name="T89" fmla="*/ 159 h 235"/>
                    <a:gd name="T90" fmla="*/ 122 w 146"/>
                    <a:gd name="T91" fmla="*/ 56 h 235"/>
                    <a:gd name="T92" fmla="*/ 123 w 146"/>
                    <a:gd name="T93" fmla="*/ 61 h 235"/>
                    <a:gd name="T94" fmla="*/ 129 w 146"/>
                    <a:gd name="T95" fmla="*/ 77 h 235"/>
                    <a:gd name="T96" fmla="*/ 121 w 146"/>
                    <a:gd name="T97" fmla="*/ 66 h 235"/>
                    <a:gd name="T98" fmla="*/ 94 w 146"/>
                    <a:gd name="T99" fmla="*/ 25 h 235"/>
                    <a:gd name="T100" fmla="*/ 101 w 146"/>
                    <a:gd name="T101" fmla="*/ 55 h 235"/>
                    <a:gd name="T102" fmla="*/ 110 w 146"/>
                    <a:gd name="T103" fmla="*/ 66 h 235"/>
                    <a:gd name="T104" fmla="*/ 88 w 146"/>
                    <a:gd name="T105" fmla="*/ 66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6" h="235">
                      <a:moveTo>
                        <a:pt x="74" y="1"/>
                      </a:moveTo>
                      <a:cubicBezTo>
                        <a:pt x="71" y="1"/>
                        <a:pt x="61" y="5"/>
                        <a:pt x="60" y="6"/>
                      </a:cubicBezTo>
                      <a:cubicBezTo>
                        <a:pt x="60" y="6"/>
                        <a:pt x="59" y="8"/>
                        <a:pt x="57" y="10"/>
                      </a:cubicBezTo>
                      <a:cubicBezTo>
                        <a:pt x="56" y="11"/>
                        <a:pt x="52" y="12"/>
                        <a:pt x="49" y="13"/>
                      </a:cubicBezTo>
                      <a:cubicBezTo>
                        <a:pt x="47" y="13"/>
                        <a:pt x="43" y="18"/>
                        <a:pt x="43" y="19"/>
                      </a:cubicBezTo>
                      <a:cubicBezTo>
                        <a:pt x="43" y="19"/>
                        <a:pt x="45" y="22"/>
                        <a:pt x="45" y="22"/>
                      </a:cubicBezTo>
                      <a:cubicBezTo>
                        <a:pt x="44" y="23"/>
                        <a:pt x="46" y="26"/>
                        <a:pt x="47" y="26"/>
                      </a:cubicBezTo>
                      <a:cubicBezTo>
                        <a:pt x="49" y="27"/>
                        <a:pt x="52" y="27"/>
                        <a:pt x="52" y="26"/>
                      </a:cubicBezTo>
                      <a:cubicBezTo>
                        <a:pt x="52" y="25"/>
                        <a:pt x="54" y="23"/>
                        <a:pt x="55" y="24"/>
                      </a:cubicBezTo>
                      <a:cubicBezTo>
                        <a:pt x="55" y="26"/>
                        <a:pt x="57" y="29"/>
                        <a:pt x="57" y="30"/>
                      </a:cubicBezTo>
                      <a:cubicBezTo>
                        <a:pt x="57" y="30"/>
                        <a:pt x="57" y="32"/>
                        <a:pt x="57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8" y="33"/>
                        <a:pt x="58" y="35"/>
                        <a:pt x="58" y="35"/>
                      </a:cubicBezTo>
                      <a:cubicBezTo>
                        <a:pt x="58" y="35"/>
                        <a:pt x="59" y="37"/>
                        <a:pt x="60" y="37"/>
                      </a:cubicBezTo>
                      <a:cubicBezTo>
                        <a:pt x="61" y="31"/>
                        <a:pt x="65" y="33"/>
                        <a:pt x="65" y="33"/>
                      </a:cubicBezTo>
                      <a:cubicBezTo>
                        <a:pt x="65" y="33"/>
                        <a:pt x="67" y="31"/>
                        <a:pt x="66" y="30"/>
                      </a:cubicBezTo>
                      <a:cubicBezTo>
                        <a:pt x="66" y="28"/>
                        <a:pt x="68" y="26"/>
                        <a:pt x="68" y="25"/>
                      </a:cubicBezTo>
                      <a:cubicBezTo>
                        <a:pt x="69" y="25"/>
                        <a:pt x="70" y="23"/>
                        <a:pt x="68" y="22"/>
                      </a:cubicBezTo>
                      <a:cubicBezTo>
                        <a:pt x="66" y="21"/>
                        <a:pt x="64" y="20"/>
                        <a:pt x="66" y="19"/>
                      </a:cubicBezTo>
                      <a:cubicBezTo>
                        <a:pt x="68" y="17"/>
                        <a:pt x="70" y="19"/>
                        <a:pt x="72" y="16"/>
                      </a:cubicBezTo>
                      <a:cubicBezTo>
                        <a:pt x="74" y="13"/>
                        <a:pt x="71" y="12"/>
                        <a:pt x="74" y="12"/>
                      </a:cubicBezTo>
                      <a:cubicBezTo>
                        <a:pt x="77" y="12"/>
                        <a:pt x="80" y="12"/>
                        <a:pt x="79" y="13"/>
                      </a:cubicBezTo>
                      <a:cubicBezTo>
                        <a:pt x="79" y="14"/>
                        <a:pt x="75" y="16"/>
                        <a:pt x="74" y="17"/>
                      </a:cubicBezTo>
                      <a:cubicBezTo>
                        <a:pt x="72" y="18"/>
                        <a:pt x="72" y="20"/>
                        <a:pt x="73" y="21"/>
                      </a:cubicBezTo>
                      <a:cubicBezTo>
                        <a:pt x="74" y="22"/>
                        <a:pt x="75" y="24"/>
                        <a:pt x="76" y="24"/>
                      </a:cubicBezTo>
                      <a:cubicBezTo>
                        <a:pt x="77" y="24"/>
                        <a:pt x="79" y="23"/>
                        <a:pt x="80" y="23"/>
                      </a:cubicBezTo>
                      <a:cubicBezTo>
                        <a:pt x="82" y="23"/>
                        <a:pt x="85" y="23"/>
                        <a:pt x="85" y="23"/>
                      </a:cubicBezTo>
                      <a:cubicBezTo>
                        <a:pt x="86" y="23"/>
                        <a:pt x="88" y="26"/>
                        <a:pt x="87" y="26"/>
                      </a:cubicBezTo>
                      <a:cubicBezTo>
                        <a:pt x="86" y="26"/>
                        <a:pt x="84" y="26"/>
                        <a:pt x="82" y="26"/>
                      </a:cubicBezTo>
                      <a:cubicBezTo>
                        <a:pt x="79" y="26"/>
                        <a:pt x="76" y="26"/>
                        <a:pt x="76" y="26"/>
                      </a:cubicBezTo>
                      <a:cubicBezTo>
                        <a:pt x="76" y="27"/>
                        <a:pt x="80" y="28"/>
                        <a:pt x="79" y="29"/>
                      </a:cubicBezTo>
                      <a:cubicBezTo>
                        <a:pt x="78" y="30"/>
                        <a:pt x="76" y="29"/>
                        <a:pt x="75" y="28"/>
                      </a:cubicBezTo>
                      <a:cubicBezTo>
                        <a:pt x="73" y="28"/>
                        <a:pt x="73" y="30"/>
                        <a:pt x="72" y="32"/>
                      </a:cubicBezTo>
                      <a:cubicBezTo>
                        <a:pt x="72" y="33"/>
                        <a:pt x="74" y="36"/>
                        <a:pt x="71" y="35"/>
                      </a:cubicBezTo>
                      <a:cubicBezTo>
                        <a:pt x="69" y="34"/>
                        <a:pt x="67" y="33"/>
                        <a:pt x="67" y="34"/>
                      </a:cubicBezTo>
                      <a:cubicBezTo>
                        <a:pt x="66" y="34"/>
                        <a:pt x="65" y="35"/>
                        <a:pt x="63" y="35"/>
                      </a:cubicBezTo>
                      <a:cubicBezTo>
                        <a:pt x="62" y="36"/>
                        <a:pt x="62" y="3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8" y="36"/>
                        <a:pt x="58" y="35"/>
                        <a:pt x="57" y="34"/>
                      </a:cubicBezTo>
                      <a:cubicBezTo>
                        <a:pt x="57" y="34"/>
                        <a:pt x="57" y="34"/>
                        <a:pt x="57" y="33"/>
                      </a:cubicBezTo>
                      <a:cubicBezTo>
                        <a:pt x="57" y="33"/>
                        <a:pt x="56" y="33"/>
                        <a:pt x="56" y="33"/>
                      </a:cubicBezTo>
                      <a:cubicBezTo>
                        <a:pt x="56" y="33"/>
                        <a:pt x="55" y="33"/>
                        <a:pt x="55" y="31"/>
                      </a:cubicBezTo>
                      <a:cubicBezTo>
                        <a:pt x="54" y="30"/>
                        <a:pt x="55" y="28"/>
                        <a:pt x="54" y="28"/>
                      </a:cubicBezTo>
                      <a:cubicBezTo>
                        <a:pt x="53" y="28"/>
                        <a:pt x="51" y="28"/>
                        <a:pt x="50" y="29"/>
                      </a:cubicBezTo>
                      <a:cubicBezTo>
                        <a:pt x="50" y="30"/>
                        <a:pt x="49" y="32"/>
                        <a:pt x="50" y="33"/>
                      </a:cubicBezTo>
                      <a:cubicBezTo>
                        <a:pt x="51" y="34"/>
                        <a:pt x="53" y="36"/>
                        <a:pt x="51" y="35"/>
                      </a:cubicBezTo>
                      <a:cubicBezTo>
                        <a:pt x="49" y="35"/>
                        <a:pt x="47" y="34"/>
                        <a:pt x="46" y="35"/>
                      </a:cubicBezTo>
                      <a:cubicBezTo>
                        <a:pt x="45" y="36"/>
                        <a:pt x="42" y="39"/>
                        <a:pt x="42" y="39"/>
                      </a:cubicBezTo>
                      <a:cubicBezTo>
                        <a:pt x="42" y="39"/>
                        <a:pt x="38" y="39"/>
                        <a:pt x="38" y="40"/>
                      </a:cubicBezTo>
                      <a:cubicBezTo>
                        <a:pt x="38" y="41"/>
                        <a:pt x="39" y="43"/>
                        <a:pt x="37" y="43"/>
                      </a:cubicBezTo>
                      <a:cubicBezTo>
                        <a:pt x="36" y="43"/>
                        <a:pt x="34" y="43"/>
                        <a:pt x="32" y="44"/>
                      </a:cubicBezTo>
                      <a:cubicBezTo>
                        <a:pt x="30" y="44"/>
                        <a:pt x="30" y="45"/>
                        <a:pt x="27" y="45"/>
                      </a:cubicBezTo>
                      <a:cubicBezTo>
                        <a:pt x="25" y="45"/>
                        <a:pt x="25" y="46"/>
                        <a:pt x="27" y="47"/>
                      </a:cubicBezTo>
                      <a:cubicBezTo>
                        <a:pt x="29" y="47"/>
                        <a:pt x="33" y="49"/>
                        <a:pt x="33" y="50"/>
                      </a:cubicBezTo>
                      <a:cubicBezTo>
                        <a:pt x="33" y="52"/>
                        <a:pt x="33" y="54"/>
                        <a:pt x="32" y="56"/>
                      </a:cubicBezTo>
                      <a:cubicBezTo>
                        <a:pt x="32" y="57"/>
                        <a:pt x="28" y="56"/>
                        <a:pt x="26" y="56"/>
                      </a:cubicBezTo>
                      <a:cubicBezTo>
                        <a:pt x="24" y="56"/>
                        <a:pt x="20" y="55"/>
                        <a:pt x="18" y="56"/>
                      </a:cubicBezTo>
                      <a:cubicBezTo>
                        <a:pt x="16" y="57"/>
                        <a:pt x="17" y="61"/>
                        <a:pt x="17" y="62"/>
                      </a:cubicBezTo>
                      <a:cubicBezTo>
                        <a:pt x="18" y="64"/>
                        <a:pt x="17" y="65"/>
                        <a:pt x="17" y="66"/>
                      </a:cubicBezTo>
                      <a:cubicBezTo>
                        <a:pt x="16" y="66"/>
                        <a:pt x="16" y="68"/>
                        <a:pt x="17" y="69"/>
                      </a:cubicBezTo>
                      <a:cubicBezTo>
                        <a:pt x="18" y="70"/>
                        <a:pt x="18" y="72"/>
                        <a:pt x="19" y="72"/>
                      </a:cubicBezTo>
                      <a:cubicBezTo>
                        <a:pt x="20" y="72"/>
                        <a:pt x="22" y="71"/>
                        <a:pt x="23" y="72"/>
                      </a:cubicBezTo>
                      <a:cubicBezTo>
                        <a:pt x="24" y="73"/>
                        <a:pt x="25" y="76"/>
                        <a:pt x="25" y="75"/>
                      </a:cubicBezTo>
                      <a:cubicBezTo>
                        <a:pt x="26" y="74"/>
                        <a:pt x="26" y="72"/>
                        <a:pt x="27" y="72"/>
                      </a:cubicBezTo>
                      <a:cubicBezTo>
                        <a:pt x="28" y="73"/>
                        <a:pt x="30" y="72"/>
                        <a:pt x="32" y="72"/>
                      </a:cubicBezTo>
                      <a:cubicBezTo>
                        <a:pt x="33" y="72"/>
                        <a:pt x="34" y="70"/>
                        <a:pt x="36" y="69"/>
                      </a:cubicBezTo>
                      <a:cubicBezTo>
                        <a:pt x="37" y="68"/>
                        <a:pt x="36" y="68"/>
                        <a:pt x="36" y="67"/>
                      </a:cubicBezTo>
                      <a:cubicBezTo>
                        <a:pt x="35" y="66"/>
                        <a:pt x="37" y="64"/>
                        <a:pt x="38" y="63"/>
                      </a:cubicBezTo>
                      <a:cubicBezTo>
                        <a:pt x="39" y="62"/>
                        <a:pt x="42" y="63"/>
                        <a:pt x="42" y="61"/>
                      </a:cubicBezTo>
                      <a:cubicBezTo>
                        <a:pt x="42" y="60"/>
                        <a:pt x="42" y="57"/>
                        <a:pt x="44" y="57"/>
                      </a:cubicBezTo>
                      <a:cubicBezTo>
                        <a:pt x="45" y="58"/>
                        <a:pt x="47" y="59"/>
                        <a:pt x="48" y="59"/>
                      </a:cubicBezTo>
                      <a:cubicBezTo>
                        <a:pt x="49" y="59"/>
                        <a:pt x="52" y="57"/>
                        <a:pt x="52" y="56"/>
                      </a:cubicBezTo>
                      <a:cubicBezTo>
                        <a:pt x="53" y="56"/>
                        <a:pt x="55" y="56"/>
                        <a:pt x="56" y="58"/>
                      </a:cubicBezTo>
                      <a:cubicBezTo>
                        <a:pt x="56" y="60"/>
                        <a:pt x="59" y="62"/>
                        <a:pt x="60" y="62"/>
                      </a:cubicBezTo>
                      <a:cubicBezTo>
                        <a:pt x="60" y="63"/>
                        <a:pt x="65" y="65"/>
                        <a:pt x="65" y="65"/>
                      </a:cubicBezTo>
                      <a:cubicBezTo>
                        <a:pt x="66" y="66"/>
                        <a:pt x="67" y="68"/>
                        <a:pt x="67" y="69"/>
                      </a:cubicBezTo>
                      <a:cubicBezTo>
                        <a:pt x="68" y="71"/>
                        <a:pt x="70" y="73"/>
                        <a:pt x="70" y="71"/>
                      </a:cubicBezTo>
                      <a:cubicBezTo>
                        <a:pt x="70" y="70"/>
                        <a:pt x="68" y="66"/>
                        <a:pt x="69" y="66"/>
                      </a:cubicBezTo>
                      <a:cubicBezTo>
                        <a:pt x="70" y="66"/>
                        <a:pt x="71" y="66"/>
                        <a:pt x="71" y="66"/>
                      </a:cubicBezTo>
                      <a:cubicBezTo>
                        <a:pt x="71" y="66"/>
                        <a:pt x="68" y="63"/>
                        <a:pt x="67" y="62"/>
                      </a:cubicBezTo>
                      <a:cubicBezTo>
                        <a:pt x="66" y="62"/>
                        <a:pt x="64" y="60"/>
                        <a:pt x="63" y="58"/>
                      </a:cubicBezTo>
                      <a:cubicBezTo>
                        <a:pt x="62" y="56"/>
                        <a:pt x="59" y="56"/>
                        <a:pt x="59" y="54"/>
                      </a:cubicBezTo>
                      <a:cubicBezTo>
                        <a:pt x="59" y="52"/>
                        <a:pt x="62" y="53"/>
                        <a:pt x="63" y="55"/>
                      </a:cubicBezTo>
                      <a:cubicBezTo>
                        <a:pt x="64" y="57"/>
                        <a:pt x="68" y="59"/>
                        <a:pt x="69" y="60"/>
                      </a:cubicBezTo>
                      <a:cubicBezTo>
                        <a:pt x="70" y="62"/>
                        <a:pt x="72" y="62"/>
                        <a:pt x="72" y="64"/>
                      </a:cubicBezTo>
                      <a:cubicBezTo>
                        <a:pt x="73" y="66"/>
                        <a:pt x="74" y="68"/>
                        <a:pt x="75" y="69"/>
                      </a:cubicBezTo>
                      <a:cubicBezTo>
                        <a:pt x="76" y="69"/>
                        <a:pt x="76" y="76"/>
                        <a:pt x="77" y="77"/>
                      </a:cubicBezTo>
                      <a:cubicBezTo>
                        <a:pt x="77" y="78"/>
                        <a:pt x="80" y="75"/>
                        <a:pt x="80" y="74"/>
                      </a:cubicBezTo>
                      <a:cubicBezTo>
                        <a:pt x="81" y="73"/>
                        <a:pt x="83" y="73"/>
                        <a:pt x="83" y="71"/>
                      </a:cubicBezTo>
                      <a:cubicBezTo>
                        <a:pt x="83" y="70"/>
                        <a:pt x="81" y="69"/>
                        <a:pt x="80" y="68"/>
                      </a:cubicBezTo>
                      <a:cubicBezTo>
                        <a:pt x="79" y="67"/>
                        <a:pt x="81" y="67"/>
                        <a:pt x="82" y="66"/>
                      </a:cubicBezTo>
                      <a:cubicBezTo>
                        <a:pt x="83" y="65"/>
                        <a:pt x="84" y="64"/>
                        <a:pt x="85" y="65"/>
                      </a:cubicBezTo>
                      <a:cubicBezTo>
                        <a:pt x="85" y="67"/>
                        <a:pt x="85" y="71"/>
                        <a:pt x="86" y="72"/>
                      </a:cubicBezTo>
                      <a:cubicBezTo>
                        <a:pt x="86" y="73"/>
                        <a:pt x="89" y="74"/>
                        <a:pt x="90" y="75"/>
                      </a:cubicBezTo>
                      <a:cubicBezTo>
                        <a:pt x="90" y="76"/>
                        <a:pt x="93" y="77"/>
                        <a:pt x="93" y="76"/>
                      </a:cubicBezTo>
                      <a:cubicBezTo>
                        <a:pt x="94" y="75"/>
                        <a:pt x="96" y="77"/>
                        <a:pt x="97" y="77"/>
                      </a:cubicBezTo>
                      <a:cubicBezTo>
                        <a:pt x="97" y="77"/>
                        <a:pt x="99" y="77"/>
                        <a:pt x="100" y="76"/>
                      </a:cubicBezTo>
                      <a:cubicBezTo>
                        <a:pt x="101" y="76"/>
                        <a:pt x="102" y="75"/>
                        <a:pt x="102" y="77"/>
                      </a:cubicBezTo>
                      <a:cubicBezTo>
                        <a:pt x="102" y="80"/>
                        <a:pt x="102" y="84"/>
                        <a:pt x="100" y="85"/>
                      </a:cubicBezTo>
                      <a:cubicBezTo>
                        <a:pt x="99" y="87"/>
                        <a:pt x="100" y="88"/>
                        <a:pt x="98" y="88"/>
                      </a:cubicBezTo>
                      <a:cubicBezTo>
                        <a:pt x="98" y="88"/>
                        <a:pt x="97" y="88"/>
                        <a:pt x="97" y="88"/>
                      </a:cubicBezTo>
                      <a:cubicBezTo>
                        <a:pt x="96" y="87"/>
                        <a:pt x="95" y="87"/>
                        <a:pt x="95" y="87"/>
                      </a:cubicBezTo>
                      <a:cubicBezTo>
                        <a:pt x="93" y="87"/>
                        <a:pt x="91" y="87"/>
                        <a:pt x="89" y="90"/>
                      </a:cubicBezTo>
                      <a:cubicBezTo>
                        <a:pt x="88" y="92"/>
                        <a:pt x="87" y="92"/>
                        <a:pt x="87" y="91"/>
                      </a:cubicBezTo>
                      <a:cubicBezTo>
                        <a:pt x="87" y="90"/>
                        <a:pt x="91" y="87"/>
                        <a:pt x="90" y="86"/>
                      </a:cubicBezTo>
                      <a:cubicBezTo>
                        <a:pt x="90" y="85"/>
                        <a:pt x="86" y="86"/>
                        <a:pt x="84" y="85"/>
                      </a:cubicBezTo>
                      <a:cubicBezTo>
                        <a:pt x="82" y="85"/>
                        <a:pt x="81" y="84"/>
                        <a:pt x="79" y="83"/>
                      </a:cubicBezTo>
                      <a:cubicBezTo>
                        <a:pt x="78" y="83"/>
                        <a:pt x="77" y="87"/>
                        <a:pt x="76" y="89"/>
                      </a:cubicBezTo>
                      <a:cubicBezTo>
                        <a:pt x="74" y="91"/>
                        <a:pt x="72" y="88"/>
                        <a:pt x="70" y="87"/>
                      </a:cubicBezTo>
                      <a:cubicBezTo>
                        <a:pt x="69" y="87"/>
                        <a:pt x="66" y="85"/>
                        <a:pt x="66" y="85"/>
                      </a:cubicBezTo>
                      <a:cubicBezTo>
                        <a:pt x="66" y="85"/>
                        <a:pt x="63" y="83"/>
                        <a:pt x="62" y="83"/>
                      </a:cubicBezTo>
                      <a:cubicBezTo>
                        <a:pt x="61" y="83"/>
                        <a:pt x="59" y="81"/>
                        <a:pt x="58" y="80"/>
                      </a:cubicBezTo>
                      <a:cubicBezTo>
                        <a:pt x="57" y="80"/>
                        <a:pt x="55" y="79"/>
                        <a:pt x="57" y="78"/>
                      </a:cubicBezTo>
                      <a:cubicBezTo>
                        <a:pt x="58" y="77"/>
                        <a:pt x="61" y="79"/>
                        <a:pt x="59" y="75"/>
                      </a:cubicBezTo>
                      <a:cubicBezTo>
                        <a:pt x="58" y="70"/>
                        <a:pt x="53" y="71"/>
                        <a:pt x="52" y="71"/>
                      </a:cubicBezTo>
                      <a:cubicBezTo>
                        <a:pt x="51" y="72"/>
                        <a:pt x="43" y="71"/>
                        <a:pt x="42" y="71"/>
                      </a:cubicBezTo>
                      <a:cubicBezTo>
                        <a:pt x="42" y="71"/>
                        <a:pt x="37" y="73"/>
                        <a:pt x="35" y="74"/>
                      </a:cubicBezTo>
                      <a:cubicBezTo>
                        <a:pt x="34" y="75"/>
                        <a:pt x="31" y="76"/>
                        <a:pt x="30" y="76"/>
                      </a:cubicBezTo>
                      <a:cubicBezTo>
                        <a:pt x="30" y="77"/>
                        <a:pt x="26" y="75"/>
                        <a:pt x="24" y="76"/>
                      </a:cubicBezTo>
                      <a:cubicBezTo>
                        <a:pt x="22" y="78"/>
                        <a:pt x="20" y="80"/>
                        <a:pt x="20" y="80"/>
                      </a:cubicBezTo>
                      <a:cubicBezTo>
                        <a:pt x="19" y="80"/>
                        <a:pt x="18" y="81"/>
                        <a:pt x="17" y="84"/>
                      </a:cubicBezTo>
                      <a:cubicBezTo>
                        <a:pt x="16" y="87"/>
                        <a:pt x="17" y="90"/>
                        <a:pt x="15" y="91"/>
                      </a:cubicBezTo>
                      <a:cubicBezTo>
                        <a:pt x="13" y="92"/>
                        <a:pt x="9" y="94"/>
                        <a:pt x="8" y="95"/>
                      </a:cubicBezTo>
                      <a:cubicBezTo>
                        <a:pt x="6" y="97"/>
                        <a:pt x="5" y="103"/>
                        <a:pt x="3" y="106"/>
                      </a:cubicBezTo>
                      <a:cubicBezTo>
                        <a:pt x="2" y="109"/>
                        <a:pt x="3" y="111"/>
                        <a:pt x="4" y="113"/>
                      </a:cubicBezTo>
                      <a:cubicBezTo>
                        <a:pt x="4" y="115"/>
                        <a:pt x="5" y="118"/>
                        <a:pt x="3" y="121"/>
                      </a:cubicBezTo>
                      <a:cubicBezTo>
                        <a:pt x="1" y="124"/>
                        <a:pt x="2" y="125"/>
                        <a:pt x="1" y="126"/>
                      </a:cubicBezTo>
                      <a:cubicBezTo>
                        <a:pt x="0" y="126"/>
                        <a:pt x="2" y="127"/>
                        <a:pt x="2" y="129"/>
                      </a:cubicBezTo>
                      <a:cubicBezTo>
                        <a:pt x="2" y="131"/>
                        <a:pt x="0" y="133"/>
                        <a:pt x="4" y="135"/>
                      </a:cubicBezTo>
                      <a:cubicBezTo>
                        <a:pt x="7" y="137"/>
                        <a:pt x="10" y="137"/>
                        <a:pt x="11" y="139"/>
                      </a:cubicBezTo>
                      <a:cubicBezTo>
                        <a:pt x="12" y="142"/>
                        <a:pt x="15" y="148"/>
                        <a:pt x="15" y="148"/>
                      </a:cubicBezTo>
                      <a:cubicBezTo>
                        <a:pt x="15" y="148"/>
                        <a:pt x="18" y="151"/>
                        <a:pt x="20" y="152"/>
                      </a:cubicBezTo>
                      <a:cubicBezTo>
                        <a:pt x="21" y="154"/>
                        <a:pt x="22" y="153"/>
                        <a:pt x="22" y="151"/>
                      </a:cubicBezTo>
                      <a:cubicBezTo>
                        <a:pt x="22" y="150"/>
                        <a:pt x="24" y="150"/>
                        <a:pt x="27" y="150"/>
                      </a:cubicBezTo>
                      <a:cubicBezTo>
                        <a:pt x="29" y="150"/>
                        <a:pt x="31" y="150"/>
                        <a:pt x="33" y="150"/>
                      </a:cubicBezTo>
                      <a:cubicBezTo>
                        <a:pt x="36" y="149"/>
                        <a:pt x="38" y="146"/>
                        <a:pt x="39" y="145"/>
                      </a:cubicBezTo>
                      <a:cubicBezTo>
                        <a:pt x="39" y="145"/>
                        <a:pt x="43" y="144"/>
                        <a:pt x="45" y="146"/>
                      </a:cubicBezTo>
                      <a:cubicBezTo>
                        <a:pt x="47" y="148"/>
                        <a:pt x="47" y="150"/>
                        <a:pt x="48" y="151"/>
                      </a:cubicBezTo>
                      <a:cubicBezTo>
                        <a:pt x="49" y="153"/>
                        <a:pt x="51" y="152"/>
                        <a:pt x="53" y="150"/>
                      </a:cubicBezTo>
                      <a:cubicBezTo>
                        <a:pt x="54" y="149"/>
                        <a:pt x="54" y="149"/>
                        <a:pt x="55" y="151"/>
                      </a:cubicBezTo>
                      <a:cubicBezTo>
                        <a:pt x="57" y="152"/>
                        <a:pt x="58" y="153"/>
                        <a:pt x="56" y="155"/>
                      </a:cubicBezTo>
                      <a:cubicBezTo>
                        <a:pt x="55" y="157"/>
                        <a:pt x="55" y="159"/>
                        <a:pt x="54" y="162"/>
                      </a:cubicBezTo>
                      <a:cubicBezTo>
                        <a:pt x="53" y="165"/>
                        <a:pt x="55" y="165"/>
                        <a:pt x="57" y="166"/>
                      </a:cubicBezTo>
                      <a:cubicBezTo>
                        <a:pt x="59" y="167"/>
                        <a:pt x="60" y="175"/>
                        <a:pt x="61" y="176"/>
                      </a:cubicBezTo>
                      <a:cubicBezTo>
                        <a:pt x="62" y="178"/>
                        <a:pt x="60" y="182"/>
                        <a:pt x="61" y="184"/>
                      </a:cubicBezTo>
                      <a:cubicBezTo>
                        <a:pt x="62" y="186"/>
                        <a:pt x="63" y="187"/>
                        <a:pt x="61" y="189"/>
                      </a:cubicBezTo>
                      <a:cubicBezTo>
                        <a:pt x="60" y="190"/>
                        <a:pt x="58" y="192"/>
                        <a:pt x="58" y="196"/>
                      </a:cubicBezTo>
                      <a:cubicBezTo>
                        <a:pt x="57" y="200"/>
                        <a:pt x="58" y="202"/>
                        <a:pt x="58" y="203"/>
                      </a:cubicBezTo>
                      <a:cubicBezTo>
                        <a:pt x="59" y="204"/>
                        <a:pt x="60" y="208"/>
                        <a:pt x="61" y="209"/>
                      </a:cubicBezTo>
                      <a:cubicBezTo>
                        <a:pt x="62" y="210"/>
                        <a:pt x="64" y="212"/>
                        <a:pt x="64" y="214"/>
                      </a:cubicBezTo>
                      <a:cubicBezTo>
                        <a:pt x="64" y="216"/>
                        <a:pt x="61" y="219"/>
                        <a:pt x="62" y="220"/>
                      </a:cubicBezTo>
                      <a:cubicBezTo>
                        <a:pt x="63" y="221"/>
                        <a:pt x="63" y="222"/>
                        <a:pt x="64" y="224"/>
                      </a:cubicBezTo>
                      <a:cubicBezTo>
                        <a:pt x="66" y="225"/>
                        <a:pt x="66" y="228"/>
                        <a:pt x="66" y="228"/>
                      </a:cubicBezTo>
                      <a:cubicBezTo>
                        <a:pt x="66" y="228"/>
                        <a:pt x="66" y="229"/>
                        <a:pt x="66" y="230"/>
                      </a:cubicBezTo>
                      <a:cubicBezTo>
                        <a:pt x="66" y="232"/>
                        <a:pt x="66" y="233"/>
                        <a:pt x="67" y="234"/>
                      </a:cubicBezTo>
                      <a:cubicBezTo>
                        <a:pt x="69" y="235"/>
                        <a:pt x="70" y="235"/>
                        <a:pt x="70" y="234"/>
                      </a:cubicBezTo>
                      <a:cubicBezTo>
                        <a:pt x="71" y="233"/>
                        <a:pt x="75" y="231"/>
                        <a:pt x="77" y="231"/>
                      </a:cubicBezTo>
                      <a:cubicBezTo>
                        <a:pt x="79" y="231"/>
                        <a:pt x="81" y="231"/>
                        <a:pt x="83" y="230"/>
                      </a:cubicBezTo>
                      <a:cubicBezTo>
                        <a:pt x="85" y="228"/>
                        <a:pt x="89" y="224"/>
                        <a:pt x="90" y="223"/>
                      </a:cubicBezTo>
                      <a:cubicBezTo>
                        <a:pt x="91" y="221"/>
                        <a:pt x="94" y="219"/>
                        <a:pt x="94" y="218"/>
                      </a:cubicBezTo>
                      <a:cubicBezTo>
                        <a:pt x="93" y="216"/>
                        <a:pt x="92" y="214"/>
                        <a:pt x="93" y="214"/>
                      </a:cubicBezTo>
                      <a:cubicBezTo>
                        <a:pt x="94" y="213"/>
                        <a:pt x="98" y="212"/>
                        <a:pt x="98" y="211"/>
                      </a:cubicBezTo>
                      <a:cubicBezTo>
                        <a:pt x="99" y="210"/>
                        <a:pt x="98" y="206"/>
                        <a:pt x="98" y="205"/>
                      </a:cubicBezTo>
                      <a:cubicBezTo>
                        <a:pt x="98" y="204"/>
                        <a:pt x="99" y="202"/>
                        <a:pt x="100" y="200"/>
                      </a:cubicBezTo>
                      <a:cubicBezTo>
                        <a:pt x="101" y="198"/>
                        <a:pt x="104" y="196"/>
                        <a:pt x="105" y="195"/>
                      </a:cubicBezTo>
                      <a:cubicBezTo>
                        <a:pt x="105" y="195"/>
                        <a:pt x="108" y="192"/>
                        <a:pt x="108" y="190"/>
                      </a:cubicBezTo>
                      <a:cubicBezTo>
                        <a:pt x="109" y="187"/>
                        <a:pt x="108" y="184"/>
                        <a:pt x="109" y="183"/>
                      </a:cubicBezTo>
                      <a:cubicBezTo>
                        <a:pt x="109" y="182"/>
                        <a:pt x="109" y="181"/>
                        <a:pt x="108" y="179"/>
                      </a:cubicBezTo>
                      <a:cubicBezTo>
                        <a:pt x="107" y="178"/>
                        <a:pt x="107" y="174"/>
                        <a:pt x="107" y="174"/>
                      </a:cubicBezTo>
                      <a:cubicBezTo>
                        <a:pt x="106" y="173"/>
                        <a:pt x="107" y="168"/>
                        <a:pt x="108" y="168"/>
                      </a:cubicBezTo>
                      <a:cubicBezTo>
                        <a:pt x="109" y="167"/>
                        <a:pt x="111" y="163"/>
                        <a:pt x="112" y="162"/>
                      </a:cubicBezTo>
                      <a:cubicBezTo>
                        <a:pt x="113" y="160"/>
                        <a:pt x="116" y="154"/>
                        <a:pt x="117" y="154"/>
                      </a:cubicBezTo>
                      <a:cubicBezTo>
                        <a:pt x="119" y="153"/>
                        <a:pt x="121" y="150"/>
                        <a:pt x="121" y="149"/>
                      </a:cubicBezTo>
                      <a:cubicBezTo>
                        <a:pt x="121" y="147"/>
                        <a:pt x="125" y="140"/>
                        <a:pt x="125" y="139"/>
                      </a:cubicBezTo>
                      <a:cubicBezTo>
                        <a:pt x="125" y="138"/>
                        <a:pt x="126" y="133"/>
                        <a:pt x="126" y="132"/>
                      </a:cubicBezTo>
                      <a:cubicBezTo>
                        <a:pt x="125" y="131"/>
                        <a:pt x="121" y="134"/>
                        <a:pt x="120" y="134"/>
                      </a:cubicBezTo>
                      <a:cubicBezTo>
                        <a:pt x="119" y="134"/>
                        <a:pt x="118" y="136"/>
                        <a:pt x="116" y="136"/>
                      </a:cubicBezTo>
                      <a:cubicBezTo>
                        <a:pt x="114" y="136"/>
                        <a:pt x="115" y="133"/>
                        <a:pt x="114" y="132"/>
                      </a:cubicBezTo>
                      <a:cubicBezTo>
                        <a:pt x="114" y="131"/>
                        <a:pt x="112" y="127"/>
                        <a:pt x="112" y="126"/>
                      </a:cubicBezTo>
                      <a:cubicBezTo>
                        <a:pt x="111" y="126"/>
                        <a:pt x="110" y="124"/>
                        <a:pt x="109" y="122"/>
                      </a:cubicBezTo>
                      <a:cubicBezTo>
                        <a:pt x="108" y="119"/>
                        <a:pt x="106" y="118"/>
                        <a:pt x="104" y="116"/>
                      </a:cubicBezTo>
                      <a:cubicBezTo>
                        <a:pt x="103" y="114"/>
                        <a:pt x="105" y="109"/>
                        <a:pt x="103" y="106"/>
                      </a:cubicBezTo>
                      <a:cubicBezTo>
                        <a:pt x="102" y="103"/>
                        <a:pt x="101" y="100"/>
                        <a:pt x="100" y="97"/>
                      </a:cubicBezTo>
                      <a:cubicBezTo>
                        <a:pt x="100" y="97"/>
                        <a:pt x="100" y="96"/>
                        <a:pt x="99" y="95"/>
                      </a:cubicBezTo>
                      <a:cubicBezTo>
                        <a:pt x="101" y="95"/>
                        <a:pt x="103" y="94"/>
                        <a:pt x="103" y="95"/>
                      </a:cubicBezTo>
                      <a:cubicBezTo>
                        <a:pt x="103" y="97"/>
                        <a:pt x="105" y="100"/>
                        <a:pt x="105" y="102"/>
                      </a:cubicBezTo>
                      <a:cubicBezTo>
                        <a:pt x="105" y="104"/>
                        <a:pt x="107" y="103"/>
                        <a:pt x="107" y="105"/>
                      </a:cubicBezTo>
                      <a:cubicBezTo>
                        <a:pt x="107" y="107"/>
                        <a:pt x="108" y="112"/>
                        <a:pt x="109" y="112"/>
                      </a:cubicBezTo>
                      <a:cubicBezTo>
                        <a:pt x="109" y="113"/>
                        <a:pt x="112" y="116"/>
                        <a:pt x="112" y="117"/>
                      </a:cubicBezTo>
                      <a:cubicBezTo>
                        <a:pt x="113" y="118"/>
                        <a:pt x="113" y="120"/>
                        <a:pt x="113" y="123"/>
                      </a:cubicBezTo>
                      <a:cubicBezTo>
                        <a:pt x="114" y="126"/>
                        <a:pt x="114" y="129"/>
                        <a:pt x="115" y="130"/>
                      </a:cubicBezTo>
                      <a:cubicBezTo>
                        <a:pt x="116" y="131"/>
                        <a:pt x="120" y="129"/>
                        <a:pt x="120" y="128"/>
                      </a:cubicBezTo>
                      <a:cubicBezTo>
                        <a:pt x="121" y="128"/>
                        <a:pt x="125" y="125"/>
                        <a:pt x="126" y="125"/>
                      </a:cubicBezTo>
                      <a:cubicBezTo>
                        <a:pt x="127" y="124"/>
                        <a:pt x="127" y="123"/>
                        <a:pt x="129" y="122"/>
                      </a:cubicBezTo>
                      <a:cubicBezTo>
                        <a:pt x="131" y="122"/>
                        <a:pt x="132" y="120"/>
                        <a:pt x="133" y="118"/>
                      </a:cubicBezTo>
                      <a:cubicBezTo>
                        <a:pt x="134" y="117"/>
                        <a:pt x="135" y="113"/>
                        <a:pt x="136" y="112"/>
                      </a:cubicBezTo>
                      <a:cubicBezTo>
                        <a:pt x="136" y="111"/>
                        <a:pt x="137" y="110"/>
                        <a:pt x="136" y="108"/>
                      </a:cubicBezTo>
                      <a:cubicBezTo>
                        <a:pt x="136" y="107"/>
                        <a:pt x="134" y="105"/>
                        <a:pt x="133" y="105"/>
                      </a:cubicBezTo>
                      <a:cubicBezTo>
                        <a:pt x="132" y="104"/>
                        <a:pt x="132" y="102"/>
                        <a:pt x="132" y="102"/>
                      </a:cubicBezTo>
                      <a:cubicBezTo>
                        <a:pt x="131" y="102"/>
                        <a:pt x="131" y="103"/>
                        <a:pt x="130" y="104"/>
                      </a:cubicBezTo>
                      <a:cubicBezTo>
                        <a:pt x="129" y="105"/>
                        <a:pt x="128" y="107"/>
                        <a:pt x="127" y="106"/>
                      </a:cubicBezTo>
                      <a:cubicBezTo>
                        <a:pt x="127" y="106"/>
                        <a:pt x="128" y="105"/>
                        <a:pt x="126" y="103"/>
                      </a:cubicBezTo>
                      <a:cubicBezTo>
                        <a:pt x="125" y="102"/>
                        <a:pt x="125" y="101"/>
                        <a:pt x="125" y="100"/>
                      </a:cubicBezTo>
                      <a:cubicBezTo>
                        <a:pt x="125" y="99"/>
                        <a:pt x="122" y="96"/>
                        <a:pt x="122" y="94"/>
                      </a:cubicBezTo>
                      <a:cubicBezTo>
                        <a:pt x="121" y="92"/>
                        <a:pt x="123" y="90"/>
                        <a:pt x="124" y="91"/>
                      </a:cubicBezTo>
                      <a:cubicBezTo>
                        <a:pt x="125" y="93"/>
                        <a:pt x="125" y="96"/>
                        <a:pt x="127" y="97"/>
                      </a:cubicBezTo>
                      <a:cubicBezTo>
                        <a:pt x="128" y="98"/>
                        <a:pt x="129" y="100"/>
                        <a:pt x="130" y="101"/>
                      </a:cubicBezTo>
                      <a:cubicBezTo>
                        <a:pt x="131" y="101"/>
                        <a:pt x="132" y="99"/>
                        <a:pt x="133" y="99"/>
                      </a:cubicBezTo>
                      <a:cubicBezTo>
                        <a:pt x="133" y="99"/>
                        <a:pt x="134" y="103"/>
                        <a:pt x="135" y="103"/>
                      </a:cubicBezTo>
                      <a:cubicBezTo>
                        <a:pt x="136" y="104"/>
                        <a:pt x="139" y="104"/>
                        <a:pt x="139" y="104"/>
                      </a:cubicBezTo>
                      <a:cubicBezTo>
                        <a:pt x="140" y="104"/>
                        <a:pt x="142" y="105"/>
                        <a:pt x="142" y="104"/>
                      </a:cubicBezTo>
                      <a:cubicBezTo>
                        <a:pt x="142" y="103"/>
                        <a:pt x="146" y="101"/>
                        <a:pt x="146" y="101"/>
                      </a:cubicBezTo>
                      <a:cubicBezTo>
                        <a:pt x="146" y="101"/>
                        <a:pt x="146" y="100"/>
                        <a:pt x="146" y="98"/>
                      </a:cubicBezTo>
                      <a:cubicBezTo>
                        <a:pt x="140" y="67"/>
                        <a:pt x="124" y="39"/>
                        <a:pt x="103" y="18"/>
                      </a:cubicBezTo>
                      <a:cubicBezTo>
                        <a:pt x="102" y="18"/>
                        <a:pt x="102" y="18"/>
                        <a:pt x="101" y="17"/>
                      </a:cubicBezTo>
                      <a:cubicBezTo>
                        <a:pt x="99" y="16"/>
                        <a:pt x="99" y="16"/>
                        <a:pt x="99" y="17"/>
                      </a:cubicBezTo>
                      <a:cubicBezTo>
                        <a:pt x="98" y="17"/>
                        <a:pt x="97" y="18"/>
                        <a:pt x="96" y="17"/>
                      </a:cubicBezTo>
                      <a:cubicBezTo>
                        <a:pt x="96" y="15"/>
                        <a:pt x="96" y="15"/>
                        <a:pt x="95" y="14"/>
                      </a:cubicBezTo>
                      <a:cubicBezTo>
                        <a:pt x="94" y="13"/>
                        <a:pt x="95" y="13"/>
                        <a:pt x="96" y="13"/>
                      </a:cubicBezTo>
                      <a:cubicBezTo>
                        <a:pt x="97" y="14"/>
                        <a:pt x="98" y="14"/>
                        <a:pt x="99" y="14"/>
                      </a:cubicBezTo>
                      <a:cubicBezTo>
                        <a:pt x="95" y="11"/>
                        <a:pt x="92" y="8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6" y="5"/>
                        <a:pt x="78" y="0"/>
                        <a:pt x="74" y="1"/>
                      </a:cubicBezTo>
                      <a:close/>
                      <a:moveTo>
                        <a:pt x="99" y="159"/>
                      </a:moveTo>
                      <a:cubicBezTo>
                        <a:pt x="100" y="160"/>
                        <a:pt x="98" y="165"/>
                        <a:pt x="96" y="165"/>
                      </a:cubicBezTo>
                      <a:cubicBezTo>
                        <a:pt x="95" y="165"/>
                        <a:pt x="96" y="160"/>
                        <a:pt x="96" y="159"/>
                      </a:cubicBezTo>
                      <a:cubicBezTo>
                        <a:pt x="97" y="158"/>
                        <a:pt x="99" y="158"/>
                        <a:pt x="99" y="159"/>
                      </a:cubicBezTo>
                      <a:close/>
                      <a:moveTo>
                        <a:pt x="118" y="56"/>
                      </a:moveTo>
                      <a:cubicBezTo>
                        <a:pt x="119" y="55"/>
                        <a:pt x="121" y="57"/>
                        <a:pt x="122" y="56"/>
                      </a:cubicBezTo>
                      <a:cubicBezTo>
                        <a:pt x="123" y="56"/>
                        <a:pt x="124" y="55"/>
                        <a:pt x="124" y="54"/>
                      </a:cubicBezTo>
                      <a:cubicBezTo>
                        <a:pt x="125" y="54"/>
                        <a:pt x="127" y="55"/>
                        <a:pt x="127" y="56"/>
                      </a:cubicBezTo>
                      <a:cubicBezTo>
                        <a:pt x="128" y="57"/>
                        <a:pt x="129" y="59"/>
                        <a:pt x="129" y="60"/>
                      </a:cubicBezTo>
                      <a:cubicBezTo>
                        <a:pt x="128" y="60"/>
                        <a:pt x="126" y="60"/>
                        <a:pt x="126" y="59"/>
                      </a:cubicBezTo>
                      <a:cubicBezTo>
                        <a:pt x="125" y="58"/>
                        <a:pt x="123" y="59"/>
                        <a:pt x="123" y="61"/>
                      </a:cubicBezTo>
                      <a:cubicBezTo>
                        <a:pt x="123" y="63"/>
                        <a:pt x="124" y="62"/>
                        <a:pt x="124" y="62"/>
                      </a:cubicBezTo>
                      <a:cubicBezTo>
                        <a:pt x="125" y="63"/>
                        <a:pt x="125" y="64"/>
                        <a:pt x="126" y="66"/>
                      </a:cubicBezTo>
                      <a:cubicBezTo>
                        <a:pt x="126" y="67"/>
                        <a:pt x="127" y="66"/>
                        <a:pt x="128" y="67"/>
                      </a:cubicBezTo>
                      <a:cubicBezTo>
                        <a:pt x="128" y="68"/>
                        <a:pt x="126" y="69"/>
                        <a:pt x="127" y="70"/>
                      </a:cubicBezTo>
                      <a:cubicBezTo>
                        <a:pt x="128" y="72"/>
                        <a:pt x="129" y="76"/>
                        <a:pt x="129" y="77"/>
                      </a:cubicBezTo>
                      <a:cubicBezTo>
                        <a:pt x="129" y="78"/>
                        <a:pt x="127" y="78"/>
                        <a:pt x="126" y="78"/>
                      </a:cubicBezTo>
                      <a:cubicBezTo>
                        <a:pt x="125" y="78"/>
                        <a:pt x="122" y="76"/>
                        <a:pt x="122" y="76"/>
                      </a:cubicBezTo>
                      <a:cubicBezTo>
                        <a:pt x="121" y="75"/>
                        <a:pt x="120" y="71"/>
                        <a:pt x="121" y="71"/>
                      </a:cubicBezTo>
                      <a:cubicBezTo>
                        <a:pt x="122" y="71"/>
                        <a:pt x="122" y="71"/>
                        <a:pt x="124" y="69"/>
                      </a:cubicBezTo>
                      <a:cubicBezTo>
                        <a:pt x="125" y="68"/>
                        <a:pt x="122" y="67"/>
                        <a:pt x="121" y="66"/>
                      </a:cubicBezTo>
                      <a:cubicBezTo>
                        <a:pt x="120" y="66"/>
                        <a:pt x="118" y="62"/>
                        <a:pt x="117" y="60"/>
                      </a:cubicBezTo>
                      <a:cubicBezTo>
                        <a:pt x="117" y="59"/>
                        <a:pt x="117" y="57"/>
                        <a:pt x="118" y="56"/>
                      </a:cubicBezTo>
                      <a:close/>
                      <a:moveTo>
                        <a:pt x="94" y="25"/>
                      </a:moveTo>
                      <a:cubicBezTo>
                        <a:pt x="93" y="26"/>
                        <a:pt x="89" y="24"/>
                        <a:pt x="89" y="23"/>
                      </a:cubicBezTo>
                      <a:cubicBezTo>
                        <a:pt x="90" y="20"/>
                        <a:pt x="94" y="24"/>
                        <a:pt x="94" y="25"/>
                      </a:cubicBezTo>
                      <a:close/>
                      <a:moveTo>
                        <a:pt x="91" y="54"/>
                      </a:moveTo>
                      <a:cubicBezTo>
                        <a:pt x="92" y="53"/>
                        <a:pt x="93" y="53"/>
                        <a:pt x="94" y="53"/>
                      </a:cubicBezTo>
                      <a:cubicBezTo>
                        <a:pt x="95" y="53"/>
                        <a:pt x="97" y="57"/>
                        <a:pt x="97" y="58"/>
                      </a:cubicBezTo>
                      <a:cubicBezTo>
                        <a:pt x="98" y="59"/>
                        <a:pt x="99" y="57"/>
                        <a:pt x="99" y="57"/>
                      </a:cubicBezTo>
                      <a:cubicBezTo>
                        <a:pt x="100" y="57"/>
                        <a:pt x="101" y="56"/>
                        <a:pt x="101" y="55"/>
                      </a:cubicBezTo>
                      <a:cubicBezTo>
                        <a:pt x="101" y="54"/>
                        <a:pt x="102" y="54"/>
                        <a:pt x="103" y="54"/>
                      </a:cubicBezTo>
                      <a:cubicBezTo>
                        <a:pt x="105" y="54"/>
                        <a:pt x="104" y="55"/>
                        <a:pt x="103" y="55"/>
                      </a:cubicBezTo>
                      <a:cubicBezTo>
                        <a:pt x="102" y="56"/>
                        <a:pt x="102" y="57"/>
                        <a:pt x="104" y="57"/>
                      </a:cubicBezTo>
                      <a:cubicBezTo>
                        <a:pt x="106" y="58"/>
                        <a:pt x="107" y="60"/>
                        <a:pt x="109" y="62"/>
                      </a:cubicBezTo>
                      <a:cubicBezTo>
                        <a:pt x="111" y="63"/>
                        <a:pt x="111" y="66"/>
                        <a:pt x="110" y="66"/>
                      </a:cubicBezTo>
                      <a:cubicBezTo>
                        <a:pt x="109" y="67"/>
                        <a:pt x="106" y="67"/>
                        <a:pt x="105" y="66"/>
                      </a:cubicBezTo>
                      <a:cubicBezTo>
                        <a:pt x="104" y="66"/>
                        <a:pt x="102" y="64"/>
                        <a:pt x="100" y="64"/>
                      </a:cubicBezTo>
                      <a:cubicBezTo>
                        <a:pt x="98" y="63"/>
                        <a:pt x="96" y="63"/>
                        <a:pt x="95" y="64"/>
                      </a:cubicBezTo>
                      <a:cubicBezTo>
                        <a:pt x="95" y="66"/>
                        <a:pt x="92" y="65"/>
                        <a:pt x="91" y="65"/>
                      </a:cubicBezTo>
                      <a:cubicBezTo>
                        <a:pt x="90" y="65"/>
                        <a:pt x="89" y="67"/>
                        <a:pt x="88" y="66"/>
                      </a:cubicBezTo>
                      <a:cubicBezTo>
                        <a:pt x="88" y="66"/>
                        <a:pt x="89" y="62"/>
                        <a:pt x="88" y="62"/>
                      </a:cubicBezTo>
                      <a:cubicBezTo>
                        <a:pt x="87" y="62"/>
                        <a:pt x="88" y="59"/>
                        <a:pt x="89" y="59"/>
                      </a:cubicBezTo>
                      <a:cubicBezTo>
                        <a:pt x="90" y="58"/>
                        <a:pt x="91" y="56"/>
                        <a:pt x="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ŝliḓé">
                  <a:extLst>
                    <a:ext uri="{FF2B5EF4-FFF2-40B4-BE49-F238E27FC236}">
                      <a16:creationId xmlns:a16="http://schemas.microsoft.com/office/drawing/2014/main" xmlns="" id="{7DFA22FE-1DDE-4E11-A3A9-531082B3F8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4624" y="4184858"/>
                  <a:ext cx="22901" cy="30535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4 h 4"/>
                    <a:gd name="T4" fmla="*/ 1 w 3"/>
                    <a:gd name="T5" fmla="*/ 2 h 4"/>
                    <a:gd name="T6" fmla="*/ 0 w 3"/>
                    <a:gd name="T7" fmla="*/ 0 h 4"/>
                    <a:gd name="T8" fmla="*/ 0 w 3"/>
                    <a:gd name="T9" fmla="*/ 0 h 4"/>
                    <a:gd name="T10" fmla="*/ 0 w 3"/>
                    <a:gd name="T11" fmla="*/ 1 h 4"/>
                    <a:gd name="T12" fmla="*/ 1 w 3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2" y="4"/>
                        <a:pt x="1" y="2"/>
                        <a:pt x="1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ş1ïḓe">
                  <a:extLst>
                    <a:ext uri="{FF2B5EF4-FFF2-40B4-BE49-F238E27FC236}">
                      <a16:creationId xmlns:a16="http://schemas.microsoft.com/office/drawing/2014/main" xmlns="" id="{D7404126-08AD-4552-8BBC-FCAE4F2B855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59424" y="4920678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ṧ1íďe">
                  <a:extLst>
                    <a:ext uri="{FF2B5EF4-FFF2-40B4-BE49-F238E27FC236}">
                      <a16:creationId xmlns:a16="http://schemas.microsoft.com/office/drawing/2014/main" xmlns="" id="{F5D4C444-E04B-4420-B13B-A8118DB3C4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875327" y="3692215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şḻïḍè">
                  <a:extLst>
                    <a:ext uri="{FF2B5EF4-FFF2-40B4-BE49-F238E27FC236}">
                      <a16:creationId xmlns:a16="http://schemas.microsoft.com/office/drawing/2014/main" xmlns="" id="{4D2092F2-654C-403B-AFC3-1B43418EAF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183969" y="3692215"/>
                  <a:ext cx="152400" cy="15240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îŝľîde">
              <a:extLst>
                <a:ext uri="{FF2B5EF4-FFF2-40B4-BE49-F238E27FC236}">
                  <a16:creationId xmlns:a16="http://schemas.microsoft.com/office/drawing/2014/main" xmlns="" id="{638D4F12-A18C-4AE7-8F23-1F772791A5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ŝļíḑè">
              <a:extLst>
                <a:ext uri="{FF2B5EF4-FFF2-40B4-BE49-F238E27FC236}">
                  <a16:creationId xmlns:a16="http://schemas.microsoft.com/office/drawing/2014/main" xmlns="" id="{114C7BF6-F34A-4512-A127-E60234ED6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871" y="4490469"/>
              <a:ext cx="969171" cy="968376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sļîḑê">
              <a:extLst>
                <a:ext uri="{FF2B5EF4-FFF2-40B4-BE49-F238E27FC236}">
                  <a16:creationId xmlns:a16="http://schemas.microsoft.com/office/drawing/2014/main" xmlns="" id="{D579B5A8-A7C3-4289-9EE5-3E0F5E6752D0}"/>
                </a:ext>
              </a:extLst>
            </p:cNvPr>
            <p:cNvGrpSpPr/>
            <p:nvPr/>
          </p:nvGrpSpPr>
          <p:grpSpPr>
            <a:xfrm>
              <a:off x="8208456" y="4777571"/>
              <a:ext cx="693170" cy="394171"/>
              <a:chOff x="279400" y="-1397000"/>
              <a:chExt cx="1387475" cy="788988"/>
            </a:xfrm>
          </p:grpSpPr>
          <p:sp>
            <p:nvSpPr>
              <p:cNvPr id="54" name="íşļïďè">
                <a:extLst>
                  <a:ext uri="{FF2B5EF4-FFF2-40B4-BE49-F238E27FC236}">
                    <a16:creationId xmlns:a16="http://schemas.microsoft.com/office/drawing/2014/main" xmlns="" id="{10EC9E58-B95F-4A60-9272-810E34FC0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ľïḑe">
                <a:extLst>
                  <a:ext uri="{FF2B5EF4-FFF2-40B4-BE49-F238E27FC236}">
                    <a16:creationId xmlns:a16="http://schemas.microsoft.com/office/drawing/2014/main" xmlns="" id="{B6DE6BDD-1B60-4F78-AA4B-46F9BF17D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ṧḷïḍê">
                <a:extLst>
                  <a:ext uri="{FF2B5EF4-FFF2-40B4-BE49-F238E27FC236}">
                    <a16:creationId xmlns:a16="http://schemas.microsoft.com/office/drawing/2014/main" xmlns="" id="{37BDE861-BA1C-4839-8A8B-242A4F3E0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lïḑe">
                <a:extLst>
                  <a:ext uri="{FF2B5EF4-FFF2-40B4-BE49-F238E27FC236}">
                    <a16:creationId xmlns:a16="http://schemas.microsoft.com/office/drawing/2014/main" xmlns="" id="{761289C8-76B0-431F-B05D-108F8EF77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ḻîďè">
              <a:extLst>
                <a:ext uri="{FF2B5EF4-FFF2-40B4-BE49-F238E27FC236}">
                  <a16:creationId xmlns:a16="http://schemas.microsoft.com/office/drawing/2014/main" xmlns="" id="{775B4522-8F31-4651-9FBA-65976CC3A935}"/>
                </a:ext>
              </a:extLst>
            </p:cNvPr>
            <p:cNvGrpSpPr/>
            <p:nvPr/>
          </p:nvGrpSpPr>
          <p:grpSpPr>
            <a:xfrm>
              <a:off x="7417211" y="2809237"/>
              <a:ext cx="969171" cy="971549"/>
              <a:chOff x="7204075" y="-1846263"/>
              <a:chExt cx="1939925" cy="1944688"/>
            </a:xfrm>
          </p:grpSpPr>
          <p:sp>
            <p:nvSpPr>
              <p:cNvPr id="47" name="işḷide">
                <a:extLst>
                  <a:ext uri="{FF2B5EF4-FFF2-40B4-BE49-F238E27FC236}">
                    <a16:creationId xmlns:a16="http://schemas.microsoft.com/office/drawing/2014/main" xmlns="" id="{D8F8FA3D-28DB-4DD4-A302-C5938D7BB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îŝľíḓé">
                <a:extLst>
                  <a:ext uri="{FF2B5EF4-FFF2-40B4-BE49-F238E27FC236}">
                    <a16:creationId xmlns:a16="http://schemas.microsoft.com/office/drawing/2014/main" xmlns="" id="{8469CA03-C29C-4223-9B1F-268893F324E4}"/>
                  </a:ext>
                </a:extLst>
              </p:cNvPr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49" name="îšlïde">
                  <a:extLst>
                    <a:ext uri="{FF2B5EF4-FFF2-40B4-BE49-F238E27FC236}">
                      <a16:creationId xmlns:a16="http://schemas.microsoft.com/office/drawing/2014/main" xmlns="" id="{0E8746C4-8F4C-47C8-93FC-E3599FAAAC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1îďè">
                  <a:extLst>
                    <a:ext uri="{FF2B5EF4-FFF2-40B4-BE49-F238E27FC236}">
                      <a16:creationId xmlns:a16="http://schemas.microsoft.com/office/drawing/2014/main" xmlns="" id="{A7059CE2-4E89-45B9-9E74-AB672572F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ṧ1íḓè">
                  <a:extLst>
                    <a:ext uri="{FF2B5EF4-FFF2-40B4-BE49-F238E27FC236}">
                      <a16:creationId xmlns:a16="http://schemas.microsoft.com/office/drawing/2014/main" xmlns="" id="{2310DA71-B7AB-4F17-8B7A-2B5A7D1325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šľîdê">
                  <a:extLst>
                    <a:ext uri="{FF2B5EF4-FFF2-40B4-BE49-F238E27FC236}">
                      <a16:creationId xmlns:a16="http://schemas.microsoft.com/office/drawing/2014/main" xmlns="" id="{3C253F0A-D8B4-43AA-81CB-2AE53EA854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ṩľîḑê">
                  <a:extLst>
                    <a:ext uri="{FF2B5EF4-FFF2-40B4-BE49-F238E27FC236}">
                      <a16:creationId xmlns:a16="http://schemas.microsoft.com/office/drawing/2014/main" xmlns="" id="{3A621439-A934-4C36-B283-0D508ECCA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îş1iḍè">
              <a:extLst>
                <a:ext uri="{FF2B5EF4-FFF2-40B4-BE49-F238E27FC236}">
                  <a16:creationId xmlns:a16="http://schemas.microsoft.com/office/drawing/2014/main" xmlns="" id="{9A4F42AF-7D3D-4B12-8161-174B2A2EF576}"/>
                </a:ext>
              </a:extLst>
            </p:cNvPr>
            <p:cNvGrpSpPr/>
            <p:nvPr/>
          </p:nvGrpSpPr>
          <p:grpSpPr>
            <a:xfrm>
              <a:off x="5617397" y="2082706"/>
              <a:ext cx="966792" cy="971549"/>
              <a:chOff x="5137150" y="-1846263"/>
              <a:chExt cx="1935163" cy="1944688"/>
            </a:xfrm>
          </p:grpSpPr>
          <p:sp>
            <p:nvSpPr>
              <p:cNvPr id="38" name="îš1íḍé">
                <a:extLst>
                  <a:ext uri="{FF2B5EF4-FFF2-40B4-BE49-F238E27FC236}">
                    <a16:creationId xmlns:a16="http://schemas.microsoft.com/office/drawing/2014/main" xmlns="" id="{6AB74225-B662-4539-A6CD-1FC9CEADA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150" y="-1846263"/>
                <a:ext cx="1935163" cy="194468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íṧḷïḋe">
                <a:extLst>
                  <a:ext uri="{FF2B5EF4-FFF2-40B4-BE49-F238E27FC236}">
                    <a16:creationId xmlns:a16="http://schemas.microsoft.com/office/drawing/2014/main" xmlns="" id="{399FF1B1-945E-41BC-9F64-E299C5C3F804}"/>
                  </a:ext>
                </a:extLst>
              </p:cNvPr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40" name="ïsḷîḋe">
                  <a:extLst>
                    <a:ext uri="{FF2B5EF4-FFF2-40B4-BE49-F238E27FC236}">
                      <a16:creationId xmlns:a16="http://schemas.microsoft.com/office/drawing/2014/main" xmlns="" id="{8FE9019C-C8AF-43DA-8866-A991D2013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ṧḻïdé">
                  <a:extLst>
                    <a:ext uri="{FF2B5EF4-FFF2-40B4-BE49-F238E27FC236}">
                      <a16:creationId xmlns:a16="http://schemas.microsoft.com/office/drawing/2014/main" xmlns="" id="{9CF917E1-550F-4B48-AC1A-74866ED17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líďe">
                  <a:extLst>
                    <a:ext uri="{FF2B5EF4-FFF2-40B4-BE49-F238E27FC236}">
                      <a16:creationId xmlns:a16="http://schemas.microsoft.com/office/drawing/2014/main" xmlns="" id="{55C8D53A-7A9B-47FD-BF65-FAA0FF25D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ṧḻíḑé">
                  <a:extLst>
                    <a:ext uri="{FF2B5EF4-FFF2-40B4-BE49-F238E27FC236}">
                      <a16:creationId xmlns:a16="http://schemas.microsoft.com/office/drawing/2014/main" xmlns="" id="{050D95CC-673C-4D35-962E-0D95C24C65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Sļiďê">
                  <a:extLst>
                    <a:ext uri="{FF2B5EF4-FFF2-40B4-BE49-F238E27FC236}">
                      <a16:creationId xmlns:a16="http://schemas.microsoft.com/office/drawing/2014/main" xmlns="" id="{579B245D-074F-4939-877B-6D2386637D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ṡľîḓé">
                  <a:extLst>
                    <a:ext uri="{FF2B5EF4-FFF2-40B4-BE49-F238E27FC236}">
                      <a16:creationId xmlns:a16="http://schemas.microsoft.com/office/drawing/2014/main" xmlns="" id="{B0C2E37C-8B53-4067-B40B-7DFB49B30E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ṩļiďè">
                  <a:extLst>
                    <a:ext uri="{FF2B5EF4-FFF2-40B4-BE49-F238E27FC236}">
                      <a16:creationId xmlns:a16="http://schemas.microsoft.com/office/drawing/2014/main" xmlns="" id="{906AA4AE-F0BA-4520-A635-E006841E2B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ṡlíḍé">
              <a:extLst>
                <a:ext uri="{FF2B5EF4-FFF2-40B4-BE49-F238E27FC236}">
                  <a16:creationId xmlns:a16="http://schemas.microsoft.com/office/drawing/2014/main" xmlns="" id="{F448CA97-686E-4CFB-BF02-E32C607820E0}"/>
                </a:ext>
              </a:extLst>
            </p:cNvPr>
            <p:cNvGrpSpPr/>
            <p:nvPr/>
          </p:nvGrpSpPr>
          <p:grpSpPr>
            <a:xfrm rot="21540000">
              <a:off x="3822789" y="2810823"/>
              <a:ext cx="966789" cy="968376"/>
              <a:chOff x="2552700" y="-1971675"/>
              <a:chExt cx="1935163" cy="1938338"/>
            </a:xfrm>
          </p:grpSpPr>
          <p:sp>
            <p:nvSpPr>
              <p:cNvPr id="33" name="ïslîḓê">
                <a:extLst>
                  <a:ext uri="{FF2B5EF4-FFF2-40B4-BE49-F238E27FC236}">
                    <a16:creationId xmlns:a16="http://schemas.microsoft.com/office/drawing/2014/main" xmlns="" id="{3A36F89D-3E6B-44FE-83BC-D59EC2E58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ïSļide">
                <a:extLst>
                  <a:ext uri="{FF2B5EF4-FFF2-40B4-BE49-F238E27FC236}">
                    <a16:creationId xmlns:a16="http://schemas.microsoft.com/office/drawing/2014/main" xmlns="" id="{5FCD052E-07E0-4498-86C9-87DA5D0D1256}"/>
                  </a:ext>
                </a:extLst>
              </p:cNvPr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35" name="îs1ïḓé">
                  <a:extLst>
                    <a:ext uri="{FF2B5EF4-FFF2-40B4-BE49-F238E27FC236}">
                      <a16:creationId xmlns:a16="http://schemas.microsoft.com/office/drawing/2014/main" xmlns="" id="{40BEE5C3-FD1C-4729-96EC-467D758426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ṡľide">
                  <a:extLst>
                    <a:ext uri="{FF2B5EF4-FFF2-40B4-BE49-F238E27FC236}">
                      <a16:creationId xmlns:a16="http://schemas.microsoft.com/office/drawing/2014/main" xmlns="" id="{762A1698-E5D4-4B1B-8E62-EF13882332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ṥḻïḓé">
                  <a:extLst>
                    <a:ext uri="{FF2B5EF4-FFF2-40B4-BE49-F238E27FC236}">
                      <a16:creationId xmlns:a16="http://schemas.microsoft.com/office/drawing/2014/main" xmlns="" id="{3650A810-95AC-4FBA-9AA6-4EB19224A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îšlïḑê">
              <a:extLst>
                <a:ext uri="{FF2B5EF4-FFF2-40B4-BE49-F238E27FC236}">
                  <a16:creationId xmlns:a16="http://schemas.microsoft.com/office/drawing/2014/main" xmlns="" id="{DD97F47F-B8CA-46CE-A560-71EC215DD11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22154" y="4523808"/>
              <a:ext cx="901700" cy="901700"/>
              <a:chOff x="1544" y="1525"/>
              <a:chExt cx="426" cy="426"/>
            </a:xfrm>
          </p:grpSpPr>
          <p:sp>
            <p:nvSpPr>
              <p:cNvPr id="30" name="íṡ1îďè">
                <a:extLst>
                  <a:ext uri="{FF2B5EF4-FFF2-40B4-BE49-F238E27FC236}">
                    <a16:creationId xmlns:a16="http://schemas.microsoft.com/office/drawing/2014/main" xmlns="" id="{B5BC3320-331F-4934-9D7A-6935126E3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ṥḻîḍè">
                <a:extLst>
                  <a:ext uri="{FF2B5EF4-FFF2-40B4-BE49-F238E27FC236}">
                    <a16:creationId xmlns:a16="http://schemas.microsoft.com/office/drawing/2014/main" xmlns="" id="{B7ECF249-6263-49F0-8AC7-4CDC698B9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şľîḑé">
                <a:extLst>
                  <a:ext uri="{FF2B5EF4-FFF2-40B4-BE49-F238E27FC236}">
                    <a16:creationId xmlns:a16="http://schemas.microsoft.com/office/drawing/2014/main" xmlns="" id="{AA376AA9-E5D5-4E0D-9BDA-724DABCA6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ïšļíḋè">
              <a:extLst>
                <a:ext uri="{FF2B5EF4-FFF2-40B4-BE49-F238E27FC236}">
                  <a16:creationId xmlns:a16="http://schemas.microsoft.com/office/drawing/2014/main" xmlns="" id="{08C8580A-8F35-4048-82FA-7364701661D4}"/>
                </a:ext>
              </a:extLst>
            </p:cNvPr>
            <p:cNvGrpSpPr/>
            <p:nvPr/>
          </p:nvGrpSpPr>
          <p:grpSpPr>
            <a:xfrm>
              <a:off x="1271464" y="2876901"/>
              <a:ext cx="2551325" cy="815312"/>
              <a:chOff x="4410146" y="3865262"/>
              <a:chExt cx="2475841" cy="983470"/>
            </a:xfrm>
          </p:grpSpPr>
          <p:sp>
            <p:nvSpPr>
              <p:cNvPr id="28" name="ïśļïḓè">
                <a:extLst>
                  <a:ext uri="{FF2B5EF4-FFF2-40B4-BE49-F238E27FC236}">
                    <a16:creationId xmlns:a16="http://schemas.microsoft.com/office/drawing/2014/main" xmlns="" id="{4A8AB02A-8811-4CAC-BD19-7C122914F5A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iśľíḍè">
                <a:extLst>
                  <a:ext uri="{FF2B5EF4-FFF2-40B4-BE49-F238E27FC236}">
                    <a16:creationId xmlns:a16="http://schemas.microsoft.com/office/drawing/2014/main" xmlns="" id="{0A4721DE-2C98-42D6-BAF6-314B5E72C0A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6" name="ïṣḷidê">
              <a:extLst>
                <a:ext uri="{FF2B5EF4-FFF2-40B4-BE49-F238E27FC236}">
                  <a16:creationId xmlns:a16="http://schemas.microsoft.com/office/drawing/2014/main" xmlns="" id="{D6BC66D8-9279-47AB-82A6-F39EE34D4357}"/>
                </a:ext>
              </a:extLst>
            </p:cNvPr>
            <p:cNvGrpSpPr/>
            <p:nvPr/>
          </p:nvGrpSpPr>
          <p:grpSpPr>
            <a:xfrm>
              <a:off x="8386382" y="2876901"/>
              <a:ext cx="2498150" cy="843237"/>
              <a:chOff x="4410146" y="3865260"/>
              <a:chExt cx="2475841" cy="983472"/>
            </a:xfrm>
          </p:grpSpPr>
          <p:sp>
            <p:nvSpPr>
              <p:cNvPr id="26" name="íSľîḍè">
                <a:extLst>
                  <a:ext uri="{FF2B5EF4-FFF2-40B4-BE49-F238E27FC236}">
                    <a16:creationId xmlns:a16="http://schemas.microsoft.com/office/drawing/2014/main" xmlns="" id="{EA50326D-33D7-4828-B390-7370A18C0D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ïSlîḋè">
                <a:extLst>
                  <a:ext uri="{FF2B5EF4-FFF2-40B4-BE49-F238E27FC236}">
                    <a16:creationId xmlns:a16="http://schemas.microsoft.com/office/drawing/2014/main" xmlns="" id="{361D02CA-021B-4D6E-A0F1-E420714804B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7" name="iṡḻïḋé">
              <a:extLst>
                <a:ext uri="{FF2B5EF4-FFF2-40B4-BE49-F238E27FC236}">
                  <a16:creationId xmlns:a16="http://schemas.microsoft.com/office/drawing/2014/main" xmlns="" id="{1355DA36-CDA6-47F9-B787-C5E7E65B44EB}"/>
                </a:ext>
              </a:extLst>
            </p:cNvPr>
            <p:cNvGrpSpPr/>
            <p:nvPr/>
          </p:nvGrpSpPr>
          <p:grpSpPr>
            <a:xfrm>
              <a:off x="9038042" y="4567000"/>
              <a:ext cx="2498150" cy="843237"/>
              <a:chOff x="4410146" y="3865260"/>
              <a:chExt cx="2475841" cy="983472"/>
            </a:xfrm>
          </p:grpSpPr>
          <p:sp>
            <p:nvSpPr>
              <p:cNvPr id="24" name="îsḻiďe">
                <a:extLst>
                  <a:ext uri="{FF2B5EF4-FFF2-40B4-BE49-F238E27FC236}">
                    <a16:creationId xmlns:a16="http://schemas.microsoft.com/office/drawing/2014/main" xmlns="" id="{F6293101-8057-405D-8D14-B918E5053D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ïs1iďé">
                <a:extLst>
                  <a:ext uri="{FF2B5EF4-FFF2-40B4-BE49-F238E27FC236}">
                    <a16:creationId xmlns:a16="http://schemas.microsoft.com/office/drawing/2014/main" xmlns="" id="{54D04F5F-8F89-44DB-8BDB-5385BCF5CA5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8" name="islîḍé">
              <a:extLst>
                <a:ext uri="{FF2B5EF4-FFF2-40B4-BE49-F238E27FC236}">
                  <a16:creationId xmlns:a16="http://schemas.microsoft.com/office/drawing/2014/main" xmlns="" id="{F91691D8-5883-44BF-9384-BCDE31998899}"/>
                </a:ext>
              </a:extLst>
            </p:cNvPr>
            <p:cNvGrpSpPr/>
            <p:nvPr/>
          </p:nvGrpSpPr>
          <p:grpSpPr>
            <a:xfrm>
              <a:off x="670829" y="4567000"/>
              <a:ext cx="2551325" cy="815312"/>
              <a:chOff x="4410146" y="3865262"/>
              <a:chExt cx="2475841" cy="983470"/>
            </a:xfrm>
          </p:grpSpPr>
          <p:sp>
            <p:nvSpPr>
              <p:cNvPr id="22" name="iṡļîḍé">
                <a:extLst>
                  <a:ext uri="{FF2B5EF4-FFF2-40B4-BE49-F238E27FC236}">
                    <a16:creationId xmlns:a16="http://schemas.microsoft.com/office/drawing/2014/main" xmlns="" id="{C4F1B46F-EC83-4E67-BF38-D45F45EE8D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iś1îḋè">
                <a:extLst>
                  <a:ext uri="{FF2B5EF4-FFF2-40B4-BE49-F238E27FC236}">
                    <a16:creationId xmlns:a16="http://schemas.microsoft.com/office/drawing/2014/main" xmlns="" id="{3D4D7C20-28E6-4D06-9E2C-FABA98DD0A1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9" name="iṩḷiḋè">
              <a:extLst>
                <a:ext uri="{FF2B5EF4-FFF2-40B4-BE49-F238E27FC236}">
                  <a16:creationId xmlns:a16="http://schemas.microsoft.com/office/drawing/2014/main" xmlns="" id="{01AAC55E-9327-4B82-9890-12B8A9FB0EA0}"/>
                </a:ext>
              </a:extLst>
            </p:cNvPr>
            <p:cNvGrpSpPr/>
            <p:nvPr/>
          </p:nvGrpSpPr>
          <p:grpSpPr>
            <a:xfrm>
              <a:off x="4865200" y="1169923"/>
              <a:ext cx="2498150" cy="912783"/>
              <a:chOff x="4410146" y="3865260"/>
              <a:chExt cx="2475841" cy="1064584"/>
            </a:xfrm>
          </p:grpSpPr>
          <p:sp>
            <p:nvSpPr>
              <p:cNvPr id="20" name="iṣļiḓé">
                <a:extLst>
                  <a:ext uri="{FF2B5EF4-FFF2-40B4-BE49-F238E27FC236}">
                    <a16:creationId xmlns:a16="http://schemas.microsoft.com/office/drawing/2014/main" xmlns="" id="{3C649723-6A25-4A27-A749-9E10A25F18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î$1íḋé">
                <a:extLst>
                  <a:ext uri="{FF2B5EF4-FFF2-40B4-BE49-F238E27FC236}">
                    <a16:creationId xmlns:a16="http://schemas.microsoft.com/office/drawing/2014/main" xmlns="" id="{FB2AA3AC-580A-4D5A-967D-9139DF98B6A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94091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547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B156A5-F052-41E9-B089-357139FA9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8B6716-64C0-41A5-BB64-AE937BB4C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4CDAB4-5E94-4993-BC73-ADD7B9783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1d69b3fe-8861-4848-b75d-f1da4c85bc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7F551D-A0F5-447B-B27F-DB09B0CE13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9416" y="1382383"/>
            <a:ext cx="10681072" cy="4638907"/>
            <a:chOff x="839416" y="1382383"/>
            <a:chExt cx="10681072" cy="4638907"/>
          </a:xfrm>
        </p:grpSpPr>
        <p:sp>
          <p:nvSpPr>
            <p:cNvPr id="6" name="iṩ1iďè">
              <a:extLst>
                <a:ext uri="{FF2B5EF4-FFF2-40B4-BE49-F238E27FC236}">
                  <a16:creationId xmlns:a16="http://schemas.microsoft.com/office/drawing/2014/main" xmlns="" id="{F9D314CB-E382-4286-BF20-F1891AD4F849}"/>
                </a:ext>
              </a:extLst>
            </p:cNvPr>
            <p:cNvSpPr/>
            <p:nvPr/>
          </p:nvSpPr>
          <p:spPr>
            <a:xfrm rot="16200000">
              <a:off x="3630726" y="1886972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1ïḑê">
              <a:extLst>
                <a:ext uri="{FF2B5EF4-FFF2-40B4-BE49-F238E27FC236}">
                  <a16:creationId xmlns:a16="http://schemas.microsoft.com/office/drawing/2014/main" xmlns="" id="{6202552E-144D-4F90-90A9-359EC61E2175}"/>
                </a:ext>
              </a:extLst>
            </p:cNvPr>
            <p:cNvSpPr/>
            <p:nvPr/>
          </p:nvSpPr>
          <p:spPr>
            <a:xfrm rot="5400000">
              <a:off x="3414702" y="3111109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îṥ1ídê">
              <a:extLst>
                <a:ext uri="{FF2B5EF4-FFF2-40B4-BE49-F238E27FC236}">
                  <a16:creationId xmlns:a16="http://schemas.microsoft.com/office/drawing/2014/main" xmlns="" id="{C10BE469-1FDB-4E35-AC48-F7E5454B0B36}"/>
                </a:ext>
              </a:extLst>
            </p:cNvPr>
            <p:cNvGrpSpPr/>
            <p:nvPr/>
          </p:nvGrpSpPr>
          <p:grpSpPr>
            <a:xfrm>
              <a:off x="3498432" y="2302505"/>
              <a:ext cx="648072" cy="2079111"/>
              <a:chOff x="3860544" y="1998644"/>
              <a:chExt cx="648072" cy="2079111"/>
            </a:xfrm>
          </p:grpSpPr>
          <p:grpSp>
            <p:nvGrpSpPr>
              <p:cNvPr id="27" name="î$ḻïḓê">
                <a:extLst>
                  <a:ext uri="{FF2B5EF4-FFF2-40B4-BE49-F238E27FC236}">
                    <a16:creationId xmlns:a16="http://schemas.microsoft.com/office/drawing/2014/main" xmlns="" id="{6EF94805-B100-4C55-B955-F7368DF44717}"/>
                  </a:ext>
                </a:extLst>
              </p:cNvPr>
              <p:cNvGrpSpPr/>
              <p:nvPr/>
            </p:nvGrpSpPr>
            <p:grpSpPr>
              <a:xfrm>
                <a:off x="3860544" y="3429683"/>
                <a:ext cx="648072" cy="648072"/>
                <a:chOff x="4792557" y="2249137"/>
                <a:chExt cx="648072" cy="648072"/>
              </a:xfrm>
            </p:grpSpPr>
            <p:sp>
              <p:nvSpPr>
                <p:cNvPr id="31" name="ïṧḻîďé">
                  <a:extLst>
                    <a:ext uri="{FF2B5EF4-FFF2-40B4-BE49-F238E27FC236}">
                      <a16:creationId xmlns:a16="http://schemas.microsoft.com/office/drawing/2014/main" xmlns="" id="{4FEBF288-CDAD-44EA-8C38-44129F7828B3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šļîďé">
                  <a:extLst>
                    <a:ext uri="{FF2B5EF4-FFF2-40B4-BE49-F238E27FC236}">
                      <a16:creationId xmlns:a16="http://schemas.microsoft.com/office/drawing/2014/main" xmlns="" id="{354C58DC-5DD6-4D33-8867-4F1CEA8CD15A}"/>
                    </a:ext>
                  </a:extLst>
                </p:cNvPr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ṡḷiḓè">
                <a:extLst>
                  <a:ext uri="{FF2B5EF4-FFF2-40B4-BE49-F238E27FC236}">
                    <a16:creationId xmlns:a16="http://schemas.microsoft.com/office/drawing/2014/main" xmlns="" id="{CB3A76D2-2ECA-4110-B552-755CF68F9BC7}"/>
                  </a:ext>
                </a:extLst>
              </p:cNvPr>
              <p:cNvGrpSpPr/>
              <p:nvPr/>
            </p:nvGrpSpPr>
            <p:grpSpPr>
              <a:xfrm>
                <a:off x="3860544" y="1998644"/>
                <a:ext cx="648072" cy="648072"/>
                <a:chOff x="3909160" y="2249137"/>
                <a:chExt cx="648072" cy="648072"/>
              </a:xfrm>
            </p:grpSpPr>
            <p:sp>
              <p:nvSpPr>
                <p:cNvPr id="29" name="íśľïḋé">
                  <a:extLst>
                    <a:ext uri="{FF2B5EF4-FFF2-40B4-BE49-F238E27FC236}">
                      <a16:creationId xmlns:a16="http://schemas.microsoft.com/office/drawing/2014/main" xmlns="" id="{213AD9A2-B0CD-4B72-B850-1AF118D6B676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šľídé">
                  <a:extLst>
                    <a:ext uri="{FF2B5EF4-FFF2-40B4-BE49-F238E27FC236}">
                      <a16:creationId xmlns:a16="http://schemas.microsoft.com/office/drawing/2014/main" xmlns="" id="{C3A2FC34-1B14-4038-9B11-AEA72824B4DA}"/>
                    </a:ext>
                  </a:extLst>
                </p:cNvPr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ṣļïďê">
              <a:extLst>
                <a:ext uri="{FF2B5EF4-FFF2-40B4-BE49-F238E27FC236}">
                  <a16:creationId xmlns:a16="http://schemas.microsoft.com/office/drawing/2014/main" xmlns="" id="{05340850-E565-4BB3-9FF6-6BBB9E750574}"/>
                </a:ext>
              </a:extLst>
            </p:cNvPr>
            <p:cNvGrpSpPr/>
            <p:nvPr/>
          </p:nvGrpSpPr>
          <p:grpSpPr>
            <a:xfrm>
              <a:off x="5874697" y="3526643"/>
              <a:ext cx="648072" cy="2079111"/>
              <a:chOff x="4329364" y="2101412"/>
              <a:chExt cx="648072" cy="2079111"/>
            </a:xfrm>
          </p:grpSpPr>
          <p:grpSp>
            <p:nvGrpSpPr>
              <p:cNvPr id="21" name="ïsļîḓè">
                <a:extLst>
                  <a:ext uri="{FF2B5EF4-FFF2-40B4-BE49-F238E27FC236}">
                    <a16:creationId xmlns:a16="http://schemas.microsoft.com/office/drawing/2014/main" xmlns="" id="{574B115E-542E-49FB-AAAC-24584FC99288}"/>
                  </a:ext>
                </a:extLst>
              </p:cNvPr>
              <p:cNvGrpSpPr/>
              <p:nvPr/>
            </p:nvGrpSpPr>
            <p:grpSpPr>
              <a:xfrm>
                <a:off x="4329364" y="2101412"/>
                <a:ext cx="648072" cy="648072"/>
                <a:chOff x="5675954" y="2249137"/>
                <a:chExt cx="648072" cy="648072"/>
              </a:xfrm>
            </p:grpSpPr>
            <p:sp>
              <p:nvSpPr>
                <p:cNvPr id="25" name="îSļîḋè">
                  <a:extLst>
                    <a:ext uri="{FF2B5EF4-FFF2-40B4-BE49-F238E27FC236}">
                      <a16:creationId xmlns:a16="http://schemas.microsoft.com/office/drawing/2014/main" xmlns="" id="{37BADC50-B370-43EC-94C0-072A760ABFAA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śľîďé">
                  <a:extLst>
                    <a:ext uri="{FF2B5EF4-FFF2-40B4-BE49-F238E27FC236}">
                      <a16:creationId xmlns:a16="http://schemas.microsoft.com/office/drawing/2014/main" xmlns="" id="{53BB8879-1D9B-494D-9F0C-738557380FD7}"/>
                    </a:ext>
                  </a:extLst>
                </p:cNvPr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ŝḻîďé">
                <a:extLst>
                  <a:ext uri="{FF2B5EF4-FFF2-40B4-BE49-F238E27FC236}">
                    <a16:creationId xmlns:a16="http://schemas.microsoft.com/office/drawing/2014/main" xmlns="" id="{B7691133-D879-4159-B79E-5B222236CE0F}"/>
                  </a:ext>
                </a:extLst>
              </p:cNvPr>
              <p:cNvGrpSpPr/>
              <p:nvPr/>
            </p:nvGrpSpPr>
            <p:grpSpPr>
              <a:xfrm>
                <a:off x="4329364" y="3532451"/>
                <a:ext cx="648072" cy="648072"/>
                <a:chOff x="6559351" y="2249137"/>
                <a:chExt cx="648072" cy="648072"/>
              </a:xfrm>
            </p:grpSpPr>
            <p:sp>
              <p:nvSpPr>
                <p:cNvPr id="23" name="ïṡļiḓè">
                  <a:extLst>
                    <a:ext uri="{FF2B5EF4-FFF2-40B4-BE49-F238E27FC236}">
                      <a16:creationId xmlns:a16="http://schemas.microsoft.com/office/drawing/2014/main" xmlns="" id="{0F188CE4-A74B-4218-A935-C9C9C33B4F94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ṣļîḑé">
                  <a:extLst>
                    <a:ext uri="{FF2B5EF4-FFF2-40B4-BE49-F238E27FC236}">
                      <a16:creationId xmlns:a16="http://schemas.microsoft.com/office/drawing/2014/main" xmlns="" id="{A2C1F600-6B72-4D8A-A69B-A507052AD45E}"/>
                    </a:ext>
                  </a:extLst>
                </p:cNvPr>
                <p:cNvSpPr/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ïŝḷídê">
              <a:extLst>
                <a:ext uri="{FF2B5EF4-FFF2-40B4-BE49-F238E27FC236}">
                  <a16:creationId xmlns:a16="http://schemas.microsoft.com/office/drawing/2014/main" xmlns="" id="{07098DD9-BCFB-42C4-B217-F3D039D16E0A}"/>
                </a:ext>
              </a:extLst>
            </p:cNvPr>
            <p:cNvSpPr txBox="1"/>
            <p:nvPr/>
          </p:nvSpPr>
          <p:spPr>
            <a:xfrm>
              <a:off x="6822173" y="5296282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ṥḷidê">
              <a:extLst>
                <a:ext uri="{FF2B5EF4-FFF2-40B4-BE49-F238E27FC236}">
                  <a16:creationId xmlns:a16="http://schemas.microsoft.com/office/drawing/2014/main" xmlns="" id="{CD93E96C-A014-495D-8D58-8EB2FE83DC8B}"/>
                </a:ext>
              </a:extLst>
            </p:cNvPr>
            <p:cNvSpPr/>
            <p:nvPr/>
          </p:nvSpPr>
          <p:spPr>
            <a:xfrm>
              <a:off x="6822173" y="4975288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iṣļídé">
              <a:extLst>
                <a:ext uri="{FF2B5EF4-FFF2-40B4-BE49-F238E27FC236}">
                  <a16:creationId xmlns:a16="http://schemas.microsoft.com/office/drawing/2014/main" xmlns="" id="{CCE253BF-76CB-43C8-B525-FFD024CE730B}"/>
                </a:ext>
              </a:extLst>
            </p:cNvPr>
            <p:cNvSpPr txBox="1"/>
            <p:nvPr/>
          </p:nvSpPr>
          <p:spPr>
            <a:xfrm>
              <a:off x="839416" y="2468890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šľîdê">
              <a:extLst>
                <a:ext uri="{FF2B5EF4-FFF2-40B4-BE49-F238E27FC236}">
                  <a16:creationId xmlns:a16="http://schemas.microsoft.com/office/drawing/2014/main" xmlns="" id="{BDDFEEB5-760F-40EE-9E48-0CACE9A5CDAD}"/>
                </a:ext>
              </a:extLst>
            </p:cNvPr>
            <p:cNvSpPr/>
            <p:nvPr/>
          </p:nvSpPr>
          <p:spPr>
            <a:xfrm>
              <a:off x="839416" y="2147896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1ïḍè">
              <a:extLst>
                <a:ext uri="{FF2B5EF4-FFF2-40B4-BE49-F238E27FC236}">
                  <a16:creationId xmlns:a16="http://schemas.microsoft.com/office/drawing/2014/main" xmlns="" id="{EAFB247C-5824-4C60-8E11-DAFCFB7B6DF9}"/>
                </a:ext>
              </a:extLst>
            </p:cNvPr>
            <p:cNvSpPr txBox="1"/>
            <p:nvPr/>
          </p:nvSpPr>
          <p:spPr>
            <a:xfrm>
              <a:off x="6822173" y="3729509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sľïḑé">
              <a:extLst>
                <a:ext uri="{FF2B5EF4-FFF2-40B4-BE49-F238E27FC236}">
                  <a16:creationId xmlns:a16="http://schemas.microsoft.com/office/drawing/2014/main" xmlns="" id="{E29CA4E9-F162-4412-AE4D-32335B964C07}"/>
                </a:ext>
              </a:extLst>
            </p:cNvPr>
            <p:cNvSpPr/>
            <p:nvPr/>
          </p:nvSpPr>
          <p:spPr>
            <a:xfrm>
              <a:off x="6822173" y="3408515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slîḋè">
              <a:extLst>
                <a:ext uri="{FF2B5EF4-FFF2-40B4-BE49-F238E27FC236}">
                  <a16:creationId xmlns:a16="http://schemas.microsoft.com/office/drawing/2014/main" xmlns="" id="{8DF7A8A1-26D2-4581-9A15-B86A32F6E513}"/>
                </a:ext>
              </a:extLst>
            </p:cNvPr>
            <p:cNvSpPr txBox="1"/>
            <p:nvPr/>
          </p:nvSpPr>
          <p:spPr>
            <a:xfrm>
              <a:off x="839416" y="4038721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ṣľîďe">
              <a:extLst>
                <a:ext uri="{FF2B5EF4-FFF2-40B4-BE49-F238E27FC236}">
                  <a16:creationId xmlns:a16="http://schemas.microsoft.com/office/drawing/2014/main" xmlns="" id="{A27CBACA-8694-4C6A-8CAA-B9FB8C68EC7D}"/>
                </a:ext>
              </a:extLst>
            </p:cNvPr>
            <p:cNvSpPr/>
            <p:nvPr/>
          </p:nvSpPr>
          <p:spPr>
            <a:xfrm>
              <a:off x="839416" y="3717727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18" name="iṥļídé">
              <a:extLst>
                <a:ext uri="{FF2B5EF4-FFF2-40B4-BE49-F238E27FC236}">
                  <a16:creationId xmlns:a16="http://schemas.microsoft.com/office/drawing/2014/main" xmlns="" id="{2796703E-589E-43B3-BF7E-955E8C8E9931}"/>
                </a:ext>
              </a:extLst>
            </p:cNvPr>
            <p:cNvGrpSpPr/>
            <p:nvPr/>
          </p:nvGrpSpPr>
          <p:grpSpPr>
            <a:xfrm>
              <a:off x="7662017" y="1382383"/>
              <a:ext cx="3858471" cy="1590389"/>
              <a:chOff x="7662017" y="1651082"/>
              <a:chExt cx="3858471" cy="1590389"/>
            </a:xfrm>
          </p:grpSpPr>
          <p:sp>
            <p:nvSpPr>
              <p:cNvPr id="19" name="ïṥľïḑê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7662017" y="2092887"/>
                <a:ext cx="3858471" cy="1148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i$ļïdé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7662017" y="1651082"/>
                <a:ext cx="385847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0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450637-D995-4F9C-975E-CBCAB0654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360B2F-1757-4403-89DD-2B8D3AA8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5E63AB-C395-4B7A-BB3E-82B839E60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7a049904-6d9c-44db-92f4-2e83aba97c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167B9C-6BEB-4ABE-A63D-F470DEC674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756" y="1404000"/>
            <a:ext cx="10464488" cy="4441251"/>
            <a:chOff x="863756" y="1404000"/>
            <a:chExt cx="10464488" cy="4441251"/>
          </a:xfrm>
        </p:grpSpPr>
        <p:sp>
          <p:nvSpPr>
            <p:cNvPr id="6" name="isḷíḑe">
              <a:extLst>
                <a:ext uri="{FF2B5EF4-FFF2-40B4-BE49-F238E27FC236}">
                  <a16:creationId xmlns:a16="http://schemas.microsoft.com/office/drawing/2014/main" xmlns="" id="{0C78D03E-CF2F-4DF4-A88D-BDADD673F1E4}"/>
                </a:ext>
              </a:extLst>
            </p:cNvPr>
            <p:cNvSpPr/>
            <p:nvPr/>
          </p:nvSpPr>
          <p:spPr>
            <a:xfrm rot="16200000">
              <a:off x="3136873" y="161700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4BE10DE-0C4A-4BF0-ACED-4F742FAFC2C2}"/>
                </a:ext>
              </a:extLst>
            </p:cNvPr>
            <p:cNvCxnSpPr>
              <a:cxnSpLocks/>
              <a:stCxn id="11" idx="6"/>
              <a:endCxn id="10" idx="2"/>
            </p:cNvCxnSpPr>
            <p:nvPr/>
          </p:nvCxnSpPr>
          <p:spPr>
            <a:xfrm>
              <a:off x="4413142" y="2270661"/>
              <a:ext cx="410536" cy="112993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9EF4B26-18A3-4DBD-BEE8-9A6E5EB9A667}"/>
                </a:ext>
              </a:extLst>
            </p:cNvPr>
            <p:cNvCxnSpPr>
              <a:cxnSpLocks/>
              <a:stCxn id="15" idx="7"/>
              <a:endCxn id="10" idx="4"/>
            </p:cNvCxnSpPr>
            <p:nvPr/>
          </p:nvCxnSpPr>
          <p:spPr>
            <a:xfrm flipV="1">
              <a:off x="4265507" y="4120671"/>
              <a:ext cx="1278252" cy="630039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F2AB0FF-04E6-41D2-AD94-809FFB9E9F82}"/>
                </a:ext>
              </a:extLst>
            </p:cNvPr>
            <p:cNvCxnSpPr>
              <a:cxnSpLocks/>
              <a:stCxn id="19" idx="1"/>
              <a:endCxn id="10" idx="6"/>
            </p:cNvCxnSpPr>
            <p:nvPr/>
          </p:nvCxnSpPr>
          <p:spPr>
            <a:xfrm flipH="1" flipV="1">
              <a:off x="6263839" y="3400591"/>
              <a:ext cx="408252" cy="135012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ľiḍé">
              <a:extLst>
                <a:ext uri="{FF2B5EF4-FFF2-40B4-BE49-F238E27FC236}">
                  <a16:creationId xmlns:a16="http://schemas.microsoft.com/office/drawing/2014/main" xmlns="" id="{5346CD21-E51F-4D32-B7AA-54C297F2D337}"/>
                </a:ext>
              </a:extLst>
            </p:cNvPr>
            <p:cNvSpPr/>
            <p:nvPr/>
          </p:nvSpPr>
          <p:spPr>
            <a:xfrm>
              <a:off x="4823678" y="2680510"/>
              <a:ext cx="1440161" cy="144016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Keyword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ïṧļíḍê">
              <a:extLst>
                <a:ext uri="{FF2B5EF4-FFF2-40B4-BE49-F238E27FC236}">
                  <a16:creationId xmlns:a16="http://schemas.microsoft.com/office/drawing/2014/main" xmlns="" id="{5B871277-FA3F-4447-A18D-19B7CA2F1C46}"/>
                </a:ext>
              </a:extLst>
            </p:cNvPr>
            <p:cNvSpPr/>
            <p:nvPr/>
          </p:nvSpPr>
          <p:spPr>
            <a:xfrm>
              <a:off x="3405030" y="1766605"/>
              <a:ext cx="1008112" cy="10081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2" name="îs1ïďe">
              <a:extLst>
                <a:ext uri="{FF2B5EF4-FFF2-40B4-BE49-F238E27FC236}">
                  <a16:creationId xmlns:a16="http://schemas.microsoft.com/office/drawing/2014/main" xmlns="" id="{E8D2DB18-0474-4C03-9BCC-C62AEA32B52C}"/>
                </a:ext>
              </a:extLst>
            </p:cNvPr>
            <p:cNvGrpSpPr/>
            <p:nvPr/>
          </p:nvGrpSpPr>
          <p:grpSpPr>
            <a:xfrm>
              <a:off x="3086073" y="2553634"/>
              <a:ext cx="448586" cy="448586"/>
              <a:chOff x="4792557" y="2249137"/>
              <a:chExt cx="648072" cy="648072"/>
            </a:xfrm>
          </p:grpSpPr>
          <p:sp>
            <p:nvSpPr>
              <p:cNvPr id="42" name="íšľîďe">
                <a:extLst>
                  <a:ext uri="{FF2B5EF4-FFF2-40B4-BE49-F238E27FC236}">
                    <a16:creationId xmlns:a16="http://schemas.microsoft.com/office/drawing/2014/main" xmlns="" id="{93641960-00B9-4AB4-9E1E-1964AB85BA7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ľidè">
                <a:extLst>
                  <a:ext uri="{FF2B5EF4-FFF2-40B4-BE49-F238E27FC236}">
                    <a16:creationId xmlns:a16="http://schemas.microsoft.com/office/drawing/2014/main" xmlns="" id="{B453DCB1-8B1C-4B24-BD97-E67983B90F9D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şḷîḑe">
              <a:extLst>
                <a:ext uri="{FF2B5EF4-FFF2-40B4-BE49-F238E27FC236}">
                  <a16:creationId xmlns:a16="http://schemas.microsoft.com/office/drawing/2014/main" xmlns="" id="{E1FC048A-D08B-4FA0-8096-D61CE9C96175}"/>
                </a:ext>
              </a:extLst>
            </p:cNvPr>
            <p:cNvGrpSpPr/>
            <p:nvPr/>
          </p:nvGrpSpPr>
          <p:grpSpPr>
            <a:xfrm>
              <a:off x="3086073" y="1503078"/>
              <a:ext cx="448586" cy="448586"/>
              <a:chOff x="3909160" y="2249137"/>
              <a:chExt cx="648072" cy="648072"/>
            </a:xfrm>
          </p:grpSpPr>
          <p:sp>
            <p:nvSpPr>
              <p:cNvPr id="40" name="ïSļiḓê">
                <a:extLst>
                  <a:ext uri="{FF2B5EF4-FFF2-40B4-BE49-F238E27FC236}">
                    <a16:creationId xmlns:a16="http://schemas.microsoft.com/office/drawing/2014/main" xmlns="" id="{47E67AAE-CE95-4823-BAB9-305617BAC6AD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íḑê">
                <a:extLst>
                  <a:ext uri="{FF2B5EF4-FFF2-40B4-BE49-F238E27FC236}">
                    <a16:creationId xmlns:a16="http://schemas.microsoft.com/office/drawing/2014/main" xmlns="" id="{E8294239-843F-4B47-A5EF-DC10A2772740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ṧlíḑe">
              <a:extLst>
                <a:ext uri="{FF2B5EF4-FFF2-40B4-BE49-F238E27FC236}">
                  <a16:creationId xmlns:a16="http://schemas.microsoft.com/office/drawing/2014/main" xmlns="" id="{4B52BA39-44C5-4D96-8DF4-0F7176D30AE5}"/>
                </a:ext>
              </a:extLst>
            </p:cNvPr>
            <p:cNvSpPr/>
            <p:nvPr/>
          </p:nvSpPr>
          <p:spPr>
            <a:xfrm rot="16200000">
              <a:off x="3136873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ïde">
              <a:extLst>
                <a:ext uri="{FF2B5EF4-FFF2-40B4-BE49-F238E27FC236}">
                  <a16:creationId xmlns:a16="http://schemas.microsoft.com/office/drawing/2014/main" xmlns="" id="{73EC4786-BB75-4866-B070-0FE127B3E637}"/>
                </a:ext>
              </a:extLst>
            </p:cNvPr>
            <p:cNvSpPr/>
            <p:nvPr/>
          </p:nvSpPr>
          <p:spPr>
            <a:xfrm>
              <a:off x="3405030" y="4603075"/>
              <a:ext cx="1008112" cy="10081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6" name="ïśľíḋê">
              <a:extLst>
                <a:ext uri="{FF2B5EF4-FFF2-40B4-BE49-F238E27FC236}">
                  <a16:creationId xmlns:a16="http://schemas.microsoft.com/office/drawing/2014/main" xmlns="" id="{E70005D9-C4CC-44B7-84C3-638A5FF3C77D}"/>
                </a:ext>
              </a:extLst>
            </p:cNvPr>
            <p:cNvGrpSpPr/>
            <p:nvPr/>
          </p:nvGrpSpPr>
          <p:grpSpPr>
            <a:xfrm>
              <a:off x="3088035" y="5396665"/>
              <a:ext cx="448586" cy="448586"/>
              <a:chOff x="4792557" y="2249137"/>
              <a:chExt cx="648072" cy="648072"/>
            </a:xfrm>
          </p:grpSpPr>
          <p:sp>
            <p:nvSpPr>
              <p:cNvPr id="38" name="iṣlîḍê">
                <a:extLst>
                  <a:ext uri="{FF2B5EF4-FFF2-40B4-BE49-F238E27FC236}">
                    <a16:creationId xmlns:a16="http://schemas.microsoft.com/office/drawing/2014/main" xmlns="" id="{174DB42A-D98C-4F53-BD26-18DD19DCDD72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Sḻiḍè">
                <a:extLst>
                  <a:ext uri="{FF2B5EF4-FFF2-40B4-BE49-F238E27FC236}">
                    <a16:creationId xmlns:a16="http://schemas.microsoft.com/office/drawing/2014/main" xmlns="" id="{45477009-1D18-45FF-90C5-28D5F1BD7E51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$1ïdê">
              <a:extLst>
                <a:ext uri="{FF2B5EF4-FFF2-40B4-BE49-F238E27FC236}">
                  <a16:creationId xmlns:a16="http://schemas.microsoft.com/office/drawing/2014/main" xmlns="" id="{83917514-4145-48BB-B699-B8E502438803}"/>
                </a:ext>
              </a:extLst>
            </p:cNvPr>
            <p:cNvGrpSpPr/>
            <p:nvPr/>
          </p:nvGrpSpPr>
          <p:grpSpPr>
            <a:xfrm>
              <a:off x="3088035" y="4369013"/>
              <a:ext cx="448586" cy="448586"/>
              <a:chOff x="3909160" y="2249137"/>
              <a:chExt cx="648072" cy="648072"/>
            </a:xfrm>
          </p:grpSpPr>
          <p:sp>
            <p:nvSpPr>
              <p:cNvPr id="36" name="ïş1ïde">
                <a:extLst>
                  <a:ext uri="{FF2B5EF4-FFF2-40B4-BE49-F238E27FC236}">
                    <a16:creationId xmlns:a16="http://schemas.microsoft.com/office/drawing/2014/main" xmlns="" id="{1B9945B0-1DA0-4BEF-8C6A-FCF085719411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ľîḍe">
                <a:extLst>
                  <a:ext uri="{FF2B5EF4-FFF2-40B4-BE49-F238E27FC236}">
                    <a16:creationId xmlns:a16="http://schemas.microsoft.com/office/drawing/2014/main" xmlns="" id="{01CCCB29-B7B6-4DED-BC78-E46ECABB5B97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îṥ1ide">
              <a:extLst>
                <a:ext uri="{FF2B5EF4-FFF2-40B4-BE49-F238E27FC236}">
                  <a16:creationId xmlns:a16="http://schemas.microsoft.com/office/drawing/2014/main" xmlns="" id="{C1A667A5-1028-4400-B2E8-764873FCBC6F}"/>
                </a:ext>
              </a:extLst>
            </p:cNvPr>
            <p:cNvSpPr/>
            <p:nvPr/>
          </p:nvSpPr>
          <p:spPr>
            <a:xfrm rot="5400000">
              <a:off x="6488602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1íḓe">
              <a:extLst>
                <a:ext uri="{FF2B5EF4-FFF2-40B4-BE49-F238E27FC236}">
                  <a16:creationId xmlns:a16="http://schemas.microsoft.com/office/drawing/2014/main" xmlns="" id="{F1EA9BD4-9388-4CAC-9B3F-90D74B97CE1A}"/>
                </a:ext>
              </a:extLst>
            </p:cNvPr>
            <p:cNvSpPr/>
            <p:nvPr/>
          </p:nvSpPr>
          <p:spPr>
            <a:xfrm>
              <a:off x="6524456" y="4603076"/>
              <a:ext cx="1008112" cy="1008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20" name="iSľïḍê">
              <a:extLst>
                <a:ext uri="{FF2B5EF4-FFF2-40B4-BE49-F238E27FC236}">
                  <a16:creationId xmlns:a16="http://schemas.microsoft.com/office/drawing/2014/main" xmlns="" id="{D36BE4CF-9167-46E1-8240-F46BD02BCC23}"/>
                </a:ext>
              </a:extLst>
            </p:cNvPr>
            <p:cNvGrpSpPr/>
            <p:nvPr/>
          </p:nvGrpSpPr>
          <p:grpSpPr>
            <a:xfrm>
              <a:off x="7390920" y="5396665"/>
              <a:ext cx="448586" cy="448586"/>
              <a:chOff x="4792557" y="2249137"/>
              <a:chExt cx="648072" cy="648072"/>
            </a:xfrm>
          </p:grpSpPr>
          <p:sp>
            <p:nvSpPr>
              <p:cNvPr id="34" name="îṩḻïḍè">
                <a:extLst>
                  <a:ext uri="{FF2B5EF4-FFF2-40B4-BE49-F238E27FC236}">
                    <a16:creationId xmlns:a16="http://schemas.microsoft.com/office/drawing/2014/main" xmlns="" id="{FFA5FC0F-09D0-4048-AECE-C05FB0182A89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ľïḍé">
                <a:extLst>
                  <a:ext uri="{FF2B5EF4-FFF2-40B4-BE49-F238E27FC236}">
                    <a16:creationId xmlns:a16="http://schemas.microsoft.com/office/drawing/2014/main" xmlns="" id="{164D97A2-1D39-456A-8844-61653E557D1F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îṧlíḓe">
              <a:extLst>
                <a:ext uri="{FF2B5EF4-FFF2-40B4-BE49-F238E27FC236}">
                  <a16:creationId xmlns:a16="http://schemas.microsoft.com/office/drawing/2014/main" xmlns="" id="{B414BA24-C596-40A5-B072-3281843AA40B}"/>
                </a:ext>
              </a:extLst>
            </p:cNvPr>
            <p:cNvGrpSpPr/>
            <p:nvPr/>
          </p:nvGrpSpPr>
          <p:grpSpPr>
            <a:xfrm>
              <a:off x="7390920" y="4369013"/>
              <a:ext cx="448586" cy="448586"/>
              <a:chOff x="3909160" y="2249137"/>
              <a:chExt cx="648072" cy="648072"/>
            </a:xfrm>
          </p:grpSpPr>
          <p:sp>
            <p:nvSpPr>
              <p:cNvPr id="32" name="iśḷiḑê">
                <a:extLst>
                  <a:ext uri="{FF2B5EF4-FFF2-40B4-BE49-F238E27FC236}">
                    <a16:creationId xmlns:a16="http://schemas.microsoft.com/office/drawing/2014/main" xmlns="" id="{B00ACA56-4E5C-492A-AD5F-586D09037850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1iďê">
                <a:extLst>
                  <a:ext uri="{FF2B5EF4-FFF2-40B4-BE49-F238E27FC236}">
                    <a16:creationId xmlns:a16="http://schemas.microsoft.com/office/drawing/2014/main" xmlns="" id="{36DB17DE-AC2A-455E-A06E-DBE63D42B8E1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1ídé">
              <a:extLst>
                <a:ext uri="{FF2B5EF4-FFF2-40B4-BE49-F238E27FC236}">
                  <a16:creationId xmlns:a16="http://schemas.microsoft.com/office/drawing/2014/main" xmlns="" id="{0ABE1E05-9FC9-43FB-A237-762D3AE80720}"/>
                </a:ext>
              </a:extLst>
            </p:cNvPr>
            <p:cNvGrpSpPr/>
            <p:nvPr/>
          </p:nvGrpSpPr>
          <p:grpSpPr>
            <a:xfrm>
              <a:off x="7980693" y="4603076"/>
              <a:ext cx="2108063" cy="944997"/>
              <a:chOff x="9111000" y="5200922"/>
              <a:chExt cx="2108063" cy="944997"/>
            </a:xfrm>
          </p:grpSpPr>
          <p:sp>
            <p:nvSpPr>
              <p:cNvPr id="30" name="îṣ1ï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ṣ1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íṡḻíḋê">
              <a:extLst>
                <a:ext uri="{FF2B5EF4-FFF2-40B4-BE49-F238E27FC236}">
                  <a16:creationId xmlns:a16="http://schemas.microsoft.com/office/drawing/2014/main" xmlns="" id="{B90153C9-6A13-4A4F-B1E5-1C3700F4E4DF}"/>
                </a:ext>
              </a:extLst>
            </p:cNvPr>
            <p:cNvGrpSpPr/>
            <p:nvPr/>
          </p:nvGrpSpPr>
          <p:grpSpPr>
            <a:xfrm>
              <a:off x="863756" y="4603075"/>
              <a:ext cx="2108063" cy="944997"/>
              <a:chOff x="9111000" y="5200922"/>
              <a:chExt cx="2108063" cy="944997"/>
            </a:xfrm>
          </p:grpSpPr>
          <p:sp>
            <p:nvSpPr>
              <p:cNvPr id="28" name="iṥḷ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ṧ1í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ísḷiďè">
              <a:extLst>
                <a:ext uri="{FF2B5EF4-FFF2-40B4-BE49-F238E27FC236}">
                  <a16:creationId xmlns:a16="http://schemas.microsoft.com/office/drawing/2014/main" xmlns="" id="{66D80BC4-59C6-4CCF-8775-6F498F9AB767}"/>
                </a:ext>
              </a:extLst>
            </p:cNvPr>
            <p:cNvGrpSpPr/>
            <p:nvPr/>
          </p:nvGrpSpPr>
          <p:grpSpPr>
            <a:xfrm>
              <a:off x="863756" y="1766605"/>
              <a:ext cx="2108063" cy="944997"/>
              <a:chOff x="9111000" y="5200922"/>
              <a:chExt cx="2108063" cy="944997"/>
            </a:xfrm>
          </p:grpSpPr>
          <p:sp>
            <p:nvSpPr>
              <p:cNvPr id="26" name="ísľi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ïṡľ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25" name="íSḻïḑ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822521" y="1404000"/>
              <a:ext cx="4505723" cy="203938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3836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eba16b91-cf32-498a-969d-1506365b94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3B3035-505C-4E7E-80EE-836D2C55E6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268760"/>
            <a:ext cx="10848976" cy="4874865"/>
            <a:chOff x="671512" y="1268760"/>
            <a:chExt cx="10848976" cy="4874865"/>
          </a:xfrm>
        </p:grpSpPr>
        <p:sp>
          <p:nvSpPr>
            <p:cNvPr id="6" name="ïṧḻidè">
              <a:extLst>
                <a:ext uri="{FF2B5EF4-FFF2-40B4-BE49-F238E27FC236}">
                  <a16:creationId xmlns:a16="http://schemas.microsoft.com/office/drawing/2014/main" xmlns="" id="{776C5820-55CC-4D88-B38B-40453D71445D}"/>
                </a:ext>
              </a:extLst>
            </p:cNvPr>
            <p:cNvSpPr/>
            <p:nvPr/>
          </p:nvSpPr>
          <p:spPr bwMode="auto">
            <a:xfrm>
              <a:off x="2016826" y="2588854"/>
              <a:ext cx="1000812" cy="95446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îṧľide">
              <a:extLst>
                <a:ext uri="{FF2B5EF4-FFF2-40B4-BE49-F238E27FC236}">
                  <a16:creationId xmlns:a16="http://schemas.microsoft.com/office/drawing/2014/main" xmlns="" id="{36E81804-09F0-4C03-8250-12F17A50C97F}"/>
                </a:ext>
              </a:extLst>
            </p:cNvPr>
            <p:cNvGrpSpPr/>
            <p:nvPr/>
          </p:nvGrpSpPr>
          <p:grpSpPr>
            <a:xfrm>
              <a:off x="671512" y="3664285"/>
              <a:ext cx="3691440" cy="973662"/>
              <a:chOff x="4042446" y="4917293"/>
              <a:chExt cx="3691440" cy="973662"/>
            </a:xfrm>
          </p:grpSpPr>
          <p:sp>
            <p:nvSpPr>
              <p:cNvPr id="26" name="îṩḷíḑè">
                <a:extLst>
                  <a:ext uri="{FF2B5EF4-FFF2-40B4-BE49-F238E27FC236}">
                    <a16:creationId xmlns:a16="http://schemas.microsoft.com/office/drawing/2014/main" xmlns="" id="{CE7017F5-680D-4C60-9595-E933687A5BEF}"/>
                  </a:ext>
                </a:extLst>
              </p:cNvPr>
              <p:cNvSpPr/>
              <p:nvPr/>
            </p:nvSpPr>
            <p:spPr bwMode="auto">
              <a:xfrm>
                <a:off x="4042446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7" name="î$ļïdê">
                <a:extLst>
                  <a:ext uri="{FF2B5EF4-FFF2-40B4-BE49-F238E27FC236}">
                    <a16:creationId xmlns:a16="http://schemas.microsoft.com/office/drawing/2014/main" xmlns="" id="{9B357E9C-15C5-4726-AED6-E9B5DF26B671}"/>
                  </a:ext>
                </a:extLst>
              </p:cNvPr>
              <p:cNvSpPr txBox="1"/>
              <p:nvPr/>
            </p:nvSpPr>
            <p:spPr bwMode="auto">
              <a:xfrm>
                <a:off x="4042446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8" name="肘形连接符 4">
              <a:extLst>
                <a:ext uri="{FF2B5EF4-FFF2-40B4-BE49-F238E27FC236}">
                  <a16:creationId xmlns:a16="http://schemas.microsoft.com/office/drawing/2014/main" xmlns="" id="{DDEC0B0F-4560-4328-9814-495A75C2B6A9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rot="10800000" flipV="1">
              <a:off x="3719753" y="1980343"/>
              <a:ext cx="3298646" cy="159306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45CE9FAB-E2C4-48EA-9C94-12ABA89198AD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rot="10800000">
              <a:off x="3719748" y="3573415"/>
              <a:ext cx="3298654" cy="2386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5F9AE78A-44D7-43FA-B88A-4C30B060D322}"/>
                </a:ext>
              </a:extLst>
            </p:cNvPr>
            <p:cNvCxnSpPr>
              <a:cxnSpLocks/>
              <a:stCxn id="19" idx="1"/>
            </p:cNvCxnSpPr>
            <p:nvPr/>
          </p:nvCxnSpPr>
          <p:spPr>
            <a:xfrm rot="10800000">
              <a:off x="3719747" y="3573417"/>
              <a:ext cx="3298655" cy="162119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ḻîdé">
              <a:extLst>
                <a:ext uri="{FF2B5EF4-FFF2-40B4-BE49-F238E27FC236}">
                  <a16:creationId xmlns:a16="http://schemas.microsoft.com/office/drawing/2014/main" xmlns="" id="{CFB23F9B-5041-41C5-8FA2-B43E13448B1F}"/>
                </a:ext>
              </a:extLst>
            </p:cNvPr>
            <p:cNvGrpSpPr/>
            <p:nvPr/>
          </p:nvGrpSpPr>
          <p:grpSpPr>
            <a:xfrm>
              <a:off x="7018399" y="1268760"/>
              <a:ext cx="4502089" cy="4874865"/>
              <a:chOff x="7495726" y="1268760"/>
              <a:chExt cx="4502089" cy="4874865"/>
            </a:xfrm>
          </p:grpSpPr>
          <p:grpSp>
            <p:nvGrpSpPr>
              <p:cNvPr id="12" name="îšlíḋè">
                <a:extLst>
                  <a:ext uri="{FF2B5EF4-FFF2-40B4-BE49-F238E27FC236}">
                    <a16:creationId xmlns:a16="http://schemas.microsoft.com/office/drawing/2014/main" xmlns="" id="{011344CE-AE25-4296-BD4F-F5E54CA28832}"/>
                  </a:ext>
                </a:extLst>
              </p:cNvPr>
              <p:cNvGrpSpPr/>
              <p:nvPr/>
            </p:nvGrpSpPr>
            <p:grpSpPr>
              <a:xfrm>
                <a:off x="7495726" y="1268760"/>
                <a:ext cx="4502088" cy="1660602"/>
                <a:chOff x="7495726" y="1624991"/>
                <a:chExt cx="4502088" cy="1660602"/>
              </a:xfrm>
            </p:grpSpPr>
            <p:sp>
              <p:nvSpPr>
                <p:cNvPr id="23" name="î$ḻiḍê">
                  <a:extLst>
                    <a:ext uri="{FF2B5EF4-FFF2-40B4-BE49-F238E27FC236}">
                      <a16:creationId xmlns:a16="http://schemas.microsoft.com/office/drawing/2014/main" xmlns="" id="{47D7B02E-369A-40D6-864A-15A264C80536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4" name="iṡ1ïďè">
                  <a:extLst>
                    <a:ext uri="{FF2B5EF4-FFF2-40B4-BE49-F238E27FC236}">
                      <a16:creationId xmlns:a16="http://schemas.microsoft.com/office/drawing/2014/main" xmlns="" id="{7441CC8E-562E-4B11-BFA1-0508D19D7810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5" name="î$ľídè">
                  <a:extLst>
                    <a:ext uri="{FF2B5EF4-FFF2-40B4-BE49-F238E27FC236}">
                      <a16:creationId xmlns:a16="http://schemas.microsoft.com/office/drawing/2014/main" xmlns="" id="{5F280EAB-DF57-49D4-B80F-517FC0ED81AB}"/>
                    </a:ext>
                  </a:extLst>
                </p:cNvPr>
                <p:cNvSpPr/>
                <p:nvPr/>
              </p:nvSpPr>
              <p:spPr bwMode="auto">
                <a:xfrm>
                  <a:off x="7495726" y="2166314"/>
                  <a:ext cx="994459" cy="340519"/>
                </a:xfrm>
                <a:prstGeom prst="roundRect">
                  <a:avLst/>
                </a:prstGeom>
                <a:solidFill>
                  <a:schemeClr val="accent1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işḷîḍe">
                <a:extLst>
                  <a:ext uri="{FF2B5EF4-FFF2-40B4-BE49-F238E27FC236}">
                    <a16:creationId xmlns:a16="http://schemas.microsoft.com/office/drawing/2014/main" xmlns="" id="{6AD1ADAC-C489-4EC9-B148-1C19F6A8CE7D}"/>
                  </a:ext>
                </a:extLst>
              </p:cNvPr>
              <p:cNvGrpSpPr/>
              <p:nvPr/>
            </p:nvGrpSpPr>
            <p:grpSpPr>
              <a:xfrm>
                <a:off x="7495729" y="2864218"/>
                <a:ext cx="4502085" cy="1660602"/>
                <a:chOff x="7495729" y="1624991"/>
                <a:chExt cx="4502085" cy="1660602"/>
              </a:xfrm>
            </p:grpSpPr>
            <p:sp>
              <p:nvSpPr>
                <p:cNvPr id="20" name="ïšlîḓé">
                  <a:extLst>
                    <a:ext uri="{FF2B5EF4-FFF2-40B4-BE49-F238E27FC236}">
                      <a16:creationId xmlns:a16="http://schemas.microsoft.com/office/drawing/2014/main" xmlns="" id="{54FBDEDA-F234-45AB-B33F-44FD39F72A61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1" name="iṡḻiḑè">
                  <a:extLst>
                    <a:ext uri="{FF2B5EF4-FFF2-40B4-BE49-F238E27FC236}">
                      <a16:creationId xmlns:a16="http://schemas.microsoft.com/office/drawing/2014/main" xmlns="" id="{EA3C36F2-6CAC-4910-8415-DA3C3D645EF8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2" name="ïśḷïdê">
                  <a:extLst>
                    <a:ext uri="{FF2B5EF4-FFF2-40B4-BE49-F238E27FC236}">
                      <a16:creationId xmlns:a16="http://schemas.microsoft.com/office/drawing/2014/main" xmlns="" id="{D36FD721-CC64-4EB4-920D-768643ECE567}"/>
                    </a:ext>
                  </a:extLst>
                </p:cNvPr>
                <p:cNvSpPr/>
                <p:nvPr/>
              </p:nvSpPr>
              <p:spPr bwMode="auto">
                <a:xfrm>
                  <a:off x="7495729" y="2166314"/>
                  <a:ext cx="994459" cy="340519"/>
                </a:xfrm>
                <a:prstGeom prst="roundRect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iŝḷîdè">
                <a:extLst>
                  <a:ext uri="{FF2B5EF4-FFF2-40B4-BE49-F238E27FC236}">
                    <a16:creationId xmlns:a16="http://schemas.microsoft.com/office/drawing/2014/main" xmlns="" id="{BFCFD7EC-7B86-4759-BDCC-5217DBE242E6}"/>
                  </a:ext>
                </a:extLst>
              </p:cNvPr>
              <p:cNvGrpSpPr/>
              <p:nvPr/>
            </p:nvGrpSpPr>
            <p:grpSpPr>
              <a:xfrm>
                <a:off x="7495728" y="4483023"/>
                <a:ext cx="4502086" cy="1660602"/>
                <a:chOff x="7495728" y="1624991"/>
                <a:chExt cx="4502086" cy="1660602"/>
              </a:xfrm>
            </p:grpSpPr>
            <p:sp>
              <p:nvSpPr>
                <p:cNvPr id="17" name="iŝľïdé">
                  <a:extLst>
                    <a:ext uri="{FF2B5EF4-FFF2-40B4-BE49-F238E27FC236}">
                      <a16:creationId xmlns:a16="http://schemas.microsoft.com/office/drawing/2014/main" xmlns="" id="{99887496-6CBF-4262-8362-D62EE472F4FE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8" name="iṧļíḑè">
                  <a:extLst>
                    <a:ext uri="{FF2B5EF4-FFF2-40B4-BE49-F238E27FC236}">
                      <a16:creationId xmlns:a16="http://schemas.microsoft.com/office/drawing/2014/main" xmlns="" id="{818FB3F3-704F-493F-9F00-53888761471A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9" name="i$1ide">
                  <a:extLst>
                    <a:ext uri="{FF2B5EF4-FFF2-40B4-BE49-F238E27FC236}">
                      <a16:creationId xmlns:a16="http://schemas.microsoft.com/office/drawing/2014/main" xmlns="" id="{8330971E-8E88-48FA-A43D-E1E42F34C84E}"/>
                    </a:ext>
                  </a:extLst>
                </p:cNvPr>
                <p:cNvSpPr/>
                <p:nvPr/>
              </p:nvSpPr>
              <p:spPr bwMode="auto">
                <a:xfrm>
                  <a:off x="7495728" y="2166315"/>
                  <a:ext cx="994459" cy="340519"/>
                </a:xfrm>
                <a:prstGeom prst="roundRect">
                  <a:avLst/>
                </a:prstGeom>
                <a:solidFill>
                  <a:schemeClr val="accent3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2515129-D3DF-4006-AE09-C71AF32A246F}"/>
                  </a:ext>
                </a:extLst>
              </p:cNvPr>
              <p:cNvCxnSpPr/>
              <p:nvPr/>
            </p:nvCxnSpPr>
            <p:spPr>
              <a:xfrm>
                <a:off x="8074238" y="29118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3506D67B-2CED-4381-B5D9-C379862A37EB}"/>
                  </a:ext>
                </a:extLst>
              </p:cNvPr>
              <p:cNvCxnSpPr/>
              <p:nvPr/>
            </p:nvCxnSpPr>
            <p:spPr>
              <a:xfrm>
                <a:off x="8074238" y="45501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706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28" name="b71394c1-0a0c-4a7c-9ddf-6e72e23779e7" descr="BA8AAB+LCAAAAAAABADtVV1v2jAU/S/e+pZVIepaLW+hExvaFxpo6zTx4CYX4slxkONUtCj/vTbEwc4HDZWmbe3EC9x7rn3uuQffDXopbleAfDRNMBdvCV5ynIwFJMhB4wj5LKfUQUPCIsKW73iarzLk/9xUZWbmOxHxN0xzULWMCILp7qffwGvYJ8JIkiclzD11ZQivjdDA3QVJFFEwYWMmgN9UNwxUbPt9Kri8YJTyBAt54cYtTlCZQv7Zm1O3UMURrGWRg2Y7WppPSU8J0NqnSqg2J2kmSMr2FRMsdQNJqaXZWtEeKmkBFyTENKBkyRJgirFsAEQYy+z7lJO7lAk7/xEWQiY/AKxK+abkTl63wDQDLUKMV/BZXqN72wYGsuwrUCzIjYWwYgNUVF1VICVGHeZYJ88rLffayE4lZUviwumUZwZrcZygqsJUs230Xc1s6agDTOolheN4a1ke5YlasdnNl8UiA3E1AR5KNsNbS/7S8XXMfiLIf2UgfnSd4rZhuk65svHlr4bhpim/Pug30zdd87EOaTdaU/i2wc1bRlc9V5cpTfnDz5WGNfJSCRLCLIYENGZGmAhYJNlGWt8hJ8tYMMgyLeD1LwiFUea/Vqg8i+WZL0ajM+/iPAiQ7tQt2t4sfWHfN6uG7+PObUnTk0GofFIyNxzR6FPTf/yMNWlrsrvggb/kH2vVO+q5OdTcQdv+5Vv2/MLcst4z27Jeny3r9duynvXH8P7dLev937K/a8t2+c30zYMvcLfRnuWW9Z7ilu2e8ZPbsn2bm8vPPfuI8GQEDwAA">
            <a:extLst>
              <a:ext uri="{FF2B5EF4-FFF2-40B4-BE49-F238E27FC236}">
                <a16:creationId xmlns:a16="http://schemas.microsoft.com/office/drawing/2014/main" xmlns="" id="{9FB6B28A-5E0A-4A6C-B163-372AF1CAE676}"/>
              </a:ext>
            </a:extLst>
          </p:cNvPr>
          <p:cNvGrpSpPr>
            <a:grpSpLocks noChangeAspect="1"/>
          </p:cNvGrpSpPr>
          <p:nvPr/>
        </p:nvGrpSpPr>
        <p:grpSpPr>
          <a:xfrm>
            <a:off x="2959366" y="2439527"/>
            <a:ext cx="6271678" cy="1978945"/>
            <a:chOff x="2960161" y="2491740"/>
            <a:chExt cx="6271678" cy="1978945"/>
          </a:xfrm>
        </p:grpSpPr>
        <p:sp>
          <p:nvSpPr>
            <p:cNvPr id="29" name="SorbShape1">
              <a:extLst>
                <a:ext uri="{FF2B5EF4-FFF2-40B4-BE49-F238E27FC236}">
                  <a16:creationId xmlns:a16="http://schemas.microsoft.com/office/drawing/2014/main" xmlns="" id="{6E2F0CAF-9CF3-4189-8B7C-50810182AC3B}"/>
                </a:ext>
              </a:extLst>
            </p:cNvPr>
            <p:cNvSpPr/>
            <p:nvPr/>
          </p:nvSpPr>
          <p:spPr bwMode="auto">
            <a:xfrm>
              <a:off x="6511835" y="2868043"/>
              <a:ext cx="242381" cy="317564"/>
            </a:xfrm>
            <a:custGeom>
              <a:avLst/>
              <a:gdLst>
                <a:gd name="T0" fmla="*/ 2160 w 2175"/>
                <a:gd name="T1" fmla="*/ 1008 h 2854"/>
                <a:gd name="T2" fmla="*/ 2145 w 2175"/>
                <a:gd name="T3" fmla="*/ 945 h 2854"/>
                <a:gd name="T4" fmla="*/ 2029 w 2175"/>
                <a:gd name="T5" fmla="*/ 804 h 2854"/>
                <a:gd name="T6" fmla="*/ 1186 w 2175"/>
                <a:gd name="T7" fmla="*/ 427 h 2854"/>
                <a:gd name="T8" fmla="*/ 1304 w 2175"/>
                <a:gd name="T9" fmla="*/ 94 h 2854"/>
                <a:gd name="T10" fmla="*/ 1284 w 2175"/>
                <a:gd name="T11" fmla="*/ 20 h 2854"/>
                <a:gd name="T12" fmla="*/ 1207 w 2175"/>
                <a:gd name="T13" fmla="*/ 15 h 2854"/>
                <a:gd name="T14" fmla="*/ 797 w 2175"/>
                <a:gd name="T15" fmla="*/ 260 h 2854"/>
                <a:gd name="T16" fmla="*/ 342 w 2175"/>
                <a:gd name="T17" fmla="*/ 776 h 2854"/>
                <a:gd name="T18" fmla="*/ 202 w 2175"/>
                <a:gd name="T19" fmla="*/ 1406 h 2854"/>
                <a:gd name="T20" fmla="*/ 338 w 2175"/>
                <a:gd name="T21" fmla="*/ 2181 h 2854"/>
                <a:gd name="T22" fmla="*/ 220 w 2175"/>
                <a:gd name="T23" fmla="*/ 2181 h 2854"/>
                <a:gd name="T24" fmla="*/ 153 w 2175"/>
                <a:gd name="T25" fmla="*/ 2247 h 2854"/>
                <a:gd name="T26" fmla="*/ 153 w 2175"/>
                <a:gd name="T27" fmla="*/ 2451 h 2854"/>
                <a:gd name="T28" fmla="*/ 66 w 2175"/>
                <a:gd name="T29" fmla="*/ 2451 h 2854"/>
                <a:gd name="T30" fmla="*/ 0 w 2175"/>
                <a:gd name="T31" fmla="*/ 2517 h 2854"/>
                <a:gd name="T32" fmla="*/ 0 w 2175"/>
                <a:gd name="T33" fmla="*/ 2787 h 2854"/>
                <a:gd name="T34" fmla="*/ 66 w 2175"/>
                <a:gd name="T35" fmla="*/ 2854 h 2854"/>
                <a:gd name="T36" fmla="*/ 1939 w 2175"/>
                <a:gd name="T37" fmla="*/ 2854 h 2854"/>
                <a:gd name="T38" fmla="*/ 2005 w 2175"/>
                <a:gd name="T39" fmla="*/ 2787 h 2854"/>
                <a:gd name="T40" fmla="*/ 2005 w 2175"/>
                <a:gd name="T41" fmla="*/ 2517 h 2854"/>
                <a:gd name="T42" fmla="*/ 1939 w 2175"/>
                <a:gd name="T43" fmla="*/ 2451 h 2854"/>
                <a:gd name="T44" fmla="*/ 1852 w 2175"/>
                <a:gd name="T45" fmla="*/ 2451 h 2854"/>
                <a:gd name="T46" fmla="*/ 1852 w 2175"/>
                <a:gd name="T47" fmla="*/ 2247 h 2854"/>
                <a:gd name="T48" fmla="*/ 1785 w 2175"/>
                <a:gd name="T49" fmla="*/ 2181 h 2854"/>
                <a:gd name="T50" fmla="*/ 1582 w 2175"/>
                <a:gd name="T51" fmla="*/ 2181 h 2854"/>
                <a:gd name="T52" fmla="*/ 1590 w 2175"/>
                <a:gd name="T53" fmla="*/ 2157 h 2854"/>
                <a:gd name="T54" fmla="*/ 1558 w 2175"/>
                <a:gd name="T55" fmla="*/ 1823 h 2854"/>
                <a:gd name="T56" fmla="*/ 1277 w 2175"/>
                <a:gd name="T57" fmla="*/ 1326 h 2854"/>
                <a:gd name="T58" fmla="*/ 1315 w 2175"/>
                <a:gd name="T59" fmla="*/ 1338 h 2854"/>
                <a:gd name="T60" fmla="*/ 1365 w 2175"/>
                <a:gd name="T61" fmla="*/ 1346 h 2854"/>
                <a:gd name="T62" fmla="*/ 1486 w 2175"/>
                <a:gd name="T63" fmla="*/ 1291 h 2854"/>
                <a:gd name="T64" fmla="*/ 1584 w 2175"/>
                <a:gd name="T65" fmla="*/ 1246 h 2854"/>
                <a:gd name="T66" fmla="*/ 1627 w 2175"/>
                <a:gd name="T67" fmla="*/ 1253 h 2854"/>
                <a:gd name="T68" fmla="*/ 1827 w 2175"/>
                <a:gd name="T69" fmla="*/ 1322 h 2854"/>
                <a:gd name="T70" fmla="*/ 1894 w 2175"/>
                <a:gd name="T71" fmla="*/ 1333 h 2854"/>
                <a:gd name="T72" fmla="*/ 2046 w 2175"/>
                <a:gd name="T73" fmla="*/ 1266 h 2854"/>
                <a:gd name="T74" fmla="*/ 2112 w 2175"/>
                <a:gd name="T75" fmla="*/ 1194 h 2854"/>
                <a:gd name="T76" fmla="*/ 2160 w 2175"/>
                <a:gd name="T77" fmla="*/ 1008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5" h="2854">
                  <a:moveTo>
                    <a:pt x="2160" y="1008"/>
                  </a:moveTo>
                  <a:lnTo>
                    <a:pt x="2145" y="945"/>
                  </a:lnTo>
                  <a:cubicBezTo>
                    <a:pt x="2131" y="883"/>
                    <a:pt x="2087" y="830"/>
                    <a:pt x="2029" y="804"/>
                  </a:cubicBezTo>
                  <a:lnTo>
                    <a:pt x="1186" y="427"/>
                  </a:lnTo>
                  <a:lnTo>
                    <a:pt x="1304" y="94"/>
                  </a:lnTo>
                  <a:cubicBezTo>
                    <a:pt x="1314" y="67"/>
                    <a:pt x="1305" y="38"/>
                    <a:pt x="1284" y="20"/>
                  </a:cubicBezTo>
                  <a:cubicBezTo>
                    <a:pt x="1262" y="2"/>
                    <a:pt x="1231" y="0"/>
                    <a:pt x="1207" y="15"/>
                  </a:cubicBezTo>
                  <a:lnTo>
                    <a:pt x="797" y="260"/>
                  </a:lnTo>
                  <a:cubicBezTo>
                    <a:pt x="594" y="382"/>
                    <a:pt x="437" y="561"/>
                    <a:pt x="342" y="776"/>
                  </a:cubicBezTo>
                  <a:cubicBezTo>
                    <a:pt x="251" y="985"/>
                    <a:pt x="204" y="1197"/>
                    <a:pt x="202" y="1406"/>
                  </a:cubicBezTo>
                  <a:cubicBezTo>
                    <a:pt x="197" y="1769"/>
                    <a:pt x="278" y="2033"/>
                    <a:pt x="338" y="2181"/>
                  </a:cubicBezTo>
                  <a:lnTo>
                    <a:pt x="220" y="2181"/>
                  </a:lnTo>
                  <a:cubicBezTo>
                    <a:pt x="183" y="2181"/>
                    <a:pt x="153" y="2211"/>
                    <a:pt x="153" y="2247"/>
                  </a:cubicBezTo>
                  <a:lnTo>
                    <a:pt x="153" y="2451"/>
                  </a:lnTo>
                  <a:lnTo>
                    <a:pt x="66" y="2451"/>
                  </a:lnTo>
                  <a:cubicBezTo>
                    <a:pt x="30" y="2451"/>
                    <a:pt x="0" y="2481"/>
                    <a:pt x="0" y="2517"/>
                  </a:cubicBezTo>
                  <a:lnTo>
                    <a:pt x="0" y="2787"/>
                  </a:lnTo>
                  <a:cubicBezTo>
                    <a:pt x="0" y="2824"/>
                    <a:pt x="30" y="2854"/>
                    <a:pt x="66" y="2854"/>
                  </a:cubicBezTo>
                  <a:lnTo>
                    <a:pt x="1939" y="2854"/>
                  </a:lnTo>
                  <a:cubicBezTo>
                    <a:pt x="1976" y="2854"/>
                    <a:pt x="2005" y="2824"/>
                    <a:pt x="2005" y="2787"/>
                  </a:cubicBezTo>
                  <a:lnTo>
                    <a:pt x="2005" y="2517"/>
                  </a:lnTo>
                  <a:cubicBezTo>
                    <a:pt x="2005" y="2481"/>
                    <a:pt x="1976" y="2451"/>
                    <a:pt x="1939" y="2451"/>
                  </a:cubicBezTo>
                  <a:lnTo>
                    <a:pt x="1852" y="2451"/>
                  </a:lnTo>
                  <a:lnTo>
                    <a:pt x="1852" y="2247"/>
                  </a:lnTo>
                  <a:cubicBezTo>
                    <a:pt x="1852" y="2211"/>
                    <a:pt x="1822" y="2181"/>
                    <a:pt x="1785" y="2181"/>
                  </a:cubicBezTo>
                  <a:lnTo>
                    <a:pt x="1582" y="2181"/>
                  </a:lnTo>
                  <a:lnTo>
                    <a:pt x="1590" y="2157"/>
                  </a:lnTo>
                  <a:cubicBezTo>
                    <a:pt x="1627" y="2046"/>
                    <a:pt x="1615" y="1924"/>
                    <a:pt x="1558" y="1823"/>
                  </a:cubicBezTo>
                  <a:lnTo>
                    <a:pt x="1277" y="1326"/>
                  </a:lnTo>
                  <a:lnTo>
                    <a:pt x="1315" y="1338"/>
                  </a:lnTo>
                  <a:cubicBezTo>
                    <a:pt x="1331" y="1344"/>
                    <a:pt x="1348" y="1346"/>
                    <a:pt x="1365" y="1346"/>
                  </a:cubicBezTo>
                  <a:cubicBezTo>
                    <a:pt x="1411" y="1346"/>
                    <a:pt x="1455" y="1326"/>
                    <a:pt x="1486" y="1291"/>
                  </a:cubicBezTo>
                  <a:cubicBezTo>
                    <a:pt x="1510" y="1262"/>
                    <a:pt x="1546" y="1246"/>
                    <a:pt x="1584" y="1246"/>
                  </a:cubicBezTo>
                  <a:cubicBezTo>
                    <a:pt x="1599" y="1246"/>
                    <a:pt x="1613" y="1248"/>
                    <a:pt x="1627" y="1253"/>
                  </a:cubicBezTo>
                  <a:lnTo>
                    <a:pt x="1827" y="1322"/>
                  </a:lnTo>
                  <a:cubicBezTo>
                    <a:pt x="1849" y="1329"/>
                    <a:pt x="1871" y="1333"/>
                    <a:pt x="1894" y="1333"/>
                  </a:cubicBezTo>
                  <a:cubicBezTo>
                    <a:pt x="1952" y="1333"/>
                    <a:pt x="2007" y="1308"/>
                    <a:pt x="2046" y="1266"/>
                  </a:cubicBezTo>
                  <a:lnTo>
                    <a:pt x="2112" y="1194"/>
                  </a:lnTo>
                  <a:cubicBezTo>
                    <a:pt x="2157" y="1144"/>
                    <a:pt x="2175" y="1074"/>
                    <a:pt x="2160" y="100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lativeShape1">
              <a:extLst>
                <a:ext uri="{FF2B5EF4-FFF2-40B4-BE49-F238E27FC236}">
                  <a16:creationId xmlns:a16="http://schemas.microsoft.com/office/drawing/2014/main" xmlns="" id="{38003988-5D36-4965-B6C6-E53D9D4B132F}"/>
                </a:ext>
              </a:extLst>
            </p:cNvPr>
            <p:cNvSpPr/>
            <p:nvPr/>
          </p:nvSpPr>
          <p:spPr bwMode="auto">
            <a:xfrm>
              <a:off x="4979703" y="3185607"/>
              <a:ext cx="3621454" cy="176578"/>
            </a:xfrm>
            <a:prstGeom prst="roundRect">
              <a:avLst>
                <a:gd name="adj" fmla="val 50000"/>
              </a:avLst>
            </a:prstGeom>
            <a:solidFill>
              <a:srgbClr val="EFF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1">
              <a:extLst>
                <a:ext uri="{FF2B5EF4-FFF2-40B4-BE49-F238E27FC236}">
                  <a16:creationId xmlns:a16="http://schemas.microsoft.com/office/drawing/2014/main" xmlns="" id="{4B6EF86B-D68E-45AC-A31C-C90667733251}"/>
                </a:ext>
              </a:extLst>
            </p:cNvPr>
            <p:cNvSpPr/>
            <p:nvPr/>
          </p:nvSpPr>
          <p:spPr bwMode="auto">
            <a:xfrm>
              <a:off x="4979703" y="3185607"/>
              <a:ext cx="1774513" cy="1765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ValueText1">
              <a:extLst>
                <a:ext uri="{FF2B5EF4-FFF2-40B4-BE49-F238E27FC236}">
                  <a16:creationId xmlns:a16="http://schemas.microsoft.com/office/drawing/2014/main" xmlns="" id="{E462CBBD-3D95-47F9-8CBF-78BEBAFA624D}"/>
                </a:ext>
              </a:extLst>
            </p:cNvPr>
            <p:cNvSpPr txBox="1"/>
            <p:nvPr/>
          </p:nvSpPr>
          <p:spPr>
            <a:xfrm>
              <a:off x="8742573" y="3089104"/>
              <a:ext cx="489266" cy="27227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49%</a:t>
              </a:r>
            </a:p>
          </p:txBody>
        </p:sp>
        <p:sp>
          <p:nvSpPr>
            <p:cNvPr id="33" name="SorbShape2">
              <a:extLst>
                <a:ext uri="{FF2B5EF4-FFF2-40B4-BE49-F238E27FC236}">
                  <a16:creationId xmlns:a16="http://schemas.microsoft.com/office/drawing/2014/main" xmlns="" id="{A146942A-B11D-432B-9749-E57DCFDC6558}"/>
                </a:ext>
              </a:extLst>
            </p:cNvPr>
            <p:cNvSpPr/>
            <p:nvPr/>
          </p:nvSpPr>
          <p:spPr bwMode="auto">
            <a:xfrm>
              <a:off x="7163696" y="3477513"/>
              <a:ext cx="242381" cy="317564"/>
            </a:xfrm>
            <a:custGeom>
              <a:avLst/>
              <a:gdLst>
                <a:gd name="T0" fmla="*/ 2160 w 2175"/>
                <a:gd name="T1" fmla="*/ 1008 h 2854"/>
                <a:gd name="T2" fmla="*/ 2145 w 2175"/>
                <a:gd name="T3" fmla="*/ 945 h 2854"/>
                <a:gd name="T4" fmla="*/ 2029 w 2175"/>
                <a:gd name="T5" fmla="*/ 804 h 2854"/>
                <a:gd name="T6" fmla="*/ 1186 w 2175"/>
                <a:gd name="T7" fmla="*/ 427 h 2854"/>
                <a:gd name="T8" fmla="*/ 1304 w 2175"/>
                <a:gd name="T9" fmla="*/ 94 h 2854"/>
                <a:gd name="T10" fmla="*/ 1284 w 2175"/>
                <a:gd name="T11" fmla="*/ 20 h 2854"/>
                <a:gd name="T12" fmla="*/ 1207 w 2175"/>
                <a:gd name="T13" fmla="*/ 15 h 2854"/>
                <a:gd name="T14" fmla="*/ 797 w 2175"/>
                <a:gd name="T15" fmla="*/ 260 h 2854"/>
                <a:gd name="T16" fmla="*/ 342 w 2175"/>
                <a:gd name="T17" fmla="*/ 776 h 2854"/>
                <a:gd name="T18" fmla="*/ 202 w 2175"/>
                <a:gd name="T19" fmla="*/ 1406 h 2854"/>
                <a:gd name="T20" fmla="*/ 338 w 2175"/>
                <a:gd name="T21" fmla="*/ 2181 h 2854"/>
                <a:gd name="T22" fmla="*/ 220 w 2175"/>
                <a:gd name="T23" fmla="*/ 2181 h 2854"/>
                <a:gd name="T24" fmla="*/ 153 w 2175"/>
                <a:gd name="T25" fmla="*/ 2247 h 2854"/>
                <a:gd name="T26" fmla="*/ 153 w 2175"/>
                <a:gd name="T27" fmla="*/ 2451 h 2854"/>
                <a:gd name="T28" fmla="*/ 66 w 2175"/>
                <a:gd name="T29" fmla="*/ 2451 h 2854"/>
                <a:gd name="T30" fmla="*/ 0 w 2175"/>
                <a:gd name="T31" fmla="*/ 2517 h 2854"/>
                <a:gd name="T32" fmla="*/ 0 w 2175"/>
                <a:gd name="T33" fmla="*/ 2787 h 2854"/>
                <a:gd name="T34" fmla="*/ 66 w 2175"/>
                <a:gd name="T35" fmla="*/ 2854 h 2854"/>
                <a:gd name="T36" fmla="*/ 1939 w 2175"/>
                <a:gd name="T37" fmla="*/ 2854 h 2854"/>
                <a:gd name="T38" fmla="*/ 2005 w 2175"/>
                <a:gd name="T39" fmla="*/ 2787 h 2854"/>
                <a:gd name="T40" fmla="*/ 2005 w 2175"/>
                <a:gd name="T41" fmla="*/ 2517 h 2854"/>
                <a:gd name="T42" fmla="*/ 1939 w 2175"/>
                <a:gd name="T43" fmla="*/ 2451 h 2854"/>
                <a:gd name="T44" fmla="*/ 1852 w 2175"/>
                <a:gd name="T45" fmla="*/ 2451 h 2854"/>
                <a:gd name="T46" fmla="*/ 1852 w 2175"/>
                <a:gd name="T47" fmla="*/ 2247 h 2854"/>
                <a:gd name="T48" fmla="*/ 1785 w 2175"/>
                <a:gd name="T49" fmla="*/ 2181 h 2854"/>
                <a:gd name="T50" fmla="*/ 1582 w 2175"/>
                <a:gd name="T51" fmla="*/ 2181 h 2854"/>
                <a:gd name="T52" fmla="*/ 1590 w 2175"/>
                <a:gd name="T53" fmla="*/ 2157 h 2854"/>
                <a:gd name="T54" fmla="*/ 1558 w 2175"/>
                <a:gd name="T55" fmla="*/ 1823 h 2854"/>
                <a:gd name="T56" fmla="*/ 1277 w 2175"/>
                <a:gd name="T57" fmla="*/ 1326 h 2854"/>
                <a:gd name="T58" fmla="*/ 1315 w 2175"/>
                <a:gd name="T59" fmla="*/ 1338 h 2854"/>
                <a:gd name="T60" fmla="*/ 1365 w 2175"/>
                <a:gd name="T61" fmla="*/ 1346 h 2854"/>
                <a:gd name="T62" fmla="*/ 1486 w 2175"/>
                <a:gd name="T63" fmla="*/ 1291 h 2854"/>
                <a:gd name="T64" fmla="*/ 1584 w 2175"/>
                <a:gd name="T65" fmla="*/ 1246 h 2854"/>
                <a:gd name="T66" fmla="*/ 1627 w 2175"/>
                <a:gd name="T67" fmla="*/ 1253 h 2854"/>
                <a:gd name="T68" fmla="*/ 1827 w 2175"/>
                <a:gd name="T69" fmla="*/ 1322 h 2854"/>
                <a:gd name="T70" fmla="*/ 1894 w 2175"/>
                <a:gd name="T71" fmla="*/ 1333 h 2854"/>
                <a:gd name="T72" fmla="*/ 2046 w 2175"/>
                <a:gd name="T73" fmla="*/ 1266 h 2854"/>
                <a:gd name="T74" fmla="*/ 2112 w 2175"/>
                <a:gd name="T75" fmla="*/ 1194 h 2854"/>
                <a:gd name="T76" fmla="*/ 2160 w 2175"/>
                <a:gd name="T77" fmla="*/ 1008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5" h="2854">
                  <a:moveTo>
                    <a:pt x="2160" y="1008"/>
                  </a:moveTo>
                  <a:lnTo>
                    <a:pt x="2145" y="945"/>
                  </a:lnTo>
                  <a:cubicBezTo>
                    <a:pt x="2131" y="883"/>
                    <a:pt x="2087" y="830"/>
                    <a:pt x="2029" y="804"/>
                  </a:cubicBezTo>
                  <a:lnTo>
                    <a:pt x="1186" y="427"/>
                  </a:lnTo>
                  <a:lnTo>
                    <a:pt x="1304" y="94"/>
                  </a:lnTo>
                  <a:cubicBezTo>
                    <a:pt x="1314" y="67"/>
                    <a:pt x="1305" y="38"/>
                    <a:pt x="1284" y="20"/>
                  </a:cubicBezTo>
                  <a:cubicBezTo>
                    <a:pt x="1262" y="2"/>
                    <a:pt x="1231" y="0"/>
                    <a:pt x="1207" y="15"/>
                  </a:cubicBezTo>
                  <a:lnTo>
                    <a:pt x="797" y="260"/>
                  </a:lnTo>
                  <a:cubicBezTo>
                    <a:pt x="594" y="382"/>
                    <a:pt x="437" y="561"/>
                    <a:pt x="342" y="776"/>
                  </a:cubicBezTo>
                  <a:cubicBezTo>
                    <a:pt x="251" y="985"/>
                    <a:pt x="204" y="1197"/>
                    <a:pt x="202" y="1406"/>
                  </a:cubicBezTo>
                  <a:cubicBezTo>
                    <a:pt x="197" y="1769"/>
                    <a:pt x="278" y="2033"/>
                    <a:pt x="338" y="2181"/>
                  </a:cubicBezTo>
                  <a:lnTo>
                    <a:pt x="220" y="2181"/>
                  </a:lnTo>
                  <a:cubicBezTo>
                    <a:pt x="183" y="2181"/>
                    <a:pt x="153" y="2211"/>
                    <a:pt x="153" y="2247"/>
                  </a:cubicBezTo>
                  <a:lnTo>
                    <a:pt x="153" y="2451"/>
                  </a:lnTo>
                  <a:lnTo>
                    <a:pt x="66" y="2451"/>
                  </a:lnTo>
                  <a:cubicBezTo>
                    <a:pt x="30" y="2451"/>
                    <a:pt x="0" y="2481"/>
                    <a:pt x="0" y="2517"/>
                  </a:cubicBezTo>
                  <a:lnTo>
                    <a:pt x="0" y="2787"/>
                  </a:lnTo>
                  <a:cubicBezTo>
                    <a:pt x="0" y="2824"/>
                    <a:pt x="30" y="2854"/>
                    <a:pt x="66" y="2854"/>
                  </a:cubicBezTo>
                  <a:lnTo>
                    <a:pt x="1939" y="2854"/>
                  </a:lnTo>
                  <a:cubicBezTo>
                    <a:pt x="1976" y="2854"/>
                    <a:pt x="2005" y="2824"/>
                    <a:pt x="2005" y="2787"/>
                  </a:cubicBezTo>
                  <a:lnTo>
                    <a:pt x="2005" y="2517"/>
                  </a:lnTo>
                  <a:cubicBezTo>
                    <a:pt x="2005" y="2481"/>
                    <a:pt x="1976" y="2451"/>
                    <a:pt x="1939" y="2451"/>
                  </a:cubicBezTo>
                  <a:lnTo>
                    <a:pt x="1852" y="2451"/>
                  </a:lnTo>
                  <a:lnTo>
                    <a:pt x="1852" y="2247"/>
                  </a:lnTo>
                  <a:cubicBezTo>
                    <a:pt x="1852" y="2211"/>
                    <a:pt x="1822" y="2181"/>
                    <a:pt x="1785" y="2181"/>
                  </a:cubicBezTo>
                  <a:lnTo>
                    <a:pt x="1582" y="2181"/>
                  </a:lnTo>
                  <a:lnTo>
                    <a:pt x="1590" y="2157"/>
                  </a:lnTo>
                  <a:cubicBezTo>
                    <a:pt x="1627" y="2046"/>
                    <a:pt x="1615" y="1924"/>
                    <a:pt x="1558" y="1823"/>
                  </a:cubicBezTo>
                  <a:lnTo>
                    <a:pt x="1277" y="1326"/>
                  </a:lnTo>
                  <a:lnTo>
                    <a:pt x="1315" y="1338"/>
                  </a:lnTo>
                  <a:cubicBezTo>
                    <a:pt x="1331" y="1344"/>
                    <a:pt x="1348" y="1346"/>
                    <a:pt x="1365" y="1346"/>
                  </a:cubicBezTo>
                  <a:cubicBezTo>
                    <a:pt x="1411" y="1346"/>
                    <a:pt x="1455" y="1326"/>
                    <a:pt x="1486" y="1291"/>
                  </a:cubicBezTo>
                  <a:cubicBezTo>
                    <a:pt x="1510" y="1262"/>
                    <a:pt x="1546" y="1246"/>
                    <a:pt x="1584" y="1246"/>
                  </a:cubicBezTo>
                  <a:cubicBezTo>
                    <a:pt x="1599" y="1246"/>
                    <a:pt x="1613" y="1248"/>
                    <a:pt x="1627" y="1253"/>
                  </a:cubicBezTo>
                  <a:lnTo>
                    <a:pt x="1827" y="1322"/>
                  </a:lnTo>
                  <a:cubicBezTo>
                    <a:pt x="1849" y="1329"/>
                    <a:pt x="1871" y="1333"/>
                    <a:pt x="1894" y="1333"/>
                  </a:cubicBezTo>
                  <a:cubicBezTo>
                    <a:pt x="1952" y="1333"/>
                    <a:pt x="2007" y="1308"/>
                    <a:pt x="2046" y="1266"/>
                  </a:cubicBezTo>
                  <a:lnTo>
                    <a:pt x="2112" y="1194"/>
                  </a:lnTo>
                  <a:cubicBezTo>
                    <a:pt x="2157" y="1144"/>
                    <a:pt x="2175" y="1074"/>
                    <a:pt x="2160" y="100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RelativeShape2">
              <a:extLst>
                <a:ext uri="{FF2B5EF4-FFF2-40B4-BE49-F238E27FC236}">
                  <a16:creationId xmlns:a16="http://schemas.microsoft.com/office/drawing/2014/main" xmlns="" id="{3AEB5FD4-5D50-4F68-B28E-A833FC9B1039}"/>
                </a:ext>
              </a:extLst>
            </p:cNvPr>
            <p:cNvSpPr/>
            <p:nvPr/>
          </p:nvSpPr>
          <p:spPr bwMode="auto">
            <a:xfrm>
              <a:off x="4979703" y="3795077"/>
              <a:ext cx="3621454" cy="176578"/>
            </a:xfrm>
            <a:prstGeom prst="roundRect">
              <a:avLst>
                <a:gd name="adj" fmla="val 50000"/>
              </a:avLst>
            </a:prstGeom>
            <a:solidFill>
              <a:srgbClr val="EFF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Shape2">
              <a:extLst>
                <a:ext uri="{FF2B5EF4-FFF2-40B4-BE49-F238E27FC236}">
                  <a16:creationId xmlns:a16="http://schemas.microsoft.com/office/drawing/2014/main" xmlns="" id="{C4F8AA23-86CD-470C-BF0B-8DFAEA5CD2B1}"/>
                </a:ext>
              </a:extLst>
            </p:cNvPr>
            <p:cNvSpPr/>
            <p:nvPr/>
          </p:nvSpPr>
          <p:spPr bwMode="auto">
            <a:xfrm>
              <a:off x="4979703" y="3795077"/>
              <a:ext cx="2426374" cy="1765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Text2">
              <a:extLst>
                <a:ext uri="{FF2B5EF4-FFF2-40B4-BE49-F238E27FC236}">
                  <a16:creationId xmlns:a16="http://schemas.microsoft.com/office/drawing/2014/main" xmlns="" id="{0061F9F7-015C-46C8-97D6-4B37C963AF43}"/>
                </a:ext>
              </a:extLst>
            </p:cNvPr>
            <p:cNvSpPr txBox="1"/>
            <p:nvPr/>
          </p:nvSpPr>
          <p:spPr>
            <a:xfrm>
              <a:off x="8742573" y="3686714"/>
              <a:ext cx="489266" cy="27227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67%</a:t>
              </a:r>
            </a:p>
          </p:txBody>
        </p:sp>
        <p:sp>
          <p:nvSpPr>
            <p:cNvPr id="37" name="ExtraShape">
              <a:extLst>
                <a:ext uri="{FF2B5EF4-FFF2-40B4-BE49-F238E27FC236}">
                  <a16:creationId xmlns:a16="http://schemas.microsoft.com/office/drawing/2014/main" xmlns="" id="{4DCA526C-72D9-42CC-983C-0274A8E1756B}"/>
                </a:ext>
              </a:extLst>
            </p:cNvPr>
            <p:cNvSpPr/>
            <p:nvPr/>
          </p:nvSpPr>
          <p:spPr bwMode="auto">
            <a:xfrm>
              <a:off x="2960161" y="2588800"/>
              <a:ext cx="1804421" cy="1801690"/>
            </a:xfrm>
            <a:custGeom>
              <a:avLst/>
              <a:gdLst>
                <a:gd name="T0" fmla="*/ 0 w 3333"/>
                <a:gd name="T1" fmla="*/ 3267 h 3333"/>
                <a:gd name="T2" fmla="*/ 3333 w 3333"/>
                <a:gd name="T3" fmla="*/ 3267 h 3333"/>
                <a:gd name="T4" fmla="*/ 67 w 3333"/>
                <a:gd name="T5" fmla="*/ 0 h 3333"/>
                <a:gd name="T6" fmla="*/ 1067 w 3333"/>
                <a:gd name="T7" fmla="*/ 133 h 3333"/>
                <a:gd name="T8" fmla="*/ 133 w 3333"/>
                <a:gd name="T9" fmla="*/ 133 h 3333"/>
                <a:gd name="T10" fmla="*/ 2133 w 3333"/>
                <a:gd name="T11" fmla="*/ 1067 h 3333"/>
                <a:gd name="T12" fmla="*/ 2267 w 3333"/>
                <a:gd name="T13" fmla="*/ 133 h 3333"/>
                <a:gd name="T14" fmla="*/ 2267 w 3333"/>
                <a:gd name="T15" fmla="*/ 1067 h 3333"/>
                <a:gd name="T16" fmla="*/ 286 w 3333"/>
                <a:gd name="T17" fmla="*/ 285 h 3333"/>
                <a:gd name="T18" fmla="*/ 267 w 3333"/>
                <a:gd name="T19" fmla="*/ 867 h 3333"/>
                <a:gd name="T20" fmla="*/ 933 w 3333"/>
                <a:gd name="T21" fmla="*/ 867 h 3333"/>
                <a:gd name="T22" fmla="*/ 344 w 3333"/>
                <a:gd name="T23" fmla="*/ 267 h 3333"/>
                <a:gd name="T24" fmla="*/ 2466 w 3333"/>
                <a:gd name="T25" fmla="*/ 266 h 3333"/>
                <a:gd name="T26" fmla="*/ 2400 w 3333"/>
                <a:gd name="T27" fmla="*/ 344 h 3333"/>
                <a:gd name="T28" fmla="*/ 3000 w 3333"/>
                <a:gd name="T29" fmla="*/ 933 h 3333"/>
                <a:gd name="T30" fmla="*/ 3000 w 3333"/>
                <a:gd name="T31" fmla="*/ 267 h 3333"/>
                <a:gd name="T32" fmla="*/ 2466 w 3333"/>
                <a:gd name="T33" fmla="*/ 266 h 3333"/>
                <a:gd name="T34" fmla="*/ 800 w 3333"/>
                <a:gd name="T35" fmla="*/ 800 h 3333"/>
                <a:gd name="T36" fmla="*/ 2533 w 3333"/>
                <a:gd name="T37" fmla="*/ 400 h 3333"/>
                <a:gd name="T38" fmla="*/ 2533 w 3333"/>
                <a:gd name="T39" fmla="*/ 800 h 3333"/>
                <a:gd name="T40" fmla="*/ 1067 w 3333"/>
                <a:gd name="T41" fmla="*/ 1200 h 3333"/>
                <a:gd name="T42" fmla="*/ 133 w 3333"/>
                <a:gd name="T43" fmla="*/ 1200 h 3333"/>
                <a:gd name="T44" fmla="*/ 2133 w 3333"/>
                <a:gd name="T45" fmla="*/ 2133 h 3333"/>
                <a:gd name="T46" fmla="*/ 2267 w 3333"/>
                <a:gd name="T47" fmla="*/ 1200 h 3333"/>
                <a:gd name="T48" fmla="*/ 2267 w 3333"/>
                <a:gd name="T49" fmla="*/ 2133 h 3333"/>
                <a:gd name="T50" fmla="*/ 1353 w 3333"/>
                <a:gd name="T51" fmla="*/ 1352 h 3333"/>
                <a:gd name="T52" fmla="*/ 1333 w 3333"/>
                <a:gd name="T53" fmla="*/ 1933 h 3333"/>
                <a:gd name="T54" fmla="*/ 2000 w 3333"/>
                <a:gd name="T55" fmla="*/ 1933 h 3333"/>
                <a:gd name="T56" fmla="*/ 1411 w 3333"/>
                <a:gd name="T57" fmla="*/ 1333 h 3333"/>
                <a:gd name="T58" fmla="*/ 1467 w 3333"/>
                <a:gd name="T59" fmla="*/ 1467 h 3333"/>
                <a:gd name="T60" fmla="*/ 1467 w 3333"/>
                <a:gd name="T61" fmla="*/ 1867 h 3333"/>
                <a:gd name="T62" fmla="*/ 1067 w 3333"/>
                <a:gd name="T63" fmla="*/ 2267 h 3333"/>
                <a:gd name="T64" fmla="*/ 133 w 3333"/>
                <a:gd name="T65" fmla="*/ 2267 h 3333"/>
                <a:gd name="T66" fmla="*/ 2133 w 3333"/>
                <a:gd name="T67" fmla="*/ 3200 h 3333"/>
                <a:gd name="T68" fmla="*/ 2267 w 3333"/>
                <a:gd name="T69" fmla="*/ 2267 h 3333"/>
                <a:gd name="T70" fmla="*/ 2267 w 3333"/>
                <a:gd name="T71" fmla="*/ 3200 h 3333"/>
                <a:gd name="T72" fmla="*/ 286 w 3333"/>
                <a:gd name="T73" fmla="*/ 2418 h 3333"/>
                <a:gd name="T74" fmla="*/ 267 w 3333"/>
                <a:gd name="T75" fmla="*/ 3000 h 3333"/>
                <a:gd name="T76" fmla="*/ 933 w 3333"/>
                <a:gd name="T77" fmla="*/ 3000 h 3333"/>
                <a:gd name="T78" fmla="*/ 344 w 3333"/>
                <a:gd name="T79" fmla="*/ 2400 h 3333"/>
                <a:gd name="T80" fmla="*/ 2466 w 3333"/>
                <a:gd name="T81" fmla="*/ 2399 h 3333"/>
                <a:gd name="T82" fmla="*/ 2400 w 3333"/>
                <a:gd name="T83" fmla="*/ 2477 h 3333"/>
                <a:gd name="T84" fmla="*/ 3000 w 3333"/>
                <a:gd name="T85" fmla="*/ 3067 h 3333"/>
                <a:gd name="T86" fmla="*/ 3000 w 3333"/>
                <a:gd name="T87" fmla="*/ 2400 h 3333"/>
                <a:gd name="T88" fmla="*/ 2466 w 3333"/>
                <a:gd name="T89" fmla="*/ 2399 h 3333"/>
                <a:gd name="T90" fmla="*/ 800 w 3333"/>
                <a:gd name="T91" fmla="*/ 2933 h 3333"/>
                <a:gd name="T92" fmla="*/ 2533 w 3333"/>
                <a:gd name="T93" fmla="*/ 2533 h 3333"/>
                <a:gd name="T94" fmla="*/ 2533 w 3333"/>
                <a:gd name="T95" fmla="*/ 2933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33" h="3333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267"/>
                  </a:lnTo>
                  <a:cubicBezTo>
                    <a:pt x="0" y="3303"/>
                    <a:pt x="30" y="3333"/>
                    <a:pt x="67" y="3333"/>
                  </a:cubicBezTo>
                  <a:lnTo>
                    <a:pt x="3267" y="3333"/>
                  </a:lnTo>
                  <a:cubicBezTo>
                    <a:pt x="3303" y="3333"/>
                    <a:pt x="3333" y="3303"/>
                    <a:pt x="3333" y="3267"/>
                  </a:cubicBezTo>
                  <a:lnTo>
                    <a:pt x="3333" y="67"/>
                  </a:lnTo>
                  <a:cubicBezTo>
                    <a:pt x="3333" y="30"/>
                    <a:pt x="3303" y="0"/>
                    <a:pt x="3267" y="0"/>
                  </a:cubicBez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067" y="133"/>
                  </a:lnTo>
                  <a:lnTo>
                    <a:pt x="1067" y="1067"/>
                  </a:lnTo>
                  <a:lnTo>
                    <a:pt x="133" y="1067"/>
                  </a:lnTo>
                  <a:lnTo>
                    <a:pt x="133" y="133"/>
                  </a:lnTo>
                  <a:close/>
                  <a:moveTo>
                    <a:pt x="1200" y="133"/>
                  </a:moveTo>
                  <a:lnTo>
                    <a:pt x="2133" y="133"/>
                  </a:lnTo>
                  <a:lnTo>
                    <a:pt x="2133" y="1067"/>
                  </a:lnTo>
                  <a:lnTo>
                    <a:pt x="1200" y="1067"/>
                  </a:lnTo>
                  <a:lnTo>
                    <a:pt x="1200" y="133"/>
                  </a:lnTo>
                  <a:close/>
                  <a:moveTo>
                    <a:pt x="2267" y="133"/>
                  </a:moveTo>
                  <a:lnTo>
                    <a:pt x="3200" y="133"/>
                  </a:lnTo>
                  <a:lnTo>
                    <a:pt x="3200" y="1067"/>
                  </a:lnTo>
                  <a:lnTo>
                    <a:pt x="2267" y="1067"/>
                  </a:lnTo>
                  <a:lnTo>
                    <a:pt x="2267" y="133"/>
                  </a:lnTo>
                  <a:close/>
                  <a:moveTo>
                    <a:pt x="332" y="266"/>
                  </a:moveTo>
                  <a:cubicBezTo>
                    <a:pt x="315" y="266"/>
                    <a:pt x="299" y="273"/>
                    <a:pt x="286" y="285"/>
                  </a:cubicBezTo>
                  <a:cubicBezTo>
                    <a:pt x="286" y="286"/>
                    <a:pt x="285" y="286"/>
                    <a:pt x="285" y="287"/>
                  </a:cubicBezTo>
                  <a:cubicBezTo>
                    <a:pt x="270" y="302"/>
                    <a:pt x="263" y="323"/>
                    <a:pt x="267" y="344"/>
                  </a:cubicBezTo>
                  <a:lnTo>
                    <a:pt x="267" y="867"/>
                  </a:lnTo>
                  <a:cubicBezTo>
                    <a:pt x="267" y="903"/>
                    <a:pt x="297" y="933"/>
                    <a:pt x="333" y="933"/>
                  </a:cubicBezTo>
                  <a:lnTo>
                    <a:pt x="867" y="933"/>
                  </a:lnTo>
                  <a:cubicBezTo>
                    <a:pt x="903" y="933"/>
                    <a:pt x="933" y="903"/>
                    <a:pt x="933" y="867"/>
                  </a:cubicBezTo>
                  <a:lnTo>
                    <a:pt x="933" y="333"/>
                  </a:lnTo>
                  <a:cubicBezTo>
                    <a:pt x="933" y="297"/>
                    <a:pt x="903" y="267"/>
                    <a:pt x="867" y="267"/>
                  </a:cubicBezTo>
                  <a:lnTo>
                    <a:pt x="344" y="267"/>
                  </a:lnTo>
                  <a:cubicBezTo>
                    <a:pt x="340" y="266"/>
                    <a:pt x="336" y="266"/>
                    <a:pt x="332" y="266"/>
                  </a:cubicBezTo>
                  <a:lnTo>
                    <a:pt x="332" y="266"/>
                  </a:lnTo>
                  <a:close/>
                  <a:moveTo>
                    <a:pt x="2466" y="266"/>
                  </a:moveTo>
                  <a:cubicBezTo>
                    <a:pt x="2448" y="266"/>
                    <a:pt x="2432" y="273"/>
                    <a:pt x="2420" y="285"/>
                  </a:cubicBezTo>
                  <a:cubicBezTo>
                    <a:pt x="2419" y="286"/>
                    <a:pt x="2419" y="286"/>
                    <a:pt x="2418" y="287"/>
                  </a:cubicBezTo>
                  <a:cubicBezTo>
                    <a:pt x="2403" y="302"/>
                    <a:pt x="2397" y="323"/>
                    <a:pt x="2400" y="344"/>
                  </a:cubicBezTo>
                  <a:lnTo>
                    <a:pt x="2400" y="867"/>
                  </a:lnTo>
                  <a:cubicBezTo>
                    <a:pt x="2400" y="903"/>
                    <a:pt x="2430" y="933"/>
                    <a:pt x="2467" y="933"/>
                  </a:cubicBezTo>
                  <a:lnTo>
                    <a:pt x="3000" y="933"/>
                  </a:lnTo>
                  <a:cubicBezTo>
                    <a:pt x="3037" y="933"/>
                    <a:pt x="3067" y="903"/>
                    <a:pt x="3067" y="867"/>
                  </a:cubicBezTo>
                  <a:lnTo>
                    <a:pt x="3067" y="333"/>
                  </a:lnTo>
                  <a:cubicBezTo>
                    <a:pt x="3067" y="297"/>
                    <a:pt x="3037" y="267"/>
                    <a:pt x="3000" y="267"/>
                  </a:cubicBezTo>
                  <a:lnTo>
                    <a:pt x="2478" y="267"/>
                  </a:lnTo>
                  <a:cubicBezTo>
                    <a:pt x="2474" y="266"/>
                    <a:pt x="2470" y="266"/>
                    <a:pt x="2466" y="266"/>
                  </a:cubicBezTo>
                  <a:lnTo>
                    <a:pt x="2466" y="266"/>
                  </a:lnTo>
                  <a:close/>
                  <a:moveTo>
                    <a:pt x="400" y="400"/>
                  </a:moveTo>
                  <a:lnTo>
                    <a:pt x="800" y="400"/>
                  </a:lnTo>
                  <a:lnTo>
                    <a:pt x="800" y="800"/>
                  </a:lnTo>
                  <a:lnTo>
                    <a:pt x="400" y="800"/>
                  </a:lnTo>
                  <a:lnTo>
                    <a:pt x="400" y="400"/>
                  </a:lnTo>
                  <a:close/>
                  <a:moveTo>
                    <a:pt x="2533" y="400"/>
                  </a:moveTo>
                  <a:lnTo>
                    <a:pt x="2933" y="400"/>
                  </a:lnTo>
                  <a:lnTo>
                    <a:pt x="2933" y="800"/>
                  </a:lnTo>
                  <a:lnTo>
                    <a:pt x="2533" y="800"/>
                  </a:lnTo>
                  <a:lnTo>
                    <a:pt x="2533" y="400"/>
                  </a:lnTo>
                  <a:close/>
                  <a:moveTo>
                    <a:pt x="133" y="1200"/>
                  </a:moveTo>
                  <a:lnTo>
                    <a:pt x="1067" y="1200"/>
                  </a:lnTo>
                  <a:lnTo>
                    <a:pt x="1067" y="2133"/>
                  </a:lnTo>
                  <a:lnTo>
                    <a:pt x="133" y="2133"/>
                  </a:lnTo>
                  <a:lnTo>
                    <a:pt x="133" y="1200"/>
                  </a:lnTo>
                  <a:close/>
                  <a:moveTo>
                    <a:pt x="1200" y="1200"/>
                  </a:moveTo>
                  <a:lnTo>
                    <a:pt x="2133" y="1200"/>
                  </a:lnTo>
                  <a:lnTo>
                    <a:pt x="2133" y="2133"/>
                  </a:lnTo>
                  <a:lnTo>
                    <a:pt x="1200" y="2133"/>
                  </a:lnTo>
                  <a:lnTo>
                    <a:pt x="1200" y="1200"/>
                  </a:lnTo>
                  <a:close/>
                  <a:moveTo>
                    <a:pt x="2267" y="1200"/>
                  </a:moveTo>
                  <a:lnTo>
                    <a:pt x="3200" y="1200"/>
                  </a:lnTo>
                  <a:lnTo>
                    <a:pt x="3200" y="2133"/>
                  </a:lnTo>
                  <a:lnTo>
                    <a:pt x="2267" y="2133"/>
                  </a:lnTo>
                  <a:lnTo>
                    <a:pt x="2267" y="1200"/>
                  </a:lnTo>
                  <a:close/>
                  <a:moveTo>
                    <a:pt x="1399" y="1332"/>
                  </a:moveTo>
                  <a:cubicBezTo>
                    <a:pt x="1382" y="1333"/>
                    <a:pt x="1365" y="1340"/>
                    <a:pt x="1353" y="1352"/>
                  </a:cubicBezTo>
                  <a:cubicBezTo>
                    <a:pt x="1353" y="1352"/>
                    <a:pt x="1352" y="1353"/>
                    <a:pt x="1351" y="1353"/>
                  </a:cubicBezTo>
                  <a:cubicBezTo>
                    <a:pt x="1337" y="1369"/>
                    <a:pt x="1330" y="1390"/>
                    <a:pt x="1333" y="1411"/>
                  </a:cubicBezTo>
                  <a:lnTo>
                    <a:pt x="1333" y="1933"/>
                  </a:lnTo>
                  <a:cubicBezTo>
                    <a:pt x="1333" y="1970"/>
                    <a:pt x="1363" y="2000"/>
                    <a:pt x="1400" y="2000"/>
                  </a:cubicBezTo>
                  <a:lnTo>
                    <a:pt x="1933" y="2000"/>
                  </a:lnTo>
                  <a:cubicBezTo>
                    <a:pt x="1970" y="2000"/>
                    <a:pt x="2000" y="1970"/>
                    <a:pt x="2000" y="1933"/>
                  </a:cubicBezTo>
                  <a:lnTo>
                    <a:pt x="2000" y="1400"/>
                  </a:lnTo>
                  <a:cubicBezTo>
                    <a:pt x="2000" y="1363"/>
                    <a:pt x="1970" y="1333"/>
                    <a:pt x="1933" y="1333"/>
                  </a:cubicBezTo>
                  <a:lnTo>
                    <a:pt x="1411" y="1333"/>
                  </a:lnTo>
                  <a:cubicBezTo>
                    <a:pt x="1407" y="1333"/>
                    <a:pt x="1403" y="1332"/>
                    <a:pt x="1399" y="1332"/>
                  </a:cubicBezTo>
                  <a:lnTo>
                    <a:pt x="1399" y="1332"/>
                  </a:lnTo>
                  <a:close/>
                  <a:moveTo>
                    <a:pt x="1467" y="1467"/>
                  </a:moveTo>
                  <a:lnTo>
                    <a:pt x="1867" y="1467"/>
                  </a:lnTo>
                  <a:lnTo>
                    <a:pt x="1867" y="1867"/>
                  </a:lnTo>
                  <a:lnTo>
                    <a:pt x="1467" y="1867"/>
                  </a:lnTo>
                  <a:lnTo>
                    <a:pt x="1467" y="1467"/>
                  </a:lnTo>
                  <a:close/>
                  <a:moveTo>
                    <a:pt x="133" y="2267"/>
                  </a:moveTo>
                  <a:lnTo>
                    <a:pt x="1067" y="2267"/>
                  </a:lnTo>
                  <a:lnTo>
                    <a:pt x="1067" y="3200"/>
                  </a:lnTo>
                  <a:lnTo>
                    <a:pt x="133" y="3200"/>
                  </a:lnTo>
                  <a:lnTo>
                    <a:pt x="133" y="2267"/>
                  </a:lnTo>
                  <a:close/>
                  <a:moveTo>
                    <a:pt x="1200" y="2267"/>
                  </a:moveTo>
                  <a:lnTo>
                    <a:pt x="2133" y="2267"/>
                  </a:lnTo>
                  <a:lnTo>
                    <a:pt x="2133" y="3200"/>
                  </a:lnTo>
                  <a:lnTo>
                    <a:pt x="1200" y="3200"/>
                  </a:lnTo>
                  <a:lnTo>
                    <a:pt x="1200" y="2267"/>
                  </a:lnTo>
                  <a:close/>
                  <a:moveTo>
                    <a:pt x="2267" y="2267"/>
                  </a:moveTo>
                  <a:lnTo>
                    <a:pt x="3200" y="2267"/>
                  </a:lnTo>
                  <a:lnTo>
                    <a:pt x="3200" y="3200"/>
                  </a:lnTo>
                  <a:lnTo>
                    <a:pt x="2267" y="3200"/>
                  </a:lnTo>
                  <a:lnTo>
                    <a:pt x="2267" y="2267"/>
                  </a:lnTo>
                  <a:close/>
                  <a:moveTo>
                    <a:pt x="332" y="2399"/>
                  </a:moveTo>
                  <a:cubicBezTo>
                    <a:pt x="315" y="2399"/>
                    <a:pt x="299" y="2406"/>
                    <a:pt x="286" y="2418"/>
                  </a:cubicBezTo>
                  <a:cubicBezTo>
                    <a:pt x="286" y="2419"/>
                    <a:pt x="285" y="2419"/>
                    <a:pt x="285" y="2420"/>
                  </a:cubicBezTo>
                  <a:cubicBezTo>
                    <a:pt x="270" y="2435"/>
                    <a:pt x="263" y="2457"/>
                    <a:pt x="267" y="2477"/>
                  </a:cubicBezTo>
                  <a:lnTo>
                    <a:pt x="267" y="3000"/>
                  </a:lnTo>
                  <a:cubicBezTo>
                    <a:pt x="267" y="3037"/>
                    <a:pt x="297" y="3067"/>
                    <a:pt x="333" y="3067"/>
                  </a:cubicBezTo>
                  <a:lnTo>
                    <a:pt x="867" y="3067"/>
                  </a:lnTo>
                  <a:cubicBezTo>
                    <a:pt x="903" y="3067"/>
                    <a:pt x="933" y="3037"/>
                    <a:pt x="933" y="3000"/>
                  </a:cubicBezTo>
                  <a:lnTo>
                    <a:pt x="933" y="2467"/>
                  </a:lnTo>
                  <a:cubicBezTo>
                    <a:pt x="933" y="2430"/>
                    <a:pt x="903" y="2400"/>
                    <a:pt x="867" y="2400"/>
                  </a:cubicBezTo>
                  <a:lnTo>
                    <a:pt x="344" y="2400"/>
                  </a:lnTo>
                  <a:cubicBezTo>
                    <a:pt x="340" y="2399"/>
                    <a:pt x="336" y="2399"/>
                    <a:pt x="332" y="2399"/>
                  </a:cubicBezTo>
                  <a:lnTo>
                    <a:pt x="332" y="2399"/>
                  </a:lnTo>
                  <a:close/>
                  <a:moveTo>
                    <a:pt x="2466" y="2399"/>
                  </a:moveTo>
                  <a:cubicBezTo>
                    <a:pt x="2448" y="2399"/>
                    <a:pt x="2432" y="2406"/>
                    <a:pt x="2420" y="2418"/>
                  </a:cubicBezTo>
                  <a:cubicBezTo>
                    <a:pt x="2419" y="2419"/>
                    <a:pt x="2419" y="2419"/>
                    <a:pt x="2418" y="2420"/>
                  </a:cubicBezTo>
                  <a:cubicBezTo>
                    <a:pt x="2403" y="2435"/>
                    <a:pt x="2397" y="2457"/>
                    <a:pt x="2400" y="2477"/>
                  </a:cubicBezTo>
                  <a:lnTo>
                    <a:pt x="2400" y="3000"/>
                  </a:lnTo>
                  <a:cubicBezTo>
                    <a:pt x="2400" y="3037"/>
                    <a:pt x="2430" y="3067"/>
                    <a:pt x="2467" y="3067"/>
                  </a:cubicBezTo>
                  <a:lnTo>
                    <a:pt x="3000" y="3067"/>
                  </a:lnTo>
                  <a:cubicBezTo>
                    <a:pt x="3037" y="3067"/>
                    <a:pt x="3067" y="3037"/>
                    <a:pt x="3067" y="3000"/>
                  </a:cubicBezTo>
                  <a:lnTo>
                    <a:pt x="3067" y="2467"/>
                  </a:lnTo>
                  <a:cubicBezTo>
                    <a:pt x="3067" y="2430"/>
                    <a:pt x="3037" y="2400"/>
                    <a:pt x="3000" y="2400"/>
                  </a:cubicBezTo>
                  <a:lnTo>
                    <a:pt x="2478" y="2400"/>
                  </a:lnTo>
                  <a:cubicBezTo>
                    <a:pt x="2474" y="2399"/>
                    <a:pt x="2470" y="2399"/>
                    <a:pt x="2466" y="2399"/>
                  </a:cubicBezTo>
                  <a:lnTo>
                    <a:pt x="2466" y="2399"/>
                  </a:lnTo>
                  <a:close/>
                  <a:moveTo>
                    <a:pt x="400" y="2533"/>
                  </a:moveTo>
                  <a:lnTo>
                    <a:pt x="800" y="2533"/>
                  </a:lnTo>
                  <a:lnTo>
                    <a:pt x="800" y="2933"/>
                  </a:lnTo>
                  <a:lnTo>
                    <a:pt x="400" y="2933"/>
                  </a:lnTo>
                  <a:lnTo>
                    <a:pt x="400" y="2533"/>
                  </a:lnTo>
                  <a:close/>
                  <a:moveTo>
                    <a:pt x="2533" y="2533"/>
                  </a:moveTo>
                  <a:lnTo>
                    <a:pt x="2933" y="2533"/>
                  </a:lnTo>
                  <a:lnTo>
                    <a:pt x="2933" y="2933"/>
                  </a:lnTo>
                  <a:lnTo>
                    <a:pt x="2533" y="2933"/>
                  </a:lnTo>
                  <a:lnTo>
                    <a:pt x="2533" y="25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3421714D-7AE8-4BCC-9F7D-FE95FF56C5B1}"/>
                </a:ext>
              </a:extLst>
            </p:cNvPr>
            <p:cNvSpPr/>
            <p:nvPr/>
          </p:nvSpPr>
          <p:spPr>
            <a:xfrm>
              <a:off x="3170294" y="2794615"/>
              <a:ext cx="229998" cy="240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CE3E7570-C26B-48C6-8EA8-6F52F40BCF4C}"/>
                </a:ext>
              </a:extLst>
            </p:cNvPr>
            <p:cNvSpPr/>
            <p:nvPr/>
          </p:nvSpPr>
          <p:spPr>
            <a:xfrm>
              <a:off x="4322928" y="2794614"/>
              <a:ext cx="229998" cy="234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ExtraShape">
              <a:extLst>
                <a:ext uri="{FF2B5EF4-FFF2-40B4-BE49-F238E27FC236}">
                  <a16:creationId xmlns:a16="http://schemas.microsoft.com/office/drawing/2014/main" xmlns="" id="{65BA6BC3-54B9-47E8-8B8C-812933A03AB1}"/>
                </a:ext>
              </a:extLst>
            </p:cNvPr>
            <p:cNvSpPr/>
            <p:nvPr/>
          </p:nvSpPr>
          <p:spPr>
            <a:xfrm>
              <a:off x="3747373" y="3373876"/>
              <a:ext cx="229998" cy="230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E0091F15-C4E0-4014-A52A-44BAE66F331C}"/>
                </a:ext>
              </a:extLst>
            </p:cNvPr>
            <p:cNvSpPr/>
            <p:nvPr/>
          </p:nvSpPr>
          <p:spPr>
            <a:xfrm>
              <a:off x="3170294" y="3940985"/>
              <a:ext cx="229998" cy="244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9A3D77A6-BECD-4AAF-8315-9E194D1C7E76}"/>
                </a:ext>
              </a:extLst>
            </p:cNvPr>
            <p:cNvSpPr/>
            <p:nvPr/>
          </p:nvSpPr>
          <p:spPr>
            <a:xfrm>
              <a:off x="4322928" y="3940985"/>
              <a:ext cx="229998" cy="244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CustomText1">
              <a:extLst>
                <a:ext uri="{FF2B5EF4-FFF2-40B4-BE49-F238E27FC236}">
                  <a16:creationId xmlns:a16="http://schemas.microsoft.com/office/drawing/2014/main" xmlns="" id="{D191CA88-FC55-4ED3-90B4-C85CCA2C85E9}"/>
                </a:ext>
              </a:extLst>
            </p:cNvPr>
            <p:cNvSpPr txBox="1"/>
            <p:nvPr/>
          </p:nvSpPr>
          <p:spPr>
            <a:xfrm>
              <a:off x="4923481" y="2491740"/>
              <a:ext cx="1901748" cy="465082"/>
            </a:xfrm>
            <a:prstGeom prst="rect">
              <a:avLst/>
            </a:prstGeom>
            <a:noFill/>
          </p:spPr>
          <p:txBody>
            <a:bodyPr wrap="none" lIns="90000" tIns="46800" rIns="90000" bIns="46800" anchor="b">
              <a:normAutofit/>
            </a:bodyPr>
            <a:lstStyle/>
            <a:p>
              <a:r>
                <a:rPr lang="en-US" altLang="zh-CN" sz="2400" b="1" dirty="0"/>
                <a:t>TEXT HERE</a:t>
              </a:r>
            </a:p>
          </p:txBody>
        </p:sp>
        <p:sp>
          <p:nvSpPr>
            <p:cNvPr id="44" name="CustomText2">
              <a:extLst>
                <a:ext uri="{FF2B5EF4-FFF2-40B4-BE49-F238E27FC236}">
                  <a16:creationId xmlns:a16="http://schemas.microsoft.com/office/drawing/2014/main" xmlns="" id="{BEC3B2F5-D4B7-4B9B-B2AB-6B03B6CEDC9E}"/>
                </a:ext>
              </a:extLst>
            </p:cNvPr>
            <p:cNvSpPr txBox="1"/>
            <p:nvPr/>
          </p:nvSpPr>
          <p:spPr>
            <a:xfrm>
              <a:off x="4923481" y="4112641"/>
              <a:ext cx="2936305" cy="358044"/>
            </a:xfrm>
            <a:prstGeom prst="rect">
              <a:avLst/>
            </a:prstGeom>
            <a:noFill/>
          </p:spPr>
          <p:txBody>
            <a:bodyPr wrap="none" tIns="46800" bIns="46800" anchor="t">
              <a:norm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913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EA1252C-A5F1-40CD-BBB5-99AE0A680168}"/>
              </a:ext>
            </a:extLst>
          </p:cNvPr>
          <p:cNvCxnSpPr>
            <a:cxnSpLocks/>
          </p:cNvCxnSpPr>
          <p:nvPr/>
        </p:nvCxnSpPr>
        <p:spPr>
          <a:xfrm>
            <a:off x="7232419" y="3012111"/>
            <a:ext cx="29768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BF4FEDC-69A4-4A21-BA2C-37612AB3F791}"/>
              </a:ext>
            </a:extLst>
          </p:cNvPr>
          <p:cNvSpPr/>
          <p:nvPr/>
        </p:nvSpPr>
        <p:spPr>
          <a:xfrm flipH="1">
            <a:off x="477157" y="623547"/>
            <a:ext cx="6519739" cy="5645093"/>
          </a:xfrm>
          <a:custGeom>
            <a:avLst/>
            <a:gdLst>
              <a:gd name="connsiteX0" fmla="*/ 6519739 w 6519739"/>
              <a:gd name="connsiteY0" fmla="*/ 0 h 5645093"/>
              <a:gd name="connsiteX1" fmla="*/ 2049366 w 6519739"/>
              <a:gd name="connsiteY1" fmla="*/ 0 h 5645093"/>
              <a:gd name="connsiteX2" fmla="*/ 0 w 6519739"/>
              <a:gd name="connsiteY2" fmla="*/ 5645093 h 5645093"/>
              <a:gd name="connsiteX3" fmla="*/ 6519739 w 6519739"/>
              <a:gd name="connsiteY3" fmla="*/ 5645093 h 564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9739" h="5645093">
                <a:moveTo>
                  <a:pt x="6519739" y="0"/>
                </a:moveTo>
                <a:lnTo>
                  <a:pt x="2049366" y="0"/>
                </a:lnTo>
                <a:lnTo>
                  <a:pt x="0" y="5645093"/>
                </a:lnTo>
                <a:lnTo>
                  <a:pt x="6519739" y="5645093"/>
                </a:lnTo>
                <a:close/>
              </a:path>
            </a:pathLst>
          </a:custGeom>
          <a:blipFill>
            <a:blip r:embed="rId2"/>
            <a:srcRect/>
            <a:stretch>
              <a:fillRect l="-26461" r="-399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xmlns="" id="{0D17F61D-7E05-4E44-9DFE-D637B8376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513" y="2711450"/>
            <a:ext cx="436485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F17A34B4-0A43-4687-9D42-365427A5B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5629" y="3606800"/>
            <a:ext cx="436485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93727D8-6AAC-42D3-B527-07765A24A484}"/>
              </a:ext>
            </a:extLst>
          </p:cNvPr>
          <p:cNvSpPr txBox="1"/>
          <p:nvPr/>
        </p:nvSpPr>
        <p:spPr>
          <a:xfrm>
            <a:off x="7232419" y="19607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任意多边形: 形状 44">
            <a:extLst>
              <a:ext uri="{FF2B5EF4-FFF2-40B4-BE49-F238E27FC236}">
                <a16:creationId xmlns:a16="http://schemas.microsoft.com/office/drawing/2014/main" xmlns="" id="{164224B2-6235-4AC9-8227-4D2B1465451B}"/>
              </a:ext>
            </a:extLst>
          </p:cNvPr>
          <p:cNvSpPr/>
          <p:nvPr/>
        </p:nvSpPr>
        <p:spPr>
          <a:xfrm>
            <a:off x="4414906" y="0"/>
            <a:ext cx="794090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C7690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E8BB2CB-801E-4F50-AA1C-04BDEDFF75D4}"/>
              </a:ext>
            </a:extLst>
          </p:cNvPr>
          <p:cNvGrpSpPr/>
          <p:nvPr/>
        </p:nvGrpSpPr>
        <p:grpSpPr>
          <a:xfrm>
            <a:off x="4708462" y="0"/>
            <a:ext cx="3318682" cy="6858000"/>
            <a:chOff x="6058290" y="-841829"/>
            <a:chExt cx="3318682" cy="6858000"/>
          </a:xfrm>
        </p:grpSpPr>
        <p:sp>
          <p:nvSpPr>
            <p:cNvPr id="14" name="任意多边形: 形状 51">
              <a:extLst>
                <a:ext uri="{FF2B5EF4-FFF2-40B4-BE49-F238E27FC236}">
                  <a16:creationId xmlns:a16="http://schemas.microsoft.com/office/drawing/2014/main" xmlns="" id="{EC3CC41E-4356-4593-B2C2-59F4A58DAC29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2977628" cy="6268641"/>
            </a:xfrm>
            <a:custGeom>
              <a:avLst/>
              <a:gdLst>
                <a:gd name="connsiteX0" fmla="*/ 3080365 w 3630437"/>
                <a:gd name="connsiteY0" fmla="*/ 0 h 6858001"/>
                <a:gd name="connsiteX1" fmla="*/ 3630437 w 3630437"/>
                <a:gd name="connsiteY1" fmla="*/ 0 h 6858001"/>
                <a:gd name="connsiteX2" fmla="*/ 3630436 w 3630437"/>
                <a:gd name="connsiteY2" fmla="*/ 1 h 6858001"/>
                <a:gd name="connsiteX3" fmla="*/ 855774 w 3630437"/>
                <a:gd name="connsiteY3" fmla="*/ 6858001 h 6858001"/>
                <a:gd name="connsiteX4" fmla="*/ 0 w 3630437"/>
                <a:gd name="connsiteY4" fmla="*/ 6858001 h 6858001"/>
                <a:gd name="connsiteX5" fmla="*/ 3058623 w 3630437"/>
                <a:gd name="connsiteY5" fmla="*/ 38102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0437" h="6858001">
                  <a:moveTo>
                    <a:pt x="3080365" y="0"/>
                  </a:moveTo>
                  <a:lnTo>
                    <a:pt x="3630437" y="0"/>
                  </a:lnTo>
                  <a:lnTo>
                    <a:pt x="3630436" y="1"/>
                  </a:lnTo>
                  <a:lnTo>
                    <a:pt x="855774" y="6858001"/>
                  </a:lnTo>
                  <a:lnTo>
                    <a:pt x="0" y="6858001"/>
                  </a:lnTo>
                  <a:cubicBezTo>
                    <a:pt x="1025891" y="4572001"/>
                    <a:pt x="1576936" y="3467101"/>
                    <a:pt x="3058623" y="3810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3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47">
              <a:extLst>
                <a:ext uri="{FF2B5EF4-FFF2-40B4-BE49-F238E27FC236}">
                  <a16:creationId xmlns:a16="http://schemas.microsoft.com/office/drawing/2014/main" xmlns="" id="{5727B2D5-E1F1-429A-B2E9-0DAA126F418E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3318682" cy="6858000"/>
            </a:xfrm>
            <a:custGeom>
              <a:avLst/>
              <a:gdLst>
                <a:gd name="connsiteX0" fmla="*/ 3088808 w 3698537"/>
                <a:gd name="connsiteY0" fmla="*/ 0 h 6858000"/>
                <a:gd name="connsiteX1" fmla="*/ 3698537 w 3698537"/>
                <a:gd name="connsiteY1" fmla="*/ 0 h 6858000"/>
                <a:gd name="connsiteX2" fmla="*/ 609723 w 3698537"/>
                <a:gd name="connsiteY2" fmla="*/ 6858000 h 6858000"/>
                <a:gd name="connsiteX3" fmla="*/ 0 w 3698537"/>
                <a:gd name="connsiteY3" fmla="*/ 6858000 h 6858000"/>
                <a:gd name="connsiteX4" fmla="*/ 3088800 w 3698537"/>
                <a:gd name="connsiteY4" fmla="*/ 1 h 6858000"/>
                <a:gd name="connsiteX5" fmla="*/ 3088808 w 3698537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8537" h="6858000">
                  <a:moveTo>
                    <a:pt x="3088808" y="0"/>
                  </a:moveTo>
                  <a:lnTo>
                    <a:pt x="3698537" y="0"/>
                  </a:lnTo>
                  <a:lnTo>
                    <a:pt x="609723" y="6858000"/>
                  </a:lnTo>
                  <a:lnTo>
                    <a:pt x="0" y="6858000"/>
                  </a:lnTo>
                  <a:lnTo>
                    <a:pt x="3088800" y="1"/>
                  </a:lnTo>
                  <a:cubicBezTo>
                    <a:pt x="3088802" y="1"/>
                    <a:pt x="3088805" y="0"/>
                    <a:pt x="308880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381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A5EEFD-8B0B-41B1-85FE-18A1DF6DB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292566-9BD1-44A2-99B9-81E0EF235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C16A7C9-F451-4222-B8AA-77B7331B8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eaae9aac-3b96-4263-814d-e1da316c16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34711A-F347-4017-B778-409482A074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175" y="1166726"/>
            <a:ext cx="10721675" cy="4898115"/>
            <a:chOff x="651175" y="1166726"/>
            <a:chExt cx="10721676" cy="4898115"/>
          </a:xfrm>
        </p:grpSpPr>
        <p:grpSp>
          <p:nvGrpSpPr>
            <p:cNvPr id="6" name="íšli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7DC6C24D-2617-4CEC-B7A7-59346E4910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1175" y="1166726"/>
              <a:ext cx="10721676" cy="4515979"/>
              <a:chOff x="651175" y="1166725"/>
              <a:chExt cx="10721678" cy="4515980"/>
            </a:xfrm>
          </p:grpSpPr>
          <p:grpSp>
            <p:nvGrpSpPr>
              <p:cNvPr id="12" name="íṣ1îďê">
                <a:extLst>
                  <a:ext uri="{FF2B5EF4-FFF2-40B4-BE49-F238E27FC236}">
                    <a16:creationId xmlns:a16="http://schemas.microsoft.com/office/drawing/2014/main" xmlns="" id="{4AFDA965-9DDA-4E13-8D6A-96AAB83733BF}"/>
                  </a:ext>
                </a:extLst>
              </p:cNvPr>
              <p:cNvGrpSpPr/>
              <p:nvPr/>
            </p:nvGrpSpPr>
            <p:grpSpPr>
              <a:xfrm>
                <a:off x="7327446" y="1638958"/>
                <a:ext cx="4045407" cy="4043747"/>
                <a:chOff x="6096000" y="1597106"/>
                <a:chExt cx="2564756" cy="2563704"/>
              </a:xfrm>
            </p:grpSpPr>
            <p:sp>
              <p:nvSpPr>
                <p:cNvPr id="21" name="íŝľíḓe">
                  <a:extLst>
                    <a:ext uri="{FF2B5EF4-FFF2-40B4-BE49-F238E27FC236}">
                      <a16:creationId xmlns:a16="http://schemas.microsoft.com/office/drawing/2014/main" xmlns="" id="{4011331C-2964-429E-A173-1EBC4AF827D8}"/>
                    </a:ext>
                  </a:extLst>
                </p:cNvPr>
                <p:cNvSpPr/>
                <p:nvPr/>
              </p:nvSpPr>
              <p:spPr>
                <a:xfrm>
                  <a:off x="6096000" y="1597400"/>
                  <a:ext cx="1242766" cy="1248717"/>
                </a:xfrm>
                <a:custGeom>
                  <a:avLst/>
                  <a:gdLst>
                    <a:gd name="connsiteX0" fmla="*/ 905306 w 905306"/>
                    <a:gd name="connsiteY0" fmla="*/ 632923 h 909641"/>
                    <a:gd name="connsiteX1" fmla="*/ 905306 w 905306"/>
                    <a:gd name="connsiteY1" fmla="*/ 693437 h 909641"/>
                    <a:gd name="connsiteX2" fmla="*/ 643030 w 905306"/>
                    <a:gd name="connsiteY2" fmla="*/ 909641 h 909641"/>
                    <a:gd name="connsiteX3" fmla="*/ 573437 w 905306"/>
                    <a:gd name="connsiteY3" fmla="*/ 909641 h 909641"/>
                    <a:gd name="connsiteX4" fmla="*/ 840274 w 905306"/>
                    <a:gd name="connsiteY4" fmla="*/ 0 h 909641"/>
                    <a:gd name="connsiteX5" fmla="*/ 851190 w 905306"/>
                    <a:gd name="connsiteY5" fmla="*/ 2204 h 909641"/>
                    <a:gd name="connsiteX6" fmla="*/ 905306 w 905306"/>
                    <a:gd name="connsiteY6" fmla="*/ 83846 h 909641"/>
                    <a:gd name="connsiteX7" fmla="*/ 905306 w 905306"/>
                    <a:gd name="connsiteY7" fmla="*/ 495414 h 909641"/>
                    <a:gd name="connsiteX8" fmla="*/ 882045 w 905306"/>
                    <a:gd name="connsiteY8" fmla="*/ 508372 h 909641"/>
                    <a:gd name="connsiteX9" fmla="*/ 400389 w 905306"/>
                    <a:gd name="connsiteY9" fmla="*/ 909641 h 909641"/>
                    <a:gd name="connsiteX10" fmla="*/ 79511 w 905306"/>
                    <a:gd name="connsiteY10" fmla="*/ 909641 h 909641"/>
                    <a:gd name="connsiteX11" fmla="*/ 16858 w 905306"/>
                    <a:gd name="connsiteY11" fmla="*/ 883689 h 909641"/>
                    <a:gd name="connsiteX12" fmla="*/ 0 w 905306"/>
                    <a:gd name="connsiteY12" fmla="*/ 858686 h 909641"/>
                    <a:gd name="connsiteX13" fmla="*/ 1064 w 905306"/>
                    <a:gd name="connsiteY13" fmla="*/ 837626 h 909641"/>
                    <a:gd name="connsiteX14" fmla="*/ 838605 w 905306"/>
                    <a:gd name="connsiteY14" fmla="*/ 85 h 90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5306" h="909641">
                      <a:moveTo>
                        <a:pt x="905306" y="632923"/>
                      </a:moveTo>
                      <a:lnTo>
                        <a:pt x="905306" y="693437"/>
                      </a:lnTo>
                      <a:lnTo>
                        <a:pt x="643030" y="909641"/>
                      </a:lnTo>
                      <a:lnTo>
                        <a:pt x="573437" y="909641"/>
                      </a:lnTo>
                      <a:close/>
                      <a:moveTo>
                        <a:pt x="840274" y="0"/>
                      </a:moveTo>
                      <a:lnTo>
                        <a:pt x="851190" y="2204"/>
                      </a:lnTo>
                      <a:cubicBezTo>
                        <a:pt x="882992" y="15655"/>
                        <a:pt x="905306" y="47145"/>
                        <a:pt x="905306" y="83846"/>
                      </a:cubicBezTo>
                      <a:lnTo>
                        <a:pt x="905306" y="495414"/>
                      </a:lnTo>
                      <a:lnTo>
                        <a:pt x="882045" y="508372"/>
                      </a:lnTo>
                      <a:lnTo>
                        <a:pt x="400389" y="909641"/>
                      </a:lnTo>
                      <a:lnTo>
                        <a:pt x="79511" y="909641"/>
                      </a:lnTo>
                      <a:cubicBezTo>
                        <a:pt x="55044" y="909641"/>
                        <a:pt x="32892" y="899724"/>
                        <a:pt x="16858" y="883689"/>
                      </a:cubicBezTo>
                      <a:lnTo>
                        <a:pt x="0" y="858686"/>
                      </a:lnTo>
                      <a:lnTo>
                        <a:pt x="1064" y="837626"/>
                      </a:lnTo>
                      <a:cubicBezTo>
                        <a:pt x="45912" y="396014"/>
                        <a:pt x="396993" y="44933"/>
                        <a:pt x="838605" y="8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 l="-25553" r="-25224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" name="ïŝḷïdé">
                  <a:extLst>
                    <a:ext uri="{FF2B5EF4-FFF2-40B4-BE49-F238E27FC236}">
                      <a16:creationId xmlns:a16="http://schemas.microsoft.com/office/drawing/2014/main" xmlns="" id="{E51E5FF4-3CC3-4FBB-AA97-AFF78042586D}"/>
                    </a:ext>
                  </a:extLst>
                </p:cNvPr>
                <p:cNvSpPr/>
                <p:nvPr/>
              </p:nvSpPr>
              <p:spPr>
                <a:xfrm>
                  <a:off x="7411745" y="1597106"/>
                  <a:ext cx="1249011" cy="1249011"/>
                </a:xfrm>
                <a:custGeom>
                  <a:avLst/>
                  <a:gdLst>
                    <a:gd name="connsiteX0" fmla="*/ 0 w 909855"/>
                    <a:gd name="connsiteY0" fmla="*/ 628704 h 909855"/>
                    <a:gd name="connsiteX1" fmla="*/ 337187 w 909855"/>
                    <a:gd name="connsiteY1" fmla="*/ 909855 h 909855"/>
                    <a:gd name="connsiteX2" fmla="*/ 267594 w 909855"/>
                    <a:gd name="connsiteY2" fmla="*/ 909855 h 909855"/>
                    <a:gd name="connsiteX3" fmla="*/ 0 w 909855"/>
                    <a:gd name="connsiteY3" fmla="*/ 689268 h 909855"/>
                    <a:gd name="connsiteX4" fmla="*/ 66095 w 909855"/>
                    <a:gd name="connsiteY4" fmla="*/ 0 h 909855"/>
                    <a:gd name="connsiteX5" fmla="*/ 72014 w 909855"/>
                    <a:gd name="connsiteY5" fmla="*/ 299 h 909855"/>
                    <a:gd name="connsiteX6" fmla="*/ 909556 w 909855"/>
                    <a:gd name="connsiteY6" fmla="*/ 837840 h 909855"/>
                    <a:gd name="connsiteX7" fmla="*/ 909855 w 909855"/>
                    <a:gd name="connsiteY7" fmla="*/ 843764 h 909855"/>
                    <a:gd name="connsiteX8" fmla="*/ 907437 w 909855"/>
                    <a:gd name="connsiteY8" fmla="*/ 855739 h 909855"/>
                    <a:gd name="connsiteX9" fmla="*/ 825795 w 909855"/>
                    <a:gd name="connsiteY9" fmla="*/ 909855 h 909855"/>
                    <a:gd name="connsiteX10" fmla="*/ 510198 w 909855"/>
                    <a:gd name="connsiteY10" fmla="*/ 909855 h 909855"/>
                    <a:gd name="connsiteX11" fmla="*/ 373983 w 909855"/>
                    <a:gd name="connsiteY11" fmla="*/ 796654 h 909855"/>
                    <a:gd name="connsiteX12" fmla="*/ 373983 w 909855"/>
                    <a:gd name="connsiteY12" fmla="*/ 514808 h 909855"/>
                    <a:gd name="connsiteX13" fmla="*/ 367761 w 909855"/>
                    <a:gd name="connsiteY13" fmla="*/ 498920 h 909855"/>
                    <a:gd name="connsiteX14" fmla="*/ 351873 w 909855"/>
                    <a:gd name="connsiteY14" fmla="*/ 492698 h 909855"/>
                    <a:gd name="connsiteX15" fmla="*/ 219243 w 909855"/>
                    <a:gd name="connsiteY15" fmla="*/ 492698 h 909855"/>
                    <a:gd name="connsiteX16" fmla="*/ 203349 w 909855"/>
                    <a:gd name="connsiteY16" fmla="*/ 498920 h 909855"/>
                    <a:gd name="connsiteX17" fmla="*/ 197133 w 909855"/>
                    <a:gd name="connsiteY17" fmla="*/ 514808 h 909855"/>
                    <a:gd name="connsiteX18" fmla="*/ 197133 w 909855"/>
                    <a:gd name="connsiteY18" fmla="*/ 649512 h 909855"/>
                    <a:gd name="connsiteX19" fmla="*/ 28579 w 909855"/>
                    <a:gd name="connsiteY19" fmla="*/ 508586 h 909855"/>
                    <a:gd name="connsiteX20" fmla="*/ 4402 w 909855"/>
                    <a:gd name="connsiteY20" fmla="*/ 495118 h 909855"/>
                    <a:gd name="connsiteX21" fmla="*/ 0 w 909855"/>
                    <a:gd name="connsiteY21" fmla="*/ 494420 h 909855"/>
                    <a:gd name="connsiteX22" fmla="*/ 0 w 909855"/>
                    <a:gd name="connsiteY22" fmla="*/ 84060 h 909855"/>
                    <a:gd name="connsiteX23" fmla="*/ 54116 w 909855"/>
                    <a:gd name="connsiteY23" fmla="*/ 2418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9855" h="909855">
                      <a:moveTo>
                        <a:pt x="0" y="628704"/>
                      </a:moveTo>
                      <a:lnTo>
                        <a:pt x="337187" y="909855"/>
                      </a:lnTo>
                      <a:lnTo>
                        <a:pt x="267594" y="909855"/>
                      </a:lnTo>
                      <a:lnTo>
                        <a:pt x="0" y="689268"/>
                      </a:lnTo>
                      <a:close/>
                      <a:moveTo>
                        <a:pt x="66095" y="0"/>
                      </a:moveTo>
                      <a:lnTo>
                        <a:pt x="72014" y="299"/>
                      </a:lnTo>
                      <a:cubicBezTo>
                        <a:pt x="513626" y="45147"/>
                        <a:pt x="864708" y="396228"/>
                        <a:pt x="909556" y="837840"/>
                      </a:cubicBezTo>
                      <a:lnTo>
                        <a:pt x="909855" y="843764"/>
                      </a:lnTo>
                      <a:lnTo>
                        <a:pt x="907437" y="855739"/>
                      </a:lnTo>
                      <a:cubicBezTo>
                        <a:pt x="893986" y="887541"/>
                        <a:pt x="862496" y="909855"/>
                        <a:pt x="825795" y="909855"/>
                      </a:cubicBezTo>
                      <a:lnTo>
                        <a:pt x="510198" y="909855"/>
                      </a:lnTo>
                      <a:lnTo>
                        <a:pt x="373983" y="796654"/>
                      </a:lnTo>
                      <a:lnTo>
                        <a:pt x="373983" y="514808"/>
                      </a:lnTo>
                      <a:cubicBezTo>
                        <a:pt x="373983" y="508359"/>
                        <a:pt x="371909" y="503063"/>
                        <a:pt x="367761" y="498920"/>
                      </a:cubicBezTo>
                      <a:cubicBezTo>
                        <a:pt x="363618" y="494772"/>
                        <a:pt x="358322" y="492698"/>
                        <a:pt x="351873" y="492698"/>
                      </a:cubicBezTo>
                      <a:lnTo>
                        <a:pt x="219243" y="492698"/>
                      </a:lnTo>
                      <a:cubicBezTo>
                        <a:pt x="212794" y="492698"/>
                        <a:pt x="207498" y="494772"/>
                        <a:pt x="203349" y="498920"/>
                      </a:cubicBezTo>
                      <a:cubicBezTo>
                        <a:pt x="199207" y="503063"/>
                        <a:pt x="197133" y="508359"/>
                        <a:pt x="197133" y="514808"/>
                      </a:cubicBezTo>
                      <a:lnTo>
                        <a:pt x="197133" y="649512"/>
                      </a:lnTo>
                      <a:lnTo>
                        <a:pt x="28579" y="508586"/>
                      </a:lnTo>
                      <a:cubicBezTo>
                        <a:pt x="21212" y="502600"/>
                        <a:pt x="13152" y="498110"/>
                        <a:pt x="4402" y="495118"/>
                      </a:cubicBezTo>
                      <a:lnTo>
                        <a:pt x="0" y="494420"/>
                      </a:lnTo>
                      <a:lnTo>
                        <a:pt x="0" y="84060"/>
                      </a:lnTo>
                      <a:cubicBezTo>
                        <a:pt x="0" y="47359"/>
                        <a:pt x="22314" y="15869"/>
                        <a:pt x="54116" y="2418"/>
                      </a:cubicBezTo>
                      <a:close/>
                    </a:path>
                  </a:pathLst>
                </a:custGeom>
                <a:blipFill>
                  <a:blip r:embed="rId4"/>
                  <a:stretch>
                    <a:fillRect l="-25161" r="-24839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" name="îṡlîdê">
                  <a:extLst>
                    <a:ext uri="{FF2B5EF4-FFF2-40B4-BE49-F238E27FC236}">
                      <a16:creationId xmlns:a16="http://schemas.microsoft.com/office/drawing/2014/main" xmlns="" id="{684622A0-93F9-4B5D-B2F4-15F2216B72A0}"/>
                    </a:ext>
                  </a:extLst>
                </p:cNvPr>
                <p:cNvSpPr/>
                <p:nvPr/>
              </p:nvSpPr>
              <p:spPr>
                <a:xfrm>
                  <a:off x="7411745" y="2911799"/>
                  <a:ext cx="1249011" cy="1249011"/>
                </a:xfrm>
                <a:custGeom>
                  <a:avLst/>
                  <a:gdLst>
                    <a:gd name="connsiteX0" fmla="*/ 325637 w 909855"/>
                    <a:gd name="connsiteY0" fmla="*/ 0 h 909855"/>
                    <a:gd name="connsiteX1" fmla="*/ 394570 w 909855"/>
                    <a:gd name="connsiteY1" fmla="*/ 0 h 909855"/>
                    <a:gd name="connsiteX2" fmla="*/ 454112 w 909855"/>
                    <a:gd name="connsiteY2" fmla="*/ 49647 h 909855"/>
                    <a:gd name="connsiteX3" fmla="*/ 468619 w 909855"/>
                    <a:gd name="connsiteY3" fmla="*/ 54483 h 909855"/>
                    <a:gd name="connsiteX4" fmla="*/ 470693 w 909855"/>
                    <a:gd name="connsiteY4" fmla="*/ 54483 h 909855"/>
                    <a:gd name="connsiteX5" fmla="*/ 485201 w 909855"/>
                    <a:gd name="connsiteY5" fmla="*/ 46885 h 909855"/>
                    <a:gd name="connsiteX6" fmla="*/ 524482 w 909855"/>
                    <a:gd name="connsiteY6" fmla="*/ 0 h 909855"/>
                    <a:gd name="connsiteX7" fmla="*/ 825795 w 909855"/>
                    <a:gd name="connsiteY7" fmla="*/ 0 h 909855"/>
                    <a:gd name="connsiteX8" fmla="*/ 907437 w 909855"/>
                    <a:gd name="connsiteY8" fmla="*/ 54116 h 909855"/>
                    <a:gd name="connsiteX9" fmla="*/ 909855 w 909855"/>
                    <a:gd name="connsiteY9" fmla="*/ 66091 h 909855"/>
                    <a:gd name="connsiteX10" fmla="*/ 909556 w 909855"/>
                    <a:gd name="connsiteY10" fmla="*/ 72014 h 909855"/>
                    <a:gd name="connsiteX11" fmla="*/ 72014 w 909855"/>
                    <a:gd name="connsiteY11" fmla="*/ 909556 h 909855"/>
                    <a:gd name="connsiteX12" fmla="*/ 66091 w 909855"/>
                    <a:gd name="connsiteY12" fmla="*/ 909855 h 909855"/>
                    <a:gd name="connsiteX13" fmla="*/ 54116 w 909855"/>
                    <a:gd name="connsiteY13" fmla="*/ 907437 h 909855"/>
                    <a:gd name="connsiteX14" fmla="*/ 0 w 909855"/>
                    <a:gd name="connsiteY14" fmla="*/ 825795 h 909855"/>
                    <a:gd name="connsiteX15" fmla="*/ 0 w 909855"/>
                    <a:gd name="connsiteY15" fmla="*/ 153955 h 909855"/>
                    <a:gd name="connsiteX16" fmla="*/ 64503 w 909855"/>
                    <a:gd name="connsiteY16" fmla="*/ 153955 h 909855"/>
                    <a:gd name="connsiteX17" fmla="*/ 64503 w 909855"/>
                    <a:gd name="connsiteY17" fmla="*/ 419224 h 909855"/>
                    <a:gd name="connsiteX18" fmla="*/ 329768 w 909855"/>
                    <a:gd name="connsiteY18" fmla="*/ 419224 h 909855"/>
                    <a:gd name="connsiteX19" fmla="*/ 360856 w 909855"/>
                    <a:gd name="connsiteY19" fmla="*/ 406098 h 909855"/>
                    <a:gd name="connsiteX20" fmla="*/ 373983 w 909855"/>
                    <a:gd name="connsiteY20" fmla="*/ 375014 h 909855"/>
                    <a:gd name="connsiteX21" fmla="*/ 373983 w 909855"/>
                    <a:gd name="connsiteY21" fmla="*/ 43430 h 909855"/>
                    <a:gd name="connsiteX22" fmla="*/ 373290 w 909855"/>
                    <a:gd name="connsiteY22" fmla="*/ 39282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09855" h="909855">
                      <a:moveTo>
                        <a:pt x="325637" y="0"/>
                      </a:moveTo>
                      <a:lnTo>
                        <a:pt x="394570" y="0"/>
                      </a:lnTo>
                      <a:lnTo>
                        <a:pt x="454112" y="49647"/>
                      </a:lnTo>
                      <a:cubicBezTo>
                        <a:pt x="457800" y="52869"/>
                        <a:pt x="462635" y="54483"/>
                        <a:pt x="468619" y="54483"/>
                      </a:cubicBezTo>
                      <a:lnTo>
                        <a:pt x="470693" y="54483"/>
                      </a:lnTo>
                      <a:cubicBezTo>
                        <a:pt x="476677" y="53562"/>
                        <a:pt x="481513" y="51028"/>
                        <a:pt x="485201" y="46885"/>
                      </a:cubicBezTo>
                      <a:lnTo>
                        <a:pt x="524482" y="0"/>
                      </a:lnTo>
                      <a:lnTo>
                        <a:pt x="825795" y="0"/>
                      </a:lnTo>
                      <a:cubicBezTo>
                        <a:pt x="862496" y="0"/>
                        <a:pt x="893986" y="22314"/>
                        <a:pt x="907437" y="54116"/>
                      </a:cubicBezTo>
                      <a:lnTo>
                        <a:pt x="909855" y="66091"/>
                      </a:lnTo>
                      <a:lnTo>
                        <a:pt x="909556" y="72014"/>
                      </a:lnTo>
                      <a:cubicBezTo>
                        <a:pt x="864708" y="513626"/>
                        <a:pt x="513626" y="864708"/>
                        <a:pt x="72014" y="909556"/>
                      </a:cubicBezTo>
                      <a:lnTo>
                        <a:pt x="66091" y="909855"/>
                      </a:lnTo>
                      <a:lnTo>
                        <a:pt x="54116" y="907437"/>
                      </a:lnTo>
                      <a:cubicBezTo>
                        <a:pt x="22314" y="893986"/>
                        <a:pt x="0" y="862496"/>
                        <a:pt x="0" y="825795"/>
                      </a:cubicBezTo>
                      <a:lnTo>
                        <a:pt x="0" y="153955"/>
                      </a:lnTo>
                      <a:lnTo>
                        <a:pt x="64503" y="153955"/>
                      </a:lnTo>
                      <a:lnTo>
                        <a:pt x="64503" y="419224"/>
                      </a:lnTo>
                      <a:lnTo>
                        <a:pt x="329768" y="419224"/>
                      </a:lnTo>
                      <a:cubicBezTo>
                        <a:pt x="341741" y="419224"/>
                        <a:pt x="352105" y="414849"/>
                        <a:pt x="360856" y="406098"/>
                      </a:cubicBezTo>
                      <a:cubicBezTo>
                        <a:pt x="369607" y="397352"/>
                        <a:pt x="373983" y="386987"/>
                        <a:pt x="373983" y="375014"/>
                      </a:cubicBezTo>
                      <a:lnTo>
                        <a:pt x="373983" y="43430"/>
                      </a:lnTo>
                      <a:cubicBezTo>
                        <a:pt x="373983" y="41589"/>
                        <a:pt x="373750" y="40203"/>
                        <a:pt x="373290" y="39282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 l="-25192" r="-24867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4" name="ïśḷiďê">
                  <a:extLst>
                    <a:ext uri="{FF2B5EF4-FFF2-40B4-BE49-F238E27FC236}">
                      <a16:creationId xmlns:a16="http://schemas.microsoft.com/office/drawing/2014/main" xmlns="" id="{81C2243E-200C-4815-BEF9-A9E6E2444103}"/>
                    </a:ext>
                  </a:extLst>
                </p:cNvPr>
                <p:cNvSpPr/>
                <p:nvPr/>
              </p:nvSpPr>
              <p:spPr>
                <a:xfrm>
                  <a:off x="6096000" y="2911798"/>
                  <a:ext cx="1242766" cy="1248716"/>
                </a:xfrm>
                <a:custGeom>
                  <a:avLst/>
                  <a:gdLst>
                    <a:gd name="connsiteX0" fmla="*/ 79511 w 905306"/>
                    <a:gd name="connsiteY0" fmla="*/ 0 h 909640"/>
                    <a:gd name="connsiteX1" fmla="*/ 386142 w 905306"/>
                    <a:gd name="connsiteY1" fmla="*/ 0 h 909640"/>
                    <a:gd name="connsiteX2" fmla="*/ 425423 w 905306"/>
                    <a:gd name="connsiteY2" fmla="*/ 46885 h 909640"/>
                    <a:gd name="connsiteX3" fmla="*/ 439930 w 905306"/>
                    <a:gd name="connsiteY3" fmla="*/ 54483 h 909640"/>
                    <a:gd name="connsiteX4" fmla="*/ 456512 w 905306"/>
                    <a:gd name="connsiteY4" fmla="*/ 49647 h 909640"/>
                    <a:gd name="connsiteX5" fmla="*/ 516054 w 905306"/>
                    <a:gd name="connsiteY5" fmla="*/ 0 h 909640"/>
                    <a:gd name="connsiteX6" fmla="*/ 584987 w 905306"/>
                    <a:gd name="connsiteY6" fmla="*/ 0 h 909640"/>
                    <a:gd name="connsiteX7" fmla="*/ 537334 w 905306"/>
                    <a:gd name="connsiteY7" fmla="*/ 39282 h 909640"/>
                    <a:gd name="connsiteX8" fmla="*/ 536987 w 905306"/>
                    <a:gd name="connsiteY8" fmla="*/ 41356 h 909640"/>
                    <a:gd name="connsiteX9" fmla="*/ 536641 w 905306"/>
                    <a:gd name="connsiteY9" fmla="*/ 43430 h 909640"/>
                    <a:gd name="connsiteX10" fmla="*/ 536641 w 905306"/>
                    <a:gd name="connsiteY10" fmla="*/ 375014 h 909640"/>
                    <a:gd name="connsiteX11" fmla="*/ 549767 w 905306"/>
                    <a:gd name="connsiteY11" fmla="*/ 406098 h 909640"/>
                    <a:gd name="connsiteX12" fmla="*/ 580856 w 905306"/>
                    <a:gd name="connsiteY12" fmla="*/ 419224 h 909640"/>
                    <a:gd name="connsiteX13" fmla="*/ 846120 w 905306"/>
                    <a:gd name="connsiteY13" fmla="*/ 419224 h 909640"/>
                    <a:gd name="connsiteX14" fmla="*/ 846120 w 905306"/>
                    <a:gd name="connsiteY14" fmla="*/ 153955 h 909640"/>
                    <a:gd name="connsiteX15" fmla="*/ 905306 w 905306"/>
                    <a:gd name="connsiteY15" fmla="*/ 153955 h 909640"/>
                    <a:gd name="connsiteX16" fmla="*/ 905306 w 905306"/>
                    <a:gd name="connsiteY16" fmla="*/ 825795 h 909640"/>
                    <a:gd name="connsiteX17" fmla="*/ 851190 w 905306"/>
                    <a:gd name="connsiteY17" fmla="*/ 907437 h 909640"/>
                    <a:gd name="connsiteX18" fmla="*/ 840278 w 905306"/>
                    <a:gd name="connsiteY18" fmla="*/ 909640 h 909640"/>
                    <a:gd name="connsiteX19" fmla="*/ 838605 w 905306"/>
                    <a:gd name="connsiteY19" fmla="*/ 909556 h 909640"/>
                    <a:gd name="connsiteX20" fmla="*/ 1064 w 905306"/>
                    <a:gd name="connsiteY20" fmla="*/ 72014 h 909640"/>
                    <a:gd name="connsiteX21" fmla="*/ 0 w 905306"/>
                    <a:gd name="connsiteY21" fmla="*/ 50955 h 909640"/>
                    <a:gd name="connsiteX22" fmla="*/ 16858 w 905306"/>
                    <a:gd name="connsiteY22" fmla="*/ 25952 h 909640"/>
                    <a:gd name="connsiteX23" fmla="*/ 79511 w 905306"/>
                    <a:gd name="connsiteY23" fmla="*/ 0 h 909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5306" h="909640">
                      <a:moveTo>
                        <a:pt x="79511" y="0"/>
                      </a:moveTo>
                      <a:lnTo>
                        <a:pt x="386142" y="0"/>
                      </a:lnTo>
                      <a:lnTo>
                        <a:pt x="425423" y="46885"/>
                      </a:lnTo>
                      <a:cubicBezTo>
                        <a:pt x="429105" y="51028"/>
                        <a:pt x="433941" y="53562"/>
                        <a:pt x="439930" y="54483"/>
                      </a:cubicBezTo>
                      <a:cubicBezTo>
                        <a:pt x="445459" y="54943"/>
                        <a:pt x="450983" y="53329"/>
                        <a:pt x="456512" y="49647"/>
                      </a:cubicBezTo>
                      <a:lnTo>
                        <a:pt x="516054" y="0"/>
                      </a:lnTo>
                      <a:lnTo>
                        <a:pt x="584987" y="0"/>
                      </a:lnTo>
                      <a:lnTo>
                        <a:pt x="537334" y="39282"/>
                      </a:lnTo>
                      <a:cubicBezTo>
                        <a:pt x="537334" y="39742"/>
                        <a:pt x="537220" y="40436"/>
                        <a:pt x="536987" y="41356"/>
                      </a:cubicBezTo>
                      <a:cubicBezTo>
                        <a:pt x="536760" y="42277"/>
                        <a:pt x="536641" y="42970"/>
                        <a:pt x="536641" y="43430"/>
                      </a:cubicBezTo>
                      <a:lnTo>
                        <a:pt x="536641" y="375014"/>
                      </a:lnTo>
                      <a:cubicBezTo>
                        <a:pt x="536641" y="386987"/>
                        <a:pt x="541016" y="397352"/>
                        <a:pt x="549767" y="406098"/>
                      </a:cubicBezTo>
                      <a:cubicBezTo>
                        <a:pt x="558518" y="414849"/>
                        <a:pt x="568883" y="419224"/>
                        <a:pt x="580856" y="419224"/>
                      </a:cubicBezTo>
                      <a:lnTo>
                        <a:pt x="846120" y="419224"/>
                      </a:lnTo>
                      <a:lnTo>
                        <a:pt x="846120" y="153955"/>
                      </a:lnTo>
                      <a:lnTo>
                        <a:pt x="905306" y="153955"/>
                      </a:lnTo>
                      <a:lnTo>
                        <a:pt x="905306" y="825795"/>
                      </a:lnTo>
                      <a:cubicBezTo>
                        <a:pt x="905306" y="862496"/>
                        <a:pt x="882992" y="893986"/>
                        <a:pt x="851190" y="907437"/>
                      </a:cubicBezTo>
                      <a:lnTo>
                        <a:pt x="840278" y="909640"/>
                      </a:lnTo>
                      <a:lnTo>
                        <a:pt x="838605" y="909556"/>
                      </a:lnTo>
                      <a:cubicBezTo>
                        <a:pt x="396993" y="864708"/>
                        <a:pt x="45912" y="513626"/>
                        <a:pt x="1064" y="72014"/>
                      </a:cubicBezTo>
                      <a:lnTo>
                        <a:pt x="0" y="50955"/>
                      </a:lnTo>
                      <a:lnTo>
                        <a:pt x="16858" y="25952"/>
                      </a:lnTo>
                      <a:cubicBezTo>
                        <a:pt x="32892" y="9918"/>
                        <a:pt x="55044" y="0"/>
                        <a:pt x="79511" y="0"/>
                      </a:cubicBezTo>
                      <a:close/>
                    </a:path>
                  </a:pathLst>
                </a:custGeom>
                <a:blipFill>
                  <a:blip r:embed="rId6"/>
                  <a:stretch>
                    <a:fillRect l="-39570" r="-39059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3" name="îṥḷíḋé">
                <a:extLst>
                  <a:ext uri="{FF2B5EF4-FFF2-40B4-BE49-F238E27FC236}">
                    <a16:creationId xmlns:a16="http://schemas.microsoft.com/office/drawing/2014/main" xmlns="" id="{B82646F5-4982-4BDB-AB4F-D488F00919D1}"/>
                  </a:ext>
                </a:extLst>
              </p:cNvPr>
              <p:cNvSpPr txBox="1"/>
              <p:nvPr/>
            </p:nvSpPr>
            <p:spPr>
              <a:xfrm>
                <a:off x="651175" y="1166725"/>
                <a:ext cx="6170818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Unified fonts make reading smoother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200" b="1" dirty="0"/>
                  <a:t>Theme colors make ppt easier to change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Adjust line spacing to fit in Chinese, use guides in PPT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A6EE3B8-7094-41F7-AB54-8C30C89091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6398" y="2628588"/>
                <a:ext cx="61708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îṩḷíḑê">
                <a:extLst>
                  <a:ext uri="{FF2B5EF4-FFF2-40B4-BE49-F238E27FC236}">
                    <a16:creationId xmlns:a16="http://schemas.microsoft.com/office/drawing/2014/main" xmlns="" id="{F689796E-C8C8-47D2-8A4B-C628941FB67A}"/>
                  </a:ext>
                </a:extLst>
              </p:cNvPr>
              <p:cNvGrpSpPr/>
              <p:nvPr/>
            </p:nvGrpSpPr>
            <p:grpSpPr>
              <a:xfrm>
                <a:off x="700182" y="2985825"/>
                <a:ext cx="675000" cy="675005"/>
                <a:chOff x="7209746" y="4153276"/>
                <a:chExt cx="675000" cy="675005"/>
              </a:xfrm>
            </p:grpSpPr>
            <p:sp>
              <p:nvSpPr>
                <p:cNvPr id="19" name="iṩ1iḋé">
                  <a:extLst>
                    <a:ext uri="{FF2B5EF4-FFF2-40B4-BE49-F238E27FC236}">
                      <a16:creationId xmlns:a16="http://schemas.microsoft.com/office/drawing/2014/main" xmlns="" id="{64A86716-4D4B-42E4-82D8-5526E67EABD4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ïṩḷïḍé">
                  <a:extLst>
                    <a:ext uri="{FF2B5EF4-FFF2-40B4-BE49-F238E27FC236}">
                      <a16:creationId xmlns:a16="http://schemas.microsoft.com/office/drawing/2014/main" xmlns="" id="{D29AC87B-4E29-4589-95C4-2987461A3EEF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6" name="íšľïdê">
                <a:extLst>
                  <a:ext uri="{FF2B5EF4-FFF2-40B4-BE49-F238E27FC236}">
                    <a16:creationId xmlns:a16="http://schemas.microsoft.com/office/drawing/2014/main" xmlns="" id="{FC2E5352-2279-4574-9599-1106D00652DB}"/>
                  </a:ext>
                </a:extLst>
              </p:cNvPr>
              <p:cNvGrpSpPr/>
              <p:nvPr/>
            </p:nvGrpSpPr>
            <p:grpSpPr>
              <a:xfrm>
                <a:off x="700182" y="4544076"/>
                <a:ext cx="675000" cy="675005"/>
                <a:chOff x="7209746" y="4153276"/>
                <a:chExt cx="675000" cy="675005"/>
              </a:xfrm>
            </p:grpSpPr>
            <p:sp>
              <p:nvSpPr>
                <p:cNvPr id="17" name="ïśļîḋé">
                  <a:extLst>
                    <a:ext uri="{FF2B5EF4-FFF2-40B4-BE49-F238E27FC236}">
                      <a16:creationId xmlns:a16="http://schemas.microsoft.com/office/drawing/2014/main" xmlns="" id="{BD3BA21F-BE44-4FD0-9E88-75299704E14D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18" name="ïṡľîḍé">
                  <a:extLst>
                    <a:ext uri="{FF2B5EF4-FFF2-40B4-BE49-F238E27FC236}">
                      <a16:creationId xmlns:a16="http://schemas.microsoft.com/office/drawing/2014/main" xmlns="" id="{05C404D5-204C-4A49-BAA7-C44D87913018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sp>
          <p:nvSpPr>
            <p:cNvPr id="7" name="i$ḻîḓe">
              <a:extLst>
                <a:ext uri="{FF2B5EF4-FFF2-40B4-BE49-F238E27FC236}">
                  <a16:creationId xmlns:a16="http://schemas.microsoft.com/office/drawing/2014/main" xmlns="" id="{29C8231A-46C5-4EDB-8932-EAF232E57647}"/>
                </a:ext>
              </a:extLst>
            </p:cNvPr>
            <p:cNvSpPr txBox="1"/>
            <p:nvPr/>
          </p:nvSpPr>
          <p:spPr bwMode="auto">
            <a:xfrm>
              <a:off x="1375181" y="3047625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" name="íṣľiḓé">
              <a:extLst>
                <a:ext uri="{FF2B5EF4-FFF2-40B4-BE49-F238E27FC236}">
                  <a16:creationId xmlns:a16="http://schemas.microsoft.com/office/drawing/2014/main" xmlns="" id="{69E8EDA6-7239-4F8B-AEDB-04854FE544E6}"/>
                </a:ext>
              </a:extLst>
            </p:cNvPr>
            <p:cNvSpPr txBox="1"/>
            <p:nvPr/>
          </p:nvSpPr>
          <p:spPr bwMode="auto">
            <a:xfrm>
              <a:off x="1375181" y="4623033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îṩlîḓé">
              <a:extLst>
                <a:ext uri="{FF2B5EF4-FFF2-40B4-BE49-F238E27FC236}">
                  <a16:creationId xmlns:a16="http://schemas.microsoft.com/office/drawing/2014/main" xmlns="" id="{7F1C8306-FAE1-4F12-B974-20A610DDA032}"/>
                </a:ext>
              </a:extLst>
            </p:cNvPr>
            <p:cNvSpPr/>
            <p:nvPr/>
          </p:nvSpPr>
          <p:spPr bwMode="auto">
            <a:xfrm>
              <a:off x="1375180" y="3522304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0" name="iSḻidé">
              <a:extLst>
                <a:ext uri="{FF2B5EF4-FFF2-40B4-BE49-F238E27FC236}">
                  <a16:creationId xmlns:a16="http://schemas.microsoft.com/office/drawing/2014/main" xmlns="" id="{F7EB7FFE-BE01-45D6-9358-3954838FEB4A}"/>
                </a:ext>
              </a:extLst>
            </p:cNvPr>
            <p:cNvSpPr/>
            <p:nvPr/>
          </p:nvSpPr>
          <p:spPr bwMode="auto">
            <a:xfrm>
              <a:off x="1375179" y="5047047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B96728D-BF1C-4F60-B787-1423698C860B}"/>
                </a:ext>
              </a:extLst>
            </p:cNvPr>
            <p:cNvCxnSpPr/>
            <p:nvPr/>
          </p:nvCxnSpPr>
          <p:spPr>
            <a:xfrm>
              <a:off x="1551000" y="4540098"/>
              <a:ext cx="53762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04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B6824E-B0A5-4B6D-B219-5FB71EFB8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B0472F-D9FB-4992-93F8-1DB207F39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35670D-A543-4736-811C-37FC4E656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7a5a8437-cf43-4a41-8396-d84340064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F25DE4-5121-434E-9DAB-F8946E8B08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824" y="1283751"/>
            <a:ext cx="10828664" cy="4668572"/>
            <a:chOff x="691824" y="1283751"/>
            <a:chExt cx="10828664" cy="4668572"/>
          </a:xfrm>
        </p:grpSpPr>
        <p:grpSp>
          <p:nvGrpSpPr>
            <p:cNvPr id="6" name="išḻïďè">
              <a:extLst>
                <a:ext uri="{FF2B5EF4-FFF2-40B4-BE49-F238E27FC236}">
                  <a16:creationId xmlns:a16="http://schemas.microsoft.com/office/drawing/2014/main" xmlns="" id="{AE738068-B1F7-48CD-9482-EE9A7D8AEBD5}"/>
                </a:ext>
              </a:extLst>
            </p:cNvPr>
            <p:cNvGrpSpPr/>
            <p:nvPr/>
          </p:nvGrpSpPr>
          <p:grpSpPr>
            <a:xfrm>
              <a:off x="691824" y="1702940"/>
              <a:ext cx="2517570" cy="3671336"/>
              <a:chOff x="1919538" y="1815235"/>
              <a:chExt cx="2517570" cy="3671336"/>
            </a:xfrm>
          </p:grpSpPr>
          <p:grpSp>
            <p:nvGrpSpPr>
              <p:cNvPr id="23" name="iŝļiďè">
                <a:extLst>
                  <a:ext uri="{FF2B5EF4-FFF2-40B4-BE49-F238E27FC236}">
                    <a16:creationId xmlns:a16="http://schemas.microsoft.com/office/drawing/2014/main" xmlns="" id="{ACA4DDFA-8474-431D-91FC-7C9C417D334D}"/>
                  </a:ext>
                </a:extLst>
              </p:cNvPr>
              <p:cNvGrpSpPr/>
              <p:nvPr/>
            </p:nvGrpSpPr>
            <p:grpSpPr>
              <a:xfrm>
                <a:off x="3492783" y="1815235"/>
                <a:ext cx="944325" cy="3671336"/>
                <a:chOff x="2331493" y="1339850"/>
                <a:chExt cx="765085" cy="2974488"/>
              </a:xfrm>
            </p:grpSpPr>
            <p:sp>
              <p:nvSpPr>
                <p:cNvPr id="27" name="í$ḷïḍè">
                  <a:extLst>
                    <a:ext uri="{FF2B5EF4-FFF2-40B4-BE49-F238E27FC236}">
                      <a16:creationId xmlns:a16="http://schemas.microsoft.com/office/drawing/2014/main" xmlns="" id="{B7FA9341-6A09-4B3D-A305-299ACB0F7281}"/>
                    </a:ext>
                  </a:extLst>
                </p:cNvPr>
                <p:cNvSpPr/>
                <p:nvPr/>
              </p:nvSpPr>
              <p:spPr bwMode="auto">
                <a:xfrm>
                  <a:off x="2346733" y="1339850"/>
                  <a:ext cx="749845" cy="2974488"/>
                </a:xfrm>
                <a:custGeom>
                  <a:avLst/>
                  <a:gdLst>
                    <a:gd name="T0" fmla="*/ 0 w 488"/>
                    <a:gd name="T1" fmla="*/ 312 h 1936"/>
                    <a:gd name="T2" fmla="*/ 448 w 488"/>
                    <a:gd name="T3" fmla="*/ 3 h 1936"/>
                    <a:gd name="T4" fmla="*/ 478 w 488"/>
                    <a:gd name="T5" fmla="*/ 62 h 1936"/>
                    <a:gd name="T6" fmla="*/ 479 w 488"/>
                    <a:gd name="T7" fmla="*/ 1849 h 1936"/>
                    <a:gd name="T8" fmla="*/ 448 w 488"/>
                    <a:gd name="T9" fmla="*/ 1931 h 1936"/>
                    <a:gd name="T10" fmla="*/ 0 w 488"/>
                    <a:gd name="T11" fmla="*/ 1624 h 1936"/>
                    <a:gd name="T12" fmla="*/ 0 w 488"/>
                    <a:gd name="T13" fmla="*/ 312 h 1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8" h="1936">
                      <a:moveTo>
                        <a:pt x="0" y="312"/>
                      </a:moveTo>
                      <a:cubicBezTo>
                        <a:pt x="448" y="3"/>
                        <a:pt x="448" y="3"/>
                        <a:pt x="448" y="3"/>
                      </a:cubicBezTo>
                      <a:cubicBezTo>
                        <a:pt x="448" y="3"/>
                        <a:pt x="486" y="0"/>
                        <a:pt x="478" y="62"/>
                      </a:cubicBezTo>
                      <a:cubicBezTo>
                        <a:pt x="479" y="1849"/>
                        <a:pt x="479" y="1849"/>
                        <a:pt x="479" y="1849"/>
                      </a:cubicBezTo>
                      <a:cubicBezTo>
                        <a:pt x="479" y="1849"/>
                        <a:pt x="488" y="1936"/>
                        <a:pt x="448" y="1931"/>
                      </a:cubicBezTo>
                      <a:cubicBezTo>
                        <a:pt x="0" y="1624"/>
                        <a:pt x="0" y="1624"/>
                        <a:pt x="0" y="1624"/>
                      </a:cubicBezTo>
                      <a:lnTo>
                        <a:pt x="0" y="312"/>
                      </a:lnTo>
                      <a:close/>
                    </a:path>
                  </a:pathLst>
                </a:custGeom>
                <a:solidFill>
                  <a:schemeClr val="tx1">
                    <a:lumMod val="90000"/>
                    <a:lumOff val="10000"/>
                  </a:schemeClr>
                </a:soli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1íḋê">
                  <a:extLst>
                    <a:ext uri="{FF2B5EF4-FFF2-40B4-BE49-F238E27FC236}">
                      <a16:creationId xmlns:a16="http://schemas.microsoft.com/office/drawing/2014/main" xmlns="" id="{4C536341-6A3E-47A6-98B4-B24A18D8A5F3}"/>
                    </a:ext>
                  </a:extLst>
                </p:cNvPr>
                <p:cNvSpPr/>
                <p:nvPr/>
              </p:nvSpPr>
              <p:spPr bwMode="auto">
                <a:xfrm>
                  <a:off x="2331493" y="1339850"/>
                  <a:ext cx="749845" cy="2974488"/>
                </a:xfrm>
                <a:custGeom>
                  <a:avLst/>
                  <a:gdLst>
                    <a:gd name="T0" fmla="*/ 0 w 488"/>
                    <a:gd name="T1" fmla="*/ 312 h 1936"/>
                    <a:gd name="T2" fmla="*/ 448 w 488"/>
                    <a:gd name="T3" fmla="*/ 3 h 1936"/>
                    <a:gd name="T4" fmla="*/ 478 w 488"/>
                    <a:gd name="T5" fmla="*/ 62 h 1936"/>
                    <a:gd name="T6" fmla="*/ 479 w 488"/>
                    <a:gd name="T7" fmla="*/ 1849 h 1936"/>
                    <a:gd name="T8" fmla="*/ 448 w 488"/>
                    <a:gd name="T9" fmla="*/ 1931 h 1936"/>
                    <a:gd name="T10" fmla="*/ 0 w 488"/>
                    <a:gd name="T11" fmla="*/ 1624 h 1936"/>
                    <a:gd name="T12" fmla="*/ 0 w 488"/>
                    <a:gd name="T13" fmla="*/ 312 h 1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8" h="1936">
                      <a:moveTo>
                        <a:pt x="0" y="312"/>
                      </a:moveTo>
                      <a:cubicBezTo>
                        <a:pt x="448" y="3"/>
                        <a:pt x="448" y="3"/>
                        <a:pt x="448" y="3"/>
                      </a:cubicBezTo>
                      <a:cubicBezTo>
                        <a:pt x="448" y="3"/>
                        <a:pt x="486" y="0"/>
                        <a:pt x="478" y="62"/>
                      </a:cubicBezTo>
                      <a:cubicBezTo>
                        <a:pt x="479" y="1849"/>
                        <a:pt x="479" y="1849"/>
                        <a:pt x="479" y="1849"/>
                      </a:cubicBezTo>
                      <a:cubicBezTo>
                        <a:pt x="479" y="1849"/>
                        <a:pt x="488" y="1936"/>
                        <a:pt x="448" y="1931"/>
                      </a:cubicBezTo>
                      <a:cubicBezTo>
                        <a:pt x="0" y="1624"/>
                        <a:pt x="0" y="1624"/>
                        <a:pt x="0" y="1624"/>
                      </a:cubicBezTo>
                      <a:lnTo>
                        <a:pt x="0" y="3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lumMod val="25000"/>
                        <a:lumOff val="7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25000"/>
                        <a:lumOff val="7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25000"/>
                        <a:lumOff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iślîďe">
                  <a:extLst>
                    <a:ext uri="{FF2B5EF4-FFF2-40B4-BE49-F238E27FC236}">
                      <a16:creationId xmlns:a16="http://schemas.microsoft.com/office/drawing/2014/main" xmlns="" id="{7A079D42-3BF5-4817-8294-CAC020871983}"/>
                    </a:ext>
                  </a:extLst>
                </p:cNvPr>
                <p:cNvSpPr/>
                <p:nvPr/>
              </p:nvSpPr>
              <p:spPr bwMode="auto">
                <a:xfrm>
                  <a:off x="2385423" y="1573205"/>
                  <a:ext cx="594276" cy="2524374"/>
                </a:xfrm>
                <a:custGeom>
                  <a:avLst/>
                  <a:gdLst>
                    <a:gd name="T0" fmla="*/ 0 w 573"/>
                    <a:gd name="T1" fmla="*/ 325 h 2434"/>
                    <a:gd name="T2" fmla="*/ 573 w 573"/>
                    <a:gd name="T3" fmla="*/ 0 h 2434"/>
                    <a:gd name="T4" fmla="*/ 573 w 573"/>
                    <a:gd name="T5" fmla="*/ 2434 h 2434"/>
                    <a:gd name="T6" fmla="*/ 0 w 573"/>
                    <a:gd name="T7" fmla="*/ 2114 h 2434"/>
                    <a:gd name="T8" fmla="*/ 0 w 573"/>
                    <a:gd name="T9" fmla="*/ 325 h 2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3" h="2434">
                      <a:moveTo>
                        <a:pt x="0" y="325"/>
                      </a:moveTo>
                      <a:lnTo>
                        <a:pt x="573" y="0"/>
                      </a:lnTo>
                      <a:lnTo>
                        <a:pt x="573" y="2434"/>
                      </a:lnTo>
                      <a:lnTo>
                        <a:pt x="0" y="2114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îslíďê">
                <a:extLst>
                  <a:ext uri="{FF2B5EF4-FFF2-40B4-BE49-F238E27FC236}">
                    <a16:creationId xmlns:a16="http://schemas.microsoft.com/office/drawing/2014/main" xmlns="" id="{CA7337AE-740D-4B7E-ABB2-7DEAF8F1CD7A}"/>
                  </a:ext>
                </a:extLst>
              </p:cNvPr>
              <p:cNvGrpSpPr/>
              <p:nvPr/>
            </p:nvGrpSpPr>
            <p:grpSpPr>
              <a:xfrm>
                <a:off x="1919538" y="3074859"/>
                <a:ext cx="1573248" cy="2005923"/>
                <a:chOff x="1295400" y="2360386"/>
                <a:chExt cx="1274633" cy="1625182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5" name="îşľide">
                  <a:extLst>
                    <a:ext uri="{FF2B5EF4-FFF2-40B4-BE49-F238E27FC236}">
                      <a16:creationId xmlns:a16="http://schemas.microsoft.com/office/drawing/2014/main" xmlns="" id="{86286094-547E-465E-B38E-4529F7D171B5}"/>
                    </a:ext>
                  </a:extLst>
                </p:cNvPr>
                <p:cNvSpPr/>
                <p:nvPr/>
              </p:nvSpPr>
              <p:spPr bwMode="auto">
                <a:xfrm>
                  <a:off x="1793223" y="2360386"/>
                  <a:ext cx="322548" cy="323584"/>
                </a:xfrm>
                <a:prstGeom prst="ellipse">
                  <a:avLst/>
                </a:pr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ṣļiḓè">
                  <a:extLst>
                    <a:ext uri="{FF2B5EF4-FFF2-40B4-BE49-F238E27FC236}">
                      <a16:creationId xmlns:a16="http://schemas.microsoft.com/office/drawing/2014/main" xmlns="" id="{0B36BF57-87B2-4B04-AA95-4463C947DC67}"/>
                    </a:ext>
                  </a:extLst>
                </p:cNvPr>
                <p:cNvSpPr/>
                <p:nvPr/>
              </p:nvSpPr>
              <p:spPr bwMode="auto">
                <a:xfrm>
                  <a:off x="1295400" y="2708861"/>
                  <a:ext cx="1274633" cy="1276707"/>
                </a:xfrm>
                <a:custGeom>
                  <a:avLst/>
                  <a:gdLst>
                    <a:gd name="T0" fmla="*/ 357 w 829"/>
                    <a:gd name="T1" fmla="*/ 0 h 831"/>
                    <a:gd name="T2" fmla="*/ 482 w 829"/>
                    <a:gd name="T3" fmla="*/ 0 h 831"/>
                    <a:gd name="T4" fmla="*/ 594 w 829"/>
                    <a:gd name="T5" fmla="*/ 112 h 831"/>
                    <a:gd name="T6" fmla="*/ 754 w 829"/>
                    <a:gd name="T7" fmla="*/ 43 h 831"/>
                    <a:gd name="T8" fmla="*/ 794 w 829"/>
                    <a:gd name="T9" fmla="*/ 112 h 831"/>
                    <a:gd name="T10" fmla="*/ 594 w 829"/>
                    <a:gd name="T11" fmla="*/ 205 h 831"/>
                    <a:gd name="T12" fmla="*/ 504 w 829"/>
                    <a:gd name="T13" fmla="*/ 115 h 831"/>
                    <a:gd name="T14" fmla="*/ 506 w 829"/>
                    <a:gd name="T15" fmla="*/ 352 h 831"/>
                    <a:gd name="T16" fmla="*/ 602 w 829"/>
                    <a:gd name="T17" fmla="*/ 512 h 831"/>
                    <a:gd name="T18" fmla="*/ 648 w 829"/>
                    <a:gd name="T19" fmla="*/ 712 h 831"/>
                    <a:gd name="T20" fmla="*/ 546 w 829"/>
                    <a:gd name="T21" fmla="*/ 744 h 831"/>
                    <a:gd name="T22" fmla="*/ 517 w 829"/>
                    <a:gd name="T23" fmla="*/ 560 h 831"/>
                    <a:gd name="T24" fmla="*/ 429 w 829"/>
                    <a:gd name="T25" fmla="*/ 432 h 831"/>
                    <a:gd name="T26" fmla="*/ 429 w 829"/>
                    <a:gd name="T27" fmla="*/ 571 h 831"/>
                    <a:gd name="T28" fmla="*/ 333 w 829"/>
                    <a:gd name="T29" fmla="*/ 777 h 831"/>
                    <a:gd name="T30" fmla="*/ 237 w 829"/>
                    <a:gd name="T31" fmla="*/ 749 h 831"/>
                    <a:gd name="T32" fmla="*/ 324 w 829"/>
                    <a:gd name="T33" fmla="*/ 547 h 831"/>
                    <a:gd name="T34" fmla="*/ 336 w 829"/>
                    <a:gd name="T35" fmla="*/ 120 h 831"/>
                    <a:gd name="T36" fmla="*/ 250 w 829"/>
                    <a:gd name="T37" fmla="*/ 200 h 831"/>
                    <a:gd name="T38" fmla="*/ 53 w 829"/>
                    <a:gd name="T39" fmla="*/ 123 h 831"/>
                    <a:gd name="T40" fmla="*/ 85 w 829"/>
                    <a:gd name="T41" fmla="*/ 43 h 831"/>
                    <a:gd name="T42" fmla="*/ 237 w 829"/>
                    <a:gd name="T43" fmla="*/ 109 h 831"/>
                    <a:gd name="T44" fmla="*/ 357 w 829"/>
                    <a:gd name="T45" fmla="*/ 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29" h="831">
                      <a:moveTo>
                        <a:pt x="357" y="0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594" y="112"/>
                        <a:pt x="594" y="112"/>
                        <a:pt x="594" y="112"/>
                      </a:cubicBezTo>
                      <a:cubicBezTo>
                        <a:pt x="754" y="43"/>
                        <a:pt x="754" y="43"/>
                        <a:pt x="754" y="43"/>
                      </a:cubicBezTo>
                      <a:cubicBezTo>
                        <a:pt x="754" y="43"/>
                        <a:pt x="829" y="37"/>
                        <a:pt x="794" y="112"/>
                      </a:cubicBezTo>
                      <a:cubicBezTo>
                        <a:pt x="594" y="205"/>
                        <a:pt x="594" y="205"/>
                        <a:pt x="594" y="205"/>
                      </a:cubicBezTo>
                      <a:cubicBezTo>
                        <a:pt x="504" y="115"/>
                        <a:pt x="504" y="115"/>
                        <a:pt x="504" y="115"/>
                      </a:cubicBezTo>
                      <a:cubicBezTo>
                        <a:pt x="506" y="352"/>
                        <a:pt x="506" y="352"/>
                        <a:pt x="506" y="352"/>
                      </a:cubicBezTo>
                      <a:cubicBezTo>
                        <a:pt x="602" y="512"/>
                        <a:pt x="602" y="512"/>
                        <a:pt x="602" y="512"/>
                      </a:cubicBezTo>
                      <a:cubicBezTo>
                        <a:pt x="648" y="712"/>
                        <a:pt x="648" y="712"/>
                        <a:pt x="648" y="712"/>
                      </a:cubicBezTo>
                      <a:cubicBezTo>
                        <a:pt x="648" y="712"/>
                        <a:pt x="629" y="809"/>
                        <a:pt x="546" y="744"/>
                      </a:cubicBezTo>
                      <a:cubicBezTo>
                        <a:pt x="517" y="560"/>
                        <a:pt x="517" y="560"/>
                        <a:pt x="517" y="560"/>
                      </a:cubicBezTo>
                      <a:cubicBezTo>
                        <a:pt x="429" y="432"/>
                        <a:pt x="429" y="432"/>
                        <a:pt x="429" y="432"/>
                      </a:cubicBezTo>
                      <a:cubicBezTo>
                        <a:pt x="429" y="571"/>
                        <a:pt x="429" y="571"/>
                        <a:pt x="429" y="571"/>
                      </a:cubicBezTo>
                      <a:cubicBezTo>
                        <a:pt x="333" y="777"/>
                        <a:pt x="333" y="777"/>
                        <a:pt x="333" y="777"/>
                      </a:cubicBezTo>
                      <a:cubicBezTo>
                        <a:pt x="333" y="777"/>
                        <a:pt x="260" y="831"/>
                        <a:pt x="237" y="749"/>
                      </a:cubicBezTo>
                      <a:cubicBezTo>
                        <a:pt x="324" y="547"/>
                        <a:pt x="324" y="547"/>
                        <a:pt x="324" y="547"/>
                      </a:cubicBezTo>
                      <a:cubicBezTo>
                        <a:pt x="336" y="120"/>
                        <a:pt x="336" y="120"/>
                        <a:pt x="336" y="120"/>
                      </a:cubicBezTo>
                      <a:cubicBezTo>
                        <a:pt x="250" y="200"/>
                        <a:pt x="250" y="200"/>
                        <a:pt x="250" y="200"/>
                      </a:cubicBezTo>
                      <a:cubicBezTo>
                        <a:pt x="53" y="123"/>
                        <a:pt x="53" y="123"/>
                        <a:pt x="53" y="123"/>
                      </a:cubicBezTo>
                      <a:cubicBezTo>
                        <a:pt x="53" y="123"/>
                        <a:pt x="0" y="57"/>
                        <a:pt x="85" y="43"/>
                      </a:cubicBezTo>
                      <a:cubicBezTo>
                        <a:pt x="237" y="109"/>
                        <a:pt x="237" y="109"/>
                        <a:pt x="237" y="109"/>
                      </a:cubicBezTo>
                      <a:lnTo>
                        <a:pt x="35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5EBB6C-C1C3-4DA8-99B3-76A0B76DDB51}"/>
                </a:ext>
              </a:extLst>
            </p:cNvPr>
            <p:cNvCxnSpPr>
              <a:cxnSpLocks/>
            </p:cNvCxnSpPr>
            <p:nvPr/>
          </p:nvCxnSpPr>
          <p:spPr>
            <a:xfrm>
              <a:off x="4521000" y="2507033"/>
              <a:ext cx="699948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śḻíḓ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4462360" y="1283751"/>
              <a:ext cx="6795000" cy="115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9" name="îṥľîdé">
              <a:extLst>
                <a:ext uri="{FF2B5EF4-FFF2-40B4-BE49-F238E27FC236}">
                  <a16:creationId xmlns:a16="http://schemas.microsoft.com/office/drawing/2014/main" xmlns="" id="{B7561B3B-A54C-42EF-BF91-9F4C97112003}"/>
                </a:ext>
              </a:extLst>
            </p:cNvPr>
            <p:cNvGrpSpPr/>
            <p:nvPr/>
          </p:nvGrpSpPr>
          <p:grpSpPr>
            <a:xfrm>
              <a:off x="8340416" y="3024000"/>
              <a:ext cx="3023613" cy="1192755"/>
              <a:chOff x="7684952" y="3186844"/>
              <a:chExt cx="3023613" cy="1192755"/>
            </a:xfrm>
          </p:grpSpPr>
          <p:sp>
            <p:nvSpPr>
              <p:cNvPr id="21" name="iṩ1ïdê">
                <a:extLst>
                  <a:ext uri="{FF2B5EF4-FFF2-40B4-BE49-F238E27FC236}">
                    <a16:creationId xmlns:a16="http://schemas.microsoft.com/office/drawing/2014/main" xmlns="" id="{94942D29-CA82-44D8-851B-6B131DC62D5D}"/>
                  </a:ext>
                </a:extLst>
              </p:cNvPr>
              <p:cNvSpPr/>
              <p:nvPr/>
            </p:nvSpPr>
            <p:spPr bwMode="auto">
              <a:xfrm>
                <a:off x="7684952" y="3186844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2" name="ïṡlïḍ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684952" y="3554866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išḻîḍê">
              <a:extLst>
                <a:ext uri="{FF2B5EF4-FFF2-40B4-BE49-F238E27FC236}">
                  <a16:creationId xmlns:a16="http://schemas.microsoft.com/office/drawing/2014/main" xmlns="" id="{8178CEB9-ABCF-4DD5-976B-031D3797875D}"/>
                </a:ext>
              </a:extLst>
            </p:cNvPr>
            <p:cNvGrpSpPr/>
            <p:nvPr/>
          </p:nvGrpSpPr>
          <p:grpSpPr>
            <a:xfrm>
              <a:off x="4763829" y="3024000"/>
              <a:ext cx="3023613" cy="1192755"/>
              <a:chOff x="3567387" y="3186844"/>
              <a:chExt cx="3023613" cy="1192755"/>
            </a:xfrm>
          </p:grpSpPr>
          <p:sp>
            <p:nvSpPr>
              <p:cNvPr id="19" name="îŝ1íḍe">
                <a:extLst>
                  <a:ext uri="{FF2B5EF4-FFF2-40B4-BE49-F238E27FC236}">
                    <a16:creationId xmlns:a16="http://schemas.microsoft.com/office/drawing/2014/main" xmlns="" id="{B4CD3A94-237A-4DE0-82DC-49798784BC52}"/>
                  </a:ext>
                </a:extLst>
              </p:cNvPr>
              <p:cNvSpPr/>
              <p:nvPr/>
            </p:nvSpPr>
            <p:spPr bwMode="auto">
              <a:xfrm>
                <a:off x="3567387" y="3186844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0" name="í$1íďê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3567387" y="3554866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ṩḻiḑè">
              <a:extLst>
                <a:ext uri="{FF2B5EF4-FFF2-40B4-BE49-F238E27FC236}">
                  <a16:creationId xmlns:a16="http://schemas.microsoft.com/office/drawing/2014/main" xmlns="" id="{ECC6C91C-133F-449B-BD74-BC8B6DADF881}"/>
                </a:ext>
              </a:extLst>
            </p:cNvPr>
            <p:cNvGrpSpPr/>
            <p:nvPr/>
          </p:nvGrpSpPr>
          <p:grpSpPr>
            <a:xfrm>
              <a:off x="8340416" y="4759568"/>
              <a:ext cx="3023613" cy="1192755"/>
              <a:chOff x="7684952" y="4747796"/>
              <a:chExt cx="3023613" cy="1192755"/>
            </a:xfrm>
          </p:grpSpPr>
          <p:sp>
            <p:nvSpPr>
              <p:cNvPr id="17" name="ïṥlïḋê">
                <a:extLst>
                  <a:ext uri="{FF2B5EF4-FFF2-40B4-BE49-F238E27FC236}">
                    <a16:creationId xmlns:a16="http://schemas.microsoft.com/office/drawing/2014/main" xmlns="" id="{724BB7FC-8602-4E3C-A18B-7DED9EC4FAE6}"/>
                  </a:ext>
                </a:extLst>
              </p:cNvPr>
              <p:cNvSpPr/>
              <p:nvPr/>
            </p:nvSpPr>
            <p:spPr bwMode="auto">
              <a:xfrm>
                <a:off x="7684952" y="4747796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ïŝļiḋè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684952" y="5115818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isḷidé">
              <a:extLst>
                <a:ext uri="{FF2B5EF4-FFF2-40B4-BE49-F238E27FC236}">
                  <a16:creationId xmlns:a16="http://schemas.microsoft.com/office/drawing/2014/main" xmlns="" id="{9E8BB793-4D85-4C2A-A112-E082022B1627}"/>
                </a:ext>
              </a:extLst>
            </p:cNvPr>
            <p:cNvGrpSpPr/>
            <p:nvPr/>
          </p:nvGrpSpPr>
          <p:grpSpPr>
            <a:xfrm>
              <a:off x="4763829" y="4759568"/>
              <a:ext cx="3023613" cy="1192755"/>
              <a:chOff x="3567387" y="4747796"/>
              <a:chExt cx="3023613" cy="1192755"/>
            </a:xfrm>
          </p:grpSpPr>
          <p:sp>
            <p:nvSpPr>
              <p:cNvPr id="15" name="iṧḻîḋé">
                <a:extLst>
                  <a:ext uri="{FF2B5EF4-FFF2-40B4-BE49-F238E27FC236}">
                    <a16:creationId xmlns:a16="http://schemas.microsoft.com/office/drawing/2014/main" xmlns="" id="{C8F80848-B094-4DB9-B365-80BEDA9AA3B8}"/>
                  </a:ext>
                </a:extLst>
              </p:cNvPr>
              <p:cNvSpPr/>
              <p:nvPr/>
            </p:nvSpPr>
            <p:spPr bwMode="auto">
              <a:xfrm>
                <a:off x="3567387" y="4747796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S1íḑ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3567387" y="5115818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FEBFEA4-6BCB-4410-8D88-6E951BCBE6AC}"/>
                </a:ext>
              </a:extLst>
            </p:cNvPr>
            <p:cNvCxnSpPr/>
            <p:nvPr/>
          </p:nvCxnSpPr>
          <p:spPr>
            <a:xfrm>
              <a:off x="4763829" y="4488161"/>
              <a:ext cx="64935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3D301D1-9B3D-46FC-8F29-7B4EFD5559F8}"/>
                </a:ext>
              </a:extLst>
            </p:cNvPr>
            <p:cNvCxnSpPr/>
            <p:nvPr/>
          </p:nvCxnSpPr>
          <p:spPr>
            <a:xfrm>
              <a:off x="8063929" y="3024000"/>
              <a:ext cx="0" cy="292832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068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9820F2-CE54-4861-BB0C-4E564311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1F39A6-ADD5-46CD-8DBD-64A45A5C8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61BF11-CC98-4EFE-BC70-29CBBC413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714109-1B67-4B9E-8E80-8905EB6441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ïšḷíďe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íŝ1íḓe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îṥḷiḓe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îṩlîḍè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ïṩ1iḍe">
              <a:extLst>
                <a:ext uri="{FF2B5EF4-FFF2-40B4-BE49-F238E27FC236}">
                  <a16:creationId xmlns:a16="http://schemas.microsoft.com/office/drawing/2014/main" xmlns="" id="{E667DDC4-4429-46AC-A811-F932DC22077A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íṡļïḋê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iṡľïḓè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ïşḻiḓê">
              <a:extLst>
                <a:ext uri="{FF2B5EF4-FFF2-40B4-BE49-F238E27FC236}">
                  <a16:creationId xmlns:a16="http://schemas.microsoft.com/office/drawing/2014/main" xmlns="" id="{BC030EB1-6D1A-4398-AA8C-DAC0030B7CDB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ïṣḻîdé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ïṩḷïḑê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iṥḻiḓe">
              <a:extLst>
                <a:ext uri="{FF2B5EF4-FFF2-40B4-BE49-F238E27FC236}">
                  <a16:creationId xmlns:a16="http://schemas.microsoft.com/office/drawing/2014/main" xmlns="" id="{A4FA0B27-0292-4728-9093-40DEEA10617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îšľîḑé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í$ľídé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ísḷiḓê">
              <a:extLst>
                <a:ext uri="{FF2B5EF4-FFF2-40B4-BE49-F238E27FC236}">
                  <a16:creationId xmlns:a16="http://schemas.microsoft.com/office/drawing/2014/main" xmlns="" id="{6FADC953-B144-4B5C-BE7E-AE22C1F22701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îṥľiḋ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îšḷíḋ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išľ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ṥḻî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ṡḻï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ṥļ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ṥ1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śļí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iṣľ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şl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îṣľíḍ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íšḷîḍè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60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AC0FD2-01C7-458F-86CD-36CA240D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E10FF2-C716-44FE-A96F-C8497C2C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3A51E4-5BA3-4620-8F24-1DBA44557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3b435c93-09b2-4866-87ab-f3c5080cff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A688B8-F3A0-4155-847F-802DB0DA12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5440" y="1472043"/>
            <a:ext cx="10081120" cy="3917037"/>
            <a:chOff x="1055440" y="1472043"/>
            <a:chExt cx="10081120" cy="3917037"/>
          </a:xfrm>
        </p:grpSpPr>
        <p:sp>
          <p:nvSpPr>
            <p:cNvPr id="6" name="iṧḷïďè">
              <a:extLst>
                <a:ext uri="{FF2B5EF4-FFF2-40B4-BE49-F238E27FC236}">
                  <a16:creationId xmlns:a16="http://schemas.microsoft.com/office/drawing/2014/main" xmlns="" id="{350A1B27-6597-4A1B-BA9C-64B27A054381}"/>
                </a:ext>
              </a:extLst>
            </p:cNvPr>
            <p:cNvSpPr/>
            <p:nvPr/>
          </p:nvSpPr>
          <p:spPr>
            <a:xfrm>
              <a:off x="1055440" y="1472043"/>
              <a:ext cx="10081120" cy="123053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îś1îḑé">
              <a:extLst>
                <a:ext uri="{FF2B5EF4-FFF2-40B4-BE49-F238E27FC236}">
                  <a16:creationId xmlns:a16="http://schemas.microsoft.com/office/drawing/2014/main" xmlns="" id="{67B0A6E3-2472-4594-B30A-0030F6806B76}"/>
                </a:ext>
              </a:extLst>
            </p:cNvPr>
            <p:cNvGrpSpPr/>
            <p:nvPr/>
          </p:nvGrpSpPr>
          <p:grpSpPr>
            <a:xfrm>
              <a:off x="1343744" y="3342099"/>
              <a:ext cx="816573" cy="816571"/>
              <a:chOff x="1667508" y="3320988"/>
              <a:chExt cx="816573" cy="816571"/>
            </a:xfrm>
          </p:grpSpPr>
          <p:sp>
            <p:nvSpPr>
              <p:cNvPr id="29" name="iṥlîḍê">
                <a:extLst>
                  <a:ext uri="{FF2B5EF4-FFF2-40B4-BE49-F238E27FC236}">
                    <a16:creationId xmlns:a16="http://schemas.microsoft.com/office/drawing/2014/main" xmlns="" id="{03B33BDD-4973-4018-90D5-FEA9461864B0}"/>
                  </a:ext>
                </a:extLst>
              </p:cNvPr>
              <p:cNvSpPr/>
              <p:nvPr/>
            </p:nvSpPr>
            <p:spPr>
              <a:xfrm>
                <a:off x="1667508" y="3320988"/>
                <a:ext cx="816573" cy="816571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ṥliḑé">
                <a:extLst>
                  <a:ext uri="{FF2B5EF4-FFF2-40B4-BE49-F238E27FC236}">
                    <a16:creationId xmlns:a16="http://schemas.microsoft.com/office/drawing/2014/main" xmlns="" id="{26A73E65-3998-4514-BC9B-F43A3D546E56}"/>
                  </a:ext>
                </a:extLst>
              </p:cNvPr>
              <p:cNvSpPr/>
              <p:nvPr/>
            </p:nvSpPr>
            <p:spPr bwMode="auto">
              <a:xfrm>
                <a:off x="1865134" y="3518613"/>
                <a:ext cx="421321" cy="421321"/>
              </a:xfrm>
              <a:custGeom>
                <a:avLst/>
                <a:gdLst>
                  <a:gd name="T0" fmla="*/ 119 w 236"/>
                  <a:gd name="T1" fmla="*/ 123 h 236"/>
                  <a:gd name="T2" fmla="*/ 111 w 236"/>
                  <a:gd name="T3" fmla="*/ 131 h 236"/>
                  <a:gd name="T4" fmla="*/ 115 w 236"/>
                  <a:gd name="T5" fmla="*/ 138 h 236"/>
                  <a:gd name="T6" fmla="*/ 115 w 236"/>
                  <a:gd name="T7" fmla="*/ 150 h 236"/>
                  <a:gd name="T8" fmla="*/ 118 w 236"/>
                  <a:gd name="T9" fmla="*/ 154 h 236"/>
                  <a:gd name="T10" fmla="*/ 119 w 236"/>
                  <a:gd name="T11" fmla="*/ 154 h 236"/>
                  <a:gd name="T12" fmla="*/ 122 w 236"/>
                  <a:gd name="T13" fmla="*/ 150 h 236"/>
                  <a:gd name="T14" fmla="*/ 122 w 236"/>
                  <a:gd name="T15" fmla="*/ 138 h 236"/>
                  <a:gd name="T16" fmla="*/ 126 w 236"/>
                  <a:gd name="T17" fmla="*/ 131 h 236"/>
                  <a:gd name="T18" fmla="*/ 119 w 236"/>
                  <a:gd name="T19" fmla="*/ 123 h 236"/>
                  <a:gd name="T20" fmla="*/ 119 w 236"/>
                  <a:gd name="T21" fmla="*/ 66 h 236"/>
                  <a:gd name="T22" fmla="*/ 100 w 236"/>
                  <a:gd name="T23" fmla="*/ 84 h 236"/>
                  <a:gd name="T24" fmla="*/ 100 w 236"/>
                  <a:gd name="T25" fmla="*/ 102 h 236"/>
                  <a:gd name="T26" fmla="*/ 137 w 236"/>
                  <a:gd name="T27" fmla="*/ 102 h 236"/>
                  <a:gd name="T28" fmla="*/ 137 w 236"/>
                  <a:gd name="T29" fmla="*/ 84 h 236"/>
                  <a:gd name="T30" fmla="*/ 119 w 236"/>
                  <a:gd name="T31" fmla="*/ 66 h 236"/>
                  <a:gd name="T32" fmla="*/ 118 w 236"/>
                  <a:gd name="T33" fmla="*/ 0 h 236"/>
                  <a:gd name="T34" fmla="*/ 0 w 236"/>
                  <a:gd name="T35" fmla="*/ 118 h 236"/>
                  <a:gd name="T36" fmla="*/ 118 w 236"/>
                  <a:gd name="T37" fmla="*/ 236 h 236"/>
                  <a:gd name="T38" fmla="*/ 236 w 236"/>
                  <a:gd name="T39" fmla="*/ 118 h 236"/>
                  <a:gd name="T40" fmla="*/ 118 w 236"/>
                  <a:gd name="T41" fmla="*/ 0 h 236"/>
                  <a:gd name="T42" fmla="*/ 164 w 236"/>
                  <a:gd name="T43" fmla="*/ 161 h 236"/>
                  <a:gd name="T44" fmla="*/ 149 w 236"/>
                  <a:gd name="T45" fmla="*/ 176 h 236"/>
                  <a:gd name="T46" fmla="*/ 88 w 236"/>
                  <a:gd name="T47" fmla="*/ 176 h 236"/>
                  <a:gd name="T48" fmla="*/ 73 w 236"/>
                  <a:gd name="T49" fmla="*/ 161 h 236"/>
                  <a:gd name="T50" fmla="*/ 73 w 236"/>
                  <a:gd name="T51" fmla="*/ 105 h 236"/>
                  <a:gd name="T52" fmla="*/ 76 w 236"/>
                  <a:gd name="T53" fmla="*/ 102 h 236"/>
                  <a:gd name="T54" fmla="*/ 86 w 236"/>
                  <a:gd name="T55" fmla="*/ 102 h 236"/>
                  <a:gd name="T56" fmla="*/ 86 w 236"/>
                  <a:gd name="T57" fmla="*/ 84 h 236"/>
                  <a:gd name="T58" fmla="*/ 118 w 236"/>
                  <a:gd name="T59" fmla="*/ 51 h 236"/>
                  <a:gd name="T60" fmla="*/ 119 w 236"/>
                  <a:gd name="T61" fmla="*/ 51 h 236"/>
                  <a:gd name="T62" fmla="*/ 152 w 236"/>
                  <a:gd name="T63" fmla="*/ 84 h 236"/>
                  <a:gd name="T64" fmla="*/ 152 w 236"/>
                  <a:gd name="T65" fmla="*/ 102 h 236"/>
                  <a:gd name="T66" fmla="*/ 161 w 236"/>
                  <a:gd name="T67" fmla="*/ 102 h 236"/>
                  <a:gd name="T68" fmla="*/ 164 w 236"/>
                  <a:gd name="T69" fmla="*/ 105 h 236"/>
                  <a:gd name="T70" fmla="*/ 164 w 236"/>
                  <a:gd name="T71" fmla="*/ 16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236">
                    <a:moveTo>
                      <a:pt x="119" y="123"/>
                    </a:moveTo>
                    <a:cubicBezTo>
                      <a:pt x="114" y="123"/>
                      <a:pt x="111" y="127"/>
                      <a:pt x="111" y="131"/>
                    </a:cubicBezTo>
                    <a:cubicBezTo>
                      <a:pt x="111" y="134"/>
                      <a:pt x="112" y="136"/>
                      <a:pt x="115" y="13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2"/>
                      <a:pt x="116" y="154"/>
                      <a:pt x="118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1" y="154"/>
                      <a:pt x="122" y="152"/>
                      <a:pt x="122" y="150"/>
                    </a:cubicBez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25" y="136"/>
                      <a:pt x="126" y="134"/>
                      <a:pt x="126" y="131"/>
                    </a:cubicBezTo>
                    <a:cubicBezTo>
                      <a:pt x="126" y="126"/>
                      <a:pt x="123" y="123"/>
                      <a:pt x="119" y="123"/>
                    </a:cubicBezTo>
                    <a:close/>
                    <a:moveTo>
                      <a:pt x="119" y="66"/>
                    </a:moveTo>
                    <a:cubicBezTo>
                      <a:pt x="108" y="66"/>
                      <a:pt x="100" y="74"/>
                      <a:pt x="100" y="84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7" y="74"/>
                      <a:pt x="129" y="66"/>
                      <a:pt x="119" y="66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64" y="161"/>
                    </a:moveTo>
                    <a:cubicBezTo>
                      <a:pt x="164" y="169"/>
                      <a:pt x="157" y="176"/>
                      <a:pt x="149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0" y="176"/>
                      <a:pt x="73" y="169"/>
                      <a:pt x="73" y="161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3" y="103"/>
                      <a:pt x="74" y="102"/>
                      <a:pt x="76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66"/>
                      <a:pt x="100" y="52"/>
                      <a:pt x="118" y="51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37" y="52"/>
                      <a:pt x="152" y="66"/>
                      <a:pt x="152" y="84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3" y="102"/>
                      <a:pt x="164" y="103"/>
                      <a:pt x="164" y="105"/>
                    </a:cubicBezTo>
                    <a:lnTo>
                      <a:pt x="164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sḻîde">
              <a:extLst>
                <a:ext uri="{FF2B5EF4-FFF2-40B4-BE49-F238E27FC236}">
                  <a16:creationId xmlns:a16="http://schemas.microsoft.com/office/drawing/2014/main" xmlns="" id="{8DC8E958-ECC1-49E6-B29B-AAF9E5C7EF88}"/>
                </a:ext>
              </a:extLst>
            </p:cNvPr>
            <p:cNvGrpSpPr/>
            <p:nvPr/>
          </p:nvGrpSpPr>
          <p:grpSpPr>
            <a:xfrm>
              <a:off x="2160317" y="3372009"/>
              <a:ext cx="3431919" cy="756750"/>
              <a:chOff x="2484081" y="3423030"/>
              <a:chExt cx="3431919" cy="756750"/>
            </a:xfrm>
          </p:grpSpPr>
          <p:sp>
            <p:nvSpPr>
              <p:cNvPr id="27" name="ïṣ1îḍé">
                <a:extLst>
                  <a:ext uri="{FF2B5EF4-FFF2-40B4-BE49-F238E27FC236}">
                    <a16:creationId xmlns:a16="http://schemas.microsoft.com/office/drawing/2014/main" xmlns="" id="{F62361BC-134B-48FA-87AE-50199E557F19}"/>
                  </a:ext>
                </a:extLst>
              </p:cNvPr>
              <p:cNvSpPr txBox="1"/>
              <p:nvPr/>
            </p:nvSpPr>
            <p:spPr>
              <a:xfrm>
                <a:off x="2484081" y="3423030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8" name="íṧļïḓe">
                <a:extLst>
                  <a:ext uri="{FF2B5EF4-FFF2-40B4-BE49-F238E27FC236}">
                    <a16:creationId xmlns:a16="http://schemas.microsoft.com/office/drawing/2014/main" xmlns="" id="{3A890E0D-1250-44DC-AD91-4D5D3D4EE9FD}"/>
                  </a:ext>
                </a:extLst>
              </p:cNvPr>
              <p:cNvSpPr txBox="1"/>
              <p:nvPr/>
            </p:nvSpPr>
            <p:spPr>
              <a:xfrm>
                <a:off x="2484081" y="3811255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ïṥḷîḋe">
              <a:extLst>
                <a:ext uri="{FF2B5EF4-FFF2-40B4-BE49-F238E27FC236}">
                  <a16:creationId xmlns:a16="http://schemas.microsoft.com/office/drawing/2014/main" xmlns="" id="{6860AF70-29CD-4DB7-B749-64E16C6B6651}"/>
                </a:ext>
              </a:extLst>
            </p:cNvPr>
            <p:cNvGrpSpPr/>
            <p:nvPr/>
          </p:nvGrpSpPr>
          <p:grpSpPr>
            <a:xfrm>
              <a:off x="1343744" y="4572509"/>
              <a:ext cx="816573" cy="816571"/>
              <a:chOff x="1667508" y="4572509"/>
              <a:chExt cx="816573" cy="816571"/>
            </a:xfrm>
          </p:grpSpPr>
          <p:sp>
            <p:nvSpPr>
              <p:cNvPr id="25" name="íśḻiḓè">
                <a:extLst>
                  <a:ext uri="{FF2B5EF4-FFF2-40B4-BE49-F238E27FC236}">
                    <a16:creationId xmlns:a16="http://schemas.microsoft.com/office/drawing/2014/main" xmlns="" id="{6BDFE75B-1019-4100-B29E-46ED25251368}"/>
                  </a:ext>
                </a:extLst>
              </p:cNvPr>
              <p:cNvSpPr/>
              <p:nvPr/>
            </p:nvSpPr>
            <p:spPr>
              <a:xfrm>
                <a:off x="1667508" y="4572509"/>
                <a:ext cx="816573" cy="816571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ṧ1iďè">
                <a:extLst>
                  <a:ext uri="{FF2B5EF4-FFF2-40B4-BE49-F238E27FC236}">
                    <a16:creationId xmlns:a16="http://schemas.microsoft.com/office/drawing/2014/main" xmlns="" id="{6DFEA473-06EA-40D6-888B-8FAB73BB9894}"/>
                  </a:ext>
                </a:extLst>
              </p:cNvPr>
              <p:cNvSpPr/>
              <p:nvPr/>
            </p:nvSpPr>
            <p:spPr bwMode="auto">
              <a:xfrm>
                <a:off x="1865134" y="4770134"/>
                <a:ext cx="421321" cy="421321"/>
              </a:xfrm>
              <a:custGeom>
                <a:avLst/>
                <a:gdLst>
                  <a:gd name="T0" fmla="*/ 187 w 228"/>
                  <a:gd name="T1" fmla="*/ 114 h 240"/>
                  <a:gd name="T2" fmla="*/ 114 w 228"/>
                  <a:gd name="T3" fmla="*/ 40 h 240"/>
                  <a:gd name="T4" fmla="*/ 40 w 228"/>
                  <a:gd name="T5" fmla="*/ 114 h 240"/>
                  <a:gd name="T6" fmla="*/ 68 w 228"/>
                  <a:gd name="T7" fmla="*/ 171 h 240"/>
                  <a:gd name="T8" fmla="*/ 74 w 228"/>
                  <a:gd name="T9" fmla="*/ 173 h 240"/>
                  <a:gd name="T10" fmla="*/ 81 w 228"/>
                  <a:gd name="T11" fmla="*/ 169 h 240"/>
                  <a:gd name="T12" fmla="*/ 79 w 228"/>
                  <a:gd name="T13" fmla="*/ 156 h 240"/>
                  <a:gd name="T14" fmla="*/ 59 w 228"/>
                  <a:gd name="T15" fmla="*/ 114 h 240"/>
                  <a:gd name="T16" fmla="*/ 114 w 228"/>
                  <a:gd name="T17" fmla="*/ 59 h 240"/>
                  <a:gd name="T18" fmla="*/ 169 w 228"/>
                  <a:gd name="T19" fmla="*/ 114 h 240"/>
                  <a:gd name="T20" fmla="*/ 152 w 228"/>
                  <a:gd name="T21" fmla="*/ 153 h 240"/>
                  <a:gd name="T22" fmla="*/ 151 w 228"/>
                  <a:gd name="T23" fmla="*/ 166 h 240"/>
                  <a:gd name="T24" fmla="*/ 165 w 228"/>
                  <a:gd name="T25" fmla="*/ 167 h 240"/>
                  <a:gd name="T26" fmla="*/ 187 w 228"/>
                  <a:gd name="T27" fmla="*/ 114 h 240"/>
                  <a:gd name="T28" fmla="*/ 116 w 228"/>
                  <a:gd name="T29" fmla="*/ 79 h 240"/>
                  <a:gd name="T30" fmla="*/ 81 w 228"/>
                  <a:gd name="T31" fmla="*/ 114 h 240"/>
                  <a:gd name="T32" fmla="*/ 101 w 228"/>
                  <a:gd name="T33" fmla="*/ 144 h 240"/>
                  <a:gd name="T34" fmla="*/ 101 w 228"/>
                  <a:gd name="T35" fmla="*/ 226 h 240"/>
                  <a:gd name="T36" fmla="*/ 115 w 228"/>
                  <a:gd name="T37" fmla="*/ 240 h 240"/>
                  <a:gd name="T38" fmla="*/ 129 w 228"/>
                  <a:gd name="T39" fmla="*/ 226 h 240"/>
                  <a:gd name="T40" fmla="*/ 129 w 228"/>
                  <a:gd name="T41" fmla="*/ 145 h 240"/>
                  <a:gd name="T42" fmla="*/ 150 w 228"/>
                  <a:gd name="T43" fmla="*/ 114 h 240"/>
                  <a:gd name="T44" fmla="*/ 116 w 228"/>
                  <a:gd name="T45" fmla="*/ 79 h 240"/>
                  <a:gd name="T46" fmla="*/ 114 w 228"/>
                  <a:gd name="T47" fmla="*/ 0 h 240"/>
                  <a:gd name="T48" fmla="*/ 0 w 228"/>
                  <a:gd name="T49" fmla="*/ 114 h 240"/>
                  <a:gd name="T50" fmla="*/ 52 w 228"/>
                  <a:gd name="T51" fmla="*/ 209 h 240"/>
                  <a:gd name="T52" fmla="*/ 57 w 228"/>
                  <a:gd name="T53" fmla="*/ 211 h 240"/>
                  <a:gd name="T54" fmla="*/ 65 w 228"/>
                  <a:gd name="T55" fmla="*/ 206 h 240"/>
                  <a:gd name="T56" fmla="*/ 62 w 228"/>
                  <a:gd name="T57" fmla="*/ 193 h 240"/>
                  <a:gd name="T58" fmla="*/ 19 w 228"/>
                  <a:gd name="T59" fmla="*/ 114 h 240"/>
                  <a:gd name="T60" fmla="*/ 114 w 228"/>
                  <a:gd name="T61" fmla="*/ 18 h 240"/>
                  <a:gd name="T62" fmla="*/ 209 w 228"/>
                  <a:gd name="T63" fmla="*/ 114 h 240"/>
                  <a:gd name="T64" fmla="*/ 168 w 228"/>
                  <a:gd name="T65" fmla="*/ 192 h 240"/>
                  <a:gd name="T66" fmla="*/ 165 w 228"/>
                  <a:gd name="T67" fmla="*/ 205 h 240"/>
                  <a:gd name="T68" fmla="*/ 178 w 228"/>
                  <a:gd name="T69" fmla="*/ 208 h 240"/>
                  <a:gd name="T70" fmla="*/ 228 w 228"/>
                  <a:gd name="T71" fmla="*/ 114 h 240"/>
                  <a:gd name="T72" fmla="*/ 114 w 228"/>
                  <a:gd name="T7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8" h="240">
                    <a:moveTo>
                      <a:pt x="187" y="114"/>
                    </a:moveTo>
                    <a:cubicBezTo>
                      <a:pt x="187" y="73"/>
                      <a:pt x="154" y="40"/>
                      <a:pt x="114" y="40"/>
                    </a:cubicBezTo>
                    <a:cubicBezTo>
                      <a:pt x="73" y="40"/>
                      <a:pt x="40" y="73"/>
                      <a:pt x="40" y="114"/>
                    </a:cubicBezTo>
                    <a:cubicBezTo>
                      <a:pt x="40" y="136"/>
                      <a:pt x="50" y="157"/>
                      <a:pt x="68" y="171"/>
                    </a:cubicBezTo>
                    <a:cubicBezTo>
                      <a:pt x="69" y="172"/>
                      <a:pt x="71" y="173"/>
                      <a:pt x="74" y="173"/>
                    </a:cubicBezTo>
                    <a:cubicBezTo>
                      <a:pt x="76" y="173"/>
                      <a:pt x="79" y="171"/>
                      <a:pt x="81" y="169"/>
                    </a:cubicBezTo>
                    <a:cubicBezTo>
                      <a:pt x="84" y="165"/>
                      <a:pt x="83" y="159"/>
                      <a:pt x="79" y="156"/>
                    </a:cubicBezTo>
                    <a:cubicBezTo>
                      <a:pt x="67" y="146"/>
                      <a:pt x="59" y="130"/>
                      <a:pt x="59" y="114"/>
                    </a:cubicBezTo>
                    <a:cubicBezTo>
                      <a:pt x="59" y="83"/>
                      <a:pt x="84" y="59"/>
                      <a:pt x="114" y="59"/>
                    </a:cubicBezTo>
                    <a:cubicBezTo>
                      <a:pt x="144" y="59"/>
                      <a:pt x="169" y="83"/>
                      <a:pt x="169" y="114"/>
                    </a:cubicBezTo>
                    <a:cubicBezTo>
                      <a:pt x="169" y="129"/>
                      <a:pt x="163" y="143"/>
                      <a:pt x="152" y="153"/>
                    </a:cubicBezTo>
                    <a:cubicBezTo>
                      <a:pt x="148" y="157"/>
                      <a:pt x="148" y="163"/>
                      <a:pt x="151" y="166"/>
                    </a:cubicBezTo>
                    <a:cubicBezTo>
                      <a:pt x="155" y="170"/>
                      <a:pt x="161" y="170"/>
                      <a:pt x="165" y="167"/>
                    </a:cubicBezTo>
                    <a:cubicBezTo>
                      <a:pt x="179" y="153"/>
                      <a:pt x="187" y="134"/>
                      <a:pt x="187" y="114"/>
                    </a:cubicBezTo>
                    <a:close/>
                    <a:moveTo>
                      <a:pt x="116" y="79"/>
                    </a:moveTo>
                    <a:cubicBezTo>
                      <a:pt x="97" y="79"/>
                      <a:pt x="81" y="95"/>
                      <a:pt x="81" y="114"/>
                    </a:cubicBezTo>
                    <a:cubicBezTo>
                      <a:pt x="81" y="127"/>
                      <a:pt x="89" y="139"/>
                      <a:pt x="101" y="144"/>
                    </a:cubicBezTo>
                    <a:cubicBezTo>
                      <a:pt x="101" y="226"/>
                      <a:pt x="101" y="226"/>
                      <a:pt x="101" y="226"/>
                    </a:cubicBezTo>
                    <a:cubicBezTo>
                      <a:pt x="101" y="233"/>
                      <a:pt x="107" y="240"/>
                      <a:pt x="115" y="240"/>
                    </a:cubicBezTo>
                    <a:cubicBezTo>
                      <a:pt x="123" y="240"/>
                      <a:pt x="129" y="233"/>
                      <a:pt x="129" y="22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41" y="140"/>
                      <a:pt x="150" y="128"/>
                      <a:pt x="150" y="114"/>
                    </a:cubicBezTo>
                    <a:cubicBezTo>
                      <a:pt x="150" y="95"/>
                      <a:pt x="134" y="79"/>
                      <a:pt x="116" y="79"/>
                    </a:cubicBezTo>
                    <a:close/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52"/>
                      <a:pt x="19" y="188"/>
                      <a:pt x="52" y="209"/>
                    </a:cubicBezTo>
                    <a:cubicBezTo>
                      <a:pt x="54" y="210"/>
                      <a:pt x="55" y="211"/>
                      <a:pt x="57" y="211"/>
                    </a:cubicBezTo>
                    <a:cubicBezTo>
                      <a:pt x="60" y="211"/>
                      <a:pt x="63" y="209"/>
                      <a:pt x="65" y="206"/>
                    </a:cubicBezTo>
                    <a:cubicBezTo>
                      <a:pt x="68" y="202"/>
                      <a:pt x="67" y="196"/>
                      <a:pt x="62" y="193"/>
                    </a:cubicBezTo>
                    <a:cubicBezTo>
                      <a:pt x="35" y="176"/>
                      <a:pt x="19" y="146"/>
                      <a:pt x="19" y="114"/>
                    </a:cubicBezTo>
                    <a:cubicBezTo>
                      <a:pt x="19" y="61"/>
                      <a:pt x="61" y="18"/>
                      <a:pt x="114" y="18"/>
                    </a:cubicBezTo>
                    <a:cubicBezTo>
                      <a:pt x="166" y="18"/>
                      <a:pt x="209" y="61"/>
                      <a:pt x="209" y="114"/>
                    </a:cubicBezTo>
                    <a:cubicBezTo>
                      <a:pt x="209" y="145"/>
                      <a:pt x="194" y="174"/>
                      <a:pt x="168" y="192"/>
                    </a:cubicBezTo>
                    <a:cubicBezTo>
                      <a:pt x="163" y="195"/>
                      <a:pt x="162" y="201"/>
                      <a:pt x="165" y="205"/>
                    </a:cubicBezTo>
                    <a:cubicBezTo>
                      <a:pt x="168" y="209"/>
                      <a:pt x="174" y="211"/>
                      <a:pt x="178" y="208"/>
                    </a:cubicBezTo>
                    <a:cubicBezTo>
                      <a:pt x="209" y="186"/>
                      <a:pt x="228" y="151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şļîďê">
              <a:extLst>
                <a:ext uri="{FF2B5EF4-FFF2-40B4-BE49-F238E27FC236}">
                  <a16:creationId xmlns:a16="http://schemas.microsoft.com/office/drawing/2014/main" xmlns="" id="{F89F150C-5C78-4B59-87CF-BC936903DA44}"/>
                </a:ext>
              </a:extLst>
            </p:cNvPr>
            <p:cNvGrpSpPr/>
            <p:nvPr/>
          </p:nvGrpSpPr>
          <p:grpSpPr>
            <a:xfrm>
              <a:off x="2160317" y="4602419"/>
              <a:ext cx="3431919" cy="756750"/>
              <a:chOff x="2484081" y="4629658"/>
              <a:chExt cx="3431919" cy="756750"/>
            </a:xfrm>
          </p:grpSpPr>
          <p:sp>
            <p:nvSpPr>
              <p:cNvPr id="23" name="iŝļíḍè">
                <a:extLst>
                  <a:ext uri="{FF2B5EF4-FFF2-40B4-BE49-F238E27FC236}">
                    <a16:creationId xmlns:a16="http://schemas.microsoft.com/office/drawing/2014/main" xmlns="" id="{ED158DA7-CF10-4707-9888-80B6DCD41313}"/>
                  </a:ext>
                </a:extLst>
              </p:cNvPr>
              <p:cNvSpPr txBox="1"/>
              <p:nvPr/>
            </p:nvSpPr>
            <p:spPr>
              <a:xfrm>
                <a:off x="2484081" y="4629658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4" name="iṩľiḑé">
                <a:extLst>
                  <a:ext uri="{FF2B5EF4-FFF2-40B4-BE49-F238E27FC236}">
                    <a16:creationId xmlns:a16="http://schemas.microsoft.com/office/drawing/2014/main" xmlns="" id="{7502EEBE-747A-4F48-9AD7-0ECDCA216575}"/>
                  </a:ext>
                </a:extLst>
              </p:cNvPr>
              <p:cNvSpPr txBox="1"/>
              <p:nvPr/>
            </p:nvSpPr>
            <p:spPr>
              <a:xfrm>
                <a:off x="2484081" y="5017883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íṧľíďè">
              <a:extLst>
                <a:ext uri="{FF2B5EF4-FFF2-40B4-BE49-F238E27FC236}">
                  <a16:creationId xmlns:a16="http://schemas.microsoft.com/office/drawing/2014/main" xmlns="" id="{8F3584DD-3C7D-4397-B3B8-30E2EC0DC5B0}"/>
                </a:ext>
              </a:extLst>
            </p:cNvPr>
            <p:cNvGrpSpPr/>
            <p:nvPr/>
          </p:nvGrpSpPr>
          <p:grpSpPr>
            <a:xfrm>
              <a:off x="6599765" y="3342099"/>
              <a:ext cx="816573" cy="816571"/>
              <a:chOff x="7103530" y="3320988"/>
              <a:chExt cx="816573" cy="816571"/>
            </a:xfrm>
          </p:grpSpPr>
          <p:sp>
            <p:nvSpPr>
              <p:cNvPr id="21" name="îṩliḍe">
                <a:extLst>
                  <a:ext uri="{FF2B5EF4-FFF2-40B4-BE49-F238E27FC236}">
                    <a16:creationId xmlns:a16="http://schemas.microsoft.com/office/drawing/2014/main" xmlns="" id="{190E078B-A741-4389-9F80-6625F874E601}"/>
                  </a:ext>
                </a:extLst>
              </p:cNvPr>
              <p:cNvSpPr/>
              <p:nvPr/>
            </p:nvSpPr>
            <p:spPr>
              <a:xfrm>
                <a:off x="7103530" y="3320988"/>
                <a:ext cx="816573" cy="816571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ṡḷïḍe">
                <a:extLst>
                  <a:ext uri="{FF2B5EF4-FFF2-40B4-BE49-F238E27FC236}">
                    <a16:creationId xmlns:a16="http://schemas.microsoft.com/office/drawing/2014/main" xmlns="" id="{3C8927A8-6848-44C8-88A8-6E4943B1092D}"/>
                  </a:ext>
                </a:extLst>
              </p:cNvPr>
              <p:cNvSpPr/>
              <p:nvPr/>
            </p:nvSpPr>
            <p:spPr bwMode="auto">
              <a:xfrm>
                <a:off x="7301156" y="3518612"/>
                <a:ext cx="421321" cy="421321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ṣ1ïḑè">
              <a:extLst>
                <a:ext uri="{FF2B5EF4-FFF2-40B4-BE49-F238E27FC236}">
                  <a16:creationId xmlns:a16="http://schemas.microsoft.com/office/drawing/2014/main" xmlns="" id="{4F671898-66D9-4129-9DAC-61EC52A2C9EA}"/>
                </a:ext>
              </a:extLst>
            </p:cNvPr>
            <p:cNvGrpSpPr/>
            <p:nvPr/>
          </p:nvGrpSpPr>
          <p:grpSpPr>
            <a:xfrm>
              <a:off x="7416338" y="3372009"/>
              <a:ext cx="3431919" cy="756750"/>
              <a:chOff x="7920103" y="3423030"/>
              <a:chExt cx="3431919" cy="756750"/>
            </a:xfrm>
          </p:grpSpPr>
          <p:sp>
            <p:nvSpPr>
              <p:cNvPr id="19" name="işḷïḍê">
                <a:extLst>
                  <a:ext uri="{FF2B5EF4-FFF2-40B4-BE49-F238E27FC236}">
                    <a16:creationId xmlns:a16="http://schemas.microsoft.com/office/drawing/2014/main" xmlns="" id="{D7DF3DBC-648A-4E3F-A7AE-CE7F7F33D41E}"/>
                  </a:ext>
                </a:extLst>
              </p:cNvPr>
              <p:cNvSpPr txBox="1"/>
              <p:nvPr/>
            </p:nvSpPr>
            <p:spPr>
              <a:xfrm>
                <a:off x="7920103" y="3423030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îṧḷîḑê">
                <a:extLst>
                  <a:ext uri="{FF2B5EF4-FFF2-40B4-BE49-F238E27FC236}">
                    <a16:creationId xmlns:a16="http://schemas.microsoft.com/office/drawing/2014/main" xmlns="" id="{0E87F3C8-2727-44E1-AE87-1A87F1DBBBC8}"/>
                  </a:ext>
                </a:extLst>
              </p:cNvPr>
              <p:cNvSpPr txBox="1"/>
              <p:nvPr/>
            </p:nvSpPr>
            <p:spPr>
              <a:xfrm>
                <a:off x="7920103" y="3811255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13" name="i$ļiḋe">
              <a:extLst>
                <a:ext uri="{FF2B5EF4-FFF2-40B4-BE49-F238E27FC236}">
                  <a16:creationId xmlns:a16="http://schemas.microsoft.com/office/drawing/2014/main" xmlns="" id="{7817B288-6C8E-41B4-AFD0-B8E364E8F6AF}"/>
                </a:ext>
              </a:extLst>
            </p:cNvPr>
            <p:cNvGrpSpPr/>
            <p:nvPr/>
          </p:nvGrpSpPr>
          <p:grpSpPr>
            <a:xfrm>
              <a:off x="6599765" y="4572509"/>
              <a:ext cx="816573" cy="816571"/>
              <a:chOff x="7103530" y="4572509"/>
              <a:chExt cx="816573" cy="816571"/>
            </a:xfrm>
          </p:grpSpPr>
          <p:sp>
            <p:nvSpPr>
              <p:cNvPr id="17" name="isľiḑè">
                <a:extLst>
                  <a:ext uri="{FF2B5EF4-FFF2-40B4-BE49-F238E27FC236}">
                    <a16:creationId xmlns:a16="http://schemas.microsoft.com/office/drawing/2014/main" xmlns="" id="{6CFA6EEF-AD7F-4542-9A28-700B982558DD}"/>
                  </a:ext>
                </a:extLst>
              </p:cNvPr>
              <p:cNvSpPr/>
              <p:nvPr/>
            </p:nvSpPr>
            <p:spPr>
              <a:xfrm>
                <a:off x="7103530" y="4572509"/>
                <a:ext cx="816573" cy="816571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$ḷiḋè">
                <a:extLst>
                  <a:ext uri="{FF2B5EF4-FFF2-40B4-BE49-F238E27FC236}">
                    <a16:creationId xmlns:a16="http://schemas.microsoft.com/office/drawing/2014/main" xmlns="" id="{A1721EB8-F3A1-4774-9DA3-A8CD09E1D1DB}"/>
                  </a:ext>
                </a:extLst>
              </p:cNvPr>
              <p:cNvSpPr/>
              <p:nvPr/>
            </p:nvSpPr>
            <p:spPr bwMode="auto">
              <a:xfrm>
                <a:off x="7295761" y="4764739"/>
                <a:ext cx="432111" cy="432111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ṩļiďê">
              <a:extLst>
                <a:ext uri="{FF2B5EF4-FFF2-40B4-BE49-F238E27FC236}">
                  <a16:creationId xmlns:a16="http://schemas.microsoft.com/office/drawing/2014/main" xmlns="" id="{76E2E562-A36D-4D5D-A4F6-69A7A241D9FE}"/>
                </a:ext>
              </a:extLst>
            </p:cNvPr>
            <p:cNvGrpSpPr/>
            <p:nvPr/>
          </p:nvGrpSpPr>
          <p:grpSpPr>
            <a:xfrm>
              <a:off x="7416338" y="4602419"/>
              <a:ext cx="3431919" cy="756750"/>
              <a:chOff x="7920103" y="4629658"/>
              <a:chExt cx="3431919" cy="756750"/>
            </a:xfrm>
          </p:grpSpPr>
          <p:sp>
            <p:nvSpPr>
              <p:cNvPr id="15" name="iṣľïḍé">
                <a:extLst>
                  <a:ext uri="{FF2B5EF4-FFF2-40B4-BE49-F238E27FC236}">
                    <a16:creationId xmlns:a16="http://schemas.microsoft.com/office/drawing/2014/main" xmlns="" id="{6C8E2455-084F-43DD-8B48-1EEA568CAAEF}"/>
                  </a:ext>
                </a:extLst>
              </p:cNvPr>
              <p:cNvSpPr txBox="1"/>
              <p:nvPr/>
            </p:nvSpPr>
            <p:spPr>
              <a:xfrm>
                <a:off x="7920103" y="4629658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6" name="î$ľídè">
                <a:extLst>
                  <a:ext uri="{FF2B5EF4-FFF2-40B4-BE49-F238E27FC236}">
                    <a16:creationId xmlns:a16="http://schemas.microsoft.com/office/drawing/2014/main" xmlns="" id="{FC406486-DD10-4424-8C79-FFAC8915374C}"/>
                  </a:ext>
                </a:extLst>
              </p:cNvPr>
              <p:cNvSpPr txBox="1"/>
              <p:nvPr/>
            </p:nvSpPr>
            <p:spPr>
              <a:xfrm>
                <a:off x="7920103" y="5017883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395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EA1252C-A5F1-40CD-BBB5-99AE0A680168}"/>
              </a:ext>
            </a:extLst>
          </p:cNvPr>
          <p:cNvCxnSpPr>
            <a:cxnSpLocks/>
          </p:cNvCxnSpPr>
          <p:nvPr/>
        </p:nvCxnSpPr>
        <p:spPr>
          <a:xfrm>
            <a:off x="7232419" y="3012111"/>
            <a:ext cx="29768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BF4FEDC-69A4-4A21-BA2C-37612AB3F791}"/>
              </a:ext>
            </a:extLst>
          </p:cNvPr>
          <p:cNvSpPr/>
          <p:nvPr/>
        </p:nvSpPr>
        <p:spPr>
          <a:xfrm flipH="1">
            <a:off x="477157" y="623547"/>
            <a:ext cx="6519739" cy="5645093"/>
          </a:xfrm>
          <a:custGeom>
            <a:avLst/>
            <a:gdLst>
              <a:gd name="connsiteX0" fmla="*/ 6519739 w 6519739"/>
              <a:gd name="connsiteY0" fmla="*/ 0 h 5645093"/>
              <a:gd name="connsiteX1" fmla="*/ 2049366 w 6519739"/>
              <a:gd name="connsiteY1" fmla="*/ 0 h 5645093"/>
              <a:gd name="connsiteX2" fmla="*/ 0 w 6519739"/>
              <a:gd name="connsiteY2" fmla="*/ 5645093 h 5645093"/>
              <a:gd name="connsiteX3" fmla="*/ 6519739 w 6519739"/>
              <a:gd name="connsiteY3" fmla="*/ 5645093 h 564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9739" h="5645093">
                <a:moveTo>
                  <a:pt x="6519739" y="0"/>
                </a:moveTo>
                <a:lnTo>
                  <a:pt x="2049366" y="0"/>
                </a:lnTo>
                <a:lnTo>
                  <a:pt x="0" y="5645093"/>
                </a:lnTo>
                <a:lnTo>
                  <a:pt x="6519739" y="5645093"/>
                </a:lnTo>
                <a:close/>
              </a:path>
            </a:pathLst>
          </a:custGeom>
          <a:blipFill>
            <a:blip r:embed="rId2"/>
            <a:srcRect/>
            <a:stretch>
              <a:fillRect l="-26461" r="-399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xmlns="" id="{0D17F61D-7E05-4E44-9DFE-D637B8376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513" y="2711450"/>
            <a:ext cx="4364859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F17A34B4-0A43-4687-9D42-365427A5B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5629" y="3606800"/>
            <a:ext cx="4364859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93727D8-6AAC-42D3-B527-07765A24A484}"/>
              </a:ext>
            </a:extLst>
          </p:cNvPr>
          <p:cNvSpPr txBox="1"/>
          <p:nvPr/>
        </p:nvSpPr>
        <p:spPr>
          <a:xfrm>
            <a:off x="7232419" y="19607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任意多边形: 形状 44">
            <a:extLst>
              <a:ext uri="{FF2B5EF4-FFF2-40B4-BE49-F238E27FC236}">
                <a16:creationId xmlns:a16="http://schemas.microsoft.com/office/drawing/2014/main" xmlns="" id="{164224B2-6235-4AC9-8227-4D2B1465451B}"/>
              </a:ext>
            </a:extLst>
          </p:cNvPr>
          <p:cNvSpPr/>
          <p:nvPr/>
        </p:nvSpPr>
        <p:spPr>
          <a:xfrm>
            <a:off x="4414906" y="0"/>
            <a:ext cx="794090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C7690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E8BB2CB-801E-4F50-AA1C-04BDEDFF75D4}"/>
              </a:ext>
            </a:extLst>
          </p:cNvPr>
          <p:cNvGrpSpPr/>
          <p:nvPr/>
        </p:nvGrpSpPr>
        <p:grpSpPr>
          <a:xfrm>
            <a:off x="4708462" y="0"/>
            <a:ext cx="3318682" cy="6858000"/>
            <a:chOff x="6058290" y="-841829"/>
            <a:chExt cx="3318682" cy="6858000"/>
          </a:xfrm>
        </p:grpSpPr>
        <p:sp>
          <p:nvSpPr>
            <p:cNvPr id="14" name="任意多边形: 形状 51">
              <a:extLst>
                <a:ext uri="{FF2B5EF4-FFF2-40B4-BE49-F238E27FC236}">
                  <a16:creationId xmlns:a16="http://schemas.microsoft.com/office/drawing/2014/main" xmlns="" id="{EC3CC41E-4356-4593-B2C2-59F4A58DAC29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2977628" cy="6268641"/>
            </a:xfrm>
            <a:custGeom>
              <a:avLst/>
              <a:gdLst>
                <a:gd name="connsiteX0" fmla="*/ 3080365 w 3630437"/>
                <a:gd name="connsiteY0" fmla="*/ 0 h 6858001"/>
                <a:gd name="connsiteX1" fmla="*/ 3630437 w 3630437"/>
                <a:gd name="connsiteY1" fmla="*/ 0 h 6858001"/>
                <a:gd name="connsiteX2" fmla="*/ 3630436 w 3630437"/>
                <a:gd name="connsiteY2" fmla="*/ 1 h 6858001"/>
                <a:gd name="connsiteX3" fmla="*/ 855774 w 3630437"/>
                <a:gd name="connsiteY3" fmla="*/ 6858001 h 6858001"/>
                <a:gd name="connsiteX4" fmla="*/ 0 w 3630437"/>
                <a:gd name="connsiteY4" fmla="*/ 6858001 h 6858001"/>
                <a:gd name="connsiteX5" fmla="*/ 3058623 w 3630437"/>
                <a:gd name="connsiteY5" fmla="*/ 38102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0437" h="6858001">
                  <a:moveTo>
                    <a:pt x="3080365" y="0"/>
                  </a:moveTo>
                  <a:lnTo>
                    <a:pt x="3630437" y="0"/>
                  </a:lnTo>
                  <a:lnTo>
                    <a:pt x="3630436" y="1"/>
                  </a:lnTo>
                  <a:lnTo>
                    <a:pt x="855774" y="6858001"/>
                  </a:lnTo>
                  <a:lnTo>
                    <a:pt x="0" y="6858001"/>
                  </a:lnTo>
                  <a:cubicBezTo>
                    <a:pt x="1025891" y="4572001"/>
                    <a:pt x="1576936" y="3467101"/>
                    <a:pt x="3058623" y="3810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3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47">
              <a:extLst>
                <a:ext uri="{FF2B5EF4-FFF2-40B4-BE49-F238E27FC236}">
                  <a16:creationId xmlns:a16="http://schemas.microsoft.com/office/drawing/2014/main" xmlns="" id="{5727B2D5-E1F1-429A-B2E9-0DAA126F418E}"/>
                </a:ext>
              </a:extLst>
            </p:cNvPr>
            <p:cNvSpPr/>
            <p:nvPr userDrawn="1"/>
          </p:nvSpPr>
          <p:spPr>
            <a:xfrm flipH="1">
              <a:off x="6058290" y="-841829"/>
              <a:ext cx="3318682" cy="6858000"/>
            </a:xfrm>
            <a:custGeom>
              <a:avLst/>
              <a:gdLst>
                <a:gd name="connsiteX0" fmla="*/ 3088808 w 3698537"/>
                <a:gd name="connsiteY0" fmla="*/ 0 h 6858000"/>
                <a:gd name="connsiteX1" fmla="*/ 3698537 w 3698537"/>
                <a:gd name="connsiteY1" fmla="*/ 0 h 6858000"/>
                <a:gd name="connsiteX2" fmla="*/ 609723 w 3698537"/>
                <a:gd name="connsiteY2" fmla="*/ 6858000 h 6858000"/>
                <a:gd name="connsiteX3" fmla="*/ 0 w 3698537"/>
                <a:gd name="connsiteY3" fmla="*/ 6858000 h 6858000"/>
                <a:gd name="connsiteX4" fmla="*/ 3088800 w 3698537"/>
                <a:gd name="connsiteY4" fmla="*/ 1 h 6858000"/>
                <a:gd name="connsiteX5" fmla="*/ 3088808 w 3698537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8537" h="6858000">
                  <a:moveTo>
                    <a:pt x="3088808" y="0"/>
                  </a:moveTo>
                  <a:lnTo>
                    <a:pt x="3698537" y="0"/>
                  </a:lnTo>
                  <a:lnTo>
                    <a:pt x="609723" y="6858000"/>
                  </a:lnTo>
                  <a:lnTo>
                    <a:pt x="0" y="6858000"/>
                  </a:lnTo>
                  <a:lnTo>
                    <a:pt x="3088800" y="1"/>
                  </a:lnTo>
                  <a:cubicBezTo>
                    <a:pt x="3088802" y="1"/>
                    <a:pt x="3088805" y="0"/>
                    <a:pt x="308880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407D0-4442-4405-89DD-E0EEC3846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D106C3-F50B-4B82-9D2D-88E8D6D2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B01907-FA05-4ED5-B6BA-66196FD3A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001B3D-D778-46E4-BA12-338A4535F0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36333" y="1402527"/>
            <a:ext cx="9245831" cy="4520042"/>
            <a:chOff x="1536333" y="1402527"/>
            <a:chExt cx="9245831" cy="4520042"/>
          </a:xfrm>
        </p:grpSpPr>
        <p:sp>
          <p:nvSpPr>
            <p:cNvPr id="6" name="íşḷîdé">
              <a:extLst>
                <a:ext uri="{FF2B5EF4-FFF2-40B4-BE49-F238E27FC236}">
                  <a16:creationId xmlns:a16="http://schemas.microsoft.com/office/drawing/2014/main" xmlns="" id="{B246ED6D-F531-4131-9F87-D5A1A974ED59}"/>
                </a:ext>
              </a:extLst>
            </p:cNvPr>
            <p:cNvSpPr txBox="1"/>
            <p:nvPr/>
          </p:nvSpPr>
          <p:spPr>
            <a:xfrm>
              <a:off x="1536333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iṩliḑe">
              <a:extLst>
                <a:ext uri="{FF2B5EF4-FFF2-40B4-BE49-F238E27FC236}">
                  <a16:creationId xmlns:a16="http://schemas.microsoft.com/office/drawing/2014/main" xmlns="" id="{5893F654-8D8C-4007-A62A-40B8993ECAC4}"/>
                </a:ext>
              </a:extLst>
            </p:cNvPr>
            <p:cNvSpPr/>
            <p:nvPr/>
          </p:nvSpPr>
          <p:spPr>
            <a:xfrm>
              <a:off x="1536333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íṩļiḋê">
              <a:extLst>
                <a:ext uri="{FF2B5EF4-FFF2-40B4-BE49-F238E27FC236}">
                  <a16:creationId xmlns:a16="http://schemas.microsoft.com/office/drawing/2014/main" xmlns="" id="{60701D71-ECC2-46FE-A2B5-9934D186EFB0}"/>
                </a:ext>
              </a:extLst>
            </p:cNvPr>
            <p:cNvSpPr txBox="1"/>
            <p:nvPr/>
          </p:nvSpPr>
          <p:spPr>
            <a:xfrm>
              <a:off x="1536333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ṩḻídê">
              <a:extLst>
                <a:ext uri="{FF2B5EF4-FFF2-40B4-BE49-F238E27FC236}">
                  <a16:creationId xmlns:a16="http://schemas.microsoft.com/office/drawing/2014/main" xmlns="" id="{023AF404-D331-4B0C-816A-BBCD8C679B3A}"/>
                </a:ext>
              </a:extLst>
            </p:cNvPr>
            <p:cNvSpPr/>
            <p:nvPr/>
          </p:nvSpPr>
          <p:spPr>
            <a:xfrm>
              <a:off x="1536333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ïś1îḍè">
              <a:extLst>
                <a:ext uri="{FF2B5EF4-FFF2-40B4-BE49-F238E27FC236}">
                  <a16:creationId xmlns:a16="http://schemas.microsoft.com/office/drawing/2014/main" xmlns="" id="{981712D9-7630-42A7-B2D7-E97DE2DEC8F0}"/>
                </a:ext>
              </a:extLst>
            </p:cNvPr>
            <p:cNvSpPr txBox="1"/>
            <p:nvPr/>
          </p:nvSpPr>
          <p:spPr>
            <a:xfrm>
              <a:off x="1536333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ṣḷíďé">
              <a:extLst>
                <a:ext uri="{FF2B5EF4-FFF2-40B4-BE49-F238E27FC236}">
                  <a16:creationId xmlns:a16="http://schemas.microsoft.com/office/drawing/2014/main" xmlns="" id="{C8B16062-7275-495F-8CF4-36C25281464A}"/>
                </a:ext>
              </a:extLst>
            </p:cNvPr>
            <p:cNvSpPr/>
            <p:nvPr/>
          </p:nvSpPr>
          <p:spPr>
            <a:xfrm>
              <a:off x="1536333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0F6ADB7-1BA8-4833-884F-7471B93533F6}"/>
                </a:ext>
              </a:extLst>
            </p:cNvPr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39ED426-666C-48AF-BDE7-E387A1914653}"/>
                </a:ext>
              </a:extLst>
            </p:cNvPr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ḻidè">
              <a:extLst>
                <a:ext uri="{FF2B5EF4-FFF2-40B4-BE49-F238E27FC236}">
                  <a16:creationId xmlns:a16="http://schemas.microsoft.com/office/drawing/2014/main" xmlns="" id="{A8EBB9F8-23C7-4D0E-BE47-FA85C1C29BF4}"/>
                </a:ext>
              </a:extLst>
            </p:cNvPr>
            <p:cNvSpPr txBox="1"/>
            <p:nvPr/>
          </p:nvSpPr>
          <p:spPr>
            <a:xfrm>
              <a:off x="8204135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$1îḓè">
              <a:extLst>
                <a:ext uri="{FF2B5EF4-FFF2-40B4-BE49-F238E27FC236}">
                  <a16:creationId xmlns:a16="http://schemas.microsoft.com/office/drawing/2014/main" xmlns="" id="{D10C1590-B603-4059-BF05-768E36ACD1B8}"/>
                </a:ext>
              </a:extLst>
            </p:cNvPr>
            <p:cNvSpPr/>
            <p:nvPr/>
          </p:nvSpPr>
          <p:spPr>
            <a:xfrm>
              <a:off x="8204135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$ḷïdè">
              <a:extLst>
                <a:ext uri="{FF2B5EF4-FFF2-40B4-BE49-F238E27FC236}">
                  <a16:creationId xmlns:a16="http://schemas.microsoft.com/office/drawing/2014/main" xmlns="" id="{9D90CBA9-618D-4488-A9A9-19BA5A9A1585}"/>
                </a:ext>
              </a:extLst>
            </p:cNvPr>
            <p:cNvSpPr txBox="1"/>
            <p:nvPr/>
          </p:nvSpPr>
          <p:spPr>
            <a:xfrm>
              <a:off x="8204135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ṧḻïḓê">
              <a:extLst>
                <a:ext uri="{FF2B5EF4-FFF2-40B4-BE49-F238E27FC236}">
                  <a16:creationId xmlns:a16="http://schemas.microsoft.com/office/drawing/2014/main" xmlns="" id="{2F63D7DE-D0B0-4861-9434-845918D18D0C}"/>
                </a:ext>
              </a:extLst>
            </p:cNvPr>
            <p:cNvSpPr/>
            <p:nvPr/>
          </p:nvSpPr>
          <p:spPr>
            <a:xfrm>
              <a:off x="8204135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îṩ1ïḍê">
              <a:extLst>
                <a:ext uri="{FF2B5EF4-FFF2-40B4-BE49-F238E27FC236}">
                  <a16:creationId xmlns:a16="http://schemas.microsoft.com/office/drawing/2014/main" xmlns="" id="{34005AF4-8362-4687-919C-4AEEBD26CA23}"/>
                </a:ext>
              </a:extLst>
            </p:cNvPr>
            <p:cNvSpPr txBox="1"/>
            <p:nvPr/>
          </p:nvSpPr>
          <p:spPr>
            <a:xfrm>
              <a:off x="8204135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íSľide">
              <a:extLst>
                <a:ext uri="{FF2B5EF4-FFF2-40B4-BE49-F238E27FC236}">
                  <a16:creationId xmlns:a16="http://schemas.microsoft.com/office/drawing/2014/main" xmlns="" id="{4A7CA415-4128-4355-85BD-460DAFA23148}"/>
                </a:ext>
              </a:extLst>
            </p:cNvPr>
            <p:cNvSpPr/>
            <p:nvPr/>
          </p:nvSpPr>
          <p:spPr>
            <a:xfrm>
              <a:off x="8204135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BD6493A-FFB8-4B4C-8360-49A0631630C8}"/>
                </a:ext>
              </a:extLst>
            </p:cNvPr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BD47B7A-5CC6-4F01-AE47-2ED0E5A6D9EE}"/>
                </a:ext>
              </a:extLst>
            </p:cNvPr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îṩľiďè">
              <a:extLst>
                <a:ext uri="{FF2B5EF4-FFF2-40B4-BE49-F238E27FC236}">
                  <a16:creationId xmlns:a16="http://schemas.microsoft.com/office/drawing/2014/main" xmlns="" id="{61E76ED1-08AF-4E9F-8011-8094CB1AB12C}"/>
                </a:ext>
              </a:extLst>
            </p:cNvPr>
            <p:cNvGrpSpPr/>
            <p:nvPr/>
          </p:nvGrpSpPr>
          <p:grpSpPr>
            <a:xfrm>
              <a:off x="4401962" y="1402527"/>
              <a:ext cx="3388076" cy="4520042"/>
              <a:chOff x="4290846" y="1522508"/>
              <a:chExt cx="3388076" cy="4520042"/>
            </a:xfrm>
          </p:grpSpPr>
          <p:grpSp>
            <p:nvGrpSpPr>
              <p:cNvPr id="23" name="ïśḷiḋê">
                <a:extLst>
                  <a:ext uri="{FF2B5EF4-FFF2-40B4-BE49-F238E27FC236}">
                    <a16:creationId xmlns:a16="http://schemas.microsoft.com/office/drawing/2014/main" xmlns="" id="{3348B495-F3DE-4A00-A0BF-061EF2AED5B1}"/>
                  </a:ext>
                </a:extLst>
              </p:cNvPr>
              <p:cNvGrpSpPr/>
              <p:nvPr/>
            </p:nvGrpSpPr>
            <p:grpSpPr>
              <a:xfrm>
                <a:off x="4290846" y="3579159"/>
                <a:ext cx="1951835" cy="2463391"/>
                <a:chOff x="3948064" y="3579159"/>
                <a:chExt cx="1951835" cy="2463391"/>
              </a:xfrm>
            </p:grpSpPr>
            <p:sp>
              <p:nvSpPr>
                <p:cNvPr id="37" name="ïšlîḓê">
                  <a:extLst>
                    <a:ext uri="{FF2B5EF4-FFF2-40B4-BE49-F238E27FC236}">
                      <a16:creationId xmlns:a16="http://schemas.microsoft.com/office/drawing/2014/main" xmlns="" id="{C0EEB11C-ADC9-4384-8C28-CF3FA3FF204D}"/>
                    </a:ext>
                  </a:extLst>
                </p:cNvPr>
                <p:cNvSpPr/>
                <p:nvPr/>
              </p:nvSpPr>
              <p:spPr>
                <a:xfrm rot="13500000">
                  <a:off x="4459739" y="4084946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íśḷiḑe">
                  <a:extLst>
                    <a:ext uri="{FF2B5EF4-FFF2-40B4-BE49-F238E27FC236}">
                      <a16:creationId xmlns:a16="http://schemas.microsoft.com/office/drawing/2014/main" xmlns="" id="{6280303A-D8DF-4EA1-A3F3-886D442360E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972299" y="3579159"/>
                  <a:ext cx="415040" cy="415040"/>
                  <a:chOff x="7442747" y="2249137"/>
                  <a:chExt cx="648072" cy="648072"/>
                </a:xfrm>
              </p:grpSpPr>
              <p:sp>
                <p:nvSpPr>
                  <p:cNvPr id="45" name="ï$ļïďe">
                    <a:extLst>
                      <a:ext uri="{FF2B5EF4-FFF2-40B4-BE49-F238E27FC236}">
                        <a16:creationId xmlns:a16="http://schemas.microsoft.com/office/drawing/2014/main" xmlns="" id="{F43179D1-5955-4C0C-9834-CB0B8EAD8DEE}"/>
                      </a:ext>
                    </a:extLst>
                  </p:cNvPr>
                  <p:cNvSpPr/>
                  <p:nvPr/>
                </p:nvSpPr>
                <p:spPr>
                  <a:xfrm>
                    <a:off x="744274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îŝľíḑe">
                    <a:extLst>
                      <a:ext uri="{FF2B5EF4-FFF2-40B4-BE49-F238E27FC236}">
                        <a16:creationId xmlns:a16="http://schemas.microsoft.com/office/drawing/2014/main" xmlns="" id="{F5E3B05F-7D84-4505-8F0B-4D3EE1C41D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6637" y="2390028"/>
                    <a:ext cx="380293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s1ïḑé">
                  <a:extLst>
                    <a:ext uri="{FF2B5EF4-FFF2-40B4-BE49-F238E27FC236}">
                      <a16:creationId xmlns:a16="http://schemas.microsoft.com/office/drawing/2014/main" xmlns="" id="{9421CCCA-2581-4B49-93E2-39EB4308EFC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3948064" y="4597506"/>
                  <a:ext cx="415040" cy="415040"/>
                  <a:chOff x="4792557" y="2249137"/>
                  <a:chExt cx="648072" cy="648072"/>
                </a:xfrm>
              </p:grpSpPr>
              <p:sp>
                <p:nvSpPr>
                  <p:cNvPr id="43" name="îśliḓé">
                    <a:extLst>
                      <a:ext uri="{FF2B5EF4-FFF2-40B4-BE49-F238E27FC236}">
                        <a16:creationId xmlns:a16="http://schemas.microsoft.com/office/drawing/2014/main" xmlns="" id="{BFEBB494-7538-40C8-8B60-3CE1A7CB76DE}"/>
                      </a:ext>
                    </a:extLst>
                  </p:cNvPr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iṧḷiḋé">
                    <a:extLst>
                      <a:ext uri="{FF2B5EF4-FFF2-40B4-BE49-F238E27FC236}">
                        <a16:creationId xmlns:a16="http://schemas.microsoft.com/office/drawing/2014/main" xmlns="" id="{AA2E9C1E-ED25-4770-A155-2D7C0F43F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iṥlíde">
                  <a:extLst>
                    <a:ext uri="{FF2B5EF4-FFF2-40B4-BE49-F238E27FC236}">
                      <a16:creationId xmlns:a16="http://schemas.microsoft.com/office/drawing/2014/main" xmlns="" id="{688C44D6-F3E1-42B8-A0B9-012DE1EAA993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972299" y="562751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41" name="ïṥ1îďè">
                    <a:extLst>
                      <a:ext uri="{FF2B5EF4-FFF2-40B4-BE49-F238E27FC236}">
                        <a16:creationId xmlns:a16="http://schemas.microsoft.com/office/drawing/2014/main" xmlns="" id="{28313CC7-E03F-4A3B-9903-343AFAE6E3C1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ïsḻidé">
                    <a:extLst>
                      <a:ext uri="{FF2B5EF4-FFF2-40B4-BE49-F238E27FC236}">
                        <a16:creationId xmlns:a16="http://schemas.microsoft.com/office/drawing/2014/main" xmlns="" id="{907D0078-BBA7-48AC-B1BC-227EC525BC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1832"/>
                    <a:ext cx="380293" cy="3626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4" name="î$ḷïdé">
                <a:extLst>
                  <a:ext uri="{FF2B5EF4-FFF2-40B4-BE49-F238E27FC236}">
                    <a16:creationId xmlns:a16="http://schemas.microsoft.com/office/drawing/2014/main" xmlns="" id="{72573BC2-18F5-4DA3-A4AD-A2615086A322}"/>
                  </a:ext>
                </a:extLst>
              </p:cNvPr>
              <p:cNvGrpSpPr/>
              <p:nvPr/>
            </p:nvGrpSpPr>
            <p:grpSpPr>
              <a:xfrm>
                <a:off x="5803867" y="1522508"/>
                <a:ext cx="1875055" cy="2471691"/>
                <a:chOff x="6036232" y="1409841"/>
                <a:chExt cx="1875055" cy="2471691"/>
              </a:xfrm>
            </p:grpSpPr>
            <p:sp>
              <p:nvSpPr>
                <p:cNvPr id="27" name="íṣļïḍé">
                  <a:extLst>
                    <a:ext uri="{FF2B5EF4-FFF2-40B4-BE49-F238E27FC236}">
                      <a16:creationId xmlns:a16="http://schemas.microsoft.com/office/drawing/2014/main" xmlns="" id="{69B4A4E1-6BE1-4A76-A3F8-F417F32A05FB}"/>
                    </a:ext>
                  </a:extLst>
                </p:cNvPr>
                <p:cNvSpPr/>
                <p:nvPr/>
              </p:nvSpPr>
              <p:spPr>
                <a:xfrm rot="2700000">
                  <a:off x="6036232" y="1919790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8" name="îşľidè">
                  <a:extLst>
                    <a:ext uri="{FF2B5EF4-FFF2-40B4-BE49-F238E27FC236}">
                      <a16:creationId xmlns:a16="http://schemas.microsoft.com/office/drawing/2014/main" xmlns="" id="{6B83B349-BCEE-4386-9FD3-CAB86BE1528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37760" y="3466492"/>
                  <a:ext cx="415040" cy="415040"/>
                  <a:chOff x="6559351" y="2249137"/>
                  <a:chExt cx="648072" cy="648072"/>
                </a:xfrm>
              </p:grpSpPr>
              <p:sp>
                <p:nvSpPr>
                  <p:cNvPr id="35" name="ísļíḍé">
                    <a:extLst>
                      <a:ext uri="{FF2B5EF4-FFF2-40B4-BE49-F238E27FC236}">
                        <a16:creationId xmlns:a16="http://schemas.microsoft.com/office/drawing/2014/main" xmlns="" id="{648B3F7D-1EA8-4EF5-A6CE-646A55F12324}"/>
                      </a:ext>
                    </a:extLst>
                  </p:cNvPr>
                  <p:cNvSpPr/>
                  <p:nvPr/>
                </p:nvSpPr>
                <p:spPr>
                  <a:xfrm>
                    <a:off x="6559351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ṣlîḑe">
                    <a:extLst>
                      <a:ext uri="{FF2B5EF4-FFF2-40B4-BE49-F238E27FC236}">
                        <a16:creationId xmlns:a16="http://schemas.microsoft.com/office/drawing/2014/main" xmlns="" id="{FFF0AAB4-1705-46CB-98D4-39504F2760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93241" y="2390028"/>
                    <a:ext cx="380293" cy="366291"/>
                  </a:xfrm>
                  <a:custGeom>
                    <a:avLst/>
                    <a:gdLst>
                      <a:gd name="connsiteX0" fmla="*/ 0 w 582235"/>
                      <a:gd name="connsiteY0" fmla="*/ 404481 h 606722"/>
                      <a:gd name="connsiteX1" fmla="*/ 101261 w 582235"/>
                      <a:gd name="connsiteY1" fmla="*/ 404481 h 606722"/>
                      <a:gd name="connsiteX2" fmla="*/ 101261 w 582235"/>
                      <a:gd name="connsiteY2" fmla="*/ 606722 h 606722"/>
                      <a:gd name="connsiteX3" fmla="*/ 0 w 582235"/>
                      <a:gd name="connsiteY3" fmla="*/ 606722 h 606722"/>
                      <a:gd name="connsiteX4" fmla="*/ 151927 w 582235"/>
                      <a:gd name="connsiteY4" fmla="*/ 328623 h 606722"/>
                      <a:gd name="connsiteX5" fmla="*/ 253188 w 582235"/>
                      <a:gd name="connsiteY5" fmla="*/ 328623 h 606722"/>
                      <a:gd name="connsiteX6" fmla="*/ 253188 w 582235"/>
                      <a:gd name="connsiteY6" fmla="*/ 606722 h 606722"/>
                      <a:gd name="connsiteX7" fmla="*/ 151927 w 582235"/>
                      <a:gd name="connsiteY7" fmla="*/ 606722 h 606722"/>
                      <a:gd name="connsiteX8" fmla="*/ 303855 w 582235"/>
                      <a:gd name="connsiteY8" fmla="*/ 252766 h 606722"/>
                      <a:gd name="connsiteX9" fmla="*/ 405046 w 582235"/>
                      <a:gd name="connsiteY9" fmla="*/ 252766 h 606722"/>
                      <a:gd name="connsiteX10" fmla="*/ 405046 w 582235"/>
                      <a:gd name="connsiteY10" fmla="*/ 606722 h 606722"/>
                      <a:gd name="connsiteX11" fmla="*/ 303855 w 582235"/>
                      <a:gd name="connsiteY11" fmla="*/ 606722 h 606722"/>
                      <a:gd name="connsiteX12" fmla="*/ 455711 w 582235"/>
                      <a:gd name="connsiteY12" fmla="*/ 202241 h 606722"/>
                      <a:gd name="connsiteX13" fmla="*/ 556972 w 582235"/>
                      <a:gd name="connsiteY13" fmla="*/ 202241 h 606722"/>
                      <a:gd name="connsiteX14" fmla="*/ 556972 w 582235"/>
                      <a:gd name="connsiteY14" fmla="*/ 606722 h 606722"/>
                      <a:gd name="connsiteX15" fmla="*/ 455711 w 582235"/>
                      <a:gd name="connsiteY15" fmla="*/ 606722 h 606722"/>
                      <a:gd name="connsiteX16" fmla="*/ 455697 w 582235"/>
                      <a:gd name="connsiteY16" fmla="*/ 0 h 606722"/>
                      <a:gd name="connsiteX17" fmla="*/ 556785 w 582235"/>
                      <a:gd name="connsiteY17" fmla="*/ 0 h 606722"/>
                      <a:gd name="connsiteX18" fmla="*/ 556874 w 582235"/>
                      <a:gd name="connsiteY18" fmla="*/ 0 h 606722"/>
                      <a:gd name="connsiteX19" fmla="*/ 556963 w 582235"/>
                      <a:gd name="connsiteY19" fmla="*/ 0 h 606722"/>
                      <a:gd name="connsiteX20" fmla="*/ 557675 w 582235"/>
                      <a:gd name="connsiteY20" fmla="*/ 0 h 606722"/>
                      <a:gd name="connsiteX21" fmla="*/ 559366 w 582235"/>
                      <a:gd name="connsiteY21" fmla="*/ 89 h 606722"/>
                      <a:gd name="connsiteX22" fmla="*/ 560611 w 582235"/>
                      <a:gd name="connsiteY22" fmla="*/ 267 h 606722"/>
                      <a:gd name="connsiteX23" fmla="*/ 561857 w 582235"/>
                      <a:gd name="connsiteY23" fmla="*/ 444 h 606722"/>
                      <a:gd name="connsiteX24" fmla="*/ 563192 w 582235"/>
                      <a:gd name="connsiteY24" fmla="*/ 800 h 606722"/>
                      <a:gd name="connsiteX25" fmla="*/ 564171 w 582235"/>
                      <a:gd name="connsiteY25" fmla="*/ 1067 h 606722"/>
                      <a:gd name="connsiteX26" fmla="*/ 565506 w 582235"/>
                      <a:gd name="connsiteY26" fmla="*/ 1511 h 606722"/>
                      <a:gd name="connsiteX27" fmla="*/ 566574 w 582235"/>
                      <a:gd name="connsiteY27" fmla="*/ 1867 h 606722"/>
                      <a:gd name="connsiteX28" fmla="*/ 567730 w 582235"/>
                      <a:gd name="connsiteY28" fmla="*/ 2400 h 606722"/>
                      <a:gd name="connsiteX29" fmla="*/ 568798 w 582235"/>
                      <a:gd name="connsiteY29" fmla="*/ 2933 h 606722"/>
                      <a:gd name="connsiteX30" fmla="*/ 569777 w 582235"/>
                      <a:gd name="connsiteY30" fmla="*/ 3467 h 606722"/>
                      <a:gd name="connsiteX31" fmla="*/ 570934 w 582235"/>
                      <a:gd name="connsiteY31" fmla="*/ 4178 h 606722"/>
                      <a:gd name="connsiteX32" fmla="*/ 571824 w 582235"/>
                      <a:gd name="connsiteY32" fmla="*/ 4800 h 606722"/>
                      <a:gd name="connsiteX33" fmla="*/ 572891 w 582235"/>
                      <a:gd name="connsiteY33" fmla="*/ 5689 h 606722"/>
                      <a:gd name="connsiteX34" fmla="*/ 573781 w 582235"/>
                      <a:gd name="connsiteY34" fmla="*/ 6489 h 606722"/>
                      <a:gd name="connsiteX35" fmla="*/ 574760 w 582235"/>
                      <a:gd name="connsiteY35" fmla="*/ 7289 h 606722"/>
                      <a:gd name="connsiteX36" fmla="*/ 575917 w 582235"/>
                      <a:gd name="connsiteY36" fmla="*/ 8533 h 606722"/>
                      <a:gd name="connsiteX37" fmla="*/ 576451 w 582235"/>
                      <a:gd name="connsiteY37" fmla="*/ 9066 h 606722"/>
                      <a:gd name="connsiteX38" fmla="*/ 576451 w 582235"/>
                      <a:gd name="connsiteY38" fmla="*/ 9155 h 606722"/>
                      <a:gd name="connsiteX39" fmla="*/ 577964 w 582235"/>
                      <a:gd name="connsiteY39" fmla="*/ 11200 h 606722"/>
                      <a:gd name="connsiteX40" fmla="*/ 578053 w 582235"/>
                      <a:gd name="connsiteY40" fmla="*/ 11289 h 606722"/>
                      <a:gd name="connsiteX41" fmla="*/ 579209 w 582235"/>
                      <a:gd name="connsiteY41" fmla="*/ 13244 h 606722"/>
                      <a:gd name="connsiteX42" fmla="*/ 579743 w 582235"/>
                      <a:gd name="connsiteY42" fmla="*/ 14222 h 606722"/>
                      <a:gd name="connsiteX43" fmla="*/ 580277 w 582235"/>
                      <a:gd name="connsiteY43" fmla="*/ 15555 h 606722"/>
                      <a:gd name="connsiteX44" fmla="*/ 580722 w 582235"/>
                      <a:gd name="connsiteY44" fmla="*/ 16711 h 606722"/>
                      <a:gd name="connsiteX45" fmla="*/ 581167 w 582235"/>
                      <a:gd name="connsiteY45" fmla="*/ 17866 h 606722"/>
                      <a:gd name="connsiteX46" fmla="*/ 581523 w 582235"/>
                      <a:gd name="connsiteY46" fmla="*/ 19199 h 606722"/>
                      <a:gd name="connsiteX47" fmla="*/ 581790 w 582235"/>
                      <a:gd name="connsiteY47" fmla="*/ 20266 h 606722"/>
                      <a:gd name="connsiteX48" fmla="*/ 582146 w 582235"/>
                      <a:gd name="connsiteY48" fmla="*/ 22488 h 606722"/>
                      <a:gd name="connsiteX49" fmla="*/ 582146 w 582235"/>
                      <a:gd name="connsiteY49" fmla="*/ 22666 h 606722"/>
                      <a:gd name="connsiteX50" fmla="*/ 582235 w 582235"/>
                      <a:gd name="connsiteY50" fmla="*/ 25244 h 606722"/>
                      <a:gd name="connsiteX51" fmla="*/ 582235 w 582235"/>
                      <a:gd name="connsiteY51" fmla="*/ 126396 h 606722"/>
                      <a:gd name="connsiteX52" fmla="*/ 556963 w 582235"/>
                      <a:gd name="connsiteY52" fmla="*/ 151728 h 606722"/>
                      <a:gd name="connsiteX53" fmla="*/ 531691 w 582235"/>
                      <a:gd name="connsiteY53" fmla="*/ 126396 h 606722"/>
                      <a:gd name="connsiteX54" fmla="*/ 531691 w 582235"/>
                      <a:gd name="connsiteY54" fmla="*/ 79286 h 606722"/>
                      <a:gd name="connsiteX55" fmla="*/ 421260 w 582235"/>
                      <a:gd name="connsiteY55" fmla="*/ 171106 h 606722"/>
                      <a:gd name="connsiteX56" fmla="*/ 385666 w 582235"/>
                      <a:gd name="connsiteY56" fmla="*/ 167906 h 606722"/>
                      <a:gd name="connsiteX57" fmla="*/ 388869 w 582235"/>
                      <a:gd name="connsiteY57" fmla="*/ 132262 h 606722"/>
                      <a:gd name="connsiteX58" fmla="*/ 487020 w 582235"/>
                      <a:gd name="connsiteY58" fmla="*/ 50576 h 606722"/>
                      <a:gd name="connsiteX59" fmla="*/ 455697 w 582235"/>
                      <a:gd name="connsiteY59" fmla="*/ 50576 h 606722"/>
                      <a:gd name="connsiteX60" fmla="*/ 430425 w 582235"/>
                      <a:gd name="connsiteY60" fmla="*/ 25244 h 606722"/>
                      <a:gd name="connsiteX61" fmla="*/ 455697 w 582235"/>
                      <a:gd name="connsiteY6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582235" h="606722">
                        <a:moveTo>
                          <a:pt x="0" y="404481"/>
                        </a:moveTo>
                        <a:lnTo>
                          <a:pt x="101261" y="404481"/>
                        </a:lnTo>
                        <a:lnTo>
                          <a:pt x="101261" y="606722"/>
                        </a:lnTo>
                        <a:lnTo>
                          <a:pt x="0" y="606722"/>
                        </a:lnTo>
                        <a:close/>
                        <a:moveTo>
                          <a:pt x="151927" y="328623"/>
                        </a:moveTo>
                        <a:lnTo>
                          <a:pt x="253188" y="328623"/>
                        </a:lnTo>
                        <a:lnTo>
                          <a:pt x="253188" y="606722"/>
                        </a:lnTo>
                        <a:lnTo>
                          <a:pt x="151927" y="606722"/>
                        </a:lnTo>
                        <a:close/>
                        <a:moveTo>
                          <a:pt x="303855" y="252766"/>
                        </a:moveTo>
                        <a:lnTo>
                          <a:pt x="405046" y="252766"/>
                        </a:lnTo>
                        <a:lnTo>
                          <a:pt x="405046" y="606722"/>
                        </a:lnTo>
                        <a:lnTo>
                          <a:pt x="303855" y="606722"/>
                        </a:lnTo>
                        <a:close/>
                        <a:moveTo>
                          <a:pt x="455711" y="202241"/>
                        </a:moveTo>
                        <a:lnTo>
                          <a:pt x="556972" y="202241"/>
                        </a:lnTo>
                        <a:lnTo>
                          <a:pt x="556972" y="606722"/>
                        </a:lnTo>
                        <a:lnTo>
                          <a:pt x="455711" y="606722"/>
                        </a:lnTo>
                        <a:close/>
                        <a:moveTo>
                          <a:pt x="455697" y="0"/>
                        </a:moveTo>
                        <a:lnTo>
                          <a:pt x="556785" y="0"/>
                        </a:lnTo>
                        <a:lnTo>
                          <a:pt x="556874" y="0"/>
                        </a:lnTo>
                        <a:lnTo>
                          <a:pt x="556963" y="0"/>
                        </a:lnTo>
                        <a:cubicBezTo>
                          <a:pt x="557230" y="0"/>
                          <a:pt x="557408" y="0"/>
                          <a:pt x="557675" y="0"/>
                        </a:cubicBezTo>
                        <a:cubicBezTo>
                          <a:pt x="558298" y="89"/>
                          <a:pt x="558832" y="89"/>
                          <a:pt x="559366" y="89"/>
                        </a:cubicBezTo>
                        <a:cubicBezTo>
                          <a:pt x="559811" y="178"/>
                          <a:pt x="560256" y="267"/>
                          <a:pt x="560611" y="267"/>
                        </a:cubicBezTo>
                        <a:cubicBezTo>
                          <a:pt x="561056" y="356"/>
                          <a:pt x="561412" y="444"/>
                          <a:pt x="561857" y="444"/>
                        </a:cubicBezTo>
                        <a:cubicBezTo>
                          <a:pt x="562302" y="533"/>
                          <a:pt x="562747" y="711"/>
                          <a:pt x="563192" y="800"/>
                        </a:cubicBezTo>
                        <a:cubicBezTo>
                          <a:pt x="563548" y="889"/>
                          <a:pt x="563904" y="978"/>
                          <a:pt x="564171" y="1067"/>
                        </a:cubicBezTo>
                        <a:cubicBezTo>
                          <a:pt x="564616" y="1156"/>
                          <a:pt x="565061" y="1333"/>
                          <a:pt x="565506" y="1511"/>
                        </a:cubicBezTo>
                        <a:cubicBezTo>
                          <a:pt x="565862" y="1600"/>
                          <a:pt x="566218" y="1778"/>
                          <a:pt x="566574" y="1867"/>
                        </a:cubicBezTo>
                        <a:cubicBezTo>
                          <a:pt x="566929" y="2044"/>
                          <a:pt x="567285" y="2222"/>
                          <a:pt x="567730" y="2400"/>
                        </a:cubicBezTo>
                        <a:cubicBezTo>
                          <a:pt x="568086" y="2578"/>
                          <a:pt x="568442" y="2755"/>
                          <a:pt x="568798" y="2933"/>
                        </a:cubicBezTo>
                        <a:cubicBezTo>
                          <a:pt x="569154" y="3111"/>
                          <a:pt x="569421" y="3289"/>
                          <a:pt x="569777" y="3467"/>
                        </a:cubicBezTo>
                        <a:cubicBezTo>
                          <a:pt x="570133" y="3733"/>
                          <a:pt x="570578" y="4000"/>
                          <a:pt x="570934" y="4178"/>
                        </a:cubicBezTo>
                        <a:cubicBezTo>
                          <a:pt x="571201" y="4444"/>
                          <a:pt x="571557" y="4622"/>
                          <a:pt x="571824" y="4800"/>
                        </a:cubicBezTo>
                        <a:cubicBezTo>
                          <a:pt x="572180" y="5155"/>
                          <a:pt x="572536" y="5422"/>
                          <a:pt x="572891" y="5689"/>
                        </a:cubicBezTo>
                        <a:cubicBezTo>
                          <a:pt x="573247" y="5955"/>
                          <a:pt x="573514" y="6222"/>
                          <a:pt x="573781" y="6489"/>
                        </a:cubicBezTo>
                        <a:cubicBezTo>
                          <a:pt x="574137" y="6755"/>
                          <a:pt x="574493" y="7022"/>
                          <a:pt x="574760" y="7289"/>
                        </a:cubicBezTo>
                        <a:cubicBezTo>
                          <a:pt x="575205" y="7733"/>
                          <a:pt x="575561" y="8178"/>
                          <a:pt x="575917" y="8533"/>
                        </a:cubicBezTo>
                        <a:cubicBezTo>
                          <a:pt x="576095" y="8711"/>
                          <a:pt x="576273" y="8889"/>
                          <a:pt x="576451" y="9066"/>
                        </a:cubicBezTo>
                        <a:cubicBezTo>
                          <a:pt x="576451" y="9155"/>
                          <a:pt x="576451" y="9155"/>
                          <a:pt x="576451" y="9155"/>
                        </a:cubicBezTo>
                        <a:cubicBezTo>
                          <a:pt x="576985" y="9777"/>
                          <a:pt x="577519" y="10489"/>
                          <a:pt x="577964" y="11200"/>
                        </a:cubicBezTo>
                        <a:cubicBezTo>
                          <a:pt x="577964" y="11200"/>
                          <a:pt x="578053" y="11289"/>
                          <a:pt x="578053" y="11289"/>
                        </a:cubicBezTo>
                        <a:cubicBezTo>
                          <a:pt x="578498" y="12000"/>
                          <a:pt x="578854" y="12622"/>
                          <a:pt x="579209" y="13244"/>
                        </a:cubicBezTo>
                        <a:cubicBezTo>
                          <a:pt x="579387" y="13600"/>
                          <a:pt x="579565" y="13955"/>
                          <a:pt x="579743" y="14222"/>
                        </a:cubicBezTo>
                        <a:cubicBezTo>
                          <a:pt x="579921" y="14666"/>
                          <a:pt x="580099" y="15111"/>
                          <a:pt x="580277" y="15555"/>
                        </a:cubicBezTo>
                        <a:cubicBezTo>
                          <a:pt x="580455" y="15911"/>
                          <a:pt x="580633" y="16266"/>
                          <a:pt x="580722" y="16711"/>
                        </a:cubicBezTo>
                        <a:cubicBezTo>
                          <a:pt x="580900" y="17066"/>
                          <a:pt x="581078" y="17422"/>
                          <a:pt x="581167" y="17866"/>
                        </a:cubicBezTo>
                        <a:cubicBezTo>
                          <a:pt x="581256" y="18311"/>
                          <a:pt x="581434" y="18755"/>
                          <a:pt x="581523" y="19199"/>
                        </a:cubicBezTo>
                        <a:cubicBezTo>
                          <a:pt x="581612" y="19555"/>
                          <a:pt x="581701" y="19910"/>
                          <a:pt x="581790" y="20266"/>
                        </a:cubicBezTo>
                        <a:cubicBezTo>
                          <a:pt x="581879" y="20977"/>
                          <a:pt x="582057" y="21777"/>
                          <a:pt x="582146" y="22488"/>
                        </a:cubicBezTo>
                        <a:cubicBezTo>
                          <a:pt x="582146" y="22577"/>
                          <a:pt x="582146" y="22666"/>
                          <a:pt x="582146" y="22666"/>
                        </a:cubicBezTo>
                        <a:cubicBezTo>
                          <a:pt x="582235" y="23555"/>
                          <a:pt x="582235" y="24355"/>
                          <a:pt x="582235" y="25244"/>
                        </a:cubicBezTo>
                        <a:lnTo>
                          <a:pt x="582235" y="126396"/>
                        </a:lnTo>
                        <a:cubicBezTo>
                          <a:pt x="582235" y="140351"/>
                          <a:pt x="570934" y="151728"/>
                          <a:pt x="556963" y="151728"/>
                        </a:cubicBezTo>
                        <a:cubicBezTo>
                          <a:pt x="542992" y="151728"/>
                          <a:pt x="531691" y="140351"/>
                          <a:pt x="531691" y="126396"/>
                        </a:cubicBezTo>
                        <a:lnTo>
                          <a:pt x="531691" y="79286"/>
                        </a:lnTo>
                        <a:lnTo>
                          <a:pt x="421260" y="171106"/>
                        </a:lnTo>
                        <a:cubicBezTo>
                          <a:pt x="410582" y="180083"/>
                          <a:pt x="394564" y="178572"/>
                          <a:pt x="385666" y="167906"/>
                        </a:cubicBezTo>
                        <a:cubicBezTo>
                          <a:pt x="376678" y="157150"/>
                          <a:pt x="378191" y="141240"/>
                          <a:pt x="388869" y="132262"/>
                        </a:cubicBezTo>
                        <a:lnTo>
                          <a:pt x="487020" y="50576"/>
                        </a:lnTo>
                        <a:lnTo>
                          <a:pt x="455697" y="50576"/>
                        </a:lnTo>
                        <a:cubicBezTo>
                          <a:pt x="441727" y="50576"/>
                          <a:pt x="430425" y="39288"/>
                          <a:pt x="430425" y="25244"/>
                        </a:cubicBezTo>
                        <a:cubicBezTo>
                          <a:pt x="430425" y="11289"/>
                          <a:pt x="441727" y="0"/>
                          <a:pt x="45569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íSlíďè">
                  <a:extLst>
                    <a:ext uri="{FF2B5EF4-FFF2-40B4-BE49-F238E27FC236}">
                      <a16:creationId xmlns:a16="http://schemas.microsoft.com/office/drawing/2014/main" xmlns="" id="{4127F9A5-0B2A-4BC2-9E79-D635804E622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48792" y="1409841"/>
                  <a:ext cx="415040" cy="415040"/>
                  <a:chOff x="5675954" y="2249137"/>
                  <a:chExt cx="648072" cy="648072"/>
                </a:xfrm>
              </p:grpSpPr>
              <p:sp>
                <p:nvSpPr>
                  <p:cNvPr id="33" name="iŝḻïdè">
                    <a:extLst>
                      <a:ext uri="{FF2B5EF4-FFF2-40B4-BE49-F238E27FC236}">
                        <a16:creationId xmlns:a16="http://schemas.microsoft.com/office/drawing/2014/main" xmlns="" id="{895C9CFD-CA69-4949-9F3F-F95B78FAA78F}"/>
                      </a:ext>
                    </a:extLst>
                  </p:cNvPr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işḷiḍè">
                    <a:extLst>
                      <a:ext uri="{FF2B5EF4-FFF2-40B4-BE49-F238E27FC236}">
                        <a16:creationId xmlns:a16="http://schemas.microsoft.com/office/drawing/2014/main" xmlns="" id="{99E25B89-571C-48BE-89EF-5E535D2E76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îşḷíḋê">
                  <a:extLst>
                    <a:ext uri="{FF2B5EF4-FFF2-40B4-BE49-F238E27FC236}">
                      <a16:creationId xmlns:a16="http://schemas.microsoft.com/office/drawing/2014/main" xmlns="" id="{42694197-D57F-47B7-AC9E-BAD6C432F43A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496247" y="243235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31" name="iṣlîďe">
                    <a:extLst>
                      <a:ext uri="{FF2B5EF4-FFF2-40B4-BE49-F238E27FC236}">
                        <a16:creationId xmlns:a16="http://schemas.microsoft.com/office/drawing/2014/main" xmlns="" id="{4F576689-4DFC-4CC5-A2FF-7574BDAF9D66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iśľiḑe">
                    <a:extLst>
                      <a:ext uri="{FF2B5EF4-FFF2-40B4-BE49-F238E27FC236}">
                        <a16:creationId xmlns:a16="http://schemas.microsoft.com/office/drawing/2014/main" xmlns="" id="{6B827BAC-75DC-4235-B67A-117E7BA436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5" name="iṩlíḓè">
                <a:extLst>
                  <a:ext uri="{FF2B5EF4-FFF2-40B4-BE49-F238E27FC236}">
                    <a16:creationId xmlns:a16="http://schemas.microsoft.com/office/drawing/2014/main" xmlns="" id="{F8EDE31D-BF3C-473F-AF2E-6F8450B609D1}"/>
                  </a:ext>
                </a:extLst>
              </p:cNvPr>
              <p:cNvSpPr/>
              <p:nvPr/>
            </p:nvSpPr>
            <p:spPr bwMode="auto">
              <a:xfrm>
                <a:off x="5057090" y="3871193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34531" r="-3406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iśļïďè">
                <a:extLst>
                  <a:ext uri="{FF2B5EF4-FFF2-40B4-BE49-F238E27FC236}">
                    <a16:creationId xmlns:a16="http://schemas.microsoft.com/office/drawing/2014/main" xmlns="" id="{893B6C64-2436-441A-9546-11E4A04B1324}"/>
                  </a:ext>
                </a:extLst>
              </p:cNvPr>
              <p:cNvSpPr/>
              <p:nvPr/>
            </p:nvSpPr>
            <p:spPr bwMode="auto">
              <a:xfrm>
                <a:off x="5057090" y="1834502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4"/>
                <a:stretch>
                  <a:fillRect t="-25613" b="-2526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17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AD2CC-A6E9-4790-BE85-1DF64F64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4E4870-DD0A-4291-BAC3-B2767154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2E8F60-7460-46CC-A70B-3A993B922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0d6588c1-0b3e-4acf-b691-f8900d7a1e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AF50B7C-860B-41CA-B6E7-2DE82FD98F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1125538"/>
            <a:ext cx="10351514" cy="5018087"/>
            <a:chOff x="921000" y="1125538"/>
            <a:chExt cx="10351514" cy="5018087"/>
          </a:xfrm>
        </p:grpSpPr>
        <p:sp>
          <p:nvSpPr>
            <p:cNvPr id="6" name="íṣļîďê">
              <a:extLst>
                <a:ext uri="{FF2B5EF4-FFF2-40B4-BE49-F238E27FC236}">
                  <a16:creationId xmlns:a16="http://schemas.microsoft.com/office/drawing/2014/main" xmlns="" id="{7BF3EDBD-227B-4732-959D-E16E6A1C3296}"/>
                </a:ext>
              </a:extLst>
            </p:cNvPr>
            <p:cNvSpPr/>
            <p:nvPr/>
          </p:nvSpPr>
          <p:spPr bwMode="auto">
            <a:xfrm>
              <a:off x="3649576" y="20253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îŝľïḋé" title="MJ8JxobmQhO5YsZmEcy6DZVp0AZTfE39zvT5PAyas4bMl">
              <a:extLst>
                <a:ext uri="{FF2B5EF4-FFF2-40B4-BE49-F238E27FC236}">
                  <a16:creationId xmlns:a16="http://schemas.microsoft.com/office/drawing/2014/main" xmlns="" id="{58CE308B-D69A-452E-B4B9-641BBA0A94B2}"/>
                </a:ext>
              </a:extLst>
            </p:cNvPr>
            <p:cNvGrpSpPr/>
            <p:nvPr/>
          </p:nvGrpSpPr>
          <p:grpSpPr>
            <a:xfrm>
              <a:off x="3825940" y="3633325"/>
              <a:ext cx="549546" cy="549542"/>
              <a:chOff x="2406923" y="2845390"/>
              <a:chExt cx="571222" cy="571221"/>
            </a:xfrm>
          </p:grpSpPr>
          <p:sp>
            <p:nvSpPr>
              <p:cNvPr id="16" name="ïṧlide">
                <a:extLst>
                  <a:ext uri="{FF2B5EF4-FFF2-40B4-BE49-F238E27FC236}">
                    <a16:creationId xmlns:a16="http://schemas.microsoft.com/office/drawing/2014/main" xmlns="" id="{14796395-D07E-4188-9A78-769879F6561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7" name="íṣḷîḑê" title="ry6MHxwOH8WsTKLSa514qPVJnvhhWFnRDjZGIbRZNsFBp">
                <a:extLst>
                  <a:ext uri="{FF2B5EF4-FFF2-40B4-BE49-F238E27FC236}">
                    <a16:creationId xmlns:a16="http://schemas.microsoft.com/office/drawing/2014/main" xmlns="" id="{6FEFC630-90F6-4DF7-B0E4-D0089DF01138}"/>
                  </a:ext>
                </a:extLst>
              </p:cNvPr>
              <p:cNvSpPr/>
              <p:nvPr/>
            </p:nvSpPr>
            <p:spPr bwMode="auto">
              <a:xfrm>
                <a:off x="2540113" y="3023891"/>
                <a:ext cx="304842" cy="214214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8" name="ïšlîḍé">
              <a:extLst>
                <a:ext uri="{FF2B5EF4-FFF2-40B4-BE49-F238E27FC236}">
                  <a16:creationId xmlns:a16="http://schemas.microsoft.com/office/drawing/2014/main" xmlns="" id="{11B22F69-7308-4AB3-B7F4-33CC6A996200}"/>
                </a:ext>
              </a:extLst>
            </p:cNvPr>
            <p:cNvSpPr/>
            <p:nvPr/>
          </p:nvSpPr>
          <p:spPr bwMode="auto">
            <a:xfrm>
              <a:off x="921000" y="4887478"/>
              <a:ext cx="3454485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íş1iḍè">
              <a:extLst>
                <a:ext uri="{FF2B5EF4-FFF2-40B4-BE49-F238E27FC236}">
                  <a16:creationId xmlns:a16="http://schemas.microsoft.com/office/drawing/2014/main" xmlns="" id="{3DD91ED5-DE2E-4CDD-B2A0-C7D55CB33D48}"/>
                </a:ext>
              </a:extLst>
            </p:cNvPr>
            <p:cNvSpPr txBox="1"/>
            <p:nvPr/>
          </p:nvSpPr>
          <p:spPr bwMode="auto">
            <a:xfrm>
              <a:off x="921000" y="4457217"/>
              <a:ext cx="34544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ṩ1íḍé">
              <a:extLst>
                <a:ext uri="{FF2B5EF4-FFF2-40B4-BE49-F238E27FC236}">
                  <a16:creationId xmlns:a16="http://schemas.microsoft.com/office/drawing/2014/main" xmlns="" id="{21EE4AA3-F819-4CE7-91F3-E1A4FC0D9176}"/>
                </a:ext>
              </a:extLst>
            </p:cNvPr>
            <p:cNvSpPr/>
            <p:nvPr/>
          </p:nvSpPr>
          <p:spPr bwMode="auto">
            <a:xfrm flipH="1" flipV="1">
              <a:off x="6667058" y="1125538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iS1iḍé" title="MJ8JxobmQhO5YsZmEcy6DZVp0AZTfE39zvT5PAyas4bMl">
              <a:extLst>
                <a:ext uri="{FF2B5EF4-FFF2-40B4-BE49-F238E27FC236}">
                  <a16:creationId xmlns:a16="http://schemas.microsoft.com/office/drawing/2014/main" xmlns="" id="{F8391A80-732F-48CF-8FF9-898A921AC19C}"/>
                </a:ext>
              </a:extLst>
            </p:cNvPr>
            <p:cNvGrpSpPr/>
            <p:nvPr/>
          </p:nvGrpSpPr>
          <p:grpSpPr>
            <a:xfrm>
              <a:off x="7816515" y="3074258"/>
              <a:ext cx="549546" cy="549542"/>
              <a:chOff x="2406923" y="2845390"/>
              <a:chExt cx="571222" cy="571221"/>
            </a:xfrm>
          </p:grpSpPr>
          <p:sp>
            <p:nvSpPr>
              <p:cNvPr id="14" name="iSḷïḑè">
                <a:extLst>
                  <a:ext uri="{FF2B5EF4-FFF2-40B4-BE49-F238E27FC236}">
                    <a16:creationId xmlns:a16="http://schemas.microsoft.com/office/drawing/2014/main" xmlns="" id="{FA835036-1E31-4E43-9AC9-43A8D33DE831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" name="i$ḻïḋe" title="ry6MHxwOH8WsTKLSa514qPVJnvhhWFnRDjZGIbRZNsFBp">
                <a:extLst>
                  <a:ext uri="{FF2B5EF4-FFF2-40B4-BE49-F238E27FC236}">
                    <a16:creationId xmlns:a16="http://schemas.microsoft.com/office/drawing/2014/main" xmlns="" id="{7545F258-215C-4496-A9DA-DB521B364054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2" cy="30444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12" name="îşļîḓe">
              <a:extLst>
                <a:ext uri="{FF2B5EF4-FFF2-40B4-BE49-F238E27FC236}">
                  <a16:creationId xmlns:a16="http://schemas.microsoft.com/office/drawing/2014/main" xmlns="" id="{CF4ECCE4-73A7-4F01-A4E0-F7BB05BA3AA8}"/>
                </a:ext>
              </a:extLst>
            </p:cNvPr>
            <p:cNvSpPr/>
            <p:nvPr/>
          </p:nvSpPr>
          <p:spPr bwMode="auto">
            <a:xfrm>
              <a:off x="7816514" y="1765341"/>
              <a:ext cx="3456000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ïš1ïḋê">
              <a:extLst>
                <a:ext uri="{FF2B5EF4-FFF2-40B4-BE49-F238E27FC236}">
                  <a16:creationId xmlns:a16="http://schemas.microsoft.com/office/drawing/2014/main" xmlns="" id="{C3B924AB-42DE-4C6D-9534-B296337F9AB9}"/>
                </a:ext>
              </a:extLst>
            </p:cNvPr>
            <p:cNvSpPr txBox="1"/>
            <p:nvPr/>
          </p:nvSpPr>
          <p:spPr bwMode="auto">
            <a:xfrm>
              <a:off x="7816514" y="1352461"/>
              <a:ext cx="34560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138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8B177DC-6627-4DF7-880C-7093EAB98C90}"/>
              </a:ext>
            </a:extLst>
          </p:cNvPr>
          <p:cNvSpPr/>
          <p:nvPr/>
        </p:nvSpPr>
        <p:spPr>
          <a:xfrm>
            <a:off x="4414551" y="623547"/>
            <a:ext cx="7256749" cy="5645093"/>
          </a:xfrm>
          <a:custGeom>
            <a:avLst/>
            <a:gdLst>
              <a:gd name="connsiteX0" fmla="*/ 2283935 w 7256749"/>
              <a:gd name="connsiteY0" fmla="*/ 0 h 5645093"/>
              <a:gd name="connsiteX1" fmla="*/ 7256749 w 7256749"/>
              <a:gd name="connsiteY1" fmla="*/ 0 h 5645093"/>
              <a:gd name="connsiteX2" fmla="*/ 7256749 w 7256749"/>
              <a:gd name="connsiteY2" fmla="*/ 5645093 h 5645093"/>
              <a:gd name="connsiteX3" fmla="*/ 0 w 7256749"/>
              <a:gd name="connsiteY3" fmla="*/ 5645093 h 564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6749" h="5645093">
                <a:moveTo>
                  <a:pt x="2283935" y="0"/>
                </a:moveTo>
                <a:lnTo>
                  <a:pt x="7256749" y="0"/>
                </a:lnTo>
                <a:lnTo>
                  <a:pt x="7256749" y="5645093"/>
                </a:lnTo>
                <a:lnTo>
                  <a:pt x="0" y="5645093"/>
                </a:lnTo>
                <a:close/>
              </a:path>
            </a:pathLst>
          </a:custGeom>
          <a:blipFill>
            <a:blip r:embed="rId2"/>
            <a:srcRect/>
            <a:stretch>
              <a:fillRect l="-19059" r="-304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1">
            <a:extLst>
              <a:ext uri="{FF2B5EF4-FFF2-40B4-BE49-F238E27FC236}">
                <a16:creationId xmlns:a16="http://schemas.microsoft.com/office/drawing/2014/main" xmlns="" id="{ED7CABFC-438D-4D15-A895-9B9002A6C6AB}"/>
              </a:ext>
            </a:extLst>
          </p:cNvPr>
          <p:cNvSpPr/>
          <p:nvPr/>
        </p:nvSpPr>
        <p:spPr>
          <a:xfrm flipH="1" flipV="1">
            <a:off x="552451" y="623548"/>
            <a:ext cx="5357413" cy="5645093"/>
          </a:xfrm>
          <a:custGeom>
            <a:avLst/>
            <a:gdLst>
              <a:gd name="connsiteX0" fmla="*/ 5861101 w 5861101"/>
              <a:gd name="connsiteY0" fmla="*/ 6175829 h 6175829"/>
              <a:gd name="connsiteX1" fmla="*/ 0 w 5861101"/>
              <a:gd name="connsiteY1" fmla="*/ 6175829 h 6175829"/>
              <a:gd name="connsiteX2" fmla="*/ 2771534 w 5861101"/>
              <a:gd name="connsiteY2" fmla="*/ 1 h 6175829"/>
              <a:gd name="connsiteX3" fmla="*/ 2365940 w 5861101"/>
              <a:gd name="connsiteY3" fmla="*/ 1 h 6175829"/>
              <a:gd name="connsiteX4" fmla="*/ 2365940 w 5861101"/>
              <a:gd name="connsiteY4" fmla="*/ 0 h 6175829"/>
              <a:gd name="connsiteX5" fmla="*/ 5861101 w 5861101"/>
              <a:gd name="connsiteY5" fmla="*/ 0 h 617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61101" h="6175829">
                <a:moveTo>
                  <a:pt x="5861101" y="6175829"/>
                </a:moveTo>
                <a:lnTo>
                  <a:pt x="0" y="6175829"/>
                </a:lnTo>
                <a:lnTo>
                  <a:pt x="2771534" y="1"/>
                </a:lnTo>
                <a:lnTo>
                  <a:pt x="2365940" y="1"/>
                </a:lnTo>
                <a:lnTo>
                  <a:pt x="2365940" y="0"/>
                </a:lnTo>
                <a:lnTo>
                  <a:pt x="586110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5">
            <a:extLst>
              <a:ext uri="{FF2B5EF4-FFF2-40B4-BE49-F238E27FC236}">
                <a16:creationId xmlns:a16="http://schemas.microsoft.com/office/drawing/2014/main" xmlns="" id="{045D1802-1489-46EC-97A9-84EA41007792}"/>
              </a:ext>
            </a:extLst>
          </p:cNvPr>
          <p:cNvSpPr/>
          <p:nvPr/>
        </p:nvSpPr>
        <p:spPr>
          <a:xfrm flipH="1">
            <a:off x="6409103" y="0"/>
            <a:ext cx="884981" cy="684907"/>
          </a:xfrm>
          <a:custGeom>
            <a:avLst/>
            <a:gdLst>
              <a:gd name="connsiteX0" fmla="*/ 1023760 w 1023760"/>
              <a:gd name="connsiteY0" fmla="*/ 0 h 749300"/>
              <a:gd name="connsiteX1" fmla="*/ 343122 w 1023760"/>
              <a:gd name="connsiteY1" fmla="*/ 0 h 749300"/>
              <a:gd name="connsiteX2" fmla="*/ 343112 w 1023760"/>
              <a:gd name="connsiteY2" fmla="*/ 1 h 749300"/>
              <a:gd name="connsiteX3" fmla="*/ 0 w 1023760"/>
              <a:gd name="connsiteY3" fmla="*/ 749300 h 749300"/>
              <a:gd name="connsiteX4" fmla="*/ 681338 w 1023760"/>
              <a:gd name="connsiteY4" fmla="*/ 749300 h 749300"/>
              <a:gd name="connsiteX0" fmla="*/ 968184 w 968184"/>
              <a:gd name="connsiteY0" fmla="*/ 0 h 749300"/>
              <a:gd name="connsiteX1" fmla="*/ 343122 w 968184"/>
              <a:gd name="connsiteY1" fmla="*/ 0 h 749300"/>
              <a:gd name="connsiteX2" fmla="*/ 343112 w 968184"/>
              <a:gd name="connsiteY2" fmla="*/ 1 h 749300"/>
              <a:gd name="connsiteX3" fmla="*/ 0 w 968184"/>
              <a:gd name="connsiteY3" fmla="*/ 749300 h 749300"/>
              <a:gd name="connsiteX4" fmla="*/ 681338 w 968184"/>
              <a:gd name="connsiteY4" fmla="*/ 749300 h 749300"/>
              <a:gd name="connsiteX5" fmla="*/ 968184 w 968184"/>
              <a:gd name="connsiteY5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184" h="749300">
                <a:moveTo>
                  <a:pt x="968184" y="0"/>
                </a:moveTo>
                <a:lnTo>
                  <a:pt x="343122" y="0"/>
                </a:lnTo>
                <a:cubicBezTo>
                  <a:pt x="343119" y="0"/>
                  <a:pt x="343115" y="1"/>
                  <a:pt x="343112" y="1"/>
                </a:cubicBezTo>
                <a:lnTo>
                  <a:pt x="0" y="749300"/>
                </a:lnTo>
                <a:lnTo>
                  <a:pt x="681338" y="749300"/>
                </a:lnTo>
                <a:cubicBezTo>
                  <a:pt x="795479" y="499533"/>
                  <a:pt x="854043" y="249767"/>
                  <a:pt x="968184" y="0"/>
                </a:cubicBezTo>
                <a:close/>
              </a:path>
            </a:pathLst>
          </a:custGeom>
          <a:solidFill>
            <a:srgbClr val="C76901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39DBCE9-76A3-4487-93FA-C29D6936AAEA}"/>
              </a:ext>
            </a:extLst>
          </p:cNvPr>
          <p:cNvSpPr/>
          <p:nvPr/>
        </p:nvSpPr>
        <p:spPr>
          <a:xfrm>
            <a:off x="3648482" y="1"/>
            <a:ext cx="3318446" cy="6268641"/>
          </a:xfrm>
          <a:custGeom>
            <a:avLst/>
            <a:gdLst>
              <a:gd name="connsiteX0" fmla="*/ 3080365 w 3630437"/>
              <a:gd name="connsiteY0" fmla="*/ 0 h 6858001"/>
              <a:gd name="connsiteX1" fmla="*/ 3630437 w 3630437"/>
              <a:gd name="connsiteY1" fmla="*/ 0 h 6858001"/>
              <a:gd name="connsiteX2" fmla="*/ 3630436 w 3630437"/>
              <a:gd name="connsiteY2" fmla="*/ 1 h 6858001"/>
              <a:gd name="connsiteX3" fmla="*/ 855774 w 3630437"/>
              <a:gd name="connsiteY3" fmla="*/ 6858001 h 6858001"/>
              <a:gd name="connsiteX4" fmla="*/ 0 w 3630437"/>
              <a:gd name="connsiteY4" fmla="*/ 6858001 h 6858001"/>
              <a:gd name="connsiteX5" fmla="*/ 3058623 w 3630437"/>
              <a:gd name="connsiteY5" fmla="*/ 3810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0437" h="6858001">
                <a:moveTo>
                  <a:pt x="3080365" y="0"/>
                </a:moveTo>
                <a:lnTo>
                  <a:pt x="3630437" y="0"/>
                </a:lnTo>
                <a:lnTo>
                  <a:pt x="3630436" y="1"/>
                </a:lnTo>
                <a:lnTo>
                  <a:pt x="855774" y="6858001"/>
                </a:lnTo>
                <a:lnTo>
                  <a:pt x="0" y="6858001"/>
                </a:lnTo>
                <a:cubicBezTo>
                  <a:pt x="1025891" y="4572001"/>
                  <a:pt x="1576936" y="3467101"/>
                  <a:pt x="3058623" y="3810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70C05B0-0335-4642-9E71-EA3D027E3A5C}"/>
              </a:ext>
            </a:extLst>
          </p:cNvPr>
          <p:cNvSpPr/>
          <p:nvPr/>
        </p:nvSpPr>
        <p:spPr>
          <a:xfrm>
            <a:off x="3275022" y="0"/>
            <a:ext cx="3698537" cy="6858000"/>
          </a:xfrm>
          <a:custGeom>
            <a:avLst/>
            <a:gdLst>
              <a:gd name="connsiteX0" fmla="*/ 3088808 w 3698537"/>
              <a:gd name="connsiteY0" fmla="*/ 0 h 6858000"/>
              <a:gd name="connsiteX1" fmla="*/ 3698537 w 3698537"/>
              <a:gd name="connsiteY1" fmla="*/ 0 h 6858000"/>
              <a:gd name="connsiteX2" fmla="*/ 609723 w 3698537"/>
              <a:gd name="connsiteY2" fmla="*/ 6858000 h 6858000"/>
              <a:gd name="connsiteX3" fmla="*/ 0 w 3698537"/>
              <a:gd name="connsiteY3" fmla="*/ 6858000 h 6858000"/>
              <a:gd name="connsiteX4" fmla="*/ 3088800 w 3698537"/>
              <a:gd name="connsiteY4" fmla="*/ 1 h 6858000"/>
              <a:gd name="connsiteX5" fmla="*/ 3088808 w 369853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8537" h="6858000">
                <a:moveTo>
                  <a:pt x="3088808" y="0"/>
                </a:moveTo>
                <a:lnTo>
                  <a:pt x="3698537" y="0"/>
                </a:lnTo>
                <a:lnTo>
                  <a:pt x="609723" y="6858000"/>
                </a:lnTo>
                <a:lnTo>
                  <a:pt x="0" y="6858000"/>
                </a:lnTo>
                <a:lnTo>
                  <a:pt x="3088800" y="1"/>
                </a:lnTo>
                <a:cubicBezTo>
                  <a:pt x="3088802" y="1"/>
                  <a:pt x="3088805" y="0"/>
                  <a:pt x="308880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6">
            <a:extLst/>
          </p:cNvPr>
          <p:cNvSpPr txBox="1"/>
          <p:nvPr/>
        </p:nvSpPr>
        <p:spPr>
          <a:xfrm>
            <a:off x="673100" y="1471112"/>
            <a:ext cx="2347895" cy="472895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tx2">
                    <a:alpha val="36000"/>
                  </a:schemeClr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tx2">
                  <a:alpha val="36000"/>
                </a:schemeClr>
              </a:solidFill>
              <a:latin typeface="+mn-lt"/>
            </a:endParaRPr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xmlns="" id="{E7D21FE8-62AA-4CAC-87C2-081341FD66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4" y="1320587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1" name="文本占位符 6">
            <a:extLst>
              <a:ext uri="{FF2B5EF4-FFF2-40B4-BE49-F238E27FC236}">
                <a16:creationId xmlns:a16="http://schemas.microsoft.com/office/drawing/2014/main" xmlns="" id="{ED9D0F18-C84A-4261-9F60-FD4E0131B92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9923" y="4301797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FB86DD9C-60B2-43CA-A497-B04D721D6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9924" y="4005526"/>
            <a:ext cx="54260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6C9465-3A8C-4C29-B34C-05911BFC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F74692-88FB-424B-A97B-4F487B42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F1A151-1954-429E-9DBA-0DFC4854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e35520a0-6744-49c1-b19b-78f83e8aee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F66AD1-859F-4AB9-8393-AFB4D4AB0B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653" y="1130301"/>
            <a:ext cx="10852835" cy="4889754"/>
            <a:chOff x="667653" y="1130301"/>
            <a:chExt cx="10852835" cy="4889754"/>
          </a:xfrm>
        </p:grpSpPr>
        <p:grpSp>
          <p:nvGrpSpPr>
            <p:cNvPr id="6" name="ïsľîḋe">
              <a:extLst>
                <a:ext uri="{FF2B5EF4-FFF2-40B4-BE49-F238E27FC236}">
                  <a16:creationId xmlns:a16="http://schemas.microsoft.com/office/drawing/2014/main" xmlns="" id="{DF3E2B56-0F91-4080-8E31-A019A3F9090F}"/>
                </a:ext>
              </a:extLst>
            </p:cNvPr>
            <p:cNvGrpSpPr/>
            <p:nvPr/>
          </p:nvGrpSpPr>
          <p:grpSpPr>
            <a:xfrm>
              <a:off x="1922175" y="2580468"/>
              <a:ext cx="4060185" cy="3439587"/>
              <a:chOff x="3576000" y="2016663"/>
              <a:chExt cx="4365000" cy="3697811"/>
            </a:xfrm>
          </p:grpSpPr>
          <p:grpSp>
            <p:nvGrpSpPr>
              <p:cNvPr id="39" name="íṣḷîḋe">
                <a:extLst>
                  <a:ext uri="{FF2B5EF4-FFF2-40B4-BE49-F238E27FC236}">
                    <a16:creationId xmlns:a16="http://schemas.microsoft.com/office/drawing/2014/main" xmlns="" id="{9B0A2295-2003-4FF3-B5B9-8856FCD5745E}"/>
                  </a:ext>
                </a:extLst>
              </p:cNvPr>
              <p:cNvGrpSpPr/>
              <p:nvPr/>
            </p:nvGrpSpPr>
            <p:grpSpPr>
              <a:xfrm>
                <a:off x="3576000" y="4255792"/>
                <a:ext cx="4365000" cy="1458682"/>
                <a:chOff x="1744775" y="4158980"/>
                <a:chExt cx="4230512" cy="1413739"/>
              </a:xfrm>
            </p:grpSpPr>
            <p:sp>
              <p:nvSpPr>
                <p:cNvPr id="50" name="îsḷíḓè">
                  <a:extLst>
                    <a:ext uri="{FF2B5EF4-FFF2-40B4-BE49-F238E27FC236}">
                      <a16:creationId xmlns:a16="http://schemas.microsoft.com/office/drawing/2014/main" xmlns="" id="{C381AC26-3EB0-405A-A6C8-E3E32532CEF9}"/>
                    </a:ext>
                  </a:extLst>
                </p:cNvPr>
                <p:cNvSpPr/>
                <p:nvPr/>
              </p:nvSpPr>
              <p:spPr>
                <a:xfrm>
                  <a:off x="1744775" y="4158980"/>
                  <a:ext cx="4230512" cy="141373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ṩḻîdè">
                  <a:extLst>
                    <a:ext uri="{FF2B5EF4-FFF2-40B4-BE49-F238E27FC236}">
                      <a16:creationId xmlns:a16="http://schemas.microsoft.com/office/drawing/2014/main" xmlns="" id="{AAF3D5F9-7F73-4185-A9BC-E79E9DEA6338}"/>
                    </a:ext>
                  </a:extLst>
                </p:cNvPr>
                <p:cNvSpPr/>
                <p:nvPr/>
              </p:nvSpPr>
              <p:spPr>
                <a:xfrm>
                  <a:off x="1899492" y="4158980"/>
                  <a:ext cx="3795138" cy="1413739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išľïḓê">
                <a:extLst>
                  <a:ext uri="{FF2B5EF4-FFF2-40B4-BE49-F238E27FC236}">
                    <a16:creationId xmlns:a16="http://schemas.microsoft.com/office/drawing/2014/main" xmlns="" id="{5AFB4777-B2E2-40A5-9CEA-9B9DEB01756A}"/>
                  </a:ext>
                </a:extLst>
              </p:cNvPr>
              <p:cNvSpPr/>
              <p:nvPr/>
            </p:nvSpPr>
            <p:spPr bwMode="auto">
              <a:xfrm>
                <a:off x="3867762" y="2016663"/>
                <a:ext cx="1890737" cy="3696729"/>
              </a:xfrm>
              <a:custGeom>
                <a:avLst/>
                <a:gdLst>
                  <a:gd name="T0" fmla="*/ 536 w 536"/>
                  <a:gd name="T1" fmla="*/ 0 h 1048"/>
                  <a:gd name="T2" fmla="*/ 390 w 536"/>
                  <a:gd name="T3" fmla="*/ 1048 h 1048"/>
                  <a:gd name="T4" fmla="*/ 96 w 536"/>
                  <a:gd name="T5" fmla="*/ 716 h 1048"/>
                  <a:gd name="T6" fmla="*/ 536 w 536"/>
                  <a:gd name="T7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6" h="1048">
                    <a:moveTo>
                      <a:pt x="536" y="0"/>
                    </a:moveTo>
                    <a:cubicBezTo>
                      <a:pt x="390" y="1048"/>
                      <a:pt x="390" y="1048"/>
                      <a:pt x="390" y="1048"/>
                    </a:cubicBezTo>
                    <a:cubicBezTo>
                      <a:pt x="390" y="1048"/>
                      <a:pt x="0" y="972"/>
                      <a:pt x="96" y="716"/>
                    </a:cubicBezTo>
                    <a:lnTo>
                      <a:pt x="53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1îďê">
                <a:extLst>
                  <a:ext uri="{FF2B5EF4-FFF2-40B4-BE49-F238E27FC236}">
                    <a16:creationId xmlns:a16="http://schemas.microsoft.com/office/drawing/2014/main" xmlns="" id="{FC9F787B-639D-4275-8813-987A70F23B34}"/>
                  </a:ext>
                </a:extLst>
              </p:cNvPr>
              <p:cNvSpPr/>
              <p:nvPr/>
            </p:nvSpPr>
            <p:spPr bwMode="auto">
              <a:xfrm>
                <a:off x="5758499" y="2016663"/>
                <a:ext cx="1672284" cy="3097870"/>
              </a:xfrm>
              <a:custGeom>
                <a:avLst/>
                <a:gdLst>
                  <a:gd name="T0" fmla="*/ 0 w 474"/>
                  <a:gd name="T1" fmla="*/ 0 h 878"/>
                  <a:gd name="T2" fmla="*/ 430 w 474"/>
                  <a:gd name="T3" fmla="*/ 878 h 878"/>
                  <a:gd name="T4" fmla="*/ 452 w 474"/>
                  <a:gd name="T5" fmla="*/ 742 h 878"/>
                  <a:gd name="T6" fmla="*/ 0 w 474"/>
                  <a:gd name="T7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4" h="878">
                    <a:moveTo>
                      <a:pt x="0" y="0"/>
                    </a:moveTo>
                    <a:cubicBezTo>
                      <a:pt x="430" y="878"/>
                      <a:pt x="430" y="878"/>
                      <a:pt x="430" y="878"/>
                    </a:cubicBezTo>
                    <a:cubicBezTo>
                      <a:pt x="430" y="878"/>
                      <a:pt x="474" y="846"/>
                      <a:pt x="452" y="7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ŝliḋe">
                <a:extLst>
                  <a:ext uri="{FF2B5EF4-FFF2-40B4-BE49-F238E27FC236}">
                    <a16:creationId xmlns:a16="http://schemas.microsoft.com/office/drawing/2014/main" xmlns="" id="{1990BA2C-F7CA-48A5-9D2B-3DF36CDC5B88}"/>
                  </a:ext>
                </a:extLst>
              </p:cNvPr>
              <p:cNvSpPr/>
              <p:nvPr/>
            </p:nvSpPr>
            <p:spPr bwMode="auto">
              <a:xfrm>
                <a:off x="5758499" y="4112668"/>
                <a:ext cx="1517862" cy="1001864"/>
              </a:xfrm>
              <a:custGeom>
                <a:avLst/>
                <a:gdLst>
                  <a:gd name="T0" fmla="*/ 806 w 806"/>
                  <a:gd name="T1" fmla="*/ 532 h 532"/>
                  <a:gd name="T2" fmla="*/ 0 w 806"/>
                  <a:gd name="T3" fmla="*/ 382 h 532"/>
                  <a:gd name="T4" fmla="*/ 0 w 806"/>
                  <a:gd name="T5" fmla="*/ 0 h 532"/>
                  <a:gd name="T6" fmla="*/ 601 w 806"/>
                  <a:gd name="T7" fmla="*/ 116 h 532"/>
                  <a:gd name="T8" fmla="*/ 806 w 806"/>
                  <a:gd name="T9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6" h="532">
                    <a:moveTo>
                      <a:pt x="806" y="532"/>
                    </a:moveTo>
                    <a:lnTo>
                      <a:pt x="0" y="382"/>
                    </a:lnTo>
                    <a:lnTo>
                      <a:pt x="0" y="0"/>
                    </a:lnTo>
                    <a:lnTo>
                      <a:pt x="601" y="116"/>
                    </a:lnTo>
                    <a:lnTo>
                      <a:pt x="806" y="5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ṥľïḓé">
                <a:extLst>
                  <a:ext uri="{FF2B5EF4-FFF2-40B4-BE49-F238E27FC236}">
                    <a16:creationId xmlns:a16="http://schemas.microsoft.com/office/drawing/2014/main" xmlns="" id="{C40F0EEA-55D5-4C43-8A19-86D81140652C}"/>
                  </a:ext>
                </a:extLst>
              </p:cNvPr>
              <p:cNvSpPr/>
              <p:nvPr/>
            </p:nvSpPr>
            <p:spPr bwMode="auto">
              <a:xfrm>
                <a:off x="5758499" y="3434715"/>
                <a:ext cx="1131806" cy="896405"/>
              </a:xfrm>
              <a:custGeom>
                <a:avLst/>
                <a:gdLst>
                  <a:gd name="T0" fmla="*/ 0 w 601"/>
                  <a:gd name="T1" fmla="*/ 360 h 476"/>
                  <a:gd name="T2" fmla="*/ 0 w 601"/>
                  <a:gd name="T3" fmla="*/ 0 h 476"/>
                  <a:gd name="T4" fmla="*/ 403 w 601"/>
                  <a:gd name="T5" fmla="*/ 69 h 476"/>
                  <a:gd name="T6" fmla="*/ 601 w 601"/>
                  <a:gd name="T7" fmla="*/ 476 h 476"/>
                  <a:gd name="T8" fmla="*/ 0 w 601"/>
                  <a:gd name="T9" fmla="*/ 36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476">
                    <a:moveTo>
                      <a:pt x="0" y="360"/>
                    </a:moveTo>
                    <a:lnTo>
                      <a:pt x="0" y="0"/>
                    </a:lnTo>
                    <a:lnTo>
                      <a:pt x="403" y="69"/>
                    </a:lnTo>
                    <a:lnTo>
                      <a:pt x="601" y="476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lïḍê">
                <a:extLst>
                  <a:ext uri="{FF2B5EF4-FFF2-40B4-BE49-F238E27FC236}">
                    <a16:creationId xmlns:a16="http://schemas.microsoft.com/office/drawing/2014/main" xmlns="" id="{715D4530-0462-4B0A-A3FA-111B1F5089B2}"/>
                  </a:ext>
                </a:extLst>
              </p:cNvPr>
              <p:cNvSpPr/>
              <p:nvPr/>
            </p:nvSpPr>
            <p:spPr bwMode="auto">
              <a:xfrm>
                <a:off x="5758499" y="2743580"/>
                <a:ext cx="758931" cy="821077"/>
              </a:xfrm>
              <a:custGeom>
                <a:avLst/>
                <a:gdLst>
                  <a:gd name="T0" fmla="*/ 0 w 403"/>
                  <a:gd name="T1" fmla="*/ 367 h 436"/>
                  <a:gd name="T2" fmla="*/ 0 w 403"/>
                  <a:gd name="T3" fmla="*/ 0 h 436"/>
                  <a:gd name="T4" fmla="*/ 212 w 403"/>
                  <a:gd name="T5" fmla="*/ 45 h 436"/>
                  <a:gd name="T6" fmla="*/ 403 w 403"/>
                  <a:gd name="T7" fmla="*/ 436 h 436"/>
                  <a:gd name="T8" fmla="*/ 0 w 403"/>
                  <a:gd name="T9" fmla="*/ 367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36">
                    <a:moveTo>
                      <a:pt x="0" y="367"/>
                    </a:moveTo>
                    <a:lnTo>
                      <a:pt x="0" y="0"/>
                    </a:lnTo>
                    <a:lnTo>
                      <a:pt x="212" y="45"/>
                    </a:lnTo>
                    <a:lnTo>
                      <a:pt x="403" y="436"/>
                    </a:lnTo>
                    <a:lnTo>
                      <a:pt x="0" y="3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ḻíḋé">
                <a:extLst>
                  <a:ext uri="{FF2B5EF4-FFF2-40B4-BE49-F238E27FC236}">
                    <a16:creationId xmlns:a16="http://schemas.microsoft.com/office/drawing/2014/main" xmlns="" id="{77855E76-C63E-4696-AED3-5297D7DE0AC9}"/>
                  </a:ext>
                </a:extLst>
              </p:cNvPr>
              <p:cNvSpPr/>
              <p:nvPr/>
            </p:nvSpPr>
            <p:spPr bwMode="auto">
              <a:xfrm>
                <a:off x="5758499" y="2016663"/>
                <a:ext cx="399240" cy="811662"/>
              </a:xfrm>
              <a:custGeom>
                <a:avLst/>
                <a:gdLst>
                  <a:gd name="T0" fmla="*/ 0 w 212"/>
                  <a:gd name="T1" fmla="*/ 386 h 431"/>
                  <a:gd name="T2" fmla="*/ 0 w 212"/>
                  <a:gd name="T3" fmla="*/ 0 h 431"/>
                  <a:gd name="T4" fmla="*/ 212 w 212"/>
                  <a:gd name="T5" fmla="*/ 431 h 431"/>
                  <a:gd name="T6" fmla="*/ 0 w 212"/>
                  <a:gd name="T7" fmla="*/ 38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431">
                    <a:moveTo>
                      <a:pt x="0" y="386"/>
                    </a:moveTo>
                    <a:lnTo>
                      <a:pt x="0" y="0"/>
                    </a:lnTo>
                    <a:lnTo>
                      <a:pt x="212" y="431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ṥļiḓe">
                <a:extLst>
                  <a:ext uri="{FF2B5EF4-FFF2-40B4-BE49-F238E27FC236}">
                    <a16:creationId xmlns:a16="http://schemas.microsoft.com/office/drawing/2014/main" xmlns="" id="{AE98B5F9-674F-4737-8275-5C153E33F908}"/>
                  </a:ext>
                </a:extLst>
              </p:cNvPr>
              <p:cNvSpPr/>
              <p:nvPr/>
            </p:nvSpPr>
            <p:spPr bwMode="auto">
              <a:xfrm>
                <a:off x="5628557" y="2016663"/>
                <a:ext cx="129942" cy="932185"/>
              </a:xfrm>
              <a:custGeom>
                <a:avLst/>
                <a:gdLst>
                  <a:gd name="T0" fmla="*/ 69 w 69"/>
                  <a:gd name="T1" fmla="*/ 0 h 495"/>
                  <a:gd name="T2" fmla="*/ 69 w 69"/>
                  <a:gd name="T3" fmla="*/ 386 h 495"/>
                  <a:gd name="T4" fmla="*/ 0 w 69"/>
                  <a:gd name="T5" fmla="*/ 495 h 495"/>
                  <a:gd name="T6" fmla="*/ 69 w 69"/>
                  <a:gd name="T7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495">
                    <a:moveTo>
                      <a:pt x="69" y="0"/>
                    </a:moveTo>
                    <a:lnTo>
                      <a:pt x="69" y="386"/>
                    </a:lnTo>
                    <a:lnTo>
                      <a:pt x="0" y="49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$lïḋê">
                <a:extLst>
                  <a:ext uri="{FF2B5EF4-FFF2-40B4-BE49-F238E27FC236}">
                    <a16:creationId xmlns:a16="http://schemas.microsoft.com/office/drawing/2014/main" xmlns="" id="{47931DBF-1401-4DD3-951F-EC90E147A0A7}"/>
                  </a:ext>
                </a:extLst>
              </p:cNvPr>
              <p:cNvSpPr/>
              <p:nvPr/>
            </p:nvSpPr>
            <p:spPr bwMode="auto">
              <a:xfrm>
                <a:off x="5502382" y="2743580"/>
                <a:ext cx="256115" cy="1122390"/>
              </a:xfrm>
              <a:custGeom>
                <a:avLst/>
                <a:gdLst>
                  <a:gd name="T0" fmla="*/ 136 w 136"/>
                  <a:gd name="T1" fmla="*/ 0 h 596"/>
                  <a:gd name="T2" fmla="*/ 136 w 136"/>
                  <a:gd name="T3" fmla="*/ 367 h 596"/>
                  <a:gd name="T4" fmla="*/ 0 w 136"/>
                  <a:gd name="T5" fmla="*/ 596 h 596"/>
                  <a:gd name="T6" fmla="*/ 67 w 136"/>
                  <a:gd name="T7" fmla="*/ 109 h 596"/>
                  <a:gd name="T8" fmla="*/ 136 w 136"/>
                  <a:gd name="T9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596">
                    <a:moveTo>
                      <a:pt x="136" y="0"/>
                    </a:moveTo>
                    <a:lnTo>
                      <a:pt x="136" y="367"/>
                    </a:lnTo>
                    <a:lnTo>
                      <a:pt x="0" y="596"/>
                    </a:lnTo>
                    <a:lnTo>
                      <a:pt x="67" y="109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lïdé">
                <a:extLst>
                  <a:ext uri="{FF2B5EF4-FFF2-40B4-BE49-F238E27FC236}">
                    <a16:creationId xmlns:a16="http://schemas.microsoft.com/office/drawing/2014/main" xmlns="" id="{8A7C2AE6-CF4C-4A0B-A408-F2C713EA7FA8}"/>
                  </a:ext>
                </a:extLst>
              </p:cNvPr>
              <p:cNvSpPr/>
              <p:nvPr/>
            </p:nvSpPr>
            <p:spPr bwMode="auto">
              <a:xfrm>
                <a:off x="5378090" y="3434715"/>
                <a:ext cx="380407" cy="1322009"/>
              </a:xfrm>
              <a:custGeom>
                <a:avLst/>
                <a:gdLst>
                  <a:gd name="T0" fmla="*/ 202 w 202"/>
                  <a:gd name="T1" fmla="*/ 0 h 702"/>
                  <a:gd name="T2" fmla="*/ 202 w 202"/>
                  <a:gd name="T3" fmla="*/ 360 h 702"/>
                  <a:gd name="T4" fmla="*/ 0 w 202"/>
                  <a:gd name="T5" fmla="*/ 702 h 702"/>
                  <a:gd name="T6" fmla="*/ 66 w 202"/>
                  <a:gd name="T7" fmla="*/ 229 h 702"/>
                  <a:gd name="T8" fmla="*/ 202 w 202"/>
                  <a:gd name="T9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702">
                    <a:moveTo>
                      <a:pt x="202" y="0"/>
                    </a:moveTo>
                    <a:lnTo>
                      <a:pt x="202" y="360"/>
                    </a:lnTo>
                    <a:lnTo>
                      <a:pt x="0" y="702"/>
                    </a:lnTo>
                    <a:lnTo>
                      <a:pt x="66" y="229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1ïḍè">
                <a:extLst>
                  <a:ext uri="{FF2B5EF4-FFF2-40B4-BE49-F238E27FC236}">
                    <a16:creationId xmlns:a16="http://schemas.microsoft.com/office/drawing/2014/main" xmlns="" id="{406072E2-378B-45F2-BC13-FCA7735304C0}"/>
                  </a:ext>
                </a:extLst>
              </p:cNvPr>
              <p:cNvSpPr/>
              <p:nvPr/>
            </p:nvSpPr>
            <p:spPr bwMode="auto">
              <a:xfrm>
                <a:off x="5244384" y="4112668"/>
                <a:ext cx="514114" cy="1600723"/>
              </a:xfrm>
              <a:custGeom>
                <a:avLst/>
                <a:gdLst>
                  <a:gd name="T0" fmla="*/ 273 w 273"/>
                  <a:gd name="T1" fmla="*/ 0 h 850"/>
                  <a:gd name="T2" fmla="*/ 273 w 273"/>
                  <a:gd name="T3" fmla="*/ 382 h 850"/>
                  <a:gd name="T4" fmla="*/ 0 w 273"/>
                  <a:gd name="T5" fmla="*/ 850 h 850"/>
                  <a:gd name="T6" fmla="*/ 71 w 273"/>
                  <a:gd name="T7" fmla="*/ 342 h 850"/>
                  <a:gd name="T8" fmla="*/ 273 w 273"/>
                  <a:gd name="T9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850">
                    <a:moveTo>
                      <a:pt x="273" y="0"/>
                    </a:moveTo>
                    <a:lnTo>
                      <a:pt x="273" y="382"/>
                    </a:lnTo>
                    <a:lnTo>
                      <a:pt x="0" y="850"/>
                    </a:lnTo>
                    <a:lnTo>
                      <a:pt x="71" y="342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ïḍe">
              <a:extLst>
                <a:ext uri="{FF2B5EF4-FFF2-40B4-BE49-F238E27FC236}">
                  <a16:creationId xmlns:a16="http://schemas.microsoft.com/office/drawing/2014/main" xmlns="" id="{D06E8F9B-F454-48F3-BD5A-182DAC25FCAC}"/>
                </a:ext>
              </a:extLst>
            </p:cNvPr>
            <p:cNvGrpSpPr/>
            <p:nvPr/>
          </p:nvGrpSpPr>
          <p:grpSpPr>
            <a:xfrm>
              <a:off x="7412166" y="1259597"/>
              <a:ext cx="4040698" cy="1062720"/>
              <a:chOff x="7479790" y="1365407"/>
              <a:chExt cx="4040698" cy="1062720"/>
            </a:xfrm>
          </p:grpSpPr>
          <p:grpSp>
            <p:nvGrpSpPr>
              <p:cNvPr id="33" name="îṥ1iḋè">
                <a:extLst>
                  <a:ext uri="{FF2B5EF4-FFF2-40B4-BE49-F238E27FC236}">
                    <a16:creationId xmlns:a16="http://schemas.microsoft.com/office/drawing/2014/main" xmlns="" id="{2AD35DD3-9F20-422F-B14E-FCC30A218A87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37" name="îšliďé">
                  <a:extLst>
                    <a:ext uri="{FF2B5EF4-FFF2-40B4-BE49-F238E27FC236}">
                      <a16:creationId xmlns:a16="http://schemas.microsoft.com/office/drawing/2014/main" xmlns="" id="{8797B94D-1722-4391-8726-60C2729C1053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8" name="ïŝľîḍê">
                  <a:extLst>
                    <a:ext uri="{FF2B5EF4-FFF2-40B4-BE49-F238E27FC236}">
                      <a16:creationId xmlns:a16="http://schemas.microsoft.com/office/drawing/2014/main" xmlns="" id="{53F6E04E-304A-408D-9B00-ABFF37059219}"/>
                    </a:ext>
                  </a:extLst>
                </p:cNvPr>
                <p:cNvSpPr/>
                <p:nvPr/>
              </p:nvSpPr>
              <p:spPr bwMode="auto">
                <a:xfrm>
                  <a:off x="5956802" y="2306549"/>
                  <a:ext cx="288018" cy="292579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iś1iḋè">
                <a:extLst>
                  <a:ext uri="{FF2B5EF4-FFF2-40B4-BE49-F238E27FC236}">
                    <a16:creationId xmlns:a16="http://schemas.microsoft.com/office/drawing/2014/main" xmlns="" id="{C6FB0423-865D-46F4-AB17-20473BF8D4D6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35" name="îśḷiḓé">
                  <a:extLst>
                    <a:ext uri="{FF2B5EF4-FFF2-40B4-BE49-F238E27FC236}">
                      <a16:creationId xmlns:a16="http://schemas.microsoft.com/office/drawing/2014/main" xmlns="" id="{029A0131-6BEF-4355-B15F-6D1FB7054658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6" name="íṩ1íḍè">
                  <a:extLst>
                    <a:ext uri="{FF2B5EF4-FFF2-40B4-BE49-F238E27FC236}">
                      <a16:creationId xmlns:a16="http://schemas.microsoft.com/office/drawing/2014/main" xmlns="" id="{C632CAB4-9C5B-4987-8AAA-F8200947B231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4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8" name="işľíḑè">
              <a:extLst>
                <a:ext uri="{FF2B5EF4-FFF2-40B4-BE49-F238E27FC236}">
                  <a16:creationId xmlns:a16="http://schemas.microsoft.com/office/drawing/2014/main" xmlns="" id="{D9BCF7C0-C287-4C4D-A83B-61E97DAB7A02}"/>
                </a:ext>
              </a:extLst>
            </p:cNvPr>
            <p:cNvGrpSpPr/>
            <p:nvPr/>
          </p:nvGrpSpPr>
          <p:grpSpPr>
            <a:xfrm>
              <a:off x="7412166" y="2439915"/>
              <a:ext cx="4040698" cy="1062720"/>
              <a:chOff x="7479790" y="1365407"/>
              <a:chExt cx="4040698" cy="1062720"/>
            </a:xfrm>
          </p:grpSpPr>
          <p:grpSp>
            <p:nvGrpSpPr>
              <p:cNvPr id="27" name="iṡḷiḓè">
                <a:extLst>
                  <a:ext uri="{FF2B5EF4-FFF2-40B4-BE49-F238E27FC236}">
                    <a16:creationId xmlns:a16="http://schemas.microsoft.com/office/drawing/2014/main" xmlns="" id="{BB4D93F3-CDCA-48E6-BBB9-E3DE8EDE3CF4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31" name="îŝlíḋe">
                  <a:extLst>
                    <a:ext uri="{FF2B5EF4-FFF2-40B4-BE49-F238E27FC236}">
                      <a16:creationId xmlns:a16="http://schemas.microsoft.com/office/drawing/2014/main" xmlns="" id="{66D4B8E8-2697-4E47-99ED-118F9A40478E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2" name="îŝ1íḍê">
                  <a:extLst>
                    <a:ext uri="{FF2B5EF4-FFF2-40B4-BE49-F238E27FC236}">
                      <a16:creationId xmlns:a16="http://schemas.microsoft.com/office/drawing/2014/main" xmlns="" id="{4D2415FC-0451-4FDA-A4D3-98B11FB9D4E0}"/>
                    </a:ext>
                  </a:extLst>
                </p:cNvPr>
                <p:cNvSpPr/>
                <p:nvPr/>
              </p:nvSpPr>
              <p:spPr bwMode="auto">
                <a:xfrm>
                  <a:off x="5954521" y="2347270"/>
                  <a:ext cx="292579" cy="211135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28" name="iṧļîdé">
                <a:extLst>
                  <a:ext uri="{FF2B5EF4-FFF2-40B4-BE49-F238E27FC236}">
                    <a16:creationId xmlns:a16="http://schemas.microsoft.com/office/drawing/2014/main" xmlns="" id="{ED5E7F86-AFCA-4F62-B0BC-33244BDE8AB6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29" name="ïSlïdé">
                  <a:extLst>
                    <a:ext uri="{FF2B5EF4-FFF2-40B4-BE49-F238E27FC236}">
                      <a16:creationId xmlns:a16="http://schemas.microsoft.com/office/drawing/2014/main" xmlns="" id="{3C48C014-BB43-448E-8C2D-FD39CB6A9F1D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0" name="îŝļíḋê">
                  <a:extLst>
                    <a:ext uri="{FF2B5EF4-FFF2-40B4-BE49-F238E27FC236}">
                      <a16:creationId xmlns:a16="http://schemas.microsoft.com/office/drawing/2014/main" xmlns="" id="{6340FBCE-8943-413B-AE12-8B1C064580C7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2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íṩḻîḋè">
              <a:extLst>
                <a:ext uri="{FF2B5EF4-FFF2-40B4-BE49-F238E27FC236}">
                  <a16:creationId xmlns:a16="http://schemas.microsoft.com/office/drawing/2014/main" xmlns="" id="{56FAA418-0AFE-4898-9E44-2D7D15B480E2}"/>
                </a:ext>
              </a:extLst>
            </p:cNvPr>
            <p:cNvGrpSpPr/>
            <p:nvPr/>
          </p:nvGrpSpPr>
          <p:grpSpPr>
            <a:xfrm>
              <a:off x="7412166" y="3620233"/>
              <a:ext cx="4040698" cy="1062720"/>
              <a:chOff x="7479790" y="1365407"/>
              <a:chExt cx="4040698" cy="1062720"/>
            </a:xfrm>
          </p:grpSpPr>
          <p:grpSp>
            <p:nvGrpSpPr>
              <p:cNvPr id="21" name="ïṧḻïḍê">
                <a:extLst>
                  <a:ext uri="{FF2B5EF4-FFF2-40B4-BE49-F238E27FC236}">
                    <a16:creationId xmlns:a16="http://schemas.microsoft.com/office/drawing/2014/main" xmlns="" id="{5FE3B1E0-C70B-4FD2-AA16-5915A65D2447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25" name="ïṧlîḑê">
                  <a:extLst>
                    <a:ext uri="{FF2B5EF4-FFF2-40B4-BE49-F238E27FC236}">
                      <a16:creationId xmlns:a16="http://schemas.microsoft.com/office/drawing/2014/main" xmlns="" id="{8E95044E-97EB-401A-B9E2-0DBF8063A5D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6" name="iṩľïḍè">
                  <a:extLst>
                    <a:ext uri="{FF2B5EF4-FFF2-40B4-BE49-F238E27FC236}">
                      <a16:creationId xmlns:a16="http://schemas.microsoft.com/office/drawing/2014/main" xmlns="" id="{168C8C7C-4C41-4EAC-9363-03D24651BA24}"/>
                    </a:ext>
                  </a:extLst>
                </p:cNvPr>
                <p:cNvSpPr/>
                <p:nvPr/>
              </p:nvSpPr>
              <p:spPr bwMode="auto">
                <a:xfrm>
                  <a:off x="5954521" y="2306741"/>
                  <a:ext cx="292579" cy="29219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iṩľíḓè">
                <a:extLst>
                  <a:ext uri="{FF2B5EF4-FFF2-40B4-BE49-F238E27FC236}">
                    <a16:creationId xmlns:a16="http://schemas.microsoft.com/office/drawing/2014/main" xmlns="" id="{CAD28C77-32C1-42FC-A1AC-ED0C0BF49112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23" name="íṣľídé">
                  <a:extLst>
                    <a:ext uri="{FF2B5EF4-FFF2-40B4-BE49-F238E27FC236}">
                      <a16:creationId xmlns:a16="http://schemas.microsoft.com/office/drawing/2014/main" xmlns="" id="{32C90075-C832-4EA3-99C2-F5262A51E2EC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0000" tIns="46800" rIns="90000" bIns="46800" anchor="t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4" name="îśḻïḍê">
                  <a:extLst>
                    <a:ext uri="{FF2B5EF4-FFF2-40B4-BE49-F238E27FC236}">
                      <a16:creationId xmlns:a16="http://schemas.microsoft.com/office/drawing/2014/main" xmlns="" id="{1019FB7B-0C92-4DC7-AA2E-12EE4DAB2273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3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îṥľïḑê">
              <a:extLst>
                <a:ext uri="{FF2B5EF4-FFF2-40B4-BE49-F238E27FC236}">
                  <a16:creationId xmlns:a16="http://schemas.microsoft.com/office/drawing/2014/main" xmlns="" id="{1DC60262-E49D-414B-993F-01248477ABC5}"/>
                </a:ext>
              </a:extLst>
            </p:cNvPr>
            <p:cNvGrpSpPr/>
            <p:nvPr/>
          </p:nvGrpSpPr>
          <p:grpSpPr>
            <a:xfrm>
              <a:off x="7412166" y="4800550"/>
              <a:ext cx="4040698" cy="1062720"/>
              <a:chOff x="7479790" y="1365407"/>
              <a:chExt cx="4040698" cy="1062720"/>
            </a:xfrm>
          </p:grpSpPr>
          <p:grpSp>
            <p:nvGrpSpPr>
              <p:cNvPr id="15" name="íṥḷîďé">
                <a:extLst>
                  <a:ext uri="{FF2B5EF4-FFF2-40B4-BE49-F238E27FC236}">
                    <a16:creationId xmlns:a16="http://schemas.microsoft.com/office/drawing/2014/main" xmlns="" id="{3AFBEE16-0082-4F16-81B2-673024CE96E9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19" name="íṩľîḓé">
                  <a:extLst>
                    <a:ext uri="{FF2B5EF4-FFF2-40B4-BE49-F238E27FC236}">
                      <a16:creationId xmlns:a16="http://schemas.microsoft.com/office/drawing/2014/main" xmlns="" id="{289D3335-F34E-4E10-8B34-25D801EFD23E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0" name="ïśľíḍé">
                  <a:extLst>
                    <a:ext uri="{FF2B5EF4-FFF2-40B4-BE49-F238E27FC236}">
                      <a16:creationId xmlns:a16="http://schemas.microsoft.com/office/drawing/2014/main" xmlns="" id="{432AA6D6-981C-4CA3-871D-072EC8AF39A7}"/>
                    </a:ext>
                  </a:extLst>
                </p:cNvPr>
                <p:cNvSpPr/>
                <p:nvPr/>
              </p:nvSpPr>
              <p:spPr bwMode="auto">
                <a:xfrm>
                  <a:off x="5954521" y="2350040"/>
                  <a:ext cx="292579" cy="205596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ïṩlíḓê">
                <a:extLst>
                  <a:ext uri="{FF2B5EF4-FFF2-40B4-BE49-F238E27FC236}">
                    <a16:creationId xmlns:a16="http://schemas.microsoft.com/office/drawing/2014/main" xmlns="" id="{7B4C5CDE-0FD6-4925-9D47-A9E9B397E0F9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17" name="ïş1idê">
                  <a:extLst>
                    <a:ext uri="{FF2B5EF4-FFF2-40B4-BE49-F238E27FC236}">
                      <a16:creationId xmlns:a16="http://schemas.microsoft.com/office/drawing/2014/main" xmlns="" id="{71A64858-F95A-4337-B301-2D7DA909D0E4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18" name="íšḷïḍè">
                  <a:extLst>
                    <a:ext uri="{FF2B5EF4-FFF2-40B4-BE49-F238E27FC236}">
                      <a16:creationId xmlns:a16="http://schemas.microsoft.com/office/drawing/2014/main" xmlns="" id="{D9E97948-87A1-4C49-81E4-0034FE1446EF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4"/>
                      </a:solidFill>
                    </a:rPr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795CBE9-65C9-4FF9-8D58-C0D6E802D000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2368037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82A5DF2-AE4D-4817-9A61-3EC7E2E2960A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3529325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0EF984F-B2C2-4F9F-A2AC-3D34F5849BBC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4690613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$ḷïḓe">
              <a:extLst>
                <a:ext uri="{FF2B5EF4-FFF2-40B4-BE49-F238E27FC236}">
                  <a16:creationId xmlns:a16="http://schemas.microsoft.com/office/drawing/2014/main" xmlns="" id="{C6ABAD03-53BA-4E10-954D-F72F439AC9E5}"/>
                </a:ext>
              </a:extLst>
            </p:cNvPr>
            <p:cNvSpPr txBox="1"/>
            <p:nvPr/>
          </p:nvSpPr>
          <p:spPr>
            <a:xfrm>
              <a:off x="667653" y="1130301"/>
              <a:ext cx="6569228" cy="142744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097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7350" y="5086350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6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343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7DAAA6-9718-4B6F-A6E8-BA84FB6C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3B1E5A-37A0-4DA6-AC0E-02559C8F1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EFE3CE-7180-430B-8654-F606CB49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E23925-E452-412C-B8DE-707BC4EF10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Sḻídé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35179" b="-3473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ļide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ḻiḋ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ślíďe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ṡliḑè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ŝḷîḑê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ṣľîḓe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îṣľíď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9256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136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12C64-D7AA-4C85-9B1D-ADBAAD694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B798556-6F72-493F-980B-8E65D1AB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69F773-16FB-44E6-8E06-F80D7E9B8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B4BA66-29C0-4472-A2DF-FAC0D10C4D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2"/>
            <a:ext cx="10850565" cy="5019673"/>
            <a:chOff x="669924" y="1123952"/>
            <a:chExt cx="10850565" cy="5019673"/>
          </a:xfrm>
        </p:grpSpPr>
        <p:sp>
          <p:nvSpPr>
            <p:cNvPr id="6" name="îSľîḋé">
              <a:extLst>
                <a:ext uri="{FF2B5EF4-FFF2-40B4-BE49-F238E27FC236}">
                  <a16:creationId xmlns:a16="http://schemas.microsoft.com/office/drawing/2014/main" xmlns="" id="{FA5CC02E-F531-4B85-9A5A-A0384448F7A1}"/>
                </a:ext>
              </a:extLst>
            </p:cNvPr>
            <p:cNvSpPr/>
            <p:nvPr/>
          </p:nvSpPr>
          <p:spPr bwMode="auto">
            <a:xfrm>
              <a:off x="669924" y="1123952"/>
              <a:ext cx="4936225" cy="5019673"/>
            </a:xfrm>
            <a:prstGeom prst="rect">
              <a:avLst/>
            </a:prstGeom>
            <a:blipFill>
              <a:blip r:embed="rId3"/>
              <a:stretch>
                <a:fillRect l="-26336" r="-26200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48A5DE9-70DC-4FD6-B78E-DCF52A86409C}"/>
                </a:ext>
              </a:extLst>
            </p:cNvPr>
            <p:cNvCxnSpPr/>
            <p:nvPr/>
          </p:nvCxnSpPr>
          <p:spPr>
            <a:xfrm>
              <a:off x="6133725" y="1123952"/>
              <a:ext cx="0" cy="50196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ṡ1ïḍé">
              <a:extLst>
                <a:ext uri="{FF2B5EF4-FFF2-40B4-BE49-F238E27FC236}">
                  <a16:creationId xmlns:a16="http://schemas.microsoft.com/office/drawing/2014/main" xmlns="" id="{356E41D7-2FF2-4C1F-BB69-8C3524D5D789}"/>
                </a:ext>
              </a:extLst>
            </p:cNvPr>
            <p:cNvSpPr/>
            <p:nvPr/>
          </p:nvSpPr>
          <p:spPr bwMode="auto">
            <a:xfrm>
              <a:off x="7131001" y="1449000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9" name="íşḷiḓè">
              <a:extLst>
                <a:ext uri="{FF2B5EF4-FFF2-40B4-BE49-F238E27FC236}">
                  <a16:creationId xmlns:a16="http://schemas.microsoft.com/office/drawing/2014/main" xmlns="" id="{EE5851D1-D09D-42BD-8504-5749EA0B79A9}"/>
                </a:ext>
              </a:extLst>
            </p:cNvPr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íşḻïdé">
              <a:extLst>
                <a:ext uri="{FF2B5EF4-FFF2-40B4-BE49-F238E27FC236}">
                  <a16:creationId xmlns:a16="http://schemas.microsoft.com/office/drawing/2014/main" xmlns="" id="{7D2E74E4-E80A-400D-B607-24FEE1F59C75}"/>
                </a:ext>
              </a:extLst>
            </p:cNvPr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1" name="ísľïḓè">
              <a:extLst>
                <a:ext uri="{FF2B5EF4-FFF2-40B4-BE49-F238E27FC236}">
                  <a16:creationId xmlns:a16="http://schemas.microsoft.com/office/drawing/2014/main" xmlns="" id="{F8484908-39F7-40DD-BE99-D4805F898C9B}"/>
                </a:ext>
              </a:extLst>
            </p:cNvPr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îṥļíḍé">
              <a:extLst>
                <a:ext uri="{FF2B5EF4-FFF2-40B4-BE49-F238E27FC236}">
                  <a16:creationId xmlns:a16="http://schemas.microsoft.com/office/drawing/2014/main" xmlns="" id="{B3C76CD2-6BCD-4769-9ACD-F47D29BECF66}"/>
                </a:ext>
              </a:extLst>
            </p:cNvPr>
            <p:cNvSpPr/>
            <p:nvPr/>
          </p:nvSpPr>
          <p:spPr bwMode="auto">
            <a:xfrm>
              <a:off x="7131001" y="389558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3" name="işľïdè">
              <a:extLst>
                <a:ext uri="{FF2B5EF4-FFF2-40B4-BE49-F238E27FC236}">
                  <a16:creationId xmlns:a16="http://schemas.microsoft.com/office/drawing/2014/main" xmlns="" id="{0AB275A4-0164-40B1-BDD5-5C02E0BCBEE4}"/>
                </a:ext>
              </a:extLst>
            </p:cNvPr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ïslîḍê">
              <a:extLst>
                <a:ext uri="{FF2B5EF4-FFF2-40B4-BE49-F238E27FC236}">
                  <a16:creationId xmlns:a16="http://schemas.microsoft.com/office/drawing/2014/main" xmlns="" id="{3A4E1DE5-2CCB-4D28-B2F1-2A4B87DFB0F5}"/>
                </a:ext>
              </a:extLst>
            </p:cNvPr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5" name="îṥḻiďê">
              <a:extLst>
                <a:ext uri="{FF2B5EF4-FFF2-40B4-BE49-F238E27FC236}">
                  <a16:creationId xmlns:a16="http://schemas.microsoft.com/office/drawing/2014/main" xmlns="" id="{8EC283CB-33D4-40CD-B3D6-B13B8655C35A}"/>
                </a:ext>
              </a:extLst>
            </p:cNvPr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" name="ïṩḻîdê">
              <a:extLst>
                <a:ext uri="{FF2B5EF4-FFF2-40B4-BE49-F238E27FC236}">
                  <a16:creationId xmlns:a16="http://schemas.microsoft.com/office/drawing/2014/main" xmlns="" id="{36684B17-77C2-42AD-8C8E-93829CE29EA8}"/>
                </a:ext>
              </a:extLst>
            </p:cNvPr>
            <p:cNvGrpSpPr/>
            <p:nvPr/>
          </p:nvGrpSpPr>
          <p:grpSpPr>
            <a:xfrm>
              <a:off x="669925" y="2523976"/>
              <a:ext cx="4936224" cy="1810047"/>
              <a:chOff x="669925" y="2523976"/>
              <a:chExt cx="4936224" cy="1810047"/>
            </a:xfrm>
          </p:grpSpPr>
          <p:sp>
            <p:nvSpPr>
              <p:cNvPr id="17" name="ïṧ1îḋe">
                <a:extLst>
                  <a:ext uri="{FF2B5EF4-FFF2-40B4-BE49-F238E27FC236}">
                    <a16:creationId xmlns:a16="http://schemas.microsoft.com/office/drawing/2014/main" xmlns="" id="{50630E32-A7F3-4248-B45B-A5275B82A24A}"/>
                  </a:ext>
                </a:extLst>
              </p:cNvPr>
              <p:cNvSpPr/>
              <p:nvPr/>
            </p:nvSpPr>
            <p:spPr bwMode="auto">
              <a:xfrm>
                <a:off x="669925" y="2523976"/>
                <a:ext cx="4936224" cy="1810047"/>
              </a:xfrm>
              <a:prstGeom prst="rect">
                <a:avLst/>
              </a:prstGeom>
              <a:solidFill>
                <a:schemeClr val="tx1">
                  <a:alpha val="62000"/>
                </a:schemeClr>
              </a:solidFill>
              <a:ln>
                <a:noFill/>
              </a:ln>
              <a:extLst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ṥḷïḋê">
                <a:extLst>
                  <a:ext uri="{FF2B5EF4-FFF2-40B4-BE49-F238E27FC236}">
                    <a16:creationId xmlns:a16="http://schemas.microsoft.com/office/drawing/2014/main" xmlns="" id="{B74CB443-8A95-42B5-9889-C52AA90C8B17}"/>
                  </a:ext>
                </a:extLst>
              </p:cNvPr>
              <p:cNvSpPr/>
              <p:nvPr/>
            </p:nvSpPr>
            <p:spPr>
              <a:xfrm>
                <a:off x="669925" y="3159590"/>
                <a:ext cx="4936223" cy="1079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19" name="iSľiďé">
                <a:extLst>
                  <a:ext uri="{FF2B5EF4-FFF2-40B4-BE49-F238E27FC236}">
                    <a16:creationId xmlns:a16="http://schemas.microsoft.com/office/drawing/2014/main" xmlns="" id="{9B6ECFF4-ACF0-484A-A3C0-5AAF0E19D97E}"/>
                  </a:ext>
                </a:extLst>
              </p:cNvPr>
              <p:cNvSpPr txBox="1"/>
              <p:nvPr/>
            </p:nvSpPr>
            <p:spPr bwMode="auto">
              <a:xfrm>
                <a:off x="669926" y="2619001"/>
                <a:ext cx="4936222" cy="5405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347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660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458dc91a-5ceb-4412-9dbf-0b8a9b6688c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c1ae78-3746-4c17-b1ae-5d69cb4790d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be390-788d-4861-b34c-364e625166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091eef-2658-4908-ae12-dd5286d0267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69b3fe-8861-4848-b75d-f1da4c85bc7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049904-6d9c-44db-92f4-2e83aba97c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a16b91-cf32-498a-969d-1506365b947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ae9aac-3b96-4263-814d-e1da316c16f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5a8437-cf43-4a41-8396-d843400647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5520a0-6744-49c1-b19b-78f83e8aeee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435c93-09b2-4866-87ab-f3c5080cff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6588c1-0b3e-4acf-b691-f8900d7a1e7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heme/theme1.xml><?xml version="1.0" encoding="utf-8"?>
<a:theme xmlns:a="http://schemas.openxmlformats.org/drawingml/2006/main" name="主题5">
  <a:themeElements>
    <a:clrScheme name="20171020-0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2B4C1"/>
      </a:accent1>
      <a:accent2>
        <a:srgbClr val="00536D"/>
      </a:accent2>
      <a:accent3>
        <a:srgbClr val="008585"/>
      </a:accent3>
      <a:accent4>
        <a:srgbClr val="548BB8"/>
      </a:accent4>
      <a:accent5>
        <a:srgbClr val="0E5788"/>
      </a:accent5>
      <a:accent6>
        <a:srgbClr val="0F3A72"/>
      </a:accent6>
      <a:hlink>
        <a:srgbClr val="92278F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48</TotalTime>
  <Words>3774</Words>
  <Application>Microsoft Office PowerPoint</Application>
  <PresentationFormat>宽屏</PresentationFormat>
  <Paragraphs>545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14</cp:revision>
  <cp:lastPrinted>2017-10-22T16:00:00Z</cp:lastPrinted>
  <dcterms:created xsi:type="dcterms:W3CDTF">2017-10-22T16:00:00Z</dcterms:created>
  <dcterms:modified xsi:type="dcterms:W3CDTF">2018-08-29T15:10:57Z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